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80" r:id="rId3"/>
    <p:sldId id="382" r:id="rId4"/>
    <p:sldId id="432" r:id="rId5"/>
    <p:sldId id="383" r:id="rId6"/>
    <p:sldId id="395" r:id="rId7"/>
    <p:sldId id="272" r:id="rId8"/>
    <p:sldId id="379" r:id="rId9"/>
    <p:sldId id="276" r:id="rId10"/>
    <p:sldId id="358" r:id="rId11"/>
    <p:sldId id="332" r:id="rId12"/>
    <p:sldId id="359" r:id="rId13"/>
    <p:sldId id="278" r:id="rId14"/>
    <p:sldId id="279" r:id="rId15"/>
    <p:sldId id="280" r:id="rId16"/>
    <p:sldId id="417" r:id="rId17"/>
    <p:sldId id="407" r:id="rId18"/>
    <p:sldId id="357" r:id="rId19"/>
    <p:sldId id="353" r:id="rId20"/>
    <p:sldId id="283" r:id="rId21"/>
    <p:sldId id="408" r:id="rId22"/>
    <p:sldId id="356" r:id="rId23"/>
    <p:sldId id="287" r:id="rId24"/>
    <p:sldId id="292" r:id="rId25"/>
    <p:sldId id="289" r:id="rId26"/>
    <p:sldId id="370" r:id="rId27"/>
    <p:sldId id="361" r:id="rId28"/>
    <p:sldId id="290" r:id="rId29"/>
    <p:sldId id="418" r:id="rId30"/>
    <p:sldId id="328" r:id="rId31"/>
    <p:sldId id="291" r:id="rId32"/>
    <p:sldId id="297" r:id="rId33"/>
    <p:sldId id="415" r:id="rId34"/>
    <p:sldId id="376" r:id="rId35"/>
    <p:sldId id="409" r:id="rId36"/>
    <p:sldId id="300" r:id="rId37"/>
    <p:sldId id="384" r:id="rId38"/>
    <p:sldId id="414" r:id="rId39"/>
    <p:sldId id="385" r:id="rId40"/>
    <p:sldId id="412" r:id="rId41"/>
    <p:sldId id="419" r:id="rId42"/>
    <p:sldId id="413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31" r:id="rId53"/>
    <p:sldId id="389" r:id="rId54"/>
    <p:sldId id="405" r:id="rId55"/>
    <p:sldId id="365" r:id="rId56"/>
    <p:sldId id="366" r:id="rId57"/>
    <p:sldId id="378" r:id="rId58"/>
    <p:sldId id="411" r:id="rId59"/>
    <p:sldId id="390" r:id="rId60"/>
    <p:sldId id="394" r:id="rId61"/>
    <p:sldId id="392" r:id="rId62"/>
  </p:sldIdLst>
  <p:sldSz cx="9144000" cy="6858000" type="screen4x3"/>
  <p:notesSz cx="7315200" cy="96012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FF0000"/>
    <a:srgbClr val="345E02"/>
    <a:srgbClr val="FF0066"/>
    <a:srgbClr val="6600FF"/>
    <a:srgbClr val="FF6699"/>
    <a:srgbClr val="3399FF"/>
    <a:srgbClr val="00FF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24" autoAdjust="0"/>
  </p:normalViewPr>
  <p:slideViewPr>
    <p:cSldViewPr>
      <p:cViewPr varScale="1">
        <p:scale>
          <a:sx n="73" d="100"/>
          <a:sy n="73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3024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170238" cy="479425"/>
          </a:xfrm>
          <a:prstGeom prst="rect">
            <a:avLst/>
          </a:prstGeom>
        </p:spPr>
        <p:txBody>
          <a:bodyPr vert="horz" lIns="91208" tIns="45604" rIns="91208" bIns="456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0" y="7"/>
            <a:ext cx="3170238" cy="479425"/>
          </a:xfrm>
          <a:prstGeom prst="rect">
            <a:avLst/>
          </a:prstGeom>
        </p:spPr>
        <p:txBody>
          <a:bodyPr vert="horz" lIns="91208" tIns="45604" rIns="91208" bIns="45604" rtlCol="0"/>
          <a:lstStyle>
            <a:lvl1pPr algn="r">
              <a:defRPr sz="1200"/>
            </a:lvl1pPr>
          </a:lstStyle>
          <a:p>
            <a:fld id="{06FB5A73-EB98-4026-AA16-10F9D09D9F16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8" tIns="45604" rIns="91208" bIns="456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5" y="4560888"/>
            <a:ext cx="5851524" cy="4319588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120196"/>
            <a:ext cx="3170238" cy="479425"/>
          </a:xfrm>
          <a:prstGeom prst="rect">
            <a:avLst/>
          </a:prstGeom>
        </p:spPr>
        <p:txBody>
          <a:bodyPr vert="horz" lIns="91208" tIns="45604" rIns="91208" bIns="456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0" y="9120196"/>
            <a:ext cx="3170238" cy="479425"/>
          </a:xfrm>
          <a:prstGeom prst="rect">
            <a:avLst/>
          </a:prstGeom>
        </p:spPr>
        <p:txBody>
          <a:bodyPr vert="horz" lIns="91208" tIns="45604" rIns="91208" bIns="45604" rtlCol="0" anchor="b"/>
          <a:lstStyle>
            <a:lvl1pPr algn="r">
              <a:defRPr sz="12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AS AN ASIDE THAT A COROLLARY OF OUR WORK ARE EXACT RESULTS ON THESE</a:t>
            </a:r>
            <a:r>
              <a:rPr lang="en-US" baseline="0" dirty="0" smtClean="0"/>
              <a:t> SUSY LINE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2.gif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2.gif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12.gi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2.gi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.utexas.edu/users/neitzke/movi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Spectral Networks and Their Applications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981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Gregory Moore, Rutgers University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295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Caltech, March, 2012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2667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Davide</a:t>
            </a:r>
            <a:r>
              <a:rPr lang="en-US" dirty="0" smtClean="0"/>
              <a:t> </a:t>
            </a:r>
            <a:r>
              <a:rPr lang="en-US" dirty="0" err="1" smtClean="0"/>
              <a:t>Gaiotto</a:t>
            </a:r>
            <a:r>
              <a:rPr lang="en-US" dirty="0" smtClean="0"/>
              <a:t>,  G.M. ,  Andy </a:t>
            </a:r>
            <a:r>
              <a:rPr lang="en-US" dirty="0" err="1" smtClean="0"/>
              <a:t>Neitzke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344168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Spectral Networks and Snakes,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Spectral Networks,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Wall-crossing in Coupled 2d-4d Systems: 1103.2598</a:t>
            </a:r>
          </a:p>
          <a:p>
            <a:endParaRPr lang="en-US" b="1" u="sng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Framed BPS States: 1006.0146</a:t>
            </a:r>
          </a:p>
          <a:p>
            <a:endParaRPr lang="en-US" b="1" u="sng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Wall-crossing, </a:t>
            </a:r>
            <a:r>
              <a:rPr lang="en-US" dirty="0" err="1" smtClean="0">
                <a:solidFill>
                  <a:srgbClr val="0000FF"/>
                </a:solidFill>
              </a:rPr>
              <a:t>Hitchin</a:t>
            </a:r>
            <a:r>
              <a:rPr lang="en-US" dirty="0" smtClean="0">
                <a:solidFill>
                  <a:srgbClr val="0000FF"/>
                </a:solidFill>
              </a:rPr>
              <a:t> Systems, and the WKB  Approximation: 0907.3987 </a:t>
            </a:r>
          </a:p>
          <a:p>
            <a:endParaRPr lang="en-US" b="1" u="sng" dirty="0" smtClean="0"/>
          </a:p>
        </p:txBody>
      </p:sp>
      <p:sp>
        <p:nvSpPr>
          <p:cNvPr id="8" name="Left Arrow 7"/>
          <p:cNvSpPr/>
          <p:nvPr/>
        </p:nvSpPr>
        <p:spPr>
          <a:xfrm>
            <a:off x="4800600" y="4038600"/>
            <a:ext cx="1143000" cy="3048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24600" y="3505200"/>
            <a:ext cx="1143000" cy="3048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396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almost finished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pretty much finished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6248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Four-dimensional wall-crossing via three-dimensional field theory: 0807.4723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2362200"/>
            <a:ext cx="1828800" cy="501646"/>
            <a:chOff x="717" y="3506"/>
            <a:chExt cx="7211" cy="1978"/>
          </a:xfrm>
          <a:solidFill>
            <a:srgbClr val="009900"/>
          </a:solidFill>
        </p:grpSpPr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717" y="3506"/>
              <a:ext cx="1070" cy="1574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82" y="7"/>
                </a:cxn>
                <a:cxn ang="0">
                  <a:pos x="456" y="30"/>
                </a:cxn>
                <a:cxn ang="0">
                  <a:pos x="520" y="79"/>
                </a:cxn>
                <a:cxn ang="0">
                  <a:pos x="567" y="158"/>
                </a:cxn>
                <a:cxn ang="0">
                  <a:pos x="1023" y="1467"/>
                </a:cxn>
                <a:cxn ang="0">
                  <a:pos x="1059" y="1530"/>
                </a:cxn>
                <a:cxn ang="0">
                  <a:pos x="1070" y="1550"/>
                </a:cxn>
                <a:cxn ang="0">
                  <a:pos x="1068" y="1557"/>
                </a:cxn>
                <a:cxn ang="0">
                  <a:pos x="1061" y="1564"/>
                </a:cxn>
                <a:cxn ang="0">
                  <a:pos x="1046" y="1571"/>
                </a:cxn>
                <a:cxn ang="0">
                  <a:pos x="943" y="1569"/>
                </a:cxn>
                <a:cxn ang="0">
                  <a:pos x="903" y="1546"/>
                </a:cxn>
                <a:cxn ang="0">
                  <a:pos x="871" y="1502"/>
                </a:cxn>
                <a:cxn ang="0">
                  <a:pos x="840" y="1425"/>
                </a:cxn>
                <a:cxn ang="0">
                  <a:pos x="800" y="1310"/>
                </a:cxn>
                <a:cxn ang="0">
                  <a:pos x="753" y="1176"/>
                </a:cxn>
                <a:cxn ang="0">
                  <a:pos x="679" y="963"/>
                </a:cxn>
                <a:cxn ang="0">
                  <a:pos x="654" y="891"/>
                </a:cxn>
                <a:cxn ang="0">
                  <a:pos x="123" y="1543"/>
                </a:cxn>
                <a:cxn ang="0">
                  <a:pos x="87" y="1569"/>
                </a:cxn>
                <a:cxn ang="0">
                  <a:pos x="40" y="1569"/>
                </a:cxn>
                <a:cxn ang="0">
                  <a:pos x="4" y="1537"/>
                </a:cxn>
                <a:cxn ang="0">
                  <a:pos x="2" y="1493"/>
                </a:cxn>
                <a:cxn ang="0">
                  <a:pos x="22" y="1460"/>
                </a:cxn>
                <a:cxn ang="0">
                  <a:pos x="634" y="831"/>
                </a:cxn>
                <a:cxn ang="0">
                  <a:pos x="406" y="174"/>
                </a:cxn>
                <a:cxn ang="0">
                  <a:pos x="375" y="107"/>
                </a:cxn>
                <a:cxn ang="0">
                  <a:pos x="346" y="70"/>
                </a:cxn>
                <a:cxn ang="0">
                  <a:pos x="310" y="51"/>
                </a:cxn>
                <a:cxn ang="0">
                  <a:pos x="281" y="47"/>
                </a:cxn>
                <a:cxn ang="0">
                  <a:pos x="270" y="37"/>
                </a:cxn>
                <a:cxn ang="0">
                  <a:pos x="266" y="26"/>
                </a:cxn>
                <a:cxn ang="0">
                  <a:pos x="277" y="5"/>
                </a:cxn>
                <a:cxn ang="0">
                  <a:pos x="297" y="0"/>
                </a:cxn>
              </a:cxnLst>
              <a:rect l="0" t="0" r="r" b="b"/>
              <a:pathLst>
                <a:path w="1070" h="1574">
                  <a:moveTo>
                    <a:pt x="297" y="0"/>
                  </a:moveTo>
                  <a:lnTo>
                    <a:pt x="306" y="0"/>
                  </a:lnTo>
                  <a:lnTo>
                    <a:pt x="344" y="3"/>
                  </a:lnTo>
                  <a:lnTo>
                    <a:pt x="382" y="7"/>
                  </a:lnTo>
                  <a:lnTo>
                    <a:pt x="420" y="17"/>
                  </a:lnTo>
                  <a:lnTo>
                    <a:pt x="456" y="30"/>
                  </a:lnTo>
                  <a:lnTo>
                    <a:pt x="491" y="51"/>
                  </a:lnTo>
                  <a:lnTo>
                    <a:pt x="520" y="79"/>
                  </a:lnTo>
                  <a:lnTo>
                    <a:pt x="547" y="114"/>
                  </a:lnTo>
                  <a:lnTo>
                    <a:pt x="567" y="158"/>
                  </a:lnTo>
                  <a:lnTo>
                    <a:pt x="1008" y="1428"/>
                  </a:lnTo>
                  <a:lnTo>
                    <a:pt x="1023" y="1467"/>
                  </a:lnTo>
                  <a:lnTo>
                    <a:pt x="1039" y="1502"/>
                  </a:lnTo>
                  <a:lnTo>
                    <a:pt x="1059" y="1530"/>
                  </a:lnTo>
                  <a:lnTo>
                    <a:pt x="1066" y="1537"/>
                  </a:lnTo>
                  <a:lnTo>
                    <a:pt x="1070" y="1550"/>
                  </a:lnTo>
                  <a:lnTo>
                    <a:pt x="1070" y="1555"/>
                  </a:lnTo>
                  <a:lnTo>
                    <a:pt x="1068" y="1557"/>
                  </a:lnTo>
                  <a:lnTo>
                    <a:pt x="1066" y="1562"/>
                  </a:lnTo>
                  <a:lnTo>
                    <a:pt x="1061" y="1564"/>
                  </a:lnTo>
                  <a:lnTo>
                    <a:pt x="1054" y="1569"/>
                  </a:lnTo>
                  <a:lnTo>
                    <a:pt x="1046" y="1571"/>
                  </a:lnTo>
                  <a:lnTo>
                    <a:pt x="967" y="1571"/>
                  </a:lnTo>
                  <a:lnTo>
                    <a:pt x="943" y="1569"/>
                  </a:lnTo>
                  <a:lnTo>
                    <a:pt x="920" y="1560"/>
                  </a:lnTo>
                  <a:lnTo>
                    <a:pt x="903" y="1546"/>
                  </a:lnTo>
                  <a:lnTo>
                    <a:pt x="882" y="1523"/>
                  </a:lnTo>
                  <a:lnTo>
                    <a:pt x="871" y="1502"/>
                  </a:lnTo>
                  <a:lnTo>
                    <a:pt x="856" y="1469"/>
                  </a:lnTo>
                  <a:lnTo>
                    <a:pt x="840" y="1425"/>
                  </a:lnTo>
                  <a:lnTo>
                    <a:pt x="820" y="1372"/>
                  </a:lnTo>
                  <a:lnTo>
                    <a:pt x="800" y="1310"/>
                  </a:lnTo>
                  <a:lnTo>
                    <a:pt x="775" y="1245"/>
                  </a:lnTo>
                  <a:lnTo>
                    <a:pt x="753" y="1176"/>
                  </a:lnTo>
                  <a:lnTo>
                    <a:pt x="704" y="1032"/>
                  </a:lnTo>
                  <a:lnTo>
                    <a:pt x="679" y="963"/>
                  </a:lnTo>
                  <a:lnTo>
                    <a:pt x="654" y="896"/>
                  </a:lnTo>
                  <a:lnTo>
                    <a:pt x="654" y="891"/>
                  </a:lnTo>
                  <a:lnTo>
                    <a:pt x="136" y="1527"/>
                  </a:lnTo>
                  <a:lnTo>
                    <a:pt x="123" y="1543"/>
                  </a:lnTo>
                  <a:lnTo>
                    <a:pt x="107" y="1557"/>
                  </a:lnTo>
                  <a:lnTo>
                    <a:pt x="87" y="1569"/>
                  </a:lnTo>
                  <a:lnTo>
                    <a:pt x="65" y="1574"/>
                  </a:lnTo>
                  <a:lnTo>
                    <a:pt x="40" y="1569"/>
                  </a:lnTo>
                  <a:lnTo>
                    <a:pt x="20" y="1557"/>
                  </a:lnTo>
                  <a:lnTo>
                    <a:pt x="4" y="1537"/>
                  </a:lnTo>
                  <a:lnTo>
                    <a:pt x="0" y="1511"/>
                  </a:lnTo>
                  <a:lnTo>
                    <a:pt x="2" y="1493"/>
                  </a:lnTo>
                  <a:lnTo>
                    <a:pt x="9" y="1476"/>
                  </a:lnTo>
                  <a:lnTo>
                    <a:pt x="22" y="1460"/>
                  </a:lnTo>
                  <a:lnTo>
                    <a:pt x="38" y="1442"/>
                  </a:lnTo>
                  <a:lnTo>
                    <a:pt x="634" y="831"/>
                  </a:lnTo>
                  <a:lnTo>
                    <a:pt x="424" y="225"/>
                  </a:lnTo>
                  <a:lnTo>
                    <a:pt x="406" y="174"/>
                  </a:lnTo>
                  <a:lnTo>
                    <a:pt x="391" y="135"/>
                  </a:lnTo>
                  <a:lnTo>
                    <a:pt x="375" y="107"/>
                  </a:lnTo>
                  <a:lnTo>
                    <a:pt x="362" y="84"/>
                  </a:lnTo>
                  <a:lnTo>
                    <a:pt x="346" y="70"/>
                  </a:lnTo>
                  <a:lnTo>
                    <a:pt x="330" y="58"/>
                  </a:lnTo>
                  <a:lnTo>
                    <a:pt x="310" y="51"/>
                  </a:lnTo>
                  <a:lnTo>
                    <a:pt x="286" y="47"/>
                  </a:lnTo>
                  <a:lnTo>
                    <a:pt x="281" y="47"/>
                  </a:lnTo>
                  <a:lnTo>
                    <a:pt x="272" y="42"/>
                  </a:lnTo>
                  <a:lnTo>
                    <a:pt x="270" y="37"/>
                  </a:lnTo>
                  <a:lnTo>
                    <a:pt x="266" y="33"/>
                  </a:lnTo>
                  <a:lnTo>
                    <a:pt x="266" y="26"/>
                  </a:lnTo>
                  <a:lnTo>
                    <a:pt x="268" y="14"/>
                  </a:lnTo>
                  <a:lnTo>
                    <a:pt x="277" y="5"/>
                  </a:lnTo>
                  <a:lnTo>
                    <a:pt x="286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596" y="4237"/>
              <a:ext cx="1435" cy="519"/>
            </a:xfrm>
            <a:custGeom>
              <a:avLst/>
              <a:gdLst/>
              <a:ahLst/>
              <a:cxnLst>
                <a:cxn ang="0">
                  <a:pos x="58" y="431"/>
                </a:cxn>
                <a:cxn ang="0">
                  <a:pos x="1379" y="431"/>
                </a:cxn>
                <a:cxn ang="0">
                  <a:pos x="1394" y="433"/>
                </a:cxn>
                <a:cxn ang="0">
                  <a:pos x="1410" y="438"/>
                </a:cxn>
                <a:cxn ang="0">
                  <a:pos x="1423" y="445"/>
                </a:cxn>
                <a:cxn ang="0">
                  <a:pos x="1432" y="458"/>
                </a:cxn>
                <a:cxn ang="0">
                  <a:pos x="1435" y="477"/>
                </a:cxn>
                <a:cxn ang="0">
                  <a:pos x="1432" y="496"/>
                </a:cxn>
                <a:cxn ang="0">
                  <a:pos x="1423" y="507"/>
                </a:cxn>
                <a:cxn ang="0">
                  <a:pos x="1410" y="514"/>
                </a:cxn>
                <a:cxn ang="0">
                  <a:pos x="1397" y="516"/>
                </a:cxn>
                <a:cxn ang="0">
                  <a:pos x="1379" y="519"/>
                </a:cxn>
                <a:cxn ang="0">
                  <a:pos x="58" y="519"/>
                </a:cxn>
                <a:cxn ang="0">
                  <a:pos x="40" y="516"/>
                </a:cxn>
                <a:cxn ang="0">
                  <a:pos x="27" y="514"/>
                </a:cxn>
                <a:cxn ang="0">
                  <a:pos x="13" y="507"/>
                </a:cxn>
                <a:cxn ang="0">
                  <a:pos x="4" y="496"/>
                </a:cxn>
                <a:cxn ang="0">
                  <a:pos x="2" y="477"/>
                </a:cxn>
                <a:cxn ang="0">
                  <a:pos x="4" y="458"/>
                </a:cxn>
                <a:cxn ang="0">
                  <a:pos x="13" y="445"/>
                </a:cxn>
                <a:cxn ang="0">
                  <a:pos x="27" y="438"/>
                </a:cxn>
                <a:cxn ang="0">
                  <a:pos x="40" y="433"/>
                </a:cxn>
                <a:cxn ang="0">
                  <a:pos x="58" y="431"/>
                </a:cxn>
                <a:cxn ang="0">
                  <a:pos x="56" y="0"/>
                </a:cxn>
                <a:cxn ang="0">
                  <a:pos x="1379" y="0"/>
                </a:cxn>
                <a:cxn ang="0">
                  <a:pos x="1397" y="3"/>
                </a:cxn>
                <a:cxn ang="0">
                  <a:pos x="1410" y="5"/>
                </a:cxn>
                <a:cxn ang="0">
                  <a:pos x="1423" y="12"/>
                </a:cxn>
                <a:cxn ang="0">
                  <a:pos x="1432" y="24"/>
                </a:cxn>
                <a:cxn ang="0">
                  <a:pos x="1435" y="42"/>
                </a:cxn>
                <a:cxn ang="0">
                  <a:pos x="1432" y="61"/>
                </a:cxn>
                <a:cxn ang="0">
                  <a:pos x="1423" y="75"/>
                </a:cxn>
                <a:cxn ang="0">
                  <a:pos x="1410" y="81"/>
                </a:cxn>
                <a:cxn ang="0">
                  <a:pos x="1394" y="86"/>
                </a:cxn>
                <a:cxn ang="0">
                  <a:pos x="1379" y="88"/>
                </a:cxn>
                <a:cxn ang="0">
                  <a:pos x="56" y="88"/>
                </a:cxn>
                <a:cxn ang="0">
                  <a:pos x="38" y="86"/>
                </a:cxn>
                <a:cxn ang="0">
                  <a:pos x="25" y="81"/>
                </a:cxn>
                <a:cxn ang="0">
                  <a:pos x="11" y="75"/>
                </a:cxn>
                <a:cxn ang="0">
                  <a:pos x="2" y="61"/>
                </a:cxn>
                <a:cxn ang="0">
                  <a:pos x="0" y="42"/>
                </a:cxn>
                <a:cxn ang="0">
                  <a:pos x="2" y="24"/>
                </a:cxn>
                <a:cxn ang="0">
                  <a:pos x="11" y="12"/>
                </a:cxn>
                <a:cxn ang="0">
                  <a:pos x="25" y="5"/>
                </a:cxn>
                <a:cxn ang="0">
                  <a:pos x="38" y="3"/>
                </a:cxn>
                <a:cxn ang="0">
                  <a:pos x="56" y="0"/>
                </a:cxn>
              </a:cxnLst>
              <a:rect l="0" t="0" r="r" b="b"/>
              <a:pathLst>
                <a:path w="1435" h="519">
                  <a:moveTo>
                    <a:pt x="58" y="431"/>
                  </a:moveTo>
                  <a:lnTo>
                    <a:pt x="1379" y="431"/>
                  </a:lnTo>
                  <a:lnTo>
                    <a:pt x="1394" y="433"/>
                  </a:lnTo>
                  <a:lnTo>
                    <a:pt x="1410" y="438"/>
                  </a:lnTo>
                  <a:lnTo>
                    <a:pt x="1423" y="445"/>
                  </a:lnTo>
                  <a:lnTo>
                    <a:pt x="1432" y="458"/>
                  </a:lnTo>
                  <a:lnTo>
                    <a:pt x="1435" y="477"/>
                  </a:lnTo>
                  <a:lnTo>
                    <a:pt x="1432" y="496"/>
                  </a:lnTo>
                  <a:lnTo>
                    <a:pt x="1423" y="507"/>
                  </a:lnTo>
                  <a:lnTo>
                    <a:pt x="1410" y="514"/>
                  </a:lnTo>
                  <a:lnTo>
                    <a:pt x="1397" y="516"/>
                  </a:lnTo>
                  <a:lnTo>
                    <a:pt x="1379" y="519"/>
                  </a:lnTo>
                  <a:lnTo>
                    <a:pt x="58" y="519"/>
                  </a:lnTo>
                  <a:lnTo>
                    <a:pt x="40" y="516"/>
                  </a:lnTo>
                  <a:lnTo>
                    <a:pt x="27" y="514"/>
                  </a:lnTo>
                  <a:lnTo>
                    <a:pt x="13" y="507"/>
                  </a:lnTo>
                  <a:lnTo>
                    <a:pt x="4" y="496"/>
                  </a:lnTo>
                  <a:lnTo>
                    <a:pt x="2" y="477"/>
                  </a:lnTo>
                  <a:lnTo>
                    <a:pt x="4" y="458"/>
                  </a:lnTo>
                  <a:lnTo>
                    <a:pt x="13" y="445"/>
                  </a:lnTo>
                  <a:lnTo>
                    <a:pt x="27" y="438"/>
                  </a:lnTo>
                  <a:lnTo>
                    <a:pt x="40" y="433"/>
                  </a:lnTo>
                  <a:lnTo>
                    <a:pt x="58" y="431"/>
                  </a:lnTo>
                  <a:close/>
                  <a:moveTo>
                    <a:pt x="56" y="0"/>
                  </a:moveTo>
                  <a:lnTo>
                    <a:pt x="1379" y="0"/>
                  </a:lnTo>
                  <a:lnTo>
                    <a:pt x="1397" y="3"/>
                  </a:lnTo>
                  <a:lnTo>
                    <a:pt x="1410" y="5"/>
                  </a:lnTo>
                  <a:lnTo>
                    <a:pt x="1423" y="12"/>
                  </a:lnTo>
                  <a:lnTo>
                    <a:pt x="1432" y="24"/>
                  </a:lnTo>
                  <a:lnTo>
                    <a:pt x="1435" y="42"/>
                  </a:lnTo>
                  <a:lnTo>
                    <a:pt x="1432" y="61"/>
                  </a:lnTo>
                  <a:lnTo>
                    <a:pt x="1423" y="75"/>
                  </a:lnTo>
                  <a:lnTo>
                    <a:pt x="1410" y="81"/>
                  </a:lnTo>
                  <a:lnTo>
                    <a:pt x="1394" y="86"/>
                  </a:lnTo>
                  <a:lnTo>
                    <a:pt x="1379" y="88"/>
                  </a:lnTo>
                  <a:lnTo>
                    <a:pt x="56" y="88"/>
                  </a:lnTo>
                  <a:lnTo>
                    <a:pt x="38" y="86"/>
                  </a:lnTo>
                  <a:lnTo>
                    <a:pt x="25" y="81"/>
                  </a:lnTo>
                  <a:lnTo>
                    <a:pt x="11" y="75"/>
                  </a:lnTo>
                  <a:lnTo>
                    <a:pt x="2" y="61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4672" y="4064"/>
              <a:ext cx="1122" cy="1420"/>
            </a:xfrm>
            <a:custGeom>
              <a:avLst/>
              <a:gdLst/>
              <a:ahLst/>
              <a:cxnLst>
                <a:cxn ang="0">
                  <a:pos x="775" y="65"/>
                </a:cxn>
                <a:cxn ang="0">
                  <a:pos x="657" y="139"/>
                </a:cxn>
                <a:cxn ang="0">
                  <a:pos x="563" y="250"/>
                </a:cxn>
                <a:cxn ang="0">
                  <a:pos x="438" y="736"/>
                </a:cxn>
                <a:cxn ang="0">
                  <a:pos x="433" y="759"/>
                </a:cxn>
                <a:cxn ang="0">
                  <a:pos x="436" y="796"/>
                </a:cxn>
                <a:cxn ang="0">
                  <a:pos x="462" y="874"/>
                </a:cxn>
                <a:cxn ang="0">
                  <a:pos x="530" y="951"/>
                </a:cxn>
                <a:cxn ang="0">
                  <a:pos x="637" y="965"/>
                </a:cxn>
                <a:cxn ang="0">
                  <a:pos x="751" y="895"/>
                </a:cxn>
                <a:cxn ang="0">
                  <a:pos x="858" y="740"/>
                </a:cxn>
                <a:cxn ang="0">
                  <a:pos x="903" y="606"/>
                </a:cxn>
                <a:cxn ang="0">
                  <a:pos x="947" y="428"/>
                </a:cxn>
                <a:cxn ang="0">
                  <a:pos x="967" y="266"/>
                </a:cxn>
                <a:cxn ang="0">
                  <a:pos x="941" y="127"/>
                </a:cxn>
                <a:cxn ang="0">
                  <a:pos x="865" y="60"/>
                </a:cxn>
                <a:cxn ang="0">
                  <a:pos x="389" y="2"/>
                </a:cxn>
                <a:cxn ang="0">
                  <a:pos x="476" y="39"/>
                </a:cxn>
                <a:cxn ang="0">
                  <a:pos x="541" y="127"/>
                </a:cxn>
                <a:cxn ang="0">
                  <a:pos x="632" y="86"/>
                </a:cxn>
                <a:cxn ang="0">
                  <a:pos x="780" y="7"/>
                </a:cxn>
                <a:cxn ang="0">
                  <a:pos x="947" y="25"/>
                </a:cxn>
                <a:cxn ang="0">
                  <a:pos x="1075" y="153"/>
                </a:cxn>
                <a:cxn ang="0">
                  <a:pos x="1122" y="359"/>
                </a:cxn>
                <a:cxn ang="0">
                  <a:pos x="1068" y="620"/>
                </a:cxn>
                <a:cxn ang="0">
                  <a:pos x="927" y="840"/>
                </a:cxn>
                <a:cxn ang="0">
                  <a:pos x="740" y="981"/>
                </a:cxn>
                <a:cxn ang="0">
                  <a:pos x="559" y="1006"/>
                </a:cxn>
                <a:cxn ang="0">
                  <a:pos x="460" y="953"/>
                </a:cxn>
                <a:cxn ang="0">
                  <a:pos x="404" y="867"/>
                </a:cxn>
                <a:cxn ang="0">
                  <a:pos x="382" y="958"/>
                </a:cxn>
                <a:cxn ang="0">
                  <a:pos x="346" y="1103"/>
                </a:cxn>
                <a:cxn ang="0">
                  <a:pos x="306" y="1277"/>
                </a:cxn>
                <a:cxn ang="0">
                  <a:pos x="299" y="1323"/>
                </a:cxn>
                <a:cxn ang="0">
                  <a:pos x="319" y="1344"/>
                </a:cxn>
                <a:cxn ang="0">
                  <a:pos x="431" y="1353"/>
                </a:cxn>
                <a:cxn ang="0">
                  <a:pos x="460" y="1379"/>
                </a:cxn>
                <a:cxn ang="0">
                  <a:pos x="440" y="1418"/>
                </a:cxn>
                <a:cxn ang="0">
                  <a:pos x="313" y="1418"/>
                </a:cxn>
                <a:cxn ang="0">
                  <a:pos x="27" y="1420"/>
                </a:cxn>
                <a:cxn ang="0">
                  <a:pos x="4" y="1409"/>
                </a:cxn>
                <a:cxn ang="0">
                  <a:pos x="2" y="1374"/>
                </a:cxn>
                <a:cxn ang="0">
                  <a:pos x="33" y="1353"/>
                </a:cxn>
                <a:cxn ang="0">
                  <a:pos x="116" y="1346"/>
                </a:cxn>
                <a:cxn ang="0">
                  <a:pos x="156" y="1295"/>
                </a:cxn>
                <a:cxn ang="0">
                  <a:pos x="404" y="268"/>
                </a:cxn>
                <a:cxn ang="0">
                  <a:pos x="418" y="187"/>
                </a:cxn>
                <a:cxn ang="0">
                  <a:pos x="409" y="90"/>
                </a:cxn>
                <a:cxn ang="0">
                  <a:pos x="371" y="53"/>
                </a:cxn>
                <a:cxn ang="0">
                  <a:pos x="295" y="76"/>
                </a:cxn>
                <a:cxn ang="0">
                  <a:pos x="228" y="194"/>
                </a:cxn>
                <a:cxn ang="0">
                  <a:pos x="188" y="340"/>
                </a:cxn>
                <a:cxn ang="0">
                  <a:pos x="168" y="365"/>
                </a:cxn>
                <a:cxn ang="0">
                  <a:pos x="134" y="356"/>
                </a:cxn>
                <a:cxn ang="0">
                  <a:pos x="134" y="335"/>
                </a:cxn>
                <a:cxn ang="0">
                  <a:pos x="150" y="261"/>
                </a:cxn>
                <a:cxn ang="0">
                  <a:pos x="183" y="157"/>
                </a:cxn>
                <a:cxn ang="0">
                  <a:pos x="221" y="86"/>
                </a:cxn>
                <a:cxn ang="0">
                  <a:pos x="286" y="18"/>
                </a:cxn>
              </a:cxnLst>
              <a:rect l="0" t="0" r="r" b="b"/>
              <a:pathLst>
                <a:path w="1122" h="1420">
                  <a:moveTo>
                    <a:pt x="829" y="55"/>
                  </a:moveTo>
                  <a:lnTo>
                    <a:pt x="804" y="58"/>
                  </a:lnTo>
                  <a:lnTo>
                    <a:pt x="775" y="65"/>
                  </a:lnTo>
                  <a:lnTo>
                    <a:pt x="740" y="79"/>
                  </a:lnTo>
                  <a:lnTo>
                    <a:pt x="699" y="104"/>
                  </a:lnTo>
                  <a:lnTo>
                    <a:pt x="657" y="139"/>
                  </a:lnTo>
                  <a:lnTo>
                    <a:pt x="623" y="169"/>
                  </a:lnTo>
                  <a:lnTo>
                    <a:pt x="592" y="206"/>
                  </a:lnTo>
                  <a:lnTo>
                    <a:pt x="563" y="250"/>
                  </a:lnTo>
                  <a:lnTo>
                    <a:pt x="545" y="296"/>
                  </a:lnTo>
                  <a:lnTo>
                    <a:pt x="543" y="301"/>
                  </a:lnTo>
                  <a:lnTo>
                    <a:pt x="438" y="736"/>
                  </a:lnTo>
                  <a:lnTo>
                    <a:pt x="436" y="747"/>
                  </a:lnTo>
                  <a:lnTo>
                    <a:pt x="433" y="754"/>
                  </a:lnTo>
                  <a:lnTo>
                    <a:pt x="433" y="759"/>
                  </a:lnTo>
                  <a:lnTo>
                    <a:pt x="431" y="763"/>
                  </a:lnTo>
                  <a:lnTo>
                    <a:pt x="431" y="780"/>
                  </a:lnTo>
                  <a:lnTo>
                    <a:pt x="436" y="796"/>
                  </a:lnTo>
                  <a:lnTo>
                    <a:pt x="440" y="819"/>
                  </a:lnTo>
                  <a:lnTo>
                    <a:pt x="449" y="847"/>
                  </a:lnTo>
                  <a:lnTo>
                    <a:pt x="462" y="874"/>
                  </a:lnTo>
                  <a:lnTo>
                    <a:pt x="480" y="902"/>
                  </a:lnTo>
                  <a:lnTo>
                    <a:pt x="500" y="930"/>
                  </a:lnTo>
                  <a:lnTo>
                    <a:pt x="530" y="951"/>
                  </a:lnTo>
                  <a:lnTo>
                    <a:pt x="561" y="965"/>
                  </a:lnTo>
                  <a:lnTo>
                    <a:pt x="601" y="969"/>
                  </a:lnTo>
                  <a:lnTo>
                    <a:pt x="637" y="965"/>
                  </a:lnTo>
                  <a:lnTo>
                    <a:pt x="673" y="951"/>
                  </a:lnTo>
                  <a:lnTo>
                    <a:pt x="713" y="928"/>
                  </a:lnTo>
                  <a:lnTo>
                    <a:pt x="751" y="895"/>
                  </a:lnTo>
                  <a:lnTo>
                    <a:pt x="789" y="854"/>
                  </a:lnTo>
                  <a:lnTo>
                    <a:pt x="824" y="803"/>
                  </a:lnTo>
                  <a:lnTo>
                    <a:pt x="858" y="740"/>
                  </a:lnTo>
                  <a:lnTo>
                    <a:pt x="871" y="706"/>
                  </a:lnTo>
                  <a:lnTo>
                    <a:pt x="887" y="659"/>
                  </a:lnTo>
                  <a:lnTo>
                    <a:pt x="903" y="606"/>
                  </a:lnTo>
                  <a:lnTo>
                    <a:pt x="918" y="548"/>
                  </a:lnTo>
                  <a:lnTo>
                    <a:pt x="934" y="488"/>
                  </a:lnTo>
                  <a:lnTo>
                    <a:pt x="947" y="428"/>
                  </a:lnTo>
                  <a:lnTo>
                    <a:pt x="959" y="368"/>
                  </a:lnTo>
                  <a:lnTo>
                    <a:pt x="965" y="315"/>
                  </a:lnTo>
                  <a:lnTo>
                    <a:pt x="967" y="266"/>
                  </a:lnTo>
                  <a:lnTo>
                    <a:pt x="965" y="213"/>
                  </a:lnTo>
                  <a:lnTo>
                    <a:pt x="956" y="167"/>
                  </a:lnTo>
                  <a:lnTo>
                    <a:pt x="941" y="127"/>
                  </a:lnTo>
                  <a:lnTo>
                    <a:pt x="921" y="97"/>
                  </a:lnTo>
                  <a:lnTo>
                    <a:pt x="894" y="74"/>
                  </a:lnTo>
                  <a:lnTo>
                    <a:pt x="865" y="60"/>
                  </a:lnTo>
                  <a:lnTo>
                    <a:pt x="829" y="55"/>
                  </a:lnTo>
                  <a:close/>
                  <a:moveTo>
                    <a:pt x="360" y="0"/>
                  </a:moveTo>
                  <a:lnTo>
                    <a:pt x="389" y="2"/>
                  </a:lnTo>
                  <a:lnTo>
                    <a:pt x="420" y="9"/>
                  </a:lnTo>
                  <a:lnTo>
                    <a:pt x="449" y="21"/>
                  </a:lnTo>
                  <a:lnTo>
                    <a:pt x="476" y="39"/>
                  </a:lnTo>
                  <a:lnTo>
                    <a:pt x="503" y="62"/>
                  </a:lnTo>
                  <a:lnTo>
                    <a:pt x="525" y="90"/>
                  </a:lnTo>
                  <a:lnTo>
                    <a:pt x="541" y="127"/>
                  </a:lnTo>
                  <a:lnTo>
                    <a:pt x="552" y="169"/>
                  </a:lnTo>
                  <a:lnTo>
                    <a:pt x="590" y="125"/>
                  </a:lnTo>
                  <a:lnTo>
                    <a:pt x="632" y="86"/>
                  </a:lnTo>
                  <a:lnTo>
                    <a:pt x="679" y="51"/>
                  </a:lnTo>
                  <a:lnTo>
                    <a:pt x="728" y="23"/>
                  </a:lnTo>
                  <a:lnTo>
                    <a:pt x="780" y="7"/>
                  </a:lnTo>
                  <a:lnTo>
                    <a:pt x="833" y="0"/>
                  </a:lnTo>
                  <a:lnTo>
                    <a:pt x="894" y="7"/>
                  </a:lnTo>
                  <a:lnTo>
                    <a:pt x="947" y="25"/>
                  </a:lnTo>
                  <a:lnTo>
                    <a:pt x="997" y="58"/>
                  </a:lnTo>
                  <a:lnTo>
                    <a:pt x="1039" y="99"/>
                  </a:lnTo>
                  <a:lnTo>
                    <a:pt x="1075" y="153"/>
                  </a:lnTo>
                  <a:lnTo>
                    <a:pt x="1099" y="213"/>
                  </a:lnTo>
                  <a:lnTo>
                    <a:pt x="1115" y="282"/>
                  </a:lnTo>
                  <a:lnTo>
                    <a:pt x="1122" y="359"/>
                  </a:lnTo>
                  <a:lnTo>
                    <a:pt x="1115" y="446"/>
                  </a:lnTo>
                  <a:lnTo>
                    <a:pt x="1097" y="534"/>
                  </a:lnTo>
                  <a:lnTo>
                    <a:pt x="1068" y="620"/>
                  </a:lnTo>
                  <a:lnTo>
                    <a:pt x="1028" y="699"/>
                  </a:lnTo>
                  <a:lnTo>
                    <a:pt x="981" y="773"/>
                  </a:lnTo>
                  <a:lnTo>
                    <a:pt x="927" y="840"/>
                  </a:lnTo>
                  <a:lnTo>
                    <a:pt x="869" y="898"/>
                  </a:lnTo>
                  <a:lnTo>
                    <a:pt x="804" y="944"/>
                  </a:lnTo>
                  <a:lnTo>
                    <a:pt x="740" y="981"/>
                  </a:lnTo>
                  <a:lnTo>
                    <a:pt x="670" y="1004"/>
                  </a:lnTo>
                  <a:lnTo>
                    <a:pt x="603" y="1011"/>
                  </a:lnTo>
                  <a:lnTo>
                    <a:pt x="559" y="1006"/>
                  </a:lnTo>
                  <a:lnTo>
                    <a:pt x="521" y="995"/>
                  </a:lnTo>
                  <a:lnTo>
                    <a:pt x="487" y="976"/>
                  </a:lnTo>
                  <a:lnTo>
                    <a:pt x="460" y="953"/>
                  </a:lnTo>
                  <a:lnTo>
                    <a:pt x="436" y="925"/>
                  </a:lnTo>
                  <a:lnTo>
                    <a:pt x="418" y="898"/>
                  </a:lnTo>
                  <a:lnTo>
                    <a:pt x="404" y="867"/>
                  </a:lnTo>
                  <a:lnTo>
                    <a:pt x="400" y="888"/>
                  </a:lnTo>
                  <a:lnTo>
                    <a:pt x="391" y="918"/>
                  </a:lnTo>
                  <a:lnTo>
                    <a:pt x="382" y="958"/>
                  </a:lnTo>
                  <a:lnTo>
                    <a:pt x="371" y="1004"/>
                  </a:lnTo>
                  <a:lnTo>
                    <a:pt x="360" y="1053"/>
                  </a:lnTo>
                  <a:lnTo>
                    <a:pt x="346" y="1103"/>
                  </a:lnTo>
                  <a:lnTo>
                    <a:pt x="324" y="1201"/>
                  </a:lnTo>
                  <a:lnTo>
                    <a:pt x="315" y="1242"/>
                  </a:lnTo>
                  <a:lnTo>
                    <a:pt x="306" y="1277"/>
                  </a:lnTo>
                  <a:lnTo>
                    <a:pt x="302" y="1300"/>
                  </a:lnTo>
                  <a:lnTo>
                    <a:pt x="299" y="1314"/>
                  </a:lnTo>
                  <a:lnTo>
                    <a:pt x="299" y="1323"/>
                  </a:lnTo>
                  <a:lnTo>
                    <a:pt x="302" y="1330"/>
                  </a:lnTo>
                  <a:lnTo>
                    <a:pt x="308" y="1337"/>
                  </a:lnTo>
                  <a:lnTo>
                    <a:pt x="319" y="1344"/>
                  </a:lnTo>
                  <a:lnTo>
                    <a:pt x="340" y="1349"/>
                  </a:lnTo>
                  <a:lnTo>
                    <a:pt x="369" y="1353"/>
                  </a:lnTo>
                  <a:lnTo>
                    <a:pt x="431" y="1353"/>
                  </a:lnTo>
                  <a:lnTo>
                    <a:pt x="447" y="1356"/>
                  </a:lnTo>
                  <a:lnTo>
                    <a:pt x="456" y="1365"/>
                  </a:lnTo>
                  <a:lnTo>
                    <a:pt x="460" y="1379"/>
                  </a:lnTo>
                  <a:lnTo>
                    <a:pt x="458" y="1400"/>
                  </a:lnTo>
                  <a:lnTo>
                    <a:pt x="449" y="1411"/>
                  </a:lnTo>
                  <a:lnTo>
                    <a:pt x="440" y="1418"/>
                  </a:lnTo>
                  <a:lnTo>
                    <a:pt x="429" y="1420"/>
                  </a:lnTo>
                  <a:lnTo>
                    <a:pt x="420" y="1420"/>
                  </a:lnTo>
                  <a:lnTo>
                    <a:pt x="313" y="1418"/>
                  </a:lnTo>
                  <a:lnTo>
                    <a:pt x="205" y="1413"/>
                  </a:lnTo>
                  <a:lnTo>
                    <a:pt x="147" y="1416"/>
                  </a:lnTo>
                  <a:lnTo>
                    <a:pt x="27" y="1420"/>
                  </a:lnTo>
                  <a:lnTo>
                    <a:pt x="20" y="1420"/>
                  </a:lnTo>
                  <a:lnTo>
                    <a:pt x="7" y="1416"/>
                  </a:lnTo>
                  <a:lnTo>
                    <a:pt x="4" y="1409"/>
                  </a:lnTo>
                  <a:lnTo>
                    <a:pt x="0" y="1404"/>
                  </a:lnTo>
                  <a:lnTo>
                    <a:pt x="0" y="1395"/>
                  </a:lnTo>
                  <a:lnTo>
                    <a:pt x="2" y="1374"/>
                  </a:lnTo>
                  <a:lnTo>
                    <a:pt x="9" y="1363"/>
                  </a:lnTo>
                  <a:lnTo>
                    <a:pt x="20" y="1356"/>
                  </a:lnTo>
                  <a:lnTo>
                    <a:pt x="33" y="1353"/>
                  </a:lnTo>
                  <a:lnTo>
                    <a:pt x="47" y="1353"/>
                  </a:lnTo>
                  <a:lnTo>
                    <a:pt x="87" y="1351"/>
                  </a:lnTo>
                  <a:lnTo>
                    <a:pt x="116" y="1346"/>
                  </a:lnTo>
                  <a:lnTo>
                    <a:pt x="134" y="1337"/>
                  </a:lnTo>
                  <a:lnTo>
                    <a:pt x="147" y="1319"/>
                  </a:lnTo>
                  <a:lnTo>
                    <a:pt x="156" y="1295"/>
                  </a:lnTo>
                  <a:lnTo>
                    <a:pt x="165" y="1263"/>
                  </a:lnTo>
                  <a:lnTo>
                    <a:pt x="163" y="1261"/>
                  </a:lnTo>
                  <a:lnTo>
                    <a:pt x="404" y="268"/>
                  </a:lnTo>
                  <a:lnTo>
                    <a:pt x="411" y="241"/>
                  </a:lnTo>
                  <a:lnTo>
                    <a:pt x="416" y="215"/>
                  </a:lnTo>
                  <a:lnTo>
                    <a:pt x="418" y="187"/>
                  </a:lnTo>
                  <a:lnTo>
                    <a:pt x="418" y="153"/>
                  </a:lnTo>
                  <a:lnTo>
                    <a:pt x="416" y="116"/>
                  </a:lnTo>
                  <a:lnTo>
                    <a:pt x="409" y="90"/>
                  </a:lnTo>
                  <a:lnTo>
                    <a:pt x="400" y="69"/>
                  </a:lnTo>
                  <a:lnTo>
                    <a:pt x="386" y="58"/>
                  </a:lnTo>
                  <a:lnTo>
                    <a:pt x="371" y="53"/>
                  </a:lnTo>
                  <a:lnTo>
                    <a:pt x="353" y="51"/>
                  </a:lnTo>
                  <a:lnTo>
                    <a:pt x="322" y="58"/>
                  </a:lnTo>
                  <a:lnTo>
                    <a:pt x="295" y="76"/>
                  </a:lnTo>
                  <a:lnTo>
                    <a:pt x="270" y="104"/>
                  </a:lnTo>
                  <a:lnTo>
                    <a:pt x="248" y="143"/>
                  </a:lnTo>
                  <a:lnTo>
                    <a:pt x="228" y="194"/>
                  </a:lnTo>
                  <a:lnTo>
                    <a:pt x="210" y="252"/>
                  </a:lnTo>
                  <a:lnTo>
                    <a:pt x="194" y="317"/>
                  </a:lnTo>
                  <a:lnTo>
                    <a:pt x="188" y="340"/>
                  </a:lnTo>
                  <a:lnTo>
                    <a:pt x="183" y="354"/>
                  </a:lnTo>
                  <a:lnTo>
                    <a:pt x="176" y="363"/>
                  </a:lnTo>
                  <a:lnTo>
                    <a:pt x="168" y="365"/>
                  </a:lnTo>
                  <a:lnTo>
                    <a:pt x="147" y="365"/>
                  </a:lnTo>
                  <a:lnTo>
                    <a:pt x="138" y="361"/>
                  </a:lnTo>
                  <a:lnTo>
                    <a:pt x="134" y="356"/>
                  </a:lnTo>
                  <a:lnTo>
                    <a:pt x="132" y="352"/>
                  </a:lnTo>
                  <a:lnTo>
                    <a:pt x="132" y="345"/>
                  </a:lnTo>
                  <a:lnTo>
                    <a:pt x="134" y="335"/>
                  </a:lnTo>
                  <a:lnTo>
                    <a:pt x="136" y="319"/>
                  </a:lnTo>
                  <a:lnTo>
                    <a:pt x="143" y="294"/>
                  </a:lnTo>
                  <a:lnTo>
                    <a:pt x="150" y="261"/>
                  </a:lnTo>
                  <a:lnTo>
                    <a:pt x="159" y="227"/>
                  </a:lnTo>
                  <a:lnTo>
                    <a:pt x="170" y="192"/>
                  </a:lnTo>
                  <a:lnTo>
                    <a:pt x="183" y="157"/>
                  </a:lnTo>
                  <a:lnTo>
                    <a:pt x="197" y="127"/>
                  </a:lnTo>
                  <a:lnTo>
                    <a:pt x="208" y="109"/>
                  </a:lnTo>
                  <a:lnTo>
                    <a:pt x="221" y="86"/>
                  </a:lnTo>
                  <a:lnTo>
                    <a:pt x="237" y="60"/>
                  </a:lnTo>
                  <a:lnTo>
                    <a:pt x="259" y="37"/>
                  </a:lnTo>
                  <a:lnTo>
                    <a:pt x="286" y="18"/>
                  </a:lnTo>
                  <a:lnTo>
                    <a:pt x="319" y="5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5917" y="3506"/>
              <a:ext cx="1032" cy="1576"/>
            </a:xfrm>
            <a:custGeom>
              <a:avLst/>
              <a:gdLst/>
              <a:ahLst/>
              <a:cxnLst>
                <a:cxn ang="0">
                  <a:pos x="435" y="637"/>
                </a:cxn>
                <a:cxn ang="0">
                  <a:pos x="310" y="764"/>
                </a:cxn>
                <a:cxn ang="0">
                  <a:pos x="239" y="914"/>
                </a:cxn>
                <a:cxn ang="0">
                  <a:pos x="176" y="1157"/>
                </a:cxn>
                <a:cxn ang="0">
                  <a:pos x="156" y="1312"/>
                </a:cxn>
                <a:cxn ang="0">
                  <a:pos x="167" y="1405"/>
                </a:cxn>
                <a:cxn ang="0">
                  <a:pos x="210" y="1488"/>
                </a:cxn>
                <a:cxn ang="0">
                  <a:pos x="292" y="1523"/>
                </a:cxn>
                <a:cxn ang="0">
                  <a:pos x="402" y="1490"/>
                </a:cxn>
                <a:cxn ang="0">
                  <a:pos x="536" y="1365"/>
                </a:cxn>
                <a:cxn ang="0">
                  <a:pos x="572" y="1319"/>
                </a:cxn>
                <a:cxn ang="0">
                  <a:pos x="578" y="1282"/>
                </a:cxn>
                <a:cxn ang="0">
                  <a:pos x="695" y="808"/>
                </a:cxn>
                <a:cxn ang="0">
                  <a:pos x="683" y="759"/>
                </a:cxn>
                <a:cxn ang="0">
                  <a:pos x="645" y="676"/>
                </a:cxn>
                <a:cxn ang="0">
                  <a:pos x="563" y="616"/>
                </a:cxn>
                <a:cxn ang="0">
                  <a:pos x="1007" y="0"/>
                </a:cxn>
                <a:cxn ang="0">
                  <a:pos x="1025" y="10"/>
                </a:cxn>
                <a:cxn ang="0">
                  <a:pos x="1030" y="21"/>
                </a:cxn>
                <a:cxn ang="0">
                  <a:pos x="719" y="1317"/>
                </a:cxn>
                <a:cxn ang="0">
                  <a:pos x="706" y="1391"/>
                </a:cxn>
                <a:cxn ang="0">
                  <a:pos x="712" y="1483"/>
                </a:cxn>
                <a:cxn ang="0">
                  <a:pos x="748" y="1525"/>
                </a:cxn>
                <a:cxn ang="0">
                  <a:pos x="829" y="1504"/>
                </a:cxn>
                <a:cxn ang="0">
                  <a:pos x="889" y="1400"/>
                </a:cxn>
                <a:cxn ang="0">
                  <a:pos x="936" y="1250"/>
                </a:cxn>
                <a:cxn ang="0">
                  <a:pos x="949" y="1213"/>
                </a:cxn>
                <a:cxn ang="0">
                  <a:pos x="983" y="1215"/>
                </a:cxn>
                <a:cxn ang="0">
                  <a:pos x="990" y="1231"/>
                </a:cxn>
                <a:cxn ang="0">
                  <a:pos x="978" y="1282"/>
                </a:cxn>
                <a:cxn ang="0">
                  <a:pos x="952" y="1386"/>
                </a:cxn>
                <a:cxn ang="0">
                  <a:pos x="902" y="1493"/>
                </a:cxn>
                <a:cxn ang="0">
                  <a:pos x="808" y="1569"/>
                </a:cxn>
                <a:cxn ang="0">
                  <a:pos x="672" y="1553"/>
                </a:cxn>
                <a:cxn ang="0">
                  <a:pos x="583" y="1453"/>
                </a:cxn>
                <a:cxn ang="0">
                  <a:pos x="478" y="1500"/>
                </a:cxn>
                <a:cxn ang="0">
                  <a:pos x="362" y="1564"/>
                </a:cxn>
                <a:cxn ang="0">
                  <a:pos x="288" y="1576"/>
                </a:cxn>
                <a:cxn ang="0">
                  <a:pos x="138" y="1530"/>
                </a:cxn>
                <a:cxn ang="0">
                  <a:pos x="38" y="1405"/>
                </a:cxn>
                <a:cxn ang="0">
                  <a:pos x="0" y="1217"/>
                </a:cxn>
                <a:cxn ang="0">
                  <a:pos x="53" y="956"/>
                </a:cxn>
                <a:cxn ang="0">
                  <a:pos x="194" y="736"/>
                </a:cxn>
                <a:cxn ang="0">
                  <a:pos x="384" y="595"/>
                </a:cxn>
                <a:cxn ang="0">
                  <a:pos x="567" y="570"/>
                </a:cxn>
                <a:cxn ang="0">
                  <a:pos x="672" y="634"/>
                </a:cxn>
                <a:cxn ang="0">
                  <a:pos x="851" y="179"/>
                </a:cxn>
                <a:cxn ang="0">
                  <a:pos x="853" y="116"/>
                </a:cxn>
                <a:cxn ang="0">
                  <a:pos x="813" y="98"/>
                </a:cxn>
                <a:cxn ang="0">
                  <a:pos x="710" y="91"/>
                </a:cxn>
                <a:cxn ang="0">
                  <a:pos x="699" y="44"/>
                </a:cxn>
                <a:cxn ang="0">
                  <a:pos x="741" y="24"/>
                </a:cxn>
                <a:cxn ang="0">
                  <a:pos x="844" y="14"/>
                </a:cxn>
                <a:cxn ang="0">
                  <a:pos x="956" y="3"/>
                </a:cxn>
              </a:cxnLst>
              <a:rect l="0" t="0" r="r" b="b"/>
              <a:pathLst>
                <a:path w="1032" h="1576">
                  <a:moveTo>
                    <a:pt x="525" y="611"/>
                  </a:moveTo>
                  <a:lnTo>
                    <a:pt x="480" y="618"/>
                  </a:lnTo>
                  <a:lnTo>
                    <a:pt x="435" y="637"/>
                  </a:lnTo>
                  <a:lnTo>
                    <a:pt x="391" y="669"/>
                  </a:lnTo>
                  <a:lnTo>
                    <a:pt x="348" y="711"/>
                  </a:lnTo>
                  <a:lnTo>
                    <a:pt x="310" y="764"/>
                  </a:lnTo>
                  <a:lnTo>
                    <a:pt x="274" y="824"/>
                  </a:lnTo>
                  <a:lnTo>
                    <a:pt x="257" y="863"/>
                  </a:lnTo>
                  <a:lnTo>
                    <a:pt x="239" y="914"/>
                  </a:lnTo>
                  <a:lnTo>
                    <a:pt x="221" y="970"/>
                  </a:lnTo>
                  <a:lnTo>
                    <a:pt x="203" y="1032"/>
                  </a:lnTo>
                  <a:lnTo>
                    <a:pt x="176" y="1157"/>
                  </a:lnTo>
                  <a:lnTo>
                    <a:pt x="165" y="1217"/>
                  </a:lnTo>
                  <a:lnTo>
                    <a:pt x="158" y="1268"/>
                  </a:lnTo>
                  <a:lnTo>
                    <a:pt x="156" y="1312"/>
                  </a:lnTo>
                  <a:lnTo>
                    <a:pt x="158" y="1342"/>
                  </a:lnTo>
                  <a:lnTo>
                    <a:pt x="160" y="1375"/>
                  </a:lnTo>
                  <a:lnTo>
                    <a:pt x="167" y="1405"/>
                  </a:lnTo>
                  <a:lnTo>
                    <a:pt x="178" y="1437"/>
                  </a:lnTo>
                  <a:lnTo>
                    <a:pt x="192" y="1465"/>
                  </a:lnTo>
                  <a:lnTo>
                    <a:pt x="210" y="1488"/>
                  </a:lnTo>
                  <a:lnTo>
                    <a:pt x="232" y="1506"/>
                  </a:lnTo>
                  <a:lnTo>
                    <a:pt x="261" y="1518"/>
                  </a:lnTo>
                  <a:lnTo>
                    <a:pt x="292" y="1523"/>
                  </a:lnTo>
                  <a:lnTo>
                    <a:pt x="326" y="1520"/>
                  </a:lnTo>
                  <a:lnTo>
                    <a:pt x="362" y="1509"/>
                  </a:lnTo>
                  <a:lnTo>
                    <a:pt x="402" y="1490"/>
                  </a:lnTo>
                  <a:lnTo>
                    <a:pt x="444" y="1460"/>
                  </a:lnTo>
                  <a:lnTo>
                    <a:pt x="489" y="1419"/>
                  </a:lnTo>
                  <a:lnTo>
                    <a:pt x="536" y="1365"/>
                  </a:lnTo>
                  <a:lnTo>
                    <a:pt x="554" y="1347"/>
                  </a:lnTo>
                  <a:lnTo>
                    <a:pt x="565" y="1333"/>
                  </a:lnTo>
                  <a:lnTo>
                    <a:pt x="572" y="1319"/>
                  </a:lnTo>
                  <a:lnTo>
                    <a:pt x="576" y="1303"/>
                  </a:lnTo>
                  <a:lnTo>
                    <a:pt x="581" y="1282"/>
                  </a:lnTo>
                  <a:lnTo>
                    <a:pt x="578" y="1282"/>
                  </a:lnTo>
                  <a:lnTo>
                    <a:pt x="688" y="847"/>
                  </a:lnTo>
                  <a:lnTo>
                    <a:pt x="692" y="829"/>
                  </a:lnTo>
                  <a:lnTo>
                    <a:pt x="695" y="808"/>
                  </a:lnTo>
                  <a:lnTo>
                    <a:pt x="695" y="799"/>
                  </a:lnTo>
                  <a:lnTo>
                    <a:pt x="690" y="782"/>
                  </a:lnTo>
                  <a:lnTo>
                    <a:pt x="683" y="759"/>
                  </a:lnTo>
                  <a:lnTo>
                    <a:pt x="674" y="731"/>
                  </a:lnTo>
                  <a:lnTo>
                    <a:pt x="661" y="704"/>
                  </a:lnTo>
                  <a:lnTo>
                    <a:pt x="645" y="676"/>
                  </a:lnTo>
                  <a:lnTo>
                    <a:pt x="623" y="651"/>
                  </a:lnTo>
                  <a:lnTo>
                    <a:pt x="596" y="630"/>
                  </a:lnTo>
                  <a:lnTo>
                    <a:pt x="563" y="616"/>
                  </a:lnTo>
                  <a:lnTo>
                    <a:pt x="525" y="611"/>
                  </a:lnTo>
                  <a:close/>
                  <a:moveTo>
                    <a:pt x="983" y="0"/>
                  </a:moveTo>
                  <a:lnTo>
                    <a:pt x="1007" y="0"/>
                  </a:lnTo>
                  <a:lnTo>
                    <a:pt x="1014" y="3"/>
                  </a:lnTo>
                  <a:lnTo>
                    <a:pt x="1021" y="7"/>
                  </a:lnTo>
                  <a:lnTo>
                    <a:pt x="1025" y="10"/>
                  </a:lnTo>
                  <a:lnTo>
                    <a:pt x="1027" y="14"/>
                  </a:lnTo>
                  <a:lnTo>
                    <a:pt x="1027" y="19"/>
                  </a:lnTo>
                  <a:lnTo>
                    <a:pt x="1030" y="21"/>
                  </a:lnTo>
                  <a:lnTo>
                    <a:pt x="1030" y="26"/>
                  </a:lnTo>
                  <a:lnTo>
                    <a:pt x="1032" y="28"/>
                  </a:lnTo>
                  <a:lnTo>
                    <a:pt x="719" y="1317"/>
                  </a:lnTo>
                  <a:lnTo>
                    <a:pt x="712" y="1342"/>
                  </a:lnTo>
                  <a:lnTo>
                    <a:pt x="708" y="1365"/>
                  </a:lnTo>
                  <a:lnTo>
                    <a:pt x="706" y="1391"/>
                  </a:lnTo>
                  <a:lnTo>
                    <a:pt x="706" y="1444"/>
                  </a:lnTo>
                  <a:lnTo>
                    <a:pt x="708" y="1465"/>
                  </a:lnTo>
                  <a:lnTo>
                    <a:pt x="712" y="1483"/>
                  </a:lnTo>
                  <a:lnTo>
                    <a:pt x="721" y="1500"/>
                  </a:lnTo>
                  <a:lnTo>
                    <a:pt x="733" y="1513"/>
                  </a:lnTo>
                  <a:lnTo>
                    <a:pt x="748" y="1525"/>
                  </a:lnTo>
                  <a:lnTo>
                    <a:pt x="771" y="1527"/>
                  </a:lnTo>
                  <a:lnTo>
                    <a:pt x="802" y="1520"/>
                  </a:lnTo>
                  <a:lnTo>
                    <a:pt x="829" y="1504"/>
                  </a:lnTo>
                  <a:lnTo>
                    <a:pt x="851" y="1476"/>
                  </a:lnTo>
                  <a:lnTo>
                    <a:pt x="871" y="1442"/>
                  </a:lnTo>
                  <a:lnTo>
                    <a:pt x="889" y="1400"/>
                  </a:lnTo>
                  <a:lnTo>
                    <a:pt x="907" y="1354"/>
                  </a:lnTo>
                  <a:lnTo>
                    <a:pt x="922" y="1303"/>
                  </a:lnTo>
                  <a:lnTo>
                    <a:pt x="936" y="1250"/>
                  </a:lnTo>
                  <a:lnTo>
                    <a:pt x="938" y="1229"/>
                  </a:lnTo>
                  <a:lnTo>
                    <a:pt x="943" y="1217"/>
                  </a:lnTo>
                  <a:lnTo>
                    <a:pt x="949" y="1213"/>
                  </a:lnTo>
                  <a:lnTo>
                    <a:pt x="963" y="1210"/>
                  </a:lnTo>
                  <a:lnTo>
                    <a:pt x="974" y="1210"/>
                  </a:lnTo>
                  <a:lnTo>
                    <a:pt x="983" y="1215"/>
                  </a:lnTo>
                  <a:lnTo>
                    <a:pt x="987" y="1220"/>
                  </a:lnTo>
                  <a:lnTo>
                    <a:pt x="990" y="1224"/>
                  </a:lnTo>
                  <a:lnTo>
                    <a:pt x="990" y="1231"/>
                  </a:lnTo>
                  <a:lnTo>
                    <a:pt x="987" y="1238"/>
                  </a:lnTo>
                  <a:lnTo>
                    <a:pt x="985" y="1257"/>
                  </a:lnTo>
                  <a:lnTo>
                    <a:pt x="978" y="1282"/>
                  </a:lnTo>
                  <a:lnTo>
                    <a:pt x="972" y="1314"/>
                  </a:lnTo>
                  <a:lnTo>
                    <a:pt x="963" y="1349"/>
                  </a:lnTo>
                  <a:lnTo>
                    <a:pt x="952" y="1386"/>
                  </a:lnTo>
                  <a:lnTo>
                    <a:pt x="938" y="1421"/>
                  </a:lnTo>
                  <a:lnTo>
                    <a:pt x="925" y="1453"/>
                  </a:lnTo>
                  <a:lnTo>
                    <a:pt x="902" y="1493"/>
                  </a:lnTo>
                  <a:lnTo>
                    <a:pt x="876" y="1527"/>
                  </a:lnTo>
                  <a:lnTo>
                    <a:pt x="844" y="1553"/>
                  </a:lnTo>
                  <a:lnTo>
                    <a:pt x="808" y="1569"/>
                  </a:lnTo>
                  <a:lnTo>
                    <a:pt x="766" y="1576"/>
                  </a:lnTo>
                  <a:lnTo>
                    <a:pt x="717" y="1569"/>
                  </a:lnTo>
                  <a:lnTo>
                    <a:pt x="672" y="1553"/>
                  </a:lnTo>
                  <a:lnTo>
                    <a:pt x="634" y="1527"/>
                  </a:lnTo>
                  <a:lnTo>
                    <a:pt x="605" y="1493"/>
                  </a:lnTo>
                  <a:lnTo>
                    <a:pt x="583" y="1453"/>
                  </a:lnTo>
                  <a:lnTo>
                    <a:pt x="569" y="1407"/>
                  </a:lnTo>
                  <a:lnTo>
                    <a:pt x="522" y="1460"/>
                  </a:lnTo>
                  <a:lnTo>
                    <a:pt x="478" y="1500"/>
                  </a:lnTo>
                  <a:lnTo>
                    <a:pt x="435" y="1530"/>
                  </a:lnTo>
                  <a:lnTo>
                    <a:pt x="397" y="1550"/>
                  </a:lnTo>
                  <a:lnTo>
                    <a:pt x="362" y="1564"/>
                  </a:lnTo>
                  <a:lnTo>
                    <a:pt x="333" y="1571"/>
                  </a:lnTo>
                  <a:lnTo>
                    <a:pt x="308" y="1576"/>
                  </a:lnTo>
                  <a:lnTo>
                    <a:pt x="288" y="1576"/>
                  </a:lnTo>
                  <a:lnTo>
                    <a:pt x="234" y="1571"/>
                  </a:lnTo>
                  <a:lnTo>
                    <a:pt x="183" y="1555"/>
                  </a:lnTo>
                  <a:lnTo>
                    <a:pt x="138" y="1530"/>
                  </a:lnTo>
                  <a:lnTo>
                    <a:pt x="98" y="1495"/>
                  </a:lnTo>
                  <a:lnTo>
                    <a:pt x="64" y="1453"/>
                  </a:lnTo>
                  <a:lnTo>
                    <a:pt x="38" y="1405"/>
                  </a:lnTo>
                  <a:lnTo>
                    <a:pt x="17" y="1347"/>
                  </a:lnTo>
                  <a:lnTo>
                    <a:pt x="4" y="1284"/>
                  </a:lnTo>
                  <a:lnTo>
                    <a:pt x="0" y="1217"/>
                  </a:lnTo>
                  <a:lnTo>
                    <a:pt x="6" y="1129"/>
                  </a:lnTo>
                  <a:lnTo>
                    <a:pt x="24" y="1041"/>
                  </a:lnTo>
                  <a:lnTo>
                    <a:pt x="53" y="956"/>
                  </a:lnTo>
                  <a:lnTo>
                    <a:pt x="93" y="877"/>
                  </a:lnTo>
                  <a:lnTo>
                    <a:pt x="140" y="803"/>
                  </a:lnTo>
                  <a:lnTo>
                    <a:pt x="194" y="736"/>
                  </a:lnTo>
                  <a:lnTo>
                    <a:pt x="252" y="678"/>
                  </a:lnTo>
                  <a:lnTo>
                    <a:pt x="317" y="632"/>
                  </a:lnTo>
                  <a:lnTo>
                    <a:pt x="384" y="595"/>
                  </a:lnTo>
                  <a:lnTo>
                    <a:pt x="453" y="572"/>
                  </a:lnTo>
                  <a:lnTo>
                    <a:pt x="522" y="565"/>
                  </a:lnTo>
                  <a:lnTo>
                    <a:pt x="567" y="570"/>
                  </a:lnTo>
                  <a:lnTo>
                    <a:pt x="607" y="583"/>
                  </a:lnTo>
                  <a:lnTo>
                    <a:pt x="643" y="604"/>
                  </a:lnTo>
                  <a:lnTo>
                    <a:pt x="672" y="634"/>
                  </a:lnTo>
                  <a:lnTo>
                    <a:pt x="699" y="669"/>
                  </a:lnTo>
                  <a:lnTo>
                    <a:pt x="721" y="708"/>
                  </a:lnTo>
                  <a:lnTo>
                    <a:pt x="851" y="179"/>
                  </a:lnTo>
                  <a:lnTo>
                    <a:pt x="858" y="132"/>
                  </a:lnTo>
                  <a:lnTo>
                    <a:pt x="858" y="123"/>
                  </a:lnTo>
                  <a:lnTo>
                    <a:pt x="853" y="116"/>
                  </a:lnTo>
                  <a:lnTo>
                    <a:pt x="846" y="109"/>
                  </a:lnTo>
                  <a:lnTo>
                    <a:pt x="833" y="102"/>
                  </a:lnTo>
                  <a:lnTo>
                    <a:pt x="813" y="98"/>
                  </a:lnTo>
                  <a:lnTo>
                    <a:pt x="786" y="93"/>
                  </a:lnTo>
                  <a:lnTo>
                    <a:pt x="726" y="93"/>
                  </a:lnTo>
                  <a:lnTo>
                    <a:pt x="710" y="91"/>
                  </a:lnTo>
                  <a:lnTo>
                    <a:pt x="699" y="81"/>
                  </a:lnTo>
                  <a:lnTo>
                    <a:pt x="697" y="67"/>
                  </a:lnTo>
                  <a:lnTo>
                    <a:pt x="699" y="44"/>
                  </a:lnTo>
                  <a:lnTo>
                    <a:pt x="708" y="30"/>
                  </a:lnTo>
                  <a:lnTo>
                    <a:pt x="724" y="26"/>
                  </a:lnTo>
                  <a:lnTo>
                    <a:pt x="741" y="24"/>
                  </a:lnTo>
                  <a:lnTo>
                    <a:pt x="771" y="21"/>
                  </a:lnTo>
                  <a:lnTo>
                    <a:pt x="804" y="17"/>
                  </a:lnTo>
                  <a:lnTo>
                    <a:pt x="844" y="14"/>
                  </a:lnTo>
                  <a:lnTo>
                    <a:pt x="884" y="10"/>
                  </a:lnTo>
                  <a:lnTo>
                    <a:pt x="922" y="5"/>
                  </a:lnTo>
                  <a:lnTo>
                    <a:pt x="956" y="3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7036" y="4066"/>
              <a:ext cx="892" cy="1418"/>
            </a:xfrm>
            <a:custGeom>
              <a:avLst/>
              <a:gdLst/>
              <a:ahLst/>
              <a:cxnLst>
                <a:cxn ang="0">
                  <a:pos x="440" y="74"/>
                </a:cxn>
                <a:cxn ang="0">
                  <a:pos x="320" y="188"/>
                </a:cxn>
                <a:cxn ang="0">
                  <a:pos x="239" y="345"/>
                </a:cxn>
                <a:cxn ang="0">
                  <a:pos x="183" y="553"/>
                </a:cxn>
                <a:cxn ang="0">
                  <a:pos x="157" y="713"/>
                </a:cxn>
                <a:cxn ang="0">
                  <a:pos x="157" y="789"/>
                </a:cxn>
                <a:cxn ang="0">
                  <a:pos x="174" y="872"/>
                </a:cxn>
                <a:cxn ang="0">
                  <a:pos x="226" y="944"/>
                </a:cxn>
                <a:cxn ang="0">
                  <a:pos x="338" y="956"/>
                </a:cxn>
                <a:cxn ang="0">
                  <a:pos x="463" y="884"/>
                </a:cxn>
                <a:cxn ang="0">
                  <a:pos x="565" y="759"/>
                </a:cxn>
                <a:cxn ang="0">
                  <a:pos x="583" y="697"/>
                </a:cxn>
                <a:cxn ang="0">
                  <a:pos x="617" y="558"/>
                </a:cxn>
                <a:cxn ang="0">
                  <a:pos x="666" y="354"/>
                </a:cxn>
                <a:cxn ang="0">
                  <a:pos x="688" y="257"/>
                </a:cxn>
                <a:cxn ang="0">
                  <a:pos x="686" y="220"/>
                </a:cxn>
                <a:cxn ang="0">
                  <a:pos x="657" y="141"/>
                </a:cxn>
                <a:cxn ang="0">
                  <a:pos x="592" y="70"/>
                </a:cxn>
                <a:cxn ang="0">
                  <a:pos x="523" y="0"/>
                </a:cxn>
                <a:cxn ang="0">
                  <a:pos x="615" y="23"/>
                </a:cxn>
                <a:cxn ang="0">
                  <a:pos x="700" y="109"/>
                </a:cxn>
                <a:cxn ang="0">
                  <a:pos x="762" y="97"/>
                </a:cxn>
                <a:cxn ang="0">
                  <a:pos x="834" y="23"/>
                </a:cxn>
                <a:cxn ang="0">
                  <a:pos x="876" y="5"/>
                </a:cxn>
                <a:cxn ang="0">
                  <a:pos x="892" y="21"/>
                </a:cxn>
                <a:cxn ang="0">
                  <a:pos x="588" y="1291"/>
                </a:cxn>
                <a:cxn ang="0">
                  <a:pos x="586" y="1328"/>
                </a:cxn>
                <a:cxn ang="0">
                  <a:pos x="621" y="1347"/>
                </a:cxn>
                <a:cxn ang="0">
                  <a:pos x="724" y="1354"/>
                </a:cxn>
                <a:cxn ang="0">
                  <a:pos x="746" y="1377"/>
                </a:cxn>
                <a:cxn ang="0">
                  <a:pos x="724" y="1416"/>
                </a:cxn>
                <a:cxn ang="0">
                  <a:pos x="632" y="1416"/>
                </a:cxn>
                <a:cxn ang="0">
                  <a:pos x="411" y="1414"/>
                </a:cxn>
                <a:cxn ang="0">
                  <a:pos x="259" y="1418"/>
                </a:cxn>
                <a:cxn ang="0">
                  <a:pos x="244" y="1402"/>
                </a:cxn>
                <a:cxn ang="0">
                  <a:pos x="244" y="1372"/>
                </a:cxn>
                <a:cxn ang="0">
                  <a:pos x="273" y="1351"/>
                </a:cxn>
                <a:cxn ang="0">
                  <a:pos x="371" y="1344"/>
                </a:cxn>
                <a:cxn ang="0">
                  <a:pos x="427" y="1317"/>
                </a:cxn>
                <a:cxn ang="0">
                  <a:pos x="447" y="1266"/>
                </a:cxn>
                <a:cxn ang="0">
                  <a:pos x="472" y="1166"/>
                </a:cxn>
                <a:cxn ang="0">
                  <a:pos x="507" y="1025"/>
                </a:cxn>
                <a:cxn ang="0">
                  <a:pos x="536" y="902"/>
                </a:cxn>
                <a:cxn ang="0">
                  <a:pos x="447" y="960"/>
                </a:cxn>
                <a:cxn ang="0">
                  <a:pos x="288" y="1011"/>
                </a:cxn>
                <a:cxn ang="0">
                  <a:pos x="143" y="967"/>
                </a:cxn>
                <a:cxn ang="0">
                  <a:pos x="40" y="845"/>
                </a:cxn>
                <a:cxn ang="0">
                  <a:pos x="0" y="653"/>
                </a:cxn>
                <a:cxn ang="0">
                  <a:pos x="54" y="394"/>
                </a:cxn>
                <a:cxn ang="0">
                  <a:pos x="195" y="174"/>
                </a:cxn>
                <a:cxn ang="0">
                  <a:pos x="384" y="30"/>
                </a:cxn>
              </a:cxnLst>
              <a:rect l="0" t="0" r="r" b="b"/>
              <a:pathLst>
                <a:path w="892" h="1418">
                  <a:moveTo>
                    <a:pt x="521" y="51"/>
                  </a:moveTo>
                  <a:lnTo>
                    <a:pt x="481" y="56"/>
                  </a:lnTo>
                  <a:lnTo>
                    <a:pt x="440" y="74"/>
                  </a:lnTo>
                  <a:lnTo>
                    <a:pt x="398" y="102"/>
                  </a:lnTo>
                  <a:lnTo>
                    <a:pt x="358" y="139"/>
                  </a:lnTo>
                  <a:lnTo>
                    <a:pt x="320" y="188"/>
                  </a:lnTo>
                  <a:lnTo>
                    <a:pt x="284" y="243"/>
                  </a:lnTo>
                  <a:lnTo>
                    <a:pt x="253" y="310"/>
                  </a:lnTo>
                  <a:lnTo>
                    <a:pt x="239" y="345"/>
                  </a:lnTo>
                  <a:lnTo>
                    <a:pt x="226" y="391"/>
                  </a:lnTo>
                  <a:lnTo>
                    <a:pt x="210" y="442"/>
                  </a:lnTo>
                  <a:lnTo>
                    <a:pt x="183" y="553"/>
                  </a:lnTo>
                  <a:lnTo>
                    <a:pt x="172" y="611"/>
                  </a:lnTo>
                  <a:lnTo>
                    <a:pt x="163" y="664"/>
                  </a:lnTo>
                  <a:lnTo>
                    <a:pt x="157" y="713"/>
                  </a:lnTo>
                  <a:lnTo>
                    <a:pt x="154" y="752"/>
                  </a:lnTo>
                  <a:lnTo>
                    <a:pt x="154" y="768"/>
                  </a:lnTo>
                  <a:lnTo>
                    <a:pt x="157" y="789"/>
                  </a:lnTo>
                  <a:lnTo>
                    <a:pt x="159" y="815"/>
                  </a:lnTo>
                  <a:lnTo>
                    <a:pt x="165" y="842"/>
                  </a:lnTo>
                  <a:lnTo>
                    <a:pt x="174" y="872"/>
                  </a:lnTo>
                  <a:lnTo>
                    <a:pt x="186" y="900"/>
                  </a:lnTo>
                  <a:lnTo>
                    <a:pt x="203" y="926"/>
                  </a:lnTo>
                  <a:lnTo>
                    <a:pt x="226" y="944"/>
                  </a:lnTo>
                  <a:lnTo>
                    <a:pt x="255" y="958"/>
                  </a:lnTo>
                  <a:lnTo>
                    <a:pt x="291" y="963"/>
                  </a:lnTo>
                  <a:lnTo>
                    <a:pt x="338" y="956"/>
                  </a:lnTo>
                  <a:lnTo>
                    <a:pt x="380" y="940"/>
                  </a:lnTo>
                  <a:lnTo>
                    <a:pt x="422" y="914"/>
                  </a:lnTo>
                  <a:lnTo>
                    <a:pt x="463" y="884"/>
                  </a:lnTo>
                  <a:lnTo>
                    <a:pt x="527" y="817"/>
                  </a:lnTo>
                  <a:lnTo>
                    <a:pt x="550" y="784"/>
                  </a:lnTo>
                  <a:lnTo>
                    <a:pt x="565" y="759"/>
                  </a:lnTo>
                  <a:lnTo>
                    <a:pt x="568" y="750"/>
                  </a:lnTo>
                  <a:lnTo>
                    <a:pt x="574" y="729"/>
                  </a:lnTo>
                  <a:lnTo>
                    <a:pt x="583" y="697"/>
                  </a:lnTo>
                  <a:lnTo>
                    <a:pt x="592" y="655"/>
                  </a:lnTo>
                  <a:lnTo>
                    <a:pt x="606" y="609"/>
                  </a:lnTo>
                  <a:lnTo>
                    <a:pt x="617" y="558"/>
                  </a:lnTo>
                  <a:lnTo>
                    <a:pt x="644" y="451"/>
                  </a:lnTo>
                  <a:lnTo>
                    <a:pt x="655" y="400"/>
                  </a:lnTo>
                  <a:lnTo>
                    <a:pt x="666" y="354"/>
                  </a:lnTo>
                  <a:lnTo>
                    <a:pt x="677" y="313"/>
                  </a:lnTo>
                  <a:lnTo>
                    <a:pt x="684" y="280"/>
                  </a:lnTo>
                  <a:lnTo>
                    <a:pt x="688" y="257"/>
                  </a:lnTo>
                  <a:lnTo>
                    <a:pt x="691" y="248"/>
                  </a:lnTo>
                  <a:lnTo>
                    <a:pt x="691" y="239"/>
                  </a:lnTo>
                  <a:lnTo>
                    <a:pt x="686" y="220"/>
                  </a:lnTo>
                  <a:lnTo>
                    <a:pt x="679" y="197"/>
                  </a:lnTo>
                  <a:lnTo>
                    <a:pt x="670" y="171"/>
                  </a:lnTo>
                  <a:lnTo>
                    <a:pt x="657" y="141"/>
                  </a:lnTo>
                  <a:lnTo>
                    <a:pt x="641" y="116"/>
                  </a:lnTo>
                  <a:lnTo>
                    <a:pt x="619" y="91"/>
                  </a:lnTo>
                  <a:lnTo>
                    <a:pt x="592" y="70"/>
                  </a:lnTo>
                  <a:lnTo>
                    <a:pt x="559" y="56"/>
                  </a:lnTo>
                  <a:lnTo>
                    <a:pt x="521" y="51"/>
                  </a:lnTo>
                  <a:close/>
                  <a:moveTo>
                    <a:pt x="523" y="0"/>
                  </a:moveTo>
                  <a:lnTo>
                    <a:pt x="552" y="3"/>
                  </a:lnTo>
                  <a:lnTo>
                    <a:pt x="583" y="10"/>
                  </a:lnTo>
                  <a:lnTo>
                    <a:pt x="615" y="23"/>
                  </a:lnTo>
                  <a:lnTo>
                    <a:pt x="646" y="44"/>
                  </a:lnTo>
                  <a:lnTo>
                    <a:pt x="673" y="72"/>
                  </a:lnTo>
                  <a:lnTo>
                    <a:pt x="700" y="109"/>
                  </a:lnTo>
                  <a:lnTo>
                    <a:pt x="722" y="155"/>
                  </a:lnTo>
                  <a:lnTo>
                    <a:pt x="740" y="128"/>
                  </a:lnTo>
                  <a:lnTo>
                    <a:pt x="762" y="97"/>
                  </a:lnTo>
                  <a:lnTo>
                    <a:pt x="787" y="70"/>
                  </a:lnTo>
                  <a:lnTo>
                    <a:pt x="811" y="44"/>
                  </a:lnTo>
                  <a:lnTo>
                    <a:pt x="834" y="23"/>
                  </a:lnTo>
                  <a:lnTo>
                    <a:pt x="854" y="10"/>
                  </a:lnTo>
                  <a:lnTo>
                    <a:pt x="867" y="5"/>
                  </a:lnTo>
                  <a:lnTo>
                    <a:pt x="876" y="5"/>
                  </a:lnTo>
                  <a:lnTo>
                    <a:pt x="881" y="7"/>
                  </a:lnTo>
                  <a:lnTo>
                    <a:pt x="887" y="12"/>
                  </a:lnTo>
                  <a:lnTo>
                    <a:pt x="892" y="21"/>
                  </a:lnTo>
                  <a:lnTo>
                    <a:pt x="892" y="26"/>
                  </a:lnTo>
                  <a:lnTo>
                    <a:pt x="595" y="1263"/>
                  </a:lnTo>
                  <a:lnTo>
                    <a:pt x="588" y="1291"/>
                  </a:lnTo>
                  <a:lnTo>
                    <a:pt x="583" y="1312"/>
                  </a:lnTo>
                  <a:lnTo>
                    <a:pt x="583" y="1321"/>
                  </a:lnTo>
                  <a:lnTo>
                    <a:pt x="586" y="1328"/>
                  </a:lnTo>
                  <a:lnTo>
                    <a:pt x="592" y="1335"/>
                  </a:lnTo>
                  <a:lnTo>
                    <a:pt x="603" y="1342"/>
                  </a:lnTo>
                  <a:lnTo>
                    <a:pt x="621" y="1347"/>
                  </a:lnTo>
                  <a:lnTo>
                    <a:pt x="650" y="1351"/>
                  </a:lnTo>
                  <a:lnTo>
                    <a:pt x="706" y="1351"/>
                  </a:lnTo>
                  <a:lnTo>
                    <a:pt x="724" y="1354"/>
                  </a:lnTo>
                  <a:lnTo>
                    <a:pt x="735" y="1356"/>
                  </a:lnTo>
                  <a:lnTo>
                    <a:pt x="744" y="1365"/>
                  </a:lnTo>
                  <a:lnTo>
                    <a:pt x="746" y="1377"/>
                  </a:lnTo>
                  <a:lnTo>
                    <a:pt x="744" y="1398"/>
                  </a:lnTo>
                  <a:lnTo>
                    <a:pt x="735" y="1409"/>
                  </a:lnTo>
                  <a:lnTo>
                    <a:pt x="724" y="1416"/>
                  </a:lnTo>
                  <a:lnTo>
                    <a:pt x="715" y="1418"/>
                  </a:lnTo>
                  <a:lnTo>
                    <a:pt x="706" y="1418"/>
                  </a:lnTo>
                  <a:lnTo>
                    <a:pt x="632" y="1416"/>
                  </a:lnTo>
                  <a:lnTo>
                    <a:pt x="557" y="1414"/>
                  </a:lnTo>
                  <a:lnTo>
                    <a:pt x="483" y="1411"/>
                  </a:lnTo>
                  <a:lnTo>
                    <a:pt x="411" y="1414"/>
                  </a:lnTo>
                  <a:lnTo>
                    <a:pt x="338" y="1416"/>
                  </a:lnTo>
                  <a:lnTo>
                    <a:pt x="268" y="1418"/>
                  </a:lnTo>
                  <a:lnTo>
                    <a:pt x="259" y="1418"/>
                  </a:lnTo>
                  <a:lnTo>
                    <a:pt x="253" y="1416"/>
                  </a:lnTo>
                  <a:lnTo>
                    <a:pt x="248" y="1411"/>
                  </a:lnTo>
                  <a:lnTo>
                    <a:pt x="244" y="1402"/>
                  </a:lnTo>
                  <a:lnTo>
                    <a:pt x="241" y="1400"/>
                  </a:lnTo>
                  <a:lnTo>
                    <a:pt x="241" y="1393"/>
                  </a:lnTo>
                  <a:lnTo>
                    <a:pt x="244" y="1372"/>
                  </a:lnTo>
                  <a:lnTo>
                    <a:pt x="250" y="1361"/>
                  </a:lnTo>
                  <a:lnTo>
                    <a:pt x="259" y="1354"/>
                  </a:lnTo>
                  <a:lnTo>
                    <a:pt x="273" y="1351"/>
                  </a:lnTo>
                  <a:lnTo>
                    <a:pt x="288" y="1351"/>
                  </a:lnTo>
                  <a:lnTo>
                    <a:pt x="335" y="1349"/>
                  </a:lnTo>
                  <a:lnTo>
                    <a:pt x="371" y="1344"/>
                  </a:lnTo>
                  <a:lnTo>
                    <a:pt x="396" y="1340"/>
                  </a:lnTo>
                  <a:lnTo>
                    <a:pt x="414" y="1330"/>
                  </a:lnTo>
                  <a:lnTo>
                    <a:pt x="427" y="1317"/>
                  </a:lnTo>
                  <a:lnTo>
                    <a:pt x="436" y="1300"/>
                  </a:lnTo>
                  <a:lnTo>
                    <a:pt x="445" y="1277"/>
                  </a:lnTo>
                  <a:lnTo>
                    <a:pt x="447" y="1266"/>
                  </a:lnTo>
                  <a:lnTo>
                    <a:pt x="454" y="1240"/>
                  </a:lnTo>
                  <a:lnTo>
                    <a:pt x="463" y="1208"/>
                  </a:lnTo>
                  <a:lnTo>
                    <a:pt x="472" y="1166"/>
                  </a:lnTo>
                  <a:lnTo>
                    <a:pt x="483" y="1122"/>
                  </a:lnTo>
                  <a:lnTo>
                    <a:pt x="494" y="1074"/>
                  </a:lnTo>
                  <a:lnTo>
                    <a:pt x="507" y="1025"/>
                  </a:lnTo>
                  <a:lnTo>
                    <a:pt x="519" y="979"/>
                  </a:lnTo>
                  <a:lnTo>
                    <a:pt x="527" y="937"/>
                  </a:lnTo>
                  <a:lnTo>
                    <a:pt x="536" y="902"/>
                  </a:lnTo>
                  <a:lnTo>
                    <a:pt x="543" y="877"/>
                  </a:lnTo>
                  <a:lnTo>
                    <a:pt x="496" y="921"/>
                  </a:lnTo>
                  <a:lnTo>
                    <a:pt x="447" y="960"/>
                  </a:lnTo>
                  <a:lnTo>
                    <a:pt x="396" y="988"/>
                  </a:lnTo>
                  <a:lnTo>
                    <a:pt x="342" y="1004"/>
                  </a:lnTo>
                  <a:lnTo>
                    <a:pt x="288" y="1011"/>
                  </a:lnTo>
                  <a:lnTo>
                    <a:pt x="237" y="1007"/>
                  </a:lnTo>
                  <a:lnTo>
                    <a:pt x="188" y="993"/>
                  </a:lnTo>
                  <a:lnTo>
                    <a:pt x="143" y="967"/>
                  </a:lnTo>
                  <a:lnTo>
                    <a:pt x="103" y="935"/>
                  </a:lnTo>
                  <a:lnTo>
                    <a:pt x="67" y="893"/>
                  </a:lnTo>
                  <a:lnTo>
                    <a:pt x="40" y="845"/>
                  </a:lnTo>
                  <a:lnTo>
                    <a:pt x="18" y="787"/>
                  </a:lnTo>
                  <a:lnTo>
                    <a:pt x="5" y="724"/>
                  </a:lnTo>
                  <a:lnTo>
                    <a:pt x="0" y="653"/>
                  </a:lnTo>
                  <a:lnTo>
                    <a:pt x="7" y="565"/>
                  </a:lnTo>
                  <a:lnTo>
                    <a:pt x="25" y="479"/>
                  </a:lnTo>
                  <a:lnTo>
                    <a:pt x="54" y="394"/>
                  </a:lnTo>
                  <a:lnTo>
                    <a:pt x="94" y="315"/>
                  </a:lnTo>
                  <a:lnTo>
                    <a:pt x="141" y="241"/>
                  </a:lnTo>
                  <a:lnTo>
                    <a:pt x="195" y="174"/>
                  </a:lnTo>
                  <a:lnTo>
                    <a:pt x="253" y="116"/>
                  </a:lnTo>
                  <a:lnTo>
                    <a:pt x="317" y="67"/>
                  </a:lnTo>
                  <a:lnTo>
                    <a:pt x="384" y="30"/>
                  </a:lnTo>
                  <a:lnTo>
                    <a:pt x="454" y="7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638800" y="236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SW  differential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0" y="323697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For </a:t>
            </a:r>
            <a:r>
              <a:rPr lang="en-US" sz="44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=</a:t>
            </a:r>
            <a:r>
              <a:rPr lang="en-US" sz="4400" dirty="0" err="1" smtClean="0">
                <a:solidFill>
                  <a:srgbClr val="0000FF"/>
                </a:solidFill>
                <a:latin typeface="+mj-lt"/>
              </a:rPr>
              <a:t>su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(K)</a:t>
            </a:r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3" name="Group 10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49545" y="3313785"/>
            <a:ext cx="2971800" cy="518709"/>
            <a:chOff x="1789" y="3102"/>
            <a:chExt cx="9585" cy="1673"/>
          </a:xfrm>
          <a:solidFill>
            <a:srgbClr val="0000FF"/>
          </a:solidFill>
        </p:grpSpPr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789" y="3729"/>
              <a:ext cx="1162" cy="1020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1144" y="13"/>
                </a:cxn>
                <a:cxn ang="0">
                  <a:pos x="1162" y="55"/>
                </a:cxn>
                <a:cxn ang="0">
                  <a:pos x="1147" y="107"/>
                </a:cxn>
                <a:cxn ang="0">
                  <a:pos x="1111" y="129"/>
                </a:cxn>
                <a:cxn ang="0">
                  <a:pos x="1072" y="136"/>
                </a:cxn>
                <a:cxn ang="0">
                  <a:pos x="783" y="316"/>
                </a:cxn>
                <a:cxn ang="0">
                  <a:pos x="774" y="549"/>
                </a:cxn>
                <a:cxn ang="0">
                  <a:pos x="786" y="694"/>
                </a:cxn>
                <a:cxn ang="0">
                  <a:pos x="840" y="901"/>
                </a:cxn>
                <a:cxn ang="0">
                  <a:pos x="846" y="923"/>
                </a:cxn>
                <a:cxn ang="0">
                  <a:pos x="840" y="969"/>
                </a:cxn>
                <a:cxn ang="0">
                  <a:pos x="792" y="1014"/>
                </a:cxn>
                <a:cxn ang="0">
                  <a:pos x="741" y="1017"/>
                </a:cxn>
                <a:cxn ang="0">
                  <a:pos x="708" y="988"/>
                </a:cxn>
                <a:cxn ang="0">
                  <a:pos x="680" y="904"/>
                </a:cxn>
                <a:cxn ang="0">
                  <a:pos x="662" y="772"/>
                </a:cxn>
                <a:cxn ang="0">
                  <a:pos x="665" y="633"/>
                </a:cxn>
                <a:cxn ang="0">
                  <a:pos x="677" y="530"/>
                </a:cxn>
                <a:cxn ang="0">
                  <a:pos x="699" y="407"/>
                </a:cxn>
                <a:cxn ang="0">
                  <a:pos x="732" y="239"/>
                </a:cxn>
                <a:cxn ang="0">
                  <a:pos x="509" y="136"/>
                </a:cxn>
                <a:cxn ang="0">
                  <a:pos x="376" y="691"/>
                </a:cxn>
                <a:cxn ang="0">
                  <a:pos x="361" y="759"/>
                </a:cxn>
                <a:cxn ang="0">
                  <a:pos x="343" y="823"/>
                </a:cxn>
                <a:cxn ang="0">
                  <a:pos x="319" y="911"/>
                </a:cxn>
                <a:cxn ang="0">
                  <a:pos x="289" y="978"/>
                </a:cxn>
                <a:cxn ang="0">
                  <a:pos x="250" y="1014"/>
                </a:cxn>
                <a:cxn ang="0">
                  <a:pos x="202" y="1017"/>
                </a:cxn>
                <a:cxn ang="0">
                  <a:pos x="168" y="985"/>
                </a:cxn>
                <a:cxn ang="0">
                  <a:pos x="162" y="946"/>
                </a:cxn>
                <a:cxn ang="0">
                  <a:pos x="181" y="904"/>
                </a:cxn>
                <a:cxn ang="0">
                  <a:pos x="295" y="623"/>
                </a:cxn>
                <a:cxn ang="0">
                  <a:pos x="409" y="303"/>
                </a:cxn>
                <a:cxn ang="0">
                  <a:pos x="310" y="136"/>
                </a:cxn>
                <a:cxn ang="0">
                  <a:pos x="241" y="149"/>
                </a:cxn>
                <a:cxn ang="0">
                  <a:pos x="153" y="200"/>
                </a:cxn>
                <a:cxn ang="0">
                  <a:pos x="60" y="313"/>
                </a:cxn>
                <a:cxn ang="0">
                  <a:pos x="42" y="336"/>
                </a:cxn>
                <a:cxn ang="0">
                  <a:pos x="18" y="339"/>
                </a:cxn>
                <a:cxn ang="0">
                  <a:pos x="6" y="333"/>
                </a:cxn>
                <a:cxn ang="0">
                  <a:pos x="0" y="323"/>
                </a:cxn>
                <a:cxn ang="0">
                  <a:pos x="3" y="307"/>
                </a:cxn>
                <a:cxn ang="0">
                  <a:pos x="27" y="258"/>
                </a:cxn>
                <a:cxn ang="0">
                  <a:pos x="72" y="187"/>
                </a:cxn>
                <a:cxn ang="0">
                  <a:pos x="178" y="65"/>
                </a:cxn>
                <a:cxn ang="0">
                  <a:pos x="262" y="13"/>
                </a:cxn>
                <a:cxn ang="0">
                  <a:pos x="328" y="0"/>
                </a:cxn>
              </a:cxnLst>
              <a:rect l="0" t="0" r="r" b="b"/>
              <a:pathLst>
                <a:path w="1162" h="1020">
                  <a:moveTo>
                    <a:pt x="328" y="0"/>
                  </a:moveTo>
                  <a:lnTo>
                    <a:pt x="1102" y="0"/>
                  </a:lnTo>
                  <a:lnTo>
                    <a:pt x="1123" y="3"/>
                  </a:lnTo>
                  <a:lnTo>
                    <a:pt x="1144" y="13"/>
                  </a:lnTo>
                  <a:lnTo>
                    <a:pt x="1156" y="29"/>
                  </a:lnTo>
                  <a:lnTo>
                    <a:pt x="1162" y="55"/>
                  </a:lnTo>
                  <a:lnTo>
                    <a:pt x="1159" y="84"/>
                  </a:lnTo>
                  <a:lnTo>
                    <a:pt x="1147" y="107"/>
                  </a:lnTo>
                  <a:lnTo>
                    <a:pt x="1129" y="119"/>
                  </a:lnTo>
                  <a:lnTo>
                    <a:pt x="1111" y="129"/>
                  </a:lnTo>
                  <a:lnTo>
                    <a:pt x="1090" y="132"/>
                  </a:lnTo>
                  <a:lnTo>
                    <a:pt x="1072" y="136"/>
                  </a:lnTo>
                  <a:lnTo>
                    <a:pt x="810" y="136"/>
                  </a:lnTo>
                  <a:lnTo>
                    <a:pt x="783" y="316"/>
                  </a:lnTo>
                  <a:lnTo>
                    <a:pt x="774" y="500"/>
                  </a:lnTo>
                  <a:lnTo>
                    <a:pt x="774" y="549"/>
                  </a:lnTo>
                  <a:lnTo>
                    <a:pt x="777" y="617"/>
                  </a:lnTo>
                  <a:lnTo>
                    <a:pt x="786" y="694"/>
                  </a:lnTo>
                  <a:lnTo>
                    <a:pt x="804" y="785"/>
                  </a:lnTo>
                  <a:lnTo>
                    <a:pt x="840" y="901"/>
                  </a:lnTo>
                  <a:lnTo>
                    <a:pt x="843" y="914"/>
                  </a:lnTo>
                  <a:lnTo>
                    <a:pt x="846" y="923"/>
                  </a:lnTo>
                  <a:lnTo>
                    <a:pt x="846" y="933"/>
                  </a:lnTo>
                  <a:lnTo>
                    <a:pt x="840" y="969"/>
                  </a:lnTo>
                  <a:lnTo>
                    <a:pt x="819" y="995"/>
                  </a:lnTo>
                  <a:lnTo>
                    <a:pt x="792" y="1014"/>
                  </a:lnTo>
                  <a:lnTo>
                    <a:pt x="759" y="1020"/>
                  </a:lnTo>
                  <a:lnTo>
                    <a:pt x="741" y="1017"/>
                  </a:lnTo>
                  <a:lnTo>
                    <a:pt x="723" y="1007"/>
                  </a:lnTo>
                  <a:lnTo>
                    <a:pt x="708" y="988"/>
                  </a:lnTo>
                  <a:lnTo>
                    <a:pt x="692" y="956"/>
                  </a:lnTo>
                  <a:lnTo>
                    <a:pt x="680" y="904"/>
                  </a:lnTo>
                  <a:lnTo>
                    <a:pt x="668" y="833"/>
                  </a:lnTo>
                  <a:lnTo>
                    <a:pt x="662" y="772"/>
                  </a:lnTo>
                  <a:lnTo>
                    <a:pt x="662" y="681"/>
                  </a:lnTo>
                  <a:lnTo>
                    <a:pt x="665" y="633"/>
                  </a:lnTo>
                  <a:lnTo>
                    <a:pt x="668" y="581"/>
                  </a:lnTo>
                  <a:lnTo>
                    <a:pt x="677" y="530"/>
                  </a:lnTo>
                  <a:lnTo>
                    <a:pt x="686" y="471"/>
                  </a:lnTo>
                  <a:lnTo>
                    <a:pt x="699" y="407"/>
                  </a:lnTo>
                  <a:lnTo>
                    <a:pt x="714" y="329"/>
                  </a:lnTo>
                  <a:lnTo>
                    <a:pt x="732" y="239"/>
                  </a:lnTo>
                  <a:lnTo>
                    <a:pt x="753" y="136"/>
                  </a:lnTo>
                  <a:lnTo>
                    <a:pt x="509" y="136"/>
                  </a:lnTo>
                  <a:lnTo>
                    <a:pt x="388" y="643"/>
                  </a:lnTo>
                  <a:lnTo>
                    <a:pt x="376" y="691"/>
                  </a:lnTo>
                  <a:lnTo>
                    <a:pt x="367" y="730"/>
                  </a:lnTo>
                  <a:lnTo>
                    <a:pt x="361" y="759"/>
                  </a:lnTo>
                  <a:lnTo>
                    <a:pt x="352" y="788"/>
                  </a:lnTo>
                  <a:lnTo>
                    <a:pt x="343" y="823"/>
                  </a:lnTo>
                  <a:lnTo>
                    <a:pt x="331" y="872"/>
                  </a:lnTo>
                  <a:lnTo>
                    <a:pt x="319" y="911"/>
                  </a:lnTo>
                  <a:lnTo>
                    <a:pt x="304" y="946"/>
                  </a:lnTo>
                  <a:lnTo>
                    <a:pt x="289" y="978"/>
                  </a:lnTo>
                  <a:lnTo>
                    <a:pt x="274" y="1001"/>
                  </a:lnTo>
                  <a:lnTo>
                    <a:pt x="250" y="1014"/>
                  </a:lnTo>
                  <a:lnTo>
                    <a:pt x="223" y="1020"/>
                  </a:lnTo>
                  <a:lnTo>
                    <a:pt x="202" y="1017"/>
                  </a:lnTo>
                  <a:lnTo>
                    <a:pt x="184" y="1004"/>
                  </a:lnTo>
                  <a:lnTo>
                    <a:pt x="168" y="985"/>
                  </a:lnTo>
                  <a:lnTo>
                    <a:pt x="162" y="959"/>
                  </a:lnTo>
                  <a:lnTo>
                    <a:pt x="162" y="946"/>
                  </a:lnTo>
                  <a:lnTo>
                    <a:pt x="165" y="936"/>
                  </a:lnTo>
                  <a:lnTo>
                    <a:pt x="181" y="904"/>
                  </a:lnTo>
                  <a:lnTo>
                    <a:pt x="235" y="772"/>
                  </a:lnTo>
                  <a:lnTo>
                    <a:pt x="295" y="623"/>
                  </a:lnTo>
                  <a:lnTo>
                    <a:pt x="355" y="465"/>
                  </a:lnTo>
                  <a:lnTo>
                    <a:pt x="409" y="303"/>
                  </a:lnTo>
                  <a:lnTo>
                    <a:pt x="455" y="136"/>
                  </a:lnTo>
                  <a:lnTo>
                    <a:pt x="310" y="136"/>
                  </a:lnTo>
                  <a:lnTo>
                    <a:pt x="280" y="139"/>
                  </a:lnTo>
                  <a:lnTo>
                    <a:pt x="241" y="149"/>
                  </a:lnTo>
                  <a:lnTo>
                    <a:pt x="199" y="168"/>
                  </a:lnTo>
                  <a:lnTo>
                    <a:pt x="153" y="200"/>
                  </a:lnTo>
                  <a:lnTo>
                    <a:pt x="105" y="249"/>
                  </a:lnTo>
                  <a:lnTo>
                    <a:pt x="60" y="313"/>
                  </a:lnTo>
                  <a:lnTo>
                    <a:pt x="54" y="323"/>
                  </a:lnTo>
                  <a:lnTo>
                    <a:pt x="42" y="336"/>
                  </a:lnTo>
                  <a:lnTo>
                    <a:pt x="36" y="339"/>
                  </a:lnTo>
                  <a:lnTo>
                    <a:pt x="18" y="339"/>
                  </a:lnTo>
                  <a:lnTo>
                    <a:pt x="9" y="336"/>
                  </a:lnTo>
                  <a:lnTo>
                    <a:pt x="6" y="333"/>
                  </a:lnTo>
                  <a:lnTo>
                    <a:pt x="3" y="326"/>
                  </a:lnTo>
                  <a:lnTo>
                    <a:pt x="0" y="323"/>
                  </a:lnTo>
                  <a:lnTo>
                    <a:pt x="0" y="316"/>
                  </a:lnTo>
                  <a:lnTo>
                    <a:pt x="3" y="307"/>
                  </a:lnTo>
                  <a:lnTo>
                    <a:pt x="12" y="287"/>
                  </a:lnTo>
                  <a:lnTo>
                    <a:pt x="27" y="258"/>
                  </a:lnTo>
                  <a:lnTo>
                    <a:pt x="48" y="226"/>
                  </a:lnTo>
                  <a:lnTo>
                    <a:pt x="72" y="187"/>
                  </a:lnTo>
                  <a:lnTo>
                    <a:pt x="132" y="110"/>
                  </a:lnTo>
                  <a:lnTo>
                    <a:pt x="178" y="65"/>
                  </a:lnTo>
                  <a:lnTo>
                    <a:pt x="220" y="32"/>
                  </a:lnTo>
                  <a:lnTo>
                    <a:pt x="262" y="13"/>
                  </a:lnTo>
                  <a:lnTo>
                    <a:pt x="298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831" y="3732"/>
              <a:ext cx="225" cy="992"/>
            </a:xfrm>
            <a:custGeom>
              <a:avLst/>
              <a:gdLst/>
              <a:ahLst/>
              <a:cxnLst>
                <a:cxn ang="0">
                  <a:pos x="114" y="749"/>
                </a:cxn>
                <a:cxn ang="0">
                  <a:pos x="156" y="759"/>
                </a:cxn>
                <a:cxn ang="0">
                  <a:pos x="192" y="785"/>
                </a:cxn>
                <a:cxn ang="0">
                  <a:pos x="216" y="824"/>
                </a:cxn>
                <a:cxn ang="0">
                  <a:pos x="225" y="869"/>
                </a:cxn>
                <a:cxn ang="0">
                  <a:pos x="216" y="917"/>
                </a:cxn>
                <a:cxn ang="0">
                  <a:pos x="192" y="956"/>
                </a:cxn>
                <a:cxn ang="0">
                  <a:pos x="156" y="982"/>
                </a:cxn>
                <a:cxn ang="0">
                  <a:pos x="114" y="992"/>
                </a:cxn>
                <a:cxn ang="0">
                  <a:pos x="69" y="982"/>
                </a:cxn>
                <a:cxn ang="0">
                  <a:pos x="33" y="956"/>
                </a:cxn>
                <a:cxn ang="0">
                  <a:pos x="9" y="917"/>
                </a:cxn>
                <a:cxn ang="0">
                  <a:pos x="0" y="869"/>
                </a:cxn>
                <a:cxn ang="0">
                  <a:pos x="9" y="824"/>
                </a:cxn>
                <a:cxn ang="0">
                  <a:pos x="33" y="785"/>
                </a:cxn>
                <a:cxn ang="0">
                  <a:pos x="69" y="759"/>
                </a:cxn>
                <a:cxn ang="0">
                  <a:pos x="114" y="749"/>
                </a:cxn>
                <a:cxn ang="0">
                  <a:pos x="114" y="0"/>
                </a:cxn>
                <a:cxn ang="0">
                  <a:pos x="156" y="10"/>
                </a:cxn>
                <a:cxn ang="0">
                  <a:pos x="192" y="36"/>
                </a:cxn>
                <a:cxn ang="0">
                  <a:pos x="216" y="74"/>
                </a:cxn>
                <a:cxn ang="0">
                  <a:pos x="225" y="123"/>
                </a:cxn>
                <a:cxn ang="0">
                  <a:pos x="216" y="168"/>
                </a:cxn>
                <a:cxn ang="0">
                  <a:pos x="192" y="207"/>
                </a:cxn>
                <a:cxn ang="0">
                  <a:pos x="156" y="233"/>
                </a:cxn>
                <a:cxn ang="0">
                  <a:pos x="114" y="242"/>
                </a:cxn>
                <a:cxn ang="0">
                  <a:pos x="69" y="233"/>
                </a:cxn>
                <a:cxn ang="0">
                  <a:pos x="33" y="207"/>
                </a:cxn>
                <a:cxn ang="0">
                  <a:pos x="9" y="168"/>
                </a:cxn>
                <a:cxn ang="0">
                  <a:pos x="0" y="123"/>
                </a:cxn>
                <a:cxn ang="0">
                  <a:pos x="9" y="74"/>
                </a:cxn>
                <a:cxn ang="0">
                  <a:pos x="33" y="36"/>
                </a:cxn>
                <a:cxn ang="0">
                  <a:pos x="69" y="10"/>
                </a:cxn>
                <a:cxn ang="0">
                  <a:pos x="114" y="0"/>
                </a:cxn>
              </a:cxnLst>
              <a:rect l="0" t="0" r="r" b="b"/>
              <a:pathLst>
                <a:path w="225" h="992">
                  <a:moveTo>
                    <a:pt x="114" y="749"/>
                  </a:moveTo>
                  <a:lnTo>
                    <a:pt x="156" y="759"/>
                  </a:lnTo>
                  <a:lnTo>
                    <a:pt x="192" y="785"/>
                  </a:lnTo>
                  <a:lnTo>
                    <a:pt x="216" y="824"/>
                  </a:lnTo>
                  <a:lnTo>
                    <a:pt x="225" y="869"/>
                  </a:lnTo>
                  <a:lnTo>
                    <a:pt x="216" y="917"/>
                  </a:lnTo>
                  <a:lnTo>
                    <a:pt x="192" y="956"/>
                  </a:lnTo>
                  <a:lnTo>
                    <a:pt x="156" y="982"/>
                  </a:lnTo>
                  <a:lnTo>
                    <a:pt x="114" y="992"/>
                  </a:lnTo>
                  <a:lnTo>
                    <a:pt x="69" y="982"/>
                  </a:lnTo>
                  <a:lnTo>
                    <a:pt x="33" y="956"/>
                  </a:lnTo>
                  <a:lnTo>
                    <a:pt x="9" y="917"/>
                  </a:lnTo>
                  <a:lnTo>
                    <a:pt x="0" y="869"/>
                  </a:lnTo>
                  <a:lnTo>
                    <a:pt x="9" y="824"/>
                  </a:lnTo>
                  <a:lnTo>
                    <a:pt x="33" y="785"/>
                  </a:lnTo>
                  <a:lnTo>
                    <a:pt x="69" y="759"/>
                  </a:lnTo>
                  <a:lnTo>
                    <a:pt x="114" y="749"/>
                  </a:lnTo>
                  <a:close/>
                  <a:moveTo>
                    <a:pt x="114" y="0"/>
                  </a:moveTo>
                  <a:lnTo>
                    <a:pt x="156" y="10"/>
                  </a:lnTo>
                  <a:lnTo>
                    <a:pt x="192" y="36"/>
                  </a:lnTo>
                  <a:lnTo>
                    <a:pt x="216" y="74"/>
                  </a:lnTo>
                  <a:lnTo>
                    <a:pt x="225" y="123"/>
                  </a:lnTo>
                  <a:lnTo>
                    <a:pt x="216" y="168"/>
                  </a:lnTo>
                  <a:lnTo>
                    <a:pt x="192" y="207"/>
                  </a:lnTo>
                  <a:lnTo>
                    <a:pt x="156" y="233"/>
                  </a:lnTo>
                  <a:lnTo>
                    <a:pt x="114" y="242"/>
                  </a:lnTo>
                  <a:lnTo>
                    <a:pt x="69" y="233"/>
                  </a:lnTo>
                  <a:lnTo>
                    <a:pt x="33" y="207"/>
                  </a:lnTo>
                  <a:lnTo>
                    <a:pt x="9" y="168"/>
                  </a:lnTo>
                  <a:lnTo>
                    <a:pt x="0" y="123"/>
                  </a:lnTo>
                  <a:lnTo>
                    <a:pt x="9" y="74"/>
                  </a:lnTo>
                  <a:lnTo>
                    <a:pt x="33" y="36"/>
                  </a:lnTo>
                  <a:lnTo>
                    <a:pt x="69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957" y="3154"/>
              <a:ext cx="1307" cy="157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50" y="0"/>
                </a:cxn>
                <a:cxn ang="0">
                  <a:pos x="1307" y="517"/>
                </a:cxn>
                <a:cxn ang="0">
                  <a:pos x="1256" y="517"/>
                </a:cxn>
                <a:cxn ang="0">
                  <a:pos x="1241" y="417"/>
                </a:cxn>
                <a:cxn ang="0">
                  <a:pos x="1220" y="330"/>
                </a:cxn>
                <a:cxn ang="0">
                  <a:pos x="1192" y="258"/>
                </a:cxn>
                <a:cxn ang="0">
                  <a:pos x="1159" y="200"/>
                </a:cxn>
                <a:cxn ang="0">
                  <a:pos x="1117" y="155"/>
                </a:cxn>
                <a:cxn ang="0">
                  <a:pos x="1066" y="120"/>
                </a:cxn>
                <a:cxn ang="0">
                  <a:pos x="1003" y="97"/>
                </a:cxn>
                <a:cxn ang="0">
                  <a:pos x="927" y="81"/>
                </a:cxn>
                <a:cxn ang="0">
                  <a:pos x="843" y="71"/>
                </a:cxn>
                <a:cxn ang="0">
                  <a:pos x="741" y="68"/>
                </a:cxn>
                <a:cxn ang="0">
                  <a:pos x="244" y="68"/>
                </a:cxn>
                <a:cxn ang="0">
                  <a:pos x="684" y="753"/>
                </a:cxn>
                <a:cxn ang="0">
                  <a:pos x="696" y="765"/>
                </a:cxn>
                <a:cxn ang="0">
                  <a:pos x="702" y="785"/>
                </a:cxn>
                <a:cxn ang="0">
                  <a:pos x="702" y="788"/>
                </a:cxn>
                <a:cxn ang="0">
                  <a:pos x="699" y="791"/>
                </a:cxn>
                <a:cxn ang="0">
                  <a:pos x="699" y="798"/>
                </a:cxn>
                <a:cxn ang="0">
                  <a:pos x="693" y="801"/>
                </a:cxn>
                <a:cxn ang="0">
                  <a:pos x="690" y="811"/>
                </a:cxn>
                <a:cxn ang="0">
                  <a:pos x="678" y="824"/>
                </a:cxn>
                <a:cxn ang="0">
                  <a:pos x="138" y="1476"/>
                </a:cxn>
                <a:cxn ang="0">
                  <a:pos x="732" y="1476"/>
                </a:cxn>
                <a:cxn ang="0">
                  <a:pos x="819" y="1473"/>
                </a:cxn>
                <a:cxn ang="0">
                  <a:pos x="897" y="1469"/>
                </a:cxn>
                <a:cxn ang="0">
                  <a:pos x="967" y="1457"/>
                </a:cxn>
                <a:cxn ang="0">
                  <a:pos x="1027" y="1440"/>
                </a:cxn>
                <a:cxn ang="0">
                  <a:pos x="1081" y="1415"/>
                </a:cxn>
                <a:cxn ang="0">
                  <a:pos x="1126" y="1379"/>
                </a:cxn>
                <a:cxn ang="0">
                  <a:pos x="1165" y="1334"/>
                </a:cxn>
                <a:cxn ang="0">
                  <a:pos x="1198" y="1279"/>
                </a:cxn>
                <a:cxn ang="0">
                  <a:pos x="1223" y="1208"/>
                </a:cxn>
                <a:cxn ang="0">
                  <a:pos x="1244" y="1127"/>
                </a:cxn>
                <a:cxn ang="0">
                  <a:pos x="1256" y="1030"/>
                </a:cxn>
                <a:cxn ang="0">
                  <a:pos x="1307" y="1030"/>
                </a:cxn>
                <a:cxn ang="0">
                  <a:pos x="1250" y="1573"/>
                </a:cxn>
                <a:cxn ang="0">
                  <a:pos x="33" y="1573"/>
                </a:cxn>
                <a:cxn ang="0">
                  <a:pos x="15" y="1570"/>
                </a:cxn>
                <a:cxn ang="0">
                  <a:pos x="3" y="1563"/>
                </a:cxn>
                <a:cxn ang="0">
                  <a:pos x="0" y="1547"/>
                </a:cxn>
                <a:cxn ang="0">
                  <a:pos x="0" y="1540"/>
                </a:cxn>
                <a:cxn ang="0">
                  <a:pos x="3" y="1537"/>
                </a:cxn>
                <a:cxn ang="0">
                  <a:pos x="3" y="1534"/>
                </a:cxn>
                <a:cxn ang="0">
                  <a:pos x="24" y="1511"/>
                </a:cxn>
                <a:cxn ang="0">
                  <a:pos x="533" y="888"/>
                </a:cxn>
                <a:cxn ang="0">
                  <a:pos x="0" y="52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4" y="0"/>
                </a:cxn>
              </a:cxnLst>
              <a:rect l="0" t="0" r="r" b="b"/>
              <a:pathLst>
                <a:path w="1307" h="1573">
                  <a:moveTo>
                    <a:pt x="24" y="0"/>
                  </a:moveTo>
                  <a:lnTo>
                    <a:pt x="1250" y="0"/>
                  </a:lnTo>
                  <a:lnTo>
                    <a:pt x="1307" y="517"/>
                  </a:lnTo>
                  <a:lnTo>
                    <a:pt x="1256" y="517"/>
                  </a:lnTo>
                  <a:lnTo>
                    <a:pt x="1241" y="417"/>
                  </a:lnTo>
                  <a:lnTo>
                    <a:pt x="1220" y="330"/>
                  </a:lnTo>
                  <a:lnTo>
                    <a:pt x="1192" y="258"/>
                  </a:lnTo>
                  <a:lnTo>
                    <a:pt x="1159" y="200"/>
                  </a:lnTo>
                  <a:lnTo>
                    <a:pt x="1117" y="155"/>
                  </a:lnTo>
                  <a:lnTo>
                    <a:pt x="1066" y="120"/>
                  </a:lnTo>
                  <a:lnTo>
                    <a:pt x="1003" y="97"/>
                  </a:lnTo>
                  <a:lnTo>
                    <a:pt x="927" y="81"/>
                  </a:lnTo>
                  <a:lnTo>
                    <a:pt x="843" y="71"/>
                  </a:lnTo>
                  <a:lnTo>
                    <a:pt x="741" y="68"/>
                  </a:lnTo>
                  <a:lnTo>
                    <a:pt x="244" y="68"/>
                  </a:lnTo>
                  <a:lnTo>
                    <a:pt x="684" y="753"/>
                  </a:lnTo>
                  <a:lnTo>
                    <a:pt x="696" y="765"/>
                  </a:lnTo>
                  <a:lnTo>
                    <a:pt x="702" y="785"/>
                  </a:lnTo>
                  <a:lnTo>
                    <a:pt x="702" y="788"/>
                  </a:lnTo>
                  <a:lnTo>
                    <a:pt x="699" y="791"/>
                  </a:lnTo>
                  <a:lnTo>
                    <a:pt x="699" y="798"/>
                  </a:lnTo>
                  <a:lnTo>
                    <a:pt x="693" y="801"/>
                  </a:lnTo>
                  <a:lnTo>
                    <a:pt x="690" y="811"/>
                  </a:lnTo>
                  <a:lnTo>
                    <a:pt x="678" y="824"/>
                  </a:lnTo>
                  <a:lnTo>
                    <a:pt x="138" y="1476"/>
                  </a:lnTo>
                  <a:lnTo>
                    <a:pt x="732" y="1476"/>
                  </a:lnTo>
                  <a:lnTo>
                    <a:pt x="819" y="1473"/>
                  </a:lnTo>
                  <a:lnTo>
                    <a:pt x="897" y="1469"/>
                  </a:lnTo>
                  <a:lnTo>
                    <a:pt x="967" y="1457"/>
                  </a:lnTo>
                  <a:lnTo>
                    <a:pt x="1027" y="1440"/>
                  </a:lnTo>
                  <a:lnTo>
                    <a:pt x="1081" y="1415"/>
                  </a:lnTo>
                  <a:lnTo>
                    <a:pt x="1126" y="1379"/>
                  </a:lnTo>
                  <a:lnTo>
                    <a:pt x="1165" y="1334"/>
                  </a:lnTo>
                  <a:lnTo>
                    <a:pt x="1198" y="1279"/>
                  </a:lnTo>
                  <a:lnTo>
                    <a:pt x="1223" y="1208"/>
                  </a:lnTo>
                  <a:lnTo>
                    <a:pt x="1244" y="1127"/>
                  </a:lnTo>
                  <a:lnTo>
                    <a:pt x="1256" y="1030"/>
                  </a:lnTo>
                  <a:lnTo>
                    <a:pt x="1307" y="1030"/>
                  </a:lnTo>
                  <a:lnTo>
                    <a:pt x="1250" y="1573"/>
                  </a:lnTo>
                  <a:lnTo>
                    <a:pt x="33" y="1573"/>
                  </a:lnTo>
                  <a:lnTo>
                    <a:pt x="15" y="1570"/>
                  </a:lnTo>
                  <a:lnTo>
                    <a:pt x="3" y="1563"/>
                  </a:lnTo>
                  <a:lnTo>
                    <a:pt x="0" y="1547"/>
                  </a:lnTo>
                  <a:lnTo>
                    <a:pt x="0" y="1540"/>
                  </a:lnTo>
                  <a:lnTo>
                    <a:pt x="3" y="1537"/>
                  </a:lnTo>
                  <a:lnTo>
                    <a:pt x="3" y="1534"/>
                  </a:lnTo>
                  <a:lnTo>
                    <a:pt x="24" y="1511"/>
                  </a:lnTo>
                  <a:lnTo>
                    <a:pt x="533" y="888"/>
                  </a:lnTo>
                  <a:lnTo>
                    <a:pt x="0" y="52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7104" y="3542"/>
              <a:ext cx="1912" cy="1204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9"/>
                </a:cxn>
                <a:cxn ang="0">
                  <a:pos x="1602" y="358"/>
                </a:cxn>
                <a:cxn ang="0">
                  <a:pos x="1696" y="455"/>
                </a:cxn>
                <a:cxn ang="0">
                  <a:pos x="1786" y="523"/>
                </a:cxn>
                <a:cxn ang="0">
                  <a:pos x="1864" y="562"/>
                </a:cxn>
                <a:cxn ang="0">
                  <a:pos x="1900" y="578"/>
                </a:cxn>
                <a:cxn ang="0">
                  <a:pos x="1909" y="591"/>
                </a:cxn>
                <a:cxn ang="0">
                  <a:pos x="1912" y="610"/>
                </a:cxn>
                <a:cxn ang="0">
                  <a:pos x="1903" y="623"/>
                </a:cxn>
                <a:cxn ang="0">
                  <a:pos x="1882" y="629"/>
                </a:cxn>
                <a:cxn ang="0">
                  <a:pos x="1702" y="742"/>
                </a:cxn>
                <a:cxn ang="0">
                  <a:pos x="1572" y="888"/>
                </a:cxn>
                <a:cxn ang="0">
                  <a:pos x="1488" y="1062"/>
                </a:cxn>
                <a:cxn ang="0">
                  <a:pos x="1458" y="1182"/>
                </a:cxn>
                <a:cxn ang="0">
                  <a:pos x="1437" y="1204"/>
                </a:cxn>
                <a:cxn ang="0">
                  <a:pos x="1385" y="1201"/>
                </a:cxn>
                <a:cxn ang="0">
                  <a:pos x="1376" y="1191"/>
                </a:cxn>
                <a:cxn ang="0">
                  <a:pos x="1370" y="1165"/>
                </a:cxn>
                <a:cxn ang="0">
                  <a:pos x="1385" y="1104"/>
                </a:cxn>
                <a:cxn ang="0">
                  <a:pos x="1418" y="1001"/>
                </a:cxn>
                <a:cxn ang="0">
                  <a:pos x="1485" y="872"/>
                </a:cxn>
                <a:cxn ang="0">
                  <a:pos x="1518" y="823"/>
                </a:cxn>
                <a:cxn ang="0">
                  <a:pos x="1578" y="746"/>
                </a:cxn>
                <a:cxn ang="0">
                  <a:pos x="1677" y="652"/>
                </a:cxn>
                <a:cxn ang="0">
                  <a:pos x="54" y="649"/>
                </a:cxn>
                <a:cxn ang="0">
                  <a:pos x="15" y="639"/>
                </a:cxn>
                <a:cxn ang="0">
                  <a:pos x="0" y="600"/>
                </a:cxn>
                <a:cxn ang="0">
                  <a:pos x="15" y="562"/>
                </a:cxn>
                <a:cxn ang="0">
                  <a:pos x="54" y="552"/>
                </a:cxn>
                <a:cxn ang="0">
                  <a:pos x="1611" y="497"/>
                </a:cxn>
                <a:cxn ang="0">
                  <a:pos x="1512" y="384"/>
                </a:cxn>
                <a:cxn ang="0">
                  <a:pos x="1443" y="268"/>
                </a:cxn>
                <a:cxn ang="0">
                  <a:pos x="1382" y="100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204">
                  <a:moveTo>
                    <a:pt x="1391" y="0"/>
                  </a:moveTo>
                  <a:lnTo>
                    <a:pt x="1427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32"/>
                  </a:lnTo>
                  <a:lnTo>
                    <a:pt x="1518" y="219"/>
                  </a:lnTo>
                  <a:lnTo>
                    <a:pt x="1557" y="294"/>
                  </a:lnTo>
                  <a:lnTo>
                    <a:pt x="1602" y="358"/>
                  </a:lnTo>
                  <a:lnTo>
                    <a:pt x="1647" y="410"/>
                  </a:lnTo>
                  <a:lnTo>
                    <a:pt x="1696" y="455"/>
                  </a:lnTo>
                  <a:lnTo>
                    <a:pt x="1744" y="494"/>
                  </a:lnTo>
                  <a:lnTo>
                    <a:pt x="1786" y="523"/>
                  </a:lnTo>
                  <a:lnTo>
                    <a:pt x="1828" y="545"/>
                  </a:lnTo>
                  <a:lnTo>
                    <a:pt x="1864" y="562"/>
                  </a:lnTo>
                  <a:lnTo>
                    <a:pt x="1894" y="574"/>
                  </a:lnTo>
                  <a:lnTo>
                    <a:pt x="1900" y="578"/>
                  </a:lnTo>
                  <a:lnTo>
                    <a:pt x="1906" y="584"/>
                  </a:lnTo>
                  <a:lnTo>
                    <a:pt x="1909" y="591"/>
                  </a:lnTo>
                  <a:lnTo>
                    <a:pt x="1912" y="600"/>
                  </a:lnTo>
                  <a:lnTo>
                    <a:pt x="1912" y="610"/>
                  </a:lnTo>
                  <a:lnTo>
                    <a:pt x="1909" y="616"/>
                  </a:lnTo>
                  <a:lnTo>
                    <a:pt x="1903" y="623"/>
                  </a:lnTo>
                  <a:lnTo>
                    <a:pt x="1894" y="626"/>
                  </a:lnTo>
                  <a:lnTo>
                    <a:pt x="1882" y="629"/>
                  </a:lnTo>
                  <a:lnTo>
                    <a:pt x="1786" y="681"/>
                  </a:lnTo>
                  <a:lnTo>
                    <a:pt x="1702" y="742"/>
                  </a:lnTo>
                  <a:lnTo>
                    <a:pt x="1629" y="810"/>
                  </a:lnTo>
                  <a:lnTo>
                    <a:pt x="1572" y="888"/>
                  </a:lnTo>
                  <a:lnTo>
                    <a:pt x="1524" y="972"/>
                  </a:lnTo>
                  <a:lnTo>
                    <a:pt x="1488" y="1062"/>
                  </a:lnTo>
                  <a:lnTo>
                    <a:pt x="1464" y="1156"/>
                  </a:lnTo>
                  <a:lnTo>
                    <a:pt x="1458" y="1182"/>
                  </a:lnTo>
                  <a:lnTo>
                    <a:pt x="1449" y="1198"/>
                  </a:lnTo>
                  <a:lnTo>
                    <a:pt x="1437" y="1204"/>
                  </a:lnTo>
                  <a:lnTo>
                    <a:pt x="1394" y="1204"/>
                  </a:lnTo>
                  <a:lnTo>
                    <a:pt x="1385" y="1201"/>
                  </a:lnTo>
                  <a:lnTo>
                    <a:pt x="1379" y="1198"/>
                  </a:lnTo>
                  <a:lnTo>
                    <a:pt x="1376" y="1191"/>
                  </a:lnTo>
                  <a:lnTo>
                    <a:pt x="1370" y="1185"/>
                  </a:lnTo>
                  <a:lnTo>
                    <a:pt x="1370" y="1165"/>
                  </a:lnTo>
                  <a:lnTo>
                    <a:pt x="1376" y="1143"/>
                  </a:lnTo>
                  <a:lnTo>
                    <a:pt x="1385" y="1104"/>
                  </a:lnTo>
                  <a:lnTo>
                    <a:pt x="1400" y="1059"/>
                  </a:lnTo>
                  <a:lnTo>
                    <a:pt x="1418" y="1001"/>
                  </a:lnTo>
                  <a:lnTo>
                    <a:pt x="1449" y="939"/>
                  </a:lnTo>
                  <a:lnTo>
                    <a:pt x="1485" y="872"/>
                  </a:lnTo>
                  <a:lnTo>
                    <a:pt x="1497" y="852"/>
                  </a:lnTo>
                  <a:lnTo>
                    <a:pt x="1518" y="823"/>
                  </a:lnTo>
                  <a:lnTo>
                    <a:pt x="1545" y="788"/>
                  </a:lnTo>
                  <a:lnTo>
                    <a:pt x="1578" y="746"/>
                  </a:lnTo>
                  <a:lnTo>
                    <a:pt x="1623" y="697"/>
                  </a:lnTo>
                  <a:lnTo>
                    <a:pt x="1677" y="652"/>
                  </a:lnTo>
                  <a:lnTo>
                    <a:pt x="1674" y="649"/>
                  </a:lnTo>
                  <a:lnTo>
                    <a:pt x="54" y="649"/>
                  </a:lnTo>
                  <a:lnTo>
                    <a:pt x="33" y="645"/>
                  </a:lnTo>
                  <a:lnTo>
                    <a:pt x="15" y="639"/>
                  </a:lnTo>
                  <a:lnTo>
                    <a:pt x="3" y="623"/>
                  </a:lnTo>
                  <a:lnTo>
                    <a:pt x="0" y="600"/>
                  </a:lnTo>
                  <a:lnTo>
                    <a:pt x="3" y="578"/>
                  </a:lnTo>
                  <a:lnTo>
                    <a:pt x="15" y="562"/>
                  </a:lnTo>
                  <a:lnTo>
                    <a:pt x="33" y="555"/>
                  </a:lnTo>
                  <a:lnTo>
                    <a:pt x="54" y="552"/>
                  </a:lnTo>
                  <a:lnTo>
                    <a:pt x="1674" y="552"/>
                  </a:lnTo>
                  <a:lnTo>
                    <a:pt x="1611" y="497"/>
                  </a:lnTo>
                  <a:lnTo>
                    <a:pt x="1557" y="442"/>
                  </a:lnTo>
                  <a:lnTo>
                    <a:pt x="1512" y="384"/>
                  </a:lnTo>
                  <a:lnTo>
                    <a:pt x="1476" y="332"/>
                  </a:lnTo>
                  <a:lnTo>
                    <a:pt x="1443" y="268"/>
                  </a:lnTo>
                  <a:lnTo>
                    <a:pt x="1415" y="206"/>
                  </a:lnTo>
                  <a:lnTo>
                    <a:pt x="1382" y="100"/>
                  </a:lnTo>
                  <a:lnTo>
                    <a:pt x="1373" y="64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9848" y="3102"/>
              <a:ext cx="1526" cy="1673"/>
            </a:xfrm>
            <a:custGeom>
              <a:avLst/>
              <a:gdLst/>
              <a:ahLst/>
              <a:cxnLst>
                <a:cxn ang="0">
                  <a:pos x="1035" y="7"/>
                </a:cxn>
                <a:cxn ang="0">
                  <a:pos x="1156" y="46"/>
                </a:cxn>
                <a:cxn ang="0">
                  <a:pos x="1240" y="107"/>
                </a:cxn>
                <a:cxn ang="0">
                  <a:pos x="1291" y="165"/>
                </a:cxn>
                <a:cxn ang="0">
                  <a:pos x="1319" y="204"/>
                </a:cxn>
                <a:cxn ang="0">
                  <a:pos x="1487" y="4"/>
                </a:cxn>
                <a:cxn ang="0">
                  <a:pos x="1493" y="0"/>
                </a:cxn>
                <a:cxn ang="0">
                  <a:pos x="1514" y="4"/>
                </a:cxn>
                <a:cxn ang="0">
                  <a:pos x="1520" y="13"/>
                </a:cxn>
                <a:cxn ang="0">
                  <a:pos x="1523" y="23"/>
                </a:cxn>
                <a:cxn ang="0">
                  <a:pos x="1391" y="608"/>
                </a:cxn>
                <a:cxn ang="0">
                  <a:pos x="1385" y="637"/>
                </a:cxn>
                <a:cxn ang="0">
                  <a:pos x="1376" y="653"/>
                </a:cxn>
                <a:cxn ang="0">
                  <a:pos x="1364" y="656"/>
                </a:cxn>
                <a:cxn ang="0">
                  <a:pos x="1337" y="653"/>
                </a:cxn>
                <a:cxn ang="0">
                  <a:pos x="1328" y="646"/>
                </a:cxn>
                <a:cxn ang="0">
                  <a:pos x="1322" y="621"/>
                </a:cxn>
                <a:cxn ang="0">
                  <a:pos x="1325" y="588"/>
                </a:cxn>
                <a:cxn ang="0">
                  <a:pos x="1328" y="514"/>
                </a:cxn>
                <a:cxn ang="0">
                  <a:pos x="1303" y="330"/>
                </a:cxn>
                <a:cxn ang="0">
                  <a:pos x="1234" y="191"/>
                </a:cxn>
                <a:cxn ang="0">
                  <a:pos x="1126" y="101"/>
                </a:cxn>
                <a:cxn ang="0">
                  <a:pos x="978" y="68"/>
                </a:cxn>
                <a:cxn ang="0">
                  <a:pos x="789" y="104"/>
                </a:cxn>
                <a:cxn ang="0">
                  <a:pos x="608" y="201"/>
                </a:cxn>
                <a:cxn ang="0">
                  <a:pos x="454" y="346"/>
                </a:cxn>
                <a:cxn ang="0">
                  <a:pos x="337" y="540"/>
                </a:cxn>
                <a:cxn ang="0">
                  <a:pos x="259" y="737"/>
                </a:cxn>
                <a:cxn ang="0">
                  <a:pos x="216" y="924"/>
                </a:cxn>
                <a:cxn ang="0">
                  <a:pos x="198" y="1069"/>
                </a:cxn>
                <a:cxn ang="0">
                  <a:pos x="201" y="1211"/>
                </a:cxn>
                <a:cxn ang="0">
                  <a:pos x="240" y="1363"/>
                </a:cxn>
                <a:cxn ang="0">
                  <a:pos x="313" y="1473"/>
                </a:cxn>
                <a:cxn ang="0">
                  <a:pos x="403" y="1547"/>
                </a:cxn>
                <a:cxn ang="0">
                  <a:pos x="508" y="1586"/>
                </a:cxn>
                <a:cxn ang="0">
                  <a:pos x="617" y="1599"/>
                </a:cxn>
                <a:cxn ang="0">
                  <a:pos x="761" y="1576"/>
                </a:cxn>
                <a:cxn ang="0">
                  <a:pos x="924" y="1496"/>
                </a:cxn>
                <a:cxn ang="0">
                  <a:pos x="1078" y="1363"/>
                </a:cxn>
                <a:cxn ang="0">
                  <a:pos x="1168" y="1224"/>
                </a:cxn>
                <a:cxn ang="0">
                  <a:pos x="1216" y="1108"/>
                </a:cxn>
                <a:cxn ang="0">
                  <a:pos x="1231" y="1056"/>
                </a:cxn>
                <a:cxn ang="0">
                  <a:pos x="1246" y="1043"/>
                </a:cxn>
                <a:cxn ang="0">
                  <a:pos x="1267" y="1047"/>
                </a:cxn>
                <a:cxn ang="0">
                  <a:pos x="1282" y="1056"/>
                </a:cxn>
                <a:cxn ang="0">
                  <a:pos x="1279" y="1079"/>
                </a:cxn>
                <a:cxn ang="0">
                  <a:pos x="1261" y="1150"/>
                </a:cxn>
                <a:cxn ang="0">
                  <a:pos x="1210" y="1263"/>
                </a:cxn>
                <a:cxn ang="0">
                  <a:pos x="1114" y="1402"/>
                </a:cxn>
                <a:cxn ang="0">
                  <a:pos x="987" y="1525"/>
                </a:cxn>
                <a:cxn ang="0">
                  <a:pos x="843" y="1615"/>
                </a:cxn>
                <a:cxn ang="0">
                  <a:pos x="674" y="1667"/>
                </a:cxn>
                <a:cxn ang="0">
                  <a:pos x="484" y="1667"/>
                </a:cxn>
                <a:cxn ang="0">
                  <a:pos x="310" y="1609"/>
                </a:cxn>
                <a:cxn ang="0">
                  <a:pos x="168" y="1502"/>
                </a:cxn>
                <a:cxn ang="0">
                  <a:pos x="63" y="1347"/>
                </a:cxn>
                <a:cxn ang="0">
                  <a:pos x="6" y="1153"/>
                </a:cxn>
                <a:cxn ang="0">
                  <a:pos x="9" y="911"/>
                </a:cxn>
                <a:cxn ang="0">
                  <a:pos x="81" y="653"/>
                </a:cxn>
                <a:cxn ang="0">
                  <a:pos x="216" y="424"/>
                </a:cxn>
                <a:cxn ang="0">
                  <a:pos x="394" y="230"/>
                </a:cxn>
                <a:cxn ang="0">
                  <a:pos x="608" y="88"/>
                </a:cxn>
                <a:cxn ang="0">
                  <a:pos x="840" y="10"/>
                </a:cxn>
              </a:cxnLst>
              <a:rect l="0" t="0" r="r" b="b"/>
              <a:pathLst>
                <a:path w="1526" h="1673">
                  <a:moveTo>
                    <a:pt x="960" y="0"/>
                  </a:moveTo>
                  <a:lnTo>
                    <a:pt x="1035" y="7"/>
                  </a:lnTo>
                  <a:lnTo>
                    <a:pt x="1099" y="23"/>
                  </a:lnTo>
                  <a:lnTo>
                    <a:pt x="1156" y="46"/>
                  </a:lnTo>
                  <a:lnTo>
                    <a:pt x="1201" y="75"/>
                  </a:lnTo>
                  <a:lnTo>
                    <a:pt x="1240" y="107"/>
                  </a:lnTo>
                  <a:lnTo>
                    <a:pt x="1270" y="136"/>
                  </a:lnTo>
                  <a:lnTo>
                    <a:pt x="1291" y="165"/>
                  </a:lnTo>
                  <a:lnTo>
                    <a:pt x="1310" y="188"/>
                  </a:lnTo>
                  <a:lnTo>
                    <a:pt x="1319" y="204"/>
                  </a:lnTo>
                  <a:lnTo>
                    <a:pt x="1466" y="26"/>
                  </a:lnTo>
                  <a:lnTo>
                    <a:pt x="1487" y="4"/>
                  </a:lnTo>
                  <a:lnTo>
                    <a:pt x="1490" y="4"/>
                  </a:lnTo>
                  <a:lnTo>
                    <a:pt x="1493" y="0"/>
                  </a:lnTo>
                  <a:lnTo>
                    <a:pt x="1508" y="0"/>
                  </a:lnTo>
                  <a:lnTo>
                    <a:pt x="1514" y="4"/>
                  </a:lnTo>
                  <a:lnTo>
                    <a:pt x="1520" y="10"/>
                  </a:lnTo>
                  <a:lnTo>
                    <a:pt x="1520" y="13"/>
                  </a:lnTo>
                  <a:lnTo>
                    <a:pt x="1523" y="20"/>
                  </a:lnTo>
                  <a:lnTo>
                    <a:pt x="1523" y="23"/>
                  </a:lnTo>
                  <a:lnTo>
                    <a:pt x="1526" y="20"/>
                  </a:lnTo>
                  <a:lnTo>
                    <a:pt x="1391" y="608"/>
                  </a:lnTo>
                  <a:lnTo>
                    <a:pt x="1388" y="624"/>
                  </a:lnTo>
                  <a:lnTo>
                    <a:pt x="1385" y="637"/>
                  </a:lnTo>
                  <a:lnTo>
                    <a:pt x="1382" y="646"/>
                  </a:lnTo>
                  <a:lnTo>
                    <a:pt x="1376" y="653"/>
                  </a:lnTo>
                  <a:lnTo>
                    <a:pt x="1370" y="653"/>
                  </a:lnTo>
                  <a:lnTo>
                    <a:pt x="1364" y="656"/>
                  </a:lnTo>
                  <a:lnTo>
                    <a:pt x="1343" y="656"/>
                  </a:lnTo>
                  <a:lnTo>
                    <a:pt x="1337" y="653"/>
                  </a:lnTo>
                  <a:lnTo>
                    <a:pt x="1331" y="653"/>
                  </a:lnTo>
                  <a:lnTo>
                    <a:pt x="1328" y="646"/>
                  </a:lnTo>
                  <a:lnTo>
                    <a:pt x="1322" y="643"/>
                  </a:lnTo>
                  <a:lnTo>
                    <a:pt x="1322" y="621"/>
                  </a:lnTo>
                  <a:lnTo>
                    <a:pt x="1325" y="608"/>
                  </a:lnTo>
                  <a:lnTo>
                    <a:pt x="1325" y="588"/>
                  </a:lnTo>
                  <a:lnTo>
                    <a:pt x="1328" y="559"/>
                  </a:lnTo>
                  <a:lnTo>
                    <a:pt x="1328" y="514"/>
                  </a:lnTo>
                  <a:lnTo>
                    <a:pt x="1322" y="417"/>
                  </a:lnTo>
                  <a:lnTo>
                    <a:pt x="1303" y="330"/>
                  </a:lnTo>
                  <a:lnTo>
                    <a:pt x="1276" y="256"/>
                  </a:lnTo>
                  <a:lnTo>
                    <a:pt x="1234" y="191"/>
                  </a:lnTo>
                  <a:lnTo>
                    <a:pt x="1186" y="139"/>
                  </a:lnTo>
                  <a:lnTo>
                    <a:pt x="1126" y="101"/>
                  </a:lnTo>
                  <a:lnTo>
                    <a:pt x="1057" y="78"/>
                  </a:lnTo>
                  <a:lnTo>
                    <a:pt x="978" y="68"/>
                  </a:lnTo>
                  <a:lnTo>
                    <a:pt x="882" y="78"/>
                  </a:lnTo>
                  <a:lnTo>
                    <a:pt x="789" y="104"/>
                  </a:lnTo>
                  <a:lnTo>
                    <a:pt x="695" y="146"/>
                  </a:lnTo>
                  <a:lnTo>
                    <a:pt x="608" y="201"/>
                  </a:lnTo>
                  <a:lnTo>
                    <a:pt x="527" y="269"/>
                  </a:lnTo>
                  <a:lnTo>
                    <a:pt x="454" y="346"/>
                  </a:lnTo>
                  <a:lnTo>
                    <a:pt x="388" y="440"/>
                  </a:lnTo>
                  <a:lnTo>
                    <a:pt x="337" y="540"/>
                  </a:lnTo>
                  <a:lnTo>
                    <a:pt x="292" y="640"/>
                  </a:lnTo>
                  <a:lnTo>
                    <a:pt x="259" y="737"/>
                  </a:lnTo>
                  <a:lnTo>
                    <a:pt x="231" y="834"/>
                  </a:lnTo>
                  <a:lnTo>
                    <a:pt x="216" y="924"/>
                  </a:lnTo>
                  <a:lnTo>
                    <a:pt x="204" y="1002"/>
                  </a:lnTo>
                  <a:lnTo>
                    <a:pt x="198" y="1069"/>
                  </a:lnTo>
                  <a:lnTo>
                    <a:pt x="195" y="1121"/>
                  </a:lnTo>
                  <a:lnTo>
                    <a:pt x="201" y="1211"/>
                  </a:lnTo>
                  <a:lnTo>
                    <a:pt x="216" y="1292"/>
                  </a:lnTo>
                  <a:lnTo>
                    <a:pt x="240" y="1363"/>
                  </a:lnTo>
                  <a:lnTo>
                    <a:pt x="274" y="1425"/>
                  </a:lnTo>
                  <a:lnTo>
                    <a:pt x="313" y="1473"/>
                  </a:lnTo>
                  <a:lnTo>
                    <a:pt x="355" y="1515"/>
                  </a:lnTo>
                  <a:lnTo>
                    <a:pt x="403" y="1547"/>
                  </a:lnTo>
                  <a:lnTo>
                    <a:pt x="454" y="1570"/>
                  </a:lnTo>
                  <a:lnTo>
                    <a:pt x="508" y="1586"/>
                  </a:lnTo>
                  <a:lnTo>
                    <a:pt x="563" y="1596"/>
                  </a:lnTo>
                  <a:lnTo>
                    <a:pt x="617" y="1599"/>
                  </a:lnTo>
                  <a:lnTo>
                    <a:pt x="686" y="1592"/>
                  </a:lnTo>
                  <a:lnTo>
                    <a:pt x="761" y="1576"/>
                  </a:lnTo>
                  <a:lnTo>
                    <a:pt x="840" y="1544"/>
                  </a:lnTo>
                  <a:lnTo>
                    <a:pt x="924" y="1496"/>
                  </a:lnTo>
                  <a:lnTo>
                    <a:pt x="1011" y="1431"/>
                  </a:lnTo>
                  <a:lnTo>
                    <a:pt x="1078" y="1363"/>
                  </a:lnTo>
                  <a:lnTo>
                    <a:pt x="1129" y="1292"/>
                  </a:lnTo>
                  <a:lnTo>
                    <a:pt x="1168" y="1224"/>
                  </a:lnTo>
                  <a:lnTo>
                    <a:pt x="1195" y="1163"/>
                  </a:lnTo>
                  <a:lnTo>
                    <a:pt x="1216" y="1108"/>
                  </a:lnTo>
                  <a:lnTo>
                    <a:pt x="1228" y="1066"/>
                  </a:lnTo>
                  <a:lnTo>
                    <a:pt x="1231" y="1056"/>
                  </a:lnTo>
                  <a:lnTo>
                    <a:pt x="1240" y="1047"/>
                  </a:lnTo>
                  <a:lnTo>
                    <a:pt x="1246" y="1043"/>
                  </a:lnTo>
                  <a:lnTo>
                    <a:pt x="1264" y="1043"/>
                  </a:lnTo>
                  <a:lnTo>
                    <a:pt x="1267" y="1047"/>
                  </a:lnTo>
                  <a:lnTo>
                    <a:pt x="1273" y="1047"/>
                  </a:lnTo>
                  <a:lnTo>
                    <a:pt x="1282" y="1056"/>
                  </a:lnTo>
                  <a:lnTo>
                    <a:pt x="1282" y="1066"/>
                  </a:lnTo>
                  <a:lnTo>
                    <a:pt x="1279" y="1079"/>
                  </a:lnTo>
                  <a:lnTo>
                    <a:pt x="1273" y="1108"/>
                  </a:lnTo>
                  <a:lnTo>
                    <a:pt x="1261" y="1150"/>
                  </a:lnTo>
                  <a:lnTo>
                    <a:pt x="1240" y="1202"/>
                  </a:lnTo>
                  <a:lnTo>
                    <a:pt x="1210" y="1263"/>
                  </a:lnTo>
                  <a:lnTo>
                    <a:pt x="1168" y="1331"/>
                  </a:lnTo>
                  <a:lnTo>
                    <a:pt x="1114" y="1402"/>
                  </a:lnTo>
                  <a:lnTo>
                    <a:pt x="1048" y="1473"/>
                  </a:lnTo>
                  <a:lnTo>
                    <a:pt x="987" y="1525"/>
                  </a:lnTo>
                  <a:lnTo>
                    <a:pt x="918" y="1573"/>
                  </a:lnTo>
                  <a:lnTo>
                    <a:pt x="843" y="1615"/>
                  </a:lnTo>
                  <a:lnTo>
                    <a:pt x="761" y="1644"/>
                  </a:lnTo>
                  <a:lnTo>
                    <a:pt x="674" y="1667"/>
                  </a:lnTo>
                  <a:lnTo>
                    <a:pt x="581" y="1673"/>
                  </a:lnTo>
                  <a:lnTo>
                    <a:pt x="484" y="1667"/>
                  </a:lnTo>
                  <a:lnTo>
                    <a:pt x="394" y="1644"/>
                  </a:lnTo>
                  <a:lnTo>
                    <a:pt x="310" y="1609"/>
                  </a:lnTo>
                  <a:lnTo>
                    <a:pt x="234" y="1560"/>
                  </a:lnTo>
                  <a:lnTo>
                    <a:pt x="168" y="1502"/>
                  </a:lnTo>
                  <a:lnTo>
                    <a:pt x="111" y="1431"/>
                  </a:lnTo>
                  <a:lnTo>
                    <a:pt x="63" y="1347"/>
                  </a:lnTo>
                  <a:lnTo>
                    <a:pt x="30" y="1257"/>
                  </a:lnTo>
                  <a:lnTo>
                    <a:pt x="6" y="1153"/>
                  </a:lnTo>
                  <a:lnTo>
                    <a:pt x="0" y="1043"/>
                  </a:lnTo>
                  <a:lnTo>
                    <a:pt x="9" y="911"/>
                  </a:lnTo>
                  <a:lnTo>
                    <a:pt x="39" y="779"/>
                  </a:lnTo>
                  <a:lnTo>
                    <a:pt x="81" y="653"/>
                  </a:lnTo>
                  <a:lnTo>
                    <a:pt x="141" y="533"/>
                  </a:lnTo>
                  <a:lnTo>
                    <a:pt x="216" y="424"/>
                  </a:lnTo>
                  <a:lnTo>
                    <a:pt x="301" y="320"/>
                  </a:lnTo>
                  <a:lnTo>
                    <a:pt x="394" y="230"/>
                  </a:lnTo>
                  <a:lnTo>
                    <a:pt x="499" y="152"/>
                  </a:lnTo>
                  <a:lnTo>
                    <a:pt x="608" y="88"/>
                  </a:lnTo>
                  <a:lnTo>
                    <a:pt x="722" y="39"/>
                  </a:lnTo>
                  <a:lnTo>
                    <a:pt x="840" y="10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964580" y="4114800"/>
            <a:ext cx="517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is a K-fold branched cover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526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Seiberg</a:t>
            </a:r>
            <a:r>
              <a:rPr lang="en-US" sz="4400" dirty="0" smtClean="0"/>
              <a:t>-Witten Curve</a:t>
            </a:r>
            <a:endParaRPr lang="en-US" sz="4400" dirty="0"/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191000" y="2362201"/>
            <a:ext cx="686864" cy="525009"/>
            <a:chOff x="2687" y="1559"/>
            <a:chExt cx="3030" cy="2316"/>
          </a:xfrm>
          <a:solidFill>
            <a:srgbClr val="009900"/>
          </a:solidFill>
        </p:grpSpPr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2687" y="1691"/>
              <a:ext cx="1129" cy="1634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76" y="3"/>
                </a:cxn>
                <a:cxn ang="0">
                  <a:pos x="430" y="13"/>
                </a:cxn>
                <a:cxn ang="0">
                  <a:pos x="482" y="31"/>
                </a:cxn>
                <a:cxn ang="0">
                  <a:pos x="530" y="62"/>
                </a:cxn>
                <a:cxn ang="0">
                  <a:pos x="569" y="104"/>
                </a:cxn>
                <a:cxn ang="0">
                  <a:pos x="599" y="164"/>
                </a:cxn>
                <a:cxn ang="0">
                  <a:pos x="1074" y="1507"/>
                </a:cxn>
                <a:cxn ang="0">
                  <a:pos x="1094" y="1551"/>
                </a:cxn>
                <a:cxn ang="0">
                  <a:pos x="1118" y="1587"/>
                </a:cxn>
                <a:cxn ang="0">
                  <a:pos x="1129" y="1609"/>
                </a:cxn>
                <a:cxn ang="0">
                  <a:pos x="1126" y="1618"/>
                </a:cxn>
                <a:cxn ang="0">
                  <a:pos x="1114" y="1627"/>
                </a:cxn>
                <a:cxn ang="0">
                  <a:pos x="1029" y="1630"/>
                </a:cxn>
                <a:cxn ang="0">
                  <a:pos x="991" y="1626"/>
                </a:cxn>
                <a:cxn ang="0">
                  <a:pos x="961" y="1611"/>
                </a:cxn>
                <a:cxn ang="0">
                  <a:pos x="932" y="1579"/>
                </a:cxn>
                <a:cxn ang="0">
                  <a:pos x="917" y="1548"/>
                </a:cxn>
                <a:cxn ang="0">
                  <a:pos x="895" y="1496"/>
                </a:cxn>
                <a:cxn ang="0">
                  <a:pos x="870" y="1428"/>
                </a:cxn>
                <a:cxn ang="0">
                  <a:pos x="842" y="1347"/>
                </a:cxn>
                <a:cxn ang="0">
                  <a:pos x="793" y="1209"/>
                </a:cxn>
                <a:cxn ang="0">
                  <a:pos x="725" y="1018"/>
                </a:cxn>
                <a:cxn ang="0">
                  <a:pos x="692" y="928"/>
                </a:cxn>
                <a:cxn ang="0">
                  <a:pos x="143" y="1587"/>
                </a:cxn>
                <a:cxn ang="0">
                  <a:pos x="123" y="1609"/>
                </a:cxn>
                <a:cxn ang="0">
                  <a:pos x="99" y="1626"/>
                </a:cxn>
                <a:cxn ang="0">
                  <a:pos x="68" y="1634"/>
                </a:cxn>
                <a:cxn ang="0">
                  <a:pos x="39" y="1628"/>
                </a:cxn>
                <a:cxn ang="0">
                  <a:pos x="15" y="1611"/>
                </a:cxn>
                <a:cxn ang="0">
                  <a:pos x="2" y="1586"/>
                </a:cxn>
                <a:cxn ang="0">
                  <a:pos x="2" y="1553"/>
                </a:cxn>
                <a:cxn ang="0">
                  <a:pos x="14" y="1526"/>
                </a:cxn>
                <a:cxn ang="0">
                  <a:pos x="40" y="1496"/>
                </a:cxn>
                <a:cxn ang="0">
                  <a:pos x="448" y="233"/>
                </a:cxn>
                <a:cxn ang="0">
                  <a:pos x="423" y="166"/>
                </a:cxn>
                <a:cxn ang="0">
                  <a:pos x="401" y="118"/>
                </a:cxn>
                <a:cxn ang="0">
                  <a:pos x="382" y="87"/>
                </a:cxn>
                <a:cxn ang="0">
                  <a:pos x="360" y="67"/>
                </a:cxn>
                <a:cxn ang="0">
                  <a:pos x="334" y="55"/>
                </a:cxn>
                <a:cxn ang="0">
                  <a:pos x="301" y="47"/>
                </a:cxn>
                <a:cxn ang="0">
                  <a:pos x="294" y="46"/>
                </a:cxn>
                <a:cxn ang="0">
                  <a:pos x="285" y="39"/>
                </a:cxn>
                <a:cxn ang="0">
                  <a:pos x="280" y="25"/>
                </a:cxn>
                <a:cxn ang="0">
                  <a:pos x="286" y="9"/>
                </a:cxn>
                <a:cxn ang="0">
                  <a:pos x="299" y="2"/>
                </a:cxn>
                <a:cxn ang="0">
                  <a:pos x="316" y="0"/>
                </a:cxn>
              </a:cxnLst>
              <a:rect l="0" t="0" r="r" b="b"/>
              <a:pathLst>
                <a:path w="1129" h="1634">
                  <a:moveTo>
                    <a:pt x="316" y="0"/>
                  </a:moveTo>
                  <a:lnTo>
                    <a:pt x="323" y="0"/>
                  </a:lnTo>
                  <a:lnTo>
                    <a:pt x="349" y="1"/>
                  </a:lnTo>
                  <a:lnTo>
                    <a:pt x="376" y="3"/>
                  </a:lnTo>
                  <a:lnTo>
                    <a:pt x="403" y="7"/>
                  </a:lnTo>
                  <a:lnTo>
                    <a:pt x="430" y="13"/>
                  </a:lnTo>
                  <a:lnTo>
                    <a:pt x="457" y="20"/>
                  </a:lnTo>
                  <a:lnTo>
                    <a:pt x="482" y="31"/>
                  </a:lnTo>
                  <a:lnTo>
                    <a:pt x="506" y="45"/>
                  </a:lnTo>
                  <a:lnTo>
                    <a:pt x="530" y="62"/>
                  </a:lnTo>
                  <a:lnTo>
                    <a:pt x="550" y="82"/>
                  </a:lnTo>
                  <a:lnTo>
                    <a:pt x="569" y="104"/>
                  </a:lnTo>
                  <a:lnTo>
                    <a:pt x="585" y="132"/>
                  </a:lnTo>
                  <a:lnTo>
                    <a:pt x="599" y="164"/>
                  </a:lnTo>
                  <a:lnTo>
                    <a:pt x="1064" y="1481"/>
                  </a:lnTo>
                  <a:lnTo>
                    <a:pt x="1074" y="1507"/>
                  </a:lnTo>
                  <a:lnTo>
                    <a:pt x="1084" y="1529"/>
                  </a:lnTo>
                  <a:lnTo>
                    <a:pt x="1094" y="1551"/>
                  </a:lnTo>
                  <a:lnTo>
                    <a:pt x="1104" y="1570"/>
                  </a:lnTo>
                  <a:lnTo>
                    <a:pt x="1118" y="1587"/>
                  </a:lnTo>
                  <a:lnTo>
                    <a:pt x="1126" y="1598"/>
                  </a:lnTo>
                  <a:lnTo>
                    <a:pt x="1129" y="1609"/>
                  </a:lnTo>
                  <a:lnTo>
                    <a:pt x="1128" y="1613"/>
                  </a:lnTo>
                  <a:lnTo>
                    <a:pt x="1126" y="1618"/>
                  </a:lnTo>
                  <a:lnTo>
                    <a:pt x="1122" y="1623"/>
                  </a:lnTo>
                  <a:lnTo>
                    <a:pt x="1114" y="1627"/>
                  </a:lnTo>
                  <a:lnTo>
                    <a:pt x="1103" y="1630"/>
                  </a:lnTo>
                  <a:lnTo>
                    <a:pt x="1029" y="1630"/>
                  </a:lnTo>
                  <a:lnTo>
                    <a:pt x="1010" y="1629"/>
                  </a:lnTo>
                  <a:lnTo>
                    <a:pt x="991" y="1626"/>
                  </a:lnTo>
                  <a:lnTo>
                    <a:pt x="976" y="1620"/>
                  </a:lnTo>
                  <a:lnTo>
                    <a:pt x="961" y="1611"/>
                  </a:lnTo>
                  <a:lnTo>
                    <a:pt x="947" y="1598"/>
                  </a:lnTo>
                  <a:lnTo>
                    <a:pt x="932" y="1579"/>
                  </a:lnTo>
                  <a:lnTo>
                    <a:pt x="925" y="1566"/>
                  </a:lnTo>
                  <a:lnTo>
                    <a:pt x="917" y="1548"/>
                  </a:lnTo>
                  <a:lnTo>
                    <a:pt x="907" y="1525"/>
                  </a:lnTo>
                  <a:lnTo>
                    <a:pt x="895" y="1496"/>
                  </a:lnTo>
                  <a:lnTo>
                    <a:pt x="884" y="1464"/>
                  </a:lnTo>
                  <a:lnTo>
                    <a:pt x="870" y="1428"/>
                  </a:lnTo>
                  <a:lnTo>
                    <a:pt x="856" y="1388"/>
                  </a:lnTo>
                  <a:lnTo>
                    <a:pt x="842" y="1347"/>
                  </a:lnTo>
                  <a:lnTo>
                    <a:pt x="826" y="1302"/>
                  </a:lnTo>
                  <a:lnTo>
                    <a:pt x="793" y="1209"/>
                  </a:lnTo>
                  <a:lnTo>
                    <a:pt x="760" y="1112"/>
                  </a:lnTo>
                  <a:lnTo>
                    <a:pt x="725" y="1018"/>
                  </a:lnTo>
                  <a:lnTo>
                    <a:pt x="709" y="972"/>
                  </a:lnTo>
                  <a:lnTo>
                    <a:pt x="692" y="928"/>
                  </a:lnTo>
                  <a:lnTo>
                    <a:pt x="691" y="928"/>
                  </a:lnTo>
                  <a:lnTo>
                    <a:pt x="143" y="1587"/>
                  </a:lnTo>
                  <a:lnTo>
                    <a:pt x="134" y="1598"/>
                  </a:lnTo>
                  <a:lnTo>
                    <a:pt x="123" y="1609"/>
                  </a:lnTo>
                  <a:lnTo>
                    <a:pt x="113" y="1618"/>
                  </a:lnTo>
                  <a:lnTo>
                    <a:pt x="99" y="1626"/>
                  </a:lnTo>
                  <a:lnTo>
                    <a:pt x="84" y="1632"/>
                  </a:lnTo>
                  <a:lnTo>
                    <a:pt x="68" y="1634"/>
                  </a:lnTo>
                  <a:lnTo>
                    <a:pt x="52" y="1632"/>
                  </a:lnTo>
                  <a:lnTo>
                    <a:pt x="39" y="1628"/>
                  </a:lnTo>
                  <a:lnTo>
                    <a:pt x="26" y="1621"/>
                  </a:lnTo>
                  <a:lnTo>
                    <a:pt x="15" y="1611"/>
                  </a:lnTo>
                  <a:lnTo>
                    <a:pt x="7" y="1600"/>
                  </a:lnTo>
                  <a:lnTo>
                    <a:pt x="2" y="1586"/>
                  </a:lnTo>
                  <a:lnTo>
                    <a:pt x="0" y="1569"/>
                  </a:lnTo>
                  <a:lnTo>
                    <a:pt x="2" y="1553"/>
                  </a:lnTo>
                  <a:lnTo>
                    <a:pt x="7" y="1538"/>
                  </a:lnTo>
                  <a:lnTo>
                    <a:pt x="14" y="1526"/>
                  </a:lnTo>
                  <a:lnTo>
                    <a:pt x="26" y="1512"/>
                  </a:lnTo>
                  <a:lnTo>
                    <a:pt x="40" y="1496"/>
                  </a:lnTo>
                  <a:lnTo>
                    <a:pt x="670" y="862"/>
                  </a:lnTo>
                  <a:lnTo>
                    <a:pt x="448" y="233"/>
                  </a:lnTo>
                  <a:lnTo>
                    <a:pt x="434" y="196"/>
                  </a:lnTo>
                  <a:lnTo>
                    <a:pt x="423" y="166"/>
                  </a:lnTo>
                  <a:lnTo>
                    <a:pt x="411" y="140"/>
                  </a:lnTo>
                  <a:lnTo>
                    <a:pt x="401" y="118"/>
                  </a:lnTo>
                  <a:lnTo>
                    <a:pt x="392" y="100"/>
                  </a:lnTo>
                  <a:lnTo>
                    <a:pt x="382" y="87"/>
                  </a:lnTo>
                  <a:lnTo>
                    <a:pt x="371" y="76"/>
                  </a:lnTo>
                  <a:lnTo>
                    <a:pt x="360" y="67"/>
                  </a:lnTo>
                  <a:lnTo>
                    <a:pt x="348" y="60"/>
                  </a:lnTo>
                  <a:lnTo>
                    <a:pt x="334" y="55"/>
                  </a:lnTo>
                  <a:lnTo>
                    <a:pt x="319" y="51"/>
                  </a:lnTo>
                  <a:lnTo>
                    <a:pt x="301" y="47"/>
                  </a:lnTo>
                  <a:lnTo>
                    <a:pt x="298" y="47"/>
                  </a:lnTo>
                  <a:lnTo>
                    <a:pt x="294" y="46"/>
                  </a:lnTo>
                  <a:lnTo>
                    <a:pt x="288" y="43"/>
                  </a:lnTo>
                  <a:lnTo>
                    <a:pt x="285" y="39"/>
                  </a:lnTo>
                  <a:lnTo>
                    <a:pt x="281" y="33"/>
                  </a:lnTo>
                  <a:lnTo>
                    <a:pt x="280" y="25"/>
                  </a:lnTo>
                  <a:lnTo>
                    <a:pt x="282" y="15"/>
                  </a:lnTo>
                  <a:lnTo>
                    <a:pt x="286" y="9"/>
                  </a:lnTo>
                  <a:lnTo>
                    <a:pt x="292" y="5"/>
                  </a:lnTo>
                  <a:lnTo>
                    <a:pt x="299" y="2"/>
                  </a:lnTo>
                  <a:lnTo>
                    <a:pt x="308" y="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158" y="1559"/>
              <a:ext cx="89" cy="231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9" y="2"/>
                </a:cxn>
                <a:cxn ang="0">
                  <a:pos x="69" y="6"/>
                </a:cxn>
                <a:cxn ang="0">
                  <a:pos x="77" y="13"/>
                </a:cxn>
                <a:cxn ang="0">
                  <a:pos x="81" y="22"/>
                </a:cxn>
                <a:cxn ang="0">
                  <a:pos x="85" y="33"/>
                </a:cxn>
                <a:cxn ang="0">
                  <a:pos x="87" y="45"/>
                </a:cxn>
                <a:cxn ang="0">
                  <a:pos x="89" y="58"/>
                </a:cxn>
                <a:cxn ang="0">
                  <a:pos x="89" y="2258"/>
                </a:cxn>
                <a:cxn ang="0">
                  <a:pos x="87" y="2271"/>
                </a:cxn>
                <a:cxn ang="0">
                  <a:pos x="85" y="2283"/>
                </a:cxn>
                <a:cxn ang="0">
                  <a:pos x="81" y="2294"/>
                </a:cxn>
                <a:cxn ang="0">
                  <a:pos x="77" y="2303"/>
                </a:cxn>
                <a:cxn ang="0">
                  <a:pos x="69" y="2310"/>
                </a:cxn>
                <a:cxn ang="0">
                  <a:pos x="59" y="2314"/>
                </a:cxn>
                <a:cxn ang="0">
                  <a:pos x="46" y="2316"/>
                </a:cxn>
                <a:cxn ang="0">
                  <a:pos x="33" y="2314"/>
                </a:cxn>
                <a:cxn ang="0">
                  <a:pos x="22" y="2310"/>
                </a:cxn>
                <a:cxn ang="0">
                  <a:pos x="13" y="2303"/>
                </a:cxn>
                <a:cxn ang="0">
                  <a:pos x="8" y="2294"/>
                </a:cxn>
                <a:cxn ang="0">
                  <a:pos x="4" y="2283"/>
                </a:cxn>
                <a:cxn ang="0">
                  <a:pos x="2" y="2271"/>
                </a:cxn>
                <a:cxn ang="0">
                  <a:pos x="0" y="2246"/>
                </a:cxn>
                <a:cxn ang="0">
                  <a:pos x="0" y="70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8" y="22"/>
                </a:cxn>
                <a:cxn ang="0">
                  <a:pos x="13" y="13"/>
                </a:cxn>
                <a:cxn ang="0">
                  <a:pos x="22" y="6"/>
                </a:cxn>
                <a:cxn ang="0">
                  <a:pos x="33" y="2"/>
                </a:cxn>
                <a:cxn ang="0">
                  <a:pos x="46" y="0"/>
                </a:cxn>
              </a:cxnLst>
              <a:rect l="0" t="0" r="r" b="b"/>
              <a:pathLst>
                <a:path w="89" h="2316">
                  <a:moveTo>
                    <a:pt x="46" y="0"/>
                  </a:moveTo>
                  <a:lnTo>
                    <a:pt x="59" y="2"/>
                  </a:lnTo>
                  <a:lnTo>
                    <a:pt x="69" y="6"/>
                  </a:lnTo>
                  <a:lnTo>
                    <a:pt x="77" y="13"/>
                  </a:lnTo>
                  <a:lnTo>
                    <a:pt x="81" y="22"/>
                  </a:lnTo>
                  <a:lnTo>
                    <a:pt x="85" y="33"/>
                  </a:lnTo>
                  <a:lnTo>
                    <a:pt x="87" y="45"/>
                  </a:lnTo>
                  <a:lnTo>
                    <a:pt x="89" y="58"/>
                  </a:lnTo>
                  <a:lnTo>
                    <a:pt x="89" y="2258"/>
                  </a:lnTo>
                  <a:lnTo>
                    <a:pt x="87" y="2271"/>
                  </a:lnTo>
                  <a:lnTo>
                    <a:pt x="85" y="2283"/>
                  </a:lnTo>
                  <a:lnTo>
                    <a:pt x="81" y="2294"/>
                  </a:lnTo>
                  <a:lnTo>
                    <a:pt x="77" y="2303"/>
                  </a:lnTo>
                  <a:lnTo>
                    <a:pt x="69" y="2310"/>
                  </a:lnTo>
                  <a:lnTo>
                    <a:pt x="59" y="2314"/>
                  </a:lnTo>
                  <a:lnTo>
                    <a:pt x="46" y="2316"/>
                  </a:lnTo>
                  <a:lnTo>
                    <a:pt x="33" y="2314"/>
                  </a:lnTo>
                  <a:lnTo>
                    <a:pt x="22" y="2310"/>
                  </a:lnTo>
                  <a:lnTo>
                    <a:pt x="13" y="2303"/>
                  </a:lnTo>
                  <a:lnTo>
                    <a:pt x="8" y="2294"/>
                  </a:lnTo>
                  <a:lnTo>
                    <a:pt x="4" y="2283"/>
                  </a:lnTo>
                  <a:lnTo>
                    <a:pt x="2" y="2271"/>
                  </a:lnTo>
                  <a:lnTo>
                    <a:pt x="0" y="2246"/>
                  </a:lnTo>
                  <a:lnTo>
                    <a:pt x="0" y="70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8" y="22"/>
                  </a:lnTo>
                  <a:lnTo>
                    <a:pt x="13" y="13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632" y="2514"/>
              <a:ext cx="1085" cy="111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1032" y="374"/>
                </a:cxn>
                <a:cxn ang="0">
                  <a:pos x="1014" y="281"/>
                </a:cxn>
                <a:cxn ang="0">
                  <a:pos x="988" y="208"/>
                </a:cxn>
                <a:cxn ang="0">
                  <a:pos x="953" y="152"/>
                </a:cxn>
                <a:cxn ang="0">
                  <a:pos x="907" y="112"/>
                </a:cxn>
                <a:cxn ang="0">
                  <a:pos x="851" y="85"/>
                </a:cxn>
                <a:cxn ang="0">
                  <a:pos x="783" y="68"/>
                </a:cxn>
                <a:cxn ang="0">
                  <a:pos x="702" y="59"/>
                </a:cxn>
                <a:cxn ang="0">
                  <a:pos x="609" y="57"/>
                </a:cxn>
                <a:cxn ang="0">
                  <a:pos x="566" y="534"/>
                </a:cxn>
                <a:cxn ang="0">
                  <a:pos x="572" y="544"/>
                </a:cxn>
                <a:cxn ang="0">
                  <a:pos x="577" y="556"/>
                </a:cxn>
                <a:cxn ang="0">
                  <a:pos x="576" y="563"/>
                </a:cxn>
                <a:cxn ang="0">
                  <a:pos x="570" y="571"/>
                </a:cxn>
                <a:cxn ang="0">
                  <a:pos x="555" y="585"/>
                </a:cxn>
                <a:cxn ang="0">
                  <a:pos x="126" y="1039"/>
                </a:cxn>
                <a:cxn ang="0">
                  <a:pos x="686" y="1038"/>
                </a:cxn>
                <a:cxn ang="0">
                  <a:pos x="720" y="1036"/>
                </a:cxn>
                <a:cxn ang="0">
                  <a:pos x="783" y="1029"/>
                </a:cxn>
                <a:cxn ang="0">
                  <a:pos x="826" y="1021"/>
                </a:cxn>
                <a:cxn ang="0">
                  <a:pos x="867" y="1007"/>
                </a:cxn>
                <a:cxn ang="0">
                  <a:pos x="907" y="985"/>
                </a:cxn>
                <a:cxn ang="0">
                  <a:pos x="944" y="954"/>
                </a:cxn>
                <a:cxn ang="0">
                  <a:pos x="976" y="909"/>
                </a:cxn>
                <a:cxn ang="0">
                  <a:pos x="1004" y="848"/>
                </a:cxn>
                <a:cxn ang="0">
                  <a:pos x="1024" y="769"/>
                </a:cxn>
                <a:cxn ang="0">
                  <a:pos x="1085" y="721"/>
                </a:cxn>
                <a:cxn ang="0">
                  <a:pos x="33" y="1118"/>
                </a:cxn>
                <a:cxn ang="0">
                  <a:pos x="13" y="1115"/>
                </a:cxn>
                <a:cxn ang="0">
                  <a:pos x="1" y="1105"/>
                </a:cxn>
                <a:cxn ang="0">
                  <a:pos x="0" y="1091"/>
                </a:cxn>
                <a:cxn ang="0">
                  <a:pos x="2" y="1084"/>
                </a:cxn>
                <a:cxn ang="0">
                  <a:pos x="10" y="1072"/>
                </a:cxn>
                <a:cxn ang="0">
                  <a:pos x="441" y="626"/>
                </a:cxn>
                <a:cxn ang="0">
                  <a:pos x="1" y="24"/>
                </a:cxn>
                <a:cxn ang="0">
                  <a:pos x="8" y="5"/>
                </a:cxn>
                <a:cxn ang="0">
                  <a:pos x="28" y="0"/>
                </a:cxn>
              </a:cxnLst>
              <a:rect l="0" t="0" r="r" b="b"/>
              <a:pathLst>
                <a:path w="1085" h="1118">
                  <a:moveTo>
                    <a:pt x="28" y="0"/>
                  </a:moveTo>
                  <a:lnTo>
                    <a:pt x="1039" y="0"/>
                  </a:lnTo>
                  <a:lnTo>
                    <a:pt x="1085" y="374"/>
                  </a:lnTo>
                  <a:lnTo>
                    <a:pt x="1032" y="374"/>
                  </a:lnTo>
                  <a:lnTo>
                    <a:pt x="1024" y="325"/>
                  </a:lnTo>
                  <a:lnTo>
                    <a:pt x="1014" y="281"/>
                  </a:lnTo>
                  <a:lnTo>
                    <a:pt x="1003" y="242"/>
                  </a:lnTo>
                  <a:lnTo>
                    <a:pt x="988" y="208"/>
                  </a:lnTo>
                  <a:lnTo>
                    <a:pt x="971" y="178"/>
                  </a:lnTo>
                  <a:lnTo>
                    <a:pt x="953" y="152"/>
                  </a:lnTo>
                  <a:lnTo>
                    <a:pt x="932" y="130"/>
                  </a:lnTo>
                  <a:lnTo>
                    <a:pt x="907" y="112"/>
                  </a:lnTo>
                  <a:lnTo>
                    <a:pt x="881" y="97"/>
                  </a:lnTo>
                  <a:lnTo>
                    <a:pt x="851" y="85"/>
                  </a:lnTo>
                  <a:lnTo>
                    <a:pt x="819" y="75"/>
                  </a:lnTo>
                  <a:lnTo>
                    <a:pt x="783" y="68"/>
                  </a:lnTo>
                  <a:lnTo>
                    <a:pt x="744" y="63"/>
                  </a:lnTo>
                  <a:lnTo>
                    <a:pt x="702" y="59"/>
                  </a:lnTo>
                  <a:lnTo>
                    <a:pt x="657" y="58"/>
                  </a:lnTo>
                  <a:lnTo>
                    <a:pt x="609" y="57"/>
                  </a:lnTo>
                  <a:lnTo>
                    <a:pt x="204" y="57"/>
                  </a:lnTo>
                  <a:lnTo>
                    <a:pt x="566" y="534"/>
                  </a:lnTo>
                  <a:lnTo>
                    <a:pt x="568" y="538"/>
                  </a:lnTo>
                  <a:lnTo>
                    <a:pt x="572" y="544"/>
                  </a:lnTo>
                  <a:lnTo>
                    <a:pt x="575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6" y="563"/>
                  </a:lnTo>
                  <a:lnTo>
                    <a:pt x="574" y="566"/>
                  </a:lnTo>
                  <a:lnTo>
                    <a:pt x="570" y="571"/>
                  </a:lnTo>
                  <a:lnTo>
                    <a:pt x="564" y="577"/>
                  </a:lnTo>
                  <a:lnTo>
                    <a:pt x="555" y="585"/>
                  </a:lnTo>
                  <a:lnTo>
                    <a:pt x="555" y="587"/>
                  </a:lnTo>
                  <a:lnTo>
                    <a:pt x="126" y="1039"/>
                  </a:lnTo>
                  <a:lnTo>
                    <a:pt x="670" y="1039"/>
                  </a:lnTo>
                  <a:lnTo>
                    <a:pt x="686" y="1038"/>
                  </a:lnTo>
                  <a:lnTo>
                    <a:pt x="702" y="1038"/>
                  </a:lnTo>
                  <a:lnTo>
                    <a:pt x="720" y="1036"/>
                  </a:lnTo>
                  <a:lnTo>
                    <a:pt x="742" y="1035"/>
                  </a:lnTo>
                  <a:lnTo>
                    <a:pt x="783" y="1029"/>
                  </a:lnTo>
                  <a:lnTo>
                    <a:pt x="804" y="1026"/>
                  </a:lnTo>
                  <a:lnTo>
                    <a:pt x="826" y="1021"/>
                  </a:lnTo>
                  <a:lnTo>
                    <a:pt x="846" y="1015"/>
                  </a:lnTo>
                  <a:lnTo>
                    <a:pt x="867" y="1007"/>
                  </a:lnTo>
                  <a:lnTo>
                    <a:pt x="887" y="997"/>
                  </a:lnTo>
                  <a:lnTo>
                    <a:pt x="907" y="985"/>
                  </a:lnTo>
                  <a:lnTo>
                    <a:pt x="926" y="971"/>
                  </a:lnTo>
                  <a:lnTo>
                    <a:pt x="944" y="954"/>
                  </a:lnTo>
                  <a:lnTo>
                    <a:pt x="961" y="933"/>
                  </a:lnTo>
                  <a:lnTo>
                    <a:pt x="976" y="909"/>
                  </a:lnTo>
                  <a:lnTo>
                    <a:pt x="991" y="880"/>
                  </a:lnTo>
                  <a:lnTo>
                    <a:pt x="1004" y="848"/>
                  </a:lnTo>
                  <a:lnTo>
                    <a:pt x="1015" y="810"/>
                  </a:lnTo>
                  <a:lnTo>
                    <a:pt x="1024" y="769"/>
                  </a:lnTo>
                  <a:lnTo>
                    <a:pt x="1032" y="721"/>
                  </a:lnTo>
                  <a:lnTo>
                    <a:pt x="1085" y="721"/>
                  </a:lnTo>
                  <a:lnTo>
                    <a:pt x="1039" y="1118"/>
                  </a:lnTo>
                  <a:lnTo>
                    <a:pt x="33" y="1118"/>
                  </a:lnTo>
                  <a:lnTo>
                    <a:pt x="22" y="1117"/>
                  </a:lnTo>
                  <a:lnTo>
                    <a:pt x="13" y="1115"/>
                  </a:lnTo>
                  <a:lnTo>
                    <a:pt x="6" y="1111"/>
                  </a:lnTo>
                  <a:lnTo>
                    <a:pt x="1" y="1105"/>
                  </a:lnTo>
                  <a:lnTo>
                    <a:pt x="0" y="1096"/>
                  </a:lnTo>
                  <a:lnTo>
                    <a:pt x="0" y="1091"/>
                  </a:lnTo>
                  <a:lnTo>
                    <a:pt x="1" y="1087"/>
                  </a:lnTo>
                  <a:lnTo>
                    <a:pt x="2" y="1084"/>
                  </a:lnTo>
                  <a:lnTo>
                    <a:pt x="5" y="1079"/>
                  </a:lnTo>
                  <a:lnTo>
                    <a:pt x="10" y="1072"/>
                  </a:lnTo>
                  <a:lnTo>
                    <a:pt x="18" y="1063"/>
                  </a:lnTo>
                  <a:lnTo>
                    <a:pt x="441" y="62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139"/>
          <p:cNvGrpSpPr/>
          <p:nvPr/>
        </p:nvGrpSpPr>
        <p:grpSpPr>
          <a:xfrm>
            <a:off x="304800" y="4191000"/>
            <a:ext cx="3124200" cy="1143000"/>
            <a:chOff x="1384385" y="2140434"/>
            <a:chExt cx="5722345" cy="2248691"/>
          </a:xfrm>
        </p:grpSpPr>
        <p:sp>
          <p:nvSpPr>
            <p:cNvPr id="141" name="Freeform 6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384385" y="2422475"/>
              <a:ext cx="414663" cy="552365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467318" y="3832683"/>
              <a:ext cx="497595" cy="556442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2545441" y="2140434"/>
              <a:ext cx="4561289" cy="2068304"/>
              <a:chOff x="2057400" y="2819400"/>
              <a:chExt cx="4191000" cy="1676400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/>
          <p:cNvSpPr txBox="1"/>
          <p:nvPr/>
        </p:nvSpPr>
        <p:spPr>
          <a:xfrm>
            <a:off x="7605995" y="0"/>
            <a:ext cx="153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UV Curve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8278083" y="759852"/>
            <a:ext cx="653676" cy="7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62" name="Freeform 6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8220475" y="1201510"/>
            <a:ext cx="508821" cy="499265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3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7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5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1"/>
              </a:cxn>
              <a:cxn ang="0">
                <a:pos x="231" y="976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6"/>
              </a:cxn>
              <a:cxn ang="0">
                <a:pos x="445" y="1543"/>
              </a:cxn>
              <a:cxn ang="0">
                <a:pos x="552" y="1583"/>
              </a:cxn>
              <a:cxn ang="0">
                <a:pos x="662" y="1599"/>
              </a:cxn>
              <a:cxn ang="0">
                <a:pos x="797" y="1590"/>
              </a:cxn>
              <a:cxn ang="0">
                <a:pos x="956" y="1539"/>
              </a:cxn>
              <a:cxn ang="0">
                <a:pos x="1130" y="1433"/>
              </a:cxn>
              <a:cxn ang="0">
                <a:pos x="1254" y="1305"/>
              </a:cxn>
              <a:cxn ang="0">
                <a:pos x="1328" y="1181"/>
              </a:cxn>
              <a:cxn ang="0">
                <a:pos x="1366" y="1085"/>
              </a:cxn>
              <a:cxn ang="0">
                <a:pos x="1384" y="1050"/>
              </a:cxn>
              <a:cxn ang="0">
                <a:pos x="1405" y="1046"/>
              </a:cxn>
              <a:cxn ang="0">
                <a:pos x="1425" y="1051"/>
              </a:cxn>
              <a:cxn ang="0">
                <a:pos x="1432" y="1070"/>
              </a:cxn>
              <a:cxn ang="0">
                <a:pos x="1418" y="1121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3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2"/>
              </a:cxn>
              <a:cxn ang="0">
                <a:pos x="459" y="1648"/>
              </a:cxn>
              <a:cxn ang="0">
                <a:pos x="293" y="1578"/>
              </a:cxn>
              <a:cxn ang="0">
                <a:pos x="157" y="1468"/>
              </a:cxn>
              <a:cxn ang="0">
                <a:pos x="60" y="1321"/>
              </a:cxn>
              <a:cxn ang="0">
                <a:pos x="7" y="1142"/>
              </a:cxn>
              <a:cxn ang="0">
                <a:pos x="10" y="919"/>
              </a:cxn>
              <a:cxn ang="0">
                <a:pos x="80" y="682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2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8"/>
                </a:lnTo>
                <a:lnTo>
                  <a:pt x="1300" y="49"/>
                </a:lnTo>
                <a:lnTo>
                  <a:pt x="1324" y="62"/>
                </a:lnTo>
                <a:lnTo>
                  <a:pt x="1346" y="75"/>
                </a:lnTo>
                <a:lnTo>
                  <a:pt x="1366" y="89"/>
                </a:lnTo>
                <a:lnTo>
                  <a:pt x="1384" y="103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9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4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2"/>
                </a:lnTo>
                <a:lnTo>
                  <a:pt x="1528" y="653"/>
                </a:lnTo>
                <a:lnTo>
                  <a:pt x="1519" y="655"/>
                </a:lnTo>
                <a:lnTo>
                  <a:pt x="1504" y="655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50"/>
                </a:lnTo>
                <a:lnTo>
                  <a:pt x="1478" y="646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10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7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5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7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3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8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30"/>
                </a:lnTo>
                <a:lnTo>
                  <a:pt x="356" y="577"/>
                </a:lnTo>
                <a:lnTo>
                  <a:pt x="333" y="624"/>
                </a:lnTo>
                <a:lnTo>
                  <a:pt x="314" y="672"/>
                </a:lnTo>
                <a:lnTo>
                  <a:pt x="296" y="719"/>
                </a:lnTo>
                <a:lnTo>
                  <a:pt x="280" y="765"/>
                </a:lnTo>
                <a:lnTo>
                  <a:pt x="267" y="811"/>
                </a:lnTo>
                <a:lnTo>
                  <a:pt x="256" y="854"/>
                </a:lnTo>
                <a:lnTo>
                  <a:pt x="246" y="897"/>
                </a:lnTo>
                <a:lnTo>
                  <a:pt x="238" y="937"/>
                </a:lnTo>
                <a:lnTo>
                  <a:pt x="231" y="976"/>
                </a:lnTo>
                <a:lnTo>
                  <a:pt x="227" y="1011"/>
                </a:lnTo>
                <a:lnTo>
                  <a:pt x="223" y="1044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2"/>
                </a:lnTo>
                <a:lnTo>
                  <a:pt x="220" y="1166"/>
                </a:lnTo>
                <a:lnTo>
                  <a:pt x="224" y="1207"/>
                </a:lnTo>
                <a:lnTo>
                  <a:pt x="230" y="1245"/>
                </a:lnTo>
                <a:lnTo>
                  <a:pt x="239" y="1282"/>
                </a:lnTo>
                <a:lnTo>
                  <a:pt x="249" y="1316"/>
                </a:lnTo>
                <a:lnTo>
                  <a:pt x="262" y="1348"/>
                </a:lnTo>
                <a:lnTo>
                  <a:pt x="276" y="1377"/>
                </a:lnTo>
                <a:lnTo>
                  <a:pt x="293" y="1405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6"/>
                </a:lnTo>
                <a:lnTo>
                  <a:pt x="372" y="1495"/>
                </a:lnTo>
                <a:lnTo>
                  <a:pt x="396" y="1513"/>
                </a:lnTo>
                <a:lnTo>
                  <a:pt x="419" y="1529"/>
                </a:lnTo>
                <a:lnTo>
                  <a:pt x="445" y="1543"/>
                </a:lnTo>
                <a:lnTo>
                  <a:pt x="471" y="1555"/>
                </a:lnTo>
                <a:lnTo>
                  <a:pt x="497" y="1566"/>
                </a:lnTo>
                <a:lnTo>
                  <a:pt x="524" y="1576"/>
                </a:lnTo>
                <a:lnTo>
                  <a:pt x="552" y="1583"/>
                </a:lnTo>
                <a:lnTo>
                  <a:pt x="579" y="1589"/>
                </a:lnTo>
                <a:lnTo>
                  <a:pt x="607" y="1594"/>
                </a:lnTo>
                <a:lnTo>
                  <a:pt x="635" y="1597"/>
                </a:lnTo>
                <a:lnTo>
                  <a:pt x="662" y="1599"/>
                </a:lnTo>
                <a:lnTo>
                  <a:pt x="690" y="1600"/>
                </a:lnTo>
                <a:lnTo>
                  <a:pt x="725" y="1598"/>
                </a:lnTo>
                <a:lnTo>
                  <a:pt x="760" y="1595"/>
                </a:lnTo>
                <a:lnTo>
                  <a:pt x="797" y="1590"/>
                </a:lnTo>
                <a:lnTo>
                  <a:pt x="835" y="1581"/>
                </a:lnTo>
                <a:lnTo>
                  <a:pt x="875" y="1571"/>
                </a:lnTo>
                <a:lnTo>
                  <a:pt x="915" y="1557"/>
                </a:lnTo>
                <a:lnTo>
                  <a:pt x="956" y="1539"/>
                </a:lnTo>
                <a:lnTo>
                  <a:pt x="998" y="1518"/>
                </a:lnTo>
                <a:lnTo>
                  <a:pt x="1042" y="1494"/>
                </a:lnTo>
                <a:lnTo>
                  <a:pt x="1086" y="1465"/>
                </a:lnTo>
                <a:lnTo>
                  <a:pt x="1130" y="1433"/>
                </a:lnTo>
                <a:lnTo>
                  <a:pt x="1167" y="1401"/>
                </a:lnTo>
                <a:lnTo>
                  <a:pt x="1199" y="1370"/>
                </a:lnTo>
                <a:lnTo>
                  <a:pt x="1228" y="1337"/>
                </a:lnTo>
                <a:lnTo>
                  <a:pt x="1254" y="1305"/>
                </a:lnTo>
                <a:lnTo>
                  <a:pt x="1276" y="1272"/>
                </a:lnTo>
                <a:lnTo>
                  <a:pt x="1296" y="1241"/>
                </a:lnTo>
                <a:lnTo>
                  <a:pt x="1313" y="1211"/>
                </a:lnTo>
                <a:lnTo>
                  <a:pt x="1328" y="1181"/>
                </a:lnTo>
                <a:lnTo>
                  <a:pt x="1340" y="1154"/>
                </a:lnTo>
                <a:lnTo>
                  <a:pt x="1351" y="1128"/>
                </a:lnTo>
                <a:lnTo>
                  <a:pt x="1359" y="1105"/>
                </a:lnTo>
                <a:lnTo>
                  <a:pt x="1366" y="1085"/>
                </a:lnTo>
                <a:lnTo>
                  <a:pt x="1372" y="1067"/>
                </a:lnTo>
                <a:lnTo>
                  <a:pt x="1374" y="1060"/>
                </a:lnTo>
                <a:lnTo>
                  <a:pt x="1379" y="1054"/>
                </a:lnTo>
                <a:lnTo>
                  <a:pt x="1384" y="1050"/>
                </a:lnTo>
                <a:lnTo>
                  <a:pt x="1390" y="1048"/>
                </a:lnTo>
                <a:lnTo>
                  <a:pt x="1396" y="1046"/>
                </a:lnTo>
                <a:lnTo>
                  <a:pt x="1402" y="1046"/>
                </a:lnTo>
                <a:lnTo>
                  <a:pt x="1405" y="1046"/>
                </a:lnTo>
                <a:lnTo>
                  <a:pt x="1410" y="1046"/>
                </a:lnTo>
                <a:lnTo>
                  <a:pt x="1415" y="1047"/>
                </a:lnTo>
                <a:lnTo>
                  <a:pt x="1420" y="1048"/>
                </a:lnTo>
                <a:lnTo>
                  <a:pt x="1425" y="1051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8"/>
                </a:lnTo>
                <a:lnTo>
                  <a:pt x="1428" y="1089"/>
                </a:lnTo>
                <a:lnTo>
                  <a:pt x="1424" y="1103"/>
                </a:lnTo>
                <a:lnTo>
                  <a:pt x="1418" y="1121"/>
                </a:lnTo>
                <a:lnTo>
                  <a:pt x="1411" y="1141"/>
                </a:lnTo>
                <a:lnTo>
                  <a:pt x="1401" y="1164"/>
                </a:lnTo>
                <a:lnTo>
                  <a:pt x="1390" y="1189"/>
                </a:lnTo>
                <a:lnTo>
                  <a:pt x="1377" y="1216"/>
                </a:lnTo>
                <a:lnTo>
                  <a:pt x="1361" y="1245"/>
                </a:lnTo>
                <a:lnTo>
                  <a:pt x="1342" y="1275"/>
                </a:lnTo>
                <a:lnTo>
                  <a:pt x="1321" y="1307"/>
                </a:lnTo>
                <a:lnTo>
                  <a:pt x="1297" y="1339"/>
                </a:lnTo>
                <a:lnTo>
                  <a:pt x="1270" y="1372"/>
                </a:lnTo>
                <a:lnTo>
                  <a:pt x="1240" y="1406"/>
                </a:lnTo>
                <a:lnTo>
                  <a:pt x="1206" y="1439"/>
                </a:lnTo>
                <a:lnTo>
                  <a:pt x="1169" y="1473"/>
                </a:lnTo>
                <a:lnTo>
                  <a:pt x="1136" y="1499"/>
                </a:lnTo>
                <a:lnTo>
                  <a:pt x="1100" y="1525"/>
                </a:lnTo>
                <a:lnTo>
                  <a:pt x="1063" y="1550"/>
                </a:lnTo>
                <a:lnTo>
                  <a:pt x="1024" y="1572"/>
                </a:lnTo>
                <a:lnTo>
                  <a:pt x="982" y="1594"/>
                </a:lnTo>
                <a:lnTo>
                  <a:pt x="940" y="1613"/>
                </a:lnTo>
                <a:lnTo>
                  <a:pt x="895" y="1630"/>
                </a:lnTo>
                <a:lnTo>
                  <a:pt x="848" y="1644"/>
                </a:lnTo>
                <a:lnTo>
                  <a:pt x="801" y="1656"/>
                </a:lnTo>
                <a:lnTo>
                  <a:pt x="752" y="1665"/>
                </a:lnTo>
                <a:lnTo>
                  <a:pt x="700" y="1670"/>
                </a:lnTo>
                <a:lnTo>
                  <a:pt x="648" y="1672"/>
                </a:lnTo>
                <a:lnTo>
                  <a:pt x="599" y="1670"/>
                </a:lnTo>
                <a:lnTo>
                  <a:pt x="551" y="1665"/>
                </a:lnTo>
                <a:lnTo>
                  <a:pt x="504" y="1658"/>
                </a:lnTo>
                <a:lnTo>
                  <a:pt x="459" y="1648"/>
                </a:lnTo>
                <a:lnTo>
                  <a:pt x="415" y="1634"/>
                </a:lnTo>
                <a:lnTo>
                  <a:pt x="372" y="1619"/>
                </a:lnTo>
                <a:lnTo>
                  <a:pt x="331" y="1600"/>
                </a:lnTo>
                <a:lnTo>
                  <a:pt x="293" y="1578"/>
                </a:lnTo>
                <a:lnTo>
                  <a:pt x="256" y="1554"/>
                </a:lnTo>
                <a:lnTo>
                  <a:pt x="220" y="1528"/>
                </a:lnTo>
                <a:lnTo>
                  <a:pt x="187" y="1499"/>
                </a:lnTo>
                <a:lnTo>
                  <a:pt x="157" y="1468"/>
                </a:lnTo>
                <a:lnTo>
                  <a:pt x="129" y="1435"/>
                </a:lnTo>
                <a:lnTo>
                  <a:pt x="103" y="1399"/>
                </a:lnTo>
                <a:lnTo>
                  <a:pt x="80" y="1361"/>
                </a:lnTo>
                <a:lnTo>
                  <a:pt x="60" y="1321"/>
                </a:lnTo>
                <a:lnTo>
                  <a:pt x="42" y="1279"/>
                </a:lnTo>
                <a:lnTo>
                  <a:pt x="27" y="1235"/>
                </a:lnTo>
                <a:lnTo>
                  <a:pt x="16" y="1190"/>
                </a:lnTo>
                <a:lnTo>
                  <a:pt x="7" y="1142"/>
                </a:lnTo>
                <a:lnTo>
                  <a:pt x="2" y="1093"/>
                </a:lnTo>
                <a:lnTo>
                  <a:pt x="0" y="1042"/>
                </a:lnTo>
                <a:lnTo>
                  <a:pt x="3" y="980"/>
                </a:lnTo>
                <a:lnTo>
                  <a:pt x="10" y="919"/>
                </a:lnTo>
                <a:lnTo>
                  <a:pt x="21" y="858"/>
                </a:lnTo>
                <a:lnTo>
                  <a:pt x="37" y="799"/>
                </a:lnTo>
                <a:lnTo>
                  <a:pt x="56" y="739"/>
                </a:lnTo>
                <a:lnTo>
                  <a:pt x="80" y="682"/>
                </a:lnTo>
                <a:lnTo>
                  <a:pt x="107" y="625"/>
                </a:lnTo>
                <a:lnTo>
                  <a:pt x="138" y="569"/>
                </a:lnTo>
                <a:lnTo>
                  <a:pt x="171" y="516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375565" y="1163105"/>
            <a:ext cx="768101" cy="526671"/>
            <a:chOff x="2435" y="1215"/>
            <a:chExt cx="2402" cy="1647"/>
          </a:xfrm>
          <a:solidFill>
            <a:srgbClr val="FF0000"/>
          </a:solidFill>
        </p:grpSpPr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2435" y="1249"/>
              <a:ext cx="1537" cy="1613"/>
            </a:xfrm>
            <a:custGeom>
              <a:avLst/>
              <a:gdLst/>
              <a:ahLst/>
              <a:cxnLst>
                <a:cxn ang="0">
                  <a:pos x="1517" y="2"/>
                </a:cxn>
                <a:cxn ang="0">
                  <a:pos x="1537" y="26"/>
                </a:cxn>
                <a:cxn ang="0">
                  <a:pos x="1534" y="64"/>
                </a:cxn>
                <a:cxn ang="0">
                  <a:pos x="1464" y="522"/>
                </a:cxn>
                <a:cxn ang="0">
                  <a:pos x="1429" y="534"/>
                </a:cxn>
                <a:cxn ang="0">
                  <a:pos x="1413" y="503"/>
                </a:cxn>
                <a:cxn ang="0">
                  <a:pos x="1419" y="466"/>
                </a:cxn>
                <a:cxn ang="0">
                  <a:pos x="1429" y="381"/>
                </a:cxn>
                <a:cxn ang="0">
                  <a:pos x="1437" y="283"/>
                </a:cxn>
                <a:cxn ang="0">
                  <a:pos x="1427" y="180"/>
                </a:cxn>
                <a:cxn ang="0">
                  <a:pos x="1377" y="111"/>
                </a:cxn>
                <a:cxn ang="0">
                  <a:pos x="1285" y="79"/>
                </a:cxn>
                <a:cxn ang="0">
                  <a:pos x="1149" y="72"/>
                </a:cxn>
                <a:cxn ang="0">
                  <a:pos x="988" y="75"/>
                </a:cxn>
                <a:cxn ang="0">
                  <a:pos x="945" y="86"/>
                </a:cxn>
                <a:cxn ang="0">
                  <a:pos x="918" y="141"/>
                </a:cxn>
                <a:cxn ang="0">
                  <a:pos x="607" y="1448"/>
                </a:cxn>
                <a:cxn ang="0">
                  <a:pos x="603" y="1482"/>
                </a:cxn>
                <a:cxn ang="0">
                  <a:pos x="625" y="1522"/>
                </a:cxn>
                <a:cxn ang="0">
                  <a:pos x="713" y="1536"/>
                </a:cxn>
                <a:cxn ang="0">
                  <a:pos x="872" y="1539"/>
                </a:cxn>
                <a:cxn ang="0">
                  <a:pos x="908" y="1555"/>
                </a:cxn>
                <a:cxn ang="0">
                  <a:pos x="900" y="1598"/>
                </a:cxn>
                <a:cxn ang="0">
                  <a:pos x="866" y="1613"/>
                </a:cxn>
                <a:cxn ang="0">
                  <a:pos x="660" y="1610"/>
                </a:cxn>
                <a:cxn ang="0">
                  <a:pos x="425" y="1607"/>
                </a:cxn>
                <a:cxn ang="0">
                  <a:pos x="156" y="1612"/>
                </a:cxn>
                <a:cxn ang="0">
                  <a:pos x="74" y="1611"/>
                </a:cxn>
                <a:cxn ang="0">
                  <a:pos x="57" y="1584"/>
                </a:cxn>
                <a:cxn ang="0">
                  <a:pos x="74" y="1544"/>
                </a:cxn>
                <a:cxn ang="0">
                  <a:pos x="195" y="1538"/>
                </a:cxn>
                <a:cxn ang="0">
                  <a:pos x="318" y="1529"/>
                </a:cxn>
                <a:cxn ang="0">
                  <a:pos x="381" y="1508"/>
                </a:cxn>
                <a:cxn ang="0">
                  <a:pos x="409" y="1468"/>
                </a:cxn>
                <a:cxn ang="0">
                  <a:pos x="723" y="149"/>
                </a:cxn>
                <a:cxn ang="0">
                  <a:pos x="733" y="110"/>
                </a:cxn>
                <a:cxn ang="0">
                  <a:pos x="732" y="85"/>
                </a:cxn>
                <a:cxn ang="0">
                  <a:pos x="704" y="72"/>
                </a:cxn>
                <a:cxn ang="0">
                  <a:pos x="443" y="75"/>
                </a:cxn>
                <a:cxn ang="0">
                  <a:pos x="308" y="103"/>
                </a:cxn>
                <a:cxn ang="0">
                  <a:pos x="213" y="170"/>
                </a:cxn>
                <a:cxn ang="0">
                  <a:pos x="138" y="292"/>
                </a:cxn>
                <a:cxn ang="0">
                  <a:pos x="67" y="484"/>
                </a:cxn>
                <a:cxn ang="0">
                  <a:pos x="45" y="531"/>
                </a:cxn>
                <a:cxn ang="0">
                  <a:pos x="11" y="530"/>
                </a:cxn>
                <a:cxn ang="0">
                  <a:pos x="1" y="504"/>
                </a:cxn>
                <a:cxn ang="0">
                  <a:pos x="12" y="469"/>
                </a:cxn>
                <a:cxn ang="0">
                  <a:pos x="160" y="19"/>
                </a:cxn>
                <a:cxn ang="0">
                  <a:pos x="190" y="1"/>
                </a:cxn>
              </a:cxnLst>
              <a:rect l="0" t="0" r="r" b="b"/>
              <a:pathLst>
                <a:path w="1537" h="1613">
                  <a:moveTo>
                    <a:pt x="204" y="0"/>
                  </a:moveTo>
                  <a:lnTo>
                    <a:pt x="1493" y="0"/>
                  </a:lnTo>
                  <a:lnTo>
                    <a:pt x="1506" y="1"/>
                  </a:lnTo>
                  <a:lnTo>
                    <a:pt x="1517" y="2"/>
                  </a:lnTo>
                  <a:lnTo>
                    <a:pt x="1526" y="5"/>
                  </a:lnTo>
                  <a:lnTo>
                    <a:pt x="1532" y="10"/>
                  </a:lnTo>
                  <a:lnTo>
                    <a:pt x="1536" y="16"/>
                  </a:lnTo>
                  <a:lnTo>
                    <a:pt x="1537" y="26"/>
                  </a:lnTo>
                  <a:lnTo>
                    <a:pt x="1537" y="38"/>
                  </a:lnTo>
                  <a:lnTo>
                    <a:pt x="1536" y="48"/>
                  </a:lnTo>
                  <a:lnTo>
                    <a:pt x="1536" y="57"/>
                  </a:lnTo>
                  <a:lnTo>
                    <a:pt x="1534" y="64"/>
                  </a:lnTo>
                  <a:lnTo>
                    <a:pt x="1474" y="480"/>
                  </a:lnTo>
                  <a:lnTo>
                    <a:pt x="1472" y="498"/>
                  </a:lnTo>
                  <a:lnTo>
                    <a:pt x="1469" y="512"/>
                  </a:lnTo>
                  <a:lnTo>
                    <a:pt x="1464" y="522"/>
                  </a:lnTo>
                  <a:lnTo>
                    <a:pt x="1458" y="530"/>
                  </a:lnTo>
                  <a:lnTo>
                    <a:pt x="1449" y="534"/>
                  </a:lnTo>
                  <a:lnTo>
                    <a:pt x="1438" y="536"/>
                  </a:lnTo>
                  <a:lnTo>
                    <a:pt x="1429" y="534"/>
                  </a:lnTo>
                  <a:lnTo>
                    <a:pt x="1422" y="529"/>
                  </a:lnTo>
                  <a:lnTo>
                    <a:pt x="1417" y="521"/>
                  </a:lnTo>
                  <a:lnTo>
                    <a:pt x="1414" y="512"/>
                  </a:lnTo>
                  <a:lnTo>
                    <a:pt x="1413" y="503"/>
                  </a:lnTo>
                  <a:lnTo>
                    <a:pt x="1414" y="496"/>
                  </a:lnTo>
                  <a:lnTo>
                    <a:pt x="1415" y="487"/>
                  </a:lnTo>
                  <a:lnTo>
                    <a:pt x="1417" y="476"/>
                  </a:lnTo>
                  <a:lnTo>
                    <a:pt x="1419" y="466"/>
                  </a:lnTo>
                  <a:lnTo>
                    <a:pt x="1421" y="458"/>
                  </a:lnTo>
                  <a:lnTo>
                    <a:pt x="1423" y="434"/>
                  </a:lnTo>
                  <a:lnTo>
                    <a:pt x="1426" y="408"/>
                  </a:lnTo>
                  <a:lnTo>
                    <a:pt x="1429" y="381"/>
                  </a:lnTo>
                  <a:lnTo>
                    <a:pt x="1432" y="354"/>
                  </a:lnTo>
                  <a:lnTo>
                    <a:pt x="1434" y="327"/>
                  </a:lnTo>
                  <a:lnTo>
                    <a:pt x="1436" y="304"/>
                  </a:lnTo>
                  <a:lnTo>
                    <a:pt x="1437" y="283"/>
                  </a:lnTo>
                  <a:lnTo>
                    <a:pt x="1438" y="266"/>
                  </a:lnTo>
                  <a:lnTo>
                    <a:pt x="1437" y="234"/>
                  </a:lnTo>
                  <a:lnTo>
                    <a:pt x="1433" y="205"/>
                  </a:lnTo>
                  <a:lnTo>
                    <a:pt x="1427" y="180"/>
                  </a:lnTo>
                  <a:lnTo>
                    <a:pt x="1418" y="159"/>
                  </a:lnTo>
                  <a:lnTo>
                    <a:pt x="1407" y="140"/>
                  </a:lnTo>
                  <a:lnTo>
                    <a:pt x="1393" y="124"/>
                  </a:lnTo>
                  <a:lnTo>
                    <a:pt x="1377" y="111"/>
                  </a:lnTo>
                  <a:lnTo>
                    <a:pt x="1358" y="100"/>
                  </a:lnTo>
                  <a:lnTo>
                    <a:pt x="1336" y="92"/>
                  </a:lnTo>
                  <a:lnTo>
                    <a:pt x="1312" y="85"/>
                  </a:lnTo>
                  <a:lnTo>
                    <a:pt x="1285" y="79"/>
                  </a:lnTo>
                  <a:lnTo>
                    <a:pt x="1255" y="76"/>
                  </a:lnTo>
                  <a:lnTo>
                    <a:pt x="1222" y="74"/>
                  </a:lnTo>
                  <a:lnTo>
                    <a:pt x="1187" y="72"/>
                  </a:lnTo>
                  <a:lnTo>
                    <a:pt x="1149" y="72"/>
                  </a:lnTo>
                  <a:lnTo>
                    <a:pt x="1046" y="72"/>
                  </a:lnTo>
                  <a:lnTo>
                    <a:pt x="1024" y="72"/>
                  </a:lnTo>
                  <a:lnTo>
                    <a:pt x="1005" y="73"/>
                  </a:lnTo>
                  <a:lnTo>
                    <a:pt x="988" y="75"/>
                  </a:lnTo>
                  <a:lnTo>
                    <a:pt x="975" y="77"/>
                  </a:lnTo>
                  <a:lnTo>
                    <a:pt x="965" y="79"/>
                  </a:lnTo>
                  <a:lnTo>
                    <a:pt x="955" y="82"/>
                  </a:lnTo>
                  <a:lnTo>
                    <a:pt x="945" y="86"/>
                  </a:lnTo>
                  <a:lnTo>
                    <a:pt x="937" y="94"/>
                  </a:lnTo>
                  <a:lnTo>
                    <a:pt x="931" y="105"/>
                  </a:lnTo>
                  <a:lnTo>
                    <a:pt x="924" y="120"/>
                  </a:lnTo>
                  <a:lnTo>
                    <a:pt x="918" y="141"/>
                  </a:lnTo>
                  <a:lnTo>
                    <a:pt x="913" y="166"/>
                  </a:lnTo>
                  <a:lnTo>
                    <a:pt x="912" y="164"/>
                  </a:lnTo>
                  <a:lnTo>
                    <a:pt x="610" y="1433"/>
                  </a:lnTo>
                  <a:lnTo>
                    <a:pt x="607" y="1448"/>
                  </a:lnTo>
                  <a:lnTo>
                    <a:pt x="605" y="1460"/>
                  </a:lnTo>
                  <a:lnTo>
                    <a:pt x="604" y="1469"/>
                  </a:lnTo>
                  <a:lnTo>
                    <a:pt x="603" y="1475"/>
                  </a:lnTo>
                  <a:lnTo>
                    <a:pt x="603" y="1482"/>
                  </a:lnTo>
                  <a:lnTo>
                    <a:pt x="604" y="1496"/>
                  </a:lnTo>
                  <a:lnTo>
                    <a:pt x="608" y="1508"/>
                  </a:lnTo>
                  <a:lnTo>
                    <a:pt x="614" y="1516"/>
                  </a:lnTo>
                  <a:lnTo>
                    <a:pt x="625" y="1522"/>
                  </a:lnTo>
                  <a:lnTo>
                    <a:pt x="640" y="1528"/>
                  </a:lnTo>
                  <a:lnTo>
                    <a:pt x="660" y="1531"/>
                  </a:lnTo>
                  <a:lnTo>
                    <a:pt x="685" y="1535"/>
                  </a:lnTo>
                  <a:lnTo>
                    <a:pt x="713" y="1536"/>
                  </a:lnTo>
                  <a:lnTo>
                    <a:pt x="737" y="1537"/>
                  </a:lnTo>
                  <a:lnTo>
                    <a:pt x="758" y="1538"/>
                  </a:lnTo>
                  <a:lnTo>
                    <a:pt x="854" y="1538"/>
                  </a:lnTo>
                  <a:lnTo>
                    <a:pt x="872" y="1539"/>
                  </a:lnTo>
                  <a:lnTo>
                    <a:pt x="886" y="1540"/>
                  </a:lnTo>
                  <a:lnTo>
                    <a:pt x="897" y="1543"/>
                  </a:lnTo>
                  <a:lnTo>
                    <a:pt x="903" y="1548"/>
                  </a:lnTo>
                  <a:lnTo>
                    <a:pt x="908" y="1555"/>
                  </a:lnTo>
                  <a:lnTo>
                    <a:pt x="908" y="1564"/>
                  </a:lnTo>
                  <a:lnTo>
                    <a:pt x="908" y="1579"/>
                  </a:lnTo>
                  <a:lnTo>
                    <a:pt x="904" y="1590"/>
                  </a:lnTo>
                  <a:lnTo>
                    <a:pt x="900" y="1598"/>
                  </a:lnTo>
                  <a:lnTo>
                    <a:pt x="895" y="1604"/>
                  </a:lnTo>
                  <a:lnTo>
                    <a:pt x="889" y="1609"/>
                  </a:lnTo>
                  <a:lnTo>
                    <a:pt x="881" y="1611"/>
                  </a:lnTo>
                  <a:lnTo>
                    <a:pt x="866" y="1613"/>
                  </a:lnTo>
                  <a:lnTo>
                    <a:pt x="859" y="1613"/>
                  </a:lnTo>
                  <a:lnTo>
                    <a:pt x="794" y="1612"/>
                  </a:lnTo>
                  <a:lnTo>
                    <a:pt x="727" y="1611"/>
                  </a:lnTo>
                  <a:lnTo>
                    <a:pt x="660" y="1610"/>
                  </a:lnTo>
                  <a:lnTo>
                    <a:pt x="599" y="1609"/>
                  </a:lnTo>
                  <a:lnTo>
                    <a:pt x="535" y="1607"/>
                  </a:lnTo>
                  <a:lnTo>
                    <a:pt x="471" y="1606"/>
                  </a:lnTo>
                  <a:lnTo>
                    <a:pt x="425" y="1607"/>
                  </a:lnTo>
                  <a:lnTo>
                    <a:pt x="377" y="1608"/>
                  </a:lnTo>
                  <a:lnTo>
                    <a:pt x="280" y="1610"/>
                  </a:lnTo>
                  <a:lnTo>
                    <a:pt x="218" y="1611"/>
                  </a:lnTo>
                  <a:lnTo>
                    <a:pt x="156" y="1612"/>
                  </a:lnTo>
                  <a:lnTo>
                    <a:pt x="95" y="1613"/>
                  </a:lnTo>
                  <a:lnTo>
                    <a:pt x="89" y="1613"/>
                  </a:lnTo>
                  <a:lnTo>
                    <a:pt x="81" y="1612"/>
                  </a:lnTo>
                  <a:lnTo>
                    <a:pt x="74" y="1611"/>
                  </a:lnTo>
                  <a:lnTo>
                    <a:pt x="67" y="1608"/>
                  </a:lnTo>
                  <a:lnTo>
                    <a:pt x="61" y="1603"/>
                  </a:lnTo>
                  <a:lnTo>
                    <a:pt x="58" y="1595"/>
                  </a:lnTo>
                  <a:lnTo>
                    <a:pt x="57" y="1584"/>
                  </a:lnTo>
                  <a:lnTo>
                    <a:pt x="57" y="1569"/>
                  </a:lnTo>
                  <a:lnTo>
                    <a:pt x="60" y="1557"/>
                  </a:lnTo>
                  <a:lnTo>
                    <a:pt x="66" y="1549"/>
                  </a:lnTo>
                  <a:lnTo>
                    <a:pt x="74" y="1544"/>
                  </a:lnTo>
                  <a:lnTo>
                    <a:pt x="86" y="1541"/>
                  </a:lnTo>
                  <a:lnTo>
                    <a:pt x="103" y="1539"/>
                  </a:lnTo>
                  <a:lnTo>
                    <a:pt x="125" y="1538"/>
                  </a:lnTo>
                  <a:lnTo>
                    <a:pt x="195" y="1538"/>
                  </a:lnTo>
                  <a:lnTo>
                    <a:pt x="233" y="1537"/>
                  </a:lnTo>
                  <a:lnTo>
                    <a:pt x="265" y="1535"/>
                  </a:lnTo>
                  <a:lnTo>
                    <a:pt x="293" y="1533"/>
                  </a:lnTo>
                  <a:lnTo>
                    <a:pt x="318" y="1529"/>
                  </a:lnTo>
                  <a:lnTo>
                    <a:pt x="338" y="1525"/>
                  </a:lnTo>
                  <a:lnTo>
                    <a:pt x="355" y="1521"/>
                  </a:lnTo>
                  <a:lnTo>
                    <a:pt x="370" y="1515"/>
                  </a:lnTo>
                  <a:lnTo>
                    <a:pt x="381" y="1508"/>
                  </a:lnTo>
                  <a:lnTo>
                    <a:pt x="390" y="1499"/>
                  </a:lnTo>
                  <a:lnTo>
                    <a:pt x="399" y="1490"/>
                  </a:lnTo>
                  <a:lnTo>
                    <a:pt x="404" y="1480"/>
                  </a:lnTo>
                  <a:lnTo>
                    <a:pt x="409" y="1468"/>
                  </a:lnTo>
                  <a:lnTo>
                    <a:pt x="414" y="1455"/>
                  </a:lnTo>
                  <a:lnTo>
                    <a:pt x="418" y="1441"/>
                  </a:lnTo>
                  <a:lnTo>
                    <a:pt x="422" y="1425"/>
                  </a:lnTo>
                  <a:lnTo>
                    <a:pt x="723" y="149"/>
                  </a:lnTo>
                  <a:lnTo>
                    <a:pt x="726" y="142"/>
                  </a:lnTo>
                  <a:lnTo>
                    <a:pt x="728" y="133"/>
                  </a:lnTo>
                  <a:lnTo>
                    <a:pt x="732" y="121"/>
                  </a:lnTo>
                  <a:lnTo>
                    <a:pt x="733" y="110"/>
                  </a:lnTo>
                  <a:lnTo>
                    <a:pt x="734" y="100"/>
                  </a:lnTo>
                  <a:lnTo>
                    <a:pt x="734" y="94"/>
                  </a:lnTo>
                  <a:lnTo>
                    <a:pt x="733" y="89"/>
                  </a:lnTo>
                  <a:lnTo>
                    <a:pt x="732" y="85"/>
                  </a:lnTo>
                  <a:lnTo>
                    <a:pt x="728" y="80"/>
                  </a:lnTo>
                  <a:lnTo>
                    <a:pt x="723" y="77"/>
                  </a:lnTo>
                  <a:lnTo>
                    <a:pt x="715" y="74"/>
                  </a:lnTo>
                  <a:lnTo>
                    <a:pt x="704" y="72"/>
                  </a:lnTo>
                  <a:lnTo>
                    <a:pt x="689" y="71"/>
                  </a:lnTo>
                  <a:lnTo>
                    <a:pt x="532" y="71"/>
                  </a:lnTo>
                  <a:lnTo>
                    <a:pt x="485" y="72"/>
                  </a:lnTo>
                  <a:lnTo>
                    <a:pt x="443" y="75"/>
                  </a:lnTo>
                  <a:lnTo>
                    <a:pt x="404" y="79"/>
                  </a:lnTo>
                  <a:lnTo>
                    <a:pt x="369" y="86"/>
                  </a:lnTo>
                  <a:lnTo>
                    <a:pt x="337" y="93"/>
                  </a:lnTo>
                  <a:lnTo>
                    <a:pt x="308" y="103"/>
                  </a:lnTo>
                  <a:lnTo>
                    <a:pt x="281" y="115"/>
                  </a:lnTo>
                  <a:lnTo>
                    <a:pt x="256" y="131"/>
                  </a:lnTo>
                  <a:lnTo>
                    <a:pt x="233" y="148"/>
                  </a:lnTo>
                  <a:lnTo>
                    <a:pt x="213" y="170"/>
                  </a:lnTo>
                  <a:lnTo>
                    <a:pt x="193" y="195"/>
                  </a:lnTo>
                  <a:lnTo>
                    <a:pt x="174" y="224"/>
                  </a:lnTo>
                  <a:lnTo>
                    <a:pt x="156" y="256"/>
                  </a:lnTo>
                  <a:lnTo>
                    <a:pt x="138" y="292"/>
                  </a:lnTo>
                  <a:lnTo>
                    <a:pt x="121" y="333"/>
                  </a:lnTo>
                  <a:lnTo>
                    <a:pt x="104" y="378"/>
                  </a:lnTo>
                  <a:lnTo>
                    <a:pt x="86" y="429"/>
                  </a:lnTo>
                  <a:lnTo>
                    <a:pt x="67" y="484"/>
                  </a:lnTo>
                  <a:lnTo>
                    <a:pt x="61" y="500"/>
                  </a:lnTo>
                  <a:lnTo>
                    <a:pt x="56" y="514"/>
                  </a:lnTo>
                  <a:lnTo>
                    <a:pt x="51" y="524"/>
                  </a:lnTo>
                  <a:lnTo>
                    <a:pt x="45" y="531"/>
                  </a:lnTo>
                  <a:lnTo>
                    <a:pt x="38" y="535"/>
                  </a:lnTo>
                  <a:lnTo>
                    <a:pt x="28" y="536"/>
                  </a:lnTo>
                  <a:lnTo>
                    <a:pt x="18" y="534"/>
                  </a:lnTo>
                  <a:lnTo>
                    <a:pt x="11" y="530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4" y="495"/>
                  </a:lnTo>
                  <a:lnTo>
                    <a:pt x="6" y="486"/>
                  </a:lnTo>
                  <a:lnTo>
                    <a:pt x="9" y="476"/>
                  </a:lnTo>
                  <a:lnTo>
                    <a:pt x="12" y="469"/>
                  </a:lnTo>
                  <a:lnTo>
                    <a:pt x="14" y="465"/>
                  </a:lnTo>
                  <a:lnTo>
                    <a:pt x="149" y="44"/>
                  </a:lnTo>
                  <a:lnTo>
                    <a:pt x="155" y="30"/>
                  </a:lnTo>
                  <a:lnTo>
                    <a:pt x="160" y="19"/>
                  </a:lnTo>
                  <a:lnTo>
                    <a:pt x="166" y="10"/>
                  </a:lnTo>
                  <a:lnTo>
                    <a:pt x="171" y="5"/>
                  </a:lnTo>
                  <a:lnTo>
                    <a:pt x="180" y="3"/>
                  </a:lnTo>
                  <a:lnTo>
                    <a:pt x="190" y="1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auto">
            <a:xfrm>
              <a:off x="4187" y="1215"/>
              <a:ext cx="650" cy="727"/>
            </a:xfrm>
            <a:custGeom>
              <a:avLst/>
              <a:gdLst/>
              <a:ahLst/>
              <a:cxnLst>
                <a:cxn ang="0">
                  <a:pos x="351" y="5"/>
                </a:cxn>
                <a:cxn ang="0">
                  <a:pos x="370" y="29"/>
                </a:cxn>
                <a:cxn ang="0">
                  <a:pos x="374" y="60"/>
                </a:cxn>
                <a:cxn ang="0">
                  <a:pos x="568" y="168"/>
                </a:cxn>
                <a:cxn ang="0">
                  <a:pos x="587" y="155"/>
                </a:cxn>
                <a:cxn ang="0">
                  <a:pos x="613" y="155"/>
                </a:cxn>
                <a:cxn ang="0">
                  <a:pos x="643" y="179"/>
                </a:cxn>
                <a:cxn ang="0">
                  <a:pos x="649" y="219"/>
                </a:cxn>
                <a:cxn ang="0">
                  <a:pos x="635" y="243"/>
                </a:cxn>
                <a:cxn ang="0">
                  <a:pos x="591" y="265"/>
                </a:cxn>
                <a:cxn ang="0">
                  <a:pos x="545" y="285"/>
                </a:cxn>
                <a:cxn ang="0">
                  <a:pos x="476" y="318"/>
                </a:cxn>
                <a:cxn ang="0">
                  <a:pos x="376" y="363"/>
                </a:cxn>
                <a:cxn ang="0">
                  <a:pos x="636" y="480"/>
                </a:cxn>
                <a:cxn ang="0">
                  <a:pos x="649" y="504"/>
                </a:cxn>
                <a:cxn ang="0">
                  <a:pos x="643" y="545"/>
                </a:cxn>
                <a:cxn ang="0">
                  <a:pos x="613" y="571"/>
                </a:cxn>
                <a:cxn ang="0">
                  <a:pos x="588" y="572"/>
                </a:cxn>
                <a:cxn ang="0">
                  <a:pos x="571" y="563"/>
                </a:cxn>
                <a:cxn ang="0">
                  <a:pos x="540" y="540"/>
                </a:cxn>
                <a:cxn ang="0">
                  <a:pos x="350" y="436"/>
                </a:cxn>
                <a:cxn ang="0">
                  <a:pos x="357" y="502"/>
                </a:cxn>
                <a:cxn ang="0">
                  <a:pos x="363" y="566"/>
                </a:cxn>
                <a:cxn ang="0">
                  <a:pos x="367" y="602"/>
                </a:cxn>
                <a:cxn ang="0">
                  <a:pos x="374" y="656"/>
                </a:cxn>
                <a:cxn ang="0">
                  <a:pos x="374" y="690"/>
                </a:cxn>
                <a:cxn ang="0">
                  <a:pos x="353" y="719"/>
                </a:cxn>
                <a:cxn ang="0">
                  <a:pos x="326" y="727"/>
                </a:cxn>
                <a:cxn ang="0">
                  <a:pos x="298" y="719"/>
                </a:cxn>
                <a:cxn ang="0">
                  <a:pos x="279" y="690"/>
                </a:cxn>
                <a:cxn ang="0">
                  <a:pos x="85" y="559"/>
                </a:cxn>
                <a:cxn ang="0">
                  <a:pos x="64" y="572"/>
                </a:cxn>
                <a:cxn ang="0">
                  <a:pos x="50" y="574"/>
                </a:cxn>
                <a:cxn ang="0">
                  <a:pos x="14" y="557"/>
                </a:cxn>
                <a:cxn ang="0">
                  <a:pos x="0" y="518"/>
                </a:cxn>
                <a:cxn ang="0">
                  <a:pos x="11" y="486"/>
                </a:cxn>
                <a:cxn ang="0">
                  <a:pos x="46" y="465"/>
                </a:cxn>
                <a:cxn ang="0">
                  <a:pos x="88" y="447"/>
                </a:cxn>
                <a:cxn ang="0">
                  <a:pos x="150" y="421"/>
                </a:cxn>
                <a:cxn ang="0">
                  <a:pos x="240" y="381"/>
                </a:cxn>
                <a:cxn ang="0">
                  <a:pos x="22" y="248"/>
                </a:cxn>
                <a:cxn ang="0">
                  <a:pos x="5" y="230"/>
                </a:cxn>
                <a:cxn ang="0">
                  <a:pos x="2" y="192"/>
                </a:cxn>
                <a:cxn ang="0">
                  <a:pos x="24" y="161"/>
                </a:cxn>
                <a:cxn ang="0">
                  <a:pos x="57" y="154"/>
                </a:cxn>
                <a:cxn ang="0">
                  <a:pos x="76" y="162"/>
                </a:cxn>
                <a:cxn ang="0">
                  <a:pos x="301" y="307"/>
                </a:cxn>
                <a:cxn ang="0">
                  <a:pos x="293" y="223"/>
                </a:cxn>
                <a:cxn ang="0">
                  <a:pos x="287" y="158"/>
                </a:cxn>
                <a:cxn ang="0">
                  <a:pos x="283" y="120"/>
                </a:cxn>
                <a:cxn ang="0">
                  <a:pos x="278" y="73"/>
                </a:cxn>
                <a:cxn ang="0">
                  <a:pos x="279" y="34"/>
                </a:cxn>
                <a:cxn ang="0">
                  <a:pos x="298" y="8"/>
                </a:cxn>
                <a:cxn ang="0">
                  <a:pos x="326" y="0"/>
                </a:cxn>
              </a:cxnLst>
              <a:rect l="0" t="0" r="r" b="b"/>
              <a:pathLst>
                <a:path w="650" h="727">
                  <a:moveTo>
                    <a:pt x="326" y="0"/>
                  </a:moveTo>
                  <a:lnTo>
                    <a:pt x="340" y="2"/>
                  </a:lnTo>
                  <a:lnTo>
                    <a:pt x="351" y="5"/>
                  </a:lnTo>
                  <a:lnTo>
                    <a:pt x="359" y="11"/>
                  </a:lnTo>
                  <a:lnTo>
                    <a:pt x="366" y="20"/>
                  </a:lnTo>
                  <a:lnTo>
                    <a:pt x="370" y="29"/>
                  </a:lnTo>
                  <a:lnTo>
                    <a:pt x="373" y="39"/>
                  </a:lnTo>
                  <a:lnTo>
                    <a:pt x="374" y="50"/>
                  </a:lnTo>
                  <a:lnTo>
                    <a:pt x="374" y="60"/>
                  </a:lnTo>
                  <a:lnTo>
                    <a:pt x="373" y="71"/>
                  </a:lnTo>
                  <a:lnTo>
                    <a:pt x="348" y="322"/>
                  </a:lnTo>
                  <a:lnTo>
                    <a:pt x="568" y="168"/>
                  </a:lnTo>
                  <a:lnTo>
                    <a:pt x="576" y="162"/>
                  </a:lnTo>
                  <a:lnTo>
                    <a:pt x="582" y="158"/>
                  </a:lnTo>
                  <a:lnTo>
                    <a:pt x="587" y="155"/>
                  </a:lnTo>
                  <a:lnTo>
                    <a:pt x="595" y="154"/>
                  </a:lnTo>
                  <a:lnTo>
                    <a:pt x="600" y="154"/>
                  </a:lnTo>
                  <a:lnTo>
                    <a:pt x="613" y="155"/>
                  </a:lnTo>
                  <a:lnTo>
                    <a:pt x="626" y="161"/>
                  </a:lnTo>
                  <a:lnTo>
                    <a:pt x="635" y="168"/>
                  </a:lnTo>
                  <a:lnTo>
                    <a:pt x="643" y="179"/>
                  </a:lnTo>
                  <a:lnTo>
                    <a:pt x="648" y="192"/>
                  </a:lnTo>
                  <a:lnTo>
                    <a:pt x="650" y="206"/>
                  </a:lnTo>
                  <a:lnTo>
                    <a:pt x="649" y="219"/>
                  </a:lnTo>
                  <a:lnTo>
                    <a:pt x="646" y="229"/>
                  </a:lnTo>
                  <a:lnTo>
                    <a:pt x="641" y="237"/>
                  </a:lnTo>
                  <a:lnTo>
                    <a:pt x="635" y="243"/>
                  </a:lnTo>
                  <a:lnTo>
                    <a:pt x="626" y="247"/>
                  </a:lnTo>
                  <a:lnTo>
                    <a:pt x="616" y="252"/>
                  </a:lnTo>
                  <a:lnTo>
                    <a:pt x="591" y="265"/>
                  </a:lnTo>
                  <a:lnTo>
                    <a:pt x="578" y="271"/>
                  </a:lnTo>
                  <a:lnTo>
                    <a:pt x="562" y="278"/>
                  </a:lnTo>
                  <a:lnTo>
                    <a:pt x="545" y="285"/>
                  </a:lnTo>
                  <a:lnTo>
                    <a:pt x="525" y="295"/>
                  </a:lnTo>
                  <a:lnTo>
                    <a:pt x="502" y="306"/>
                  </a:lnTo>
                  <a:lnTo>
                    <a:pt x="476" y="318"/>
                  </a:lnTo>
                  <a:lnTo>
                    <a:pt x="446" y="331"/>
                  </a:lnTo>
                  <a:lnTo>
                    <a:pt x="413" y="346"/>
                  </a:lnTo>
                  <a:lnTo>
                    <a:pt x="376" y="363"/>
                  </a:lnTo>
                  <a:lnTo>
                    <a:pt x="617" y="468"/>
                  </a:lnTo>
                  <a:lnTo>
                    <a:pt x="631" y="475"/>
                  </a:lnTo>
                  <a:lnTo>
                    <a:pt x="636" y="480"/>
                  </a:lnTo>
                  <a:lnTo>
                    <a:pt x="641" y="486"/>
                  </a:lnTo>
                  <a:lnTo>
                    <a:pt x="645" y="493"/>
                  </a:lnTo>
                  <a:lnTo>
                    <a:pt x="649" y="504"/>
                  </a:lnTo>
                  <a:lnTo>
                    <a:pt x="650" y="517"/>
                  </a:lnTo>
                  <a:lnTo>
                    <a:pt x="648" y="532"/>
                  </a:lnTo>
                  <a:lnTo>
                    <a:pt x="643" y="545"/>
                  </a:lnTo>
                  <a:lnTo>
                    <a:pt x="635" y="556"/>
                  </a:lnTo>
                  <a:lnTo>
                    <a:pt x="626" y="565"/>
                  </a:lnTo>
                  <a:lnTo>
                    <a:pt x="613" y="571"/>
                  </a:lnTo>
                  <a:lnTo>
                    <a:pt x="600" y="573"/>
                  </a:lnTo>
                  <a:lnTo>
                    <a:pt x="592" y="573"/>
                  </a:lnTo>
                  <a:lnTo>
                    <a:pt x="588" y="572"/>
                  </a:lnTo>
                  <a:lnTo>
                    <a:pt x="583" y="570"/>
                  </a:lnTo>
                  <a:lnTo>
                    <a:pt x="578" y="567"/>
                  </a:lnTo>
                  <a:lnTo>
                    <a:pt x="571" y="563"/>
                  </a:lnTo>
                  <a:lnTo>
                    <a:pt x="563" y="557"/>
                  </a:lnTo>
                  <a:lnTo>
                    <a:pt x="553" y="549"/>
                  </a:lnTo>
                  <a:lnTo>
                    <a:pt x="540" y="540"/>
                  </a:lnTo>
                  <a:lnTo>
                    <a:pt x="348" y="404"/>
                  </a:lnTo>
                  <a:lnTo>
                    <a:pt x="349" y="418"/>
                  </a:lnTo>
                  <a:lnTo>
                    <a:pt x="350" y="436"/>
                  </a:lnTo>
                  <a:lnTo>
                    <a:pt x="353" y="457"/>
                  </a:lnTo>
                  <a:lnTo>
                    <a:pt x="355" y="479"/>
                  </a:lnTo>
                  <a:lnTo>
                    <a:pt x="357" y="502"/>
                  </a:lnTo>
                  <a:lnTo>
                    <a:pt x="359" y="526"/>
                  </a:lnTo>
                  <a:lnTo>
                    <a:pt x="360" y="547"/>
                  </a:lnTo>
                  <a:lnTo>
                    <a:pt x="363" y="566"/>
                  </a:lnTo>
                  <a:lnTo>
                    <a:pt x="364" y="582"/>
                  </a:lnTo>
                  <a:lnTo>
                    <a:pt x="365" y="592"/>
                  </a:lnTo>
                  <a:lnTo>
                    <a:pt x="367" y="602"/>
                  </a:lnTo>
                  <a:lnTo>
                    <a:pt x="369" y="614"/>
                  </a:lnTo>
                  <a:lnTo>
                    <a:pt x="371" y="628"/>
                  </a:lnTo>
                  <a:lnTo>
                    <a:pt x="374" y="656"/>
                  </a:lnTo>
                  <a:lnTo>
                    <a:pt x="375" y="667"/>
                  </a:lnTo>
                  <a:lnTo>
                    <a:pt x="376" y="675"/>
                  </a:lnTo>
                  <a:lnTo>
                    <a:pt x="374" y="690"/>
                  </a:lnTo>
                  <a:lnTo>
                    <a:pt x="369" y="702"/>
                  </a:lnTo>
                  <a:lnTo>
                    <a:pt x="362" y="712"/>
                  </a:lnTo>
                  <a:lnTo>
                    <a:pt x="353" y="719"/>
                  </a:lnTo>
                  <a:lnTo>
                    <a:pt x="344" y="724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7" y="727"/>
                  </a:lnTo>
                  <a:lnTo>
                    <a:pt x="307" y="724"/>
                  </a:lnTo>
                  <a:lnTo>
                    <a:pt x="298" y="719"/>
                  </a:lnTo>
                  <a:lnTo>
                    <a:pt x="289" y="712"/>
                  </a:lnTo>
                  <a:lnTo>
                    <a:pt x="283" y="702"/>
                  </a:lnTo>
                  <a:lnTo>
                    <a:pt x="279" y="690"/>
                  </a:lnTo>
                  <a:lnTo>
                    <a:pt x="277" y="675"/>
                  </a:lnTo>
                  <a:lnTo>
                    <a:pt x="302" y="405"/>
                  </a:lnTo>
                  <a:lnTo>
                    <a:pt x="85" y="559"/>
                  </a:lnTo>
                  <a:lnTo>
                    <a:pt x="76" y="565"/>
                  </a:lnTo>
                  <a:lnTo>
                    <a:pt x="69" y="569"/>
                  </a:lnTo>
                  <a:lnTo>
                    <a:pt x="64" y="572"/>
                  </a:lnTo>
                  <a:lnTo>
                    <a:pt x="59" y="573"/>
                  </a:lnTo>
                  <a:lnTo>
                    <a:pt x="55" y="574"/>
                  </a:lnTo>
                  <a:lnTo>
                    <a:pt x="50" y="574"/>
                  </a:lnTo>
                  <a:lnTo>
                    <a:pt x="36" y="572"/>
                  </a:lnTo>
                  <a:lnTo>
                    <a:pt x="24" y="566"/>
                  </a:lnTo>
                  <a:lnTo>
                    <a:pt x="14" y="557"/>
                  </a:lnTo>
                  <a:lnTo>
                    <a:pt x="7" y="546"/>
                  </a:lnTo>
                  <a:lnTo>
                    <a:pt x="2" y="533"/>
                  </a:lnTo>
                  <a:lnTo>
                    <a:pt x="0" y="518"/>
                  </a:lnTo>
                  <a:lnTo>
                    <a:pt x="1" y="505"/>
                  </a:lnTo>
                  <a:lnTo>
                    <a:pt x="5" y="494"/>
                  </a:lnTo>
                  <a:lnTo>
                    <a:pt x="11" y="486"/>
                  </a:lnTo>
                  <a:lnTo>
                    <a:pt x="20" y="479"/>
                  </a:lnTo>
                  <a:lnTo>
                    <a:pt x="31" y="472"/>
                  </a:lnTo>
                  <a:lnTo>
                    <a:pt x="46" y="465"/>
                  </a:lnTo>
                  <a:lnTo>
                    <a:pt x="59" y="460"/>
                  </a:lnTo>
                  <a:lnTo>
                    <a:pt x="73" y="453"/>
                  </a:lnTo>
                  <a:lnTo>
                    <a:pt x="88" y="447"/>
                  </a:lnTo>
                  <a:lnTo>
                    <a:pt x="107" y="439"/>
                  </a:lnTo>
                  <a:lnTo>
                    <a:pt x="127" y="430"/>
                  </a:lnTo>
                  <a:lnTo>
                    <a:pt x="150" y="421"/>
                  </a:lnTo>
                  <a:lnTo>
                    <a:pt x="176" y="410"/>
                  </a:lnTo>
                  <a:lnTo>
                    <a:pt x="206" y="396"/>
                  </a:lnTo>
                  <a:lnTo>
                    <a:pt x="240" y="381"/>
                  </a:lnTo>
                  <a:lnTo>
                    <a:pt x="277" y="364"/>
                  </a:lnTo>
                  <a:lnTo>
                    <a:pt x="36" y="255"/>
                  </a:lnTo>
                  <a:lnTo>
                    <a:pt x="22" y="248"/>
                  </a:lnTo>
                  <a:lnTo>
                    <a:pt x="16" y="243"/>
                  </a:lnTo>
                  <a:lnTo>
                    <a:pt x="10" y="237"/>
                  </a:lnTo>
                  <a:lnTo>
                    <a:pt x="5" y="230"/>
                  </a:lnTo>
                  <a:lnTo>
                    <a:pt x="1" y="219"/>
                  </a:lnTo>
                  <a:lnTo>
                    <a:pt x="0" y="206"/>
                  </a:lnTo>
                  <a:lnTo>
                    <a:pt x="2" y="192"/>
                  </a:lnTo>
                  <a:lnTo>
                    <a:pt x="7" y="179"/>
                  </a:lnTo>
                  <a:lnTo>
                    <a:pt x="14" y="168"/>
                  </a:lnTo>
                  <a:lnTo>
                    <a:pt x="24" y="161"/>
                  </a:lnTo>
                  <a:lnTo>
                    <a:pt x="36" y="155"/>
                  </a:lnTo>
                  <a:lnTo>
                    <a:pt x="50" y="154"/>
                  </a:lnTo>
                  <a:lnTo>
                    <a:pt x="57" y="154"/>
                  </a:lnTo>
                  <a:lnTo>
                    <a:pt x="63" y="155"/>
                  </a:lnTo>
                  <a:lnTo>
                    <a:pt x="69" y="158"/>
                  </a:lnTo>
                  <a:lnTo>
                    <a:pt x="76" y="162"/>
                  </a:lnTo>
                  <a:lnTo>
                    <a:pt x="85" y="168"/>
                  </a:lnTo>
                  <a:lnTo>
                    <a:pt x="302" y="322"/>
                  </a:lnTo>
                  <a:lnTo>
                    <a:pt x="301" y="307"/>
                  </a:lnTo>
                  <a:lnTo>
                    <a:pt x="299" y="289"/>
                  </a:lnTo>
                  <a:lnTo>
                    <a:pt x="297" y="268"/>
                  </a:lnTo>
                  <a:lnTo>
                    <a:pt x="293" y="223"/>
                  </a:lnTo>
                  <a:lnTo>
                    <a:pt x="291" y="199"/>
                  </a:lnTo>
                  <a:lnTo>
                    <a:pt x="289" y="177"/>
                  </a:lnTo>
                  <a:lnTo>
                    <a:pt x="287" y="158"/>
                  </a:lnTo>
                  <a:lnTo>
                    <a:pt x="285" y="142"/>
                  </a:lnTo>
                  <a:lnTo>
                    <a:pt x="284" y="131"/>
                  </a:lnTo>
                  <a:lnTo>
                    <a:pt x="283" y="120"/>
                  </a:lnTo>
                  <a:lnTo>
                    <a:pt x="280" y="106"/>
                  </a:lnTo>
                  <a:lnTo>
                    <a:pt x="279" y="90"/>
                  </a:lnTo>
                  <a:lnTo>
                    <a:pt x="278" y="73"/>
                  </a:lnTo>
                  <a:lnTo>
                    <a:pt x="277" y="59"/>
                  </a:lnTo>
                  <a:lnTo>
                    <a:pt x="277" y="49"/>
                  </a:lnTo>
                  <a:lnTo>
                    <a:pt x="279" y="34"/>
                  </a:lnTo>
                  <a:lnTo>
                    <a:pt x="283" y="23"/>
                  </a:lnTo>
                  <a:lnTo>
                    <a:pt x="289" y="14"/>
                  </a:lnTo>
                  <a:lnTo>
                    <a:pt x="298" y="8"/>
                  </a:lnTo>
                  <a:lnTo>
                    <a:pt x="307" y="3"/>
                  </a:lnTo>
                  <a:lnTo>
                    <a:pt x="317" y="1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0" y="1124700"/>
            <a:ext cx="7107374" cy="689577"/>
            <a:chOff x="435" y="610"/>
            <a:chExt cx="23881" cy="2317"/>
          </a:xfrm>
          <a:solidFill>
            <a:srgbClr val="FF0000"/>
          </a:solidFill>
        </p:grpSpPr>
        <p:sp>
          <p:nvSpPr>
            <p:cNvPr id="147495" name="Freeform 39"/>
            <p:cNvSpPr>
              <a:spLocks/>
            </p:cNvSpPr>
            <p:nvPr/>
          </p:nvSpPr>
          <p:spPr bwMode="auto">
            <a:xfrm>
              <a:off x="435" y="760"/>
              <a:ext cx="1296" cy="15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38" y="0"/>
                </a:cxn>
                <a:cxn ang="0">
                  <a:pos x="1296" y="522"/>
                </a:cxn>
                <a:cxn ang="0">
                  <a:pos x="1245" y="522"/>
                </a:cxn>
                <a:cxn ang="0">
                  <a:pos x="1216" y="364"/>
                </a:cxn>
                <a:cxn ang="0">
                  <a:pos x="1173" y="246"/>
                </a:cxn>
                <a:cxn ang="0">
                  <a:pos x="1107" y="159"/>
                </a:cxn>
                <a:cxn ang="0">
                  <a:pos x="1020" y="111"/>
                </a:cxn>
                <a:cxn ang="0">
                  <a:pos x="896" y="79"/>
                </a:cxn>
                <a:cxn ang="0">
                  <a:pos x="736" y="72"/>
                </a:cxn>
                <a:cxn ang="0">
                  <a:pos x="240" y="72"/>
                </a:cxn>
                <a:cxn ang="0">
                  <a:pos x="677" y="759"/>
                </a:cxn>
                <a:cxn ang="0">
                  <a:pos x="692" y="775"/>
                </a:cxn>
                <a:cxn ang="0">
                  <a:pos x="692" y="807"/>
                </a:cxn>
                <a:cxn ang="0">
                  <a:pos x="677" y="823"/>
                </a:cxn>
                <a:cxn ang="0">
                  <a:pos x="138" y="1479"/>
                </a:cxn>
                <a:cxn ang="0">
                  <a:pos x="728" y="1479"/>
                </a:cxn>
                <a:cxn ang="0">
                  <a:pos x="859" y="1471"/>
                </a:cxn>
                <a:cxn ang="0">
                  <a:pos x="969" y="1455"/>
                </a:cxn>
                <a:cxn ang="0">
                  <a:pos x="1056" y="1424"/>
                </a:cxn>
                <a:cxn ang="0">
                  <a:pos x="1129" y="1368"/>
                </a:cxn>
                <a:cxn ang="0">
                  <a:pos x="1180" y="1289"/>
                </a:cxn>
                <a:cxn ang="0">
                  <a:pos x="1224" y="1178"/>
                </a:cxn>
                <a:cxn ang="0">
                  <a:pos x="1245" y="1028"/>
                </a:cxn>
                <a:cxn ang="0">
                  <a:pos x="1296" y="1028"/>
                </a:cxn>
                <a:cxn ang="0">
                  <a:pos x="1238" y="1574"/>
                </a:cxn>
                <a:cxn ang="0">
                  <a:pos x="22" y="1574"/>
                </a:cxn>
                <a:cxn ang="0">
                  <a:pos x="7" y="1566"/>
                </a:cxn>
                <a:cxn ang="0">
                  <a:pos x="0" y="1558"/>
                </a:cxn>
                <a:cxn ang="0">
                  <a:pos x="0" y="1534"/>
                </a:cxn>
                <a:cxn ang="0">
                  <a:pos x="22" y="1510"/>
                </a:cxn>
                <a:cxn ang="0">
                  <a:pos x="532" y="886"/>
                </a:cxn>
                <a:cxn ang="0">
                  <a:pos x="0" y="48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1296" h="1574">
                  <a:moveTo>
                    <a:pt x="15" y="0"/>
                  </a:moveTo>
                  <a:lnTo>
                    <a:pt x="1238" y="0"/>
                  </a:lnTo>
                  <a:lnTo>
                    <a:pt x="1296" y="522"/>
                  </a:lnTo>
                  <a:lnTo>
                    <a:pt x="1245" y="522"/>
                  </a:lnTo>
                  <a:lnTo>
                    <a:pt x="1216" y="364"/>
                  </a:lnTo>
                  <a:lnTo>
                    <a:pt x="1173" y="246"/>
                  </a:lnTo>
                  <a:lnTo>
                    <a:pt x="1107" y="159"/>
                  </a:lnTo>
                  <a:lnTo>
                    <a:pt x="1020" y="111"/>
                  </a:lnTo>
                  <a:lnTo>
                    <a:pt x="896" y="79"/>
                  </a:lnTo>
                  <a:lnTo>
                    <a:pt x="736" y="72"/>
                  </a:lnTo>
                  <a:lnTo>
                    <a:pt x="240" y="72"/>
                  </a:lnTo>
                  <a:lnTo>
                    <a:pt x="677" y="759"/>
                  </a:lnTo>
                  <a:lnTo>
                    <a:pt x="692" y="775"/>
                  </a:lnTo>
                  <a:lnTo>
                    <a:pt x="692" y="807"/>
                  </a:lnTo>
                  <a:lnTo>
                    <a:pt x="677" y="823"/>
                  </a:lnTo>
                  <a:lnTo>
                    <a:pt x="138" y="1479"/>
                  </a:lnTo>
                  <a:lnTo>
                    <a:pt x="728" y="1479"/>
                  </a:lnTo>
                  <a:lnTo>
                    <a:pt x="859" y="1471"/>
                  </a:lnTo>
                  <a:lnTo>
                    <a:pt x="969" y="1455"/>
                  </a:lnTo>
                  <a:lnTo>
                    <a:pt x="1056" y="1424"/>
                  </a:lnTo>
                  <a:lnTo>
                    <a:pt x="1129" y="1368"/>
                  </a:lnTo>
                  <a:lnTo>
                    <a:pt x="1180" y="1289"/>
                  </a:lnTo>
                  <a:lnTo>
                    <a:pt x="1224" y="1178"/>
                  </a:lnTo>
                  <a:lnTo>
                    <a:pt x="1245" y="1028"/>
                  </a:lnTo>
                  <a:lnTo>
                    <a:pt x="1296" y="1028"/>
                  </a:lnTo>
                  <a:lnTo>
                    <a:pt x="1238" y="1574"/>
                  </a:lnTo>
                  <a:lnTo>
                    <a:pt x="22" y="1574"/>
                  </a:lnTo>
                  <a:lnTo>
                    <a:pt x="7" y="1566"/>
                  </a:lnTo>
                  <a:lnTo>
                    <a:pt x="0" y="1558"/>
                  </a:lnTo>
                  <a:lnTo>
                    <a:pt x="0" y="1534"/>
                  </a:lnTo>
                  <a:lnTo>
                    <a:pt x="22" y="1510"/>
                  </a:lnTo>
                  <a:lnTo>
                    <a:pt x="532" y="886"/>
                  </a:lnTo>
                  <a:lnTo>
                    <a:pt x="0" y="48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6" name="Freeform 40"/>
            <p:cNvSpPr>
              <a:spLocks noEditPoints="1"/>
            </p:cNvSpPr>
            <p:nvPr/>
          </p:nvSpPr>
          <p:spPr bwMode="auto">
            <a:xfrm>
              <a:off x="2627" y="1345"/>
              <a:ext cx="226" cy="1005"/>
            </a:xfrm>
            <a:custGeom>
              <a:avLst/>
              <a:gdLst/>
              <a:ahLst/>
              <a:cxnLst>
                <a:cxn ang="0">
                  <a:pos x="117" y="759"/>
                </a:cxn>
                <a:cxn ang="0">
                  <a:pos x="153" y="767"/>
                </a:cxn>
                <a:cxn ang="0">
                  <a:pos x="182" y="783"/>
                </a:cxn>
                <a:cxn ang="0">
                  <a:pos x="204" y="807"/>
                </a:cxn>
                <a:cxn ang="0">
                  <a:pos x="219" y="839"/>
                </a:cxn>
                <a:cxn ang="0">
                  <a:pos x="226" y="878"/>
                </a:cxn>
                <a:cxn ang="0">
                  <a:pos x="211" y="941"/>
                </a:cxn>
                <a:cxn ang="0">
                  <a:pos x="168" y="989"/>
                </a:cxn>
                <a:cxn ang="0">
                  <a:pos x="117" y="1005"/>
                </a:cxn>
                <a:cxn ang="0">
                  <a:pos x="58" y="989"/>
                </a:cxn>
                <a:cxn ang="0">
                  <a:pos x="15" y="941"/>
                </a:cxn>
                <a:cxn ang="0">
                  <a:pos x="0" y="878"/>
                </a:cxn>
                <a:cxn ang="0">
                  <a:pos x="15" y="823"/>
                </a:cxn>
                <a:cxn ang="0">
                  <a:pos x="58" y="775"/>
                </a:cxn>
                <a:cxn ang="0">
                  <a:pos x="117" y="759"/>
                </a:cxn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26" y="127"/>
                </a:cxn>
                <a:cxn ang="0">
                  <a:pos x="219" y="167"/>
                </a:cxn>
                <a:cxn ang="0">
                  <a:pos x="204" y="198"/>
                </a:cxn>
                <a:cxn ang="0">
                  <a:pos x="182" y="222"/>
                </a:cxn>
                <a:cxn ang="0">
                  <a:pos x="153" y="238"/>
                </a:cxn>
                <a:cxn ang="0">
                  <a:pos x="117" y="246"/>
                </a:cxn>
                <a:cxn ang="0">
                  <a:pos x="58" y="230"/>
                </a:cxn>
                <a:cxn ang="0">
                  <a:pos x="15" y="182"/>
                </a:cxn>
                <a:cxn ang="0">
                  <a:pos x="0" y="127"/>
                </a:cxn>
                <a:cxn ang="0">
                  <a:pos x="15" y="64"/>
                </a:cxn>
                <a:cxn ang="0">
                  <a:pos x="58" y="16"/>
                </a:cxn>
                <a:cxn ang="0">
                  <a:pos x="117" y="0"/>
                </a:cxn>
              </a:cxnLst>
              <a:rect l="0" t="0" r="r" b="b"/>
              <a:pathLst>
                <a:path w="226" h="1005">
                  <a:moveTo>
                    <a:pt x="117" y="759"/>
                  </a:moveTo>
                  <a:lnTo>
                    <a:pt x="153" y="767"/>
                  </a:lnTo>
                  <a:lnTo>
                    <a:pt x="182" y="783"/>
                  </a:lnTo>
                  <a:lnTo>
                    <a:pt x="204" y="807"/>
                  </a:lnTo>
                  <a:lnTo>
                    <a:pt x="219" y="839"/>
                  </a:lnTo>
                  <a:lnTo>
                    <a:pt x="226" y="878"/>
                  </a:lnTo>
                  <a:lnTo>
                    <a:pt x="211" y="941"/>
                  </a:lnTo>
                  <a:lnTo>
                    <a:pt x="168" y="989"/>
                  </a:lnTo>
                  <a:lnTo>
                    <a:pt x="117" y="1005"/>
                  </a:lnTo>
                  <a:lnTo>
                    <a:pt x="58" y="989"/>
                  </a:lnTo>
                  <a:lnTo>
                    <a:pt x="15" y="941"/>
                  </a:lnTo>
                  <a:lnTo>
                    <a:pt x="0" y="878"/>
                  </a:lnTo>
                  <a:lnTo>
                    <a:pt x="15" y="823"/>
                  </a:lnTo>
                  <a:lnTo>
                    <a:pt x="58" y="775"/>
                  </a:lnTo>
                  <a:lnTo>
                    <a:pt x="117" y="759"/>
                  </a:lnTo>
                  <a:close/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26" y="127"/>
                  </a:lnTo>
                  <a:lnTo>
                    <a:pt x="219" y="167"/>
                  </a:lnTo>
                  <a:lnTo>
                    <a:pt x="204" y="198"/>
                  </a:lnTo>
                  <a:lnTo>
                    <a:pt x="182" y="222"/>
                  </a:lnTo>
                  <a:lnTo>
                    <a:pt x="153" y="238"/>
                  </a:lnTo>
                  <a:lnTo>
                    <a:pt x="117" y="246"/>
                  </a:lnTo>
                  <a:lnTo>
                    <a:pt x="58" y="230"/>
                  </a:lnTo>
                  <a:lnTo>
                    <a:pt x="15" y="182"/>
                  </a:lnTo>
                  <a:lnTo>
                    <a:pt x="0" y="127"/>
                  </a:lnTo>
                  <a:lnTo>
                    <a:pt x="15" y="64"/>
                  </a:lnTo>
                  <a:lnTo>
                    <a:pt x="58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7" name="Freeform 41"/>
            <p:cNvSpPr>
              <a:spLocks noEditPoints="1"/>
            </p:cNvSpPr>
            <p:nvPr/>
          </p:nvSpPr>
          <p:spPr bwMode="auto">
            <a:xfrm>
              <a:off x="3705" y="745"/>
              <a:ext cx="1049" cy="1628"/>
            </a:xfrm>
            <a:custGeom>
              <a:avLst/>
              <a:gdLst/>
              <a:ahLst/>
              <a:cxnLst>
                <a:cxn ang="0">
                  <a:pos x="393" y="640"/>
                </a:cxn>
                <a:cxn ang="0">
                  <a:pos x="277" y="719"/>
                </a:cxn>
                <a:cxn ang="0">
                  <a:pos x="197" y="853"/>
                </a:cxn>
                <a:cxn ang="0">
                  <a:pos x="168" y="1027"/>
                </a:cxn>
                <a:cxn ang="0">
                  <a:pos x="175" y="1265"/>
                </a:cxn>
                <a:cxn ang="0">
                  <a:pos x="233" y="1423"/>
                </a:cxn>
                <a:cxn ang="0">
                  <a:pos x="372" y="1557"/>
                </a:cxn>
                <a:cxn ang="0">
                  <a:pos x="532" y="1565"/>
                </a:cxn>
                <a:cxn ang="0">
                  <a:pos x="663" y="1486"/>
                </a:cxn>
                <a:cxn ang="0">
                  <a:pos x="721" y="1391"/>
                </a:cxn>
                <a:cxn ang="0">
                  <a:pos x="736" y="1367"/>
                </a:cxn>
                <a:cxn ang="0">
                  <a:pos x="728" y="853"/>
                </a:cxn>
                <a:cxn ang="0">
                  <a:pos x="721" y="806"/>
                </a:cxn>
                <a:cxn ang="0">
                  <a:pos x="707" y="767"/>
                </a:cxn>
                <a:cxn ang="0">
                  <a:pos x="590" y="656"/>
                </a:cxn>
                <a:cxn ang="0">
                  <a:pos x="473" y="624"/>
                </a:cxn>
                <a:cxn ang="0">
                  <a:pos x="881" y="1407"/>
                </a:cxn>
                <a:cxn ang="0">
                  <a:pos x="910" y="1510"/>
                </a:cxn>
                <a:cxn ang="0">
                  <a:pos x="1049" y="1533"/>
                </a:cxn>
                <a:cxn ang="0">
                  <a:pos x="736" y="1628"/>
                </a:cxn>
                <a:cxn ang="0">
                  <a:pos x="685" y="1533"/>
                </a:cxn>
                <a:cxn ang="0">
                  <a:pos x="546" y="1612"/>
                </a:cxn>
                <a:cxn ang="0">
                  <a:pos x="335" y="1612"/>
                </a:cxn>
                <a:cxn ang="0">
                  <a:pos x="138" y="1478"/>
                </a:cxn>
                <a:cxn ang="0">
                  <a:pos x="15" y="1249"/>
                </a:cxn>
                <a:cxn ang="0">
                  <a:pos x="15" y="964"/>
                </a:cxn>
                <a:cxn ang="0">
                  <a:pos x="138" y="735"/>
                </a:cxn>
                <a:cxn ang="0">
                  <a:pos x="350" y="600"/>
                </a:cxn>
                <a:cxn ang="0">
                  <a:pos x="554" y="593"/>
                </a:cxn>
                <a:cxn ang="0">
                  <a:pos x="692" y="672"/>
                </a:cxn>
                <a:cxn ang="0">
                  <a:pos x="743" y="229"/>
                </a:cxn>
                <a:cxn ang="0">
                  <a:pos x="714" y="118"/>
                </a:cxn>
                <a:cxn ang="0">
                  <a:pos x="575" y="94"/>
                </a:cxn>
                <a:cxn ang="0">
                  <a:pos x="881" y="0"/>
                </a:cxn>
              </a:cxnLst>
              <a:rect l="0" t="0" r="r" b="b"/>
              <a:pathLst>
                <a:path w="1049" h="1628">
                  <a:moveTo>
                    <a:pt x="473" y="624"/>
                  </a:moveTo>
                  <a:lnTo>
                    <a:pt x="393" y="640"/>
                  </a:lnTo>
                  <a:lnTo>
                    <a:pt x="328" y="672"/>
                  </a:lnTo>
                  <a:lnTo>
                    <a:pt x="277" y="719"/>
                  </a:lnTo>
                  <a:lnTo>
                    <a:pt x="233" y="774"/>
                  </a:lnTo>
                  <a:lnTo>
                    <a:pt x="197" y="853"/>
                  </a:lnTo>
                  <a:lnTo>
                    <a:pt x="175" y="940"/>
                  </a:lnTo>
                  <a:lnTo>
                    <a:pt x="168" y="1027"/>
                  </a:lnTo>
                  <a:lnTo>
                    <a:pt x="168" y="1178"/>
                  </a:lnTo>
                  <a:lnTo>
                    <a:pt x="175" y="1265"/>
                  </a:lnTo>
                  <a:lnTo>
                    <a:pt x="197" y="1344"/>
                  </a:lnTo>
                  <a:lnTo>
                    <a:pt x="233" y="1423"/>
                  </a:lnTo>
                  <a:lnTo>
                    <a:pt x="291" y="1502"/>
                  </a:lnTo>
                  <a:lnTo>
                    <a:pt x="372" y="1557"/>
                  </a:lnTo>
                  <a:lnTo>
                    <a:pt x="459" y="1573"/>
                  </a:lnTo>
                  <a:lnTo>
                    <a:pt x="532" y="1565"/>
                  </a:lnTo>
                  <a:lnTo>
                    <a:pt x="597" y="1533"/>
                  </a:lnTo>
                  <a:lnTo>
                    <a:pt x="663" y="1486"/>
                  </a:lnTo>
                  <a:lnTo>
                    <a:pt x="714" y="1415"/>
                  </a:lnTo>
                  <a:lnTo>
                    <a:pt x="721" y="1391"/>
                  </a:lnTo>
                  <a:lnTo>
                    <a:pt x="728" y="1375"/>
                  </a:lnTo>
                  <a:lnTo>
                    <a:pt x="736" y="1367"/>
                  </a:lnTo>
                  <a:lnTo>
                    <a:pt x="736" y="853"/>
                  </a:lnTo>
                  <a:lnTo>
                    <a:pt x="728" y="853"/>
                  </a:lnTo>
                  <a:lnTo>
                    <a:pt x="728" y="814"/>
                  </a:lnTo>
                  <a:lnTo>
                    <a:pt x="721" y="806"/>
                  </a:lnTo>
                  <a:lnTo>
                    <a:pt x="714" y="790"/>
                  </a:lnTo>
                  <a:lnTo>
                    <a:pt x="707" y="767"/>
                  </a:lnTo>
                  <a:lnTo>
                    <a:pt x="656" y="703"/>
                  </a:lnTo>
                  <a:lnTo>
                    <a:pt x="590" y="656"/>
                  </a:lnTo>
                  <a:lnTo>
                    <a:pt x="532" y="632"/>
                  </a:lnTo>
                  <a:lnTo>
                    <a:pt x="473" y="624"/>
                  </a:lnTo>
                  <a:close/>
                  <a:moveTo>
                    <a:pt x="881" y="0"/>
                  </a:moveTo>
                  <a:lnTo>
                    <a:pt x="881" y="1407"/>
                  </a:lnTo>
                  <a:lnTo>
                    <a:pt x="889" y="1470"/>
                  </a:lnTo>
                  <a:lnTo>
                    <a:pt x="910" y="1510"/>
                  </a:lnTo>
                  <a:lnTo>
                    <a:pt x="961" y="1525"/>
                  </a:lnTo>
                  <a:lnTo>
                    <a:pt x="1049" y="1533"/>
                  </a:lnTo>
                  <a:lnTo>
                    <a:pt x="1049" y="1605"/>
                  </a:lnTo>
                  <a:lnTo>
                    <a:pt x="736" y="1628"/>
                  </a:lnTo>
                  <a:lnTo>
                    <a:pt x="736" y="1478"/>
                  </a:lnTo>
                  <a:lnTo>
                    <a:pt x="685" y="1533"/>
                  </a:lnTo>
                  <a:lnTo>
                    <a:pt x="626" y="1581"/>
                  </a:lnTo>
                  <a:lnTo>
                    <a:pt x="546" y="1612"/>
                  </a:lnTo>
                  <a:lnTo>
                    <a:pt x="452" y="1628"/>
                  </a:lnTo>
                  <a:lnTo>
                    <a:pt x="335" y="1612"/>
                  </a:lnTo>
                  <a:lnTo>
                    <a:pt x="226" y="1557"/>
                  </a:lnTo>
                  <a:lnTo>
                    <a:pt x="138" y="1478"/>
                  </a:lnTo>
                  <a:lnTo>
                    <a:pt x="66" y="1375"/>
                  </a:lnTo>
                  <a:lnTo>
                    <a:pt x="15" y="1249"/>
                  </a:lnTo>
                  <a:lnTo>
                    <a:pt x="0" y="1106"/>
                  </a:lnTo>
                  <a:lnTo>
                    <a:pt x="15" y="964"/>
                  </a:lnTo>
                  <a:lnTo>
                    <a:pt x="66" y="838"/>
                  </a:lnTo>
                  <a:lnTo>
                    <a:pt x="138" y="735"/>
                  </a:lnTo>
                  <a:lnTo>
                    <a:pt x="240" y="656"/>
                  </a:lnTo>
                  <a:lnTo>
                    <a:pt x="350" y="600"/>
                  </a:lnTo>
                  <a:lnTo>
                    <a:pt x="473" y="585"/>
                  </a:lnTo>
                  <a:lnTo>
                    <a:pt x="554" y="593"/>
                  </a:lnTo>
                  <a:lnTo>
                    <a:pt x="626" y="624"/>
                  </a:lnTo>
                  <a:lnTo>
                    <a:pt x="692" y="672"/>
                  </a:lnTo>
                  <a:lnTo>
                    <a:pt x="743" y="727"/>
                  </a:lnTo>
                  <a:lnTo>
                    <a:pt x="743" y="229"/>
                  </a:lnTo>
                  <a:lnTo>
                    <a:pt x="736" y="158"/>
                  </a:lnTo>
                  <a:lnTo>
                    <a:pt x="714" y="118"/>
                  </a:lnTo>
                  <a:lnTo>
                    <a:pt x="663" y="102"/>
                  </a:lnTo>
                  <a:lnTo>
                    <a:pt x="575" y="94"/>
                  </a:lnTo>
                  <a:lnTo>
                    <a:pt x="575" y="23"/>
                  </a:lnTo>
                  <a:lnTo>
                    <a:pt x="8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8" name="Freeform 42"/>
            <p:cNvSpPr>
              <a:spLocks noEditPoints="1"/>
            </p:cNvSpPr>
            <p:nvPr/>
          </p:nvSpPr>
          <p:spPr bwMode="auto">
            <a:xfrm>
              <a:off x="4870" y="1306"/>
              <a:ext cx="823" cy="1067"/>
            </a:xfrm>
            <a:custGeom>
              <a:avLst/>
              <a:gdLst/>
              <a:ahLst/>
              <a:cxnLst>
                <a:cxn ang="0">
                  <a:pos x="408" y="63"/>
                </a:cxn>
                <a:cxn ang="0">
                  <a:pos x="321" y="103"/>
                </a:cxn>
                <a:cxn ang="0">
                  <a:pos x="226" y="229"/>
                </a:cxn>
                <a:cxn ang="0">
                  <a:pos x="182" y="459"/>
                </a:cxn>
                <a:cxn ang="0">
                  <a:pos x="685" y="419"/>
                </a:cxn>
                <a:cxn ang="0">
                  <a:pos x="663" y="292"/>
                </a:cxn>
                <a:cxn ang="0">
                  <a:pos x="619" y="158"/>
                </a:cxn>
                <a:cxn ang="0">
                  <a:pos x="517" y="71"/>
                </a:cxn>
                <a:cxn ang="0">
                  <a:pos x="445" y="0"/>
                </a:cxn>
                <a:cxn ang="0">
                  <a:pos x="634" y="47"/>
                </a:cxn>
                <a:cxn ang="0">
                  <a:pos x="758" y="182"/>
                </a:cxn>
                <a:cxn ang="0">
                  <a:pos x="816" y="364"/>
                </a:cxn>
                <a:cxn ang="0">
                  <a:pos x="823" y="482"/>
                </a:cxn>
                <a:cxn ang="0">
                  <a:pos x="809" y="506"/>
                </a:cxn>
                <a:cxn ang="0">
                  <a:pos x="168" y="585"/>
                </a:cxn>
                <a:cxn ang="0">
                  <a:pos x="197" y="775"/>
                </a:cxn>
                <a:cxn ang="0">
                  <a:pos x="277" y="917"/>
                </a:cxn>
                <a:cxn ang="0">
                  <a:pos x="394" y="996"/>
                </a:cxn>
                <a:cxn ang="0">
                  <a:pos x="496" y="1012"/>
                </a:cxn>
                <a:cxn ang="0">
                  <a:pos x="598" y="980"/>
                </a:cxn>
                <a:cxn ang="0">
                  <a:pos x="714" y="878"/>
                </a:cxn>
                <a:cxn ang="0">
                  <a:pos x="772" y="767"/>
                </a:cxn>
                <a:cxn ang="0">
                  <a:pos x="780" y="743"/>
                </a:cxn>
                <a:cxn ang="0">
                  <a:pos x="823" y="751"/>
                </a:cxn>
                <a:cxn ang="0">
                  <a:pos x="816" y="798"/>
                </a:cxn>
                <a:cxn ang="0">
                  <a:pos x="765" y="901"/>
                </a:cxn>
                <a:cxn ang="0">
                  <a:pos x="649" y="1012"/>
                </a:cxn>
                <a:cxn ang="0">
                  <a:pos x="466" y="1067"/>
                </a:cxn>
                <a:cxn ang="0">
                  <a:pos x="241" y="996"/>
                </a:cxn>
                <a:cxn ang="0">
                  <a:pos x="66" y="806"/>
                </a:cxn>
                <a:cxn ang="0">
                  <a:pos x="0" y="530"/>
                </a:cxn>
                <a:cxn ang="0">
                  <a:pos x="59" y="261"/>
                </a:cxn>
                <a:cxn ang="0">
                  <a:pos x="219" y="71"/>
                </a:cxn>
                <a:cxn ang="0">
                  <a:pos x="445" y="0"/>
                </a:cxn>
              </a:cxnLst>
              <a:rect l="0" t="0" r="r" b="b"/>
              <a:pathLst>
                <a:path w="823" h="1067">
                  <a:moveTo>
                    <a:pt x="445" y="55"/>
                  </a:moveTo>
                  <a:lnTo>
                    <a:pt x="408" y="63"/>
                  </a:lnTo>
                  <a:lnTo>
                    <a:pt x="365" y="71"/>
                  </a:lnTo>
                  <a:lnTo>
                    <a:pt x="321" y="103"/>
                  </a:lnTo>
                  <a:lnTo>
                    <a:pt x="270" y="150"/>
                  </a:lnTo>
                  <a:lnTo>
                    <a:pt x="226" y="229"/>
                  </a:lnTo>
                  <a:lnTo>
                    <a:pt x="197" y="324"/>
                  </a:lnTo>
                  <a:lnTo>
                    <a:pt x="182" y="459"/>
                  </a:lnTo>
                  <a:lnTo>
                    <a:pt x="685" y="459"/>
                  </a:lnTo>
                  <a:lnTo>
                    <a:pt x="685" y="419"/>
                  </a:lnTo>
                  <a:lnTo>
                    <a:pt x="678" y="356"/>
                  </a:lnTo>
                  <a:lnTo>
                    <a:pt x="663" y="292"/>
                  </a:lnTo>
                  <a:lnTo>
                    <a:pt x="649" y="221"/>
                  </a:lnTo>
                  <a:lnTo>
                    <a:pt x="619" y="158"/>
                  </a:lnTo>
                  <a:lnTo>
                    <a:pt x="576" y="103"/>
                  </a:lnTo>
                  <a:lnTo>
                    <a:pt x="517" y="71"/>
                  </a:lnTo>
                  <a:lnTo>
                    <a:pt x="445" y="55"/>
                  </a:lnTo>
                  <a:close/>
                  <a:moveTo>
                    <a:pt x="445" y="0"/>
                  </a:moveTo>
                  <a:lnTo>
                    <a:pt x="547" y="16"/>
                  </a:lnTo>
                  <a:lnTo>
                    <a:pt x="634" y="47"/>
                  </a:lnTo>
                  <a:lnTo>
                    <a:pt x="707" y="111"/>
                  </a:lnTo>
                  <a:lnTo>
                    <a:pt x="758" y="182"/>
                  </a:lnTo>
                  <a:lnTo>
                    <a:pt x="794" y="269"/>
                  </a:lnTo>
                  <a:lnTo>
                    <a:pt x="816" y="364"/>
                  </a:lnTo>
                  <a:lnTo>
                    <a:pt x="823" y="459"/>
                  </a:lnTo>
                  <a:lnTo>
                    <a:pt x="823" y="482"/>
                  </a:lnTo>
                  <a:lnTo>
                    <a:pt x="816" y="498"/>
                  </a:lnTo>
                  <a:lnTo>
                    <a:pt x="809" y="506"/>
                  </a:lnTo>
                  <a:lnTo>
                    <a:pt x="168" y="506"/>
                  </a:lnTo>
                  <a:lnTo>
                    <a:pt x="168" y="585"/>
                  </a:lnTo>
                  <a:lnTo>
                    <a:pt x="175" y="672"/>
                  </a:lnTo>
                  <a:lnTo>
                    <a:pt x="197" y="775"/>
                  </a:lnTo>
                  <a:lnTo>
                    <a:pt x="233" y="862"/>
                  </a:lnTo>
                  <a:lnTo>
                    <a:pt x="277" y="917"/>
                  </a:lnTo>
                  <a:lnTo>
                    <a:pt x="328" y="964"/>
                  </a:lnTo>
                  <a:lnTo>
                    <a:pt x="394" y="996"/>
                  </a:lnTo>
                  <a:lnTo>
                    <a:pt x="474" y="1012"/>
                  </a:lnTo>
                  <a:lnTo>
                    <a:pt x="496" y="1012"/>
                  </a:lnTo>
                  <a:lnTo>
                    <a:pt x="539" y="1004"/>
                  </a:lnTo>
                  <a:lnTo>
                    <a:pt x="598" y="980"/>
                  </a:lnTo>
                  <a:lnTo>
                    <a:pt x="656" y="941"/>
                  </a:lnTo>
                  <a:lnTo>
                    <a:pt x="714" y="878"/>
                  </a:lnTo>
                  <a:lnTo>
                    <a:pt x="765" y="775"/>
                  </a:lnTo>
                  <a:lnTo>
                    <a:pt x="772" y="767"/>
                  </a:lnTo>
                  <a:lnTo>
                    <a:pt x="772" y="751"/>
                  </a:lnTo>
                  <a:lnTo>
                    <a:pt x="780" y="743"/>
                  </a:lnTo>
                  <a:lnTo>
                    <a:pt x="816" y="743"/>
                  </a:lnTo>
                  <a:lnTo>
                    <a:pt x="823" y="751"/>
                  </a:lnTo>
                  <a:lnTo>
                    <a:pt x="823" y="767"/>
                  </a:lnTo>
                  <a:lnTo>
                    <a:pt x="816" y="798"/>
                  </a:lnTo>
                  <a:lnTo>
                    <a:pt x="801" y="846"/>
                  </a:lnTo>
                  <a:lnTo>
                    <a:pt x="765" y="901"/>
                  </a:lnTo>
                  <a:lnTo>
                    <a:pt x="714" y="964"/>
                  </a:lnTo>
                  <a:lnTo>
                    <a:pt x="649" y="1012"/>
                  </a:lnTo>
                  <a:lnTo>
                    <a:pt x="568" y="1051"/>
                  </a:lnTo>
                  <a:lnTo>
                    <a:pt x="466" y="1067"/>
                  </a:lnTo>
                  <a:lnTo>
                    <a:pt x="350" y="1051"/>
                  </a:lnTo>
                  <a:lnTo>
                    <a:pt x="241" y="996"/>
                  </a:lnTo>
                  <a:lnTo>
                    <a:pt x="146" y="917"/>
                  </a:lnTo>
                  <a:lnTo>
                    <a:pt x="66" y="806"/>
                  </a:lnTo>
                  <a:lnTo>
                    <a:pt x="15" y="680"/>
                  </a:lnTo>
                  <a:lnTo>
                    <a:pt x="0" y="530"/>
                  </a:lnTo>
                  <a:lnTo>
                    <a:pt x="15" y="387"/>
                  </a:lnTo>
                  <a:lnTo>
                    <a:pt x="59" y="261"/>
                  </a:lnTo>
                  <a:lnTo>
                    <a:pt x="131" y="158"/>
                  </a:lnTo>
                  <a:lnTo>
                    <a:pt x="219" y="71"/>
                  </a:lnTo>
                  <a:lnTo>
                    <a:pt x="328" y="16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9" name="Freeform 43"/>
            <p:cNvSpPr>
              <a:spLocks/>
            </p:cNvSpPr>
            <p:nvPr/>
          </p:nvSpPr>
          <p:spPr bwMode="auto">
            <a:xfrm>
              <a:off x="5810" y="926"/>
              <a:ext cx="670" cy="145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28" y="0"/>
                </a:cxn>
                <a:cxn ang="0">
                  <a:pos x="328" y="427"/>
                </a:cxn>
                <a:cxn ang="0">
                  <a:pos x="633" y="427"/>
                </a:cxn>
                <a:cxn ang="0">
                  <a:pos x="633" y="499"/>
                </a:cxn>
                <a:cxn ang="0">
                  <a:pos x="335" y="499"/>
                </a:cxn>
                <a:cxn ang="0">
                  <a:pos x="335" y="1171"/>
                </a:cxn>
                <a:cxn ang="0">
                  <a:pos x="349" y="1281"/>
                </a:cxn>
                <a:cxn ang="0">
                  <a:pos x="379" y="1337"/>
                </a:cxn>
                <a:cxn ang="0">
                  <a:pos x="422" y="1376"/>
                </a:cxn>
                <a:cxn ang="0">
                  <a:pos x="481" y="1392"/>
                </a:cxn>
                <a:cxn ang="0">
                  <a:pos x="532" y="1376"/>
                </a:cxn>
                <a:cxn ang="0">
                  <a:pos x="575" y="1329"/>
                </a:cxn>
                <a:cxn ang="0">
                  <a:pos x="604" y="1242"/>
                </a:cxn>
                <a:cxn ang="0">
                  <a:pos x="619" y="1131"/>
                </a:cxn>
                <a:cxn ang="0">
                  <a:pos x="619" y="1005"/>
                </a:cxn>
                <a:cxn ang="0">
                  <a:pos x="670" y="1005"/>
                </a:cxn>
                <a:cxn ang="0">
                  <a:pos x="670" y="1139"/>
                </a:cxn>
                <a:cxn ang="0">
                  <a:pos x="663" y="1218"/>
                </a:cxn>
                <a:cxn ang="0">
                  <a:pos x="648" y="1289"/>
                </a:cxn>
                <a:cxn ang="0">
                  <a:pos x="619" y="1352"/>
                </a:cxn>
                <a:cxn ang="0">
                  <a:pos x="583" y="1408"/>
                </a:cxn>
                <a:cxn ang="0">
                  <a:pos x="524" y="1439"/>
                </a:cxn>
                <a:cxn ang="0">
                  <a:pos x="459" y="1455"/>
                </a:cxn>
                <a:cxn ang="0">
                  <a:pos x="415" y="1455"/>
                </a:cxn>
                <a:cxn ang="0">
                  <a:pos x="371" y="1439"/>
                </a:cxn>
                <a:cxn ang="0">
                  <a:pos x="313" y="1424"/>
                </a:cxn>
                <a:cxn ang="0">
                  <a:pos x="262" y="1384"/>
                </a:cxn>
                <a:cxn ang="0">
                  <a:pos x="226" y="1329"/>
                </a:cxn>
                <a:cxn ang="0">
                  <a:pos x="197" y="1250"/>
                </a:cxn>
                <a:cxn ang="0">
                  <a:pos x="182" y="1139"/>
                </a:cxn>
                <a:cxn ang="0">
                  <a:pos x="182" y="499"/>
                </a:cxn>
                <a:cxn ang="0">
                  <a:pos x="0" y="499"/>
                </a:cxn>
                <a:cxn ang="0">
                  <a:pos x="0" y="451"/>
                </a:cxn>
                <a:cxn ang="0">
                  <a:pos x="80" y="427"/>
                </a:cxn>
                <a:cxn ang="0">
                  <a:pos x="146" y="388"/>
                </a:cxn>
                <a:cxn ang="0">
                  <a:pos x="197" y="325"/>
                </a:cxn>
                <a:cxn ang="0">
                  <a:pos x="233" y="253"/>
                </a:cxn>
                <a:cxn ang="0">
                  <a:pos x="262" y="166"/>
                </a:cxn>
                <a:cxn ang="0">
                  <a:pos x="269" y="87"/>
                </a:cxn>
                <a:cxn ang="0">
                  <a:pos x="277" y="0"/>
                </a:cxn>
              </a:cxnLst>
              <a:rect l="0" t="0" r="r" b="b"/>
              <a:pathLst>
                <a:path w="670" h="1455">
                  <a:moveTo>
                    <a:pt x="277" y="0"/>
                  </a:moveTo>
                  <a:lnTo>
                    <a:pt x="328" y="0"/>
                  </a:lnTo>
                  <a:lnTo>
                    <a:pt x="328" y="427"/>
                  </a:lnTo>
                  <a:lnTo>
                    <a:pt x="633" y="427"/>
                  </a:lnTo>
                  <a:lnTo>
                    <a:pt x="633" y="499"/>
                  </a:lnTo>
                  <a:lnTo>
                    <a:pt x="335" y="499"/>
                  </a:lnTo>
                  <a:lnTo>
                    <a:pt x="335" y="1171"/>
                  </a:lnTo>
                  <a:lnTo>
                    <a:pt x="349" y="1281"/>
                  </a:lnTo>
                  <a:lnTo>
                    <a:pt x="379" y="1337"/>
                  </a:lnTo>
                  <a:lnTo>
                    <a:pt x="422" y="1376"/>
                  </a:lnTo>
                  <a:lnTo>
                    <a:pt x="481" y="1392"/>
                  </a:lnTo>
                  <a:lnTo>
                    <a:pt x="532" y="1376"/>
                  </a:lnTo>
                  <a:lnTo>
                    <a:pt x="575" y="1329"/>
                  </a:lnTo>
                  <a:lnTo>
                    <a:pt x="604" y="1242"/>
                  </a:lnTo>
                  <a:lnTo>
                    <a:pt x="619" y="1131"/>
                  </a:lnTo>
                  <a:lnTo>
                    <a:pt x="619" y="1005"/>
                  </a:lnTo>
                  <a:lnTo>
                    <a:pt x="670" y="1005"/>
                  </a:lnTo>
                  <a:lnTo>
                    <a:pt x="670" y="1139"/>
                  </a:lnTo>
                  <a:lnTo>
                    <a:pt x="663" y="1218"/>
                  </a:lnTo>
                  <a:lnTo>
                    <a:pt x="648" y="1289"/>
                  </a:lnTo>
                  <a:lnTo>
                    <a:pt x="619" y="1352"/>
                  </a:lnTo>
                  <a:lnTo>
                    <a:pt x="583" y="1408"/>
                  </a:lnTo>
                  <a:lnTo>
                    <a:pt x="524" y="1439"/>
                  </a:lnTo>
                  <a:lnTo>
                    <a:pt x="459" y="1455"/>
                  </a:lnTo>
                  <a:lnTo>
                    <a:pt x="415" y="1455"/>
                  </a:lnTo>
                  <a:lnTo>
                    <a:pt x="371" y="1439"/>
                  </a:lnTo>
                  <a:lnTo>
                    <a:pt x="313" y="1424"/>
                  </a:lnTo>
                  <a:lnTo>
                    <a:pt x="262" y="1384"/>
                  </a:lnTo>
                  <a:lnTo>
                    <a:pt x="226" y="1329"/>
                  </a:lnTo>
                  <a:lnTo>
                    <a:pt x="197" y="1250"/>
                  </a:lnTo>
                  <a:lnTo>
                    <a:pt x="182" y="1139"/>
                  </a:lnTo>
                  <a:lnTo>
                    <a:pt x="182" y="499"/>
                  </a:lnTo>
                  <a:lnTo>
                    <a:pt x="0" y="499"/>
                  </a:lnTo>
                  <a:lnTo>
                    <a:pt x="0" y="451"/>
                  </a:lnTo>
                  <a:lnTo>
                    <a:pt x="80" y="427"/>
                  </a:lnTo>
                  <a:lnTo>
                    <a:pt x="146" y="388"/>
                  </a:lnTo>
                  <a:lnTo>
                    <a:pt x="197" y="325"/>
                  </a:lnTo>
                  <a:lnTo>
                    <a:pt x="233" y="253"/>
                  </a:lnTo>
                  <a:lnTo>
                    <a:pt x="262" y="166"/>
                  </a:lnTo>
                  <a:lnTo>
                    <a:pt x="269" y="87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0" name="Freeform 44"/>
            <p:cNvSpPr>
              <a:spLocks/>
            </p:cNvSpPr>
            <p:nvPr/>
          </p:nvSpPr>
          <p:spPr bwMode="auto">
            <a:xfrm>
              <a:off x="6837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7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2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7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2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1" name="Freeform 45"/>
            <p:cNvSpPr>
              <a:spLocks/>
            </p:cNvSpPr>
            <p:nvPr/>
          </p:nvSpPr>
          <p:spPr bwMode="auto">
            <a:xfrm>
              <a:off x="7558" y="729"/>
              <a:ext cx="1049" cy="1636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98" y="0"/>
                </a:cxn>
                <a:cxn ang="0">
                  <a:pos x="415" y="16"/>
                </a:cxn>
                <a:cxn ang="0">
                  <a:pos x="473" y="47"/>
                </a:cxn>
                <a:cxn ang="0">
                  <a:pos x="517" y="95"/>
                </a:cxn>
                <a:cxn ang="0">
                  <a:pos x="553" y="166"/>
                </a:cxn>
                <a:cxn ang="0">
                  <a:pos x="990" y="1486"/>
                </a:cxn>
                <a:cxn ang="0">
                  <a:pos x="1005" y="1518"/>
                </a:cxn>
                <a:cxn ang="0">
                  <a:pos x="1012" y="1541"/>
                </a:cxn>
                <a:cxn ang="0">
                  <a:pos x="1041" y="1589"/>
                </a:cxn>
                <a:cxn ang="0">
                  <a:pos x="1049" y="1605"/>
                </a:cxn>
                <a:cxn ang="0">
                  <a:pos x="1049" y="1628"/>
                </a:cxn>
                <a:cxn ang="0">
                  <a:pos x="1041" y="1636"/>
                </a:cxn>
                <a:cxn ang="0">
                  <a:pos x="932" y="1636"/>
                </a:cxn>
                <a:cxn ang="0">
                  <a:pos x="903" y="1621"/>
                </a:cxn>
                <a:cxn ang="0">
                  <a:pos x="866" y="1589"/>
                </a:cxn>
                <a:cxn ang="0">
                  <a:pos x="845" y="1549"/>
                </a:cxn>
                <a:cxn ang="0">
                  <a:pos x="823" y="1486"/>
                </a:cxn>
                <a:cxn ang="0">
                  <a:pos x="786" y="1391"/>
                </a:cxn>
                <a:cxn ang="0">
                  <a:pos x="757" y="1281"/>
                </a:cxn>
                <a:cxn ang="0">
                  <a:pos x="721" y="1170"/>
                </a:cxn>
                <a:cxn ang="0">
                  <a:pos x="677" y="1051"/>
                </a:cxn>
                <a:cxn ang="0">
                  <a:pos x="641" y="941"/>
                </a:cxn>
                <a:cxn ang="0">
                  <a:pos x="648" y="925"/>
                </a:cxn>
                <a:cxn ang="0">
                  <a:pos x="138" y="1581"/>
                </a:cxn>
                <a:cxn ang="0">
                  <a:pos x="102" y="1621"/>
                </a:cxn>
                <a:cxn ang="0">
                  <a:pos x="87" y="1628"/>
                </a:cxn>
                <a:cxn ang="0">
                  <a:pos x="43" y="1628"/>
                </a:cxn>
                <a:cxn ang="0">
                  <a:pos x="29" y="1621"/>
                </a:cxn>
                <a:cxn ang="0">
                  <a:pos x="0" y="1589"/>
                </a:cxn>
                <a:cxn ang="0">
                  <a:pos x="0" y="1549"/>
                </a:cxn>
                <a:cxn ang="0">
                  <a:pos x="7" y="1534"/>
                </a:cxn>
                <a:cxn ang="0">
                  <a:pos x="22" y="1518"/>
                </a:cxn>
                <a:cxn ang="0">
                  <a:pos x="36" y="1494"/>
                </a:cxn>
                <a:cxn ang="0">
                  <a:pos x="626" y="862"/>
                </a:cxn>
                <a:cxn ang="0">
                  <a:pos x="415" y="229"/>
                </a:cxn>
                <a:cxn ang="0">
                  <a:pos x="386" y="158"/>
                </a:cxn>
                <a:cxn ang="0">
                  <a:pos x="364" y="103"/>
                </a:cxn>
                <a:cxn ang="0">
                  <a:pos x="342" y="71"/>
                </a:cxn>
                <a:cxn ang="0">
                  <a:pos x="313" y="55"/>
                </a:cxn>
                <a:cxn ang="0">
                  <a:pos x="277" y="47"/>
                </a:cxn>
                <a:cxn ang="0">
                  <a:pos x="269" y="47"/>
                </a:cxn>
                <a:cxn ang="0">
                  <a:pos x="255" y="31"/>
                </a:cxn>
                <a:cxn ang="0">
                  <a:pos x="255" y="16"/>
                </a:cxn>
                <a:cxn ang="0">
                  <a:pos x="269" y="8"/>
                </a:cxn>
                <a:cxn ang="0">
                  <a:pos x="277" y="0"/>
                </a:cxn>
              </a:cxnLst>
              <a:rect l="0" t="0" r="r" b="b"/>
              <a:pathLst>
                <a:path w="1049" h="1636">
                  <a:moveTo>
                    <a:pt x="277" y="0"/>
                  </a:moveTo>
                  <a:lnTo>
                    <a:pt x="298" y="0"/>
                  </a:lnTo>
                  <a:lnTo>
                    <a:pt x="415" y="16"/>
                  </a:lnTo>
                  <a:lnTo>
                    <a:pt x="473" y="47"/>
                  </a:lnTo>
                  <a:lnTo>
                    <a:pt x="517" y="95"/>
                  </a:lnTo>
                  <a:lnTo>
                    <a:pt x="553" y="166"/>
                  </a:lnTo>
                  <a:lnTo>
                    <a:pt x="990" y="1486"/>
                  </a:lnTo>
                  <a:lnTo>
                    <a:pt x="1005" y="1518"/>
                  </a:lnTo>
                  <a:lnTo>
                    <a:pt x="1012" y="1541"/>
                  </a:lnTo>
                  <a:lnTo>
                    <a:pt x="1041" y="1589"/>
                  </a:lnTo>
                  <a:lnTo>
                    <a:pt x="1049" y="1605"/>
                  </a:lnTo>
                  <a:lnTo>
                    <a:pt x="1049" y="1628"/>
                  </a:lnTo>
                  <a:lnTo>
                    <a:pt x="1041" y="1636"/>
                  </a:lnTo>
                  <a:lnTo>
                    <a:pt x="932" y="1636"/>
                  </a:lnTo>
                  <a:lnTo>
                    <a:pt x="903" y="1621"/>
                  </a:lnTo>
                  <a:lnTo>
                    <a:pt x="866" y="1589"/>
                  </a:lnTo>
                  <a:lnTo>
                    <a:pt x="845" y="1549"/>
                  </a:lnTo>
                  <a:lnTo>
                    <a:pt x="823" y="1486"/>
                  </a:lnTo>
                  <a:lnTo>
                    <a:pt x="786" y="1391"/>
                  </a:lnTo>
                  <a:lnTo>
                    <a:pt x="757" y="1281"/>
                  </a:lnTo>
                  <a:lnTo>
                    <a:pt x="721" y="1170"/>
                  </a:lnTo>
                  <a:lnTo>
                    <a:pt x="677" y="1051"/>
                  </a:lnTo>
                  <a:lnTo>
                    <a:pt x="641" y="941"/>
                  </a:lnTo>
                  <a:lnTo>
                    <a:pt x="648" y="925"/>
                  </a:lnTo>
                  <a:lnTo>
                    <a:pt x="138" y="1581"/>
                  </a:lnTo>
                  <a:lnTo>
                    <a:pt x="102" y="1621"/>
                  </a:lnTo>
                  <a:lnTo>
                    <a:pt x="87" y="1628"/>
                  </a:lnTo>
                  <a:lnTo>
                    <a:pt x="43" y="1628"/>
                  </a:lnTo>
                  <a:lnTo>
                    <a:pt x="29" y="1621"/>
                  </a:lnTo>
                  <a:lnTo>
                    <a:pt x="0" y="1589"/>
                  </a:lnTo>
                  <a:lnTo>
                    <a:pt x="0" y="1549"/>
                  </a:lnTo>
                  <a:lnTo>
                    <a:pt x="7" y="1534"/>
                  </a:lnTo>
                  <a:lnTo>
                    <a:pt x="22" y="1518"/>
                  </a:lnTo>
                  <a:lnTo>
                    <a:pt x="36" y="1494"/>
                  </a:lnTo>
                  <a:lnTo>
                    <a:pt x="626" y="862"/>
                  </a:lnTo>
                  <a:lnTo>
                    <a:pt x="415" y="229"/>
                  </a:lnTo>
                  <a:lnTo>
                    <a:pt x="386" y="158"/>
                  </a:lnTo>
                  <a:lnTo>
                    <a:pt x="364" y="103"/>
                  </a:lnTo>
                  <a:lnTo>
                    <a:pt x="342" y="71"/>
                  </a:lnTo>
                  <a:lnTo>
                    <a:pt x="313" y="55"/>
                  </a:lnTo>
                  <a:lnTo>
                    <a:pt x="277" y="47"/>
                  </a:lnTo>
                  <a:lnTo>
                    <a:pt x="269" y="47"/>
                  </a:lnTo>
                  <a:lnTo>
                    <a:pt x="255" y="31"/>
                  </a:lnTo>
                  <a:lnTo>
                    <a:pt x="255" y="16"/>
                  </a:lnTo>
                  <a:lnTo>
                    <a:pt x="269" y="8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2" name="Freeform 46"/>
            <p:cNvSpPr>
              <a:spLocks/>
            </p:cNvSpPr>
            <p:nvPr/>
          </p:nvSpPr>
          <p:spPr bwMode="auto">
            <a:xfrm>
              <a:off x="9342" y="1717"/>
              <a:ext cx="1304" cy="9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6" y="16"/>
                </a:cxn>
                <a:cxn ang="0">
                  <a:pos x="1304" y="32"/>
                </a:cxn>
                <a:cxn ang="0">
                  <a:pos x="1304" y="71"/>
                </a:cxn>
                <a:cxn ang="0">
                  <a:pos x="1296" y="79"/>
                </a:cxn>
                <a:cxn ang="0">
                  <a:pos x="1267" y="95"/>
                </a:cxn>
                <a:cxn ang="0">
                  <a:pos x="37" y="95"/>
                </a:cxn>
                <a:cxn ang="0">
                  <a:pos x="7" y="79"/>
                </a:cxn>
                <a:cxn ang="0">
                  <a:pos x="0" y="71"/>
                </a:cxn>
                <a:cxn ang="0">
                  <a:pos x="0" y="24"/>
                </a:cxn>
                <a:cxn ang="0">
                  <a:pos x="7" y="16"/>
                </a:cxn>
                <a:cxn ang="0">
                  <a:pos x="37" y="0"/>
                </a:cxn>
              </a:cxnLst>
              <a:rect l="0" t="0" r="r" b="b"/>
              <a:pathLst>
                <a:path w="1304" h="95">
                  <a:moveTo>
                    <a:pt x="37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6" y="16"/>
                  </a:lnTo>
                  <a:lnTo>
                    <a:pt x="1304" y="32"/>
                  </a:lnTo>
                  <a:lnTo>
                    <a:pt x="1304" y="71"/>
                  </a:lnTo>
                  <a:lnTo>
                    <a:pt x="1296" y="79"/>
                  </a:lnTo>
                  <a:lnTo>
                    <a:pt x="1267" y="95"/>
                  </a:lnTo>
                  <a:lnTo>
                    <a:pt x="37" y="95"/>
                  </a:lnTo>
                  <a:lnTo>
                    <a:pt x="7" y="79"/>
                  </a:lnTo>
                  <a:lnTo>
                    <a:pt x="0" y="71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3" name="Freeform 47"/>
            <p:cNvSpPr>
              <a:spLocks noEditPoints="1"/>
            </p:cNvSpPr>
            <p:nvPr/>
          </p:nvSpPr>
          <p:spPr bwMode="auto">
            <a:xfrm>
              <a:off x="11410" y="1314"/>
              <a:ext cx="1224" cy="1534"/>
            </a:xfrm>
            <a:custGeom>
              <a:avLst/>
              <a:gdLst/>
              <a:ahLst/>
              <a:cxnLst>
                <a:cxn ang="0">
                  <a:pos x="838" y="174"/>
                </a:cxn>
                <a:cxn ang="0">
                  <a:pos x="649" y="356"/>
                </a:cxn>
                <a:cxn ang="0">
                  <a:pos x="525" y="664"/>
                </a:cxn>
                <a:cxn ang="0">
                  <a:pos x="503" y="767"/>
                </a:cxn>
                <a:cxn ang="0">
                  <a:pos x="488" y="893"/>
                </a:cxn>
                <a:cxn ang="0">
                  <a:pos x="481" y="925"/>
                </a:cxn>
                <a:cxn ang="0">
                  <a:pos x="547" y="933"/>
                </a:cxn>
                <a:cxn ang="0">
                  <a:pos x="853" y="846"/>
                </a:cxn>
                <a:cxn ang="0">
                  <a:pos x="1064" y="648"/>
                </a:cxn>
                <a:cxn ang="0">
                  <a:pos x="1151" y="387"/>
                </a:cxn>
                <a:cxn ang="0">
                  <a:pos x="1122" y="253"/>
                </a:cxn>
                <a:cxn ang="0">
                  <a:pos x="1027" y="166"/>
                </a:cxn>
                <a:cxn ang="0">
                  <a:pos x="976" y="0"/>
                </a:cxn>
                <a:cxn ang="0">
                  <a:pos x="1137" y="63"/>
                </a:cxn>
                <a:cxn ang="0">
                  <a:pos x="1217" y="221"/>
                </a:cxn>
                <a:cxn ang="0">
                  <a:pos x="1202" y="482"/>
                </a:cxn>
                <a:cxn ang="0">
                  <a:pos x="1064" y="767"/>
                </a:cxn>
                <a:cxn ang="0">
                  <a:pos x="831" y="972"/>
                </a:cxn>
                <a:cxn ang="0">
                  <a:pos x="539" y="1051"/>
                </a:cxn>
                <a:cxn ang="0">
                  <a:pos x="445" y="1194"/>
                </a:cxn>
                <a:cxn ang="0">
                  <a:pos x="408" y="1376"/>
                </a:cxn>
                <a:cxn ang="0">
                  <a:pos x="401" y="1455"/>
                </a:cxn>
                <a:cxn ang="0">
                  <a:pos x="379" y="1494"/>
                </a:cxn>
                <a:cxn ang="0">
                  <a:pos x="336" y="1526"/>
                </a:cxn>
                <a:cxn ang="0">
                  <a:pos x="299" y="1534"/>
                </a:cxn>
                <a:cxn ang="0">
                  <a:pos x="248" y="1494"/>
                </a:cxn>
                <a:cxn ang="0">
                  <a:pos x="255" y="1423"/>
                </a:cxn>
                <a:cxn ang="0">
                  <a:pos x="372" y="1028"/>
                </a:cxn>
                <a:cxn ang="0">
                  <a:pos x="139" y="909"/>
                </a:cxn>
                <a:cxn ang="0">
                  <a:pos x="15" y="711"/>
                </a:cxn>
                <a:cxn ang="0">
                  <a:pos x="8" y="482"/>
                </a:cxn>
                <a:cxn ang="0">
                  <a:pos x="73" y="277"/>
                </a:cxn>
                <a:cxn ang="0">
                  <a:pos x="153" y="103"/>
                </a:cxn>
                <a:cxn ang="0">
                  <a:pos x="226" y="31"/>
                </a:cxn>
                <a:cxn ang="0">
                  <a:pos x="248" y="39"/>
                </a:cxn>
                <a:cxn ang="0">
                  <a:pos x="241" y="71"/>
                </a:cxn>
                <a:cxn ang="0">
                  <a:pos x="168" y="190"/>
                </a:cxn>
                <a:cxn ang="0">
                  <a:pos x="88" y="411"/>
                </a:cxn>
                <a:cxn ang="0">
                  <a:pos x="59" y="561"/>
                </a:cxn>
                <a:cxn ang="0">
                  <a:pos x="117" y="735"/>
                </a:cxn>
                <a:cxn ang="0">
                  <a:pos x="285" y="862"/>
                </a:cxn>
                <a:cxn ang="0">
                  <a:pos x="510" y="569"/>
                </a:cxn>
                <a:cxn ang="0">
                  <a:pos x="627" y="284"/>
                </a:cxn>
                <a:cxn ang="0">
                  <a:pos x="772" y="79"/>
                </a:cxn>
                <a:cxn ang="0">
                  <a:pos x="976" y="0"/>
                </a:cxn>
              </a:cxnLst>
              <a:rect l="0" t="0" r="r" b="b"/>
              <a:pathLst>
                <a:path w="1224" h="1534">
                  <a:moveTo>
                    <a:pt x="947" y="150"/>
                  </a:moveTo>
                  <a:lnTo>
                    <a:pt x="838" y="174"/>
                  </a:lnTo>
                  <a:lnTo>
                    <a:pt x="736" y="245"/>
                  </a:lnTo>
                  <a:lnTo>
                    <a:pt x="649" y="356"/>
                  </a:lnTo>
                  <a:lnTo>
                    <a:pt x="576" y="498"/>
                  </a:lnTo>
                  <a:lnTo>
                    <a:pt x="525" y="664"/>
                  </a:lnTo>
                  <a:lnTo>
                    <a:pt x="518" y="703"/>
                  </a:lnTo>
                  <a:lnTo>
                    <a:pt x="503" y="767"/>
                  </a:lnTo>
                  <a:lnTo>
                    <a:pt x="496" y="838"/>
                  </a:lnTo>
                  <a:lnTo>
                    <a:pt x="488" y="893"/>
                  </a:lnTo>
                  <a:lnTo>
                    <a:pt x="481" y="917"/>
                  </a:lnTo>
                  <a:lnTo>
                    <a:pt x="481" y="925"/>
                  </a:lnTo>
                  <a:lnTo>
                    <a:pt x="547" y="925"/>
                  </a:lnTo>
                  <a:lnTo>
                    <a:pt x="547" y="933"/>
                  </a:lnTo>
                  <a:lnTo>
                    <a:pt x="707" y="909"/>
                  </a:lnTo>
                  <a:lnTo>
                    <a:pt x="853" y="846"/>
                  </a:lnTo>
                  <a:lnTo>
                    <a:pt x="969" y="759"/>
                  </a:lnTo>
                  <a:lnTo>
                    <a:pt x="1064" y="648"/>
                  </a:lnTo>
                  <a:lnTo>
                    <a:pt x="1129" y="522"/>
                  </a:lnTo>
                  <a:lnTo>
                    <a:pt x="1151" y="387"/>
                  </a:lnTo>
                  <a:lnTo>
                    <a:pt x="1144" y="324"/>
                  </a:lnTo>
                  <a:lnTo>
                    <a:pt x="1122" y="253"/>
                  </a:lnTo>
                  <a:lnTo>
                    <a:pt x="1078" y="205"/>
                  </a:lnTo>
                  <a:lnTo>
                    <a:pt x="1027" y="166"/>
                  </a:lnTo>
                  <a:lnTo>
                    <a:pt x="947" y="150"/>
                  </a:lnTo>
                  <a:close/>
                  <a:moveTo>
                    <a:pt x="976" y="0"/>
                  </a:moveTo>
                  <a:lnTo>
                    <a:pt x="1064" y="16"/>
                  </a:lnTo>
                  <a:lnTo>
                    <a:pt x="1137" y="63"/>
                  </a:lnTo>
                  <a:lnTo>
                    <a:pt x="1188" y="134"/>
                  </a:lnTo>
                  <a:lnTo>
                    <a:pt x="1217" y="221"/>
                  </a:lnTo>
                  <a:lnTo>
                    <a:pt x="1224" y="324"/>
                  </a:lnTo>
                  <a:lnTo>
                    <a:pt x="1202" y="482"/>
                  </a:lnTo>
                  <a:lnTo>
                    <a:pt x="1151" y="624"/>
                  </a:lnTo>
                  <a:lnTo>
                    <a:pt x="1064" y="767"/>
                  </a:lnTo>
                  <a:lnTo>
                    <a:pt x="962" y="877"/>
                  </a:lnTo>
                  <a:lnTo>
                    <a:pt x="831" y="972"/>
                  </a:lnTo>
                  <a:lnTo>
                    <a:pt x="692" y="1028"/>
                  </a:lnTo>
                  <a:lnTo>
                    <a:pt x="539" y="1051"/>
                  </a:lnTo>
                  <a:lnTo>
                    <a:pt x="467" y="1051"/>
                  </a:lnTo>
                  <a:lnTo>
                    <a:pt x="445" y="1194"/>
                  </a:lnTo>
                  <a:lnTo>
                    <a:pt x="423" y="1304"/>
                  </a:lnTo>
                  <a:lnTo>
                    <a:pt x="408" y="1376"/>
                  </a:lnTo>
                  <a:lnTo>
                    <a:pt x="401" y="1423"/>
                  </a:lnTo>
                  <a:lnTo>
                    <a:pt x="401" y="1455"/>
                  </a:lnTo>
                  <a:lnTo>
                    <a:pt x="394" y="1470"/>
                  </a:lnTo>
                  <a:lnTo>
                    <a:pt x="379" y="1494"/>
                  </a:lnTo>
                  <a:lnTo>
                    <a:pt x="350" y="1526"/>
                  </a:lnTo>
                  <a:lnTo>
                    <a:pt x="336" y="1526"/>
                  </a:lnTo>
                  <a:lnTo>
                    <a:pt x="321" y="1534"/>
                  </a:lnTo>
                  <a:lnTo>
                    <a:pt x="299" y="1534"/>
                  </a:lnTo>
                  <a:lnTo>
                    <a:pt x="270" y="1518"/>
                  </a:lnTo>
                  <a:lnTo>
                    <a:pt x="248" y="1494"/>
                  </a:lnTo>
                  <a:lnTo>
                    <a:pt x="248" y="1439"/>
                  </a:lnTo>
                  <a:lnTo>
                    <a:pt x="255" y="1423"/>
                  </a:lnTo>
                  <a:lnTo>
                    <a:pt x="255" y="1415"/>
                  </a:lnTo>
                  <a:lnTo>
                    <a:pt x="372" y="1028"/>
                  </a:lnTo>
                  <a:lnTo>
                    <a:pt x="241" y="980"/>
                  </a:lnTo>
                  <a:lnTo>
                    <a:pt x="139" y="909"/>
                  </a:lnTo>
                  <a:lnTo>
                    <a:pt x="66" y="822"/>
                  </a:lnTo>
                  <a:lnTo>
                    <a:pt x="15" y="711"/>
                  </a:lnTo>
                  <a:lnTo>
                    <a:pt x="0" y="585"/>
                  </a:lnTo>
                  <a:lnTo>
                    <a:pt x="8" y="482"/>
                  </a:lnTo>
                  <a:lnTo>
                    <a:pt x="37" y="379"/>
                  </a:lnTo>
                  <a:lnTo>
                    <a:pt x="73" y="277"/>
                  </a:lnTo>
                  <a:lnTo>
                    <a:pt x="110" y="182"/>
                  </a:lnTo>
                  <a:lnTo>
                    <a:pt x="153" y="103"/>
                  </a:lnTo>
                  <a:lnTo>
                    <a:pt x="197" y="47"/>
                  </a:lnTo>
                  <a:lnTo>
                    <a:pt x="226" y="31"/>
                  </a:lnTo>
                  <a:lnTo>
                    <a:pt x="241" y="31"/>
                  </a:lnTo>
                  <a:lnTo>
                    <a:pt x="248" y="39"/>
                  </a:lnTo>
                  <a:lnTo>
                    <a:pt x="248" y="63"/>
                  </a:lnTo>
                  <a:lnTo>
                    <a:pt x="241" y="71"/>
                  </a:lnTo>
                  <a:lnTo>
                    <a:pt x="234" y="87"/>
                  </a:lnTo>
                  <a:lnTo>
                    <a:pt x="168" y="190"/>
                  </a:lnTo>
                  <a:lnTo>
                    <a:pt x="117" y="300"/>
                  </a:lnTo>
                  <a:lnTo>
                    <a:pt x="88" y="411"/>
                  </a:lnTo>
                  <a:lnTo>
                    <a:pt x="66" y="498"/>
                  </a:lnTo>
                  <a:lnTo>
                    <a:pt x="59" y="561"/>
                  </a:lnTo>
                  <a:lnTo>
                    <a:pt x="73" y="656"/>
                  </a:lnTo>
                  <a:lnTo>
                    <a:pt x="117" y="735"/>
                  </a:lnTo>
                  <a:lnTo>
                    <a:pt x="183" y="806"/>
                  </a:lnTo>
                  <a:lnTo>
                    <a:pt x="285" y="862"/>
                  </a:lnTo>
                  <a:lnTo>
                    <a:pt x="408" y="901"/>
                  </a:lnTo>
                  <a:lnTo>
                    <a:pt x="510" y="569"/>
                  </a:lnTo>
                  <a:lnTo>
                    <a:pt x="561" y="419"/>
                  </a:lnTo>
                  <a:lnTo>
                    <a:pt x="627" y="284"/>
                  </a:lnTo>
                  <a:lnTo>
                    <a:pt x="692" y="166"/>
                  </a:lnTo>
                  <a:lnTo>
                    <a:pt x="772" y="79"/>
                  </a:lnTo>
                  <a:lnTo>
                    <a:pt x="867" y="24"/>
                  </a:lnTo>
                  <a:lnTo>
                    <a:pt x="9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4" name="Freeform 48"/>
            <p:cNvSpPr>
              <a:spLocks/>
            </p:cNvSpPr>
            <p:nvPr/>
          </p:nvSpPr>
          <p:spPr bwMode="auto">
            <a:xfrm>
              <a:off x="12911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6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9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6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9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5" name="Freeform 49"/>
            <p:cNvSpPr>
              <a:spLocks/>
            </p:cNvSpPr>
            <p:nvPr/>
          </p:nvSpPr>
          <p:spPr bwMode="auto">
            <a:xfrm>
              <a:off x="13617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26" y="822"/>
                </a:cxn>
                <a:cxn ang="0">
                  <a:pos x="342" y="838"/>
                </a:cxn>
                <a:cxn ang="0">
                  <a:pos x="466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0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8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1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1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1" y="830"/>
                  </a:lnTo>
                  <a:lnTo>
                    <a:pt x="226" y="822"/>
                  </a:lnTo>
                  <a:lnTo>
                    <a:pt x="299" y="822"/>
                  </a:lnTo>
                  <a:lnTo>
                    <a:pt x="342" y="838"/>
                  </a:lnTo>
                  <a:lnTo>
                    <a:pt x="401" y="862"/>
                  </a:lnTo>
                  <a:lnTo>
                    <a:pt x="466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0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79" y="862"/>
                  </a:lnTo>
                  <a:lnTo>
                    <a:pt x="728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1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7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1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6" name="Freeform 50"/>
            <p:cNvSpPr>
              <a:spLocks/>
            </p:cNvSpPr>
            <p:nvPr/>
          </p:nvSpPr>
          <p:spPr bwMode="auto">
            <a:xfrm>
              <a:off x="14804" y="2104"/>
              <a:ext cx="248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41" y="135"/>
                </a:cxn>
                <a:cxn ang="0">
                  <a:pos x="248" y="238"/>
                </a:cxn>
                <a:cxn ang="0">
                  <a:pos x="233" y="364"/>
                </a:cxn>
                <a:cxn ang="0">
                  <a:pos x="204" y="475"/>
                </a:cxn>
                <a:cxn ang="0">
                  <a:pos x="161" y="562"/>
                </a:cxn>
                <a:cxn ang="0">
                  <a:pos x="110" y="633"/>
                </a:cxn>
                <a:cxn ang="0">
                  <a:pos x="73" y="672"/>
                </a:cxn>
                <a:cxn ang="0">
                  <a:pos x="51" y="688"/>
                </a:cxn>
                <a:cxn ang="0">
                  <a:pos x="37" y="688"/>
                </a:cxn>
                <a:cxn ang="0">
                  <a:pos x="29" y="680"/>
                </a:cxn>
                <a:cxn ang="0">
                  <a:pos x="29" y="649"/>
                </a:cxn>
                <a:cxn ang="0">
                  <a:pos x="51" y="625"/>
                </a:cxn>
                <a:cxn ang="0">
                  <a:pos x="102" y="562"/>
                </a:cxn>
                <a:cxn ang="0">
                  <a:pos x="153" y="467"/>
                </a:cxn>
                <a:cxn ang="0">
                  <a:pos x="182" y="364"/>
                </a:cxn>
                <a:cxn ang="0">
                  <a:pos x="197" y="238"/>
                </a:cxn>
                <a:cxn ang="0">
                  <a:pos x="197" y="206"/>
                </a:cxn>
                <a:cxn ang="0">
                  <a:pos x="175" y="230"/>
                </a:cxn>
                <a:cxn ang="0">
                  <a:pos x="131" y="246"/>
                </a:cxn>
                <a:cxn ang="0">
                  <a:pos x="117" y="246"/>
                </a:cxn>
                <a:cxn ang="0">
                  <a:pos x="66" y="238"/>
                </a:cxn>
                <a:cxn ang="0">
                  <a:pos x="29" y="206"/>
                </a:cxn>
                <a:cxn ang="0">
                  <a:pos x="8" y="166"/>
                </a:cxn>
                <a:cxn ang="0">
                  <a:pos x="0" y="119"/>
                </a:cxn>
                <a:cxn ang="0">
                  <a:pos x="15" y="64"/>
                </a:cxn>
                <a:cxn ang="0">
                  <a:pos x="51" y="16"/>
                </a:cxn>
                <a:cxn ang="0">
                  <a:pos x="117" y="0"/>
                </a:cxn>
              </a:cxnLst>
              <a:rect l="0" t="0" r="r" b="b"/>
              <a:pathLst>
                <a:path w="248" h="688"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41" y="135"/>
                  </a:lnTo>
                  <a:lnTo>
                    <a:pt x="248" y="238"/>
                  </a:lnTo>
                  <a:lnTo>
                    <a:pt x="233" y="364"/>
                  </a:lnTo>
                  <a:lnTo>
                    <a:pt x="204" y="475"/>
                  </a:lnTo>
                  <a:lnTo>
                    <a:pt x="161" y="562"/>
                  </a:lnTo>
                  <a:lnTo>
                    <a:pt x="110" y="633"/>
                  </a:lnTo>
                  <a:lnTo>
                    <a:pt x="73" y="672"/>
                  </a:lnTo>
                  <a:lnTo>
                    <a:pt x="51" y="688"/>
                  </a:lnTo>
                  <a:lnTo>
                    <a:pt x="37" y="688"/>
                  </a:lnTo>
                  <a:lnTo>
                    <a:pt x="29" y="680"/>
                  </a:lnTo>
                  <a:lnTo>
                    <a:pt x="29" y="649"/>
                  </a:lnTo>
                  <a:lnTo>
                    <a:pt x="51" y="625"/>
                  </a:lnTo>
                  <a:lnTo>
                    <a:pt x="102" y="562"/>
                  </a:lnTo>
                  <a:lnTo>
                    <a:pt x="153" y="467"/>
                  </a:lnTo>
                  <a:lnTo>
                    <a:pt x="182" y="364"/>
                  </a:lnTo>
                  <a:lnTo>
                    <a:pt x="197" y="238"/>
                  </a:lnTo>
                  <a:lnTo>
                    <a:pt x="197" y="206"/>
                  </a:lnTo>
                  <a:lnTo>
                    <a:pt x="175" y="230"/>
                  </a:lnTo>
                  <a:lnTo>
                    <a:pt x="131" y="246"/>
                  </a:lnTo>
                  <a:lnTo>
                    <a:pt x="117" y="246"/>
                  </a:lnTo>
                  <a:lnTo>
                    <a:pt x="66" y="238"/>
                  </a:lnTo>
                  <a:lnTo>
                    <a:pt x="29" y="206"/>
                  </a:lnTo>
                  <a:lnTo>
                    <a:pt x="8" y="166"/>
                  </a:lnTo>
                  <a:lnTo>
                    <a:pt x="0" y="119"/>
                  </a:lnTo>
                  <a:lnTo>
                    <a:pt x="15" y="64"/>
                  </a:lnTo>
                  <a:lnTo>
                    <a:pt x="51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7" name="Rectangle 51"/>
            <p:cNvSpPr>
              <a:spLocks noChangeArrowheads="1"/>
            </p:cNvSpPr>
            <p:nvPr/>
          </p:nvSpPr>
          <p:spPr bwMode="auto">
            <a:xfrm>
              <a:off x="15853" y="982"/>
              <a:ext cx="772" cy="7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8" name="Freeform 52"/>
            <p:cNvSpPr>
              <a:spLocks/>
            </p:cNvSpPr>
            <p:nvPr/>
          </p:nvSpPr>
          <p:spPr bwMode="auto">
            <a:xfrm>
              <a:off x="15678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33" y="822"/>
                </a:cxn>
                <a:cxn ang="0">
                  <a:pos x="350" y="838"/>
                </a:cxn>
                <a:cxn ang="0">
                  <a:pos x="474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1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9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2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2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9" y="830"/>
                  </a:lnTo>
                  <a:lnTo>
                    <a:pt x="233" y="822"/>
                  </a:lnTo>
                  <a:lnTo>
                    <a:pt x="306" y="822"/>
                  </a:lnTo>
                  <a:lnTo>
                    <a:pt x="350" y="838"/>
                  </a:lnTo>
                  <a:lnTo>
                    <a:pt x="408" y="862"/>
                  </a:lnTo>
                  <a:lnTo>
                    <a:pt x="474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1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80" y="862"/>
                  </a:lnTo>
                  <a:lnTo>
                    <a:pt x="729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2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8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2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9" name="Freeform 53"/>
            <p:cNvSpPr>
              <a:spLocks/>
            </p:cNvSpPr>
            <p:nvPr/>
          </p:nvSpPr>
          <p:spPr bwMode="auto">
            <a:xfrm>
              <a:off x="16778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0" name="Freeform 54"/>
            <p:cNvSpPr>
              <a:spLocks/>
            </p:cNvSpPr>
            <p:nvPr/>
          </p:nvSpPr>
          <p:spPr bwMode="auto">
            <a:xfrm>
              <a:off x="17601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1" name="Freeform 55"/>
            <p:cNvSpPr>
              <a:spLocks noEditPoints="1"/>
            </p:cNvSpPr>
            <p:nvPr/>
          </p:nvSpPr>
          <p:spPr bwMode="auto">
            <a:xfrm>
              <a:off x="19043" y="1496"/>
              <a:ext cx="1420" cy="545"/>
            </a:xfrm>
            <a:custGeom>
              <a:avLst/>
              <a:gdLst/>
              <a:ahLst/>
              <a:cxnLst>
                <a:cxn ang="0">
                  <a:pos x="29" y="450"/>
                </a:cxn>
                <a:cxn ang="0">
                  <a:pos x="1391" y="450"/>
                </a:cxn>
                <a:cxn ang="0">
                  <a:pos x="1398" y="458"/>
                </a:cxn>
                <a:cxn ang="0">
                  <a:pos x="1413" y="466"/>
                </a:cxn>
                <a:cxn ang="0">
                  <a:pos x="1420" y="482"/>
                </a:cxn>
                <a:cxn ang="0">
                  <a:pos x="1420" y="514"/>
                </a:cxn>
                <a:cxn ang="0">
                  <a:pos x="1413" y="529"/>
                </a:cxn>
                <a:cxn ang="0">
                  <a:pos x="1398" y="537"/>
                </a:cxn>
                <a:cxn ang="0">
                  <a:pos x="1391" y="545"/>
                </a:cxn>
                <a:cxn ang="0">
                  <a:pos x="29" y="545"/>
                </a:cxn>
                <a:cxn ang="0">
                  <a:pos x="22" y="537"/>
                </a:cxn>
                <a:cxn ang="0">
                  <a:pos x="7" y="529"/>
                </a:cxn>
                <a:cxn ang="0">
                  <a:pos x="0" y="514"/>
                </a:cxn>
                <a:cxn ang="0">
                  <a:pos x="0" y="482"/>
                </a:cxn>
                <a:cxn ang="0">
                  <a:pos x="7" y="466"/>
                </a:cxn>
                <a:cxn ang="0">
                  <a:pos x="22" y="458"/>
                </a:cxn>
                <a:cxn ang="0">
                  <a:pos x="29" y="450"/>
                </a:cxn>
                <a:cxn ang="0">
                  <a:pos x="29" y="0"/>
                </a:cxn>
                <a:cxn ang="0">
                  <a:pos x="1391" y="0"/>
                </a:cxn>
                <a:cxn ang="0">
                  <a:pos x="1398" y="8"/>
                </a:cxn>
                <a:cxn ang="0">
                  <a:pos x="1413" y="16"/>
                </a:cxn>
                <a:cxn ang="0">
                  <a:pos x="1420" y="31"/>
                </a:cxn>
                <a:cxn ang="0">
                  <a:pos x="1420" y="71"/>
                </a:cxn>
                <a:cxn ang="0">
                  <a:pos x="1413" y="79"/>
                </a:cxn>
                <a:cxn ang="0">
                  <a:pos x="1384" y="95"/>
                </a:cxn>
                <a:cxn ang="0">
                  <a:pos x="29" y="95"/>
                </a:cxn>
                <a:cxn ang="0">
                  <a:pos x="22" y="87"/>
                </a:cxn>
                <a:cxn ang="0">
                  <a:pos x="7" y="79"/>
                </a:cxn>
                <a:cxn ang="0">
                  <a:pos x="0" y="63"/>
                </a:cxn>
                <a:cxn ang="0">
                  <a:pos x="0" y="31"/>
                </a:cxn>
                <a:cxn ang="0">
                  <a:pos x="7" y="16"/>
                </a:cxn>
                <a:cxn ang="0">
                  <a:pos x="22" y="8"/>
                </a:cxn>
                <a:cxn ang="0">
                  <a:pos x="29" y="0"/>
                </a:cxn>
              </a:cxnLst>
              <a:rect l="0" t="0" r="r" b="b"/>
              <a:pathLst>
                <a:path w="1420" h="545">
                  <a:moveTo>
                    <a:pt x="29" y="450"/>
                  </a:moveTo>
                  <a:lnTo>
                    <a:pt x="1391" y="450"/>
                  </a:lnTo>
                  <a:lnTo>
                    <a:pt x="1398" y="458"/>
                  </a:lnTo>
                  <a:lnTo>
                    <a:pt x="1413" y="466"/>
                  </a:lnTo>
                  <a:lnTo>
                    <a:pt x="1420" y="482"/>
                  </a:lnTo>
                  <a:lnTo>
                    <a:pt x="1420" y="514"/>
                  </a:lnTo>
                  <a:lnTo>
                    <a:pt x="1413" y="529"/>
                  </a:lnTo>
                  <a:lnTo>
                    <a:pt x="1398" y="537"/>
                  </a:lnTo>
                  <a:lnTo>
                    <a:pt x="1391" y="545"/>
                  </a:lnTo>
                  <a:lnTo>
                    <a:pt x="29" y="545"/>
                  </a:lnTo>
                  <a:lnTo>
                    <a:pt x="22" y="537"/>
                  </a:lnTo>
                  <a:lnTo>
                    <a:pt x="7" y="529"/>
                  </a:lnTo>
                  <a:lnTo>
                    <a:pt x="0" y="514"/>
                  </a:lnTo>
                  <a:lnTo>
                    <a:pt x="0" y="482"/>
                  </a:lnTo>
                  <a:lnTo>
                    <a:pt x="7" y="466"/>
                  </a:lnTo>
                  <a:lnTo>
                    <a:pt x="22" y="458"/>
                  </a:lnTo>
                  <a:lnTo>
                    <a:pt x="29" y="450"/>
                  </a:lnTo>
                  <a:close/>
                  <a:moveTo>
                    <a:pt x="29" y="0"/>
                  </a:moveTo>
                  <a:lnTo>
                    <a:pt x="1391" y="0"/>
                  </a:lnTo>
                  <a:lnTo>
                    <a:pt x="1398" y="8"/>
                  </a:lnTo>
                  <a:lnTo>
                    <a:pt x="1413" y="16"/>
                  </a:lnTo>
                  <a:lnTo>
                    <a:pt x="1420" y="31"/>
                  </a:lnTo>
                  <a:lnTo>
                    <a:pt x="1420" y="71"/>
                  </a:lnTo>
                  <a:lnTo>
                    <a:pt x="1413" y="79"/>
                  </a:lnTo>
                  <a:lnTo>
                    <a:pt x="1384" y="95"/>
                  </a:lnTo>
                  <a:lnTo>
                    <a:pt x="29" y="95"/>
                  </a:lnTo>
                  <a:lnTo>
                    <a:pt x="22" y="87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0" y="31"/>
                  </a:lnTo>
                  <a:lnTo>
                    <a:pt x="7" y="16"/>
                  </a:lnTo>
                  <a:lnTo>
                    <a:pt x="22" y="8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2" name="Freeform 56"/>
            <p:cNvSpPr>
              <a:spLocks noEditPoints="1"/>
            </p:cNvSpPr>
            <p:nvPr/>
          </p:nvSpPr>
          <p:spPr bwMode="auto">
            <a:xfrm>
              <a:off x="21242" y="800"/>
              <a:ext cx="904" cy="1589"/>
            </a:xfrm>
            <a:custGeom>
              <a:avLst/>
              <a:gdLst/>
              <a:ahLst/>
              <a:cxnLst>
                <a:cxn ang="0">
                  <a:pos x="386" y="71"/>
                </a:cxn>
                <a:cxn ang="0">
                  <a:pos x="299" y="126"/>
                </a:cxn>
                <a:cxn ang="0">
                  <a:pos x="219" y="253"/>
                </a:cxn>
                <a:cxn ang="0">
                  <a:pos x="183" y="561"/>
                </a:cxn>
                <a:cxn ang="0">
                  <a:pos x="190" y="1154"/>
                </a:cxn>
                <a:cxn ang="0">
                  <a:pos x="234" y="1384"/>
                </a:cxn>
                <a:cxn ang="0">
                  <a:pos x="335" y="1518"/>
                </a:cxn>
                <a:cxn ang="0">
                  <a:pos x="452" y="1550"/>
                </a:cxn>
                <a:cxn ang="0">
                  <a:pos x="518" y="1542"/>
                </a:cxn>
                <a:cxn ang="0">
                  <a:pos x="634" y="1463"/>
                </a:cxn>
                <a:cxn ang="0">
                  <a:pos x="707" y="1265"/>
                </a:cxn>
                <a:cxn ang="0">
                  <a:pos x="729" y="632"/>
                </a:cxn>
                <a:cxn ang="0">
                  <a:pos x="707" y="332"/>
                </a:cxn>
                <a:cxn ang="0">
                  <a:pos x="634" y="158"/>
                </a:cxn>
                <a:cxn ang="0">
                  <a:pos x="539" y="79"/>
                </a:cxn>
                <a:cxn ang="0">
                  <a:pos x="423" y="63"/>
                </a:cxn>
                <a:cxn ang="0">
                  <a:pos x="503" y="0"/>
                </a:cxn>
                <a:cxn ang="0">
                  <a:pos x="634" y="47"/>
                </a:cxn>
                <a:cxn ang="0">
                  <a:pos x="765" y="166"/>
                </a:cxn>
                <a:cxn ang="0">
                  <a:pos x="867" y="395"/>
                </a:cxn>
                <a:cxn ang="0">
                  <a:pos x="904" y="672"/>
                </a:cxn>
                <a:cxn ang="0">
                  <a:pos x="889" y="1067"/>
                </a:cxn>
                <a:cxn ang="0">
                  <a:pos x="823" y="1320"/>
                </a:cxn>
                <a:cxn ang="0">
                  <a:pos x="685" y="1510"/>
                </a:cxn>
                <a:cxn ang="0">
                  <a:pos x="525" y="1581"/>
                </a:cxn>
                <a:cxn ang="0">
                  <a:pos x="379" y="1581"/>
                </a:cxn>
                <a:cxn ang="0">
                  <a:pos x="234" y="1518"/>
                </a:cxn>
                <a:cxn ang="0">
                  <a:pos x="95" y="1360"/>
                </a:cxn>
                <a:cxn ang="0">
                  <a:pos x="15" y="1083"/>
                </a:cxn>
                <a:cxn ang="0">
                  <a:pos x="0" y="806"/>
                </a:cxn>
                <a:cxn ang="0">
                  <a:pos x="30" y="443"/>
                </a:cxn>
                <a:cxn ang="0">
                  <a:pos x="139" y="166"/>
                </a:cxn>
                <a:cxn ang="0">
                  <a:pos x="292" y="32"/>
                </a:cxn>
                <a:cxn ang="0">
                  <a:pos x="452" y="0"/>
                </a:cxn>
              </a:cxnLst>
              <a:rect l="0" t="0" r="r" b="b"/>
              <a:pathLst>
                <a:path w="904" h="1589">
                  <a:moveTo>
                    <a:pt x="423" y="63"/>
                  </a:moveTo>
                  <a:lnTo>
                    <a:pt x="386" y="71"/>
                  </a:lnTo>
                  <a:lnTo>
                    <a:pt x="343" y="95"/>
                  </a:lnTo>
                  <a:lnTo>
                    <a:pt x="299" y="126"/>
                  </a:lnTo>
                  <a:lnTo>
                    <a:pt x="255" y="174"/>
                  </a:lnTo>
                  <a:lnTo>
                    <a:pt x="219" y="253"/>
                  </a:lnTo>
                  <a:lnTo>
                    <a:pt x="197" y="356"/>
                  </a:lnTo>
                  <a:lnTo>
                    <a:pt x="183" y="561"/>
                  </a:lnTo>
                  <a:lnTo>
                    <a:pt x="183" y="1028"/>
                  </a:lnTo>
                  <a:lnTo>
                    <a:pt x="190" y="1154"/>
                  </a:lnTo>
                  <a:lnTo>
                    <a:pt x="204" y="1273"/>
                  </a:lnTo>
                  <a:lnTo>
                    <a:pt x="234" y="1384"/>
                  </a:lnTo>
                  <a:lnTo>
                    <a:pt x="284" y="1463"/>
                  </a:lnTo>
                  <a:lnTo>
                    <a:pt x="335" y="1518"/>
                  </a:lnTo>
                  <a:lnTo>
                    <a:pt x="394" y="1542"/>
                  </a:lnTo>
                  <a:lnTo>
                    <a:pt x="452" y="1550"/>
                  </a:lnTo>
                  <a:lnTo>
                    <a:pt x="459" y="1550"/>
                  </a:lnTo>
                  <a:lnTo>
                    <a:pt x="518" y="1542"/>
                  </a:lnTo>
                  <a:lnTo>
                    <a:pt x="576" y="1510"/>
                  </a:lnTo>
                  <a:lnTo>
                    <a:pt x="634" y="1463"/>
                  </a:lnTo>
                  <a:lnTo>
                    <a:pt x="678" y="1376"/>
                  </a:lnTo>
                  <a:lnTo>
                    <a:pt x="707" y="1265"/>
                  </a:lnTo>
                  <a:lnTo>
                    <a:pt x="729" y="1036"/>
                  </a:lnTo>
                  <a:lnTo>
                    <a:pt x="729" y="632"/>
                  </a:lnTo>
                  <a:lnTo>
                    <a:pt x="721" y="474"/>
                  </a:lnTo>
                  <a:lnTo>
                    <a:pt x="707" y="332"/>
                  </a:lnTo>
                  <a:lnTo>
                    <a:pt x="678" y="229"/>
                  </a:lnTo>
                  <a:lnTo>
                    <a:pt x="634" y="158"/>
                  </a:lnTo>
                  <a:lnTo>
                    <a:pt x="590" y="111"/>
                  </a:lnTo>
                  <a:lnTo>
                    <a:pt x="539" y="79"/>
                  </a:lnTo>
                  <a:lnTo>
                    <a:pt x="452" y="63"/>
                  </a:lnTo>
                  <a:lnTo>
                    <a:pt x="423" y="63"/>
                  </a:lnTo>
                  <a:close/>
                  <a:moveTo>
                    <a:pt x="452" y="0"/>
                  </a:moveTo>
                  <a:lnTo>
                    <a:pt x="503" y="0"/>
                  </a:lnTo>
                  <a:lnTo>
                    <a:pt x="569" y="16"/>
                  </a:lnTo>
                  <a:lnTo>
                    <a:pt x="634" y="47"/>
                  </a:lnTo>
                  <a:lnTo>
                    <a:pt x="700" y="95"/>
                  </a:lnTo>
                  <a:lnTo>
                    <a:pt x="765" y="166"/>
                  </a:lnTo>
                  <a:lnTo>
                    <a:pt x="816" y="261"/>
                  </a:lnTo>
                  <a:lnTo>
                    <a:pt x="867" y="395"/>
                  </a:lnTo>
                  <a:lnTo>
                    <a:pt x="889" y="530"/>
                  </a:lnTo>
                  <a:lnTo>
                    <a:pt x="904" y="672"/>
                  </a:lnTo>
                  <a:lnTo>
                    <a:pt x="904" y="933"/>
                  </a:lnTo>
                  <a:lnTo>
                    <a:pt x="889" y="1067"/>
                  </a:lnTo>
                  <a:lnTo>
                    <a:pt x="867" y="1194"/>
                  </a:lnTo>
                  <a:lnTo>
                    <a:pt x="823" y="1320"/>
                  </a:lnTo>
                  <a:lnTo>
                    <a:pt x="758" y="1431"/>
                  </a:lnTo>
                  <a:lnTo>
                    <a:pt x="685" y="1510"/>
                  </a:lnTo>
                  <a:lnTo>
                    <a:pt x="605" y="1557"/>
                  </a:lnTo>
                  <a:lnTo>
                    <a:pt x="525" y="1581"/>
                  </a:lnTo>
                  <a:lnTo>
                    <a:pt x="452" y="1589"/>
                  </a:lnTo>
                  <a:lnTo>
                    <a:pt x="379" y="1581"/>
                  </a:lnTo>
                  <a:lnTo>
                    <a:pt x="306" y="1557"/>
                  </a:lnTo>
                  <a:lnTo>
                    <a:pt x="234" y="1518"/>
                  </a:lnTo>
                  <a:lnTo>
                    <a:pt x="161" y="1455"/>
                  </a:lnTo>
                  <a:lnTo>
                    <a:pt x="95" y="1360"/>
                  </a:lnTo>
                  <a:lnTo>
                    <a:pt x="44" y="1225"/>
                  </a:lnTo>
                  <a:lnTo>
                    <a:pt x="15" y="1083"/>
                  </a:lnTo>
                  <a:lnTo>
                    <a:pt x="0" y="941"/>
                  </a:lnTo>
                  <a:lnTo>
                    <a:pt x="0" y="806"/>
                  </a:lnTo>
                  <a:lnTo>
                    <a:pt x="8" y="617"/>
                  </a:lnTo>
                  <a:lnTo>
                    <a:pt x="30" y="443"/>
                  </a:lnTo>
                  <a:lnTo>
                    <a:pt x="81" y="277"/>
                  </a:lnTo>
                  <a:lnTo>
                    <a:pt x="139" y="166"/>
                  </a:lnTo>
                  <a:lnTo>
                    <a:pt x="212" y="87"/>
                  </a:lnTo>
                  <a:lnTo>
                    <a:pt x="292" y="32"/>
                  </a:lnTo>
                  <a:lnTo>
                    <a:pt x="372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3" name="Freeform 57"/>
            <p:cNvSpPr>
              <a:spLocks/>
            </p:cNvSpPr>
            <p:nvPr/>
          </p:nvSpPr>
          <p:spPr bwMode="auto">
            <a:xfrm>
              <a:off x="23012" y="1092"/>
              <a:ext cx="1304" cy="1345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7" y="16"/>
                </a:cxn>
                <a:cxn ang="0">
                  <a:pos x="1304" y="32"/>
                </a:cxn>
                <a:cxn ang="0">
                  <a:pos x="1304" y="72"/>
                </a:cxn>
                <a:cxn ang="0">
                  <a:pos x="1297" y="80"/>
                </a:cxn>
                <a:cxn ang="0">
                  <a:pos x="1267" y="95"/>
                </a:cxn>
                <a:cxn ang="0">
                  <a:pos x="663" y="95"/>
                </a:cxn>
                <a:cxn ang="0">
                  <a:pos x="503" y="119"/>
                </a:cxn>
                <a:cxn ang="0">
                  <a:pos x="364" y="174"/>
                </a:cxn>
                <a:cxn ang="0">
                  <a:pos x="248" y="269"/>
                </a:cxn>
                <a:cxn ang="0">
                  <a:pos x="160" y="388"/>
                </a:cxn>
                <a:cxn ang="0">
                  <a:pos x="109" y="522"/>
                </a:cxn>
                <a:cxn ang="0">
                  <a:pos x="88" y="673"/>
                </a:cxn>
                <a:cxn ang="0">
                  <a:pos x="109" y="823"/>
                </a:cxn>
                <a:cxn ang="0">
                  <a:pos x="160" y="957"/>
                </a:cxn>
                <a:cxn ang="0">
                  <a:pos x="248" y="1076"/>
                </a:cxn>
                <a:cxn ang="0">
                  <a:pos x="364" y="1171"/>
                </a:cxn>
                <a:cxn ang="0">
                  <a:pos x="503" y="1226"/>
                </a:cxn>
                <a:cxn ang="0">
                  <a:pos x="663" y="1250"/>
                </a:cxn>
                <a:cxn ang="0">
                  <a:pos x="1275" y="1250"/>
                </a:cxn>
                <a:cxn ang="0">
                  <a:pos x="1282" y="1258"/>
                </a:cxn>
                <a:cxn ang="0">
                  <a:pos x="1297" y="1265"/>
                </a:cxn>
                <a:cxn ang="0">
                  <a:pos x="1304" y="1281"/>
                </a:cxn>
                <a:cxn ang="0">
                  <a:pos x="1304" y="1321"/>
                </a:cxn>
                <a:cxn ang="0">
                  <a:pos x="1297" y="1329"/>
                </a:cxn>
                <a:cxn ang="0">
                  <a:pos x="1267" y="1345"/>
                </a:cxn>
                <a:cxn ang="0">
                  <a:pos x="656" y="1345"/>
                </a:cxn>
                <a:cxn ang="0">
                  <a:pos x="503" y="1329"/>
                </a:cxn>
                <a:cxn ang="0">
                  <a:pos x="364" y="1273"/>
                </a:cxn>
                <a:cxn ang="0">
                  <a:pos x="248" y="1194"/>
                </a:cxn>
                <a:cxn ang="0">
                  <a:pos x="146" y="1092"/>
                </a:cxn>
                <a:cxn ang="0">
                  <a:pos x="66" y="965"/>
                </a:cxn>
                <a:cxn ang="0">
                  <a:pos x="15" y="831"/>
                </a:cxn>
                <a:cxn ang="0">
                  <a:pos x="0" y="673"/>
                </a:cxn>
                <a:cxn ang="0">
                  <a:pos x="15" y="514"/>
                </a:cxn>
                <a:cxn ang="0">
                  <a:pos x="66" y="380"/>
                </a:cxn>
                <a:cxn ang="0">
                  <a:pos x="146" y="253"/>
                </a:cxn>
                <a:cxn ang="0">
                  <a:pos x="248" y="151"/>
                </a:cxn>
                <a:cxn ang="0">
                  <a:pos x="364" y="72"/>
                </a:cxn>
                <a:cxn ang="0">
                  <a:pos x="503" y="16"/>
                </a:cxn>
                <a:cxn ang="0">
                  <a:pos x="656" y="0"/>
                </a:cxn>
              </a:cxnLst>
              <a:rect l="0" t="0" r="r" b="b"/>
              <a:pathLst>
                <a:path w="1304" h="1345">
                  <a:moveTo>
                    <a:pt x="656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7" y="16"/>
                  </a:lnTo>
                  <a:lnTo>
                    <a:pt x="1304" y="32"/>
                  </a:lnTo>
                  <a:lnTo>
                    <a:pt x="1304" y="72"/>
                  </a:lnTo>
                  <a:lnTo>
                    <a:pt x="1297" y="80"/>
                  </a:lnTo>
                  <a:lnTo>
                    <a:pt x="1267" y="95"/>
                  </a:lnTo>
                  <a:lnTo>
                    <a:pt x="663" y="95"/>
                  </a:lnTo>
                  <a:lnTo>
                    <a:pt x="503" y="119"/>
                  </a:lnTo>
                  <a:lnTo>
                    <a:pt x="364" y="174"/>
                  </a:lnTo>
                  <a:lnTo>
                    <a:pt x="248" y="269"/>
                  </a:lnTo>
                  <a:lnTo>
                    <a:pt x="160" y="388"/>
                  </a:lnTo>
                  <a:lnTo>
                    <a:pt x="109" y="522"/>
                  </a:lnTo>
                  <a:lnTo>
                    <a:pt x="88" y="673"/>
                  </a:lnTo>
                  <a:lnTo>
                    <a:pt x="109" y="823"/>
                  </a:lnTo>
                  <a:lnTo>
                    <a:pt x="160" y="957"/>
                  </a:lnTo>
                  <a:lnTo>
                    <a:pt x="248" y="1076"/>
                  </a:lnTo>
                  <a:lnTo>
                    <a:pt x="364" y="1171"/>
                  </a:lnTo>
                  <a:lnTo>
                    <a:pt x="503" y="1226"/>
                  </a:lnTo>
                  <a:lnTo>
                    <a:pt x="663" y="1250"/>
                  </a:lnTo>
                  <a:lnTo>
                    <a:pt x="1275" y="1250"/>
                  </a:lnTo>
                  <a:lnTo>
                    <a:pt x="1282" y="1258"/>
                  </a:lnTo>
                  <a:lnTo>
                    <a:pt x="1297" y="1265"/>
                  </a:lnTo>
                  <a:lnTo>
                    <a:pt x="1304" y="1281"/>
                  </a:lnTo>
                  <a:lnTo>
                    <a:pt x="1304" y="1321"/>
                  </a:lnTo>
                  <a:lnTo>
                    <a:pt x="1297" y="1329"/>
                  </a:lnTo>
                  <a:lnTo>
                    <a:pt x="1267" y="1345"/>
                  </a:lnTo>
                  <a:lnTo>
                    <a:pt x="656" y="1345"/>
                  </a:lnTo>
                  <a:lnTo>
                    <a:pt x="503" y="1329"/>
                  </a:lnTo>
                  <a:lnTo>
                    <a:pt x="364" y="1273"/>
                  </a:lnTo>
                  <a:lnTo>
                    <a:pt x="248" y="1194"/>
                  </a:lnTo>
                  <a:lnTo>
                    <a:pt x="146" y="1092"/>
                  </a:lnTo>
                  <a:lnTo>
                    <a:pt x="66" y="965"/>
                  </a:lnTo>
                  <a:lnTo>
                    <a:pt x="15" y="831"/>
                  </a:lnTo>
                  <a:lnTo>
                    <a:pt x="0" y="673"/>
                  </a:lnTo>
                  <a:lnTo>
                    <a:pt x="15" y="514"/>
                  </a:lnTo>
                  <a:lnTo>
                    <a:pt x="66" y="380"/>
                  </a:lnTo>
                  <a:lnTo>
                    <a:pt x="146" y="253"/>
                  </a:lnTo>
                  <a:lnTo>
                    <a:pt x="248" y="151"/>
                  </a:lnTo>
                  <a:lnTo>
                    <a:pt x="364" y="72"/>
                  </a:lnTo>
                  <a:lnTo>
                    <a:pt x="503" y="16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457200" y="5791200"/>
            <a:ext cx="8265123" cy="595403"/>
            <a:chOff x="558" y="3796"/>
            <a:chExt cx="24376" cy="1756"/>
          </a:xfrm>
          <a:solidFill>
            <a:srgbClr val="6600FF"/>
          </a:solidFill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558" y="4042"/>
              <a:ext cx="786" cy="112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3" y="22"/>
                </a:cxn>
                <a:cxn ang="0">
                  <a:pos x="385" y="59"/>
                </a:cxn>
                <a:cxn ang="0">
                  <a:pos x="415" y="111"/>
                </a:cxn>
                <a:cxn ang="0">
                  <a:pos x="741" y="1019"/>
                </a:cxn>
                <a:cxn ang="0">
                  <a:pos x="756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7" y="1109"/>
                </a:cxn>
                <a:cxn ang="0">
                  <a:pos x="652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3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1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29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29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59" y="59"/>
                </a:cxn>
                <a:cxn ang="0">
                  <a:pos x="237" y="37"/>
                </a:cxn>
                <a:cxn ang="0">
                  <a:pos x="207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7" y="0"/>
                </a:cxn>
              </a:cxnLst>
              <a:rect l="0" t="0" r="r" b="b"/>
              <a:pathLst>
                <a:path w="786" h="1123">
                  <a:moveTo>
                    <a:pt x="207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3" y="22"/>
                  </a:lnTo>
                  <a:lnTo>
                    <a:pt x="385" y="59"/>
                  </a:lnTo>
                  <a:lnTo>
                    <a:pt x="415" y="111"/>
                  </a:lnTo>
                  <a:lnTo>
                    <a:pt x="741" y="1019"/>
                  </a:lnTo>
                  <a:lnTo>
                    <a:pt x="756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7" y="1109"/>
                  </a:lnTo>
                  <a:lnTo>
                    <a:pt x="652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3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1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29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29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59" y="59"/>
                  </a:lnTo>
                  <a:lnTo>
                    <a:pt x="237" y="37"/>
                  </a:lnTo>
                  <a:lnTo>
                    <a:pt x="207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147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9" y="37"/>
                </a:cxn>
                <a:cxn ang="0">
                  <a:pos x="772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5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6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8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4" y="729"/>
                </a:cxn>
                <a:cxn ang="0">
                  <a:pos x="616" y="722"/>
                </a:cxn>
                <a:cxn ang="0">
                  <a:pos x="631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3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7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8" y="729"/>
                </a:cxn>
                <a:cxn ang="0">
                  <a:pos x="111" y="722"/>
                </a:cxn>
                <a:cxn ang="0">
                  <a:pos x="134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6" y="37"/>
                </a:cxn>
                <a:cxn ang="0">
                  <a:pos x="193" y="8"/>
                </a:cxn>
                <a:cxn ang="0">
                  <a:pos x="453" y="0"/>
                </a:cxn>
              </a:cxnLst>
              <a:rect l="0" t="0" r="r" b="b"/>
              <a:pathLst>
                <a:path w="1016" h="767">
                  <a:moveTo>
                    <a:pt x="453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5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9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9" y="37"/>
                  </a:lnTo>
                  <a:lnTo>
                    <a:pt x="779" y="37"/>
                  </a:lnTo>
                  <a:lnTo>
                    <a:pt x="772" y="30"/>
                  </a:lnTo>
                  <a:lnTo>
                    <a:pt x="772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50" y="8"/>
                  </a:lnTo>
                  <a:lnTo>
                    <a:pt x="979" y="0"/>
                  </a:lnTo>
                  <a:lnTo>
                    <a:pt x="1002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5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7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6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6" y="767"/>
                  </a:lnTo>
                  <a:lnTo>
                    <a:pt x="801" y="767"/>
                  </a:lnTo>
                  <a:lnTo>
                    <a:pt x="772" y="759"/>
                  </a:lnTo>
                  <a:lnTo>
                    <a:pt x="668" y="759"/>
                  </a:lnTo>
                  <a:lnTo>
                    <a:pt x="616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4" y="729"/>
                  </a:lnTo>
                  <a:lnTo>
                    <a:pt x="608" y="722"/>
                  </a:lnTo>
                  <a:lnTo>
                    <a:pt x="616" y="722"/>
                  </a:lnTo>
                  <a:lnTo>
                    <a:pt x="631" y="715"/>
                  </a:lnTo>
                  <a:lnTo>
                    <a:pt x="631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5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3" y="692"/>
                  </a:lnTo>
                  <a:lnTo>
                    <a:pt x="223" y="715"/>
                  </a:lnTo>
                  <a:lnTo>
                    <a:pt x="237" y="722"/>
                  </a:lnTo>
                  <a:lnTo>
                    <a:pt x="327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7" y="759"/>
                  </a:lnTo>
                  <a:lnTo>
                    <a:pt x="119" y="759"/>
                  </a:lnTo>
                  <a:lnTo>
                    <a:pt x="59" y="767"/>
                  </a:lnTo>
                  <a:lnTo>
                    <a:pt x="8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8" y="729"/>
                  </a:lnTo>
                  <a:lnTo>
                    <a:pt x="97" y="729"/>
                  </a:lnTo>
                  <a:lnTo>
                    <a:pt x="111" y="722"/>
                  </a:lnTo>
                  <a:lnTo>
                    <a:pt x="134" y="700"/>
                  </a:lnTo>
                  <a:lnTo>
                    <a:pt x="134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6" y="37"/>
                  </a:lnTo>
                  <a:lnTo>
                    <a:pt x="186" y="15"/>
                  </a:lnTo>
                  <a:lnTo>
                    <a:pt x="193" y="8"/>
                  </a:lnTo>
                  <a:lnTo>
                    <a:pt x="401" y="8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3080" y="4220"/>
              <a:ext cx="1053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2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2" y="0"/>
                </a:cxn>
              </a:cxnLst>
              <a:rect l="0" t="0" r="r" b="b"/>
              <a:pathLst>
                <a:path w="1053" h="1057">
                  <a:moveTo>
                    <a:pt x="512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2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4660" y="4042"/>
              <a:ext cx="786" cy="112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4" y="22"/>
                </a:cxn>
                <a:cxn ang="0">
                  <a:pos x="386" y="59"/>
                </a:cxn>
                <a:cxn ang="0">
                  <a:pos x="415" y="111"/>
                </a:cxn>
                <a:cxn ang="0">
                  <a:pos x="742" y="1019"/>
                </a:cxn>
                <a:cxn ang="0">
                  <a:pos x="757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8" y="1109"/>
                </a:cxn>
                <a:cxn ang="0">
                  <a:pos x="653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4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2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30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30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60" y="59"/>
                </a:cxn>
                <a:cxn ang="0">
                  <a:pos x="237" y="37"/>
                </a:cxn>
                <a:cxn ang="0">
                  <a:pos x="208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8" y="0"/>
                </a:cxn>
              </a:cxnLst>
              <a:rect l="0" t="0" r="r" b="b"/>
              <a:pathLst>
                <a:path w="786" h="1123">
                  <a:moveTo>
                    <a:pt x="208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4" y="22"/>
                  </a:lnTo>
                  <a:lnTo>
                    <a:pt x="386" y="59"/>
                  </a:lnTo>
                  <a:lnTo>
                    <a:pt x="415" y="111"/>
                  </a:lnTo>
                  <a:lnTo>
                    <a:pt x="742" y="1019"/>
                  </a:lnTo>
                  <a:lnTo>
                    <a:pt x="757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8" y="1109"/>
                  </a:lnTo>
                  <a:lnTo>
                    <a:pt x="653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4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2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30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30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60" y="59"/>
                  </a:lnTo>
                  <a:lnTo>
                    <a:pt x="237" y="37"/>
                  </a:lnTo>
                  <a:lnTo>
                    <a:pt x="208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558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8" y="37"/>
                </a:cxn>
                <a:cxn ang="0">
                  <a:pos x="771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4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29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2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6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7" y="729"/>
                </a:cxn>
                <a:cxn ang="0">
                  <a:pos x="111" y="722"/>
                </a:cxn>
                <a:cxn ang="0">
                  <a:pos x="133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5" y="37"/>
                </a:cxn>
                <a:cxn ang="0">
                  <a:pos x="193" y="8"/>
                </a:cxn>
                <a:cxn ang="0">
                  <a:pos x="452" y="0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5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801" y="767"/>
                  </a:lnTo>
                  <a:lnTo>
                    <a:pt x="771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3" y="729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29"/>
                  </a:lnTo>
                  <a:lnTo>
                    <a:pt x="96" y="729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6774" y="4265"/>
              <a:ext cx="757" cy="5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35" y="0"/>
                </a:cxn>
                <a:cxn ang="0">
                  <a:pos x="749" y="7"/>
                </a:cxn>
                <a:cxn ang="0">
                  <a:pos x="757" y="15"/>
                </a:cxn>
                <a:cxn ang="0">
                  <a:pos x="757" y="37"/>
                </a:cxn>
                <a:cxn ang="0">
                  <a:pos x="742" y="45"/>
                </a:cxn>
                <a:cxn ang="0">
                  <a:pos x="735" y="52"/>
                </a:cxn>
                <a:cxn ang="0">
                  <a:pos x="712" y="52"/>
                </a:cxn>
                <a:cxn ang="0">
                  <a:pos x="712" y="59"/>
                </a:cxn>
                <a:cxn ang="0">
                  <a:pos x="22" y="59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22" y="0"/>
                </a:cxn>
              </a:cxnLst>
              <a:rect l="0" t="0" r="r" b="b"/>
              <a:pathLst>
                <a:path w="757" h="59">
                  <a:moveTo>
                    <a:pt x="22" y="0"/>
                  </a:moveTo>
                  <a:lnTo>
                    <a:pt x="735" y="0"/>
                  </a:lnTo>
                  <a:lnTo>
                    <a:pt x="749" y="7"/>
                  </a:lnTo>
                  <a:lnTo>
                    <a:pt x="757" y="15"/>
                  </a:lnTo>
                  <a:lnTo>
                    <a:pt x="757" y="37"/>
                  </a:lnTo>
                  <a:lnTo>
                    <a:pt x="742" y="45"/>
                  </a:lnTo>
                  <a:lnTo>
                    <a:pt x="735" y="52"/>
                  </a:lnTo>
                  <a:lnTo>
                    <a:pt x="712" y="52"/>
                  </a:lnTo>
                  <a:lnTo>
                    <a:pt x="712" y="59"/>
                  </a:lnTo>
                  <a:lnTo>
                    <a:pt x="22" y="59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7716" y="3811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7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1" y="469"/>
                </a:cxn>
                <a:cxn ang="0">
                  <a:pos x="252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0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4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1" y="89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1"/>
                </a:cxn>
                <a:cxn ang="0">
                  <a:pos x="74" y="141"/>
                </a:cxn>
                <a:cxn ang="0">
                  <a:pos x="104" y="156"/>
                </a:cxn>
                <a:cxn ang="0">
                  <a:pos x="111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0"/>
                </a:cxn>
                <a:cxn ang="0">
                  <a:pos x="45" y="260"/>
                </a:cxn>
                <a:cxn ang="0">
                  <a:pos x="30" y="253"/>
                </a:cxn>
                <a:cxn ang="0">
                  <a:pos x="22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6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7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1" y="469"/>
                  </a:lnTo>
                  <a:lnTo>
                    <a:pt x="252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0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4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1" y="89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1"/>
                  </a:lnTo>
                  <a:lnTo>
                    <a:pt x="74" y="141"/>
                  </a:lnTo>
                  <a:lnTo>
                    <a:pt x="104" y="156"/>
                  </a:lnTo>
                  <a:lnTo>
                    <a:pt x="111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0"/>
                  </a:lnTo>
                  <a:lnTo>
                    <a:pt x="45" y="260"/>
                  </a:lnTo>
                  <a:lnTo>
                    <a:pt x="30" y="253"/>
                  </a:lnTo>
                  <a:lnTo>
                    <a:pt x="22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6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8465" y="4042"/>
              <a:ext cx="824" cy="1436"/>
            </a:xfrm>
            <a:custGeom>
              <a:avLst/>
              <a:gdLst/>
              <a:ahLst/>
              <a:cxnLst>
                <a:cxn ang="0">
                  <a:pos x="505" y="439"/>
                </a:cxn>
                <a:cxn ang="0">
                  <a:pos x="453" y="1064"/>
                </a:cxn>
                <a:cxn ang="0">
                  <a:pos x="624" y="937"/>
                </a:cxn>
                <a:cxn ang="0">
                  <a:pos x="713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8" y="431"/>
                </a:cxn>
                <a:cxn ang="0">
                  <a:pos x="268" y="513"/>
                </a:cxn>
                <a:cxn ang="0">
                  <a:pos x="141" y="677"/>
                </a:cxn>
                <a:cxn ang="0">
                  <a:pos x="97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5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9" y="22"/>
                </a:cxn>
                <a:cxn ang="0">
                  <a:pos x="520" y="394"/>
                </a:cxn>
                <a:cxn ang="0">
                  <a:pos x="698" y="454"/>
                </a:cxn>
                <a:cxn ang="0">
                  <a:pos x="794" y="558"/>
                </a:cxn>
                <a:cxn ang="0">
                  <a:pos x="824" y="684"/>
                </a:cxn>
                <a:cxn ang="0">
                  <a:pos x="727" y="930"/>
                </a:cxn>
                <a:cxn ang="0">
                  <a:pos x="483" y="1094"/>
                </a:cxn>
                <a:cxn ang="0">
                  <a:pos x="275" y="1362"/>
                </a:cxn>
                <a:cxn ang="0">
                  <a:pos x="268" y="1391"/>
                </a:cxn>
                <a:cxn ang="0">
                  <a:pos x="260" y="1421"/>
                </a:cxn>
                <a:cxn ang="0">
                  <a:pos x="238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2" y="1205"/>
                </a:cxn>
                <a:cxn ang="0">
                  <a:pos x="201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7" y="595"/>
                </a:cxn>
                <a:cxn ang="0">
                  <a:pos x="342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4" h="1436">
                  <a:moveTo>
                    <a:pt x="512" y="431"/>
                  </a:moveTo>
                  <a:lnTo>
                    <a:pt x="505" y="439"/>
                  </a:lnTo>
                  <a:lnTo>
                    <a:pt x="342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4" y="937"/>
                  </a:lnTo>
                  <a:lnTo>
                    <a:pt x="676" y="848"/>
                  </a:lnTo>
                  <a:lnTo>
                    <a:pt x="713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1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8" y="431"/>
                  </a:moveTo>
                  <a:lnTo>
                    <a:pt x="357" y="461"/>
                  </a:lnTo>
                  <a:lnTo>
                    <a:pt x="268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7" y="870"/>
                  </a:lnTo>
                  <a:lnTo>
                    <a:pt x="112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5" y="1094"/>
                  </a:lnTo>
                  <a:lnTo>
                    <a:pt x="305" y="1086"/>
                  </a:lnTo>
                  <a:lnTo>
                    <a:pt x="468" y="431"/>
                  </a:lnTo>
                  <a:close/>
                  <a:moveTo>
                    <a:pt x="594" y="0"/>
                  </a:moveTo>
                  <a:lnTo>
                    <a:pt x="609" y="0"/>
                  </a:lnTo>
                  <a:lnTo>
                    <a:pt x="616" y="7"/>
                  </a:lnTo>
                  <a:lnTo>
                    <a:pt x="616" y="15"/>
                  </a:lnTo>
                  <a:lnTo>
                    <a:pt x="609" y="22"/>
                  </a:lnTo>
                  <a:lnTo>
                    <a:pt x="609" y="29"/>
                  </a:lnTo>
                  <a:lnTo>
                    <a:pt x="520" y="394"/>
                  </a:lnTo>
                  <a:lnTo>
                    <a:pt x="616" y="416"/>
                  </a:lnTo>
                  <a:lnTo>
                    <a:pt x="698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4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3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8" y="1391"/>
                  </a:lnTo>
                  <a:lnTo>
                    <a:pt x="268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8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8" y="1399"/>
                  </a:lnTo>
                  <a:lnTo>
                    <a:pt x="245" y="1347"/>
                  </a:lnTo>
                  <a:lnTo>
                    <a:pt x="268" y="1280"/>
                  </a:lnTo>
                  <a:lnTo>
                    <a:pt x="282" y="1205"/>
                  </a:lnTo>
                  <a:lnTo>
                    <a:pt x="305" y="1131"/>
                  </a:lnTo>
                  <a:lnTo>
                    <a:pt x="201" y="1109"/>
                  </a:lnTo>
                  <a:lnTo>
                    <a:pt x="112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7" y="595"/>
                  </a:lnTo>
                  <a:lnTo>
                    <a:pt x="208" y="498"/>
                  </a:lnTo>
                  <a:lnTo>
                    <a:pt x="342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9385" y="4622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8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2" y="469"/>
                </a:cxn>
                <a:cxn ang="0">
                  <a:pos x="253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1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5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2" y="97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2"/>
                </a:cxn>
                <a:cxn ang="0">
                  <a:pos x="74" y="142"/>
                </a:cxn>
                <a:cxn ang="0">
                  <a:pos x="104" y="156"/>
                </a:cxn>
                <a:cxn ang="0">
                  <a:pos x="112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1"/>
                </a:cxn>
                <a:cxn ang="0">
                  <a:pos x="45" y="261"/>
                </a:cxn>
                <a:cxn ang="0">
                  <a:pos x="30" y="253"/>
                </a:cxn>
                <a:cxn ang="0">
                  <a:pos x="23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7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8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2" y="469"/>
                  </a:lnTo>
                  <a:lnTo>
                    <a:pt x="253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1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5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2" y="97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2"/>
                  </a:lnTo>
                  <a:lnTo>
                    <a:pt x="74" y="142"/>
                  </a:lnTo>
                  <a:lnTo>
                    <a:pt x="104" y="156"/>
                  </a:lnTo>
                  <a:lnTo>
                    <a:pt x="112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1"/>
                  </a:lnTo>
                  <a:lnTo>
                    <a:pt x="45" y="261"/>
                  </a:lnTo>
                  <a:lnTo>
                    <a:pt x="30" y="253"/>
                  </a:lnTo>
                  <a:lnTo>
                    <a:pt x="23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7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10186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7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15" y="1027"/>
                </a:cxn>
                <a:cxn ang="0">
                  <a:pos x="0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8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7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7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15" y="1027"/>
                  </a:lnTo>
                  <a:lnTo>
                    <a:pt x="0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8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10713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3" y="89"/>
                </a:cxn>
                <a:cxn ang="0">
                  <a:pos x="519" y="119"/>
                </a:cxn>
                <a:cxn ang="0">
                  <a:pos x="594" y="74"/>
                </a:cxn>
                <a:cxn ang="0">
                  <a:pos x="653" y="0"/>
                </a:cxn>
                <a:cxn ang="0">
                  <a:pos x="675" y="7"/>
                </a:cxn>
                <a:cxn ang="0">
                  <a:pos x="653" y="60"/>
                </a:cxn>
                <a:cxn ang="0">
                  <a:pos x="564" y="164"/>
                </a:cxn>
                <a:cxn ang="0">
                  <a:pos x="453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9" y="558"/>
                </a:cxn>
                <a:cxn ang="0">
                  <a:pos x="149" y="566"/>
                </a:cxn>
                <a:cxn ang="0">
                  <a:pos x="200" y="558"/>
                </a:cxn>
                <a:cxn ang="0">
                  <a:pos x="238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2" y="543"/>
                </a:cxn>
                <a:cxn ang="0">
                  <a:pos x="586" y="469"/>
                </a:cxn>
                <a:cxn ang="0">
                  <a:pos x="594" y="454"/>
                </a:cxn>
                <a:cxn ang="0">
                  <a:pos x="623" y="461"/>
                </a:cxn>
                <a:cxn ang="0">
                  <a:pos x="616" y="506"/>
                </a:cxn>
                <a:cxn ang="0">
                  <a:pos x="557" y="610"/>
                </a:cxn>
                <a:cxn ang="0">
                  <a:pos x="445" y="700"/>
                </a:cxn>
                <a:cxn ang="0">
                  <a:pos x="312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5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8" y="677"/>
                </a:cxn>
                <a:cxn ang="0">
                  <a:pos x="97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7" y="149"/>
                </a:cxn>
                <a:cxn ang="0">
                  <a:pos x="453" y="141"/>
                </a:cxn>
                <a:cxn ang="0">
                  <a:pos x="364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6" y="193"/>
                </a:cxn>
                <a:cxn ang="0">
                  <a:pos x="134" y="179"/>
                </a:cxn>
                <a:cxn ang="0">
                  <a:pos x="171" y="104"/>
                </a:cxn>
                <a:cxn ang="0">
                  <a:pos x="260" y="15"/>
                </a:cxn>
              </a:cxnLst>
              <a:rect l="0" t="0" r="r" b="b"/>
              <a:pathLst>
                <a:path w="675" h="714">
                  <a:moveTo>
                    <a:pt x="327" y="0"/>
                  </a:moveTo>
                  <a:lnTo>
                    <a:pt x="356" y="0"/>
                  </a:lnTo>
                  <a:lnTo>
                    <a:pt x="423" y="45"/>
                  </a:lnTo>
                  <a:lnTo>
                    <a:pt x="453" y="89"/>
                  </a:lnTo>
                  <a:lnTo>
                    <a:pt x="475" y="104"/>
                  </a:lnTo>
                  <a:lnTo>
                    <a:pt x="519" y="119"/>
                  </a:lnTo>
                  <a:lnTo>
                    <a:pt x="557" y="112"/>
                  </a:lnTo>
                  <a:lnTo>
                    <a:pt x="594" y="74"/>
                  </a:lnTo>
                  <a:lnTo>
                    <a:pt x="638" y="15"/>
                  </a:lnTo>
                  <a:lnTo>
                    <a:pt x="653" y="0"/>
                  </a:lnTo>
                  <a:lnTo>
                    <a:pt x="668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3" y="60"/>
                  </a:lnTo>
                  <a:lnTo>
                    <a:pt x="616" y="104"/>
                  </a:lnTo>
                  <a:lnTo>
                    <a:pt x="564" y="164"/>
                  </a:lnTo>
                  <a:lnTo>
                    <a:pt x="490" y="246"/>
                  </a:lnTo>
                  <a:lnTo>
                    <a:pt x="453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4" y="387"/>
                  </a:lnTo>
                  <a:lnTo>
                    <a:pt x="282" y="432"/>
                  </a:lnTo>
                  <a:lnTo>
                    <a:pt x="156" y="558"/>
                  </a:lnTo>
                  <a:lnTo>
                    <a:pt x="149" y="558"/>
                  </a:lnTo>
                  <a:lnTo>
                    <a:pt x="134" y="566"/>
                  </a:lnTo>
                  <a:lnTo>
                    <a:pt x="149" y="566"/>
                  </a:lnTo>
                  <a:lnTo>
                    <a:pt x="156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8" y="566"/>
                  </a:lnTo>
                  <a:lnTo>
                    <a:pt x="260" y="573"/>
                  </a:lnTo>
                  <a:lnTo>
                    <a:pt x="289" y="588"/>
                  </a:lnTo>
                  <a:lnTo>
                    <a:pt x="327" y="603"/>
                  </a:lnTo>
                  <a:lnTo>
                    <a:pt x="356" y="610"/>
                  </a:lnTo>
                  <a:lnTo>
                    <a:pt x="386" y="610"/>
                  </a:lnTo>
                  <a:lnTo>
                    <a:pt x="430" y="603"/>
                  </a:lnTo>
                  <a:lnTo>
                    <a:pt x="490" y="580"/>
                  </a:lnTo>
                  <a:lnTo>
                    <a:pt x="542" y="543"/>
                  </a:lnTo>
                  <a:lnTo>
                    <a:pt x="579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4" y="454"/>
                  </a:lnTo>
                  <a:lnTo>
                    <a:pt x="616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6" y="506"/>
                  </a:lnTo>
                  <a:lnTo>
                    <a:pt x="594" y="551"/>
                  </a:lnTo>
                  <a:lnTo>
                    <a:pt x="557" y="610"/>
                  </a:lnTo>
                  <a:lnTo>
                    <a:pt x="505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2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2" y="640"/>
                  </a:lnTo>
                  <a:lnTo>
                    <a:pt x="45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8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8" y="677"/>
                  </a:lnTo>
                  <a:lnTo>
                    <a:pt x="45" y="633"/>
                  </a:lnTo>
                  <a:lnTo>
                    <a:pt x="97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4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7" y="149"/>
                  </a:lnTo>
                  <a:lnTo>
                    <a:pt x="490" y="149"/>
                  </a:lnTo>
                  <a:lnTo>
                    <a:pt x="453" y="141"/>
                  </a:lnTo>
                  <a:lnTo>
                    <a:pt x="401" y="126"/>
                  </a:lnTo>
                  <a:lnTo>
                    <a:pt x="364" y="112"/>
                  </a:lnTo>
                  <a:lnTo>
                    <a:pt x="334" y="104"/>
                  </a:lnTo>
                  <a:lnTo>
                    <a:pt x="282" y="104"/>
                  </a:lnTo>
                  <a:lnTo>
                    <a:pt x="245" y="112"/>
                  </a:lnTo>
                  <a:lnTo>
                    <a:pt x="200" y="134"/>
                  </a:lnTo>
                  <a:lnTo>
                    <a:pt x="171" y="179"/>
                  </a:lnTo>
                  <a:lnTo>
                    <a:pt x="156" y="193"/>
                  </a:lnTo>
                  <a:lnTo>
                    <a:pt x="149" y="193"/>
                  </a:lnTo>
                  <a:lnTo>
                    <a:pt x="134" y="179"/>
                  </a:lnTo>
                  <a:lnTo>
                    <a:pt x="141" y="149"/>
                  </a:lnTo>
                  <a:lnTo>
                    <a:pt x="171" y="104"/>
                  </a:lnTo>
                  <a:lnTo>
                    <a:pt x="208" y="52"/>
                  </a:lnTo>
                  <a:lnTo>
                    <a:pt x="260" y="15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11566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1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3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2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1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3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2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12545" y="4220"/>
              <a:ext cx="1054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2" y="0"/>
                </a:cxn>
                <a:cxn ang="0">
                  <a:pos x="549" y="15"/>
                </a:cxn>
                <a:cxn ang="0">
                  <a:pos x="557" y="23"/>
                </a:cxn>
                <a:cxn ang="0">
                  <a:pos x="557" y="499"/>
                </a:cxn>
                <a:cxn ang="0">
                  <a:pos x="1032" y="499"/>
                </a:cxn>
                <a:cxn ang="0">
                  <a:pos x="1039" y="506"/>
                </a:cxn>
                <a:cxn ang="0">
                  <a:pos x="1054" y="514"/>
                </a:cxn>
                <a:cxn ang="0">
                  <a:pos x="1054" y="544"/>
                </a:cxn>
                <a:cxn ang="0">
                  <a:pos x="1039" y="551"/>
                </a:cxn>
                <a:cxn ang="0">
                  <a:pos x="1032" y="558"/>
                </a:cxn>
                <a:cxn ang="0">
                  <a:pos x="557" y="558"/>
                </a:cxn>
                <a:cxn ang="0">
                  <a:pos x="557" y="1035"/>
                </a:cxn>
                <a:cxn ang="0">
                  <a:pos x="549" y="1042"/>
                </a:cxn>
                <a:cxn ang="0">
                  <a:pos x="542" y="1057"/>
                </a:cxn>
                <a:cxn ang="0">
                  <a:pos x="512" y="1057"/>
                </a:cxn>
                <a:cxn ang="0">
                  <a:pos x="505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3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3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5" y="15"/>
                </a:cxn>
                <a:cxn ang="0">
                  <a:pos x="512" y="0"/>
                </a:cxn>
              </a:cxnLst>
              <a:rect l="0" t="0" r="r" b="b"/>
              <a:pathLst>
                <a:path w="1054" h="1057">
                  <a:moveTo>
                    <a:pt x="512" y="0"/>
                  </a:moveTo>
                  <a:lnTo>
                    <a:pt x="542" y="0"/>
                  </a:lnTo>
                  <a:lnTo>
                    <a:pt x="549" y="15"/>
                  </a:lnTo>
                  <a:lnTo>
                    <a:pt x="557" y="23"/>
                  </a:lnTo>
                  <a:lnTo>
                    <a:pt x="557" y="499"/>
                  </a:lnTo>
                  <a:lnTo>
                    <a:pt x="1032" y="499"/>
                  </a:lnTo>
                  <a:lnTo>
                    <a:pt x="1039" y="506"/>
                  </a:lnTo>
                  <a:lnTo>
                    <a:pt x="1054" y="514"/>
                  </a:lnTo>
                  <a:lnTo>
                    <a:pt x="1054" y="544"/>
                  </a:lnTo>
                  <a:lnTo>
                    <a:pt x="1039" y="551"/>
                  </a:lnTo>
                  <a:lnTo>
                    <a:pt x="1032" y="558"/>
                  </a:lnTo>
                  <a:lnTo>
                    <a:pt x="557" y="558"/>
                  </a:lnTo>
                  <a:lnTo>
                    <a:pt x="557" y="1035"/>
                  </a:lnTo>
                  <a:lnTo>
                    <a:pt x="549" y="1042"/>
                  </a:lnTo>
                  <a:lnTo>
                    <a:pt x="542" y="1057"/>
                  </a:lnTo>
                  <a:lnTo>
                    <a:pt x="512" y="1057"/>
                  </a:lnTo>
                  <a:lnTo>
                    <a:pt x="505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3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3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5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14185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"/>
            <p:cNvSpPr>
              <a:spLocks/>
            </p:cNvSpPr>
            <p:nvPr/>
          </p:nvSpPr>
          <p:spPr bwMode="auto">
            <a:xfrm>
              <a:off x="14897" y="4667"/>
              <a:ext cx="163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2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2" y="0"/>
                </a:cxn>
              </a:cxnLst>
              <a:rect l="0" t="0" r="r" b="b"/>
              <a:pathLst>
                <a:path w="163" h="164">
                  <a:moveTo>
                    <a:pt x="82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2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15602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16344" y="4220"/>
              <a:ext cx="1053" cy="1057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1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4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4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1" y="0"/>
                </a:cxn>
              </a:cxnLst>
              <a:rect l="0" t="0" r="r" b="b"/>
              <a:pathLst>
                <a:path w="1053" h="1057">
                  <a:moveTo>
                    <a:pt x="511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1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4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4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 noEditPoints="1"/>
            </p:cNvSpPr>
            <p:nvPr/>
          </p:nvSpPr>
          <p:spPr bwMode="auto">
            <a:xfrm>
              <a:off x="17931" y="4042"/>
              <a:ext cx="823" cy="1436"/>
            </a:xfrm>
            <a:custGeom>
              <a:avLst/>
              <a:gdLst/>
              <a:ahLst/>
              <a:cxnLst>
                <a:cxn ang="0">
                  <a:pos x="504" y="439"/>
                </a:cxn>
                <a:cxn ang="0">
                  <a:pos x="453" y="1064"/>
                </a:cxn>
                <a:cxn ang="0">
                  <a:pos x="623" y="937"/>
                </a:cxn>
                <a:cxn ang="0">
                  <a:pos x="712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7" y="431"/>
                </a:cxn>
                <a:cxn ang="0">
                  <a:pos x="267" y="513"/>
                </a:cxn>
                <a:cxn ang="0">
                  <a:pos x="141" y="677"/>
                </a:cxn>
                <a:cxn ang="0">
                  <a:pos x="96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4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8" y="37"/>
                </a:cxn>
                <a:cxn ang="0">
                  <a:pos x="519" y="394"/>
                </a:cxn>
                <a:cxn ang="0">
                  <a:pos x="697" y="454"/>
                </a:cxn>
                <a:cxn ang="0">
                  <a:pos x="794" y="558"/>
                </a:cxn>
                <a:cxn ang="0">
                  <a:pos x="823" y="684"/>
                </a:cxn>
                <a:cxn ang="0">
                  <a:pos x="727" y="930"/>
                </a:cxn>
                <a:cxn ang="0">
                  <a:pos x="482" y="1094"/>
                </a:cxn>
                <a:cxn ang="0">
                  <a:pos x="275" y="1362"/>
                </a:cxn>
                <a:cxn ang="0">
                  <a:pos x="267" y="1391"/>
                </a:cxn>
                <a:cxn ang="0">
                  <a:pos x="260" y="1421"/>
                </a:cxn>
                <a:cxn ang="0">
                  <a:pos x="237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9" y="1205"/>
                </a:cxn>
                <a:cxn ang="0">
                  <a:pos x="200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6" y="595"/>
                </a:cxn>
                <a:cxn ang="0">
                  <a:pos x="341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3" h="1436">
                  <a:moveTo>
                    <a:pt x="512" y="431"/>
                  </a:moveTo>
                  <a:lnTo>
                    <a:pt x="504" y="439"/>
                  </a:lnTo>
                  <a:lnTo>
                    <a:pt x="341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3" y="937"/>
                  </a:lnTo>
                  <a:lnTo>
                    <a:pt x="675" y="848"/>
                  </a:lnTo>
                  <a:lnTo>
                    <a:pt x="712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0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7" y="431"/>
                  </a:moveTo>
                  <a:lnTo>
                    <a:pt x="356" y="461"/>
                  </a:lnTo>
                  <a:lnTo>
                    <a:pt x="267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6" y="870"/>
                  </a:lnTo>
                  <a:lnTo>
                    <a:pt x="111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4" y="1094"/>
                  </a:lnTo>
                  <a:lnTo>
                    <a:pt x="304" y="1086"/>
                  </a:lnTo>
                  <a:lnTo>
                    <a:pt x="467" y="431"/>
                  </a:lnTo>
                  <a:close/>
                  <a:moveTo>
                    <a:pt x="594" y="0"/>
                  </a:moveTo>
                  <a:lnTo>
                    <a:pt x="608" y="0"/>
                  </a:lnTo>
                  <a:lnTo>
                    <a:pt x="616" y="7"/>
                  </a:lnTo>
                  <a:lnTo>
                    <a:pt x="616" y="22"/>
                  </a:lnTo>
                  <a:lnTo>
                    <a:pt x="608" y="37"/>
                  </a:lnTo>
                  <a:lnTo>
                    <a:pt x="608" y="29"/>
                  </a:lnTo>
                  <a:lnTo>
                    <a:pt x="519" y="394"/>
                  </a:lnTo>
                  <a:lnTo>
                    <a:pt x="616" y="416"/>
                  </a:lnTo>
                  <a:lnTo>
                    <a:pt x="697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3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2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7" y="1391"/>
                  </a:lnTo>
                  <a:lnTo>
                    <a:pt x="267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7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7" y="1399"/>
                  </a:lnTo>
                  <a:lnTo>
                    <a:pt x="245" y="1347"/>
                  </a:lnTo>
                  <a:lnTo>
                    <a:pt x="267" y="1280"/>
                  </a:lnTo>
                  <a:lnTo>
                    <a:pt x="289" y="1205"/>
                  </a:lnTo>
                  <a:lnTo>
                    <a:pt x="304" y="1131"/>
                  </a:lnTo>
                  <a:lnTo>
                    <a:pt x="200" y="1109"/>
                  </a:lnTo>
                  <a:lnTo>
                    <a:pt x="111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6" y="595"/>
                  </a:lnTo>
                  <a:lnTo>
                    <a:pt x="208" y="498"/>
                  </a:lnTo>
                  <a:lnTo>
                    <a:pt x="341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18866" y="4607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6" y="439"/>
                </a:cxn>
                <a:cxn ang="0">
                  <a:pos x="779" y="90"/>
                </a:cxn>
                <a:cxn ang="0">
                  <a:pos x="808" y="67"/>
                </a:cxn>
                <a:cxn ang="0">
                  <a:pos x="816" y="45"/>
                </a:cxn>
                <a:cxn ang="0">
                  <a:pos x="779" y="37"/>
                </a:cxn>
                <a:cxn ang="0">
                  <a:pos x="771" y="8"/>
                </a:cxn>
                <a:cxn ang="0">
                  <a:pos x="838" y="0"/>
                </a:cxn>
                <a:cxn ang="0">
                  <a:pos x="949" y="8"/>
                </a:cxn>
                <a:cxn ang="0">
                  <a:pos x="1001" y="0"/>
                </a:cxn>
                <a:cxn ang="0">
                  <a:pos x="1016" y="30"/>
                </a:cxn>
                <a:cxn ang="0">
                  <a:pos x="994" y="37"/>
                </a:cxn>
                <a:cxn ang="0">
                  <a:pos x="875" y="82"/>
                </a:cxn>
                <a:cxn ang="0">
                  <a:pos x="697" y="201"/>
                </a:cxn>
                <a:cxn ang="0">
                  <a:pos x="571" y="290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30"/>
                </a:cxn>
                <a:cxn ang="0">
                  <a:pos x="853" y="759"/>
                </a:cxn>
                <a:cxn ang="0">
                  <a:pos x="77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30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6"/>
                </a:cxn>
                <a:cxn ang="0">
                  <a:pos x="222" y="692"/>
                </a:cxn>
                <a:cxn ang="0">
                  <a:pos x="230" y="715"/>
                </a:cxn>
                <a:cxn ang="0">
                  <a:pos x="326" y="722"/>
                </a:cxn>
                <a:cxn ang="0">
                  <a:pos x="334" y="752"/>
                </a:cxn>
                <a:cxn ang="0">
                  <a:pos x="118" y="759"/>
                </a:cxn>
                <a:cxn ang="0">
                  <a:pos x="7" y="767"/>
                </a:cxn>
                <a:cxn ang="0">
                  <a:pos x="0" y="737"/>
                </a:cxn>
                <a:cxn ang="0">
                  <a:pos x="96" y="730"/>
                </a:cxn>
                <a:cxn ang="0">
                  <a:pos x="133" y="700"/>
                </a:cxn>
                <a:cxn ang="0">
                  <a:pos x="282" y="82"/>
                </a:cxn>
                <a:cxn ang="0">
                  <a:pos x="289" y="52"/>
                </a:cxn>
                <a:cxn ang="0">
                  <a:pos x="193" y="45"/>
                </a:cxn>
                <a:cxn ang="0">
                  <a:pos x="185" y="15"/>
                </a:cxn>
                <a:cxn ang="0">
                  <a:pos x="393" y="8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5" y="82"/>
                  </a:lnTo>
                  <a:lnTo>
                    <a:pt x="296" y="439"/>
                  </a:lnTo>
                  <a:lnTo>
                    <a:pt x="764" y="104"/>
                  </a:lnTo>
                  <a:lnTo>
                    <a:pt x="779" y="90"/>
                  </a:lnTo>
                  <a:lnTo>
                    <a:pt x="793" y="82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3" y="127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71" y="290"/>
                  </a:lnTo>
                  <a:lnTo>
                    <a:pt x="556" y="305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30"/>
                  </a:lnTo>
                  <a:lnTo>
                    <a:pt x="845" y="730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771" y="767"/>
                  </a:lnTo>
                  <a:lnTo>
                    <a:pt x="742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30"/>
                  </a:lnTo>
                  <a:lnTo>
                    <a:pt x="593" y="730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6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0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30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30"/>
                  </a:lnTo>
                  <a:lnTo>
                    <a:pt x="96" y="730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20171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6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23" y="1027"/>
                </a:cxn>
                <a:cxn ang="0">
                  <a:pos x="8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7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6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6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23" y="1027"/>
                  </a:lnTo>
                  <a:lnTo>
                    <a:pt x="8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7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20691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2" y="89"/>
                </a:cxn>
                <a:cxn ang="0">
                  <a:pos x="519" y="119"/>
                </a:cxn>
                <a:cxn ang="0">
                  <a:pos x="593" y="74"/>
                </a:cxn>
                <a:cxn ang="0">
                  <a:pos x="652" y="0"/>
                </a:cxn>
                <a:cxn ang="0">
                  <a:pos x="675" y="7"/>
                </a:cxn>
                <a:cxn ang="0">
                  <a:pos x="652" y="60"/>
                </a:cxn>
                <a:cxn ang="0">
                  <a:pos x="563" y="164"/>
                </a:cxn>
                <a:cxn ang="0">
                  <a:pos x="452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8" y="558"/>
                </a:cxn>
                <a:cxn ang="0">
                  <a:pos x="148" y="566"/>
                </a:cxn>
                <a:cxn ang="0">
                  <a:pos x="200" y="558"/>
                </a:cxn>
                <a:cxn ang="0">
                  <a:pos x="237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1" y="543"/>
                </a:cxn>
                <a:cxn ang="0">
                  <a:pos x="586" y="469"/>
                </a:cxn>
                <a:cxn ang="0">
                  <a:pos x="593" y="454"/>
                </a:cxn>
                <a:cxn ang="0">
                  <a:pos x="623" y="461"/>
                </a:cxn>
                <a:cxn ang="0">
                  <a:pos x="615" y="506"/>
                </a:cxn>
                <a:cxn ang="0">
                  <a:pos x="556" y="610"/>
                </a:cxn>
                <a:cxn ang="0">
                  <a:pos x="445" y="700"/>
                </a:cxn>
                <a:cxn ang="0">
                  <a:pos x="311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4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7" y="677"/>
                </a:cxn>
                <a:cxn ang="0">
                  <a:pos x="96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6" y="149"/>
                </a:cxn>
                <a:cxn ang="0">
                  <a:pos x="452" y="141"/>
                </a:cxn>
                <a:cxn ang="0">
                  <a:pos x="363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5" y="193"/>
                </a:cxn>
                <a:cxn ang="0">
                  <a:pos x="133" y="179"/>
                </a:cxn>
                <a:cxn ang="0">
                  <a:pos x="170" y="104"/>
                </a:cxn>
                <a:cxn ang="0">
                  <a:pos x="259" y="15"/>
                </a:cxn>
              </a:cxnLst>
              <a:rect l="0" t="0" r="r" b="b"/>
              <a:pathLst>
                <a:path w="675" h="714">
                  <a:moveTo>
                    <a:pt x="326" y="0"/>
                  </a:moveTo>
                  <a:lnTo>
                    <a:pt x="356" y="0"/>
                  </a:lnTo>
                  <a:lnTo>
                    <a:pt x="422" y="45"/>
                  </a:lnTo>
                  <a:lnTo>
                    <a:pt x="452" y="89"/>
                  </a:lnTo>
                  <a:lnTo>
                    <a:pt x="474" y="104"/>
                  </a:lnTo>
                  <a:lnTo>
                    <a:pt x="519" y="119"/>
                  </a:lnTo>
                  <a:lnTo>
                    <a:pt x="556" y="112"/>
                  </a:lnTo>
                  <a:lnTo>
                    <a:pt x="593" y="74"/>
                  </a:lnTo>
                  <a:lnTo>
                    <a:pt x="638" y="15"/>
                  </a:lnTo>
                  <a:lnTo>
                    <a:pt x="652" y="0"/>
                  </a:lnTo>
                  <a:lnTo>
                    <a:pt x="667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2" y="60"/>
                  </a:lnTo>
                  <a:lnTo>
                    <a:pt x="615" y="104"/>
                  </a:lnTo>
                  <a:lnTo>
                    <a:pt x="563" y="164"/>
                  </a:lnTo>
                  <a:lnTo>
                    <a:pt x="489" y="246"/>
                  </a:lnTo>
                  <a:lnTo>
                    <a:pt x="452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3" y="387"/>
                  </a:lnTo>
                  <a:lnTo>
                    <a:pt x="282" y="432"/>
                  </a:lnTo>
                  <a:lnTo>
                    <a:pt x="155" y="558"/>
                  </a:lnTo>
                  <a:lnTo>
                    <a:pt x="148" y="558"/>
                  </a:lnTo>
                  <a:lnTo>
                    <a:pt x="133" y="566"/>
                  </a:lnTo>
                  <a:lnTo>
                    <a:pt x="148" y="566"/>
                  </a:lnTo>
                  <a:lnTo>
                    <a:pt x="155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7" y="566"/>
                  </a:lnTo>
                  <a:lnTo>
                    <a:pt x="259" y="573"/>
                  </a:lnTo>
                  <a:lnTo>
                    <a:pt x="289" y="588"/>
                  </a:lnTo>
                  <a:lnTo>
                    <a:pt x="326" y="603"/>
                  </a:lnTo>
                  <a:lnTo>
                    <a:pt x="356" y="610"/>
                  </a:lnTo>
                  <a:lnTo>
                    <a:pt x="385" y="610"/>
                  </a:lnTo>
                  <a:lnTo>
                    <a:pt x="430" y="603"/>
                  </a:lnTo>
                  <a:lnTo>
                    <a:pt x="489" y="580"/>
                  </a:lnTo>
                  <a:lnTo>
                    <a:pt x="541" y="543"/>
                  </a:lnTo>
                  <a:lnTo>
                    <a:pt x="578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3" y="454"/>
                  </a:lnTo>
                  <a:lnTo>
                    <a:pt x="615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5" y="506"/>
                  </a:lnTo>
                  <a:lnTo>
                    <a:pt x="593" y="551"/>
                  </a:lnTo>
                  <a:lnTo>
                    <a:pt x="556" y="610"/>
                  </a:lnTo>
                  <a:lnTo>
                    <a:pt x="504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1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1" y="640"/>
                  </a:lnTo>
                  <a:lnTo>
                    <a:pt x="44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7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7" y="677"/>
                  </a:lnTo>
                  <a:lnTo>
                    <a:pt x="44" y="633"/>
                  </a:lnTo>
                  <a:lnTo>
                    <a:pt x="96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3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6" y="149"/>
                  </a:lnTo>
                  <a:lnTo>
                    <a:pt x="489" y="149"/>
                  </a:lnTo>
                  <a:lnTo>
                    <a:pt x="452" y="141"/>
                  </a:lnTo>
                  <a:lnTo>
                    <a:pt x="400" y="126"/>
                  </a:lnTo>
                  <a:lnTo>
                    <a:pt x="363" y="112"/>
                  </a:lnTo>
                  <a:lnTo>
                    <a:pt x="333" y="104"/>
                  </a:lnTo>
                  <a:lnTo>
                    <a:pt x="282" y="104"/>
                  </a:lnTo>
                  <a:lnTo>
                    <a:pt x="244" y="112"/>
                  </a:lnTo>
                  <a:lnTo>
                    <a:pt x="200" y="134"/>
                  </a:lnTo>
                  <a:lnTo>
                    <a:pt x="170" y="179"/>
                  </a:lnTo>
                  <a:lnTo>
                    <a:pt x="155" y="193"/>
                  </a:lnTo>
                  <a:lnTo>
                    <a:pt x="148" y="193"/>
                  </a:lnTo>
                  <a:lnTo>
                    <a:pt x="133" y="179"/>
                  </a:lnTo>
                  <a:lnTo>
                    <a:pt x="141" y="149"/>
                  </a:lnTo>
                  <a:lnTo>
                    <a:pt x="170" y="104"/>
                  </a:lnTo>
                  <a:lnTo>
                    <a:pt x="207" y="52"/>
                  </a:lnTo>
                  <a:lnTo>
                    <a:pt x="259" y="1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21551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0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2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1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0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2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1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8"/>
            <p:cNvSpPr>
              <a:spLocks noEditPoints="1"/>
            </p:cNvSpPr>
            <p:nvPr/>
          </p:nvSpPr>
          <p:spPr bwMode="auto">
            <a:xfrm>
              <a:off x="22605" y="4563"/>
              <a:ext cx="1053" cy="372"/>
            </a:xfrm>
            <a:custGeom>
              <a:avLst/>
              <a:gdLst/>
              <a:ahLst/>
              <a:cxnLst>
                <a:cxn ang="0">
                  <a:pos x="22" y="312"/>
                </a:cxn>
                <a:cxn ang="0">
                  <a:pos x="1031" y="312"/>
                </a:cxn>
                <a:cxn ang="0">
                  <a:pos x="1038" y="320"/>
                </a:cxn>
                <a:cxn ang="0">
                  <a:pos x="1053" y="327"/>
                </a:cxn>
                <a:cxn ang="0">
                  <a:pos x="1053" y="357"/>
                </a:cxn>
                <a:cxn ang="0">
                  <a:pos x="1038" y="364"/>
                </a:cxn>
                <a:cxn ang="0">
                  <a:pos x="1031" y="372"/>
                </a:cxn>
                <a:cxn ang="0">
                  <a:pos x="22" y="372"/>
                </a:cxn>
                <a:cxn ang="0">
                  <a:pos x="14" y="364"/>
                </a:cxn>
                <a:cxn ang="0">
                  <a:pos x="0" y="357"/>
                </a:cxn>
                <a:cxn ang="0">
                  <a:pos x="0" y="327"/>
                </a:cxn>
                <a:cxn ang="0">
                  <a:pos x="14" y="320"/>
                </a:cxn>
                <a:cxn ang="0">
                  <a:pos x="22" y="312"/>
                </a:cxn>
                <a:cxn ang="0">
                  <a:pos x="22" y="0"/>
                </a:cxn>
                <a:cxn ang="0">
                  <a:pos x="1031" y="0"/>
                </a:cxn>
                <a:cxn ang="0">
                  <a:pos x="1038" y="7"/>
                </a:cxn>
                <a:cxn ang="0">
                  <a:pos x="1053" y="14"/>
                </a:cxn>
                <a:cxn ang="0">
                  <a:pos x="1053" y="44"/>
                </a:cxn>
                <a:cxn ang="0">
                  <a:pos x="1038" y="52"/>
                </a:cxn>
                <a:cxn ang="0">
                  <a:pos x="1031" y="59"/>
                </a:cxn>
                <a:cxn ang="0">
                  <a:pos x="22" y="59"/>
                </a:cxn>
                <a:cxn ang="0">
                  <a:pos x="14" y="52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2" y="0"/>
                </a:cxn>
              </a:cxnLst>
              <a:rect l="0" t="0" r="r" b="b"/>
              <a:pathLst>
                <a:path w="1053" h="372">
                  <a:moveTo>
                    <a:pt x="22" y="312"/>
                  </a:moveTo>
                  <a:lnTo>
                    <a:pt x="1031" y="312"/>
                  </a:lnTo>
                  <a:lnTo>
                    <a:pt x="1038" y="320"/>
                  </a:lnTo>
                  <a:lnTo>
                    <a:pt x="1053" y="327"/>
                  </a:lnTo>
                  <a:lnTo>
                    <a:pt x="1053" y="357"/>
                  </a:lnTo>
                  <a:lnTo>
                    <a:pt x="1038" y="364"/>
                  </a:lnTo>
                  <a:lnTo>
                    <a:pt x="1031" y="372"/>
                  </a:lnTo>
                  <a:lnTo>
                    <a:pt x="22" y="372"/>
                  </a:lnTo>
                  <a:lnTo>
                    <a:pt x="14" y="364"/>
                  </a:lnTo>
                  <a:lnTo>
                    <a:pt x="0" y="357"/>
                  </a:lnTo>
                  <a:lnTo>
                    <a:pt x="0" y="327"/>
                  </a:lnTo>
                  <a:lnTo>
                    <a:pt x="14" y="320"/>
                  </a:lnTo>
                  <a:lnTo>
                    <a:pt x="22" y="312"/>
                  </a:lnTo>
                  <a:close/>
                  <a:moveTo>
                    <a:pt x="22" y="0"/>
                  </a:moveTo>
                  <a:lnTo>
                    <a:pt x="1031" y="0"/>
                  </a:lnTo>
                  <a:lnTo>
                    <a:pt x="1038" y="7"/>
                  </a:lnTo>
                  <a:lnTo>
                    <a:pt x="1053" y="14"/>
                  </a:lnTo>
                  <a:lnTo>
                    <a:pt x="1053" y="44"/>
                  </a:lnTo>
                  <a:lnTo>
                    <a:pt x="1038" y="52"/>
                  </a:lnTo>
                  <a:lnTo>
                    <a:pt x="1031" y="59"/>
                  </a:lnTo>
                  <a:lnTo>
                    <a:pt x="22" y="59"/>
                  </a:lnTo>
                  <a:lnTo>
                    <a:pt x="14" y="52"/>
                  </a:lnTo>
                  <a:lnTo>
                    <a:pt x="0" y="44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9"/>
            <p:cNvSpPr>
              <a:spLocks noEditPoints="1"/>
            </p:cNvSpPr>
            <p:nvPr/>
          </p:nvSpPr>
          <p:spPr bwMode="auto">
            <a:xfrm>
              <a:off x="24266" y="4086"/>
              <a:ext cx="668" cy="1102"/>
            </a:xfrm>
            <a:custGeom>
              <a:avLst/>
              <a:gdLst/>
              <a:ahLst/>
              <a:cxnLst>
                <a:cxn ang="0">
                  <a:pos x="275" y="52"/>
                </a:cxn>
                <a:cxn ang="0">
                  <a:pos x="200" y="105"/>
                </a:cxn>
                <a:cxn ang="0">
                  <a:pos x="149" y="246"/>
                </a:cxn>
                <a:cxn ang="0">
                  <a:pos x="134" y="640"/>
                </a:cxn>
                <a:cxn ang="0">
                  <a:pos x="149" y="871"/>
                </a:cxn>
                <a:cxn ang="0">
                  <a:pos x="208" y="1005"/>
                </a:cxn>
                <a:cxn ang="0">
                  <a:pos x="297" y="1057"/>
                </a:cxn>
                <a:cxn ang="0">
                  <a:pos x="341" y="1072"/>
                </a:cxn>
                <a:cxn ang="0">
                  <a:pos x="430" y="1042"/>
                </a:cxn>
                <a:cxn ang="0">
                  <a:pos x="505" y="945"/>
                </a:cxn>
                <a:cxn ang="0">
                  <a:pos x="542" y="715"/>
                </a:cxn>
                <a:cxn ang="0">
                  <a:pos x="534" y="328"/>
                </a:cxn>
                <a:cxn ang="0">
                  <a:pos x="505" y="149"/>
                </a:cxn>
                <a:cxn ang="0">
                  <a:pos x="423" y="67"/>
                </a:cxn>
                <a:cxn ang="0">
                  <a:pos x="341" y="45"/>
                </a:cxn>
                <a:cxn ang="0">
                  <a:pos x="334" y="0"/>
                </a:cxn>
                <a:cxn ang="0">
                  <a:pos x="438" y="15"/>
                </a:cxn>
                <a:cxn ang="0">
                  <a:pos x="549" y="97"/>
                </a:cxn>
                <a:cxn ang="0">
                  <a:pos x="646" y="298"/>
                </a:cxn>
                <a:cxn ang="0">
                  <a:pos x="668" y="551"/>
                </a:cxn>
                <a:cxn ang="0">
                  <a:pos x="660" y="685"/>
                </a:cxn>
                <a:cxn ang="0">
                  <a:pos x="608" y="916"/>
                </a:cxn>
                <a:cxn ang="0">
                  <a:pos x="505" y="1050"/>
                </a:cxn>
                <a:cxn ang="0">
                  <a:pos x="386" y="1094"/>
                </a:cxn>
                <a:cxn ang="0">
                  <a:pos x="267" y="1094"/>
                </a:cxn>
                <a:cxn ang="0">
                  <a:pos x="126" y="1020"/>
                </a:cxn>
                <a:cxn ang="0">
                  <a:pos x="22" y="811"/>
                </a:cxn>
                <a:cxn ang="0">
                  <a:pos x="0" y="551"/>
                </a:cxn>
                <a:cxn ang="0">
                  <a:pos x="22" y="305"/>
                </a:cxn>
                <a:cxn ang="0">
                  <a:pos x="104" y="112"/>
                </a:cxn>
                <a:cxn ang="0">
                  <a:pos x="215" y="23"/>
                </a:cxn>
                <a:cxn ang="0">
                  <a:pos x="334" y="0"/>
                </a:cxn>
              </a:cxnLst>
              <a:rect l="0" t="0" r="r" b="b"/>
              <a:pathLst>
                <a:path w="668" h="1102">
                  <a:moveTo>
                    <a:pt x="312" y="45"/>
                  </a:moveTo>
                  <a:lnTo>
                    <a:pt x="275" y="52"/>
                  </a:lnTo>
                  <a:lnTo>
                    <a:pt x="238" y="75"/>
                  </a:lnTo>
                  <a:lnTo>
                    <a:pt x="200" y="105"/>
                  </a:lnTo>
                  <a:lnTo>
                    <a:pt x="171" y="164"/>
                  </a:lnTo>
                  <a:lnTo>
                    <a:pt x="149" y="246"/>
                  </a:lnTo>
                  <a:lnTo>
                    <a:pt x="134" y="380"/>
                  </a:lnTo>
                  <a:lnTo>
                    <a:pt x="134" y="640"/>
                  </a:lnTo>
                  <a:lnTo>
                    <a:pt x="141" y="759"/>
                  </a:lnTo>
                  <a:lnTo>
                    <a:pt x="149" y="871"/>
                  </a:lnTo>
                  <a:lnTo>
                    <a:pt x="171" y="953"/>
                  </a:lnTo>
                  <a:lnTo>
                    <a:pt x="208" y="1005"/>
                  </a:lnTo>
                  <a:lnTo>
                    <a:pt x="252" y="1042"/>
                  </a:lnTo>
                  <a:lnTo>
                    <a:pt x="297" y="1057"/>
                  </a:lnTo>
                  <a:lnTo>
                    <a:pt x="334" y="1065"/>
                  </a:lnTo>
                  <a:lnTo>
                    <a:pt x="341" y="1072"/>
                  </a:lnTo>
                  <a:lnTo>
                    <a:pt x="386" y="1065"/>
                  </a:lnTo>
                  <a:lnTo>
                    <a:pt x="430" y="1042"/>
                  </a:lnTo>
                  <a:lnTo>
                    <a:pt x="468" y="1005"/>
                  </a:lnTo>
                  <a:lnTo>
                    <a:pt x="505" y="945"/>
                  </a:lnTo>
                  <a:lnTo>
                    <a:pt x="527" y="871"/>
                  </a:lnTo>
                  <a:lnTo>
                    <a:pt x="542" y="715"/>
                  </a:lnTo>
                  <a:lnTo>
                    <a:pt x="542" y="439"/>
                  </a:lnTo>
                  <a:lnTo>
                    <a:pt x="534" y="328"/>
                  </a:lnTo>
                  <a:lnTo>
                    <a:pt x="527" y="231"/>
                  </a:lnTo>
                  <a:lnTo>
                    <a:pt x="505" y="149"/>
                  </a:lnTo>
                  <a:lnTo>
                    <a:pt x="460" y="97"/>
                  </a:lnTo>
                  <a:lnTo>
                    <a:pt x="423" y="67"/>
                  </a:lnTo>
                  <a:lnTo>
                    <a:pt x="379" y="52"/>
                  </a:lnTo>
                  <a:lnTo>
                    <a:pt x="341" y="45"/>
                  </a:lnTo>
                  <a:lnTo>
                    <a:pt x="312" y="45"/>
                  </a:lnTo>
                  <a:close/>
                  <a:moveTo>
                    <a:pt x="334" y="0"/>
                  </a:moveTo>
                  <a:lnTo>
                    <a:pt x="379" y="0"/>
                  </a:lnTo>
                  <a:lnTo>
                    <a:pt x="438" y="15"/>
                  </a:lnTo>
                  <a:lnTo>
                    <a:pt x="497" y="45"/>
                  </a:lnTo>
                  <a:lnTo>
                    <a:pt x="549" y="97"/>
                  </a:lnTo>
                  <a:lnTo>
                    <a:pt x="601" y="179"/>
                  </a:lnTo>
                  <a:lnTo>
                    <a:pt x="646" y="298"/>
                  </a:lnTo>
                  <a:lnTo>
                    <a:pt x="660" y="425"/>
                  </a:lnTo>
                  <a:lnTo>
                    <a:pt x="668" y="551"/>
                  </a:lnTo>
                  <a:lnTo>
                    <a:pt x="668" y="558"/>
                  </a:lnTo>
                  <a:lnTo>
                    <a:pt x="660" y="685"/>
                  </a:lnTo>
                  <a:lnTo>
                    <a:pt x="646" y="804"/>
                  </a:lnTo>
                  <a:lnTo>
                    <a:pt x="608" y="916"/>
                  </a:lnTo>
                  <a:lnTo>
                    <a:pt x="564" y="998"/>
                  </a:lnTo>
                  <a:lnTo>
                    <a:pt x="505" y="1050"/>
                  </a:lnTo>
                  <a:lnTo>
                    <a:pt x="445" y="1079"/>
                  </a:lnTo>
                  <a:lnTo>
                    <a:pt x="386" y="1094"/>
                  </a:lnTo>
                  <a:lnTo>
                    <a:pt x="334" y="1102"/>
                  </a:lnTo>
                  <a:lnTo>
                    <a:pt x="267" y="1094"/>
                  </a:lnTo>
                  <a:lnTo>
                    <a:pt x="193" y="1065"/>
                  </a:lnTo>
                  <a:lnTo>
                    <a:pt x="126" y="1020"/>
                  </a:lnTo>
                  <a:lnTo>
                    <a:pt x="67" y="938"/>
                  </a:lnTo>
                  <a:lnTo>
                    <a:pt x="22" y="811"/>
                  </a:lnTo>
                  <a:lnTo>
                    <a:pt x="8" y="678"/>
                  </a:lnTo>
                  <a:lnTo>
                    <a:pt x="0" y="551"/>
                  </a:lnTo>
                  <a:lnTo>
                    <a:pt x="8" y="425"/>
                  </a:lnTo>
                  <a:lnTo>
                    <a:pt x="22" y="305"/>
                  </a:lnTo>
                  <a:lnTo>
                    <a:pt x="60" y="186"/>
                  </a:lnTo>
                  <a:lnTo>
                    <a:pt x="104" y="112"/>
                  </a:lnTo>
                  <a:lnTo>
                    <a:pt x="156" y="60"/>
                  </a:lnTo>
                  <a:lnTo>
                    <a:pt x="215" y="23"/>
                  </a:lnTo>
                  <a:lnTo>
                    <a:pt x="275" y="8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45" grpId="0"/>
      <p:bldP spid="156" grpId="0"/>
      <p:bldP spid="79" grpId="0"/>
      <p:bldP spid="147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Coulomb Branch &amp; Charge Lattice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2743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Coulomb branch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800" y="434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Local system of charges</a:t>
            </a:r>
            <a:endParaRPr lang="en-US" sz="3200" dirty="0">
              <a:solidFill>
                <a:srgbClr val="80008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33600" y="3048000"/>
            <a:ext cx="6284958" cy="626344"/>
            <a:chOff x="680" y="3262"/>
            <a:chExt cx="16356" cy="1630"/>
          </a:xfrm>
          <a:solidFill>
            <a:srgbClr val="00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80" y="3335"/>
              <a:ext cx="1011" cy="1186"/>
            </a:xfrm>
            <a:custGeom>
              <a:avLst/>
              <a:gdLst/>
              <a:ahLst/>
              <a:cxnLst>
                <a:cxn ang="0">
                  <a:pos x="940" y="31"/>
                </a:cxn>
                <a:cxn ang="0">
                  <a:pos x="1011" y="165"/>
                </a:cxn>
                <a:cxn ang="0">
                  <a:pos x="904" y="366"/>
                </a:cxn>
                <a:cxn ang="0">
                  <a:pos x="697" y="490"/>
                </a:cxn>
                <a:cxn ang="0">
                  <a:pos x="909" y="613"/>
                </a:cxn>
                <a:cxn ang="0">
                  <a:pos x="935" y="851"/>
                </a:cxn>
                <a:cxn ang="0">
                  <a:pos x="758" y="1072"/>
                </a:cxn>
                <a:cxn ang="0">
                  <a:pos x="485" y="1176"/>
                </a:cxn>
                <a:cxn ang="0">
                  <a:pos x="257" y="1155"/>
                </a:cxn>
                <a:cxn ang="0">
                  <a:pos x="166" y="1083"/>
                </a:cxn>
                <a:cxn ang="0">
                  <a:pos x="207" y="1021"/>
                </a:cxn>
                <a:cxn ang="0">
                  <a:pos x="288" y="995"/>
                </a:cxn>
                <a:cxn ang="0">
                  <a:pos x="313" y="1021"/>
                </a:cxn>
                <a:cxn ang="0">
                  <a:pos x="434" y="1088"/>
                </a:cxn>
                <a:cxn ang="0">
                  <a:pos x="626" y="1078"/>
                </a:cxn>
                <a:cxn ang="0">
                  <a:pos x="778" y="969"/>
                </a:cxn>
                <a:cxn ang="0">
                  <a:pos x="803" y="758"/>
                </a:cxn>
                <a:cxn ang="0">
                  <a:pos x="672" y="608"/>
                </a:cxn>
                <a:cxn ang="0">
                  <a:pos x="505" y="577"/>
                </a:cxn>
                <a:cxn ang="0">
                  <a:pos x="455" y="582"/>
                </a:cxn>
                <a:cxn ang="0">
                  <a:pos x="434" y="582"/>
                </a:cxn>
                <a:cxn ang="0">
                  <a:pos x="444" y="546"/>
                </a:cxn>
                <a:cxn ang="0">
                  <a:pos x="540" y="495"/>
                </a:cxn>
                <a:cxn ang="0">
                  <a:pos x="717" y="428"/>
                </a:cxn>
                <a:cxn ang="0">
                  <a:pos x="864" y="299"/>
                </a:cxn>
                <a:cxn ang="0">
                  <a:pos x="829" y="129"/>
                </a:cxn>
                <a:cxn ang="0">
                  <a:pos x="647" y="98"/>
                </a:cxn>
                <a:cxn ang="0">
                  <a:pos x="475" y="247"/>
                </a:cxn>
                <a:cxn ang="0">
                  <a:pos x="293" y="649"/>
                </a:cxn>
                <a:cxn ang="0">
                  <a:pos x="202" y="959"/>
                </a:cxn>
                <a:cxn ang="0">
                  <a:pos x="136" y="1109"/>
                </a:cxn>
                <a:cxn ang="0">
                  <a:pos x="40" y="1181"/>
                </a:cxn>
                <a:cxn ang="0">
                  <a:pos x="5" y="1181"/>
                </a:cxn>
                <a:cxn ang="0">
                  <a:pos x="0" y="1170"/>
                </a:cxn>
                <a:cxn ang="0">
                  <a:pos x="5" y="1155"/>
                </a:cxn>
                <a:cxn ang="0">
                  <a:pos x="101" y="928"/>
                </a:cxn>
                <a:cxn ang="0">
                  <a:pos x="177" y="619"/>
                </a:cxn>
                <a:cxn ang="0">
                  <a:pos x="242" y="242"/>
                </a:cxn>
                <a:cxn ang="0">
                  <a:pos x="197" y="144"/>
                </a:cxn>
                <a:cxn ang="0">
                  <a:pos x="161" y="149"/>
                </a:cxn>
                <a:cxn ang="0">
                  <a:pos x="171" y="108"/>
                </a:cxn>
                <a:cxn ang="0">
                  <a:pos x="323" y="25"/>
                </a:cxn>
                <a:cxn ang="0">
                  <a:pos x="394" y="5"/>
                </a:cxn>
                <a:cxn ang="0">
                  <a:pos x="404" y="20"/>
                </a:cxn>
                <a:cxn ang="0">
                  <a:pos x="399" y="46"/>
                </a:cxn>
                <a:cxn ang="0">
                  <a:pos x="465" y="154"/>
                </a:cxn>
                <a:cxn ang="0">
                  <a:pos x="722" y="15"/>
                </a:cxn>
              </a:cxnLst>
              <a:rect l="0" t="0" r="r" b="b"/>
              <a:pathLst>
                <a:path w="1011" h="1186">
                  <a:moveTo>
                    <a:pt x="818" y="0"/>
                  </a:moveTo>
                  <a:lnTo>
                    <a:pt x="884" y="10"/>
                  </a:lnTo>
                  <a:lnTo>
                    <a:pt x="940" y="31"/>
                  </a:lnTo>
                  <a:lnTo>
                    <a:pt x="980" y="67"/>
                  </a:lnTo>
                  <a:lnTo>
                    <a:pt x="1005" y="113"/>
                  </a:lnTo>
                  <a:lnTo>
                    <a:pt x="1011" y="165"/>
                  </a:lnTo>
                  <a:lnTo>
                    <a:pt x="995" y="237"/>
                  </a:lnTo>
                  <a:lnTo>
                    <a:pt x="960" y="304"/>
                  </a:lnTo>
                  <a:lnTo>
                    <a:pt x="904" y="366"/>
                  </a:lnTo>
                  <a:lnTo>
                    <a:pt x="839" y="417"/>
                  </a:lnTo>
                  <a:lnTo>
                    <a:pt x="768" y="459"/>
                  </a:lnTo>
                  <a:lnTo>
                    <a:pt x="697" y="490"/>
                  </a:lnTo>
                  <a:lnTo>
                    <a:pt x="788" y="521"/>
                  </a:lnTo>
                  <a:lnTo>
                    <a:pt x="859" y="562"/>
                  </a:lnTo>
                  <a:lnTo>
                    <a:pt x="909" y="613"/>
                  </a:lnTo>
                  <a:lnTo>
                    <a:pt x="940" y="680"/>
                  </a:lnTo>
                  <a:lnTo>
                    <a:pt x="950" y="758"/>
                  </a:lnTo>
                  <a:lnTo>
                    <a:pt x="935" y="851"/>
                  </a:lnTo>
                  <a:lnTo>
                    <a:pt x="894" y="938"/>
                  </a:lnTo>
                  <a:lnTo>
                    <a:pt x="834" y="1011"/>
                  </a:lnTo>
                  <a:lnTo>
                    <a:pt x="758" y="1072"/>
                  </a:lnTo>
                  <a:lnTo>
                    <a:pt x="672" y="1119"/>
                  </a:lnTo>
                  <a:lnTo>
                    <a:pt x="576" y="1155"/>
                  </a:lnTo>
                  <a:lnTo>
                    <a:pt x="485" y="1176"/>
                  </a:lnTo>
                  <a:lnTo>
                    <a:pt x="394" y="1186"/>
                  </a:lnTo>
                  <a:lnTo>
                    <a:pt x="318" y="1176"/>
                  </a:lnTo>
                  <a:lnTo>
                    <a:pt x="257" y="1155"/>
                  </a:lnTo>
                  <a:lnTo>
                    <a:pt x="212" y="1129"/>
                  </a:lnTo>
                  <a:lnTo>
                    <a:pt x="182" y="1103"/>
                  </a:lnTo>
                  <a:lnTo>
                    <a:pt x="166" y="1083"/>
                  </a:lnTo>
                  <a:lnTo>
                    <a:pt x="161" y="1072"/>
                  </a:lnTo>
                  <a:lnTo>
                    <a:pt x="171" y="1047"/>
                  </a:lnTo>
                  <a:lnTo>
                    <a:pt x="207" y="1021"/>
                  </a:lnTo>
                  <a:lnTo>
                    <a:pt x="242" y="1000"/>
                  </a:lnTo>
                  <a:lnTo>
                    <a:pt x="278" y="995"/>
                  </a:lnTo>
                  <a:lnTo>
                    <a:pt x="288" y="995"/>
                  </a:lnTo>
                  <a:lnTo>
                    <a:pt x="293" y="995"/>
                  </a:lnTo>
                  <a:lnTo>
                    <a:pt x="298" y="1005"/>
                  </a:lnTo>
                  <a:lnTo>
                    <a:pt x="313" y="1021"/>
                  </a:lnTo>
                  <a:lnTo>
                    <a:pt x="343" y="1047"/>
                  </a:lnTo>
                  <a:lnTo>
                    <a:pt x="384" y="1067"/>
                  </a:lnTo>
                  <a:lnTo>
                    <a:pt x="434" y="1088"/>
                  </a:lnTo>
                  <a:lnTo>
                    <a:pt x="500" y="1093"/>
                  </a:lnTo>
                  <a:lnTo>
                    <a:pt x="566" y="1093"/>
                  </a:lnTo>
                  <a:lnTo>
                    <a:pt x="626" y="1078"/>
                  </a:lnTo>
                  <a:lnTo>
                    <a:pt x="687" y="1052"/>
                  </a:lnTo>
                  <a:lnTo>
                    <a:pt x="738" y="1021"/>
                  </a:lnTo>
                  <a:lnTo>
                    <a:pt x="778" y="969"/>
                  </a:lnTo>
                  <a:lnTo>
                    <a:pt x="803" y="907"/>
                  </a:lnTo>
                  <a:lnTo>
                    <a:pt x="813" y="830"/>
                  </a:lnTo>
                  <a:lnTo>
                    <a:pt x="803" y="758"/>
                  </a:lnTo>
                  <a:lnTo>
                    <a:pt x="773" y="696"/>
                  </a:lnTo>
                  <a:lnTo>
                    <a:pt x="727" y="644"/>
                  </a:lnTo>
                  <a:lnTo>
                    <a:pt x="672" y="608"/>
                  </a:lnTo>
                  <a:lnTo>
                    <a:pt x="601" y="582"/>
                  </a:lnTo>
                  <a:lnTo>
                    <a:pt x="525" y="577"/>
                  </a:lnTo>
                  <a:lnTo>
                    <a:pt x="505" y="577"/>
                  </a:lnTo>
                  <a:lnTo>
                    <a:pt x="485" y="577"/>
                  </a:lnTo>
                  <a:lnTo>
                    <a:pt x="465" y="582"/>
                  </a:lnTo>
                  <a:lnTo>
                    <a:pt x="455" y="582"/>
                  </a:lnTo>
                  <a:lnTo>
                    <a:pt x="444" y="582"/>
                  </a:lnTo>
                  <a:lnTo>
                    <a:pt x="439" y="582"/>
                  </a:lnTo>
                  <a:lnTo>
                    <a:pt x="434" y="582"/>
                  </a:lnTo>
                  <a:lnTo>
                    <a:pt x="434" y="577"/>
                  </a:lnTo>
                  <a:lnTo>
                    <a:pt x="429" y="572"/>
                  </a:lnTo>
                  <a:lnTo>
                    <a:pt x="444" y="546"/>
                  </a:lnTo>
                  <a:lnTo>
                    <a:pt x="470" y="526"/>
                  </a:lnTo>
                  <a:lnTo>
                    <a:pt x="505" y="505"/>
                  </a:lnTo>
                  <a:lnTo>
                    <a:pt x="540" y="495"/>
                  </a:lnTo>
                  <a:lnTo>
                    <a:pt x="561" y="484"/>
                  </a:lnTo>
                  <a:lnTo>
                    <a:pt x="642" y="459"/>
                  </a:lnTo>
                  <a:lnTo>
                    <a:pt x="717" y="428"/>
                  </a:lnTo>
                  <a:lnTo>
                    <a:pt x="783" y="392"/>
                  </a:lnTo>
                  <a:lnTo>
                    <a:pt x="834" y="350"/>
                  </a:lnTo>
                  <a:lnTo>
                    <a:pt x="864" y="299"/>
                  </a:lnTo>
                  <a:lnTo>
                    <a:pt x="879" y="232"/>
                  </a:lnTo>
                  <a:lnTo>
                    <a:pt x="864" y="175"/>
                  </a:lnTo>
                  <a:lnTo>
                    <a:pt x="829" y="129"/>
                  </a:lnTo>
                  <a:lnTo>
                    <a:pt x="773" y="98"/>
                  </a:lnTo>
                  <a:lnTo>
                    <a:pt x="712" y="92"/>
                  </a:lnTo>
                  <a:lnTo>
                    <a:pt x="647" y="98"/>
                  </a:lnTo>
                  <a:lnTo>
                    <a:pt x="581" y="129"/>
                  </a:lnTo>
                  <a:lnTo>
                    <a:pt x="525" y="175"/>
                  </a:lnTo>
                  <a:lnTo>
                    <a:pt x="475" y="247"/>
                  </a:lnTo>
                  <a:lnTo>
                    <a:pt x="399" y="376"/>
                  </a:lnTo>
                  <a:lnTo>
                    <a:pt x="338" y="515"/>
                  </a:lnTo>
                  <a:lnTo>
                    <a:pt x="293" y="649"/>
                  </a:lnTo>
                  <a:lnTo>
                    <a:pt x="262" y="763"/>
                  </a:lnTo>
                  <a:lnTo>
                    <a:pt x="232" y="871"/>
                  </a:lnTo>
                  <a:lnTo>
                    <a:pt x="202" y="959"/>
                  </a:lnTo>
                  <a:lnTo>
                    <a:pt x="177" y="1026"/>
                  </a:lnTo>
                  <a:lnTo>
                    <a:pt x="151" y="1078"/>
                  </a:lnTo>
                  <a:lnTo>
                    <a:pt x="136" y="1109"/>
                  </a:lnTo>
                  <a:lnTo>
                    <a:pt x="106" y="1139"/>
                  </a:lnTo>
                  <a:lnTo>
                    <a:pt x="75" y="1165"/>
                  </a:lnTo>
                  <a:lnTo>
                    <a:pt x="40" y="1181"/>
                  </a:lnTo>
                  <a:lnTo>
                    <a:pt x="15" y="1186"/>
                  </a:lnTo>
                  <a:lnTo>
                    <a:pt x="10" y="1186"/>
                  </a:lnTo>
                  <a:lnTo>
                    <a:pt x="5" y="1181"/>
                  </a:lnTo>
                  <a:lnTo>
                    <a:pt x="0" y="1181"/>
                  </a:lnTo>
                  <a:lnTo>
                    <a:pt x="0" y="1176"/>
                  </a:lnTo>
                  <a:lnTo>
                    <a:pt x="0" y="1170"/>
                  </a:lnTo>
                  <a:lnTo>
                    <a:pt x="0" y="1170"/>
                  </a:lnTo>
                  <a:lnTo>
                    <a:pt x="5" y="1165"/>
                  </a:lnTo>
                  <a:lnTo>
                    <a:pt x="5" y="1155"/>
                  </a:lnTo>
                  <a:lnTo>
                    <a:pt x="40" y="1078"/>
                  </a:lnTo>
                  <a:lnTo>
                    <a:pt x="70" y="1005"/>
                  </a:lnTo>
                  <a:lnTo>
                    <a:pt x="101" y="928"/>
                  </a:lnTo>
                  <a:lnTo>
                    <a:pt x="121" y="845"/>
                  </a:lnTo>
                  <a:lnTo>
                    <a:pt x="146" y="742"/>
                  </a:lnTo>
                  <a:lnTo>
                    <a:pt x="177" y="619"/>
                  </a:lnTo>
                  <a:lnTo>
                    <a:pt x="197" y="505"/>
                  </a:lnTo>
                  <a:lnTo>
                    <a:pt x="222" y="376"/>
                  </a:lnTo>
                  <a:lnTo>
                    <a:pt x="242" y="242"/>
                  </a:lnTo>
                  <a:lnTo>
                    <a:pt x="262" y="113"/>
                  </a:lnTo>
                  <a:lnTo>
                    <a:pt x="227" y="129"/>
                  </a:lnTo>
                  <a:lnTo>
                    <a:pt x="197" y="144"/>
                  </a:lnTo>
                  <a:lnTo>
                    <a:pt x="171" y="149"/>
                  </a:lnTo>
                  <a:lnTo>
                    <a:pt x="166" y="149"/>
                  </a:lnTo>
                  <a:lnTo>
                    <a:pt x="161" y="149"/>
                  </a:lnTo>
                  <a:lnTo>
                    <a:pt x="156" y="149"/>
                  </a:lnTo>
                  <a:lnTo>
                    <a:pt x="151" y="139"/>
                  </a:lnTo>
                  <a:lnTo>
                    <a:pt x="171" y="108"/>
                  </a:lnTo>
                  <a:lnTo>
                    <a:pt x="217" y="77"/>
                  </a:lnTo>
                  <a:lnTo>
                    <a:pt x="288" y="46"/>
                  </a:lnTo>
                  <a:lnTo>
                    <a:pt x="323" y="25"/>
                  </a:lnTo>
                  <a:lnTo>
                    <a:pt x="359" y="10"/>
                  </a:lnTo>
                  <a:lnTo>
                    <a:pt x="384" y="5"/>
                  </a:lnTo>
                  <a:lnTo>
                    <a:pt x="394" y="5"/>
                  </a:lnTo>
                  <a:lnTo>
                    <a:pt x="399" y="10"/>
                  </a:lnTo>
                  <a:lnTo>
                    <a:pt x="404" y="20"/>
                  </a:lnTo>
                  <a:lnTo>
                    <a:pt x="404" y="20"/>
                  </a:lnTo>
                  <a:lnTo>
                    <a:pt x="404" y="25"/>
                  </a:lnTo>
                  <a:lnTo>
                    <a:pt x="399" y="31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69" y="258"/>
                  </a:lnTo>
                  <a:lnTo>
                    <a:pt x="465" y="154"/>
                  </a:lnTo>
                  <a:lnTo>
                    <a:pt x="561" y="82"/>
                  </a:lnTo>
                  <a:lnTo>
                    <a:pt x="647" y="41"/>
                  </a:lnTo>
                  <a:lnTo>
                    <a:pt x="722" y="15"/>
                  </a:lnTo>
                  <a:lnTo>
                    <a:pt x="778" y="5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262" y="3886"/>
              <a:ext cx="1061" cy="382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1006" y="315"/>
                </a:cxn>
                <a:cxn ang="0">
                  <a:pos x="1016" y="315"/>
                </a:cxn>
                <a:cxn ang="0">
                  <a:pos x="1026" y="315"/>
                </a:cxn>
                <a:cxn ang="0">
                  <a:pos x="1036" y="320"/>
                </a:cxn>
                <a:cxn ang="0">
                  <a:pos x="1046" y="320"/>
                </a:cxn>
                <a:cxn ang="0">
                  <a:pos x="1051" y="331"/>
                </a:cxn>
                <a:cxn ang="0">
                  <a:pos x="1056" y="336"/>
                </a:cxn>
                <a:cxn ang="0">
                  <a:pos x="1061" y="351"/>
                </a:cxn>
                <a:cxn ang="0">
                  <a:pos x="1056" y="362"/>
                </a:cxn>
                <a:cxn ang="0">
                  <a:pos x="1051" y="372"/>
                </a:cxn>
                <a:cxn ang="0">
                  <a:pos x="1041" y="377"/>
                </a:cxn>
                <a:cxn ang="0">
                  <a:pos x="1031" y="377"/>
                </a:cxn>
                <a:cxn ang="0">
                  <a:pos x="1021" y="382"/>
                </a:cxn>
                <a:cxn ang="0">
                  <a:pos x="1006" y="382"/>
                </a:cxn>
                <a:cxn ang="0">
                  <a:pos x="50" y="382"/>
                </a:cxn>
                <a:cxn ang="0">
                  <a:pos x="40" y="382"/>
                </a:cxn>
                <a:cxn ang="0">
                  <a:pos x="30" y="377"/>
                </a:cxn>
                <a:cxn ang="0">
                  <a:pos x="15" y="377"/>
                </a:cxn>
                <a:cxn ang="0">
                  <a:pos x="10" y="372"/>
                </a:cxn>
                <a:cxn ang="0">
                  <a:pos x="0" y="362"/>
                </a:cxn>
                <a:cxn ang="0">
                  <a:pos x="0" y="351"/>
                </a:cxn>
                <a:cxn ang="0">
                  <a:pos x="0" y="336"/>
                </a:cxn>
                <a:cxn ang="0">
                  <a:pos x="5" y="331"/>
                </a:cxn>
                <a:cxn ang="0">
                  <a:pos x="15" y="320"/>
                </a:cxn>
                <a:cxn ang="0">
                  <a:pos x="20" y="320"/>
                </a:cxn>
                <a:cxn ang="0">
                  <a:pos x="30" y="315"/>
                </a:cxn>
                <a:cxn ang="0">
                  <a:pos x="40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1006" y="0"/>
                </a:cxn>
                <a:cxn ang="0">
                  <a:pos x="1021" y="0"/>
                </a:cxn>
                <a:cxn ang="0">
                  <a:pos x="1031" y="0"/>
                </a:cxn>
                <a:cxn ang="0">
                  <a:pos x="1041" y="6"/>
                </a:cxn>
                <a:cxn ang="0">
                  <a:pos x="1051" y="11"/>
                </a:cxn>
                <a:cxn ang="0">
                  <a:pos x="1056" y="21"/>
                </a:cxn>
                <a:cxn ang="0">
                  <a:pos x="1061" y="31"/>
                </a:cxn>
                <a:cxn ang="0">
                  <a:pos x="1056" y="47"/>
                </a:cxn>
                <a:cxn ang="0">
                  <a:pos x="1051" y="52"/>
                </a:cxn>
                <a:cxn ang="0">
                  <a:pos x="1046" y="57"/>
                </a:cxn>
                <a:cxn ang="0">
                  <a:pos x="1036" y="62"/>
                </a:cxn>
                <a:cxn ang="0">
                  <a:pos x="1026" y="62"/>
                </a:cxn>
                <a:cxn ang="0">
                  <a:pos x="1016" y="68"/>
                </a:cxn>
                <a:cxn ang="0">
                  <a:pos x="1006" y="68"/>
                </a:cxn>
                <a:cxn ang="0">
                  <a:pos x="50" y="68"/>
                </a:cxn>
                <a:cxn ang="0">
                  <a:pos x="40" y="68"/>
                </a:cxn>
                <a:cxn ang="0">
                  <a:pos x="30" y="62"/>
                </a:cxn>
                <a:cxn ang="0">
                  <a:pos x="20" y="62"/>
                </a:cxn>
                <a:cxn ang="0">
                  <a:pos x="15" y="57"/>
                </a:cxn>
                <a:cxn ang="0">
                  <a:pos x="5" y="52"/>
                </a:cxn>
                <a:cxn ang="0">
                  <a:pos x="0" y="47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10" y="11"/>
                </a:cxn>
                <a:cxn ang="0">
                  <a:pos x="15" y="6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0"/>
                </a:cxn>
              </a:cxnLst>
              <a:rect l="0" t="0" r="r" b="b"/>
              <a:pathLst>
                <a:path w="1061" h="382">
                  <a:moveTo>
                    <a:pt x="50" y="315"/>
                  </a:moveTo>
                  <a:lnTo>
                    <a:pt x="1006" y="315"/>
                  </a:lnTo>
                  <a:lnTo>
                    <a:pt x="1016" y="315"/>
                  </a:lnTo>
                  <a:lnTo>
                    <a:pt x="1026" y="315"/>
                  </a:lnTo>
                  <a:lnTo>
                    <a:pt x="1036" y="320"/>
                  </a:lnTo>
                  <a:lnTo>
                    <a:pt x="1046" y="320"/>
                  </a:lnTo>
                  <a:lnTo>
                    <a:pt x="1051" y="331"/>
                  </a:lnTo>
                  <a:lnTo>
                    <a:pt x="1056" y="336"/>
                  </a:lnTo>
                  <a:lnTo>
                    <a:pt x="1061" y="351"/>
                  </a:lnTo>
                  <a:lnTo>
                    <a:pt x="1056" y="362"/>
                  </a:lnTo>
                  <a:lnTo>
                    <a:pt x="1051" y="372"/>
                  </a:lnTo>
                  <a:lnTo>
                    <a:pt x="1041" y="377"/>
                  </a:lnTo>
                  <a:lnTo>
                    <a:pt x="1031" y="377"/>
                  </a:lnTo>
                  <a:lnTo>
                    <a:pt x="1021" y="382"/>
                  </a:lnTo>
                  <a:lnTo>
                    <a:pt x="1006" y="382"/>
                  </a:lnTo>
                  <a:lnTo>
                    <a:pt x="50" y="382"/>
                  </a:lnTo>
                  <a:lnTo>
                    <a:pt x="40" y="382"/>
                  </a:lnTo>
                  <a:lnTo>
                    <a:pt x="30" y="377"/>
                  </a:lnTo>
                  <a:lnTo>
                    <a:pt x="15" y="377"/>
                  </a:lnTo>
                  <a:lnTo>
                    <a:pt x="10" y="372"/>
                  </a:lnTo>
                  <a:lnTo>
                    <a:pt x="0" y="362"/>
                  </a:lnTo>
                  <a:lnTo>
                    <a:pt x="0" y="351"/>
                  </a:lnTo>
                  <a:lnTo>
                    <a:pt x="0" y="336"/>
                  </a:lnTo>
                  <a:lnTo>
                    <a:pt x="5" y="331"/>
                  </a:lnTo>
                  <a:lnTo>
                    <a:pt x="15" y="320"/>
                  </a:lnTo>
                  <a:lnTo>
                    <a:pt x="20" y="320"/>
                  </a:lnTo>
                  <a:lnTo>
                    <a:pt x="30" y="315"/>
                  </a:lnTo>
                  <a:lnTo>
                    <a:pt x="40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1006" y="0"/>
                  </a:lnTo>
                  <a:lnTo>
                    <a:pt x="1021" y="0"/>
                  </a:lnTo>
                  <a:lnTo>
                    <a:pt x="1031" y="0"/>
                  </a:lnTo>
                  <a:lnTo>
                    <a:pt x="1041" y="6"/>
                  </a:lnTo>
                  <a:lnTo>
                    <a:pt x="1051" y="11"/>
                  </a:lnTo>
                  <a:lnTo>
                    <a:pt x="1056" y="21"/>
                  </a:lnTo>
                  <a:lnTo>
                    <a:pt x="1061" y="31"/>
                  </a:lnTo>
                  <a:lnTo>
                    <a:pt x="1056" y="47"/>
                  </a:lnTo>
                  <a:lnTo>
                    <a:pt x="1051" y="52"/>
                  </a:lnTo>
                  <a:lnTo>
                    <a:pt x="1046" y="57"/>
                  </a:lnTo>
                  <a:lnTo>
                    <a:pt x="1036" y="62"/>
                  </a:lnTo>
                  <a:lnTo>
                    <a:pt x="1026" y="62"/>
                  </a:lnTo>
                  <a:lnTo>
                    <a:pt x="1016" y="68"/>
                  </a:lnTo>
                  <a:lnTo>
                    <a:pt x="1006" y="68"/>
                  </a:lnTo>
                  <a:lnTo>
                    <a:pt x="50" y="68"/>
                  </a:lnTo>
                  <a:lnTo>
                    <a:pt x="40" y="68"/>
                  </a:lnTo>
                  <a:lnTo>
                    <a:pt x="30" y="62"/>
                  </a:lnTo>
                  <a:lnTo>
                    <a:pt x="20" y="62"/>
                  </a:lnTo>
                  <a:lnTo>
                    <a:pt x="15" y="57"/>
                  </a:lnTo>
                  <a:lnTo>
                    <a:pt x="5" y="52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980" y="3262"/>
              <a:ext cx="566" cy="163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61" y="6"/>
                </a:cxn>
                <a:cxn ang="0">
                  <a:pos x="566" y="21"/>
                </a:cxn>
                <a:cxn ang="0">
                  <a:pos x="556" y="37"/>
                </a:cxn>
                <a:cxn ang="0">
                  <a:pos x="475" y="52"/>
                </a:cxn>
                <a:cxn ang="0">
                  <a:pos x="379" y="109"/>
                </a:cxn>
                <a:cxn ang="0">
                  <a:pos x="339" y="186"/>
                </a:cxn>
                <a:cxn ang="0">
                  <a:pos x="334" y="217"/>
                </a:cxn>
                <a:cxn ang="0">
                  <a:pos x="324" y="676"/>
                </a:cxn>
                <a:cxn ang="0">
                  <a:pos x="233" y="779"/>
                </a:cxn>
                <a:cxn ang="0">
                  <a:pos x="213" y="841"/>
                </a:cxn>
                <a:cxn ang="0">
                  <a:pos x="314" y="924"/>
                </a:cxn>
                <a:cxn ang="0">
                  <a:pos x="334" y="1032"/>
                </a:cxn>
                <a:cxn ang="0">
                  <a:pos x="334" y="1398"/>
                </a:cxn>
                <a:cxn ang="0">
                  <a:pos x="334" y="1429"/>
                </a:cxn>
                <a:cxn ang="0">
                  <a:pos x="339" y="1445"/>
                </a:cxn>
                <a:cxn ang="0">
                  <a:pos x="364" y="1506"/>
                </a:cxn>
                <a:cxn ang="0">
                  <a:pos x="470" y="1579"/>
                </a:cxn>
                <a:cxn ang="0">
                  <a:pos x="551" y="1594"/>
                </a:cxn>
                <a:cxn ang="0">
                  <a:pos x="566" y="1599"/>
                </a:cxn>
                <a:cxn ang="0">
                  <a:pos x="566" y="1620"/>
                </a:cxn>
                <a:cxn ang="0">
                  <a:pos x="556" y="1625"/>
                </a:cxn>
                <a:cxn ang="0">
                  <a:pos x="536" y="1630"/>
                </a:cxn>
                <a:cxn ang="0">
                  <a:pos x="420" y="1615"/>
                </a:cxn>
                <a:cxn ang="0">
                  <a:pos x="304" y="1563"/>
                </a:cxn>
                <a:cxn ang="0">
                  <a:pos x="238" y="1470"/>
                </a:cxn>
                <a:cxn ang="0">
                  <a:pos x="233" y="1377"/>
                </a:cxn>
                <a:cxn ang="0">
                  <a:pos x="233" y="1032"/>
                </a:cxn>
                <a:cxn ang="0">
                  <a:pos x="228" y="1001"/>
                </a:cxn>
                <a:cxn ang="0">
                  <a:pos x="228" y="986"/>
                </a:cxn>
                <a:cxn ang="0">
                  <a:pos x="202" y="924"/>
                </a:cxn>
                <a:cxn ang="0">
                  <a:pos x="96" y="846"/>
                </a:cxn>
                <a:cxn ang="0">
                  <a:pos x="15" y="831"/>
                </a:cxn>
                <a:cxn ang="0">
                  <a:pos x="0" y="826"/>
                </a:cxn>
                <a:cxn ang="0">
                  <a:pos x="0" y="805"/>
                </a:cxn>
                <a:cxn ang="0">
                  <a:pos x="15" y="795"/>
                </a:cxn>
                <a:cxn ang="0">
                  <a:pos x="111" y="779"/>
                </a:cxn>
                <a:cxn ang="0">
                  <a:pos x="202" y="707"/>
                </a:cxn>
                <a:cxn ang="0">
                  <a:pos x="228" y="619"/>
                </a:cxn>
                <a:cxn ang="0">
                  <a:pos x="233" y="207"/>
                </a:cxn>
                <a:cxn ang="0">
                  <a:pos x="273" y="98"/>
                </a:cxn>
                <a:cxn ang="0">
                  <a:pos x="384" y="26"/>
                </a:cxn>
                <a:cxn ang="0">
                  <a:pos x="536" y="0"/>
                </a:cxn>
              </a:cxnLst>
              <a:rect l="0" t="0" r="r" b="b"/>
              <a:pathLst>
                <a:path w="566" h="1630">
                  <a:moveTo>
                    <a:pt x="536" y="0"/>
                  </a:moveTo>
                  <a:lnTo>
                    <a:pt x="546" y="0"/>
                  </a:lnTo>
                  <a:lnTo>
                    <a:pt x="556" y="6"/>
                  </a:lnTo>
                  <a:lnTo>
                    <a:pt x="561" y="6"/>
                  </a:lnTo>
                  <a:lnTo>
                    <a:pt x="566" y="11"/>
                  </a:lnTo>
                  <a:lnTo>
                    <a:pt x="566" y="21"/>
                  </a:lnTo>
                  <a:lnTo>
                    <a:pt x="566" y="31"/>
                  </a:lnTo>
                  <a:lnTo>
                    <a:pt x="556" y="37"/>
                  </a:lnTo>
                  <a:lnTo>
                    <a:pt x="551" y="37"/>
                  </a:lnTo>
                  <a:lnTo>
                    <a:pt x="475" y="52"/>
                  </a:lnTo>
                  <a:lnTo>
                    <a:pt x="420" y="78"/>
                  </a:lnTo>
                  <a:lnTo>
                    <a:pt x="379" y="109"/>
                  </a:lnTo>
                  <a:lnTo>
                    <a:pt x="354" y="145"/>
                  </a:lnTo>
                  <a:lnTo>
                    <a:pt x="339" y="186"/>
                  </a:lnTo>
                  <a:lnTo>
                    <a:pt x="334" y="217"/>
                  </a:lnTo>
                  <a:lnTo>
                    <a:pt x="334" y="217"/>
                  </a:lnTo>
                  <a:lnTo>
                    <a:pt x="334" y="609"/>
                  </a:lnTo>
                  <a:lnTo>
                    <a:pt x="324" y="676"/>
                  </a:lnTo>
                  <a:lnTo>
                    <a:pt x="288" y="733"/>
                  </a:lnTo>
                  <a:lnTo>
                    <a:pt x="233" y="779"/>
                  </a:lnTo>
                  <a:lnTo>
                    <a:pt x="147" y="815"/>
                  </a:lnTo>
                  <a:lnTo>
                    <a:pt x="213" y="841"/>
                  </a:lnTo>
                  <a:lnTo>
                    <a:pt x="273" y="877"/>
                  </a:lnTo>
                  <a:lnTo>
                    <a:pt x="314" y="924"/>
                  </a:lnTo>
                  <a:lnTo>
                    <a:pt x="329" y="970"/>
                  </a:lnTo>
                  <a:lnTo>
                    <a:pt x="334" y="1032"/>
                  </a:lnTo>
                  <a:lnTo>
                    <a:pt x="334" y="1377"/>
                  </a:lnTo>
                  <a:lnTo>
                    <a:pt x="334" y="1398"/>
                  </a:lnTo>
                  <a:lnTo>
                    <a:pt x="334" y="1419"/>
                  </a:lnTo>
                  <a:lnTo>
                    <a:pt x="334" y="1429"/>
                  </a:lnTo>
                  <a:lnTo>
                    <a:pt x="339" y="1439"/>
                  </a:lnTo>
                  <a:lnTo>
                    <a:pt x="339" y="1445"/>
                  </a:lnTo>
                  <a:lnTo>
                    <a:pt x="339" y="1450"/>
                  </a:lnTo>
                  <a:lnTo>
                    <a:pt x="364" y="1506"/>
                  </a:lnTo>
                  <a:lnTo>
                    <a:pt x="410" y="1548"/>
                  </a:lnTo>
                  <a:lnTo>
                    <a:pt x="470" y="1579"/>
                  </a:lnTo>
                  <a:lnTo>
                    <a:pt x="541" y="1594"/>
                  </a:lnTo>
                  <a:lnTo>
                    <a:pt x="551" y="1594"/>
                  </a:lnTo>
                  <a:lnTo>
                    <a:pt x="561" y="1594"/>
                  </a:lnTo>
                  <a:lnTo>
                    <a:pt x="566" y="1599"/>
                  </a:lnTo>
                  <a:lnTo>
                    <a:pt x="566" y="1610"/>
                  </a:lnTo>
                  <a:lnTo>
                    <a:pt x="566" y="1620"/>
                  </a:lnTo>
                  <a:lnTo>
                    <a:pt x="561" y="1625"/>
                  </a:lnTo>
                  <a:lnTo>
                    <a:pt x="556" y="1625"/>
                  </a:lnTo>
                  <a:lnTo>
                    <a:pt x="546" y="1630"/>
                  </a:lnTo>
                  <a:lnTo>
                    <a:pt x="536" y="1630"/>
                  </a:lnTo>
                  <a:lnTo>
                    <a:pt x="480" y="1625"/>
                  </a:lnTo>
                  <a:lnTo>
                    <a:pt x="420" y="1615"/>
                  </a:lnTo>
                  <a:lnTo>
                    <a:pt x="359" y="1594"/>
                  </a:lnTo>
                  <a:lnTo>
                    <a:pt x="304" y="1563"/>
                  </a:lnTo>
                  <a:lnTo>
                    <a:pt x="263" y="1517"/>
                  </a:lnTo>
                  <a:lnTo>
                    <a:pt x="238" y="1470"/>
                  </a:lnTo>
                  <a:lnTo>
                    <a:pt x="233" y="1429"/>
                  </a:lnTo>
                  <a:lnTo>
                    <a:pt x="233" y="1377"/>
                  </a:lnTo>
                  <a:lnTo>
                    <a:pt x="233" y="1058"/>
                  </a:lnTo>
                  <a:lnTo>
                    <a:pt x="233" y="1032"/>
                  </a:lnTo>
                  <a:lnTo>
                    <a:pt x="233" y="1016"/>
                  </a:lnTo>
                  <a:lnTo>
                    <a:pt x="228" y="1001"/>
                  </a:lnTo>
                  <a:lnTo>
                    <a:pt x="228" y="996"/>
                  </a:lnTo>
                  <a:lnTo>
                    <a:pt x="228" y="986"/>
                  </a:lnTo>
                  <a:lnTo>
                    <a:pt x="228" y="980"/>
                  </a:lnTo>
                  <a:lnTo>
                    <a:pt x="202" y="924"/>
                  </a:lnTo>
                  <a:lnTo>
                    <a:pt x="157" y="877"/>
                  </a:lnTo>
                  <a:lnTo>
                    <a:pt x="96" y="846"/>
                  </a:lnTo>
                  <a:lnTo>
                    <a:pt x="26" y="831"/>
                  </a:lnTo>
                  <a:lnTo>
                    <a:pt x="15" y="831"/>
                  </a:lnTo>
                  <a:lnTo>
                    <a:pt x="5" y="831"/>
                  </a:lnTo>
                  <a:lnTo>
                    <a:pt x="0" y="826"/>
                  </a:lnTo>
                  <a:lnTo>
                    <a:pt x="0" y="815"/>
                  </a:lnTo>
                  <a:lnTo>
                    <a:pt x="0" y="805"/>
                  </a:lnTo>
                  <a:lnTo>
                    <a:pt x="5" y="800"/>
                  </a:lnTo>
                  <a:lnTo>
                    <a:pt x="15" y="795"/>
                  </a:lnTo>
                  <a:lnTo>
                    <a:pt x="56" y="795"/>
                  </a:lnTo>
                  <a:lnTo>
                    <a:pt x="111" y="779"/>
                  </a:lnTo>
                  <a:lnTo>
                    <a:pt x="167" y="748"/>
                  </a:lnTo>
                  <a:lnTo>
                    <a:pt x="202" y="707"/>
                  </a:lnTo>
                  <a:lnTo>
                    <a:pt x="223" y="666"/>
                  </a:lnTo>
                  <a:lnTo>
                    <a:pt x="228" y="619"/>
                  </a:lnTo>
                  <a:lnTo>
                    <a:pt x="233" y="578"/>
                  </a:lnTo>
                  <a:lnTo>
                    <a:pt x="233" y="207"/>
                  </a:lnTo>
                  <a:lnTo>
                    <a:pt x="243" y="150"/>
                  </a:lnTo>
                  <a:lnTo>
                    <a:pt x="273" y="98"/>
                  </a:lnTo>
                  <a:lnTo>
                    <a:pt x="324" y="57"/>
                  </a:lnTo>
                  <a:lnTo>
                    <a:pt x="384" y="26"/>
                  </a:lnTo>
                  <a:lnTo>
                    <a:pt x="460" y="11"/>
                  </a:lnTo>
                  <a:lnTo>
                    <a:pt x="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718" y="3763"/>
              <a:ext cx="824" cy="737"/>
            </a:xfrm>
            <a:custGeom>
              <a:avLst/>
              <a:gdLst/>
              <a:ahLst/>
              <a:cxnLst>
                <a:cxn ang="0">
                  <a:pos x="309" y="41"/>
                </a:cxn>
                <a:cxn ang="0">
                  <a:pos x="339" y="165"/>
                </a:cxn>
                <a:cxn ang="0">
                  <a:pos x="283" y="325"/>
                </a:cxn>
                <a:cxn ang="0">
                  <a:pos x="233" y="572"/>
                </a:cxn>
                <a:cxn ang="0">
                  <a:pos x="258" y="670"/>
                </a:cxn>
                <a:cxn ang="0">
                  <a:pos x="379" y="691"/>
                </a:cxn>
                <a:cxn ang="0">
                  <a:pos x="491" y="603"/>
                </a:cxn>
                <a:cxn ang="0">
                  <a:pos x="521" y="521"/>
                </a:cxn>
                <a:cxn ang="0">
                  <a:pos x="576" y="294"/>
                </a:cxn>
                <a:cxn ang="0">
                  <a:pos x="627" y="77"/>
                </a:cxn>
                <a:cxn ang="0">
                  <a:pos x="657" y="31"/>
                </a:cxn>
                <a:cxn ang="0">
                  <a:pos x="688" y="20"/>
                </a:cxn>
                <a:cxn ang="0">
                  <a:pos x="718" y="25"/>
                </a:cxn>
                <a:cxn ang="0">
                  <a:pos x="738" y="62"/>
                </a:cxn>
                <a:cxn ang="0">
                  <a:pos x="723" y="139"/>
                </a:cxn>
                <a:cxn ang="0">
                  <a:pos x="693" y="247"/>
                </a:cxn>
                <a:cxn ang="0">
                  <a:pos x="627" y="521"/>
                </a:cxn>
                <a:cxn ang="0">
                  <a:pos x="612" y="655"/>
                </a:cxn>
                <a:cxn ang="0">
                  <a:pos x="632" y="696"/>
                </a:cxn>
                <a:cxn ang="0">
                  <a:pos x="698" y="691"/>
                </a:cxn>
                <a:cxn ang="0">
                  <a:pos x="763" y="557"/>
                </a:cxn>
                <a:cxn ang="0">
                  <a:pos x="789" y="479"/>
                </a:cxn>
                <a:cxn ang="0">
                  <a:pos x="804" y="474"/>
                </a:cxn>
                <a:cxn ang="0">
                  <a:pos x="819" y="479"/>
                </a:cxn>
                <a:cxn ang="0">
                  <a:pos x="814" y="531"/>
                </a:cxn>
                <a:cxn ang="0">
                  <a:pos x="774" y="650"/>
                </a:cxn>
                <a:cxn ang="0">
                  <a:pos x="657" y="737"/>
                </a:cxn>
                <a:cxn ang="0">
                  <a:pos x="516" y="629"/>
                </a:cxn>
                <a:cxn ang="0">
                  <a:pos x="465" y="681"/>
                </a:cxn>
                <a:cxn ang="0">
                  <a:pos x="324" y="737"/>
                </a:cxn>
                <a:cxn ang="0">
                  <a:pos x="192" y="701"/>
                </a:cxn>
                <a:cxn ang="0">
                  <a:pos x="127" y="546"/>
                </a:cxn>
                <a:cxn ang="0">
                  <a:pos x="182" y="314"/>
                </a:cxn>
                <a:cxn ang="0">
                  <a:pos x="243" y="134"/>
                </a:cxn>
                <a:cxn ang="0">
                  <a:pos x="243" y="56"/>
                </a:cxn>
                <a:cxn ang="0">
                  <a:pos x="223" y="41"/>
                </a:cxn>
                <a:cxn ang="0">
                  <a:pos x="162" y="51"/>
                </a:cxn>
                <a:cxn ang="0">
                  <a:pos x="46" y="242"/>
                </a:cxn>
                <a:cxn ang="0">
                  <a:pos x="36" y="268"/>
                </a:cxn>
                <a:cxn ang="0">
                  <a:pos x="15" y="268"/>
                </a:cxn>
                <a:cxn ang="0">
                  <a:pos x="0" y="258"/>
                </a:cxn>
                <a:cxn ang="0">
                  <a:pos x="15" y="196"/>
                </a:cxn>
                <a:cxn ang="0">
                  <a:pos x="106" y="51"/>
                </a:cxn>
              </a:cxnLst>
              <a:rect l="0" t="0" r="r" b="b"/>
              <a:pathLst>
                <a:path w="824" h="737">
                  <a:moveTo>
                    <a:pt x="213" y="0"/>
                  </a:moveTo>
                  <a:lnTo>
                    <a:pt x="268" y="15"/>
                  </a:lnTo>
                  <a:lnTo>
                    <a:pt x="309" y="41"/>
                  </a:lnTo>
                  <a:lnTo>
                    <a:pt x="334" y="82"/>
                  </a:lnTo>
                  <a:lnTo>
                    <a:pt x="344" y="134"/>
                  </a:lnTo>
                  <a:lnTo>
                    <a:pt x="339" y="165"/>
                  </a:lnTo>
                  <a:lnTo>
                    <a:pt x="334" y="196"/>
                  </a:lnTo>
                  <a:lnTo>
                    <a:pt x="314" y="237"/>
                  </a:lnTo>
                  <a:lnTo>
                    <a:pt x="283" y="325"/>
                  </a:lnTo>
                  <a:lnTo>
                    <a:pt x="258" y="412"/>
                  </a:lnTo>
                  <a:lnTo>
                    <a:pt x="238" y="495"/>
                  </a:lnTo>
                  <a:lnTo>
                    <a:pt x="233" y="572"/>
                  </a:lnTo>
                  <a:lnTo>
                    <a:pt x="233" y="608"/>
                  </a:lnTo>
                  <a:lnTo>
                    <a:pt x="243" y="644"/>
                  </a:lnTo>
                  <a:lnTo>
                    <a:pt x="258" y="670"/>
                  </a:lnTo>
                  <a:lnTo>
                    <a:pt x="288" y="696"/>
                  </a:lnTo>
                  <a:lnTo>
                    <a:pt x="329" y="701"/>
                  </a:lnTo>
                  <a:lnTo>
                    <a:pt x="379" y="691"/>
                  </a:lnTo>
                  <a:lnTo>
                    <a:pt x="425" y="670"/>
                  </a:lnTo>
                  <a:lnTo>
                    <a:pt x="460" y="639"/>
                  </a:lnTo>
                  <a:lnTo>
                    <a:pt x="491" y="603"/>
                  </a:lnTo>
                  <a:lnTo>
                    <a:pt x="506" y="577"/>
                  </a:lnTo>
                  <a:lnTo>
                    <a:pt x="511" y="567"/>
                  </a:lnTo>
                  <a:lnTo>
                    <a:pt x="521" y="521"/>
                  </a:lnTo>
                  <a:lnTo>
                    <a:pt x="536" y="454"/>
                  </a:lnTo>
                  <a:lnTo>
                    <a:pt x="556" y="376"/>
                  </a:lnTo>
                  <a:lnTo>
                    <a:pt x="576" y="294"/>
                  </a:lnTo>
                  <a:lnTo>
                    <a:pt x="597" y="211"/>
                  </a:lnTo>
                  <a:lnTo>
                    <a:pt x="612" y="139"/>
                  </a:lnTo>
                  <a:lnTo>
                    <a:pt x="627" y="77"/>
                  </a:lnTo>
                  <a:lnTo>
                    <a:pt x="637" y="56"/>
                  </a:lnTo>
                  <a:lnTo>
                    <a:pt x="647" y="41"/>
                  </a:lnTo>
                  <a:lnTo>
                    <a:pt x="657" y="31"/>
                  </a:lnTo>
                  <a:lnTo>
                    <a:pt x="667" y="25"/>
                  </a:lnTo>
                  <a:lnTo>
                    <a:pt x="678" y="20"/>
                  </a:lnTo>
                  <a:lnTo>
                    <a:pt x="688" y="20"/>
                  </a:lnTo>
                  <a:lnTo>
                    <a:pt x="693" y="20"/>
                  </a:lnTo>
                  <a:lnTo>
                    <a:pt x="708" y="20"/>
                  </a:lnTo>
                  <a:lnTo>
                    <a:pt x="718" y="25"/>
                  </a:lnTo>
                  <a:lnTo>
                    <a:pt x="728" y="36"/>
                  </a:lnTo>
                  <a:lnTo>
                    <a:pt x="738" y="46"/>
                  </a:lnTo>
                  <a:lnTo>
                    <a:pt x="738" y="62"/>
                  </a:lnTo>
                  <a:lnTo>
                    <a:pt x="738" y="77"/>
                  </a:lnTo>
                  <a:lnTo>
                    <a:pt x="728" y="108"/>
                  </a:lnTo>
                  <a:lnTo>
                    <a:pt x="723" y="139"/>
                  </a:lnTo>
                  <a:lnTo>
                    <a:pt x="713" y="175"/>
                  </a:lnTo>
                  <a:lnTo>
                    <a:pt x="708" y="206"/>
                  </a:lnTo>
                  <a:lnTo>
                    <a:pt x="693" y="247"/>
                  </a:lnTo>
                  <a:lnTo>
                    <a:pt x="688" y="283"/>
                  </a:lnTo>
                  <a:lnTo>
                    <a:pt x="642" y="459"/>
                  </a:lnTo>
                  <a:lnTo>
                    <a:pt x="627" y="521"/>
                  </a:lnTo>
                  <a:lnTo>
                    <a:pt x="617" y="583"/>
                  </a:lnTo>
                  <a:lnTo>
                    <a:pt x="612" y="629"/>
                  </a:lnTo>
                  <a:lnTo>
                    <a:pt x="612" y="655"/>
                  </a:lnTo>
                  <a:lnTo>
                    <a:pt x="617" y="670"/>
                  </a:lnTo>
                  <a:lnTo>
                    <a:pt x="622" y="686"/>
                  </a:lnTo>
                  <a:lnTo>
                    <a:pt x="632" y="696"/>
                  </a:lnTo>
                  <a:lnTo>
                    <a:pt x="642" y="701"/>
                  </a:lnTo>
                  <a:lnTo>
                    <a:pt x="657" y="701"/>
                  </a:lnTo>
                  <a:lnTo>
                    <a:pt x="698" y="691"/>
                  </a:lnTo>
                  <a:lnTo>
                    <a:pt x="723" y="660"/>
                  </a:lnTo>
                  <a:lnTo>
                    <a:pt x="748" y="613"/>
                  </a:lnTo>
                  <a:lnTo>
                    <a:pt x="763" y="557"/>
                  </a:lnTo>
                  <a:lnTo>
                    <a:pt x="779" y="500"/>
                  </a:lnTo>
                  <a:lnTo>
                    <a:pt x="784" y="485"/>
                  </a:lnTo>
                  <a:lnTo>
                    <a:pt x="789" y="479"/>
                  </a:lnTo>
                  <a:lnTo>
                    <a:pt x="794" y="474"/>
                  </a:lnTo>
                  <a:lnTo>
                    <a:pt x="804" y="474"/>
                  </a:lnTo>
                  <a:lnTo>
                    <a:pt x="804" y="474"/>
                  </a:lnTo>
                  <a:lnTo>
                    <a:pt x="809" y="474"/>
                  </a:lnTo>
                  <a:lnTo>
                    <a:pt x="814" y="474"/>
                  </a:lnTo>
                  <a:lnTo>
                    <a:pt x="819" y="479"/>
                  </a:lnTo>
                  <a:lnTo>
                    <a:pt x="824" y="490"/>
                  </a:lnTo>
                  <a:lnTo>
                    <a:pt x="819" y="500"/>
                  </a:lnTo>
                  <a:lnTo>
                    <a:pt x="814" y="531"/>
                  </a:lnTo>
                  <a:lnTo>
                    <a:pt x="804" y="567"/>
                  </a:lnTo>
                  <a:lnTo>
                    <a:pt x="789" y="608"/>
                  </a:lnTo>
                  <a:lnTo>
                    <a:pt x="774" y="650"/>
                  </a:lnTo>
                  <a:lnTo>
                    <a:pt x="743" y="696"/>
                  </a:lnTo>
                  <a:lnTo>
                    <a:pt x="708" y="727"/>
                  </a:lnTo>
                  <a:lnTo>
                    <a:pt x="657" y="737"/>
                  </a:lnTo>
                  <a:lnTo>
                    <a:pt x="592" y="727"/>
                  </a:lnTo>
                  <a:lnTo>
                    <a:pt x="541" y="686"/>
                  </a:lnTo>
                  <a:lnTo>
                    <a:pt x="516" y="629"/>
                  </a:lnTo>
                  <a:lnTo>
                    <a:pt x="516" y="629"/>
                  </a:lnTo>
                  <a:lnTo>
                    <a:pt x="496" y="655"/>
                  </a:lnTo>
                  <a:lnTo>
                    <a:pt x="465" y="681"/>
                  </a:lnTo>
                  <a:lnTo>
                    <a:pt x="430" y="711"/>
                  </a:lnTo>
                  <a:lnTo>
                    <a:pt x="379" y="732"/>
                  </a:lnTo>
                  <a:lnTo>
                    <a:pt x="324" y="737"/>
                  </a:lnTo>
                  <a:lnTo>
                    <a:pt x="278" y="737"/>
                  </a:lnTo>
                  <a:lnTo>
                    <a:pt x="233" y="722"/>
                  </a:lnTo>
                  <a:lnTo>
                    <a:pt x="192" y="701"/>
                  </a:lnTo>
                  <a:lnTo>
                    <a:pt x="162" y="665"/>
                  </a:lnTo>
                  <a:lnTo>
                    <a:pt x="137" y="613"/>
                  </a:lnTo>
                  <a:lnTo>
                    <a:pt x="127" y="546"/>
                  </a:lnTo>
                  <a:lnTo>
                    <a:pt x="132" y="479"/>
                  </a:lnTo>
                  <a:lnTo>
                    <a:pt x="152" y="402"/>
                  </a:lnTo>
                  <a:lnTo>
                    <a:pt x="182" y="314"/>
                  </a:lnTo>
                  <a:lnTo>
                    <a:pt x="223" y="201"/>
                  </a:lnTo>
                  <a:lnTo>
                    <a:pt x="233" y="170"/>
                  </a:lnTo>
                  <a:lnTo>
                    <a:pt x="243" y="134"/>
                  </a:lnTo>
                  <a:lnTo>
                    <a:pt x="248" y="93"/>
                  </a:lnTo>
                  <a:lnTo>
                    <a:pt x="248" y="72"/>
                  </a:lnTo>
                  <a:lnTo>
                    <a:pt x="243" y="56"/>
                  </a:lnTo>
                  <a:lnTo>
                    <a:pt x="238" y="51"/>
                  </a:lnTo>
                  <a:lnTo>
                    <a:pt x="228" y="41"/>
                  </a:lnTo>
                  <a:lnTo>
                    <a:pt x="223" y="41"/>
                  </a:lnTo>
                  <a:lnTo>
                    <a:pt x="213" y="36"/>
                  </a:lnTo>
                  <a:lnTo>
                    <a:pt x="207" y="36"/>
                  </a:lnTo>
                  <a:lnTo>
                    <a:pt x="162" y="51"/>
                  </a:lnTo>
                  <a:lnTo>
                    <a:pt x="116" y="87"/>
                  </a:lnTo>
                  <a:lnTo>
                    <a:pt x="81" y="149"/>
                  </a:lnTo>
                  <a:lnTo>
                    <a:pt x="46" y="242"/>
                  </a:lnTo>
                  <a:lnTo>
                    <a:pt x="41" y="252"/>
                  </a:lnTo>
                  <a:lnTo>
                    <a:pt x="36" y="263"/>
                  </a:lnTo>
                  <a:lnTo>
                    <a:pt x="36" y="268"/>
                  </a:lnTo>
                  <a:lnTo>
                    <a:pt x="25" y="268"/>
                  </a:lnTo>
                  <a:lnTo>
                    <a:pt x="20" y="268"/>
                  </a:lnTo>
                  <a:lnTo>
                    <a:pt x="15" y="268"/>
                  </a:lnTo>
                  <a:lnTo>
                    <a:pt x="10" y="268"/>
                  </a:lnTo>
                  <a:lnTo>
                    <a:pt x="5" y="263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5" y="232"/>
                  </a:lnTo>
                  <a:lnTo>
                    <a:pt x="15" y="196"/>
                  </a:lnTo>
                  <a:lnTo>
                    <a:pt x="36" y="149"/>
                  </a:lnTo>
                  <a:lnTo>
                    <a:pt x="66" y="98"/>
                  </a:lnTo>
                  <a:lnTo>
                    <a:pt x="106" y="51"/>
                  </a:lnTo>
                  <a:lnTo>
                    <a:pt x="152" y="15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6108" y="3886"/>
              <a:ext cx="1062" cy="382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16" y="315"/>
                </a:cxn>
                <a:cxn ang="0">
                  <a:pos x="1026" y="315"/>
                </a:cxn>
                <a:cxn ang="0">
                  <a:pos x="1036" y="320"/>
                </a:cxn>
                <a:cxn ang="0">
                  <a:pos x="1047" y="320"/>
                </a:cxn>
                <a:cxn ang="0">
                  <a:pos x="1057" y="331"/>
                </a:cxn>
                <a:cxn ang="0">
                  <a:pos x="1062" y="336"/>
                </a:cxn>
                <a:cxn ang="0">
                  <a:pos x="1062" y="351"/>
                </a:cxn>
                <a:cxn ang="0">
                  <a:pos x="1057" y="362"/>
                </a:cxn>
                <a:cxn ang="0">
                  <a:pos x="1052" y="372"/>
                </a:cxn>
                <a:cxn ang="0">
                  <a:pos x="1041" y="377"/>
                </a:cxn>
                <a:cxn ang="0">
                  <a:pos x="1031" y="377"/>
                </a:cxn>
                <a:cxn ang="0">
                  <a:pos x="1021" y="382"/>
                </a:cxn>
                <a:cxn ang="0">
                  <a:pos x="1011" y="382"/>
                </a:cxn>
                <a:cxn ang="0">
                  <a:pos x="56" y="382"/>
                </a:cxn>
                <a:cxn ang="0">
                  <a:pos x="41" y="382"/>
                </a:cxn>
                <a:cxn ang="0">
                  <a:pos x="31" y="377"/>
                </a:cxn>
                <a:cxn ang="0">
                  <a:pos x="20" y="377"/>
                </a:cxn>
                <a:cxn ang="0">
                  <a:pos x="10" y="372"/>
                </a:cxn>
                <a:cxn ang="0">
                  <a:pos x="5" y="362"/>
                </a:cxn>
                <a:cxn ang="0">
                  <a:pos x="0" y="351"/>
                </a:cxn>
                <a:cxn ang="0">
                  <a:pos x="5" y="336"/>
                </a:cxn>
                <a:cxn ang="0">
                  <a:pos x="10" y="331"/>
                </a:cxn>
                <a:cxn ang="0">
                  <a:pos x="15" y="320"/>
                </a:cxn>
                <a:cxn ang="0">
                  <a:pos x="25" y="320"/>
                </a:cxn>
                <a:cxn ang="0">
                  <a:pos x="36" y="315"/>
                </a:cxn>
                <a:cxn ang="0">
                  <a:pos x="46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11" y="0"/>
                </a:cxn>
                <a:cxn ang="0">
                  <a:pos x="1021" y="0"/>
                </a:cxn>
                <a:cxn ang="0">
                  <a:pos x="1031" y="0"/>
                </a:cxn>
                <a:cxn ang="0">
                  <a:pos x="1041" y="6"/>
                </a:cxn>
                <a:cxn ang="0">
                  <a:pos x="1052" y="11"/>
                </a:cxn>
                <a:cxn ang="0">
                  <a:pos x="1057" y="21"/>
                </a:cxn>
                <a:cxn ang="0">
                  <a:pos x="1062" y="31"/>
                </a:cxn>
                <a:cxn ang="0">
                  <a:pos x="1062" y="47"/>
                </a:cxn>
                <a:cxn ang="0">
                  <a:pos x="1057" y="52"/>
                </a:cxn>
                <a:cxn ang="0">
                  <a:pos x="1047" y="57"/>
                </a:cxn>
                <a:cxn ang="0">
                  <a:pos x="1036" y="62"/>
                </a:cxn>
                <a:cxn ang="0">
                  <a:pos x="1026" y="62"/>
                </a:cxn>
                <a:cxn ang="0">
                  <a:pos x="1016" y="68"/>
                </a:cxn>
                <a:cxn ang="0">
                  <a:pos x="1006" y="68"/>
                </a:cxn>
                <a:cxn ang="0">
                  <a:pos x="56" y="68"/>
                </a:cxn>
                <a:cxn ang="0">
                  <a:pos x="46" y="68"/>
                </a:cxn>
                <a:cxn ang="0">
                  <a:pos x="36" y="62"/>
                </a:cxn>
                <a:cxn ang="0">
                  <a:pos x="25" y="62"/>
                </a:cxn>
                <a:cxn ang="0">
                  <a:pos x="15" y="57"/>
                </a:cxn>
                <a:cxn ang="0">
                  <a:pos x="10" y="52"/>
                </a:cxn>
                <a:cxn ang="0">
                  <a:pos x="5" y="47"/>
                </a:cxn>
                <a:cxn ang="0">
                  <a:pos x="0" y="31"/>
                </a:cxn>
                <a:cxn ang="0">
                  <a:pos x="5" y="21"/>
                </a:cxn>
                <a:cxn ang="0">
                  <a:pos x="10" y="11"/>
                </a:cxn>
                <a:cxn ang="0">
                  <a:pos x="20" y="6"/>
                </a:cxn>
                <a:cxn ang="0">
                  <a:pos x="31" y="0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1062" h="382">
                  <a:moveTo>
                    <a:pt x="56" y="315"/>
                  </a:moveTo>
                  <a:lnTo>
                    <a:pt x="1006" y="315"/>
                  </a:lnTo>
                  <a:lnTo>
                    <a:pt x="1016" y="315"/>
                  </a:lnTo>
                  <a:lnTo>
                    <a:pt x="1026" y="315"/>
                  </a:lnTo>
                  <a:lnTo>
                    <a:pt x="1036" y="320"/>
                  </a:lnTo>
                  <a:lnTo>
                    <a:pt x="1047" y="320"/>
                  </a:lnTo>
                  <a:lnTo>
                    <a:pt x="1057" y="331"/>
                  </a:lnTo>
                  <a:lnTo>
                    <a:pt x="1062" y="336"/>
                  </a:lnTo>
                  <a:lnTo>
                    <a:pt x="1062" y="351"/>
                  </a:lnTo>
                  <a:lnTo>
                    <a:pt x="1057" y="362"/>
                  </a:lnTo>
                  <a:lnTo>
                    <a:pt x="1052" y="372"/>
                  </a:lnTo>
                  <a:lnTo>
                    <a:pt x="1041" y="377"/>
                  </a:lnTo>
                  <a:lnTo>
                    <a:pt x="1031" y="377"/>
                  </a:lnTo>
                  <a:lnTo>
                    <a:pt x="1021" y="382"/>
                  </a:lnTo>
                  <a:lnTo>
                    <a:pt x="1011" y="382"/>
                  </a:lnTo>
                  <a:lnTo>
                    <a:pt x="56" y="382"/>
                  </a:lnTo>
                  <a:lnTo>
                    <a:pt x="41" y="382"/>
                  </a:lnTo>
                  <a:lnTo>
                    <a:pt x="31" y="377"/>
                  </a:lnTo>
                  <a:lnTo>
                    <a:pt x="20" y="377"/>
                  </a:lnTo>
                  <a:lnTo>
                    <a:pt x="10" y="372"/>
                  </a:lnTo>
                  <a:lnTo>
                    <a:pt x="5" y="362"/>
                  </a:lnTo>
                  <a:lnTo>
                    <a:pt x="0" y="351"/>
                  </a:lnTo>
                  <a:lnTo>
                    <a:pt x="5" y="336"/>
                  </a:lnTo>
                  <a:lnTo>
                    <a:pt x="10" y="331"/>
                  </a:lnTo>
                  <a:lnTo>
                    <a:pt x="15" y="320"/>
                  </a:lnTo>
                  <a:lnTo>
                    <a:pt x="25" y="320"/>
                  </a:lnTo>
                  <a:lnTo>
                    <a:pt x="36" y="315"/>
                  </a:lnTo>
                  <a:lnTo>
                    <a:pt x="46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11" y="0"/>
                  </a:lnTo>
                  <a:lnTo>
                    <a:pt x="1021" y="0"/>
                  </a:lnTo>
                  <a:lnTo>
                    <a:pt x="1031" y="0"/>
                  </a:lnTo>
                  <a:lnTo>
                    <a:pt x="1041" y="6"/>
                  </a:lnTo>
                  <a:lnTo>
                    <a:pt x="1052" y="11"/>
                  </a:lnTo>
                  <a:lnTo>
                    <a:pt x="1057" y="21"/>
                  </a:lnTo>
                  <a:lnTo>
                    <a:pt x="1062" y="31"/>
                  </a:lnTo>
                  <a:lnTo>
                    <a:pt x="1062" y="47"/>
                  </a:lnTo>
                  <a:lnTo>
                    <a:pt x="1057" y="52"/>
                  </a:lnTo>
                  <a:lnTo>
                    <a:pt x="1047" y="57"/>
                  </a:lnTo>
                  <a:lnTo>
                    <a:pt x="1036" y="62"/>
                  </a:lnTo>
                  <a:lnTo>
                    <a:pt x="1026" y="62"/>
                  </a:lnTo>
                  <a:lnTo>
                    <a:pt x="1016" y="68"/>
                  </a:lnTo>
                  <a:lnTo>
                    <a:pt x="1006" y="68"/>
                  </a:lnTo>
                  <a:lnTo>
                    <a:pt x="56" y="68"/>
                  </a:lnTo>
                  <a:lnTo>
                    <a:pt x="46" y="68"/>
                  </a:lnTo>
                  <a:lnTo>
                    <a:pt x="36" y="62"/>
                  </a:lnTo>
                  <a:lnTo>
                    <a:pt x="25" y="62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5" y="47"/>
                  </a:lnTo>
                  <a:lnTo>
                    <a:pt x="0" y="31"/>
                  </a:lnTo>
                  <a:lnTo>
                    <a:pt x="5" y="21"/>
                  </a:lnTo>
                  <a:lnTo>
                    <a:pt x="10" y="11"/>
                  </a:lnTo>
                  <a:lnTo>
                    <a:pt x="20" y="6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7872" y="3262"/>
              <a:ext cx="369" cy="1630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59" y="6"/>
                </a:cxn>
                <a:cxn ang="0">
                  <a:pos x="369" y="11"/>
                </a:cxn>
                <a:cxn ang="0">
                  <a:pos x="369" y="21"/>
                </a:cxn>
                <a:cxn ang="0">
                  <a:pos x="369" y="21"/>
                </a:cxn>
                <a:cxn ang="0">
                  <a:pos x="369" y="26"/>
                </a:cxn>
                <a:cxn ang="0">
                  <a:pos x="364" y="31"/>
                </a:cxn>
                <a:cxn ang="0">
                  <a:pos x="359" y="37"/>
                </a:cxn>
                <a:cxn ang="0">
                  <a:pos x="349" y="47"/>
                </a:cxn>
                <a:cxn ang="0">
                  <a:pos x="258" y="155"/>
                </a:cxn>
                <a:cxn ang="0">
                  <a:pos x="192" y="274"/>
                </a:cxn>
                <a:cxn ang="0">
                  <a:pos x="147" y="403"/>
                </a:cxn>
                <a:cxn ang="0">
                  <a:pos x="117" y="537"/>
                </a:cxn>
                <a:cxn ang="0">
                  <a:pos x="96" y="676"/>
                </a:cxn>
                <a:cxn ang="0">
                  <a:pos x="91" y="815"/>
                </a:cxn>
                <a:cxn ang="0">
                  <a:pos x="96" y="924"/>
                </a:cxn>
                <a:cxn ang="0">
                  <a:pos x="106" y="1037"/>
                </a:cxn>
                <a:cxn ang="0">
                  <a:pos x="127" y="1156"/>
                </a:cxn>
                <a:cxn ang="0">
                  <a:pos x="157" y="1269"/>
                </a:cxn>
                <a:cxn ang="0">
                  <a:pos x="202" y="1377"/>
                </a:cxn>
                <a:cxn ang="0">
                  <a:pos x="263" y="1481"/>
                </a:cxn>
                <a:cxn ang="0">
                  <a:pos x="344" y="1579"/>
                </a:cxn>
                <a:cxn ang="0">
                  <a:pos x="354" y="1589"/>
                </a:cxn>
                <a:cxn ang="0">
                  <a:pos x="359" y="1594"/>
                </a:cxn>
                <a:cxn ang="0">
                  <a:pos x="364" y="1604"/>
                </a:cxn>
                <a:cxn ang="0">
                  <a:pos x="369" y="1604"/>
                </a:cxn>
                <a:cxn ang="0">
                  <a:pos x="369" y="1610"/>
                </a:cxn>
                <a:cxn ang="0">
                  <a:pos x="369" y="1615"/>
                </a:cxn>
                <a:cxn ang="0">
                  <a:pos x="369" y="1615"/>
                </a:cxn>
                <a:cxn ang="0">
                  <a:pos x="369" y="1620"/>
                </a:cxn>
                <a:cxn ang="0">
                  <a:pos x="359" y="1625"/>
                </a:cxn>
                <a:cxn ang="0">
                  <a:pos x="354" y="1630"/>
                </a:cxn>
                <a:cxn ang="0">
                  <a:pos x="334" y="1620"/>
                </a:cxn>
                <a:cxn ang="0">
                  <a:pos x="304" y="1594"/>
                </a:cxn>
                <a:cxn ang="0">
                  <a:pos x="258" y="1553"/>
                </a:cxn>
                <a:cxn ang="0">
                  <a:pos x="207" y="1491"/>
                </a:cxn>
                <a:cxn ang="0">
                  <a:pos x="152" y="1414"/>
                </a:cxn>
                <a:cxn ang="0">
                  <a:pos x="101" y="1321"/>
                </a:cxn>
                <a:cxn ang="0">
                  <a:pos x="51" y="1182"/>
                </a:cxn>
                <a:cxn ang="0">
                  <a:pos x="20" y="1047"/>
                </a:cxn>
                <a:cxn ang="0">
                  <a:pos x="0" y="924"/>
                </a:cxn>
                <a:cxn ang="0">
                  <a:pos x="0" y="815"/>
                </a:cxn>
                <a:cxn ang="0">
                  <a:pos x="5" y="707"/>
                </a:cxn>
                <a:cxn ang="0">
                  <a:pos x="20" y="583"/>
                </a:cxn>
                <a:cxn ang="0">
                  <a:pos x="51" y="454"/>
                </a:cxn>
                <a:cxn ang="0">
                  <a:pos x="101" y="320"/>
                </a:cxn>
                <a:cxn ang="0">
                  <a:pos x="152" y="222"/>
                </a:cxn>
                <a:cxn ang="0">
                  <a:pos x="202" y="145"/>
                </a:cxn>
                <a:cxn ang="0">
                  <a:pos x="253" y="83"/>
                </a:cxn>
                <a:cxn ang="0">
                  <a:pos x="298" y="37"/>
                </a:cxn>
                <a:cxn ang="0">
                  <a:pos x="334" y="11"/>
                </a:cxn>
                <a:cxn ang="0">
                  <a:pos x="354" y="0"/>
                </a:cxn>
              </a:cxnLst>
              <a:rect l="0" t="0" r="r" b="b"/>
              <a:pathLst>
                <a:path w="369" h="1630">
                  <a:moveTo>
                    <a:pt x="354" y="0"/>
                  </a:moveTo>
                  <a:lnTo>
                    <a:pt x="359" y="6"/>
                  </a:lnTo>
                  <a:lnTo>
                    <a:pt x="369" y="11"/>
                  </a:lnTo>
                  <a:lnTo>
                    <a:pt x="369" y="21"/>
                  </a:lnTo>
                  <a:lnTo>
                    <a:pt x="369" y="21"/>
                  </a:lnTo>
                  <a:lnTo>
                    <a:pt x="369" y="26"/>
                  </a:lnTo>
                  <a:lnTo>
                    <a:pt x="364" y="31"/>
                  </a:lnTo>
                  <a:lnTo>
                    <a:pt x="359" y="37"/>
                  </a:lnTo>
                  <a:lnTo>
                    <a:pt x="349" y="47"/>
                  </a:lnTo>
                  <a:lnTo>
                    <a:pt x="258" y="155"/>
                  </a:lnTo>
                  <a:lnTo>
                    <a:pt x="192" y="274"/>
                  </a:lnTo>
                  <a:lnTo>
                    <a:pt x="147" y="403"/>
                  </a:lnTo>
                  <a:lnTo>
                    <a:pt x="117" y="537"/>
                  </a:lnTo>
                  <a:lnTo>
                    <a:pt x="96" y="676"/>
                  </a:lnTo>
                  <a:lnTo>
                    <a:pt x="91" y="815"/>
                  </a:lnTo>
                  <a:lnTo>
                    <a:pt x="96" y="924"/>
                  </a:lnTo>
                  <a:lnTo>
                    <a:pt x="106" y="1037"/>
                  </a:lnTo>
                  <a:lnTo>
                    <a:pt x="127" y="1156"/>
                  </a:lnTo>
                  <a:lnTo>
                    <a:pt x="157" y="1269"/>
                  </a:lnTo>
                  <a:lnTo>
                    <a:pt x="202" y="1377"/>
                  </a:lnTo>
                  <a:lnTo>
                    <a:pt x="263" y="1481"/>
                  </a:lnTo>
                  <a:lnTo>
                    <a:pt x="344" y="1579"/>
                  </a:lnTo>
                  <a:lnTo>
                    <a:pt x="354" y="1589"/>
                  </a:lnTo>
                  <a:lnTo>
                    <a:pt x="359" y="1594"/>
                  </a:lnTo>
                  <a:lnTo>
                    <a:pt x="364" y="1604"/>
                  </a:lnTo>
                  <a:lnTo>
                    <a:pt x="369" y="1604"/>
                  </a:lnTo>
                  <a:lnTo>
                    <a:pt x="369" y="1610"/>
                  </a:lnTo>
                  <a:lnTo>
                    <a:pt x="369" y="1615"/>
                  </a:lnTo>
                  <a:lnTo>
                    <a:pt x="369" y="1615"/>
                  </a:lnTo>
                  <a:lnTo>
                    <a:pt x="369" y="1620"/>
                  </a:lnTo>
                  <a:lnTo>
                    <a:pt x="359" y="1625"/>
                  </a:lnTo>
                  <a:lnTo>
                    <a:pt x="354" y="1630"/>
                  </a:lnTo>
                  <a:lnTo>
                    <a:pt x="334" y="1620"/>
                  </a:lnTo>
                  <a:lnTo>
                    <a:pt x="304" y="1594"/>
                  </a:lnTo>
                  <a:lnTo>
                    <a:pt x="258" y="1553"/>
                  </a:lnTo>
                  <a:lnTo>
                    <a:pt x="207" y="1491"/>
                  </a:lnTo>
                  <a:lnTo>
                    <a:pt x="152" y="1414"/>
                  </a:lnTo>
                  <a:lnTo>
                    <a:pt x="101" y="1321"/>
                  </a:lnTo>
                  <a:lnTo>
                    <a:pt x="51" y="1182"/>
                  </a:lnTo>
                  <a:lnTo>
                    <a:pt x="20" y="1047"/>
                  </a:lnTo>
                  <a:lnTo>
                    <a:pt x="0" y="924"/>
                  </a:lnTo>
                  <a:lnTo>
                    <a:pt x="0" y="815"/>
                  </a:lnTo>
                  <a:lnTo>
                    <a:pt x="5" y="707"/>
                  </a:lnTo>
                  <a:lnTo>
                    <a:pt x="20" y="583"/>
                  </a:lnTo>
                  <a:lnTo>
                    <a:pt x="51" y="454"/>
                  </a:lnTo>
                  <a:lnTo>
                    <a:pt x="101" y="320"/>
                  </a:lnTo>
                  <a:lnTo>
                    <a:pt x="152" y="222"/>
                  </a:lnTo>
                  <a:lnTo>
                    <a:pt x="202" y="145"/>
                  </a:lnTo>
                  <a:lnTo>
                    <a:pt x="253" y="83"/>
                  </a:lnTo>
                  <a:lnTo>
                    <a:pt x="298" y="37"/>
                  </a:lnTo>
                  <a:lnTo>
                    <a:pt x="334" y="11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8408" y="3355"/>
              <a:ext cx="834" cy="1460"/>
            </a:xfrm>
            <a:custGeom>
              <a:avLst/>
              <a:gdLst/>
              <a:ahLst/>
              <a:cxnLst>
                <a:cxn ang="0">
                  <a:pos x="521" y="444"/>
                </a:cxn>
                <a:cxn ang="0">
                  <a:pos x="450" y="1094"/>
                </a:cxn>
                <a:cxn ang="0">
                  <a:pos x="602" y="991"/>
                </a:cxn>
                <a:cxn ang="0">
                  <a:pos x="698" y="836"/>
                </a:cxn>
                <a:cxn ang="0">
                  <a:pos x="728" y="671"/>
                </a:cxn>
                <a:cxn ang="0">
                  <a:pos x="693" y="531"/>
                </a:cxn>
                <a:cxn ang="0">
                  <a:pos x="586" y="454"/>
                </a:cxn>
                <a:cxn ang="0">
                  <a:pos x="521" y="444"/>
                </a:cxn>
                <a:cxn ang="0">
                  <a:pos x="475" y="444"/>
                </a:cxn>
                <a:cxn ang="0">
                  <a:pos x="298" y="506"/>
                </a:cxn>
                <a:cxn ang="0">
                  <a:pos x="177" y="640"/>
                </a:cxn>
                <a:cxn ang="0">
                  <a:pos x="111" y="805"/>
                </a:cxn>
                <a:cxn ang="0">
                  <a:pos x="111" y="960"/>
                </a:cxn>
                <a:cxn ang="0">
                  <a:pos x="172" y="1058"/>
                </a:cxn>
                <a:cxn ang="0">
                  <a:pos x="263" y="1104"/>
                </a:cxn>
                <a:cxn ang="0">
                  <a:pos x="475" y="444"/>
                </a:cxn>
                <a:cxn ang="0">
                  <a:pos x="612" y="0"/>
                </a:cxn>
                <a:cxn ang="0">
                  <a:pos x="622" y="11"/>
                </a:cxn>
                <a:cxn ang="0">
                  <a:pos x="622" y="16"/>
                </a:cxn>
                <a:cxn ang="0">
                  <a:pos x="622" y="26"/>
                </a:cxn>
                <a:cxn ang="0">
                  <a:pos x="617" y="42"/>
                </a:cxn>
                <a:cxn ang="0">
                  <a:pos x="617" y="423"/>
                </a:cxn>
                <a:cxn ang="0">
                  <a:pos x="743" y="490"/>
                </a:cxn>
                <a:cxn ang="0">
                  <a:pos x="814" y="588"/>
                </a:cxn>
                <a:cxn ang="0">
                  <a:pos x="834" y="702"/>
                </a:cxn>
                <a:cxn ang="0">
                  <a:pos x="768" y="913"/>
                </a:cxn>
                <a:cxn ang="0">
                  <a:pos x="586" y="1078"/>
                </a:cxn>
                <a:cxn ang="0">
                  <a:pos x="349" y="1150"/>
                </a:cxn>
                <a:cxn ang="0">
                  <a:pos x="283" y="1403"/>
                </a:cxn>
                <a:cxn ang="0">
                  <a:pos x="278" y="1429"/>
                </a:cxn>
                <a:cxn ang="0">
                  <a:pos x="273" y="1450"/>
                </a:cxn>
                <a:cxn ang="0">
                  <a:pos x="263" y="1460"/>
                </a:cxn>
                <a:cxn ang="0">
                  <a:pos x="253" y="1460"/>
                </a:cxn>
                <a:cxn ang="0">
                  <a:pos x="243" y="1460"/>
                </a:cxn>
                <a:cxn ang="0">
                  <a:pos x="233" y="1450"/>
                </a:cxn>
                <a:cxn ang="0">
                  <a:pos x="238" y="1429"/>
                </a:cxn>
                <a:cxn ang="0">
                  <a:pos x="253" y="1352"/>
                </a:cxn>
                <a:cxn ang="0">
                  <a:pos x="288" y="1223"/>
                </a:cxn>
                <a:cxn ang="0">
                  <a:pos x="212" y="1135"/>
                </a:cxn>
                <a:cxn ang="0">
                  <a:pos x="81" y="1052"/>
                </a:cxn>
                <a:cxn ang="0">
                  <a:pos x="5" y="929"/>
                </a:cxn>
                <a:cxn ang="0">
                  <a:pos x="10" y="758"/>
                </a:cxn>
                <a:cxn ang="0">
                  <a:pos x="111" y="588"/>
                </a:cxn>
                <a:cxn ang="0">
                  <a:pos x="278" y="459"/>
                </a:cxn>
                <a:cxn ang="0">
                  <a:pos x="485" y="408"/>
                </a:cxn>
                <a:cxn ang="0">
                  <a:pos x="581" y="21"/>
                </a:cxn>
                <a:cxn ang="0">
                  <a:pos x="591" y="5"/>
                </a:cxn>
                <a:cxn ang="0">
                  <a:pos x="607" y="0"/>
                </a:cxn>
              </a:cxnLst>
              <a:rect l="0" t="0" r="r" b="b"/>
              <a:pathLst>
                <a:path w="834" h="1460">
                  <a:moveTo>
                    <a:pt x="521" y="444"/>
                  </a:moveTo>
                  <a:lnTo>
                    <a:pt x="521" y="444"/>
                  </a:lnTo>
                  <a:lnTo>
                    <a:pt x="354" y="1114"/>
                  </a:lnTo>
                  <a:lnTo>
                    <a:pt x="450" y="1094"/>
                  </a:lnTo>
                  <a:lnTo>
                    <a:pt x="536" y="1047"/>
                  </a:lnTo>
                  <a:lnTo>
                    <a:pt x="602" y="991"/>
                  </a:lnTo>
                  <a:lnTo>
                    <a:pt x="657" y="918"/>
                  </a:lnTo>
                  <a:lnTo>
                    <a:pt x="698" y="836"/>
                  </a:lnTo>
                  <a:lnTo>
                    <a:pt x="723" y="753"/>
                  </a:lnTo>
                  <a:lnTo>
                    <a:pt x="728" y="671"/>
                  </a:lnTo>
                  <a:lnTo>
                    <a:pt x="718" y="588"/>
                  </a:lnTo>
                  <a:lnTo>
                    <a:pt x="693" y="531"/>
                  </a:lnTo>
                  <a:lnTo>
                    <a:pt x="647" y="485"/>
                  </a:lnTo>
                  <a:lnTo>
                    <a:pt x="586" y="454"/>
                  </a:lnTo>
                  <a:lnTo>
                    <a:pt x="521" y="444"/>
                  </a:lnTo>
                  <a:lnTo>
                    <a:pt x="521" y="444"/>
                  </a:lnTo>
                  <a:lnTo>
                    <a:pt x="521" y="444"/>
                  </a:lnTo>
                  <a:close/>
                  <a:moveTo>
                    <a:pt x="475" y="444"/>
                  </a:moveTo>
                  <a:lnTo>
                    <a:pt x="379" y="464"/>
                  </a:lnTo>
                  <a:lnTo>
                    <a:pt x="298" y="506"/>
                  </a:lnTo>
                  <a:lnTo>
                    <a:pt x="227" y="568"/>
                  </a:lnTo>
                  <a:lnTo>
                    <a:pt x="177" y="640"/>
                  </a:lnTo>
                  <a:lnTo>
                    <a:pt x="137" y="717"/>
                  </a:lnTo>
                  <a:lnTo>
                    <a:pt x="111" y="805"/>
                  </a:lnTo>
                  <a:lnTo>
                    <a:pt x="101" y="887"/>
                  </a:lnTo>
                  <a:lnTo>
                    <a:pt x="111" y="960"/>
                  </a:lnTo>
                  <a:lnTo>
                    <a:pt x="137" y="1016"/>
                  </a:lnTo>
                  <a:lnTo>
                    <a:pt x="172" y="1058"/>
                  </a:lnTo>
                  <a:lnTo>
                    <a:pt x="217" y="1089"/>
                  </a:lnTo>
                  <a:lnTo>
                    <a:pt x="263" y="1104"/>
                  </a:lnTo>
                  <a:lnTo>
                    <a:pt x="313" y="1114"/>
                  </a:lnTo>
                  <a:lnTo>
                    <a:pt x="475" y="444"/>
                  </a:lnTo>
                  <a:close/>
                  <a:moveTo>
                    <a:pt x="607" y="0"/>
                  </a:moveTo>
                  <a:lnTo>
                    <a:pt x="612" y="0"/>
                  </a:lnTo>
                  <a:lnTo>
                    <a:pt x="617" y="5"/>
                  </a:lnTo>
                  <a:lnTo>
                    <a:pt x="622" y="11"/>
                  </a:lnTo>
                  <a:lnTo>
                    <a:pt x="622" y="16"/>
                  </a:lnTo>
                  <a:lnTo>
                    <a:pt x="622" y="16"/>
                  </a:lnTo>
                  <a:lnTo>
                    <a:pt x="622" y="21"/>
                  </a:lnTo>
                  <a:lnTo>
                    <a:pt x="622" y="26"/>
                  </a:lnTo>
                  <a:lnTo>
                    <a:pt x="617" y="36"/>
                  </a:lnTo>
                  <a:lnTo>
                    <a:pt x="617" y="42"/>
                  </a:lnTo>
                  <a:lnTo>
                    <a:pt x="531" y="408"/>
                  </a:lnTo>
                  <a:lnTo>
                    <a:pt x="617" y="423"/>
                  </a:lnTo>
                  <a:lnTo>
                    <a:pt x="687" y="449"/>
                  </a:lnTo>
                  <a:lnTo>
                    <a:pt x="743" y="490"/>
                  </a:lnTo>
                  <a:lnTo>
                    <a:pt x="783" y="537"/>
                  </a:lnTo>
                  <a:lnTo>
                    <a:pt x="814" y="588"/>
                  </a:lnTo>
                  <a:lnTo>
                    <a:pt x="829" y="645"/>
                  </a:lnTo>
                  <a:lnTo>
                    <a:pt x="834" y="702"/>
                  </a:lnTo>
                  <a:lnTo>
                    <a:pt x="819" y="810"/>
                  </a:lnTo>
                  <a:lnTo>
                    <a:pt x="768" y="913"/>
                  </a:lnTo>
                  <a:lnTo>
                    <a:pt x="687" y="1006"/>
                  </a:lnTo>
                  <a:lnTo>
                    <a:pt x="586" y="1078"/>
                  </a:lnTo>
                  <a:lnTo>
                    <a:pt x="470" y="1130"/>
                  </a:lnTo>
                  <a:lnTo>
                    <a:pt x="349" y="1150"/>
                  </a:lnTo>
                  <a:lnTo>
                    <a:pt x="288" y="1388"/>
                  </a:lnTo>
                  <a:lnTo>
                    <a:pt x="283" y="1403"/>
                  </a:lnTo>
                  <a:lnTo>
                    <a:pt x="278" y="1419"/>
                  </a:lnTo>
                  <a:lnTo>
                    <a:pt x="278" y="1429"/>
                  </a:lnTo>
                  <a:lnTo>
                    <a:pt x="273" y="1444"/>
                  </a:lnTo>
                  <a:lnTo>
                    <a:pt x="273" y="1450"/>
                  </a:lnTo>
                  <a:lnTo>
                    <a:pt x="268" y="1455"/>
                  </a:lnTo>
                  <a:lnTo>
                    <a:pt x="263" y="1460"/>
                  </a:lnTo>
                  <a:lnTo>
                    <a:pt x="258" y="1460"/>
                  </a:lnTo>
                  <a:lnTo>
                    <a:pt x="253" y="1460"/>
                  </a:lnTo>
                  <a:lnTo>
                    <a:pt x="248" y="1460"/>
                  </a:lnTo>
                  <a:lnTo>
                    <a:pt x="243" y="1460"/>
                  </a:lnTo>
                  <a:lnTo>
                    <a:pt x="238" y="1455"/>
                  </a:lnTo>
                  <a:lnTo>
                    <a:pt x="233" y="1450"/>
                  </a:lnTo>
                  <a:lnTo>
                    <a:pt x="233" y="1444"/>
                  </a:lnTo>
                  <a:lnTo>
                    <a:pt x="238" y="1429"/>
                  </a:lnTo>
                  <a:lnTo>
                    <a:pt x="243" y="1398"/>
                  </a:lnTo>
                  <a:lnTo>
                    <a:pt x="253" y="1352"/>
                  </a:lnTo>
                  <a:lnTo>
                    <a:pt x="268" y="1300"/>
                  </a:lnTo>
                  <a:lnTo>
                    <a:pt x="288" y="1223"/>
                  </a:lnTo>
                  <a:lnTo>
                    <a:pt x="303" y="1150"/>
                  </a:lnTo>
                  <a:lnTo>
                    <a:pt x="212" y="1135"/>
                  </a:lnTo>
                  <a:lnTo>
                    <a:pt x="137" y="1099"/>
                  </a:lnTo>
                  <a:lnTo>
                    <a:pt x="81" y="1052"/>
                  </a:lnTo>
                  <a:lnTo>
                    <a:pt x="35" y="996"/>
                  </a:lnTo>
                  <a:lnTo>
                    <a:pt x="5" y="929"/>
                  </a:lnTo>
                  <a:lnTo>
                    <a:pt x="0" y="856"/>
                  </a:lnTo>
                  <a:lnTo>
                    <a:pt x="10" y="758"/>
                  </a:lnTo>
                  <a:lnTo>
                    <a:pt x="51" y="671"/>
                  </a:lnTo>
                  <a:lnTo>
                    <a:pt x="111" y="588"/>
                  </a:lnTo>
                  <a:lnTo>
                    <a:pt x="187" y="516"/>
                  </a:lnTo>
                  <a:lnTo>
                    <a:pt x="278" y="459"/>
                  </a:lnTo>
                  <a:lnTo>
                    <a:pt x="379" y="423"/>
                  </a:lnTo>
                  <a:lnTo>
                    <a:pt x="485" y="408"/>
                  </a:lnTo>
                  <a:lnTo>
                    <a:pt x="581" y="31"/>
                  </a:lnTo>
                  <a:lnTo>
                    <a:pt x="581" y="21"/>
                  </a:lnTo>
                  <a:lnTo>
                    <a:pt x="586" y="11"/>
                  </a:lnTo>
                  <a:lnTo>
                    <a:pt x="591" y="5"/>
                  </a:lnTo>
                  <a:lnTo>
                    <a:pt x="596" y="0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9343" y="3954"/>
              <a:ext cx="501" cy="763"/>
            </a:xfrm>
            <a:custGeom>
              <a:avLst/>
              <a:gdLst/>
              <a:ahLst/>
              <a:cxnLst>
                <a:cxn ang="0">
                  <a:pos x="308" y="5"/>
                </a:cxn>
                <a:cxn ang="0">
                  <a:pos x="425" y="61"/>
                </a:cxn>
                <a:cxn ang="0">
                  <a:pos x="490" y="159"/>
                </a:cxn>
                <a:cxn ang="0">
                  <a:pos x="490" y="288"/>
                </a:cxn>
                <a:cxn ang="0">
                  <a:pos x="430" y="392"/>
                </a:cxn>
                <a:cxn ang="0">
                  <a:pos x="339" y="474"/>
                </a:cxn>
                <a:cxn ang="0">
                  <a:pos x="263" y="536"/>
                </a:cxn>
                <a:cxn ang="0">
                  <a:pos x="177" y="613"/>
                </a:cxn>
                <a:cxn ang="0">
                  <a:pos x="324" y="670"/>
                </a:cxn>
                <a:cxn ang="0">
                  <a:pos x="379" y="665"/>
                </a:cxn>
                <a:cxn ang="0">
                  <a:pos x="435" y="660"/>
                </a:cxn>
                <a:cxn ang="0">
                  <a:pos x="455" y="593"/>
                </a:cxn>
                <a:cxn ang="0">
                  <a:pos x="501" y="557"/>
                </a:cxn>
                <a:cxn ang="0">
                  <a:pos x="465" y="763"/>
                </a:cxn>
                <a:cxn ang="0">
                  <a:pos x="0" y="747"/>
                </a:cxn>
                <a:cxn ang="0">
                  <a:pos x="5" y="732"/>
                </a:cxn>
                <a:cxn ang="0">
                  <a:pos x="15" y="716"/>
                </a:cxn>
                <a:cxn ang="0">
                  <a:pos x="319" y="407"/>
                </a:cxn>
                <a:cxn ang="0">
                  <a:pos x="379" y="294"/>
                </a:cxn>
                <a:cxn ang="0">
                  <a:pos x="384" y="170"/>
                </a:cxn>
                <a:cxn ang="0">
                  <a:pos x="329" y="77"/>
                </a:cxn>
                <a:cxn ang="0">
                  <a:pos x="217" y="41"/>
                </a:cxn>
                <a:cxn ang="0">
                  <a:pos x="132" y="67"/>
                </a:cxn>
                <a:cxn ang="0">
                  <a:pos x="56" y="149"/>
                </a:cxn>
                <a:cxn ang="0">
                  <a:pos x="91" y="154"/>
                </a:cxn>
                <a:cxn ang="0">
                  <a:pos x="111" y="170"/>
                </a:cxn>
                <a:cxn ang="0">
                  <a:pos x="116" y="190"/>
                </a:cxn>
                <a:cxn ang="0">
                  <a:pos x="121" y="211"/>
                </a:cxn>
                <a:cxn ang="0">
                  <a:pos x="111" y="242"/>
                </a:cxn>
                <a:cxn ang="0">
                  <a:pos x="86" y="263"/>
                </a:cxn>
                <a:cxn ang="0">
                  <a:pos x="61" y="273"/>
                </a:cxn>
                <a:cxn ang="0">
                  <a:pos x="46" y="268"/>
                </a:cxn>
                <a:cxn ang="0">
                  <a:pos x="25" y="263"/>
                </a:cxn>
                <a:cxn ang="0">
                  <a:pos x="10" y="242"/>
                </a:cxn>
                <a:cxn ang="0">
                  <a:pos x="0" y="206"/>
                </a:cxn>
                <a:cxn ang="0">
                  <a:pos x="41" y="87"/>
                </a:cxn>
                <a:cxn ang="0">
                  <a:pos x="157" y="10"/>
                </a:cxn>
              </a:cxnLst>
              <a:rect l="0" t="0" r="r" b="b"/>
              <a:pathLst>
                <a:path w="501" h="763">
                  <a:moveTo>
                    <a:pt x="238" y="0"/>
                  </a:moveTo>
                  <a:lnTo>
                    <a:pt x="308" y="5"/>
                  </a:lnTo>
                  <a:lnTo>
                    <a:pt x="369" y="25"/>
                  </a:lnTo>
                  <a:lnTo>
                    <a:pt x="425" y="61"/>
                  </a:lnTo>
                  <a:lnTo>
                    <a:pt x="465" y="108"/>
                  </a:lnTo>
                  <a:lnTo>
                    <a:pt x="490" y="159"/>
                  </a:lnTo>
                  <a:lnTo>
                    <a:pt x="501" y="226"/>
                  </a:lnTo>
                  <a:lnTo>
                    <a:pt x="490" y="288"/>
                  </a:lnTo>
                  <a:lnTo>
                    <a:pt x="470" y="340"/>
                  </a:lnTo>
                  <a:lnTo>
                    <a:pt x="430" y="392"/>
                  </a:lnTo>
                  <a:lnTo>
                    <a:pt x="389" y="433"/>
                  </a:lnTo>
                  <a:lnTo>
                    <a:pt x="339" y="474"/>
                  </a:lnTo>
                  <a:lnTo>
                    <a:pt x="298" y="505"/>
                  </a:lnTo>
                  <a:lnTo>
                    <a:pt x="263" y="536"/>
                  </a:lnTo>
                  <a:lnTo>
                    <a:pt x="223" y="567"/>
                  </a:lnTo>
                  <a:lnTo>
                    <a:pt x="177" y="613"/>
                  </a:lnTo>
                  <a:lnTo>
                    <a:pt x="111" y="670"/>
                  </a:lnTo>
                  <a:lnTo>
                    <a:pt x="324" y="670"/>
                  </a:lnTo>
                  <a:lnTo>
                    <a:pt x="344" y="670"/>
                  </a:lnTo>
                  <a:lnTo>
                    <a:pt x="379" y="665"/>
                  </a:lnTo>
                  <a:lnTo>
                    <a:pt x="415" y="665"/>
                  </a:lnTo>
                  <a:lnTo>
                    <a:pt x="435" y="660"/>
                  </a:lnTo>
                  <a:lnTo>
                    <a:pt x="445" y="634"/>
                  </a:lnTo>
                  <a:lnTo>
                    <a:pt x="455" y="593"/>
                  </a:lnTo>
                  <a:lnTo>
                    <a:pt x="460" y="557"/>
                  </a:lnTo>
                  <a:lnTo>
                    <a:pt x="501" y="557"/>
                  </a:lnTo>
                  <a:lnTo>
                    <a:pt x="501" y="557"/>
                  </a:lnTo>
                  <a:lnTo>
                    <a:pt x="465" y="763"/>
                  </a:lnTo>
                  <a:lnTo>
                    <a:pt x="0" y="763"/>
                  </a:lnTo>
                  <a:lnTo>
                    <a:pt x="0" y="747"/>
                  </a:lnTo>
                  <a:lnTo>
                    <a:pt x="0" y="737"/>
                  </a:lnTo>
                  <a:lnTo>
                    <a:pt x="5" y="732"/>
                  </a:lnTo>
                  <a:lnTo>
                    <a:pt x="5" y="727"/>
                  </a:lnTo>
                  <a:lnTo>
                    <a:pt x="15" y="716"/>
                  </a:lnTo>
                  <a:lnTo>
                    <a:pt x="283" y="443"/>
                  </a:lnTo>
                  <a:lnTo>
                    <a:pt x="319" y="407"/>
                  </a:lnTo>
                  <a:lnTo>
                    <a:pt x="354" y="355"/>
                  </a:lnTo>
                  <a:lnTo>
                    <a:pt x="379" y="294"/>
                  </a:lnTo>
                  <a:lnTo>
                    <a:pt x="389" y="226"/>
                  </a:lnTo>
                  <a:lnTo>
                    <a:pt x="384" y="170"/>
                  </a:lnTo>
                  <a:lnTo>
                    <a:pt x="364" y="118"/>
                  </a:lnTo>
                  <a:lnTo>
                    <a:pt x="329" y="77"/>
                  </a:lnTo>
                  <a:lnTo>
                    <a:pt x="278" y="51"/>
                  </a:lnTo>
                  <a:lnTo>
                    <a:pt x="217" y="41"/>
                  </a:lnTo>
                  <a:lnTo>
                    <a:pt x="177" y="46"/>
                  </a:lnTo>
                  <a:lnTo>
                    <a:pt x="132" y="67"/>
                  </a:lnTo>
                  <a:lnTo>
                    <a:pt x="86" y="98"/>
                  </a:lnTo>
                  <a:lnTo>
                    <a:pt x="56" y="149"/>
                  </a:lnTo>
                  <a:lnTo>
                    <a:pt x="76" y="149"/>
                  </a:lnTo>
                  <a:lnTo>
                    <a:pt x="91" y="154"/>
                  </a:lnTo>
                  <a:lnTo>
                    <a:pt x="101" y="165"/>
                  </a:lnTo>
                  <a:lnTo>
                    <a:pt x="111" y="170"/>
                  </a:lnTo>
                  <a:lnTo>
                    <a:pt x="116" y="180"/>
                  </a:lnTo>
                  <a:lnTo>
                    <a:pt x="116" y="190"/>
                  </a:lnTo>
                  <a:lnTo>
                    <a:pt x="121" y="201"/>
                  </a:lnTo>
                  <a:lnTo>
                    <a:pt x="121" y="211"/>
                  </a:lnTo>
                  <a:lnTo>
                    <a:pt x="116" y="226"/>
                  </a:lnTo>
                  <a:lnTo>
                    <a:pt x="111" y="242"/>
                  </a:lnTo>
                  <a:lnTo>
                    <a:pt x="101" y="257"/>
                  </a:lnTo>
                  <a:lnTo>
                    <a:pt x="86" y="263"/>
                  </a:lnTo>
                  <a:lnTo>
                    <a:pt x="76" y="268"/>
                  </a:lnTo>
                  <a:lnTo>
                    <a:pt x="61" y="273"/>
                  </a:lnTo>
                  <a:lnTo>
                    <a:pt x="56" y="273"/>
                  </a:lnTo>
                  <a:lnTo>
                    <a:pt x="46" y="268"/>
                  </a:lnTo>
                  <a:lnTo>
                    <a:pt x="36" y="268"/>
                  </a:lnTo>
                  <a:lnTo>
                    <a:pt x="25" y="263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0" y="226"/>
                  </a:lnTo>
                  <a:lnTo>
                    <a:pt x="0" y="206"/>
                  </a:lnTo>
                  <a:lnTo>
                    <a:pt x="10" y="144"/>
                  </a:lnTo>
                  <a:lnTo>
                    <a:pt x="41" y="87"/>
                  </a:lnTo>
                  <a:lnTo>
                    <a:pt x="91" y="41"/>
                  </a:lnTo>
                  <a:lnTo>
                    <a:pt x="157" y="1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0142" y="4315"/>
              <a:ext cx="187" cy="48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6" y="10"/>
                </a:cxn>
                <a:cxn ang="0">
                  <a:pos x="156" y="41"/>
                </a:cxn>
                <a:cxn ang="0">
                  <a:pos x="177" y="92"/>
                </a:cxn>
                <a:cxn ang="0">
                  <a:pos x="187" y="165"/>
                </a:cxn>
                <a:cxn ang="0">
                  <a:pos x="187" y="165"/>
                </a:cxn>
                <a:cxn ang="0">
                  <a:pos x="177" y="257"/>
                </a:cxn>
                <a:cxn ang="0">
                  <a:pos x="151" y="335"/>
                </a:cxn>
                <a:cxn ang="0">
                  <a:pos x="121" y="397"/>
                </a:cxn>
                <a:cxn ang="0">
                  <a:pos x="86" y="443"/>
                </a:cxn>
                <a:cxn ang="0">
                  <a:pos x="55" y="474"/>
                </a:cxn>
                <a:cxn ang="0">
                  <a:pos x="40" y="484"/>
                </a:cxn>
                <a:cxn ang="0">
                  <a:pos x="35" y="479"/>
                </a:cxn>
                <a:cxn ang="0">
                  <a:pos x="30" y="474"/>
                </a:cxn>
                <a:cxn ang="0">
                  <a:pos x="25" y="464"/>
                </a:cxn>
                <a:cxn ang="0">
                  <a:pos x="25" y="464"/>
                </a:cxn>
                <a:cxn ang="0">
                  <a:pos x="25" y="459"/>
                </a:cxn>
                <a:cxn ang="0">
                  <a:pos x="30" y="453"/>
                </a:cxn>
                <a:cxn ang="0">
                  <a:pos x="35" y="448"/>
                </a:cxn>
                <a:cxn ang="0">
                  <a:pos x="45" y="438"/>
                </a:cxn>
                <a:cxn ang="0">
                  <a:pos x="81" y="392"/>
                </a:cxn>
                <a:cxn ang="0">
                  <a:pos x="116" y="330"/>
                </a:cxn>
                <a:cxn ang="0">
                  <a:pos x="141" y="252"/>
                </a:cxn>
                <a:cxn ang="0">
                  <a:pos x="151" y="165"/>
                </a:cxn>
                <a:cxn ang="0">
                  <a:pos x="151" y="154"/>
                </a:cxn>
                <a:cxn ang="0">
                  <a:pos x="151" y="144"/>
                </a:cxn>
                <a:cxn ang="0">
                  <a:pos x="151" y="144"/>
                </a:cxn>
                <a:cxn ang="0">
                  <a:pos x="146" y="144"/>
                </a:cxn>
                <a:cxn ang="0">
                  <a:pos x="146" y="144"/>
                </a:cxn>
                <a:cxn ang="0">
                  <a:pos x="146" y="144"/>
                </a:cxn>
                <a:cxn ang="0">
                  <a:pos x="141" y="149"/>
                </a:cxn>
                <a:cxn ang="0">
                  <a:pos x="121" y="159"/>
                </a:cxn>
                <a:cxn ang="0">
                  <a:pos x="106" y="165"/>
                </a:cxn>
                <a:cxn ang="0">
                  <a:pos x="86" y="170"/>
                </a:cxn>
                <a:cxn ang="0">
                  <a:pos x="50" y="159"/>
                </a:cxn>
                <a:cxn ang="0">
                  <a:pos x="25" y="139"/>
                </a:cxn>
                <a:cxn ang="0">
                  <a:pos x="5" y="113"/>
                </a:cxn>
                <a:cxn ang="0">
                  <a:pos x="0" y="82"/>
                </a:cxn>
                <a:cxn ang="0">
                  <a:pos x="5" y="51"/>
                </a:cxn>
                <a:cxn ang="0">
                  <a:pos x="25" y="25"/>
                </a:cxn>
                <a:cxn ang="0">
                  <a:pos x="50" y="5"/>
                </a:cxn>
                <a:cxn ang="0">
                  <a:pos x="86" y="0"/>
                </a:cxn>
              </a:cxnLst>
              <a:rect l="0" t="0" r="r" b="b"/>
              <a:pathLst>
                <a:path w="187" h="484">
                  <a:moveTo>
                    <a:pt x="86" y="0"/>
                  </a:moveTo>
                  <a:lnTo>
                    <a:pt x="126" y="10"/>
                  </a:lnTo>
                  <a:lnTo>
                    <a:pt x="156" y="41"/>
                  </a:lnTo>
                  <a:lnTo>
                    <a:pt x="177" y="92"/>
                  </a:lnTo>
                  <a:lnTo>
                    <a:pt x="187" y="165"/>
                  </a:lnTo>
                  <a:lnTo>
                    <a:pt x="187" y="165"/>
                  </a:lnTo>
                  <a:lnTo>
                    <a:pt x="177" y="257"/>
                  </a:lnTo>
                  <a:lnTo>
                    <a:pt x="151" y="335"/>
                  </a:lnTo>
                  <a:lnTo>
                    <a:pt x="121" y="397"/>
                  </a:lnTo>
                  <a:lnTo>
                    <a:pt x="86" y="443"/>
                  </a:lnTo>
                  <a:lnTo>
                    <a:pt x="55" y="474"/>
                  </a:lnTo>
                  <a:lnTo>
                    <a:pt x="40" y="484"/>
                  </a:lnTo>
                  <a:lnTo>
                    <a:pt x="35" y="479"/>
                  </a:lnTo>
                  <a:lnTo>
                    <a:pt x="30" y="474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30" y="453"/>
                  </a:lnTo>
                  <a:lnTo>
                    <a:pt x="35" y="448"/>
                  </a:lnTo>
                  <a:lnTo>
                    <a:pt x="45" y="438"/>
                  </a:lnTo>
                  <a:lnTo>
                    <a:pt x="81" y="392"/>
                  </a:lnTo>
                  <a:lnTo>
                    <a:pt x="116" y="330"/>
                  </a:lnTo>
                  <a:lnTo>
                    <a:pt x="141" y="252"/>
                  </a:lnTo>
                  <a:lnTo>
                    <a:pt x="151" y="165"/>
                  </a:lnTo>
                  <a:lnTo>
                    <a:pt x="151" y="154"/>
                  </a:lnTo>
                  <a:lnTo>
                    <a:pt x="151" y="144"/>
                  </a:lnTo>
                  <a:lnTo>
                    <a:pt x="151" y="144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41" y="149"/>
                  </a:lnTo>
                  <a:lnTo>
                    <a:pt x="121" y="159"/>
                  </a:lnTo>
                  <a:lnTo>
                    <a:pt x="106" y="165"/>
                  </a:lnTo>
                  <a:lnTo>
                    <a:pt x="86" y="170"/>
                  </a:lnTo>
                  <a:lnTo>
                    <a:pt x="50" y="159"/>
                  </a:lnTo>
                  <a:lnTo>
                    <a:pt x="25" y="139"/>
                  </a:lnTo>
                  <a:lnTo>
                    <a:pt x="5" y="113"/>
                  </a:lnTo>
                  <a:lnTo>
                    <a:pt x="0" y="82"/>
                  </a:lnTo>
                  <a:lnTo>
                    <a:pt x="5" y="51"/>
                  </a:lnTo>
                  <a:lnTo>
                    <a:pt x="25" y="25"/>
                  </a:lnTo>
                  <a:lnTo>
                    <a:pt x="50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854" y="4315"/>
              <a:ext cx="167" cy="17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7" y="10"/>
                </a:cxn>
                <a:cxn ang="0">
                  <a:pos x="157" y="41"/>
                </a:cxn>
                <a:cxn ang="0">
                  <a:pos x="167" y="82"/>
                </a:cxn>
                <a:cxn ang="0">
                  <a:pos x="157" y="123"/>
                </a:cxn>
                <a:cxn ang="0">
                  <a:pos x="127" y="154"/>
                </a:cxn>
                <a:cxn ang="0">
                  <a:pos x="86" y="170"/>
                </a:cxn>
                <a:cxn ang="0">
                  <a:pos x="41" y="154"/>
                </a:cxn>
                <a:cxn ang="0">
                  <a:pos x="11" y="123"/>
                </a:cxn>
                <a:cxn ang="0">
                  <a:pos x="0" y="82"/>
                </a:cxn>
                <a:cxn ang="0">
                  <a:pos x="11" y="41"/>
                </a:cxn>
                <a:cxn ang="0">
                  <a:pos x="41" y="10"/>
                </a:cxn>
                <a:cxn ang="0">
                  <a:pos x="86" y="0"/>
                </a:cxn>
              </a:cxnLst>
              <a:rect l="0" t="0" r="r" b="b"/>
              <a:pathLst>
                <a:path w="167" h="170">
                  <a:moveTo>
                    <a:pt x="86" y="0"/>
                  </a:moveTo>
                  <a:lnTo>
                    <a:pt x="127" y="10"/>
                  </a:lnTo>
                  <a:lnTo>
                    <a:pt x="157" y="41"/>
                  </a:lnTo>
                  <a:lnTo>
                    <a:pt x="167" y="82"/>
                  </a:lnTo>
                  <a:lnTo>
                    <a:pt x="157" y="123"/>
                  </a:lnTo>
                  <a:lnTo>
                    <a:pt x="127" y="154"/>
                  </a:lnTo>
                  <a:lnTo>
                    <a:pt x="86" y="170"/>
                  </a:lnTo>
                  <a:lnTo>
                    <a:pt x="41" y="154"/>
                  </a:lnTo>
                  <a:lnTo>
                    <a:pt x="11" y="123"/>
                  </a:lnTo>
                  <a:lnTo>
                    <a:pt x="0" y="82"/>
                  </a:lnTo>
                  <a:lnTo>
                    <a:pt x="11" y="41"/>
                  </a:lnTo>
                  <a:lnTo>
                    <a:pt x="41" y="1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1567" y="4315"/>
              <a:ext cx="167" cy="17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6" y="10"/>
                </a:cxn>
                <a:cxn ang="0">
                  <a:pos x="157" y="41"/>
                </a:cxn>
                <a:cxn ang="0">
                  <a:pos x="167" y="82"/>
                </a:cxn>
                <a:cxn ang="0">
                  <a:pos x="157" y="123"/>
                </a:cxn>
                <a:cxn ang="0">
                  <a:pos x="126" y="154"/>
                </a:cxn>
                <a:cxn ang="0">
                  <a:pos x="86" y="170"/>
                </a:cxn>
                <a:cxn ang="0">
                  <a:pos x="41" y="154"/>
                </a:cxn>
                <a:cxn ang="0">
                  <a:pos x="10" y="123"/>
                </a:cxn>
                <a:cxn ang="0">
                  <a:pos x="0" y="82"/>
                </a:cxn>
                <a:cxn ang="0">
                  <a:pos x="10" y="41"/>
                </a:cxn>
                <a:cxn ang="0">
                  <a:pos x="41" y="10"/>
                </a:cxn>
                <a:cxn ang="0">
                  <a:pos x="86" y="0"/>
                </a:cxn>
              </a:cxnLst>
              <a:rect l="0" t="0" r="r" b="b"/>
              <a:pathLst>
                <a:path w="167" h="170">
                  <a:moveTo>
                    <a:pt x="86" y="0"/>
                  </a:moveTo>
                  <a:lnTo>
                    <a:pt x="126" y="10"/>
                  </a:lnTo>
                  <a:lnTo>
                    <a:pt x="157" y="41"/>
                  </a:lnTo>
                  <a:lnTo>
                    <a:pt x="167" y="82"/>
                  </a:lnTo>
                  <a:lnTo>
                    <a:pt x="157" y="123"/>
                  </a:lnTo>
                  <a:lnTo>
                    <a:pt x="126" y="154"/>
                  </a:lnTo>
                  <a:lnTo>
                    <a:pt x="86" y="170"/>
                  </a:lnTo>
                  <a:lnTo>
                    <a:pt x="41" y="154"/>
                  </a:lnTo>
                  <a:lnTo>
                    <a:pt x="10" y="123"/>
                  </a:lnTo>
                  <a:lnTo>
                    <a:pt x="0" y="82"/>
                  </a:lnTo>
                  <a:lnTo>
                    <a:pt x="10" y="41"/>
                  </a:lnTo>
                  <a:lnTo>
                    <a:pt x="41" y="1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2280" y="4315"/>
              <a:ext cx="167" cy="17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6" y="10"/>
                </a:cxn>
                <a:cxn ang="0">
                  <a:pos x="157" y="41"/>
                </a:cxn>
                <a:cxn ang="0">
                  <a:pos x="167" y="82"/>
                </a:cxn>
                <a:cxn ang="0">
                  <a:pos x="157" y="123"/>
                </a:cxn>
                <a:cxn ang="0">
                  <a:pos x="126" y="154"/>
                </a:cxn>
                <a:cxn ang="0">
                  <a:pos x="81" y="170"/>
                </a:cxn>
                <a:cxn ang="0">
                  <a:pos x="40" y="154"/>
                </a:cxn>
                <a:cxn ang="0">
                  <a:pos x="10" y="123"/>
                </a:cxn>
                <a:cxn ang="0">
                  <a:pos x="0" y="82"/>
                </a:cxn>
                <a:cxn ang="0">
                  <a:pos x="10" y="41"/>
                </a:cxn>
                <a:cxn ang="0">
                  <a:pos x="40" y="10"/>
                </a:cxn>
                <a:cxn ang="0">
                  <a:pos x="81" y="0"/>
                </a:cxn>
              </a:cxnLst>
              <a:rect l="0" t="0" r="r" b="b"/>
              <a:pathLst>
                <a:path w="167" h="170">
                  <a:moveTo>
                    <a:pt x="81" y="0"/>
                  </a:moveTo>
                  <a:lnTo>
                    <a:pt x="126" y="10"/>
                  </a:lnTo>
                  <a:lnTo>
                    <a:pt x="157" y="41"/>
                  </a:lnTo>
                  <a:lnTo>
                    <a:pt x="167" y="82"/>
                  </a:lnTo>
                  <a:lnTo>
                    <a:pt x="157" y="123"/>
                  </a:lnTo>
                  <a:lnTo>
                    <a:pt x="126" y="154"/>
                  </a:lnTo>
                  <a:lnTo>
                    <a:pt x="81" y="170"/>
                  </a:lnTo>
                  <a:lnTo>
                    <a:pt x="40" y="154"/>
                  </a:lnTo>
                  <a:lnTo>
                    <a:pt x="10" y="123"/>
                  </a:lnTo>
                  <a:lnTo>
                    <a:pt x="0" y="82"/>
                  </a:lnTo>
                  <a:lnTo>
                    <a:pt x="10" y="41"/>
                  </a:lnTo>
                  <a:lnTo>
                    <a:pt x="40" y="1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972" y="4315"/>
              <a:ext cx="182" cy="48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7" y="10"/>
                </a:cxn>
                <a:cxn ang="0">
                  <a:pos x="157" y="41"/>
                </a:cxn>
                <a:cxn ang="0">
                  <a:pos x="177" y="92"/>
                </a:cxn>
                <a:cxn ang="0">
                  <a:pos x="182" y="165"/>
                </a:cxn>
                <a:cxn ang="0">
                  <a:pos x="182" y="165"/>
                </a:cxn>
                <a:cxn ang="0">
                  <a:pos x="172" y="257"/>
                </a:cxn>
                <a:cxn ang="0">
                  <a:pos x="152" y="335"/>
                </a:cxn>
                <a:cxn ang="0">
                  <a:pos x="117" y="397"/>
                </a:cxn>
                <a:cxn ang="0">
                  <a:pos x="86" y="443"/>
                </a:cxn>
                <a:cxn ang="0">
                  <a:pos x="56" y="474"/>
                </a:cxn>
                <a:cxn ang="0">
                  <a:pos x="41" y="484"/>
                </a:cxn>
                <a:cxn ang="0">
                  <a:pos x="31" y="479"/>
                </a:cxn>
                <a:cxn ang="0">
                  <a:pos x="26" y="474"/>
                </a:cxn>
                <a:cxn ang="0">
                  <a:pos x="26" y="464"/>
                </a:cxn>
                <a:cxn ang="0">
                  <a:pos x="26" y="464"/>
                </a:cxn>
                <a:cxn ang="0">
                  <a:pos x="26" y="459"/>
                </a:cxn>
                <a:cxn ang="0">
                  <a:pos x="26" y="453"/>
                </a:cxn>
                <a:cxn ang="0">
                  <a:pos x="31" y="448"/>
                </a:cxn>
                <a:cxn ang="0">
                  <a:pos x="41" y="438"/>
                </a:cxn>
                <a:cxn ang="0">
                  <a:pos x="81" y="392"/>
                </a:cxn>
                <a:cxn ang="0">
                  <a:pos x="117" y="330"/>
                </a:cxn>
                <a:cxn ang="0">
                  <a:pos x="137" y="252"/>
                </a:cxn>
                <a:cxn ang="0">
                  <a:pos x="147" y="165"/>
                </a:cxn>
                <a:cxn ang="0">
                  <a:pos x="147" y="154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2" y="144"/>
                </a:cxn>
                <a:cxn ang="0">
                  <a:pos x="142" y="144"/>
                </a:cxn>
                <a:cxn ang="0">
                  <a:pos x="137" y="149"/>
                </a:cxn>
                <a:cxn ang="0">
                  <a:pos x="122" y="159"/>
                </a:cxn>
                <a:cxn ang="0">
                  <a:pos x="101" y="165"/>
                </a:cxn>
                <a:cxn ang="0">
                  <a:pos x="81" y="170"/>
                </a:cxn>
                <a:cxn ang="0">
                  <a:pos x="46" y="159"/>
                </a:cxn>
                <a:cxn ang="0">
                  <a:pos x="21" y="139"/>
                </a:cxn>
                <a:cxn ang="0">
                  <a:pos x="5" y="113"/>
                </a:cxn>
                <a:cxn ang="0">
                  <a:pos x="0" y="82"/>
                </a:cxn>
                <a:cxn ang="0">
                  <a:pos x="5" y="51"/>
                </a:cxn>
                <a:cxn ang="0">
                  <a:pos x="21" y="25"/>
                </a:cxn>
                <a:cxn ang="0">
                  <a:pos x="46" y="5"/>
                </a:cxn>
                <a:cxn ang="0">
                  <a:pos x="81" y="0"/>
                </a:cxn>
              </a:cxnLst>
              <a:rect l="0" t="0" r="r" b="b"/>
              <a:pathLst>
                <a:path w="182" h="484">
                  <a:moveTo>
                    <a:pt x="81" y="0"/>
                  </a:moveTo>
                  <a:lnTo>
                    <a:pt x="127" y="10"/>
                  </a:lnTo>
                  <a:lnTo>
                    <a:pt x="157" y="41"/>
                  </a:lnTo>
                  <a:lnTo>
                    <a:pt x="177" y="92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72" y="257"/>
                  </a:lnTo>
                  <a:lnTo>
                    <a:pt x="152" y="335"/>
                  </a:lnTo>
                  <a:lnTo>
                    <a:pt x="117" y="397"/>
                  </a:lnTo>
                  <a:lnTo>
                    <a:pt x="86" y="443"/>
                  </a:lnTo>
                  <a:lnTo>
                    <a:pt x="56" y="474"/>
                  </a:lnTo>
                  <a:lnTo>
                    <a:pt x="41" y="484"/>
                  </a:lnTo>
                  <a:lnTo>
                    <a:pt x="31" y="479"/>
                  </a:lnTo>
                  <a:lnTo>
                    <a:pt x="26" y="474"/>
                  </a:lnTo>
                  <a:lnTo>
                    <a:pt x="26" y="464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3"/>
                  </a:lnTo>
                  <a:lnTo>
                    <a:pt x="31" y="448"/>
                  </a:lnTo>
                  <a:lnTo>
                    <a:pt x="41" y="438"/>
                  </a:lnTo>
                  <a:lnTo>
                    <a:pt x="81" y="392"/>
                  </a:lnTo>
                  <a:lnTo>
                    <a:pt x="117" y="330"/>
                  </a:lnTo>
                  <a:lnTo>
                    <a:pt x="137" y="252"/>
                  </a:lnTo>
                  <a:lnTo>
                    <a:pt x="147" y="165"/>
                  </a:lnTo>
                  <a:lnTo>
                    <a:pt x="147" y="15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37" y="149"/>
                  </a:lnTo>
                  <a:lnTo>
                    <a:pt x="122" y="159"/>
                  </a:lnTo>
                  <a:lnTo>
                    <a:pt x="101" y="165"/>
                  </a:lnTo>
                  <a:lnTo>
                    <a:pt x="81" y="170"/>
                  </a:lnTo>
                  <a:lnTo>
                    <a:pt x="46" y="159"/>
                  </a:lnTo>
                  <a:lnTo>
                    <a:pt x="21" y="139"/>
                  </a:lnTo>
                  <a:lnTo>
                    <a:pt x="5" y="113"/>
                  </a:lnTo>
                  <a:lnTo>
                    <a:pt x="0" y="82"/>
                  </a:lnTo>
                  <a:lnTo>
                    <a:pt x="5" y="51"/>
                  </a:lnTo>
                  <a:lnTo>
                    <a:pt x="21" y="25"/>
                  </a:lnTo>
                  <a:lnTo>
                    <a:pt x="46" y="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3624" y="3355"/>
              <a:ext cx="834" cy="1460"/>
            </a:xfrm>
            <a:custGeom>
              <a:avLst/>
              <a:gdLst/>
              <a:ahLst/>
              <a:cxnLst>
                <a:cxn ang="0">
                  <a:pos x="521" y="444"/>
                </a:cxn>
                <a:cxn ang="0">
                  <a:pos x="450" y="1094"/>
                </a:cxn>
                <a:cxn ang="0">
                  <a:pos x="602" y="991"/>
                </a:cxn>
                <a:cxn ang="0">
                  <a:pos x="698" y="836"/>
                </a:cxn>
                <a:cxn ang="0">
                  <a:pos x="728" y="671"/>
                </a:cxn>
                <a:cxn ang="0">
                  <a:pos x="688" y="531"/>
                </a:cxn>
                <a:cxn ang="0">
                  <a:pos x="587" y="454"/>
                </a:cxn>
                <a:cxn ang="0">
                  <a:pos x="521" y="444"/>
                </a:cxn>
                <a:cxn ang="0">
                  <a:pos x="475" y="444"/>
                </a:cxn>
                <a:cxn ang="0">
                  <a:pos x="299" y="506"/>
                </a:cxn>
                <a:cxn ang="0">
                  <a:pos x="177" y="640"/>
                </a:cxn>
                <a:cxn ang="0">
                  <a:pos x="112" y="805"/>
                </a:cxn>
                <a:cxn ang="0">
                  <a:pos x="112" y="960"/>
                </a:cxn>
                <a:cxn ang="0">
                  <a:pos x="172" y="1058"/>
                </a:cxn>
                <a:cxn ang="0">
                  <a:pos x="263" y="1104"/>
                </a:cxn>
                <a:cxn ang="0">
                  <a:pos x="314" y="1114"/>
                </a:cxn>
                <a:cxn ang="0">
                  <a:pos x="602" y="0"/>
                </a:cxn>
                <a:cxn ang="0">
                  <a:pos x="617" y="5"/>
                </a:cxn>
                <a:cxn ang="0">
                  <a:pos x="622" y="16"/>
                </a:cxn>
                <a:cxn ang="0">
                  <a:pos x="622" y="21"/>
                </a:cxn>
                <a:cxn ang="0">
                  <a:pos x="617" y="42"/>
                </a:cxn>
                <a:cxn ang="0">
                  <a:pos x="531" y="408"/>
                </a:cxn>
                <a:cxn ang="0">
                  <a:pos x="688" y="449"/>
                </a:cxn>
                <a:cxn ang="0">
                  <a:pos x="784" y="537"/>
                </a:cxn>
                <a:cxn ang="0">
                  <a:pos x="829" y="645"/>
                </a:cxn>
                <a:cxn ang="0">
                  <a:pos x="819" y="810"/>
                </a:cxn>
                <a:cxn ang="0">
                  <a:pos x="688" y="1006"/>
                </a:cxn>
                <a:cxn ang="0">
                  <a:pos x="470" y="1130"/>
                </a:cxn>
                <a:cxn ang="0">
                  <a:pos x="288" y="1388"/>
                </a:cxn>
                <a:cxn ang="0">
                  <a:pos x="278" y="1419"/>
                </a:cxn>
                <a:cxn ang="0">
                  <a:pos x="273" y="1444"/>
                </a:cxn>
                <a:cxn ang="0">
                  <a:pos x="268" y="1455"/>
                </a:cxn>
                <a:cxn ang="0">
                  <a:pos x="258" y="1460"/>
                </a:cxn>
                <a:cxn ang="0">
                  <a:pos x="248" y="1460"/>
                </a:cxn>
                <a:cxn ang="0">
                  <a:pos x="238" y="1455"/>
                </a:cxn>
                <a:cxn ang="0">
                  <a:pos x="233" y="1444"/>
                </a:cxn>
                <a:cxn ang="0">
                  <a:pos x="243" y="1398"/>
                </a:cxn>
                <a:cxn ang="0">
                  <a:pos x="268" y="1300"/>
                </a:cxn>
                <a:cxn ang="0">
                  <a:pos x="304" y="1150"/>
                </a:cxn>
                <a:cxn ang="0">
                  <a:pos x="137" y="1099"/>
                </a:cxn>
                <a:cxn ang="0">
                  <a:pos x="36" y="996"/>
                </a:cxn>
                <a:cxn ang="0">
                  <a:pos x="0" y="856"/>
                </a:cxn>
                <a:cxn ang="0">
                  <a:pos x="51" y="671"/>
                </a:cxn>
                <a:cxn ang="0">
                  <a:pos x="187" y="516"/>
                </a:cxn>
                <a:cxn ang="0">
                  <a:pos x="379" y="423"/>
                </a:cxn>
                <a:cxn ang="0">
                  <a:pos x="582" y="31"/>
                </a:cxn>
                <a:cxn ang="0">
                  <a:pos x="587" y="11"/>
                </a:cxn>
                <a:cxn ang="0">
                  <a:pos x="597" y="0"/>
                </a:cxn>
              </a:cxnLst>
              <a:rect l="0" t="0" r="r" b="b"/>
              <a:pathLst>
                <a:path w="834" h="1460">
                  <a:moveTo>
                    <a:pt x="521" y="444"/>
                  </a:moveTo>
                  <a:lnTo>
                    <a:pt x="521" y="444"/>
                  </a:lnTo>
                  <a:lnTo>
                    <a:pt x="354" y="1114"/>
                  </a:lnTo>
                  <a:lnTo>
                    <a:pt x="450" y="1094"/>
                  </a:lnTo>
                  <a:lnTo>
                    <a:pt x="531" y="1047"/>
                  </a:lnTo>
                  <a:lnTo>
                    <a:pt x="602" y="991"/>
                  </a:lnTo>
                  <a:lnTo>
                    <a:pt x="657" y="918"/>
                  </a:lnTo>
                  <a:lnTo>
                    <a:pt x="698" y="836"/>
                  </a:lnTo>
                  <a:lnTo>
                    <a:pt x="723" y="753"/>
                  </a:lnTo>
                  <a:lnTo>
                    <a:pt x="728" y="671"/>
                  </a:lnTo>
                  <a:lnTo>
                    <a:pt x="718" y="588"/>
                  </a:lnTo>
                  <a:lnTo>
                    <a:pt x="688" y="531"/>
                  </a:lnTo>
                  <a:lnTo>
                    <a:pt x="647" y="485"/>
                  </a:lnTo>
                  <a:lnTo>
                    <a:pt x="587" y="454"/>
                  </a:lnTo>
                  <a:lnTo>
                    <a:pt x="521" y="444"/>
                  </a:lnTo>
                  <a:lnTo>
                    <a:pt x="521" y="444"/>
                  </a:lnTo>
                  <a:lnTo>
                    <a:pt x="521" y="444"/>
                  </a:lnTo>
                  <a:close/>
                  <a:moveTo>
                    <a:pt x="475" y="444"/>
                  </a:moveTo>
                  <a:lnTo>
                    <a:pt x="379" y="464"/>
                  </a:lnTo>
                  <a:lnTo>
                    <a:pt x="299" y="506"/>
                  </a:lnTo>
                  <a:lnTo>
                    <a:pt x="228" y="568"/>
                  </a:lnTo>
                  <a:lnTo>
                    <a:pt x="177" y="640"/>
                  </a:lnTo>
                  <a:lnTo>
                    <a:pt x="137" y="717"/>
                  </a:lnTo>
                  <a:lnTo>
                    <a:pt x="112" y="805"/>
                  </a:lnTo>
                  <a:lnTo>
                    <a:pt x="101" y="887"/>
                  </a:lnTo>
                  <a:lnTo>
                    <a:pt x="112" y="960"/>
                  </a:lnTo>
                  <a:lnTo>
                    <a:pt x="137" y="1016"/>
                  </a:lnTo>
                  <a:lnTo>
                    <a:pt x="172" y="1058"/>
                  </a:lnTo>
                  <a:lnTo>
                    <a:pt x="218" y="1089"/>
                  </a:lnTo>
                  <a:lnTo>
                    <a:pt x="263" y="1104"/>
                  </a:lnTo>
                  <a:lnTo>
                    <a:pt x="314" y="1114"/>
                  </a:lnTo>
                  <a:lnTo>
                    <a:pt x="314" y="1114"/>
                  </a:lnTo>
                  <a:lnTo>
                    <a:pt x="475" y="444"/>
                  </a:lnTo>
                  <a:close/>
                  <a:moveTo>
                    <a:pt x="602" y="0"/>
                  </a:moveTo>
                  <a:lnTo>
                    <a:pt x="612" y="0"/>
                  </a:lnTo>
                  <a:lnTo>
                    <a:pt x="617" y="5"/>
                  </a:lnTo>
                  <a:lnTo>
                    <a:pt x="622" y="11"/>
                  </a:lnTo>
                  <a:lnTo>
                    <a:pt x="622" y="16"/>
                  </a:lnTo>
                  <a:lnTo>
                    <a:pt x="622" y="16"/>
                  </a:lnTo>
                  <a:lnTo>
                    <a:pt x="622" y="21"/>
                  </a:lnTo>
                  <a:lnTo>
                    <a:pt x="617" y="36"/>
                  </a:lnTo>
                  <a:lnTo>
                    <a:pt x="617" y="42"/>
                  </a:lnTo>
                  <a:lnTo>
                    <a:pt x="617" y="42"/>
                  </a:lnTo>
                  <a:lnTo>
                    <a:pt x="531" y="408"/>
                  </a:lnTo>
                  <a:lnTo>
                    <a:pt x="617" y="423"/>
                  </a:lnTo>
                  <a:lnTo>
                    <a:pt x="688" y="449"/>
                  </a:lnTo>
                  <a:lnTo>
                    <a:pt x="743" y="490"/>
                  </a:lnTo>
                  <a:lnTo>
                    <a:pt x="784" y="537"/>
                  </a:lnTo>
                  <a:lnTo>
                    <a:pt x="814" y="588"/>
                  </a:lnTo>
                  <a:lnTo>
                    <a:pt x="829" y="645"/>
                  </a:lnTo>
                  <a:lnTo>
                    <a:pt x="834" y="702"/>
                  </a:lnTo>
                  <a:lnTo>
                    <a:pt x="819" y="810"/>
                  </a:lnTo>
                  <a:lnTo>
                    <a:pt x="764" y="913"/>
                  </a:lnTo>
                  <a:lnTo>
                    <a:pt x="688" y="1006"/>
                  </a:lnTo>
                  <a:lnTo>
                    <a:pt x="587" y="1078"/>
                  </a:lnTo>
                  <a:lnTo>
                    <a:pt x="470" y="1130"/>
                  </a:lnTo>
                  <a:lnTo>
                    <a:pt x="344" y="1150"/>
                  </a:lnTo>
                  <a:lnTo>
                    <a:pt x="288" y="1388"/>
                  </a:lnTo>
                  <a:lnTo>
                    <a:pt x="283" y="1403"/>
                  </a:lnTo>
                  <a:lnTo>
                    <a:pt x="278" y="1419"/>
                  </a:lnTo>
                  <a:lnTo>
                    <a:pt x="278" y="1429"/>
                  </a:lnTo>
                  <a:lnTo>
                    <a:pt x="273" y="1444"/>
                  </a:lnTo>
                  <a:lnTo>
                    <a:pt x="268" y="1450"/>
                  </a:lnTo>
                  <a:lnTo>
                    <a:pt x="268" y="1455"/>
                  </a:lnTo>
                  <a:lnTo>
                    <a:pt x="263" y="1460"/>
                  </a:lnTo>
                  <a:lnTo>
                    <a:pt x="258" y="1460"/>
                  </a:lnTo>
                  <a:lnTo>
                    <a:pt x="253" y="1460"/>
                  </a:lnTo>
                  <a:lnTo>
                    <a:pt x="248" y="1460"/>
                  </a:lnTo>
                  <a:lnTo>
                    <a:pt x="243" y="1460"/>
                  </a:lnTo>
                  <a:lnTo>
                    <a:pt x="238" y="1455"/>
                  </a:lnTo>
                  <a:lnTo>
                    <a:pt x="233" y="1450"/>
                  </a:lnTo>
                  <a:lnTo>
                    <a:pt x="233" y="1444"/>
                  </a:lnTo>
                  <a:lnTo>
                    <a:pt x="238" y="1429"/>
                  </a:lnTo>
                  <a:lnTo>
                    <a:pt x="243" y="1398"/>
                  </a:lnTo>
                  <a:lnTo>
                    <a:pt x="253" y="1352"/>
                  </a:lnTo>
                  <a:lnTo>
                    <a:pt x="268" y="1300"/>
                  </a:lnTo>
                  <a:lnTo>
                    <a:pt x="288" y="1223"/>
                  </a:lnTo>
                  <a:lnTo>
                    <a:pt x="304" y="1150"/>
                  </a:lnTo>
                  <a:lnTo>
                    <a:pt x="213" y="1135"/>
                  </a:lnTo>
                  <a:lnTo>
                    <a:pt x="137" y="1099"/>
                  </a:lnTo>
                  <a:lnTo>
                    <a:pt x="76" y="1052"/>
                  </a:lnTo>
                  <a:lnTo>
                    <a:pt x="36" y="996"/>
                  </a:lnTo>
                  <a:lnTo>
                    <a:pt x="5" y="929"/>
                  </a:lnTo>
                  <a:lnTo>
                    <a:pt x="0" y="856"/>
                  </a:lnTo>
                  <a:lnTo>
                    <a:pt x="10" y="758"/>
                  </a:lnTo>
                  <a:lnTo>
                    <a:pt x="51" y="671"/>
                  </a:lnTo>
                  <a:lnTo>
                    <a:pt x="112" y="588"/>
                  </a:lnTo>
                  <a:lnTo>
                    <a:pt x="187" y="516"/>
                  </a:lnTo>
                  <a:lnTo>
                    <a:pt x="278" y="459"/>
                  </a:lnTo>
                  <a:lnTo>
                    <a:pt x="379" y="423"/>
                  </a:lnTo>
                  <a:lnTo>
                    <a:pt x="486" y="408"/>
                  </a:lnTo>
                  <a:lnTo>
                    <a:pt x="582" y="31"/>
                  </a:lnTo>
                  <a:lnTo>
                    <a:pt x="582" y="21"/>
                  </a:lnTo>
                  <a:lnTo>
                    <a:pt x="587" y="11"/>
                  </a:lnTo>
                  <a:lnTo>
                    <a:pt x="592" y="5"/>
                  </a:lnTo>
                  <a:lnTo>
                    <a:pt x="597" y="0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564" y="3933"/>
              <a:ext cx="1032" cy="784"/>
            </a:xfrm>
            <a:custGeom>
              <a:avLst/>
              <a:gdLst/>
              <a:ahLst/>
              <a:cxnLst>
                <a:cxn ang="0">
                  <a:pos x="258" y="5"/>
                </a:cxn>
                <a:cxn ang="0">
                  <a:pos x="319" y="5"/>
                </a:cxn>
                <a:cxn ang="0">
                  <a:pos x="405" y="5"/>
                </a:cxn>
                <a:cxn ang="0">
                  <a:pos x="516" y="0"/>
                </a:cxn>
                <a:cxn ang="0">
                  <a:pos x="521" y="31"/>
                </a:cxn>
                <a:cxn ang="0">
                  <a:pos x="501" y="41"/>
                </a:cxn>
                <a:cxn ang="0">
                  <a:pos x="410" y="51"/>
                </a:cxn>
                <a:cxn ang="0">
                  <a:pos x="304" y="454"/>
                </a:cxn>
                <a:cxn ang="0">
                  <a:pos x="794" y="93"/>
                </a:cxn>
                <a:cxn ang="0">
                  <a:pos x="824" y="57"/>
                </a:cxn>
                <a:cxn ang="0">
                  <a:pos x="804" y="41"/>
                </a:cxn>
                <a:cxn ang="0">
                  <a:pos x="779" y="36"/>
                </a:cxn>
                <a:cxn ang="0">
                  <a:pos x="779" y="26"/>
                </a:cxn>
                <a:cxn ang="0">
                  <a:pos x="789" y="5"/>
                </a:cxn>
                <a:cxn ang="0">
                  <a:pos x="804" y="0"/>
                </a:cxn>
                <a:cxn ang="0">
                  <a:pos x="936" y="5"/>
                </a:cxn>
                <a:cxn ang="0">
                  <a:pos x="1016" y="0"/>
                </a:cxn>
                <a:cxn ang="0">
                  <a:pos x="1032" y="15"/>
                </a:cxn>
                <a:cxn ang="0">
                  <a:pos x="1021" y="36"/>
                </a:cxn>
                <a:cxn ang="0">
                  <a:pos x="956" y="51"/>
                </a:cxn>
                <a:cxn ang="0">
                  <a:pos x="784" y="149"/>
                </a:cxn>
                <a:cxn ang="0">
                  <a:pos x="577" y="294"/>
                </a:cxn>
                <a:cxn ang="0">
                  <a:pos x="567" y="309"/>
                </a:cxn>
                <a:cxn ang="0">
                  <a:pos x="567" y="315"/>
                </a:cxn>
                <a:cxn ang="0">
                  <a:pos x="764" y="706"/>
                </a:cxn>
                <a:cxn ang="0">
                  <a:pos x="799" y="737"/>
                </a:cxn>
                <a:cxn ang="0">
                  <a:pos x="840" y="743"/>
                </a:cxn>
                <a:cxn ang="0">
                  <a:pos x="860" y="748"/>
                </a:cxn>
                <a:cxn ang="0">
                  <a:pos x="860" y="774"/>
                </a:cxn>
                <a:cxn ang="0">
                  <a:pos x="789" y="784"/>
                </a:cxn>
                <a:cxn ang="0">
                  <a:pos x="632" y="784"/>
                </a:cxn>
                <a:cxn ang="0">
                  <a:pos x="572" y="779"/>
                </a:cxn>
                <a:cxn ang="0">
                  <a:pos x="567" y="768"/>
                </a:cxn>
                <a:cxn ang="0">
                  <a:pos x="577" y="748"/>
                </a:cxn>
                <a:cxn ang="0">
                  <a:pos x="597" y="743"/>
                </a:cxn>
                <a:cxn ang="0">
                  <a:pos x="632" y="737"/>
                </a:cxn>
                <a:cxn ang="0">
                  <a:pos x="647" y="717"/>
                </a:cxn>
                <a:cxn ang="0">
                  <a:pos x="647" y="701"/>
                </a:cxn>
                <a:cxn ang="0">
                  <a:pos x="289" y="505"/>
                </a:cxn>
                <a:cxn ang="0">
                  <a:pos x="243" y="691"/>
                </a:cxn>
                <a:cxn ang="0">
                  <a:pos x="238" y="732"/>
                </a:cxn>
                <a:cxn ang="0">
                  <a:pos x="248" y="743"/>
                </a:cxn>
                <a:cxn ang="0">
                  <a:pos x="294" y="743"/>
                </a:cxn>
                <a:cxn ang="0">
                  <a:pos x="319" y="743"/>
                </a:cxn>
                <a:cxn ang="0">
                  <a:pos x="339" y="753"/>
                </a:cxn>
                <a:cxn ang="0">
                  <a:pos x="334" y="779"/>
                </a:cxn>
                <a:cxn ang="0">
                  <a:pos x="319" y="784"/>
                </a:cxn>
                <a:cxn ang="0">
                  <a:pos x="248" y="784"/>
                </a:cxn>
                <a:cxn ang="0">
                  <a:pos x="187" y="779"/>
                </a:cxn>
                <a:cxn ang="0">
                  <a:pos x="66" y="784"/>
                </a:cxn>
                <a:cxn ang="0">
                  <a:pos x="6" y="779"/>
                </a:cxn>
                <a:cxn ang="0">
                  <a:pos x="0" y="768"/>
                </a:cxn>
                <a:cxn ang="0">
                  <a:pos x="16" y="748"/>
                </a:cxn>
                <a:cxn ang="0">
                  <a:pos x="86" y="743"/>
                </a:cxn>
                <a:cxn ang="0">
                  <a:pos x="137" y="696"/>
                </a:cxn>
                <a:cxn ang="0">
                  <a:pos x="289" y="67"/>
                </a:cxn>
                <a:cxn ang="0">
                  <a:pos x="289" y="51"/>
                </a:cxn>
                <a:cxn ang="0">
                  <a:pos x="263" y="46"/>
                </a:cxn>
                <a:cxn ang="0">
                  <a:pos x="233" y="41"/>
                </a:cxn>
                <a:cxn ang="0">
                  <a:pos x="198" y="41"/>
                </a:cxn>
                <a:cxn ang="0">
                  <a:pos x="187" y="26"/>
                </a:cxn>
                <a:cxn ang="0">
                  <a:pos x="198" y="5"/>
                </a:cxn>
                <a:cxn ang="0">
                  <a:pos x="213" y="0"/>
                </a:cxn>
              </a:cxnLst>
              <a:rect l="0" t="0" r="r" b="b"/>
              <a:pathLst>
                <a:path w="1032" h="784">
                  <a:moveTo>
                    <a:pt x="213" y="0"/>
                  </a:moveTo>
                  <a:lnTo>
                    <a:pt x="233" y="0"/>
                  </a:lnTo>
                  <a:lnTo>
                    <a:pt x="258" y="5"/>
                  </a:lnTo>
                  <a:lnTo>
                    <a:pt x="278" y="5"/>
                  </a:lnTo>
                  <a:lnTo>
                    <a:pt x="299" y="5"/>
                  </a:lnTo>
                  <a:lnTo>
                    <a:pt x="319" y="5"/>
                  </a:lnTo>
                  <a:lnTo>
                    <a:pt x="339" y="5"/>
                  </a:lnTo>
                  <a:lnTo>
                    <a:pt x="359" y="5"/>
                  </a:lnTo>
                  <a:lnTo>
                    <a:pt x="405" y="5"/>
                  </a:lnTo>
                  <a:lnTo>
                    <a:pt x="460" y="0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1" y="5"/>
                  </a:lnTo>
                  <a:lnTo>
                    <a:pt x="526" y="15"/>
                  </a:lnTo>
                  <a:lnTo>
                    <a:pt x="521" y="31"/>
                  </a:lnTo>
                  <a:lnTo>
                    <a:pt x="516" y="36"/>
                  </a:lnTo>
                  <a:lnTo>
                    <a:pt x="511" y="41"/>
                  </a:lnTo>
                  <a:lnTo>
                    <a:pt x="501" y="41"/>
                  </a:lnTo>
                  <a:lnTo>
                    <a:pt x="491" y="41"/>
                  </a:lnTo>
                  <a:lnTo>
                    <a:pt x="440" y="46"/>
                  </a:lnTo>
                  <a:lnTo>
                    <a:pt x="410" y="51"/>
                  </a:lnTo>
                  <a:lnTo>
                    <a:pt x="400" y="67"/>
                  </a:lnTo>
                  <a:lnTo>
                    <a:pt x="390" y="93"/>
                  </a:lnTo>
                  <a:lnTo>
                    <a:pt x="304" y="454"/>
                  </a:lnTo>
                  <a:lnTo>
                    <a:pt x="774" y="113"/>
                  </a:lnTo>
                  <a:lnTo>
                    <a:pt x="784" y="103"/>
                  </a:lnTo>
                  <a:lnTo>
                    <a:pt x="794" y="93"/>
                  </a:lnTo>
                  <a:lnTo>
                    <a:pt x="809" y="82"/>
                  </a:lnTo>
                  <a:lnTo>
                    <a:pt x="819" y="72"/>
                  </a:lnTo>
                  <a:lnTo>
                    <a:pt x="824" y="57"/>
                  </a:lnTo>
                  <a:lnTo>
                    <a:pt x="819" y="51"/>
                  </a:lnTo>
                  <a:lnTo>
                    <a:pt x="814" y="46"/>
                  </a:lnTo>
                  <a:lnTo>
                    <a:pt x="804" y="41"/>
                  </a:lnTo>
                  <a:lnTo>
                    <a:pt x="794" y="41"/>
                  </a:lnTo>
                  <a:lnTo>
                    <a:pt x="784" y="41"/>
                  </a:lnTo>
                  <a:lnTo>
                    <a:pt x="779" y="36"/>
                  </a:lnTo>
                  <a:lnTo>
                    <a:pt x="779" y="31"/>
                  </a:lnTo>
                  <a:lnTo>
                    <a:pt x="779" y="26"/>
                  </a:lnTo>
                  <a:lnTo>
                    <a:pt x="779" y="26"/>
                  </a:lnTo>
                  <a:lnTo>
                    <a:pt x="779" y="15"/>
                  </a:lnTo>
                  <a:lnTo>
                    <a:pt x="784" y="10"/>
                  </a:lnTo>
                  <a:lnTo>
                    <a:pt x="789" y="5"/>
                  </a:lnTo>
                  <a:lnTo>
                    <a:pt x="794" y="0"/>
                  </a:lnTo>
                  <a:lnTo>
                    <a:pt x="799" y="0"/>
                  </a:lnTo>
                  <a:lnTo>
                    <a:pt x="804" y="0"/>
                  </a:lnTo>
                  <a:lnTo>
                    <a:pt x="845" y="0"/>
                  </a:lnTo>
                  <a:lnTo>
                    <a:pt x="895" y="5"/>
                  </a:lnTo>
                  <a:lnTo>
                    <a:pt x="936" y="5"/>
                  </a:lnTo>
                  <a:lnTo>
                    <a:pt x="966" y="5"/>
                  </a:lnTo>
                  <a:lnTo>
                    <a:pt x="991" y="0"/>
                  </a:lnTo>
                  <a:lnTo>
                    <a:pt x="1016" y="0"/>
                  </a:lnTo>
                  <a:lnTo>
                    <a:pt x="1021" y="0"/>
                  </a:lnTo>
                  <a:lnTo>
                    <a:pt x="1027" y="5"/>
                  </a:lnTo>
                  <a:lnTo>
                    <a:pt x="1032" y="15"/>
                  </a:lnTo>
                  <a:lnTo>
                    <a:pt x="1027" y="26"/>
                  </a:lnTo>
                  <a:lnTo>
                    <a:pt x="1027" y="36"/>
                  </a:lnTo>
                  <a:lnTo>
                    <a:pt x="1021" y="36"/>
                  </a:lnTo>
                  <a:lnTo>
                    <a:pt x="1011" y="41"/>
                  </a:lnTo>
                  <a:lnTo>
                    <a:pt x="1006" y="41"/>
                  </a:lnTo>
                  <a:lnTo>
                    <a:pt x="956" y="51"/>
                  </a:lnTo>
                  <a:lnTo>
                    <a:pt x="910" y="72"/>
                  </a:lnTo>
                  <a:lnTo>
                    <a:pt x="850" y="103"/>
                  </a:lnTo>
                  <a:lnTo>
                    <a:pt x="784" y="149"/>
                  </a:lnTo>
                  <a:lnTo>
                    <a:pt x="703" y="206"/>
                  </a:lnTo>
                  <a:lnTo>
                    <a:pt x="592" y="289"/>
                  </a:lnTo>
                  <a:lnTo>
                    <a:pt x="577" y="294"/>
                  </a:lnTo>
                  <a:lnTo>
                    <a:pt x="572" y="304"/>
                  </a:lnTo>
                  <a:lnTo>
                    <a:pt x="567" y="304"/>
                  </a:lnTo>
                  <a:lnTo>
                    <a:pt x="567" y="309"/>
                  </a:lnTo>
                  <a:lnTo>
                    <a:pt x="562" y="309"/>
                  </a:lnTo>
                  <a:lnTo>
                    <a:pt x="567" y="309"/>
                  </a:lnTo>
                  <a:lnTo>
                    <a:pt x="567" y="315"/>
                  </a:lnTo>
                  <a:lnTo>
                    <a:pt x="572" y="325"/>
                  </a:lnTo>
                  <a:lnTo>
                    <a:pt x="572" y="325"/>
                  </a:lnTo>
                  <a:lnTo>
                    <a:pt x="764" y="706"/>
                  </a:lnTo>
                  <a:lnTo>
                    <a:pt x="774" y="722"/>
                  </a:lnTo>
                  <a:lnTo>
                    <a:pt x="789" y="732"/>
                  </a:lnTo>
                  <a:lnTo>
                    <a:pt x="799" y="737"/>
                  </a:lnTo>
                  <a:lnTo>
                    <a:pt x="814" y="743"/>
                  </a:lnTo>
                  <a:lnTo>
                    <a:pt x="829" y="743"/>
                  </a:lnTo>
                  <a:lnTo>
                    <a:pt x="840" y="743"/>
                  </a:lnTo>
                  <a:lnTo>
                    <a:pt x="845" y="743"/>
                  </a:lnTo>
                  <a:lnTo>
                    <a:pt x="855" y="748"/>
                  </a:lnTo>
                  <a:lnTo>
                    <a:pt x="860" y="748"/>
                  </a:lnTo>
                  <a:lnTo>
                    <a:pt x="865" y="753"/>
                  </a:lnTo>
                  <a:lnTo>
                    <a:pt x="865" y="763"/>
                  </a:lnTo>
                  <a:lnTo>
                    <a:pt x="860" y="774"/>
                  </a:lnTo>
                  <a:lnTo>
                    <a:pt x="855" y="784"/>
                  </a:lnTo>
                  <a:lnTo>
                    <a:pt x="845" y="784"/>
                  </a:lnTo>
                  <a:lnTo>
                    <a:pt x="789" y="784"/>
                  </a:lnTo>
                  <a:lnTo>
                    <a:pt x="733" y="779"/>
                  </a:lnTo>
                  <a:lnTo>
                    <a:pt x="688" y="784"/>
                  </a:lnTo>
                  <a:lnTo>
                    <a:pt x="632" y="784"/>
                  </a:lnTo>
                  <a:lnTo>
                    <a:pt x="587" y="784"/>
                  </a:lnTo>
                  <a:lnTo>
                    <a:pt x="577" y="784"/>
                  </a:lnTo>
                  <a:lnTo>
                    <a:pt x="572" y="779"/>
                  </a:lnTo>
                  <a:lnTo>
                    <a:pt x="567" y="774"/>
                  </a:lnTo>
                  <a:lnTo>
                    <a:pt x="567" y="774"/>
                  </a:lnTo>
                  <a:lnTo>
                    <a:pt x="567" y="768"/>
                  </a:lnTo>
                  <a:lnTo>
                    <a:pt x="567" y="758"/>
                  </a:lnTo>
                  <a:lnTo>
                    <a:pt x="572" y="753"/>
                  </a:lnTo>
                  <a:lnTo>
                    <a:pt x="577" y="748"/>
                  </a:lnTo>
                  <a:lnTo>
                    <a:pt x="582" y="748"/>
                  </a:lnTo>
                  <a:lnTo>
                    <a:pt x="592" y="743"/>
                  </a:lnTo>
                  <a:lnTo>
                    <a:pt x="597" y="743"/>
                  </a:lnTo>
                  <a:lnTo>
                    <a:pt x="607" y="743"/>
                  </a:lnTo>
                  <a:lnTo>
                    <a:pt x="617" y="743"/>
                  </a:lnTo>
                  <a:lnTo>
                    <a:pt x="632" y="737"/>
                  </a:lnTo>
                  <a:lnTo>
                    <a:pt x="642" y="732"/>
                  </a:lnTo>
                  <a:lnTo>
                    <a:pt x="647" y="727"/>
                  </a:lnTo>
                  <a:lnTo>
                    <a:pt x="647" y="717"/>
                  </a:lnTo>
                  <a:lnTo>
                    <a:pt x="647" y="712"/>
                  </a:lnTo>
                  <a:lnTo>
                    <a:pt x="647" y="706"/>
                  </a:lnTo>
                  <a:lnTo>
                    <a:pt x="647" y="701"/>
                  </a:lnTo>
                  <a:lnTo>
                    <a:pt x="642" y="696"/>
                  </a:lnTo>
                  <a:lnTo>
                    <a:pt x="476" y="371"/>
                  </a:lnTo>
                  <a:lnTo>
                    <a:pt x="289" y="505"/>
                  </a:lnTo>
                  <a:lnTo>
                    <a:pt x="268" y="593"/>
                  </a:lnTo>
                  <a:lnTo>
                    <a:pt x="253" y="655"/>
                  </a:lnTo>
                  <a:lnTo>
                    <a:pt x="243" y="691"/>
                  </a:lnTo>
                  <a:lnTo>
                    <a:pt x="238" y="717"/>
                  </a:lnTo>
                  <a:lnTo>
                    <a:pt x="238" y="722"/>
                  </a:lnTo>
                  <a:lnTo>
                    <a:pt x="238" y="732"/>
                  </a:lnTo>
                  <a:lnTo>
                    <a:pt x="238" y="737"/>
                  </a:lnTo>
                  <a:lnTo>
                    <a:pt x="243" y="737"/>
                  </a:lnTo>
                  <a:lnTo>
                    <a:pt x="248" y="743"/>
                  </a:lnTo>
                  <a:lnTo>
                    <a:pt x="263" y="743"/>
                  </a:lnTo>
                  <a:lnTo>
                    <a:pt x="278" y="743"/>
                  </a:lnTo>
                  <a:lnTo>
                    <a:pt x="294" y="743"/>
                  </a:lnTo>
                  <a:lnTo>
                    <a:pt x="299" y="743"/>
                  </a:lnTo>
                  <a:lnTo>
                    <a:pt x="304" y="743"/>
                  </a:lnTo>
                  <a:lnTo>
                    <a:pt x="319" y="743"/>
                  </a:lnTo>
                  <a:lnTo>
                    <a:pt x="329" y="748"/>
                  </a:lnTo>
                  <a:lnTo>
                    <a:pt x="334" y="748"/>
                  </a:lnTo>
                  <a:lnTo>
                    <a:pt x="339" y="753"/>
                  </a:lnTo>
                  <a:lnTo>
                    <a:pt x="339" y="758"/>
                  </a:lnTo>
                  <a:lnTo>
                    <a:pt x="339" y="774"/>
                  </a:lnTo>
                  <a:lnTo>
                    <a:pt x="334" y="779"/>
                  </a:lnTo>
                  <a:lnTo>
                    <a:pt x="329" y="784"/>
                  </a:lnTo>
                  <a:lnTo>
                    <a:pt x="324" y="784"/>
                  </a:lnTo>
                  <a:lnTo>
                    <a:pt x="319" y="784"/>
                  </a:lnTo>
                  <a:lnTo>
                    <a:pt x="294" y="784"/>
                  </a:lnTo>
                  <a:lnTo>
                    <a:pt x="268" y="784"/>
                  </a:lnTo>
                  <a:lnTo>
                    <a:pt x="248" y="784"/>
                  </a:lnTo>
                  <a:lnTo>
                    <a:pt x="228" y="784"/>
                  </a:lnTo>
                  <a:lnTo>
                    <a:pt x="208" y="779"/>
                  </a:lnTo>
                  <a:lnTo>
                    <a:pt x="187" y="779"/>
                  </a:lnTo>
                  <a:lnTo>
                    <a:pt x="167" y="779"/>
                  </a:lnTo>
                  <a:lnTo>
                    <a:pt x="122" y="784"/>
                  </a:lnTo>
                  <a:lnTo>
                    <a:pt x="66" y="784"/>
                  </a:lnTo>
                  <a:lnTo>
                    <a:pt x="21" y="784"/>
                  </a:lnTo>
                  <a:lnTo>
                    <a:pt x="11" y="784"/>
                  </a:lnTo>
                  <a:lnTo>
                    <a:pt x="6" y="779"/>
                  </a:lnTo>
                  <a:lnTo>
                    <a:pt x="6" y="774"/>
                  </a:lnTo>
                  <a:lnTo>
                    <a:pt x="0" y="774"/>
                  </a:lnTo>
                  <a:lnTo>
                    <a:pt x="0" y="768"/>
                  </a:lnTo>
                  <a:lnTo>
                    <a:pt x="6" y="758"/>
                  </a:lnTo>
                  <a:lnTo>
                    <a:pt x="11" y="753"/>
                  </a:lnTo>
                  <a:lnTo>
                    <a:pt x="16" y="748"/>
                  </a:lnTo>
                  <a:lnTo>
                    <a:pt x="26" y="743"/>
                  </a:lnTo>
                  <a:lnTo>
                    <a:pt x="36" y="743"/>
                  </a:lnTo>
                  <a:lnTo>
                    <a:pt x="86" y="743"/>
                  </a:lnTo>
                  <a:lnTo>
                    <a:pt x="117" y="737"/>
                  </a:lnTo>
                  <a:lnTo>
                    <a:pt x="132" y="722"/>
                  </a:lnTo>
                  <a:lnTo>
                    <a:pt x="137" y="696"/>
                  </a:lnTo>
                  <a:lnTo>
                    <a:pt x="284" y="88"/>
                  </a:lnTo>
                  <a:lnTo>
                    <a:pt x="289" y="72"/>
                  </a:lnTo>
                  <a:lnTo>
                    <a:pt x="289" y="67"/>
                  </a:lnTo>
                  <a:lnTo>
                    <a:pt x="289" y="62"/>
                  </a:lnTo>
                  <a:lnTo>
                    <a:pt x="289" y="62"/>
                  </a:lnTo>
                  <a:lnTo>
                    <a:pt x="289" y="51"/>
                  </a:lnTo>
                  <a:lnTo>
                    <a:pt x="289" y="51"/>
                  </a:lnTo>
                  <a:lnTo>
                    <a:pt x="278" y="46"/>
                  </a:lnTo>
                  <a:lnTo>
                    <a:pt x="263" y="46"/>
                  </a:lnTo>
                  <a:lnTo>
                    <a:pt x="253" y="41"/>
                  </a:lnTo>
                  <a:lnTo>
                    <a:pt x="243" y="41"/>
                  </a:lnTo>
                  <a:lnTo>
                    <a:pt x="233" y="41"/>
                  </a:lnTo>
                  <a:lnTo>
                    <a:pt x="223" y="41"/>
                  </a:lnTo>
                  <a:lnTo>
                    <a:pt x="208" y="41"/>
                  </a:lnTo>
                  <a:lnTo>
                    <a:pt x="198" y="41"/>
                  </a:lnTo>
                  <a:lnTo>
                    <a:pt x="193" y="36"/>
                  </a:lnTo>
                  <a:lnTo>
                    <a:pt x="187" y="36"/>
                  </a:lnTo>
                  <a:lnTo>
                    <a:pt x="187" y="26"/>
                  </a:lnTo>
                  <a:lnTo>
                    <a:pt x="187" y="15"/>
                  </a:lnTo>
                  <a:lnTo>
                    <a:pt x="193" y="10"/>
                  </a:lnTo>
                  <a:lnTo>
                    <a:pt x="198" y="5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5828" y="3262"/>
              <a:ext cx="374" cy="1630"/>
            </a:xfrm>
            <a:custGeom>
              <a:avLst/>
              <a:gdLst/>
              <a:ahLst/>
              <a:cxnLst>
                <a:cxn ang="0">
                  <a:pos x="374" y="815"/>
                </a:cxn>
                <a:cxn ang="0">
                  <a:pos x="374" y="815"/>
                </a:cxn>
                <a:cxn ang="0">
                  <a:pos x="374" y="815"/>
                </a:cxn>
                <a:cxn ang="0">
                  <a:pos x="20" y="0"/>
                </a:cxn>
                <a:cxn ang="0">
                  <a:pos x="35" y="11"/>
                </a:cxn>
                <a:cxn ang="0">
                  <a:pos x="71" y="37"/>
                </a:cxn>
                <a:cxn ang="0">
                  <a:pos x="116" y="83"/>
                </a:cxn>
                <a:cxn ang="0">
                  <a:pos x="167" y="140"/>
                </a:cxn>
                <a:cxn ang="0">
                  <a:pos x="217" y="217"/>
                </a:cxn>
                <a:cxn ang="0">
                  <a:pos x="268" y="310"/>
                </a:cxn>
                <a:cxn ang="0">
                  <a:pos x="324" y="449"/>
                </a:cxn>
                <a:cxn ang="0">
                  <a:pos x="354" y="583"/>
                </a:cxn>
                <a:cxn ang="0">
                  <a:pos x="369" y="707"/>
                </a:cxn>
                <a:cxn ang="0">
                  <a:pos x="374" y="815"/>
                </a:cxn>
                <a:cxn ang="0">
                  <a:pos x="369" y="924"/>
                </a:cxn>
                <a:cxn ang="0">
                  <a:pos x="354" y="1047"/>
                </a:cxn>
                <a:cxn ang="0">
                  <a:pos x="324" y="1176"/>
                </a:cxn>
                <a:cxn ang="0">
                  <a:pos x="273" y="1310"/>
                </a:cxn>
                <a:cxn ang="0">
                  <a:pos x="223" y="1408"/>
                </a:cxn>
                <a:cxn ang="0">
                  <a:pos x="167" y="1486"/>
                </a:cxn>
                <a:cxn ang="0">
                  <a:pos x="116" y="1548"/>
                </a:cxn>
                <a:cxn ang="0">
                  <a:pos x="71" y="1594"/>
                </a:cxn>
                <a:cxn ang="0">
                  <a:pos x="35" y="1620"/>
                </a:cxn>
                <a:cxn ang="0">
                  <a:pos x="20" y="1630"/>
                </a:cxn>
                <a:cxn ang="0">
                  <a:pos x="10" y="1625"/>
                </a:cxn>
                <a:cxn ang="0">
                  <a:pos x="5" y="1620"/>
                </a:cxn>
                <a:cxn ang="0">
                  <a:pos x="0" y="1615"/>
                </a:cxn>
                <a:cxn ang="0">
                  <a:pos x="0" y="1610"/>
                </a:cxn>
                <a:cxn ang="0">
                  <a:pos x="5" y="1604"/>
                </a:cxn>
                <a:cxn ang="0">
                  <a:pos x="5" y="1599"/>
                </a:cxn>
                <a:cxn ang="0">
                  <a:pos x="15" y="1594"/>
                </a:cxn>
                <a:cxn ang="0">
                  <a:pos x="25" y="1584"/>
                </a:cxn>
                <a:cxn ang="0">
                  <a:pos x="111" y="1475"/>
                </a:cxn>
                <a:cxn ang="0">
                  <a:pos x="177" y="1357"/>
                </a:cxn>
                <a:cxn ang="0">
                  <a:pos x="228" y="1228"/>
                </a:cxn>
                <a:cxn ang="0">
                  <a:pos x="258" y="1094"/>
                </a:cxn>
                <a:cxn ang="0">
                  <a:pos x="273" y="955"/>
                </a:cxn>
                <a:cxn ang="0">
                  <a:pos x="278" y="815"/>
                </a:cxn>
                <a:cxn ang="0">
                  <a:pos x="273" y="650"/>
                </a:cxn>
                <a:cxn ang="0">
                  <a:pos x="253" y="501"/>
                </a:cxn>
                <a:cxn ang="0">
                  <a:pos x="217" y="367"/>
                </a:cxn>
                <a:cxn ang="0">
                  <a:pos x="167" y="248"/>
                </a:cxn>
                <a:cxn ang="0">
                  <a:pos x="106" y="145"/>
                </a:cxn>
                <a:cxn ang="0">
                  <a:pos x="30" y="57"/>
                </a:cxn>
                <a:cxn ang="0">
                  <a:pos x="20" y="42"/>
                </a:cxn>
                <a:cxn ang="0">
                  <a:pos x="10" y="37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" y="11"/>
                </a:cxn>
                <a:cxn ang="0">
                  <a:pos x="10" y="6"/>
                </a:cxn>
                <a:cxn ang="0">
                  <a:pos x="20" y="0"/>
                </a:cxn>
              </a:cxnLst>
              <a:rect l="0" t="0" r="r" b="b"/>
              <a:pathLst>
                <a:path w="374" h="1630">
                  <a:moveTo>
                    <a:pt x="374" y="815"/>
                  </a:moveTo>
                  <a:lnTo>
                    <a:pt x="374" y="815"/>
                  </a:lnTo>
                  <a:lnTo>
                    <a:pt x="374" y="815"/>
                  </a:lnTo>
                  <a:close/>
                  <a:moveTo>
                    <a:pt x="20" y="0"/>
                  </a:moveTo>
                  <a:lnTo>
                    <a:pt x="35" y="11"/>
                  </a:lnTo>
                  <a:lnTo>
                    <a:pt x="71" y="37"/>
                  </a:lnTo>
                  <a:lnTo>
                    <a:pt x="116" y="83"/>
                  </a:lnTo>
                  <a:lnTo>
                    <a:pt x="167" y="140"/>
                  </a:lnTo>
                  <a:lnTo>
                    <a:pt x="217" y="217"/>
                  </a:lnTo>
                  <a:lnTo>
                    <a:pt x="268" y="310"/>
                  </a:lnTo>
                  <a:lnTo>
                    <a:pt x="324" y="449"/>
                  </a:lnTo>
                  <a:lnTo>
                    <a:pt x="354" y="583"/>
                  </a:lnTo>
                  <a:lnTo>
                    <a:pt x="369" y="707"/>
                  </a:lnTo>
                  <a:lnTo>
                    <a:pt x="374" y="815"/>
                  </a:lnTo>
                  <a:lnTo>
                    <a:pt x="369" y="924"/>
                  </a:lnTo>
                  <a:lnTo>
                    <a:pt x="354" y="1047"/>
                  </a:lnTo>
                  <a:lnTo>
                    <a:pt x="324" y="1176"/>
                  </a:lnTo>
                  <a:lnTo>
                    <a:pt x="273" y="1310"/>
                  </a:lnTo>
                  <a:lnTo>
                    <a:pt x="223" y="1408"/>
                  </a:lnTo>
                  <a:lnTo>
                    <a:pt x="167" y="1486"/>
                  </a:lnTo>
                  <a:lnTo>
                    <a:pt x="116" y="1548"/>
                  </a:lnTo>
                  <a:lnTo>
                    <a:pt x="71" y="1594"/>
                  </a:lnTo>
                  <a:lnTo>
                    <a:pt x="35" y="1620"/>
                  </a:lnTo>
                  <a:lnTo>
                    <a:pt x="20" y="1630"/>
                  </a:lnTo>
                  <a:lnTo>
                    <a:pt x="10" y="1625"/>
                  </a:lnTo>
                  <a:lnTo>
                    <a:pt x="5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5" y="1604"/>
                  </a:lnTo>
                  <a:lnTo>
                    <a:pt x="5" y="1599"/>
                  </a:lnTo>
                  <a:lnTo>
                    <a:pt x="15" y="1594"/>
                  </a:lnTo>
                  <a:lnTo>
                    <a:pt x="25" y="1584"/>
                  </a:lnTo>
                  <a:lnTo>
                    <a:pt x="111" y="1475"/>
                  </a:lnTo>
                  <a:lnTo>
                    <a:pt x="177" y="1357"/>
                  </a:lnTo>
                  <a:lnTo>
                    <a:pt x="228" y="1228"/>
                  </a:lnTo>
                  <a:lnTo>
                    <a:pt x="258" y="1094"/>
                  </a:lnTo>
                  <a:lnTo>
                    <a:pt x="273" y="955"/>
                  </a:lnTo>
                  <a:lnTo>
                    <a:pt x="278" y="815"/>
                  </a:lnTo>
                  <a:lnTo>
                    <a:pt x="273" y="650"/>
                  </a:lnTo>
                  <a:lnTo>
                    <a:pt x="253" y="501"/>
                  </a:lnTo>
                  <a:lnTo>
                    <a:pt x="217" y="367"/>
                  </a:lnTo>
                  <a:lnTo>
                    <a:pt x="167" y="248"/>
                  </a:lnTo>
                  <a:lnTo>
                    <a:pt x="106" y="145"/>
                  </a:lnTo>
                  <a:lnTo>
                    <a:pt x="30" y="57"/>
                  </a:lnTo>
                  <a:lnTo>
                    <a:pt x="20" y="42"/>
                  </a:lnTo>
                  <a:lnTo>
                    <a:pt x="10" y="3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6470" y="3262"/>
              <a:ext cx="566" cy="1630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207" y="37"/>
                </a:cxn>
                <a:cxn ang="0">
                  <a:pos x="303" y="114"/>
                </a:cxn>
                <a:cxn ang="0">
                  <a:pos x="334" y="202"/>
                </a:cxn>
                <a:cxn ang="0">
                  <a:pos x="339" y="573"/>
                </a:cxn>
                <a:cxn ang="0">
                  <a:pos x="339" y="614"/>
                </a:cxn>
                <a:cxn ang="0">
                  <a:pos x="339" y="635"/>
                </a:cxn>
                <a:cxn ang="0">
                  <a:pos x="344" y="650"/>
                </a:cxn>
                <a:cxn ang="0">
                  <a:pos x="409" y="753"/>
                </a:cxn>
                <a:cxn ang="0">
                  <a:pos x="541" y="795"/>
                </a:cxn>
                <a:cxn ang="0">
                  <a:pos x="561" y="800"/>
                </a:cxn>
                <a:cxn ang="0">
                  <a:pos x="566" y="815"/>
                </a:cxn>
                <a:cxn ang="0">
                  <a:pos x="561" y="831"/>
                </a:cxn>
                <a:cxn ang="0">
                  <a:pos x="511" y="836"/>
                </a:cxn>
                <a:cxn ang="0">
                  <a:pos x="404" y="882"/>
                </a:cxn>
                <a:cxn ang="0">
                  <a:pos x="344" y="965"/>
                </a:cxn>
                <a:cxn ang="0">
                  <a:pos x="339" y="1058"/>
                </a:cxn>
                <a:cxn ang="0">
                  <a:pos x="324" y="1481"/>
                </a:cxn>
                <a:cxn ang="0">
                  <a:pos x="243" y="1573"/>
                </a:cxn>
                <a:cxn ang="0">
                  <a:pos x="111" y="1620"/>
                </a:cxn>
                <a:cxn ang="0">
                  <a:pos x="25" y="1630"/>
                </a:cxn>
                <a:cxn ang="0">
                  <a:pos x="10" y="1625"/>
                </a:cxn>
                <a:cxn ang="0">
                  <a:pos x="0" y="1610"/>
                </a:cxn>
                <a:cxn ang="0">
                  <a:pos x="10" y="1594"/>
                </a:cxn>
                <a:cxn ang="0">
                  <a:pos x="91" y="1579"/>
                </a:cxn>
                <a:cxn ang="0">
                  <a:pos x="187" y="1522"/>
                </a:cxn>
                <a:cxn ang="0">
                  <a:pos x="227" y="1445"/>
                </a:cxn>
                <a:cxn ang="0">
                  <a:pos x="233" y="1408"/>
                </a:cxn>
                <a:cxn ang="0">
                  <a:pos x="238" y="970"/>
                </a:cxn>
                <a:cxn ang="0">
                  <a:pos x="298" y="877"/>
                </a:cxn>
                <a:cxn ang="0">
                  <a:pos x="420" y="815"/>
                </a:cxn>
                <a:cxn ang="0">
                  <a:pos x="334" y="779"/>
                </a:cxn>
                <a:cxn ang="0">
                  <a:pos x="258" y="707"/>
                </a:cxn>
                <a:cxn ang="0">
                  <a:pos x="233" y="599"/>
                </a:cxn>
                <a:cxn ang="0">
                  <a:pos x="233" y="227"/>
                </a:cxn>
                <a:cxn ang="0">
                  <a:pos x="233" y="202"/>
                </a:cxn>
                <a:cxn ang="0">
                  <a:pos x="227" y="186"/>
                </a:cxn>
                <a:cxn ang="0">
                  <a:pos x="202" y="124"/>
                </a:cxn>
                <a:cxn ang="0">
                  <a:pos x="96" y="52"/>
                </a:cxn>
                <a:cxn ang="0">
                  <a:pos x="20" y="37"/>
                </a:cxn>
                <a:cxn ang="0">
                  <a:pos x="5" y="31"/>
                </a:cxn>
                <a:cxn ang="0">
                  <a:pos x="0" y="21"/>
                </a:cxn>
                <a:cxn ang="0">
                  <a:pos x="10" y="6"/>
                </a:cxn>
                <a:cxn ang="0">
                  <a:pos x="25" y="0"/>
                </a:cxn>
              </a:cxnLst>
              <a:rect l="0" t="0" r="r" b="b"/>
              <a:pathLst>
                <a:path w="566" h="1630">
                  <a:moveTo>
                    <a:pt x="35" y="0"/>
                  </a:moveTo>
                  <a:lnTo>
                    <a:pt x="81" y="6"/>
                  </a:lnTo>
                  <a:lnTo>
                    <a:pt x="142" y="16"/>
                  </a:lnTo>
                  <a:lnTo>
                    <a:pt x="207" y="37"/>
                  </a:lnTo>
                  <a:lnTo>
                    <a:pt x="263" y="67"/>
                  </a:lnTo>
                  <a:lnTo>
                    <a:pt x="303" y="114"/>
                  </a:lnTo>
                  <a:lnTo>
                    <a:pt x="329" y="155"/>
                  </a:lnTo>
                  <a:lnTo>
                    <a:pt x="334" y="202"/>
                  </a:lnTo>
                  <a:lnTo>
                    <a:pt x="339" y="248"/>
                  </a:lnTo>
                  <a:lnTo>
                    <a:pt x="339" y="573"/>
                  </a:lnTo>
                  <a:lnTo>
                    <a:pt x="339" y="599"/>
                  </a:lnTo>
                  <a:lnTo>
                    <a:pt x="339" y="614"/>
                  </a:lnTo>
                  <a:lnTo>
                    <a:pt x="339" y="624"/>
                  </a:lnTo>
                  <a:lnTo>
                    <a:pt x="339" y="635"/>
                  </a:lnTo>
                  <a:lnTo>
                    <a:pt x="339" y="645"/>
                  </a:lnTo>
                  <a:lnTo>
                    <a:pt x="344" y="650"/>
                  </a:lnTo>
                  <a:lnTo>
                    <a:pt x="364" y="707"/>
                  </a:lnTo>
                  <a:lnTo>
                    <a:pt x="409" y="753"/>
                  </a:lnTo>
                  <a:lnTo>
                    <a:pt x="470" y="784"/>
                  </a:lnTo>
                  <a:lnTo>
                    <a:pt x="541" y="795"/>
                  </a:lnTo>
                  <a:lnTo>
                    <a:pt x="551" y="800"/>
                  </a:lnTo>
                  <a:lnTo>
                    <a:pt x="561" y="800"/>
                  </a:lnTo>
                  <a:lnTo>
                    <a:pt x="566" y="805"/>
                  </a:lnTo>
                  <a:lnTo>
                    <a:pt x="566" y="815"/>
                  </a:lnTo>
                  <a:lnTo>
                    <a:pt x="566" y="826"/>
                  </a:lnTo>
                  <a:lnTo>
                    <a:pt x="561" y="831"/>
                  </a:lnTo>
                  <a:lnTo>
                    <a:pt x="551" y="831"/>
                  </a:lnTo>
                  <a:lnTo>
                    <a:pt x="511" y="836"/>
                  </a:lnTo>
                  <a:lnTo>
                    <a:pt x="460" y="846"/>
                  </a:lnTo>
                  <a:lnTo>
                    <a:pt x="404" y="882"/>
                  </a:lnTo>
                  <a:lnTo>
                    <a:pt x="364" y="924"/>
                  </a:lnTo>
                  <a:lnTo>
                    <a:pt x="344" y="965"/>
                  </a:lnTo>
                  <a:lnTo>
                    <a:pt x="339" y="1011"/>
                  </a:lnTo>
                  <a:lnTo>
                    <a:pt x="339" y="1058"/>
                  </a:lnTo>
                  <a:lnTo>
                    <a:pt x="339" y="1424"/>
                  </a:lnTo>
                  <a:lnTo>
                    <a:pt x="324" y="1481"/>
                  </a:lnTo>
                  <a:lnTo>
                    <a:pt x="293" y="1532"/>
                  </a:lnTo>
                  <a:lnTo>
                    <a:pt x="243" y="1573"/>
                  </a:lnTo>
                  <a:lnTo>
                    <a:pt x="182" y="1604"/>
                  </a:lnTo>
                  <a:lnTo>
                    <a:pt x="111" y="1620"/>
                  </a:lnTo>
                  <a:lnTo>
                    <a:pt x="35" y="1630"/>
                  </a:lnTo>
                  <a:lnTo>
                    <a:pt x="25" y="1630"/>
                  </a:lnTo>
                  <a:lnTo>
                    <a:pt x="15" y="1625"/>
                  </a:lnTo>
                  <a:lnTo>
                    <a:pt x="10" y="1625"/>
                  </a:lnTo>
                  <a:lnTo>
                    <a:pt x="5" y="1620"/>
                  </a:lnTo>
                  <a:lnTo>
                    <a:pt x="0" y="1610"/>
                  </a:lnTo>
                  <a:lnTo>
                    <a:pt x="5" y="1599"/>
                  </a:lnTo>
                  <a:lnTo>
                    <a:pt x="10" y="1594"/>
                  </a:lnTo>
                  <a:lnTo>
                    <a:pt x="15" y="1594"/>
                  </a:lnTo>
                  <a:lnTo>
                    <a:pt x="91" y="1579"/>
                  </a:lnTo>
                  <a:lnTo>
                    <a:pt x="147" y="1558"/>
                  </a:lnTo>
                  <a:lnTo>
                    <a:pt x="187" y="1522"/>
                  </a:lnTo>
                  <a:lnTo>
                    <a:pt x="212" y="1486"/>
                  </a:lnTo>
                  <a:lnTo>
                    <a:pt x="227" y="1445"/>
                  </a:lnTo>
                  <a:lnTo>
                    <a:pt x="233" y="1408"/>
                  </a:lnTo>
                  <a:lnTo>
                    <a:pt x="233" y="1408"/>
                  </a:lnTo>
                  <a:lnTo>
                    <a:pt x="233" y="1022"/>
                  </a:lnTo>
                  <a:lnTo>
                    <a:pt x="238" y="970"/>
                  </a:lnTo>
                  <a:lnTo>
                    <a:pt x="258" y="918"/>
                  </a:lnTo>
                  <a:lnTo>
                    <a:pt x="298" y="877"/>
                  </a:lnTo>
                  <a:lnTo>
                    <a:pt x="349" y="841"/>
                  </a:lnTo>
                  <a:lnTo>
                    <a:pt x="420" y="815"/>
                  </a:lnTo>
                  <a:lnTo>
                    <a:pt x="374" y="800"/>
                  </a:lnTo>
                  <a:lnTo>
                    <a:pt x="334" y="779"/>
                  </a:lnTo>
                  <a:lnTo>
                    <a:pt x="293" y="753"/>
                  </a:lnTo>
                  <a:lnTo>
                    <a:pt x="258" y="707"/>
                  </a:lnTo>
                  <a:lnTo>
                    <a:pt x="238" y="661"/>
                  </a:lnTo>
                  <a:lnTo>
                    <a:pt x="233" y="599"/>
                  </a:lnTo>
                  <a:lnTo>
                    <a:pt x="233" y="253"/>
                  </a:lnTo>
                  <a:lnTo>
                    <a:pt x="233" y="227"/>
                  </a:lnTo>
                  <a:lnTo>
                    <a:pt x="233" y="212"/>
                  </a:lnTo>
                  <a:lnTo>
                    <a:pt x="233" y="202"/>
                  </a:lnTo>
                  <a:lnTo>
                    <a:pt x="233" y="191"/>
                  </a:lnTo>
                  <a:lnTo>
                    <a:pt x="227" y="186"/>
                  </a:lnTo>
                  <a:lnTo>
                    <a:pt x="227" y="176"/>
                  </a:lnTo>
                  <a:lnTo>
                    <a:pt x="202" y="124"/>
                  </a:lnTo>
                  <a:lnTo>
                    <a:pt x="157" y="78"/>
                  </a:lnTo>
                  <a:lnTo>
                    <a:pt x="96" y="52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0" y="37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15" y="6"/>
                  </a:lnTo>
                  <a:lnTo>
                    <a:pt x="2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139"/>
          <p:cNvGrpSpPr/>
          <p:nvPr/>
        </p:nvGrpSpPr>
        <p:grpSpPr>
          <a:xfrm>
            <a:off x="609600" y="1219200"/>
            <a:ext cx="3124200" cy="1143000"/>
            <a:chOff x="1384385" y="2140434"/>
            <a:chExt cx="5722345" cy="2248691"/>
          </a:xfrm>
        </p:grpSpPr>
        <p:sp>
          <p:nvSpPr>
            <p:cNvPr id="87" name="Freeform 6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384385" y="2422475"/>
              <a:ext cx="414663" cy="552365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5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67318" y="3832683"/>
              <a:ext cx="497595" cy="556442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56"/>
            <p:cNvGrpSpPr/>
            <p:nvPr/>
          </p:nvGrpSpPr>
          <p:grpSpPr>
            <a:xfrm>
              <a:off x="2545441" y="2140434"/>
              <a:ext cx="4561289" cy="2068304"/>
              <a:chOff x="2057400" y="2819400"/>
              <a:chExt cx="4191000" cy="1676400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1" name="Group 7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257800" y="4343400"/>
            <a:ext cx="3187916" cy="572109"/>
            <a:chOff x="3517" y="2641"/>
            <a:chExt cx="9066" cy="1627"/>
          </a:xfrm>
          <a:solidFill>
            <a:srgbClr val="800080"/>
          </a:solidFill>
        </p:grpSpPr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3517" y="2756"/>
              <a:ext cx="873" cy="1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6" y="0"/>
                </a:cxn>
                <a:cxn ang="0">
                  <a:pos x="826" y="0"/>
                </a:cxn>
                <a:cxn ang="0">
                  <a:pos x="873" y="366"/>
                </a:cxn>
                <a:cxn ang="0">
                  <a:pos x="831" y="366"/>
                </a:cxn>
                <a:cxn ang="0">
                  <a:pos x="823" y="297"/>
                </a:cxn>
                <a:cxn ang="0">
                  <a:pos x="812" y="236"/>
                </a:cxn>
                <a:cxn ang="0">
                  <a:pos x="795" y="184"/>
                </a:cxn>
                <a:cxn ang="0">
                  <a:pos x="775" y="141"/>
                </a:cxn>
                <a:cxn ang="0">
                  <a:pos x="750" y="107"/>
                </a:cxn>
                <a:cxn ang="0">
                  <a:pos x="714" y="81"/>
                </a:cxn>
                <a:cxn ang="0">
                  <a:pos x="669" y="64"/>
                </a:cxn>
                <a:cxn ang="0">
                  <a:pos x="616" y="52"/>
                </a:cxn>
                <a:cxn ang="0">
                  <a:pos x="546" y="49"/>
                </a:cxn>
                <a:cxn ang="0">
                  <a:pos x="381" y="49"/>
                </a:cxn>
                <a:cxn ang="0">
                  <a:pos x="347" y="49"/>
                </a:cxn>
                <a:cxn ang="0">
                  <a:pos x="325" y="55"/>
                </a:cxn>
                <a:cxn ang="0">
                  <a:pos x="311" y="66"/>
                </a:cxn>
                <a:cxn ang="0">
                  <a:pos x="305" y="87"/>
                </a:cxn>
                <a:cxn ang="0">
                  <a:pos x="305" y="115"/>
                </a:cxn>
                <a:cxn ang="0">
                  <a:pos x="305" y="976"/>
                </a:cxn>
                <a:cxn ang="0">
                  <a:pos x="305" y="1000"/>
                </a:cxn>
                <a:cxn ang="0">
                  <a:pos x="308" y="1017"/>
                </a:cxn>
                <a:cxn ang="0">
                  <a:pos x="316" y="1031"/>
                </a:cxn>
                <a:cxn ang="0">
                  <a:pos x="333" y="1043"/>
                </a:cxn>
                <a:cxn ang="0">
                  <a:pos x="361" y="1048"/>
                </a:cxn>
                <a:cxn ang="0">
                  <a:pos x="400" y="1051"/>
                </a:cxn>
                <a:cxn ang="0">
                  <a:pos x="456" y="1054"/>
                </a:cxn>
                <a:cxn ang="0">
                  <a:pos x="509" y="1054"/>
                </a:cxn>
                <a:cxn ang="0">
                  <a:pos x="509" y="1106"/>
                </a:cxn>
                <a:cxn ang="0">
                  <a:pos x="465" y="1103"/>
                </a:cxn>
                <a:cxn ang="0">
                  <a:pos x="409" y="1100"/>
                </a:cxn>
                <a:cxn ang="0">
                  <a:pos x="347" y="1100"/>
                </a:cxn>
                <a:cxn ang="0">
                  <a:pos x="288" y="1100"/>
                </a:cxn>
                <a:cxn ang="0">
                  <a:pos x="243" y="1100"/>
                </a:cxn>
                <a:cxn ang="0">
                  <a:pos x="199" y="1100"/>
                </a:cxn>
                <a:cxn ang="0">
                  <a:pos x="145" y="1100"/>
                </a:cxn>
                <a:cxn ang="0">
                  <a:pos x="92" y="1100"/>
                </a:cxn>
                <a:cxn ang="0">
                  <a:pos x="42" y="1103"/>
                </a:cxn>
                <a:cxn ang="0">
                  <a:pos x="0" y="1106"/>
                </a:cxn>
                <a:cxn ang="0">
                  <a:pos x="0" y="1054"/>
                </a:cxn>
                <a:cxn ang="0">
                  <a:pos x="39" y="1054"/>
                </a:cxn>
                <a:cxn ang="0">
                  <a:pos x="84" y="1051"/>
                </a:cxn>
                <a:cxn ang="0">
                  <a:pos x="117" y="1048"/>
                </a:cxn>
                <a:cxn ang="0">
                  <a:pos x="140" y="1043"/>
                </a:cxn>
                <a:cxn ang="0">
                  <a:pos x="154" y="1031"/>
                </a:cxn>
                <a:cxn ang="0">
                  <a:pos x="162" y="1017"/>
                </a:cxn>
                <a:cxn ang="0">
                  <a:pos x="165" y="1000"/>
                </a:cxn>
                <a:cxn ang="0">
                  <a:pos x="165" y="976"/>
                </a:cxn>
                <a:cxn ang="0">
                  <a:pos x="165" y="124"/>
                </a:cxn>
                <a:cxn ang="0">
                  <a:pos x="165" y="101"/>
                </a:cxn>
                <a:cxn ang="0">
                  <a:pos x="162" y="84"/>
                </a:cxn>
                <a:cxn ang="0">
                  <a:pos x="154" y="69"/>
                </a:cxn>
                <a:cxn ang="0">
                  <a:pos x="140" y="61"/>
                </a:cxn>
                <a:cxn ang="0">
                  <a:pos x="117" y="52"/>
                </a:cxn>
                <a:cxn ang="0">
                  <a:pos x="84" y="49"/>
                </a:cxn>
                <a:cxn ang="0">
                  <a:pos x="39" y="49"/>
                </a:cxn>
                <a:cxn ang="0">
                  <a:pos x="0" y="49"/>
                </a:cxn>
                <a:cxn ang="0">
                  <a:pos x="0" y="0"/>
                </a:cxn>
              </a:cxnLst>
              <a:rect l="0" t="0" r="r" b="b"/>
              <a:pathLst>
                <a:path w="873" h="1106">
                  <a:moveTo>
                    <a:pt x="0" y="0"/>
                  </a:moveTo>
                  <a:lnTo>
                    <a:pt x="826" y="0"/>
                  </a:lnTo>
                  <a:lnTo>
                    <a:pt x="826" y="0"/>
                  </a:lnTo>
                  <a:lnTo>
                    <a:pt x="873" y="366"/>
                  </a:lnTo>
                  <a:lnTo>
                    <a:pt x="831" y="366"/>
                  </a:lnTo>
                  <a:lnTo>
                    <a:pt x="823" y="297"/>
                  </a:lnTo>
                  <a:lnTo>
                    <a:pt x="812" y="236"/>
                  </a:lnTo>
                  <a:lnTo>
                    <a:pt x="795" y="184"/>
                  </a:lnTo>
                  <a:lnTo>
                    <a:pt x="775" y="141"/>
                  </a:lnTo>
                  <a:lnTo>
                    <a:pt x="750" y="107"/>
                  </a:lnTo>
                  <a:lnTo>
                    <a:pt x="714" y="81"/>
                  </a:lnTo>
                  <a:lnTo>
                    <a:pt x="669" y="64"/>
                  </a:lnTo>
                  <a:lnTo>
                    <a:pt x="616" y="52"/>
                  </a:lnTo>
                  <a:lnTo>
                    <a:pt x="546" y="49"/>
                  </a:lnTo>
                  <a:lnTo>
                    <a:pt x="381" y="49"/>
                  </a:lnTo>
                  <a:lnTo>
                    <a:pt x="347" y="49"/>
                  </a:lnTo>
                  <a:lnTo>
                    <a:pt x="325" y="55"/>
                  </a:lnTo>
                  <a:lnTo>
                    <a:pt x="311" y="66"/>
                  </a:lnTo>
                  <a:lnTo>
                    <a:pt x="305" y="87"/>
                  </a:lnTo>
                  <a:lnTo>
                    <a:pt x="305" y="115"/>
                  </a:lnTo>
                  <a:lnTo>
                    <a:pt x="305" y="976"/>
                  </a:lnTo>
                  <a:lnTo>
                    <a:pt x="305" y="1000"/>
                  </a:lnTo>
                  <a:lnTo>
                    <a:pt x="308" y="1017"/>
                  </a:lnTo>
                  <a:lnTo>
                    <a:pt x="316" y="1031"/>
                  </a:lnTo>
                  <a:lnTo>
                    <a:pt x="333" y="1043"/>
                  </a:lnTo>
                  <a:lnTo>
                    <a:pt x="361" y="1048"/>
                  </a:lnTo>
                  <a:lnTo>
                    <a:pt x="400" y="1051"/>
                  </a:lnTo>
                  <a:lnTo>
                    <a:pt x="456" y="1054"/>
                  </a:lnTo>
                  <a:lnTo>
                    <a:pt x="509" y="1054"/>
                  </a:lnTo>
                  <a:lnTo>
                    <a:pt x="509" y="1106"/>
                  </a:lnTo>
                  <a:lnTo>
                    <a:pt x="465" y="1103"/>
                  </a:lnTo>
                  <a:lnTo>
                    <a:pt x="409" y="1100"/>
                  </a:lnTo>
                  <a:lnTo>
                    <a:pt x="347" y="1100"/>
                  </a:lnTo>
                  <a:lnTo>
                    <a:pt x="288" y="1100"/>
                  </a:lnTo>
                  <a:lnTo>
                    <a:pt x="243" y="1100"/>
                  </a:lnTo>
                  <a:lnTo>
                    <a:pt x="199" y="1100"/>
                  </a:lnTo>
                  <a:lnTo>
                    <a:pt x="145" y="1100"/>
                  </a:lnTo>
                  <a:lnTo>
                    <a:pt x="92" y="1100"/>
                  </a:lnTo>
                  <a:lnTo>
                    <a:pt x="42" y="1103"/>
                  </a:lnTo>
                  <a:lnTo>
                    <a:pt x="0" y="1106"/>
                  </a:lnTo>
                  <a:lnTo>
                    <a:pt x="0" y="1054"/>
                  </a:lnTo>
                  <a:lnTo>
                    <a:pt x="39" y="1054"/>
                  </a:lnTo>
                  <a:lnTo>
                    <a:pt x="84" y="1051"/>
                  </a:lnTo>
                  <a:lnTo>
                    <a:pt x="117" y="1048"/>
                  </a:lnTo>
                  <a:lnTo>
                    <a:pt x="140" y="1043"/>
                  </a:lnTo>
                  <a:lnTo>
                    <a:pt x="154" y="1031"/>
                  </a:lnTo>
                  <a:lnTo>
                    <a:pt x="162" y="1017"/>
                  </a:lnTo>
                  <a:lnTo>
                    <a:pt x="165" y="1000"/>
                  </a:lnTo>
                  <a:lnTo>
                    <a:pt x="165" y="976"/>
                  </a:lnTo>
                  <a:lnTo>
                    <a:pt x="165" y="124"/>
                  </a:lnTo>
                  <a:lnTo>
                    <a:pt x="165" y="101"/>
                  </a:lnTo>
                  <a:lnTo>
                    <a:pt x="162" y="84"/>
                  </a:lnTo>
                  <a:lnTo>
                    <a:pt x="154" y="69"/>
                  </a:lnTo>
                  <a:lnTo>
                    <a:pt x="140" y="61"/>
                  </a:lnTo>
                  <a:lnTo>
                    <a:pt x="117" y="52"/>
                  </a:lnTo>
                  <a:lnTo>
                    <a:pt x="84" y="49"/>
                  </a:lnTo>
                  <a:lnTo>
                    <a:pt x="39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 noEditPoints="1"/>
            </p:cNvSpPr>
            <p:nvPr/>
          </p:nvSpPr>
          <p:spPr bwMode="auto">
            <a:xfrm>
              <a:off x="4990" y="3266"/>
              <a:ext cx="1052" cy="377"/>
            </a:xfrm>
            <a:custGeom>
              <a:avLst/>
              <a:gdLst/>
              <a:ahLst/>
              <a:cxnLst>
                <a:cxn ang="0">
                  <a:pos x="50" y="314"/>
                </a:cxn>
                <a:cxn ang="0">
                  <a:pos x="996" y="314"/>
                </a:cxn>
                <a:cxn ang="0">
                  <a:pos x="1013" y="314"/>
                </a:cxn>
                <a:cxn ang="0">
                  <a:pos x="1027" y="317"/>
                </a:cxn>
                <a:cxn ang="0">
                  <a:pos x="1038" y="320"/>
                </a:cxn>
                <a:cxn ang="0">
                  <a:pos x="1050" y="331"/>
                </a:cxn>
                <a:cxn ang="0">
                  <a:pos x="1052" y="346"/>
                </a:cxn>
                <a:cxn ang="0">
                  <a:pos x="1050" y="363"/>
                </a:cxn>
                <a:cxn ang="0">
                  <a:pos x="1041" y="371"/>
                </a:cxn>
                <a:cxn ang="0">
                  <a:pos x="1027" y="374"/>
                </a:cxn>
                <a:cxn ang="0">
                  <a:pos x="1013" y="377"/>
                </a:cxn>
                <a:cxn ang="0">
                  <a:pos x="999" y="377"/>
                </a:cxn>
                <a:cxn ang="0">
                  <a:pos x="50" y="377"/>
                </a:cxn>
                <a:cxn ang="0">
                  <a:pos x="36" y="377"/>
                </a:cxn>
                <a:cxn ang="0">
                  <a:pos x="22" y="374"/>
                </a:cxn>
                <a:cxn ang="0">
                  <a:pos x="11" y="371"/>
                </a:cxn>
                <a:cxn ang="0">
                  <a:pos x="2" y="363"/>
                </a:cxn>
                <a:cxn ang="0">
                  <a:pos x="0" y="346"/>
                </a:cxn>
                <a:cxn ang="0">
                  <a:pos x="2" y="331"/>
                </a:cxn>
                <a:cxn ang="0">
                  <a:pos x="11" y="320"/>
                </a:cxn>
                <a:cxn ang="0">
                  <a:pos x="22" y="317"/>
                </a:cxn>
                <a:cxn ang="0">
                  <a:pos x="36" y="314"/>
                </a:cxn>
                <a:cxn ang="0">
                  <a:pos x="50" y="314"/>
                </a:cxn>
                <a:cxn ang="0">
                  <a:pos x="50" y="0"/>
                </a:cxn>
                <a:cxn ang="0">
                  <a:pos x="999" y="0"/>
                </a:cxn>
                <a:cxn ang="0">
                  <a:pos x="1013" y="0"/>
                </a:cxn>
                <a:cxn ang="0">
                  <a:pos x="1027" y="0"/>
                </a:cxn>
                <a:cxn ang="0">
                  <a:pos x="1041" y="6"/>
                </a:cxn>
                <a:cxn ang="0">
                  <a:pos x="1050" y="14"/>
                </a:cxn>
                <a:cxn ang="0">
                  <a:pos x="1052" y="29"/>
                </a:cxn>
                <a:cxn ang="0">
                  <a:pos x="1050" y="46"/>
                </a:cxn>
                <a:cxn ang="0">
                  <a:pos x="1038" y="55"/>
                </a:cxn>
                <a:cxn ang="0">
                  <a:pos x="1027" y="60"/>
                </a:cxn>
                <a:cxn ang="0">
                  <a:pos x="1013" y="63"/>
                </a:cxn>
                <a:cxn ang="0">
                  <a:pos x="996" y="63"/>
                </a:cxn>
                <a:cxn ang="0">
                  <a:pos x="50" y="63"/>
                </a:cxn>
                <a:cxn ang="0">
                  <a:pos x="36" y="63"/>
                </a:cxn>
                <a:cxn ang="0">
                  <a:pos x="22" y="60"/>
                </a:cxn>
                <a:cxn ang="0">
                  <a:pos x="11" y="55"/>
                </a:cxn>
                <a:cxn ang="0">
                  <a:pos x="2" y="46"/>
                </a:cxn>
                <a:cxn ang="0">
                  <a:pos x="0" y="29"/>
                </a:cxn>
                <a:cxn ang="0">
                  <a:pos x="2" y="14"/>
                </a:cxn>
                <a:cxn ang="0">
                  <a:pos x="11" y="6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50" y="0"/>
                </a:cxn>
              </a:cxnLst>
              <a:rect l="0" t="0" r="r" b="b"/>
              <a:pathLst>
                <a:path w="1052" h="377">
                  <a:moveTo>
                    <a:pt x="50" y="314"/>
                  </a:moveTo>
                  <a:lnTo>
                    <a:pt x="996" y="314"/>
                  </a:lnTo>
                  <a:lnTo>
                    <a:pt x="1013" y="314"/>
                  </a:lnTo>
                  <a:lnTo>
                    <a:pt x="1027" y="317"/>
                  </a:lnTo>
                  <a:lnTo>
                    <a:pt x="1038" y="320"/>
                  </a:lnTo>
                  <a:lnTo>
                    <a:pt x="1050" y="331"/>
                  </a:lnTo>
                  <a:lnTo>
                    <a:pt x="1052" y="346"/>
                  </a:lnTo>
                  <a:lnTo>
                    <a:pt x="1050" y="363"/>
                  </a:lnTo>
                  <a:lnTo>
                    <a:pt x="1041" y="371"/>
                  </a:lnTo>
                  <a:lnTo>
                    <a:pt x="1027" y="374"/>
                  </a:lnTo>
                  <a:lnTo>
                    <a:pt x="1013" y="377"/>
                  </a:lnTo>
                  <a:lnTo>
                    <a:pt x="999" y="377"/>
                  </a:lnTo>
                  <a:lnTo>
                    <a:pt x="50" y="377"/>
                  </a:lnTo>
                  <a:lnTo>
                    <a:pt x="36" y="377"/>
                  </a:lnTo>
                  <a:lnTo>
                    <a:pt x="22" y="374"/>
                  </a:lnTo>
                  <a:lnTo>
                    <a:pt x="11" y="371"/>
                  </a:lnTo>
                  <a:lnTo>
                    <a:pt x="2" y="363"/>
                  </a:lnTo>
                  <a:lnTo>
                    <a:pt x="0" y="346"/>
                  </a:lnTo>
                  <a:lnTo>
                    <a:pt x="2" y="331"/>
                  </a:lnTo>
                  <a:lnTo>
                    <a:pt x="11" y="320"/>
                  </a:lnTo>
                  <a:lnTo>
                    <a:pt x="22" y="317"/>
                  </a:lnTo>
                  <a:lnTo>
                    <a:pt x="36" y="314"/>
                  </a:lnTo>
                  <a:lnTo>
                    <a:pt x="50" y="314"/>
                  </a:lnTo>
                  <a:close/>
                  <a:moveTo>
                    <a:pt x="50" y="0"/>
                  </a:moveTo>
                  <a:lnTo>
                    <a:pt x="999" y="0"/>
                  </a:lnTo>
                  <a:lnTo>
                    <a:pt x="1013" y="0"/>
                  </a:lnTo>
                  <a:lnTo>
                    <a:pt x="1027" y="0"/>
                  </a:lnTo>
                  <a:lnTo>
                    <a:pt x="1041" y="6"/>
                  </a:lnTo>
                  <a:lnTo>
                    <a:pt x="1050" y="14"/>
                  </a:lnTo>
                  <a:lnTo>
                    <a:pt x="1052" y="29"/>
                  </a:lnTo>
                  <a:lnTo>
                    <a:pt x="1050" y="46"/>
                  </a:lnTo>
                  <a:lnTo>
                    <a:pt x="1038" y="55"/>
                  </a:lnTo>
                  <a:lnTo>
                    <a:pt x="1027" y="60"/>
                  </a:lnTo>
                  <a:lnTo>
                    <a:pt x="1013" y="63"/>
                  </a:lnTo>
                  <a:lnTo>
                    <a:pt x="996" y="63"/>
                  </a:lnTo>
                  <a:lnTo>
                    <a:pt x="50" y="63"/>
                  </a:lnTo>
                  <a:lnTo>
                    <a:pt x="36" y="63"/>
                  </a:lnTo>
                  <a:lnTo>
                    <a:pt x="22" y="60"/>
                  </a:lnTo>
                  <a:lnTo>
                    <a:pt x="11" y="55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" y="14"/>
                  </a:lnTo>
                  <a:lnTo>
                    <a:pt x="11" y="6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6642" y="2750"/>
              <a:ext cx="1335" cy="1112"/>
            </a:xfrm>
            <a:custGeom>
              <a:avLst/>
              <a:gdLst/>
              <a:ahLst/>
              <a:cxnLst>
                <a:cxn ang="0">
                  <a:pos x="414" y="3"/>
                </a:cxn>
                <a:cxn ang="0">
                  <a:pos x="571" y="3"/>
                </a:cxn>
                <a:cxn ang="0">
                  <a:pos x="700" y="0"/>
                </a:cxn>
                <a:cxn ang="0">
                  <a:pos x="714" y="6"/>
                </a:cxn>
                <a:cxn ang="0">
                  <a:pos x="708" y="44"/>
                </a:cxn>
                <a:cxn ang="0">
                  <a:pos x="582" y="55"/>
                </a:cxn>
                <a:cxn ang="0">
                  <a:pos x="532" y="124"/>
                </a:cxn>
                <a:cxn ang="0">
                  <a:pos x="1019" y="98"/>
                </a:cxn>
                <a:cxn ang="0">
                  <a:pos x="1024" y="78"/>
                </a:cxn>
                <a:cxn ang="0">
                  <a:pos x="1005" y="58"/>
                </a:cxn>
                <a:cxn ang="0">
                  <a:pos x="929" y="49"/>
                </a:cxn>
                <a:cxn ang="0">
                  <a:pos x="876" y="32"/>
                </a:cxn>
                <a:cxn ang="0">
                  <a:pos x="884" y="3"/>
                </a:cxn>
                <a:cxn ang="0">
                  <a:pos x="904" y="0"/>
                </a:cxn>
                <a:cxn ang="0">
                  <a:pos x="1075" y="3"/>
                </a:cxn>
                <a:cxn ang="0">
                  <a:pos x="1234" y="0"/>
                </a:cxn>
                <a:cxn ang="0">
                  <a:pos x="1318" y="0"/>
                </a:cxn>
                <a:cxn ang="0">
                  <a:pos x="1332" y="12"/>
                </a:cxn>
                <a:cxn ang="0">
                  <a:pos x="1307" y="49"/>
                </a:cxn>
                <a:cxn ang="0">
                  <a:pos x="1178" y="64"/>
                </a:cxn>
                <a:cxn ang="0">
                  <a:pos x="1148" y="124"/>
                </a:cxn>
                <a:cxn ang="0">
                  <a:pos x="929" y="1031"/>
                </a:cxn>
                <a:cxn ang="0">
                  <a:pos x="999" y="1060"/>
                </a:cxn>
                <a:cxn ang="0">
                  <a:pos x="1066" y="1063"/>
                </a:cxn>
                <a:cxn ang="0">
                  <a:pos x="1075" y="1089"/>
                </a:cxn>
                <a:cxn ang="0">
                  <a:pos x="1061" y="1109"/>
                </a:cxn>
                <a:cxn ang="0">
                  <a:pos x="994" y="1109"/>
                </a:cxn>
                <a:cxn ang="0">
                  <a:pos x="806" y="1106"/>
                </a:cxn>
                <a:cxn ang="0">
                  <a:pos x="638" y="1112"/>
                </a:cxn>
                <a:cxn ang="0">
                  <a:pos x="624" y="1109"/>
                </a:cxn>
                <a:cxn ang="0">
                  <a:pos x="618" y="1080"/>
                </a:cxn>
                <a:cxn ang="0">
                  <a:pos x="638" y="1060"/>
                </a:cxn>
                <a:cxn ang="0">
                  <a:pos x="744" y="1057"/>
                </a:cxn>
                <a:cxn ang="0">
                  <a:pos x="803" y="988"/>
                </a:cxn>
                <a:cxn ang="0">
                  <a:pos x="859" y="761"/>
                </a:cxn>
                <a:cxn ang="0">
                  <a:pos x="316" y="1003"/>
                </a:cxn>
                <a:cxn ang="0">
                  <a:pos x="316" y="1046"/>
                </a:cxn>
                <a:cxn ang="0">
                  <a:pos x="417" y="1060"/>
                </a:cxn>
                <a:cxn ang="0">
                  <a:pos x="456" y="1066"/>
                </a:cxn>
                <a:cxn ang="0">
                  <a:pos x="456" y="1098"/>
                </a:cxn>
                <a:cxn ang="0">
                  <a:pos x="439" y="1112"/>
                </a:cxn>
                <a:cxn ang="0">
                  <a:pos x="274" y="1106"/>
                </a:cxn>
                <a:cxn ang="0">
                  <a:pos x="100" y="1109"/>
                </a:cxn>
                <a:cxn ang="0">
                  <a:pos x="16" y="1112"/>
                </a:cxn>
                <a:cxn ang="0">
                  <a:pos x="2" y="1101"/>
                </a:cxn>
                <a:cxn ang="0">
                  <a:pos x="8" y="1069"/>
                </a:cxn>
                <a:cxn ang="0">
                  <a:pos x="33" y="1060"/>
                </a:cxn>
                <a:cxn ang="0">
                  <a:pos x="156" y="1046"/>
                </a:cxn>
                <a:cxn ang="0">
                  <a:pos x="400" y="110"/>
                </a:cxn>
                <a:cxn ang="0">
                  <a:pos x="406" y="84"/>
                </a:cxn>
                <a:cxn ang="0">
                  <a:pos x="397" y="61"/>
                </a:cxn>
                <a:cxn ang="0">
                  <a:pos x="338" y="49"/>
                </a:cxn>
                <a:cxn ang="0">
                  <a:pos x="277" y="46"/>
                </a:cxn>
                <a:cxn ang="0">
                  <a:pos x="260" y="32"/>
                </a:cxn>
                <a:cxn ang="0">
                  <a:pos x="271" y="3"/>
                </a:cxn>
                <a:cxn ang="0">
                  <a:pos x="291" y="0"/>
                </a:cxn>
              </a:cxnLst>
              <a:rect l="0" t="0" r="r" b="b"/>
              <a:pathLst>
                <a:path w="1335" h="1112">
                  <a:moveTo>
                    <a:pt x="291" y="0"/>
                  </a:moveTo>
                  <a:lnTo>
                    <a:pt x="324" y="0"/>
                  </a:lnTo>
                  <a:lnTo>
                    <a:pt x="366" y="0"/>
                  </a:lnTo>
                  <a:lnTo>
                    <a:pt x="414" y="3"/>
                  </a:lnTo>
                  <a:lnTo>
                    <a:pt x="459" y="3"/>
                  </a:lnTo>
                  <a:lnTo>
                    <a:pt x="495" y="6"/>
                  </a:lnTo>
                  <a:lnTo>
                    <a:pt x="529" y="3"/>
                  </a:lnTo>
                  <a:lnTo>
                    <a:pt x="571" y="3"/>
                  </a:lnTo>
                  <a:lnTo>
                    <a:pt x="618" y="0"/>
                  </a:lnTo>
                  <a:lnTo>
                    <a:pt x="663" y="0"/>
                  </a:lnTo>
                  <a:lnTo>
                    <a:pt x="697" y="0"/>
                  </a:lnTo>
                  <a:lnTo>
                    <a:pt x="700" y="0"/>
                  </a:lnTo>
                  <a:lnTo>
                    <a:pt x="702" y="0"/>
                  </a:lnTo>
                  <a:lnTo>
                    <a:pt x="705" y="0"/>
                  </a:lnTo>
                  <a:lnTo>
                    <a:pt x="711" y="3"/>
                  </a:lnTo>
                  <a:lnTo>
                    <a:pt x="714" y="6"/>
                  </a:lnTo>
                  <a:lnTo>
                    <a:pt x="716" y="12"/>
                  </a:lnTo>
                  <a:lnTo>
                    <a:pt x="719" y="18"/>
                  </a:lnTo>
                  <a:lnTo>
                    <a:pt x="716" y="35"/>
                  </a:lnTo>
                  <a:lnTo>
                    <a:pt x="708" y="44"/>
                  </a:lnTo>
                  <a:lnTo>
                    <a:pt x="691" y="49"/>
                  </a:lnTo>
                  <a:lnTo>
                    <a:pt x="666" y="49"/>
                  </a:lnTo>
                  <a:lnTo>
                    <a:pt x="616" y="49"/>
                  </a:lnTo>
                  <a:lnTo>
                    <a:pt x="582" y="55"/>
                  </a:lnTo>
                  <a:lnTo>
                    <a:pt x="562" y="64"/>
                  </a:lnTo>
                  <a:lnTo>
                    <a:pt x="548" y="78"/>
                  </a:lnTo>
                  <a:lnTo>
                    <a:pt x="537" y="98"/>
                  </a:lnTo>
                  <a:lnTo>
                    <a:pt x="532" y="124"/>
                  </a:lnTo>
                  <a:lnTo>
                    <a:pt x="439" y="507"/>
                  </a:lnTo>
                  <a:lnTo>
                    <a:pt x="921" y="507"/>
                  </a:lnTo>
                  <a:lnTo>
                    <a:pt x="1016" y="110"/>
                  </a:lnTo>
                  <a:lnTo>
                    <a:pt x="1019" y="98"/>
                  </a:lnTo>
                  <a:lnTo>
                    <a:pt x="1022" y="93"/>
                  </a:lnTo>
                  <a:lnTo>
                    <a:pt x="1022" y="87"/>
                  </a:lnTo>
                  <a:lnTo>
                    <a:pt x="1024" y="84"/>
                  </a:lnTo>
                  <a:lnTo>
                    <a:pt x="1024" y="78"/>
                  </a:lnTo>
                  <a:lnTo>
                    <a:pt x="1022" y="70"/>
                  </a:lnTo>
                  <a:lnTo>
                    <a:pt x="1019" y="64"/>
                  </a:lnTo>
                  <a:lnTo>
                    <a:pt x="1013" y="61"/>
                  </a:lnTo>
                  <a:lnTo>
                    <a:pt x="1005" y="58"/>
                  </a:lnTo>
                  <a:lnTo>
                    <a:pt x="994" y="55"/>
                  </a:lnTo>
                  <a:lnTo>
                    <a:pt x="980" y="55"/>
                  </a:lnTo>
                  <a:lnTo>
                    <a:pt x="954" y="49"/>
                  </a:lnTo>
                  <a:lnTo>
                    <a:pt x="929" y="49"/>
                  </a:lnTo>
                  <a:lnTo>
                    <a:pt x="921" y="49"/>
                  </a:lnTo>
                  <a:lnTo>
                    <a:pt x="896" y="46"/>
                  </a:lnTo>
                  <a:lnTo>
                    <a:pt x="879" y="44"/>
                  </a:lnTo>
                  <a:lnTo>
                    <a:pt x="876" y="32"/>
                  </a:lnTo>
                  <a:lnTo>
                    <a:pt x="876" y="21"/>
                  </a:lnTo>
                  <a:lnTo>
                    <a:pt x="879" y="12"/>
                  </a:lnTo>
                  <a:lnTo>
                    <a:pt x="882" y="6"/>
                  </a:lnTo>
                  <a:lnTo>
                    <a:pt x="884" y="3"/>
                  </a:lnTo>
                  <a:lnTo>
                    <a:pt x="890" y="0"/>
                  </a:lnTo>
                  <a:lnTo>
                    <a:pt x="896" y="0"/>
                  </a:lnTo>
                  <a:lnTo>
                    <a:pt x="898" y="0"/>
                  </a:lnTo>
                  <a:lnTo>
                    <a:pt x="904" y="0"/>
                  </a:lnTo>
                  <a:lnTo>
                    <a:pt x="940" y="0"/>
                  </a:lnTo>
                  <a:lnTo>
                    <a:pt x="985" y="0"/>
                  </a:lnTo>
                  <a:lnTo>
                    <a:pt x="1033" y="3"/>
                  </a:lnTo>
                  <a:lnTo>
                    <a:pt x="1075" y="3"/>
                  </a:lnTo>
                  <a:lnTo>
                    <a:pt x="1111" y="6"/>
                  </a:lnTo>
                  <a:lnTo>
                    <a:pt x="1145" y="3"/>
                  </a:lnTo>
                  <a:lnTo>
                    <a:pt x="1187" y="3"/>
                  </a:lnTo>
                  <a:lnTo>
                    <a:pt x="1234" y="0"/>
                  </a:lnTo>
                  <a:lnTo>
                    <a:pt x="1279" y="0"/>
                  </a:lnTo>
                  <a:lnTo>
                    <a:pt x="1313" y="0"/>
                  </a:lnTo>
                  <a:lnTo>
                    <a:pt x="1316" y="0"/>
                  </a:lnTo>
                  <a:lnTo>
                    <a:pt x="1318" y="0"/>
                  </a:lnTo>
                  <a:lnTo>
                    <a:pt x="1324" y="0"/>
                  </a:lnTo>
                  <a:lnTo>
                    <a:pt x="1327" y="3"/>
                  </a:lnTo>
                  <a:lnTo>
                    <a:pt x="1332" y="6"/>
                  </a:lnTo>
                  <a:lnTo>
                    <a:pt x="1332" y="12"/>
                  </a:lnTo>
                  <a:lnTo>
                    <a:pt x="1335" y="18"/>
                  </a:lnTo>
                  <a:lnTo>
                    <a:pt x="1332" y="35"/>
                  </a:lnTo>
                  <a:lnTo>
                    <a:pt x="1324" y="44"/>
                  </a:lnTo>
                  <a:lnTo>
                    <a:pt x="1307" y="49"/>
                  </a:lnTo>
                  <a:lnTo>
                    <a:pt x="1279" y="49"/>
                  </a:lnTo>
                  <a:lnTo>
                    <a:pt x="1232" y="49"/>
                  </a:lnTo>
                  <a:lnTo>
                    <a:pt x="1198" y="55"/>
                  </a:lnTo>
                  <a:lnTo>
                    <a:pt x="1178" y="64"/>
                  </a:lnTo>
                  <a:lnTo>
                    <a:pt x="1164" y="78"/>
                  </a:lnTo>
                  <a:lnTo>
                    <a:pt x="1156" y="98"/>
                  </a:lnTo>
                  <a:lnTo>
                    <a:pt x="1148" y="124"/>
                  </a:lnTo>
                  <a:lnTo>
                    <a:pt x="1148" y="124"/>
                  </a:lnTo>
                  <a:lnTo>
                    <a:pt x="935" y="1003"/>
                  </a:lnTo>
                  <a:lnTo>
                    <a:pt x="932" y="1014"/>
                  </a:lnTo>
                  <a:lnTo>
                    <a:pt x="929" y="1023"/>
                  </a:lnTo>
                  <a:lnTo>
                    <a:pt x="929" y="1031"/>
                  </a:lnTo>
                  <a:lnTo>
                    <a:pt x="935" y="1046"/>
                  </a:lnTo>
                  <a:lnTo>
                    <a:pt x="949" y="1054"/>
                  </a:lnTo>
                  <a:lnTo>
                    <a:pt x="971" y="1057"/>
                  </a:lnTo>
                  <a:lnTo>
                    <a:pt x="999" y="1060"/>
                  </a:lnTo>
                  <a:lnTo>
                    <a:pt x="1033" y="1060"/>
                  </a:lnTo>
                  <a:lnTo>
                    <a:pt x="1044" y="1060"/>
                  </a:lnTo>
                  <a:lnTo>
                    <a:pt x="1055" y="1060"/>
                  </a:lnTo>
                  <a:lnTo>
                    <a:pt x="1066" y="1063"/>
                  </a:lnTo>
                  <a:lnTo>
                    <a:pt x="1072" y="1066"/>
                  </a:lnTo>
                  <a:lnTo>
                    <a:pt x="1075" y="1072"/>
                  </a:lnTo>
                  <a:lnTo>
                    <a:pt x="1078" y="1078"/>
                  </a:lnTo>
                  <a:lnTo>
                    <a:pt x="1075" y="1089"/>
                  </a:lnTo>
                  <a:lnTo>
                    <a:pt x="1072" y="1098"/>
                  </a:lnTo>
                  <a:lnTo>
                    <a:pt x="1069" y="1103"/>
                  </a:lnTo>
                  <a:lnTo>
                    <a:pt x="1066" y="1106"/>
                  </a:lnTo>
                  <a:lnTo>
                    <a:pt x="1061" y="1109"/>
                  </a:lnTo>
                  <a:lnTo>
                    <a:pt x="1055" y="1112"/>
                  </a:lnTo>
                  <a:lnTo>
                    <a:pt x="1050" y="1112"/>
                  </a:lnTo>
                  <a:lnTo>
                    <a:pt x="1044" y="1112"/>
                  </a:lnTo>
                  <a:lnTo>
                    <a:pt x="994" y="1109"/>
                  </a:lnTo>
                  <a:lnTo>
                    <a:pt x="943" y="1109"/>
                  </a:lnTo>
                  <a:lnTo>
                    <a:pt x="893" y="1106"/>
                  </a:lnTo>
                  <a:lnTo>
                    <a:pt x="840" y="1106"/>
                  </a:lnTo>
                  <a:lnTo>
                    <a:pt x="806" y="1106"/>
                  </a:lnTo>
                  <a:lnTo>
                    <a:pt x="761" y="1109"/>
                  </a:lnTo>
                  <a:lnTo>
                    <a:pt x="716" y="1109"/>
                  </a:lnTo>
                  <a:lnTo>
                    <a:pt x="672" y="1112"/>
                  </a:lnTo>
                  <a:lnTo>
                    <a:pt x="638" y="1112"/>
                  </a:lnTo>
                  <a:lnTo>
                    <a:pt x="635" y="1112"/>
                  </a:lnTo>
                  <a:lnTo>
                    <a:pt x="632" y="1112"/>
                  </a:lnTo>
                  <a:lnTo>
                    <a:pt x="630" y="1109"/>
                  </a:lnTo>
                  <a:lnTo>
                    <a:pt x="624" y="1109"/>
                  </a:lnTo>
                  <a:lnTo>
                    <a:pt x="621" y="1103"/>
                  </a:lnTo>
                  <a:lnTo>
                    <a:pt x="618" y="1101"/>
                  </a:lnTo>
                  <a:lnTo>
                    <a:pt x="618" y="1092"/>
                  </a:lnTo>
                  <a:lnTo>
                    <a:pt x="618" y="1080"/>
                  </a:lnTo>
                  <a:lnTo>
                    <a:pt x="621" y="1072"/>
                  </a:lnTo>
                  <a:lnTo>
                    <a:pt x="624" y="1066"/>
                  </a:lnTo>
                  <a:lnTo>
                    <a:pt x="630" y="1063"/>
                  </a:lnTo>
                  <a:lnTo>
                    <a:pt x="638" y="1060"/>
                  </a:lnTo>
                  <a:lnTo>
                    <a:pt x="646" y="1060"/>
                  </a:lnTo>
                  <a:lnTo>
                    <a:pt x="655" y="1060"/>
                  </a:lnTo>
                  <a:lnTo>
                    <a:pt x="705" y="1060"/>
                  </a:lnTo>
                  <a:lnTo>
                    <a:pt x="744" y="1057"/>
                  </a:lnTo>
                  <a:lnTo>
                    <a:pt x="770" y="1049"/>
                  </a:lnTo>
                  <a:lnTo>
                    <a:pt x="786" y="1031"/>
                  </a:lnTo>
                  <a:lnTo>
                    <a:pt x="800" y="1006"/>
                  </a:lnTo>
                  <a:lnTo>
                    <a:pt x="803" y="988"/>
                  </a:lnTo>
                  <a:lnTo>
                    <a:pt x="812" y="954"/>
                  </a:lnTo>
                  <a:lnTo>
                    <a:pt x="823" y="905"/>
                  </a:lnTo>
                  <a:lnTo>
                    <a:pt x="840" y="841"/>
                  </a:lnTo>
                  <a:lnTo>
                    <a:pt x="859" y="761"/>
                  </a:lnTo>
                  <a:lnTo>
                    <a:pt x="882" y="666"/>
                  </a:lnTo>
                  <a:lnTo>
                    <a:pt x="910" y="559"/>
                  </a:lnTo>
                  <a:lnTo>
                    <a:pt x="425" y="559"/>
                  </a:lnTo>
                  <a:lnTo>
                    <a:pt x="316" y="1003"/>
                  </a:lnTo>
                  <a:lnTo>
                    <a:pt x="316" y="1014"/>
                  </a:lnTo>
                  <a:lnTo>
                    <a:pt x="313" y="1023"/>
                  </a:lnTo>
                  <a:lnTo>
                    <a:pt x="313" y="1031"/>
                  </a:lnTo>
                  <a:lnTo>
                    <a:pt x="316" y="1046"/>
                  </a:lnTo>
                  <a:lnTo>
                    <a:pt x="333" y="1054"/>
                  </a:lnTo>
                  <a:lnTo>
                    <a:pt x="355" y="1057"/>
                  </a:lnTo>
                  <a:lnTo>
                    <a:pt x="383" y="1060"/>
                  </a:lnTo>
                  <a:lnTo>
                    <a:pt x="417" y="1060"/>
                  </a:lnTo>
                  <a:lnTo>
                    <a:pt x="431" y="1060"/>
                  </a:lnTo>
                  <a:lnTo>
                    <a:pt x="442" y="1060"/>
                  </a:lnTo>
                  <a:lnTo>
                    <a:pt x="450" y="1063"/>
                  </a:lnTo>
                  <a:lnTo>
                    <a:pt x="456" y="1066"/>
                  </a:lnTo>
                  <a:lnTo>
                    <a:pt x="459" y="1072"/>
                  </a:lnTo>
                  <a:lnTo>
                    <a:pt x="459" y="1078"/>
                  </a:lnTo>
                  <a:lnTo>
                    <a:pt x="459" y="1089"/>
                  </a:lnTo>
                  <a:lnTo>
                    <a:pt x="456" y="1098"/>
                  </a:lnTo>
                  <a:lnTo>
                    <a:pt x="453" y="1103"/>
                  </a:lnTo>
                  <a:lnTo>
                    <a:pt x="448" y="1106"/>
                  </a:lnTo>
                  <a:lnTo>
                    <a:pt x="445" y="1109"/>
                  </a:lnTo>
                  <a:lnTo>
                    <a:pt x="439" y="1112"/>
                  </a:lnTo>
                  <a:lnTo>
                    <a:pt x="434" y="1112"/>
                  </a:lnTo>
                  <a:lnTo>
                    <a:pt x="428" y="1112"/>
                  </a:lnTo>
                  <a:lnTo>
                    <a:pt x="324" y="1109"/>
                  </a:lnTo>
                  <a:lnTo>
                    <a:pt x="274" y="1106"/>
                  </a:lnTo>
                  <a:lnTo>
                    <a:pt x="224" y="1106"/>
                  </a:lnTo>
                  <a:lnTo>
                    <a:pt x="190" y="1106"/>
                  </a:lnTo>
                  <a:lnTo>
                    <a:pt x="148" y="1109"/>
                  </a:lnTo>
                  <a:lnTo>
                    <a:pt x="100" y="1109"/>
                  </a:lnTo>
                  <a:lnTo>
                    <a:pt x="58" y="1112"/>
                  </a:lnTo>
                  <a:lnTo>
                    <a:pt x="25" y="1112"/>
                  </a:lnTo>
                  <a:lnTo>
                    <a:pt x="19" y="1112"/>
                  </a:lnTo>
                  <a:lnTo>
                    <a:pt x="16" y="1112"/>
                  </a:lnTo>
                  <a:lnTo>
                    <a:pt x="14" y="1109"/>
                  </a:lnTo>
                  <a:lnTo>
                    <a:pt x="8" y="1109"/>
                  </a:lnTo>
                  <a:lnTo>
                    <a:pt x="5" y="1103"/>
                  </a:lnTo>
                  <a:lnTo>
                    <a:pt x="2" y="1101"/>
                  </a:lnTo>
                  <a:lnTo>
                    <a:pt x="0" y="1092"/>
                  </a:lnTo>
                  <a:lnTo>
                    <a:pt x="2" y="1083"/>
                  </a:lnTo>
                  <a:lnTo>
                    <a:pt x="2" y="1075"/>
                  </a:lnTo>
                  <a:lnTo>
                    <a:pt x="8" y="1069"/>
                  </a:lnTo>
                  <a:lnTo>
                    <a:pt x="11" y="1063"/>
                  </a:lnTo>
                  <a:lnTo>
                    <a:pt x="19" y="1060"/>
                  </a:lnTo>
                  <a:lnTo>
                    <a:pt x="25" y="1060"/>
                  </a:lnTo>
                  <a:lnTo>
                    <a:pt x="33" y="1060"/>
                  </a:lnTo>
                  <a:lnTo>
                    <a:pt x="44" y="1060"/>
                  </a:lnTo>
                  <a:lnTo>
                    <a:pt x="98" y="1057"/>
                  </a:lnTo>
                  <a:lnTo>
                    <a:pt x="134" y="1054"/>
                  </a:lnTo>
                  <a:lnTo>
                    <a:pt x="156" y="1046"/>
                  </a:lnTo>
                  <a:lnTo>
                    <a:pt x="170" y="1031"/>
                  </a:lnTo>
                  <a:lnTo>
                    <a:pt x="182" y="1011"/>
                  </a:lnTo>
                  <a:lnTo>
                    <a:pt x="187" y="982"/>
                  </a:lnTo>
                  <a:lnTo>
                    <a:pt x="400" y="110"/>
                  </a:lnTo>
                  <a:lnTo>
                    <a:pt x="403" y="98"/>
                  </a:lnTo>
                  <a:lnTo>
                    <a:pt x="403" y="93"/>
                  </a:lnTo>
                  <a:lnTo>
                    <a:pt x="406" y="87"/>
                  </a:lnTo>
                  <a:lnTo>
                    <a:pt x="406" y="84"/>
                  </a:lnTo>
                  <a:lnTo>
                    <a:pt x="406" y="78"/>
                  </a:lnTo>
                  <a:lnTo>
                    <a:pt x="406" y="70"/>
                  </a:lnTo>
                  <a:lnTo>
                    <a:pt x="403" y="64"/>
                  </a:lnTo>
                  <a:lnTo>
                    <a:pt x="397" y="61"/>
                  </a:lnTo>
                  <a:lnTo>
                    <a:pt x="389" y="58"/>
                  </a:lnTo>
                  <a:lnTo>
                    <a:pt x="378" y="55"/>
                  </a:lnTo>
                  <a:lnTo>
                    <a:pt x="364" y="55"/>
                  </a:lnTo>
                  <a:lnTo>
                    <a:pt x="338" y="49"/>
                  </a:lnTo>
                  <a:lnTo>
                    <a:pt x="313" y="49"/>
                  </a:lnTo>
                  <a:lnTo>
                    <a:pt x="302" y="49"/>
                  </a:lnTo>
                  <a:lnTo>
                    <a:pt x="288" y="49"/>
                  </a:lnTo>
                  <a:lnTo>
                    <a:pt x="277" y="46"/>
                  </a:lnTo>
                  <a:lnTo>
                    <a:pt x="271" y="46"/>
                  </a:lnTo>
                  <a:lnTo>
                    <a:pt x="263" y="44"/>
                  </a:lnTo>
                  <a:lnTo>
                    <a:pt x="260" y="38"/>
                  </a:lnTo>
                  <a:lnTo>
                    <a:pt x="260" y="32"/>
                  </a:lnTo>
                  <a:lnTo>
                    <a:pt x="260" y="21"/>
                  </a:lnTo>
                  <a:lnTo>
                    <a:pt x="263" y="12"/>
                  </a:lnTo>
                  <a:lnTo>
                    <a:pt x="266" y="6"/>
                  </a:lnTo>
                  <a:lnTo>
                    <a:pt x="271" y="3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8022" y="3332"/>
              <a:ext cx="409" cy="76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2" y="0"/>
                </a:cxn>
                <a:cxn ang="0">
                  <a:pos x="244" y="0"/>
                </a:cxn>
                <a:cxn ang="0">
                  <a:pos x="249" y="3"/>
                </a:cxn>
                <a:cxn ang="0">
                  <a:pos x="252" y="9"/>
                </a:cxn>
                <a:cxn ang="0">
                  <a:pos x="255" y="20"/>
                </a:cxn>
                <a:cxn ang="0">
                  <a:pos x="255" y="32"/>
                </a:cxn>
                <a:cxn ang="0">
                  <a:pos x="255" y="671"/>
                </a:cxn>
                <a:cxn ang="0">
                  <a:pos x="255" y="688"/>
                </a:cxn>
                <a:cxn ang="0">
                  <a:pos x="258" y="700"/>
                </a:cxn>
                <a:cxn ang="0">
                  <a:pos x="269" y="712"/>
                </a:cxn>
                <a:cxn ang="0">
                  <a:pos x="288" y="717"/>
                </a:cxn>
                <a:cxn ang="0">
                  <a:pos x="319" y="723"/>
                </a:cxn>
                <a:cxn ang="0">
                  <a:pos x="367" y="723"/>
                </a:cxn>
                <a:cxn ang="0">
                  <a:pos x="409" y="723"/>
                </a:cxn>
                <a:cxn ang="0">
                  <a:pos x="409" y="763"/>
                </a:cxn>
                <a:cxn ang="0">
                  <a:pos x="386" y="763"/>
                </a:cxn>
                <a:cxn ang="0">
                  <a:pos x="353" y="763"/>
                </a:cxn>
                <a:cxn ang="0">
                  <a:pos x="311" y="763"/>
                </a:cxn>
                <a:cxn ang="0">
                  <a:pos x="269" y="760"/>
                </a:cxn>
                <a:cxn ang="0">
                  <a:pos x="232" y="760"/>
                </a:cxn>
                <a:cxn ang="0">
                  <a:pos x="207" y="760"/>
                </a:cxn>
                <a:cxn ang="0">
                  <a:pos x="179" y="760"/>
                </a:cxn>
                <a:cxn ang="0">
                  <a:pos x="143" y="760"/>
                </a:cxn>
                <a:cxn ang="0">
                  <a:pos x="101" y="763"/>
                </a:cxn>
                <a:cxn ang="0">
                  <a:pos x="59" y="763"/>
                </a:cxn>
                <a:cxn ang="0">
                  <a:pos x="28" y="763"/>
                </a:cxn>
                <a:cxn ang="0">
                  <a:pos x="8" y="763"/>
                </a:cxn>
                <a:cxn ang="0">
                  <a:pos x="8" y="723"/>
                </a:cxn>
                <a:cxn ang="0">
                  <a:pos x="50" y="723"/>
                </a:cxn>
                <a:cxn ang="0">
                  <a:pos x="98" y="723"/>
                </a:cxn>
                <a:cxn ang="0">
                  <a:pos x="129" y="717"/>
                </a:cxn>
                <a:cxn ang="0">
                  <a:pos x="148" y="712"/>
                </a:cxn>
                <a:cxn ang="0">
                  <a:pos x="160" y="700"/>
                </a:cxn>
                <a:cxn ang="0">
                  <a:pos x="162" y="688"/>
                </a:cxn>
                <a:cxn ang="0">
                  <a:pos x="162" y="671"/>
                </a:cxn>
                <a:cxn ang="0">
                  <a:pos x="162" y="84"/>
                </a:cxn>
                <a:cxn ang="0">
                  <a:pos x="115" y="101"/>
                </a:cxn>
                <a:cxn ang="0">
                  <a:pos x="70" y="110"/>
                </a:cxn>
                <a:cxn ang="0">
                  <a:pos x="28" y="112"/>
                </a:cxn>
                <a:cxn ang="0">
                  <a:pos x="0" y="115"/>
                </a:cxn>
                <a:cxn ang="0">
                  <a:pos x="0" y="72"/>
                </a:cxn>
                <a:cxn ang="0">
                  <a:pos x="28" y="72"/>
                </a:cxn>
                <a:cxn ang="0">
                  <a:pos x="62" y="69"/>
                </a:cxn>
                <a:cxn ang="0">
                  <a:pos x="101" y="64"/>
                </a:cxn>
                <a:cxn ang="0">
                  <a:pos x="143" y="52"/>
                </a:cxn>
                <a:cxn ang="0">
                  <a:pos x="182" y="29"/>
                </a:cxn>
                <a:cxn ang="0">
                  <a:pos x="218" y="0"/>
                </a:cxn>
              </a:cxnLst>
              <a:rect l="0" t="0" r="r" b="b"/>
              <a:pathLst>
                <a:path w="409" h="763">
                  <a:moveTo>
                    <a:pt x="218" y="0"/>
                  </a:moveTo>
                  <a:lnTo>
                    <a:pt x="232" y="0"/>
                  </a:lnTo>
                  <a:lnTo>
                    <a:pt x="244" y="0"/>
                  </a:lnTo>
                  <a:lnTo>
                    <a:pt x="249" y="3"/>
                  </a:lnTo>
                  <a:lnTo>
                    <a:pt x="252" y="9"/>
                  </a:lnTo>
                  <a:lnTo>
                    <a:pt x="255" y="20"/>
                  </a:lnTo>
                  <a:lnTo>
                    <a:pt x="255" y="32"/>
                  </a:lnTo>
                  <a:lnTo>
                    <a:pt x="255" y="671"/>
                  </a:lnTo>
                  <a:lnTo>
                    <a:pt x="255" y="688"/>
                  </a:lnTo>
                  <a:lnTo>
                    <a:pt x="258" y="700"/>
                  </a:lnTo>
                  <a:lnTo>
                    <a:pt x="269" y="712"/>
                  </a:lnTo>
                  <a:lnTo>
                    <a:pt x="288" y="717"/>
                  </a:lnTo>
                  <a:lnTo>
                    <a:pt x="319" y="723"/>
                  </a:lnTo>
                  <a:lnTo>
                    <a:pt x="367" y="723"/>
                  </a:lnTo>
                  <a:lnTo>
                    <a:pt x="409" y="723"/>
                  </a:lnTo>
                  <a:lnTo>
                    <a:pt x="409" y="763"/>
                  </a:lnTo>
                  <a:lnTo>
                    <a:pt x="386" y="763"/>
                  </a:lnTo>
                  <a:lnTo>
                    <a:pt x="353" y="763"/>
                  </a:lnTo>
                  <a:lnTo>
                    <a:pt x="311" y="763"/>
                  </a:lnTo>
                  <a:lnTo>
                    <a:pt x="269" y="760"/>
                  </a:lnTo>
                  <a:lnTo>
                    <a:pt x="232" y="760"/>
                  </a:lnTo>
                  <a:lnTo>
                    <a:pt x="207" y="760"/>
                  </a:lnTo>
                  <a:lnTo>
                    <a:pt x="179" y="760"/>
                  </a:lnTo>
                  <a:lnTo>
                    <a:pt x="143" y="760"/>
                  </a:lnTo>
                  <a:lnTo>
                    <a:pt x="101" y="763"/>
                  </a:lnTo>
                  <a:lnTo>
                    <a:pt x="59" y="763"/>
                  </a:lnTo>
                  <a:lnTo>
                    <a:pt x="28" y="763"/>
                  </a:lnTo>
                  <a:lnTo>
                    <a:pt x="8" y="763"/>
                  </a:lnTo>
                  <a:lnTo>
                    <a:pt x="8" y="723"/>
                  </a:lnTo>
                  <a:lnTo>
                    <a:pt x="50" y="723"/>
                  </a:lnTo>
                  <a:lnTo>
                    <a:pt x="98" y="723"/>
                  </a:lnTo>
                  <a:lnTo>
                    <a:pt x="129" y="717"/>
                  </a:lnTo>
                  <a:lnTo>
                    <a:pt x="148" y="712"/>
                  </a:lnTo>
                  <a:lnTo>
                    <a:pt x="160" y="700"/>
                  </a:lnTo>
                  <a:lnTo>
                    <a:pt x="162" y="688"/>
                  </a:lnTo>
                  <a:lnTo>
                    <a:pt x="162" y="671"/>
                  </a:lnTo>
                  <a:lnTo>
                    <a:pt x="162" y="84"/>
                  </a:lnTo>
                  <a:lnTo>
                    <a:pt x="115" y="101"/>
                  </a:lnTo>
                  <a:lnTo>
                    <a:pt x="70" y="110"/>
                  </a:lnTo>
                  <a:lnTo>
                    <a:pt x="28" y="112"/>
                  </a:lnTo>
                  <a:lnTo>
                    <a:pt x="0" y="115"/>
                  </a:lnTo>
                  <a:lnTo>
                    <a:pt x="0" y="72"/>
                  </a:lnTo>
                  <a:lnTo>
                    <a:pt x="28" y="72"/>
                  </a:lnTo>
                  <a:lnTo>
                    <a:pt x="62" y="69"/>
                  </a:lnTo>
                  <a:lnTo>
                    <a:pt x="101" y="64"/>
                  </a:lnTo>
                  <a:lnTo>
                    <a:pt x="143" y="52"/>
                  </a:lnTo>
                  <a:lnTo>
                    <a:pt x="182" y="29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764" y="2641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7" y="6"/>
                </a:cxn>
                <a:cxn ang="0">
                  <a:pos x="370" y="17"/>
                </a:cxn>
                <a:cxn ang="0">
                  <a:pos x="370" y="20"/>
                </a:cxn>
                <a:cxn ang="0">
                  <a:pos x="364" y="26"/>
                </a:cxn>
                <a:cxn ang="0">
                  <a:pos x="356" y="35"/>
                </a:cxn>
                <a:cxn ang="0">
                  <a:pos x="280" y="124"/>
                </a:cxn>
                <a:cxn ang="0">
                  <a:pos x="182" y="302"/>
                </a:cxn>
                <a:cxn ang="0">
                  <a:pos x="123" y="498"/>
                </a:cxn>
                <a:cxn ang="0">
                  <a:pos x="95" y="706"/>
                </a:cxn>
                <a:cxn ang="0">
                  <a:pos x="95" y="899"/>
                </a:cxn>
                <a:cxn ang="0">
                  <a:pos x="112" y="1074"/>
                </a:cxn>
                <a:cxn ang="0">
                  <a:pos x="157" y="1256"/>
                </a:cxn>
                <a:cxn ang="0">
                  <a:pos x="230" y="1426"/>
                </a:cxn>
                <a:cxn ang="0">
                  <a:pos x="342" y="1575"/>
                </a:cxn>
                <a:cxn ang="0">
                  <a:pos x="358" y="1593"/>
                </a:cxn>
                <a:cxn ang="0">
                  <a:pos x="367" y="1601"/>
                </a:cxn>
                <a:cxn ang="0">
                  <a:pos x="370" y="1607"/>
                </a:cxn>
                <a:cxn ang="0">
                  <a:pos x="370" y="1613"/>
                </a:cxn>
                <a:cxn ang="0">
                  <a:pos x="367" y="1619"/>
                </a:cxn>
                <a:cxn ang="0">
                  <a:pos x="358" y="1627"/>
                </a:cxn>
                <a:cxn ang="0">
                  <a:pos x="342" y="1621"/>
                </a:cxn>
                <a:cxn ang="0">
                  <a:pos x="291" y="1584"/>
                </a:cxn>
                <a:cxn ang="0">
                  <a:pos x="221" y="1506"/>
                </a:cxn>
                <a:cxn ang="0">
                  <a:pos x="143" y="1391"/>
                </a:cxn>
                <a:cxn ang="0">
                  <a:pos x="62" y="1210"/>
                </a:cxn>
                <a:cxn ang="0">
                  <a:pos x="14" y="994"/>
                </a:cxn>
                <a:cxn ang="0">
                  <a:pos x="0" y="812"/>
                </a:cxn>
                <a:cxn ang="0">
                  <a:pos x="14" y="631"/>
                </a:cxn>
                <a:cxn ang="0">
                  <a:pos x="59" y="423"/>
                </a:cxn>
                <a:cxn ang="0">
                  <a:pos x="137" y="242"/>
                </a:cxn>
                <a:cxn ang="0">
                  <a:pos x="218" y="124"/>
                </a:cxn>
                <a:cxn ang="0">
                  <a:pos x="291" y="46"/>
                </a:cxn>
                <a:cxn ang="0">
                  <a:pos x="342" y="3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3"/>
                  </a:lnTo>
                  <a:lnTo>
                    <a:pt x="367" y="6"/>
                  </a:lnTo>
                  <a:lnTo>
                    <a:pt x="370" y="11"/>
                  </a:lnTo>
                  <a:lnTo>
                    <a:pt x="370" y="17"/>
                  </a:lnTo>
                  <a:lnTo>
                    <a:pt x="370" y="17"/>
                  </a:lnTo>
                  <a:lnTo>
                    <a:pt x="370" y="20"/>
                  </a:lnTo>
                  <a:lnTo>
                    <a:pt x="367" y="23"/>
                  </a:lnTo>
                  <a:lnTo>
                    <a:pt x="364" y="26"/>
                  </a:lnTo>
                  <a:lnTo>
                    <a:pt x="361" y="29"/>
                  </a:lnTo>
                  <a:lnTo>
                    <a:pt x="356" y="35"/>
                  </a:lnTo>
                  <a:lnTo>
                    <a:pt x="347" y="43"/>
                  </a:lnTo>
                  <a:lnTo>
                    <a:pt x="280" y="124"/>
                  </a:lnTo>
                  <a:lnTo>
                    <a:pt x="227" y="210"/>
                  </a:lnTo>
                  <a:lnTo>
                    <a:pt x="182" y="302"/>
                  </a:lnTo>
                  <a:lnTo>
                    <a:pt x="148" y="397"/>
                  </a:lnTo>
                  <a:lnTo>
                    <a:pt x="123" y="498"/>
                  </a:lnTo>
                  <a:lnTo>
                    <a:pt x="106" y="602"/>
                  </a:lnTo>
                  <a:lnTo>
                    <a:pt x="95" y="706"/>
                  </a:lnTo>
                  <a:lnTo>
                    <a:pt x="92" y="812"/>
                  </a:lnTo>
                  <a:lnTo>
                    <a:pt x="95" y="899"/>
                  </a:lnTo>
                  <a:lnTo>
                    <a:pt x="101" y="985"/>
                  </a:lnTo>
                  <a:lnTo>
                    <a:pt x="112" y="1074"/>
                  </a:lnTo>
                  <a:lnTo>
                    <a:pt x="132" y="1166"/>
                  </a:lnTo>
                  <a:lnTo>
                    <a:pt x="157" y="1256"/>
                  </a:lnTo>
                  <a:lnTo>
                    <a:pt x="190" y="1342"/>
                  </a:lnTo>
                  <a:lnTo>
                    <a:pt x="230" y="1426"/>
                  </a:lnTo>
                  <a:lnTo>
                    <a:pt x="280" y="1503"/>
                  </a:lnTo>
                  <a:lnTo>
                    <a:pt x="342" y="1575"/>
                  </a:lnTo>
                  <a:lnTo>
                    <a:pt x="350" y="1584"/>
                  </a:lnTo>
                  <a:lnTo>
                    <a:pt x="358" y="1593"/>
                  </a:lnTo>
                  <a:lnTo>
                    <a:pt x="364" y="1598"/>
                  </a:lnTo>
                  <a:lnTo>
                    <a:pt x="367" y="1601"/>
                  </a:lnTo>
                  <a:lnTo>
                    <a:pt x="367" y="1604"/>
                  </a:lnTo>
                  <a:lnTo>
                    <a:pt x="370" y="1607"/>
                  </a:lnTo>
                  <a:lnTo>
                    <a:pt x="370" y="1610"/>
                  </a:lnTo>
                  <a:lnTo>
                    <a:pt x="370" y="1613"/>
                  </a:lnTo>
                  <a:lnTo>
                    <a:pt x="370" y="1613"/>
                  </a:lnTo>
                  <a:lnTo>
                    <a:pt x="367" y="1619"/>
                  </a:lnTo>
                  <a:lnTo>
                    <a:pt x="364" y="1624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2" y="1621"/>
                  </a:lnTo>
                  <a:lnTo>
                    <a:pt x="319" y="1607"/>
                  </a:lnTo>
                  <a:lnTo>
                    <a:pt x="291" y="1584"/>
                  </a:lnTo>
                  <a:lnTo>
                    <a:pt x="258" y="1549"/>
                  </a:lnTo>
                  <a:lnTo>
                    <a:pt x="221" y="1506"/>
                  </a:lnTo>
                  <a:lnTo>
                    <a:pt x="182" y="1454"/>
                  </a:lnTo>
                  <a:lnTo>
                    <a:pt x="143" y="1391"/>
                  </a:lnTo>
                  <a:lnTo>
                    <a:pt x="106" y="1319"/>
                  </a:lnTo>
                  <a:lnTo>
                    <a:pt x="62" y="1210"/>
                  </a:lnTo>
                  <a:lnTo>
                    <a:pt x="31" y="1100"/>
                  </a:lnTo>
                  <a:lnTo>
                    <a:pt x="14" y="994"/>
                  </a:lnTo>
                  <a:lnTo>
                    <a:pt x="3" y="899"/>
                  </a:lnTo>
                  <a:lnTo>
                    <a:pt x="0" y="812"/>
                  </a:lnTo>
                  <a:lnTo>
                    <a:pt x="3" y="726"/>
                  </a:lnTo>
                  <a:lnTo>
                    <a:pt x="14" y="631"/>
                  </a:lnTo>
                  <a:lnTo>
                    <a:pt x="31" y="530"/>
                  </a:lnTo>
                  <a:lnTo>
                    <a:pt x="59" y="423"/>
                  </a:lnTo>
                  <a:lnTo>
                    <a:pt x="101" y="317"/>
                  </a:lnTo>
                  <a:lnTo>
                    <a:pt x="137" y="242"/>
                  </a:lnTo>
                  <a:lnTo>
                    <a:pt x="176" y="179"/>
                  </a:lnTo>
                  <a:lnTo>
                    <a:pt x="218" y="124"/>
                  </a:lnTo>
                  <a:lnTo>
                    <a:pt x="255" y="81"/>
                  </a:lnTo>
                  <a:lnTo>
                    <a:pt x="291" y="46"/>
                  </a:lnTo>
                  <a:lnTo>
                    <a:pt x="319" y="20"/>
                  </a:lnTo>
                  <a:lnTo>
                    <a:pt x="342" y="3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9310" y="2750"/>
              <a:ext cx="963" cy="11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921" y="0"/>
                </a:cxn>
                <a:cxn ang="0">
                  <a:pos x="963" y="366"/>
                </a:cxn>
                <a:cxn ang="0">
                  <a:pos x="927" y="366"/>
                </a:cxn>
                <a:cxn ang="0">
                  <a:pos x="913" y="288"/>
                </a:cxn>
                <a:cxn ang="0">
                  <a:pos x="893" y="222"/>
                </a:cxn>
                <a:cxn ang="0">
                  <a:pos x="871" y="170"/>
                </a:cxn>
                <a:cxn ang="0">
                  <a:pos x="840" y="127"/>
                </a:cxn>
                <a:cxn ang="0">
                  <a:pos x="801" y="95"/>
                </a:cxn>
                <a:cxn ang="0">
                  <a:pos x="753" y="72"/>
                </a:cxn>
                <a:cxn ang="0">
                  <a:pos x="697" y="58"/>
                </a:cxn>
                <a:cxn ang="0">
                  <a:pos x="627" y="52"/>
                </a:cxn>
                <a:cxn ang="0">
                  <a:pos x="546" y="49"/>
                </a:cxn>
                <a:cxn ang="0">
                  <a:pos x="179" y="49"/>
                </a:cxn>
                <a:cxn ang="0">
                  <a:pos x="501" y="533"/>
                </a:cxn>
                <a:cxn ang="0">
                  <a:pos x="507" y="536"/>
                </a:cxn>
                <a:cxn ang="0">
                  <a:pos x="510" y="542"/>
                </a:cxn>
                <a:cxn ang="0">
                  <a:pos x="512" y="548"/>
                </a:cxn>
                <a:cxn ang="0">
                  <a:pos x="515" y="556"/>
                </a:cxn>
                <a:cxn ang="0">
                  <a:pos x="515" y="556"/>
                </a:cxn>
                <a:cxn ang="0">
                  <a:pos x="515" y="559"/>
                </a:cxn>
                <a:cxn ang="0">
                  <a:pos x="512" y="562"/>
                </a:cxn>
                <a:cxn ang="0">
                  <a:pos x="510" y="568"/>
                </a:cxn>
                <a:cxn ang="0">
                  <a:pos x="507" y="574"/>
                </a:cxn>
                <a:cxn ang="0">
                  <a:pos x="501" y="582"/>
                </a:cxn>
                <a:cxn ang="0">
                  <a:pos x="501" y="582"/>
                </a:cxn>
                <a:cxn ang="0">
                  <a:pos x="101" y="1043"/>
                </a:cxn>
                <a:cxn ang="0">
                  <a:pos x="540" y="1043"/>
                </a:cxn>
                <a:cxn ang="0">
                  <a:pos x="619" y="1040"/>
                </a:cxn>
                <a:cxn ang="0">
                  <a:pos x="686" y="1034"/>
                </a:cxn>
                <a:cxn ang="0">
                  <a:pos x="745" y="1020"/>
                </a:cxn>
                <a:cxn ang="0">
                  <a:pos x="792" y="1000"/>
                </a:cxn>
                <a:cxn ang="0">
                  <a:pos x="834" y="971"/>
                </a:cxn>
                <a:cxn ang="0">
                  <a:pos x="868" y="931"/>
                </a:cxn>
                <a:cxn ang="0">
                  <a:pos x="893" y="876"/>
                </a:cxn>
                <a:cxn ang="0">
                  <a:pos x="913" y="810"/>
                </a:cxn>
                <a:cxn ang="0">
                  <a:pos x="927" y="726"/>
                </a:cxn>
                <a:cxn ang="0">
                  <a:pos x="963" y="726"/>
                </a:cxn>
                <a:cxn ang="0">
                  <a:pos x="921" y="1112"/>
                </a:cxn>
                <a:cxn ang="0">
                  <a:pos x="39" y="1112"/>
                </a:cxn>
                <a:cxn ang="0">
                  <a:pos x="31" y="1112"/>
                </a:cxn>
                <a:cxn ang="0">
                  <a:pos x="22" y="1112"/>
                </a:cxn>
                <a:cxn ang="0">
                  <a:pos x="14" y="1109"/>
                </a:cxn>
                <a:cxn ang="0">
                  <a:pos x="8" y="1109"/>
                </a:cxn>
                <a:cxn ang="0">
                  <a:pos x="3" y="1103"/>
                </a:cxn>
                <a:cxn ang="0">
                  <a:pos x="0" y="1101"/>
                </a:cxn>
                <a:cxn ang="0">
                  <a:pos x="0" y="1092"/>
                </a:cxn>
                <a:cxn ang="0">
                  <a:pos x="0" y="1092"/>
                </a:cxn>
                <a:cxn ang="0">
                  <a:pos x="0" y="1089"/>
                </a:cxn>
                <a:cxn ang="0">
                  <a:pos x="3" y="1086"/>
                </a:cxn>
                <a:cxn ang="0">
                  <a:pos x="6" y="1080"/>
                </a:cxn>
                <a:cxn ang="0">
                  <a:pos x="8" y="1075"/>
                </a:cxn>
                <a:cxn ang="0">
                  <a:pos x="17" y="1069"/>
                </a:cxn>
                <a:cxn ang="0">
                  <a:pos x="392" y="628"/>
                </a:cxn>
                <a:cxn ang="0">
                  <a:pos x="0" y="35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39" y="0"/>
                </a:cxn>
              </a:cxnLst>
              <a:rect l="0" t="0" r="r" b="b"/>
              <a:pathLst>
                <a:path w="963" h="1112">
                  <a:moveTo>
                    <a:pt x="39" y="0"/>
                  </a:moveTo>
                  <a:lnTo>
                    <a:pt x="921" y="0"/>
                  </a:lnTo>
                  <a:lnTo>
                    <a:pt x="963" y="366"/>
                  </a:lnTo>
                  <a:lnTo>
                    <a:pt x="927" y="366"/>
                  </a:lnTo>
                  <a:lnTo>
                    <a:pt x="913" y="288"/>
                  </a:lnTo>
                  <a:lnTo>
                    <a:pt x="893" y="222"/>
                  </a:lnTo>
                  <a:lnTo>
                    <a:pt x="871" y="170"/>
                  </a:lnTo>
                  <a:lnTo>
                    <a:pt x="840" y="127"/>
                  </a:lnTo>
                  <a:lnTo>
                    <a:pt x="801" y="95"/>
                  </a:lnTo>
                  <a:lnTo>
                    <a:pt x="753" y="72"/>
                  </a:lnTo>
                  <a:lnTo>
                    <a:pt x="697" y="58"/>
                  </a:lnTo>
                  <a:lnTo>
                    <a:pt x="627" y="52"/>
                  </a:lnTo>
                  <a:lnTo>
                    <a:pt x="546" y="49"/>
                  </a:lnTo>
                  <a:lnTo>
                    <a:pt x="179" y="49"/>
                  </a:lnTo>
                  <a:lnTo>
                    <a:pt x="501" y="533"/>
                  </a:lnTo>
                  <a:lnTo>
                    <a:pt x="507" y="536"/>
                  </a:lnTo>
                  <a:lnTo>
                    <a:pt x="510" y="542"/>
                  </a:lnTo>
                  <a:lnTo>
                    <a:pt x="512" y="548"/>
                  </a:lnTo>
                  <a:lnTo>
                    <a:pt x="515" y="556"/>
                  </a:lnTo>
                  <a:lnTo>
                    <a:pt x="515" y="556"/>
                  </a:lnTo>
                  <a:lnTo>
                    <a:pt x="515" y="559"/>
                  </a:lnTo>
                  <a:lnTo>
                    <a:pt x="512" y="562"/>
                  </a:lnTo>
                  <a:lnTo>
                    <a:pt x="510" y="568"/>
                  </a:lnTo>
                  <a:lnTo>
                    <a:pt x="507" y="574"/>
                  </a:lnTo>
                  <a:lnTo>
                    <a:pt x="501" y="582"/>
                  </a:lnTo>
                  <a:lnTo>
                    <a:pt x="501" y="582"/>
                  </a:lnTo>
                  <a:lnTo>
                    <a:pt x="101" y="1043"/>
                  </a:lnTo>
                  <a:lnTo>
                    <a:pt x="540" y="1043"/>
                  </a:lnTo>
                  <a:lnTo>
                    <a:pt x="619" y="1040"/>
                  </a:lnTo>
                  <a:lnTo>
                    <a:pt x="686" y="1034"/>
                  </a:lnTo>
                  <a:lnTo>
                    <a:pt x="745" y="1020"/>
                  </a:lnTo>
                  <a:lnTo>
                    <a:pt x="792" y="1000"/>
                  </a:lnTo>
                  <a:lnTo>
                    <a:pt x="834" y="971"/>
                  </a:lnTo>
                  <a:lnTo>
                    <a:pt x="868" y="931"/>
                  </a:lnTo>
                  <a:lnTo>
                    <a:pt x="893" y="876"/>
                  </a:lnTo>
                  <a:lnTo>
                    <a:pt x="913" y="810"/>
                  </a:lnTo>
                  <a:lnTo>
                    <a:pt x="927" y="726"/>
                  </a:lnTo>
                  <a:lnTo>
                    <a:pt x="963" y="726"/>
                  </a:lnTo>
                  <a:lnTo>
                    <a:pt x="921" y="1112"/>
                  </a:lnTo>
                  <a:lnTo>
                    <a:pt x="39" y="1112"/>
                  </a:lnTo>
                  <a:lnTo>
                    <a:pt x="31" y="1112"/>
                  </a:lnTo>
                  <a:lnTo>
                    <a:pt x="22" y="1112"/>
                  </a:lnTo>
                  <a:lnTo>
                    <a:pt x="14" y="1109"/>
                  </a:lnTo>
                  <a:lnTo>
                    <a:pt x="8" y="1109"/>
                  </a:lnTo>
                  <a:lnTo>
                    <a:pt x="3" y="1103"/>
                  </a:lnTo>
                  <a:lnTo>
                    <a:pt x="0" y="110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0" y="1089"/>
                  </a:lnTo>
                  <a:lnTo>
                    <a:pt x="3" y="1086"/>
                  </a:lnTo>
                  <a:lnTo>
                    <a:pt x="6" y="1080"/>
                  </a:lnTo>
                  <a:lnTo>
                    <a:pt x="8" y="1075"/>
                  </a:lnTo>
                  <a:lnTo>
                    <a:pt x="17" y="1069"/>
                  </a:lnTo>
                  <a:lnTo>
                    <a:pt x="392" y="628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 noEditPoints="1"/>
            </p:cNvSpPr>
            <p:nvPr/>
          </p:nvSpPr>
          <p:spPr bwMode="auto">
            <a:xfrm>
              <a:off x="10503" y="3159"/>
              <a:ext cx="173" cy="1017"/>
            </a:xfrm>
            <a:custGeom>
              <a:avLst/>
              <a:gdLst/>
              <a:ahLst/>
              <a:cxnLst>
                <a:cxn ang="0">
                  <a:pos x="115" y="536"/>
                </a:cxn>
                <a:cxn ang="0">
                  <a:pos x="151" y="571"/>
                </a:cxn>
                <a:cxn ang="0">
                  <a:pos x="168" y="625"/>
                </a:cxn>
                <a:cxn ang="0">
                  <a:pos x="173" y="677"/>
                </a:cxn>
                <a:cxn ang="0">
                  <a:pos x="168" y="766"/>
                </a:cxn>
                <a:cxn ang="0">
                  <a:pos x="134" y="882"/>
                </a:cxn>
                <a:cxn ang="0">
                  <a:pos x="89" y="965"/>
                </a:cxn>
                <a:cxn ang="0">
                  <a:pos x="50" y="1011"/>
                </a:cxn>
                <a:cxn ang="0">
                  <a:pos x="36" y="1017"/>
                </a:cxn>
                <a:cxn ang="0">
                  <a:pos x="28" y="1005"/>
                </a:cxn>
                <a:cxn ang="0">
                  <a:pos x="25" y="997"/>
                </a:cxn>
                <a:cxn ang="0">
                  <a:pos x="28" y="988"/>
                </a:cxn>
                <a:cxn ang="0">
                  <a:pos x="36" y="977"/>
                </a:cxn>
                <a:cxn ang="0">
                  <a:pos x="106" y="859"/>
                </a:cxn>
                <a:cxn ang="0">
                  <a:pos x="134" y="755"/>
                </a:cxn>
                <a:cxn ang="0">
                  <a:pos x="137" y="683"/>
                </a:cxn>
                <a:cxn ang="0">
                  <a:pos x="129" y="692"/>
                </a:cxn>
                <a:cxn ang="0">
                  <a:pos x="106" y="697"/>
                </a:cxn>
                <a:cxn ang="0">
                  <a:pos x="95" y="700"/>
                </a:cxn>
                <a:cxn ang="0">
                  <a:pos x="87" y="703"/>
                </a:cxn>
                <a:cxn ang="0">
                  <a:pos x="31" y="683"/>
                </a:cxn>
                <a:cxn ang="0">
                  <a:pos x="5" y="640"/>
                </a:cxn>
                <a:cxn ang="0">
                  <a:pos x="5" y="591"/>
                </a:cxn>
                <a:cxn ang="0">
                  <a:pos x="31" y="548"/>
                </a:cxn>
                <a:cxn ang="0">
                  <a:pos x="87" y="530"/>
                </a:cxn>
                <a:cxn ang="0">
                  <a:pos x="117" y="6"/>
                </a:cxn>
                <a:cxn ang="0">
                  <a:pos x="162" y="52"/>
                </a:cxn>
                <a:cxn ang="0">
                  <a:pos x="162" y="121"/>
                </a:cxn>
                <a:cxn ang="0">
                  <a:pos x="117" y="165"/>
                </a:cxn>
                <a:cxn ang="0">
                  <a:pos x="53" y="165"/>
                </a:cxn>
                <a:cxn ang="0">
                  <a:pos x="8" y="121"/>
                </a:cxn>
                <a:cxn ang="0">
                  <a:pos x="8" y="52"/>
                </a:cxn>
                <a:cxn ang="0">
                  <a:pos x="53" y="6"/>
                </a:cxn>
              </a:cxnLst>
              <a:rect l="0" t="0" r="r" b="b"/>
              <a:pathLst>
                <a:path w="173" h="1017">
                  <a:moveTo>
                    <a:pt x="87" y="530"/>
                  </a:moveTo>
                  <a:lnTo>
                    <a:pt x="115" y="536"/>
                  </a:lnTo>
                  <a:lnTo>
                    <a:pt x="134" y="550"/>
                  </a:lnTo>
                  <a:lnTo>
                    <a:pt x="151" y="571"/>
                  </a:lnTo>
                  <a:lnTo>
                    <a:pt x="159" y="597"/>
                  </a:lnTo>
                  <a:lnTo>
                    <a:pt x="168" y="625"/>
                  </a:lnTo>
                  <a:lnTo>
                    <a:pt x="171" y="651"/>
                  </a:lnTo>
                  <a:lnTo>
                    <a:pt x="173" y="677"/>
                  </a:lnTo>
                  <a:lnTo>
                    <a:pt x="173" y="697"/>
                  </a:lnTo>
                  <a:lnTo>
                    <a:pt x="168" y="766"/>
                  </a:lnTo>
                  <a:lnTo>
                    <a:pt x="154" y="827"/>
                  </a:lnTo>
                  <a:lnTo>
                    <a:pt x="134" y="882"/>
                  </a:lnTo>
                  <a:lnTo>
                    <a:pt x="112" y="928"/>
                  </a:lnTo>
                  <a:lnTo>
                    <a:pt x="89" y="965"/>
                  </a:lnTo>
                  <a:lnTo>
                    <a:pt x="70" y="994"/>
                  </a:lnTo>
                  <a:lnTo>
                    <a:pt x="50" y="1011"/>
                  </a:lnTo>
                  <a:lnTo>
                    <a:pt x="42" y="1017"/>
                  </a:lnTo>
                  <a:lnTo>
                    <a:pt x="36" y="1017"/>
                  </a:lnTo>
                  <a:lnTo>
                    <a:pt x="31" y="1011"/>
                  </a:lnTo>
                  <a:lnTo>
                    <a:pt x="28" y="1005"/>
                  </a:lnTo>
                  <a:lnTo>
                    <a:pt x="25" y="1000"/>
                  </a:lnTo>
                  <a:lnTo>
                    <a:pt x="25" y="997"/>
                  </a:lnTo>
                  <a:lnTo>
                    <a:pt x="25" y="994"/>
                  </a:lnTo>
                  <a:lnTo>
                    <a:pt x="28" y="988"/>
                  </a:lnTo>
                  <a:lnTo>
                    <a:pt x="31" y="985"/>
                  </a:lnTo>
                  <a:lnTo>
                    <a:pt x="36" y="977"/>
                  </a:lnTo>
                  <a:lnTo>
                    <a:pt x="78" y="916"/>
                  </a:lnTo>
                  <a:lnTo>
                    <a:pt x="106" y="859"/>
                  </a:lnTo>
                  <a:lnTo>
                    <a:pt x="126" y="801"/>
                  </a:lnTo>
                  <a:lnTo>
                    <a:pt x="134" y="755"/>
                  </a:lnTo>
                  <a:lnTo>
                    <a:pt x="137" y="715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29" y="692"/>
                  </a:lnTo>
                  <a:lnTo>
                    <a:pt x="117" y="694"/>
                  </a:lnTo>
                  <a:lnTo>
                    <a:pt x="106" y="697"/>
                  </a:lnTo>
                  <a:lnTo>
                    <a:pt x="98" y="700"/>
                  </a:lnTo>
                  <a:lnTo>
                    <a:pt x="95" y="700"/>
                  </a:lnTo>
                  <a:lnTo>
                    <a:pt x="92" y="703"/>
                  </a:lnTo>
                  <a:lnTo>
                    <a:pt x="87" y="703"/>
                  </a:lnTo>
                  <a:lnTo>
                    <a:pt x="56" y="697"/>
                  </a:lnTo>
                  <a:lnTo>
                    <a:pt x="31" y="683"/>
                  </a:lnTo>
                  <a:lnTo>
                    <a:pt x="14" y="666"/>
                  </a:lnTo>
                  <a:lnTo>
                    <a:pt x="5" y="640"/>
                  </a:lnTo>
                  <a:lnTo>
                    <a:pt x="0" y="614"/>
                  </a:lnTo>
                  <a:lnTo>
                    <a:pt x="5" y="591"/>
                  </a:lnTo>
                  <a:lnTo>
                    <a:pt x="14" y="568"/>
                  </a:lnTo>
                  <a:lnTo>
                    <a:pt x="31" y="548"/>
                  </a:lnTo>
                  <a:lnTo>
                    <a:pt x="56" y="536"/>
                  </a:lnTo>
                  <a:lnTo>
                    <a:pt x="87" y="530"/>
                  </a:lnTo>
                  <a:close/>
                  <a:moveTo>
                    <a:pt x="87" y="0"/>
                  </a:moveTo>
                  <a:lnTo>
                    <a:pt x="117" y="6"/>
                  </a:lnTo>
                  <a:lnTo>
                    <a:pt x="143" y="26"/>
                  </a:lnTo>
                  <a:lnTo>
                    <a:pt x="162" y="52"/>
                  </a:lnTo>
                  <a:lnTo>
                    <a:pt x="168" y="87"/>
                  </a:lnTo>
                  <a:lnTo>
                    <a:pt x="162" y="121"/>
                  </a:lnTo>
                  <a:lnTo>
                    <a:pt x="143" y="147"/>
                  </a:lnTo>
                  <a:lnTo>
                    <a:pt x="117" y="165"/>
                  </a:lnTo>
                  <a:lnTo>
                    <a:pt x="87" y="173"/>
                  </a:lnTo>
                  <a:lnTo>
                    <a:pt x="53" y="165"/>
                  </a:lnTo>
                  <a:lnTo>
                    <a:pt x="25" y="147"/>
                  </a:lnTo>
                  <a:lnTo>
                    <a:pt x="8" y="121"/>
                  </a:lnTo>
                  <a:lnTo>
                    <a:pt x="0" y="87"/>
                  </a:lnTo>
                  <a:lnTo>
                    <a:pt x="8" y="52"/>
                  </a:lnTo>
                  <a:lnTo>
                    <a:pt x="25" y="26"/>
                  </a:lnTo>
                  <a:lnTo>
                    <a:pt x="53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 noEditPoints="1"/>
            </p:cNvSpPr>
            <p:nvPr/>
          </p:nvSpPr>
          <p:spPr bwMode="auto">
            <a:xfrm>
              <a:off x="11119" y="2748"/>
              <a:ext cx="963" cy="1114"/>
            </a:xfrm>
            <a:custGeom>
              <a:avLst/>
              <a:gdLst/>
              <a:ahLst/>
              <a:cxnLst>
                <a:cxn ang="0">
                  <a:pos x="843" y="990"/>
                </a:cxn>
                <a:cxn ang="0">
                  <a:pos x="759" y="1054"/>
                </a:cxn>
                <a:cxn ang="0">
                  <a:pos x="759" y="1056"/>
                </a:cxn>
                <a:cxn ang="0">
                  <a:pos x="871" y="1019"/>
                </a:cxn>
                <a:cxn ang="0">
                  <a:pos x="879" y="970"/>
                </a:cxn>
                <a:cxn ang="0">
                  <a:pos x="675" y="57"/>
                </a:cxn>
                <a:cxn ang="0">
                  <a:pos x="238" y="1056"/>
                </a:cxn>
                <a:cxn ang="0">
                  <a:pos x="675" y="57"/>
                </a:cxn>
                <a:cxn ang="0">
                  <a:pos x="126" y="126"/>
                </a:cxn>
                <a:cxn ang="0">
                  <a:pos x="179" y="83"/>
                </a:cxn>
                <a:cxn ang="0">
                  <a:pos x="134" y="57"/>
                </a:cxn>
                <a:cxn ang="0">
                  <a:pos x="862" y="0"/>
                </a:cxn>
                <a:cxn ang="0">
                  <a:pos x="899" y="2"/>
                </a:cxn>
                <a:cxn ang="0">
                  <a:pos x="913" y="28"/>
                </a:cxn>
                <a:cxn ang="0">
                  <a:pos x="913" y="31"/>
                </a:cxn>
                <a:cxn ang="0">
                  <a:pos x="910" y="40"/>
                </a:cxn>
                <a:cxn ang="0">
                  <a:pos x="901" y="57"/>
                </a:cxn>
                <a:cxn ang="0">
                  <a:pos x="302" y="1056"/>
                </a:cxn>
                <a:cxn ang="0">
                  <a:pos x="602" y="1051"/>
                </a:cxn>
                <a:cxn ang="0">
                  <a:pos x="719" y="1010"/>
                </a:cxn>
                <a:cxn ang="0">
                  <a:pos x="812" y="944"/>
                </a:cxn>
                <a:cxn ang="0">
                  <a:pos x="871" y="858"/>
                </a:cxn>
                <a:cxn ang="0">
                  <a:pos x="904" y="768"/>
                </a:cxn>
                <a:cxn ang="0">
                  <a:pos x="918" y="725"/>
                </a:cxn>
                <a:cxn ang="0">
                  <a:pos x="943" y="720"/>
                </a:cxn>
                <a:cxn ang="0">
                  <a:pos x="957" y="728"/>
                </a:cxn>
                <a:cxn ang="0">
                  <a:pos x="963" y="748"/>
                </a:cxn>
                <a:cxn ang="0">
                  <a:pos x="915" y="1094"/>
                </a:cxn>
                <a:cxn ang="0">
                  <a:pos x="893" y="1111"/>
                </a:cxn>
                <a:cxn ang="0">
                  <a:pos x="53" y="1114"/>
                </a:cxn>
                <a:cxn ang="0">
                  <a:pos x="17" y="1108"/>
                </a:cxn>
                <a:cxn ang="0">
                  <a:pos x="0" y="1085"/>
                </a:cxn>
                <a:cxn ang="0">
                  <a:pos x="0" y="1080"/>
                </a:cxn>
                <a:cxn ang="0">
                  <a:pos x="5" y="1071"/>
                </a:cxn>
                <a:cxn ang="0">
                  <a:pos x="14" y="1054"/>
                </a:cxn>
                <a:cxn ang="0">
                  <a:pos x="479" y="57"/>
                </a:cxn>
                <a:cxn ang="0">
                  <a:pos x="395" y="60"/>
                </a:cxn>
                <a:cxn ang="0">
                  <a:pos x="283" y="92"/>
                </a:cxn>
                <a:cxn ang="0">
                  <a:pos x="176" y="158"/>
                </a:cxn>
                <a:cxn ang="0">
                  <a:pos x="126" y="233"/>
                </a:cxn>
                <a:cxn ang="0">
                  <a:pos x="109" y="293"/>
                </a:cxn>
                <a:cxn ang="0">
                  <a:pos x="101" y="308"/>
                </a:cxn>
                <a:cxn ang="0">
                  <a:pos x="89" y="316"/>
                </a:cxn>
                <a:cxn ang="0">
                  <a:pos x="75" y="316"/>
                </a:cxn>
                <a:cxn ang="0">
                  <a:pos x="61" y="311"/>
                </a:cxn>
                <a:cxn ang="0">
                  <a:pos x="53" y="296"/>
                </a:cxn>
                <a:cxn ang="0">
                  <a:pos x="56" y="264"/>
                </a:cxn>
                <a:cxn ang="0">
                  <a:pos x="84" y="20"/>
                </a:cxn>
                <a:cxn ang="0">
                  <a:pos x="106" y="0"/>
                </a:cxn>
              </a:cxnLst>
              <a:rect l="0" t="0" r="r" b="b"/>
              <a:pathLst>
                <a:path w="963" h="1114">
                  <a:moveTo>
                    <a:pt x="882" y="947"/>
                  </a:moveTo>
                  <a:lnTo>
                    <a:pt x="843" y="990"/>
                  </a:lnTo>
                  <a:lnTo>
                    <a:pt x="803" y="1025"/>
                  </a:lnTo>
                  <a:lnTo>
                    <a:pt x="759" y="1054"/>
                  </a:lnTo>
                  <a:lnTo>
                    <a:pt x="759" y="1054"/>
                  </a:lnTo>
                  <a:lnTo>
                    <a:pt x="759" y="1056"/>
                  </a:lnTo>
                  <a:lnTo>
                    <a:pt x="865" y="1056"/>
                  </a:lnTo>
                  <a:lnTo>
                    <a:pt x="871" y="1019"/>
                  </a:lnTo>
                  <a:lnTo>
                    <a:pt x="876" y="993"/>
                  </a:lnTo>
                  <a:lnTo>
                    <a:pt x="879" y="970"/>
                  </a:lnTo>
                  <a:lnTo>
                    <a:pt x="882" y="947"/>
                  </a:lnTo>
                  <a:close/>
                  <a:moveTo>
                    <a:pt x="675" y="57"/>
                  </a:moveTo>
                  <a:lnTo>
                    <a:pt x="75" y="1056"/>
                  </a:lnTo>
                  <a:lnTo>
                    <a:pt x="238" y="1056"/>
                  </a:lnTo>
                  <a:lnTo>
                    <a:pt x="837" y="57"/>
                  </a:lnTo>
                  <a:lnTo>
                    <a:pt x="675" y="57"/>
                  </a:lnTo>
                  <a:close/>
                  <a:moveTo>
                    <a:pt x="134" y="57"/>
                  </a:moveTo>
                  <a:lnTo>
                    <a:pt x="126" y="126"/>
                  </a:lnTo>
                  <a:lnTo>
                    <a:pt x="148" y="106"/>
                  </a:lnTo>
                  <a:lnTo>
                    <a:pt x="179" y="83"/>
                  </a:lnTo>
                  <a:lnTo>
                    <a:pt x="218" y="57"/>
                  </a:lnTo>
                  <a:lnTo>
                    <a:pt x="134" y="57"/>
                  </a:lnTo>
                  <a:close/>
                  <a:moveTo>
                    <a:pt x="137" y="0"/>
                  </a:moveTo>
                  <a:lnTo>
                    <a:pt x="862" y="0"/>
                  </a:lnTo>
                  <a:lnTo>
                    <a:pt x="882" y="0"/>
                  </a:lnTo>
                  <a:lnTo>
                    <a:pt x="899" y="2"/>
                  </a:lnTo>
                  <a:lnTo>
                    <a:pt x="910" y="11"/>
                  </a:lnTo>
                  <a:lnTo>
                    <a:pt x="913" y="28"/>
                  </a:lnTo>
                  <a:lnTo>
                    <a:pt x="913" y="31"/>
                  </a:lnTo>
                  <a:lnTo>
                    <a:pt x="913" y="31"/>
                  </a:lnTo>
                  <a:lnTo>
                    <a:pt x="913" y="37"/>
                  </a:lnTo>
                  <a:lnTo>
                    <a:pt x="910" y="40"/>
                  </a:lnTo>
                  <a:lnTo>
                    <a:pt x="907" y="46"/>
                  </a:lnTo>
                  <a:lnTo>
                    <a:pt x="901" y="57"/>
                  </a:lnTo>
                  <a:lnTo>
                    <a:pt x="901" y="57"/>
                  </a:lnTo>
                  <a:lnTo>
                    <a:pt x="302" y="1056"/>
                  </a:lnTo>
                  <a:lnTo>
                    <a:pt x="529" y="1056"/>
                  </a:lnTo>
                  <a:lnTo>
                    <a:pt x="602" y="1051"/>
                  </a:lnTo>
                  <a:lnTo>
                    <a:pt x="663" y="1036"/>
                  </a:lnTo>
                  <a:lnTo>
                    <a:pt x="719" y="1010"/>
                  </a:lnTo>
                  <a:lnTo>
                    <a:pt x="770" y="979"/>
                  </a:lnTo>
                  <a:lnTo>
                    <a:pt x="812" y="944"/>
                  </a:lnTo>
                  <a:lnTo>
                    <a:pt x="845" y="901"/>
                  </a:lnTo>
                  <a:lnTo>
                    <a:pt x="871" y="858"/>
                  </a:lnTo>
                  <a:lnTo>
                    <a:pt x="890" y="812"/>
                  </a:lnTo>
                  <a:lnTo>
                    <a:pt x="904" y="768"/>
                  </a:lnTo>
                  <a:lnTo>
                    <a:pt x="910" y="740"/>
                  </a:lnTo>
                  <a:lnTo>
                    <a:pt x="918" y="725"/>
                  </a:lnTo>
                  <a:lnTo>
                    <a:pt x="935" y="720"/>
                  </a:lnTo>
                  <a:lnTo>
                    <a:pt x="943" y="720"/>
                  </a:lnTo>
                  <a:lnTo>
                    <a:pt x="952" y="722"/>
                  </a:lnTo>
                  <a:lnTo>
                    <a:pt x="957" y="728"/>
                  </a:lnTo>
                  <a:lnTo>
                    <a:pt x="960" y="737"/>
                  </a:lnTo>
                  <a:lnTo>
                    <a:pt x="963" y="748"/>
                  </a:lnTo>
                  <a:lnTo>
                    <a:pt x="921" y="1068"/>
                  </a:lnTo>
                  <a:lnTo>
                    <a:pt x="915" y="1094"/>
                  </a:lnTo>
                  <a:lnTo>
                    <a:pt x="907" y="1105"/>
                  </a:lnTo>
                  <a:lnTo>
                    <a:pt x="893" y="1111"/>
                  </a:lnTo>
                  <a:lnTo>
                    <a:pt x="865" y="1114"/>
                  </a:lnTo>
                  <a:lnTo>
                    <a:pt x="53" y="1114"/>
                  </a:lnTo>
                  <a:lnTo>
                    <a:pt x="33" y="1114"/>
                  </a:lnTo>
                  <a:lnTo>
                    <a:pt x="17" y="1108"/>
                  </a:lnTo>
                  <a:lnTo>
                    <a:pt x="3" y="1103"/>
                  </a:lnTo>
                  <a:lnTo>
                    <a:pt x="0" y="1085"/>
                  </a:lnTo>
                  <a:lnTo>
                    <a:pt x="0" y="1082"/>
                  </a:lnTo>
                  <a:lnTo>
                    <a:pt x="0" y="1080"/>
                  </a:lnTo>
                  <a:lnTo>
                    <a:pt x="3" y="1077"/>
                  </a:lnTo>
                  <a:lnTo>
                    <a:pt x="5" y="1071"/>
                  </a:lnTo>
                  <a:lnTo>
                    <a:pt x="8" y="1062"/>
                  </a:lnTo>
                  <a:lnTo>
                    <a:pt x="14" y="1054"/>
                  </a:lnTo>
                  <a:lnTo>
                    <a:pt x="610" y="57"/>
                  </a:lnTo>
                  <a:lnTo>
                    <a:pt x="479" y="57"/>
                  </a:lnTo>
                  <a:lnTo>
                    <a:pt x="442" y="57"/>
                  </a:lnTo>
                  <a:lnTo>
                    <a:pt x="395" y="60"/>
                  </a:lnTo>
                  <a:lnTo>
                    <a:pt x="339" y="72"/>
                  </a:lnTo>
                  <a:lnTo>
                    <a:pt x="283" y="92"/>
                  </a:lnTo>
                  <a:lnTo>
                    <a:pt x="227" y="120"/>
                  </a:lnTo>
                  <a:lnTo>
                    <a:pt x="176" y="158"/>
                  </a:lnTo>
                  <a:lnTo>
                    <a:pt x="145" y="195"/>
                  </a:lnTo>
                  <a:lnTo>
                    <a:pt x="126" y="233"/>
                  </a:lnTo>
                  <a:lnTo>
                    <a:pt x="115" y="267"/>
                  </a:lnTo>
                  <a:lnTo>
                    <a:pt x="109" y="293"/>
                  </a:lnTo>
                  <a:lnTo>
                    <a:pt x="106" y="302"/>
                  </a:lnTo>
                  <a:lnTo>
                    <a:pt x="101" y="308"/>
                  </a:lnTo>
                  <a:lnTo>
                    <a:pt x="95" y="313"/>
                  </a:lnTo>
                  <a:lnTo>
                    <a:pt x="89" y="316"/>
                  </a:lnTo>
                  <a:lnTo>
                    <a:pt x="81" y="316"/>
                  </a:lnTo>
                  <a:lnTo>
                    <a:pt x="75" y="316"/>
                  </a:lnTo>
                  <a:lnTo>
                    <a:pt x="70" y="313"/>
                  </a:lnTo>
                  <a:lnTo>
                    <a:pt x="61" y="311"/>
                  </a:lnTo>
                  <a:lnTo>
                    <a:pt x="56" y="305"/>
                  </a:lnTo>
                  <a:lnTo>
                    <a:pt x="53" y="296"/>
                  </a:lnTo>
                  <a:lnTo>
                    <a:pt x="53" y="288"/>
                  </a:lnTo>
                  <a:lnTo>
                    <a:pt x="56" y="264"/>
                  </a:lnTo>
                  <a:lnTo>
                    <a:pt x="78" y="46"/>
                  </a:lnTo>
                  <a:lnTo>
                    <a:pt x="84" y="20"/>
                  </a:lnTo>
                  <a:lnTo>
                    <a:pt x="89" y="5"/>
                  </a:lnTo>
                  <a:lnTo>
                    <a:pt x="10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12214" y="2641"/>
              <a:ext cx="369" cy="1627"/>
            </a:xfrm>
            <a:custGeom>
              <a:avLst/>
              <a:gdLst/>
              <a:ahLst/>
              <a:cxnLst>
                <a:cxn ang="0">
                  <a:pos x="369" y="812"/>
                </a:cxn>
                <a:cxn ang="0">
                  <a:pos x="369" y="812"/>
                </a:cxn>
                <a:cxn ang="0">
                  <a:pos x="28" y="3"/>
                </a:cxn>
                <a:cxn ang="0">
                  <a:pos x="78" y="43"/>
                </a:cxn>
                <a:cxn ang="0">
                  <a:pos x="148" y="121"/>
                </a:cxn>
                <a:cxn ang="0">
                  <a:pos x="226" y="236"/>
                </a:cxn>
                <a:cxn ang="0">
                  <a:pos x="308" y="418"/>
                </a:cxn>
                <a:cxn ang="0">
                  <a:pos x="358" y="634"/>
                </a:cxn>
                <a:cxn ang="0">
                  <a:pos x="369" y="812"/>
                </a:cxn>
                <a:cxn ang="0">
                  <a:pos x="358" y="994"/>
                </a:cxn>
                <a:cxn ang="0">
                  <a:pos x="310" y="1201"/>
                </a:cxn>
                <a:cxn ang="0">
                  <a:pos x="232" y="1382"/>
                </a:cxn>
                <a:cxn ang="0">
                  <a:pos x="151" y="1500"/>
                </a:cxn>
                <a:cxn ang="0">
                  <a:pos x="78" y="1581"/>
                </a:cxn>
                <a:cxn ang="0">
                  <a:pos x="30" y="1621"/>
                </a:cxn>
                <a:cxn ang="0">
                  <a:pos x="11" y="1627"/>
                </a:cxn>
                <a:cxn ang="0">
                  <a:pos x="2" y="1619"/>
                </a:cxn>
                <a:cxn ang="0">
                  <a:pos x="0" y="1610"/>
                </a:cxn>
                <a:cxn ang="0">
                  <a:pos x="2" y="1604"/>
                </a:cxn>
                <a:cxn ang="0">
                  <a:pos x="8" y="1595"/>
                </a:cxn>
                <a:cxn ang="0">
                  <a:pos x="22" y="1584"/>
                </a:cxn>
                <a:cxn ang="0">
                  <a:pos x="145" y="1417"/>
                </a:cxn>
                <a:cxn ang="0">
                  <a:pos x="224" y="1227"/>
                </a:cxn>
                <a:cxn ang="0">
                  <a:pos x="266" y="1022"/>
                </a:cxn>
                <a:cxn ang="0">
                  <a:pos x="277" y="812"/>
                </a:cxn>
                <a:cxn ang="0">
                  <a:pos x="254" y="541"/>
                </a:cxn>
                <a:cxn ang="0">
                  <a:pos x="193" y="311"/>
                </a:cxn>
                <a:cxn ang="0">
                  <a:pos x="92" y="127"/>
                </a:cxn>
                <a:cxn ang="0">
                  <a:pos x="19" y="43"/>
                </a:cxn>
                <a:cxn ang="0">
                  <a:pos x="8" y="29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9"/>
                </a:cxn>
                <a:cxn ang="0">
                  <a:pos x="11" y="0"/>
                </a:cxn>
              </a:cxnLst>
              <a:rect l="0" t="0" r="r" b="b"/>
              <a:pathLst>
                <a:path w="369" h="1627">
                  <a:moveTo>
                    <a:pt x="369" y="812"/>
                  </a:moveTo>
                  <a:lnTo>
                    <a:pt x="369" y="812"/>
                  </a:lnTo>
                  <a:lnTo>
                    <a:pt x="369" y="812"/>
                  </a:lnTo>
                  <a:lnTo>
                    <a:pt x="369" y="812"/>
                  </a:lnTo>
                  <a:close/>
                  <a:moveTo>
                    <a:pt x="19" y="0"/>
                  </a:moveTo>
                  <a:lnTo>
                    <a:pt x="28" y="3"/>
                  </a:lnTo>
                  <a:lnTo>
                    <a:pt x="50" y="20"/>
                  </a:lnTo>
                  <a:lnTo>
                    <a:pt x="78" y="43"/>
                  </a:lnTo>
                  <a:lnTo>
                    <a:pt x="112" y="78"/>
                  </a:lnTo>
                  <a:lnTo>
                    <a:pt x="148" y="121"/>
                  </a:lnTo>
                  <a:lnTo>
                    <a:pt x="187" y="173"/>
                  </a:lnTo>
                  <a:lnTo>
                    <a:pt x="226" y="236"/>
                  </a:lnTo>
                  <a:lnTo>
                    <a:pt x="266" y="305"/>
                  </a:lnTo>
                  <a:lnTo>
                    <a:pt x="308" y="418"/>
                  </a:lnTo>
                  <a:lnTo>
                    <a:pt x="338" y="527"/>
                  </a:lnTo>
                  <a:lnTo>
                    <a:pt x="358" y="634"/>
                  </a:lnTo>
                  <a:lnTo>
                    <a:pt x="366" y="729"/>
                  </a:lnTo>
                  <a:lnTo>
                    <a:pt x="369" y="812"/>
                  </a:lnTo>
                  <a:lnTo>
                    <a:pt x="366" y="899"/>
                  </a:lnTo>
                  <a:lnTo>
                    <a:pt x="358" y="994"/>
                  </a:lnTo>
                  <a:lnTo>
                    <a:pt x="338" y="1097"/>
                  </a:lnTo>
                  <a:lnTo>
                    <a:pt x="310" y="1201"/>
                  </a:lnTo>
                  <a:lnTo>
                    <a:pt x="268" y="1310"/>
                  </a:lnTo>
                  <a:lnTo>
                    <a:pt x="232" y="1382"/>
                  </a:lnTo>
                  <a:lnTo>
                    <a:pt x="193" y="1446"/>
                  </a:lnTo>
                  <a:lnTo>
                    <a:pt x="151" y="1500"/>
                  </a:lnTo>
                  <a:lnTo>
                    <a:pt x="114" y="1547"/>
                  </a:lnTo>
                  <a:lnTo>
                    <a:pt x="78" y="1581"/>
                  </a:lnTo>
                  <a:lnTo>
                    <a:pt x="50" y="1607"/>
                  </a:lnTo>
                  <a:lnTo>
                    <a:pt x="30" y="1621"/>
                  </a:lnTo>
                  <a:lnTo>
                    <a:pt x="19" y="1627"/>
                  </a:lnTo>
                  <a:lnTo>
                    <a:pt x="11" y="1627"/>
                  </a:lnTo>
                  <a:lnTo>
                    <a:pt x="5" y="1621"/>
                  </a:lnTo>
                  <a:lnTo>
                    <a:pt x="2" y="1619"/>
                  </a:lnTo>
                  <a:lnTo>
                    <a:pt x="0" y="1613"/>
                  </a:lnTo>
                  <a:lnTo>
                    <a:pt x="0" y="1610"/>
                  </a:lnTo>
                  <a:lnTo>
                    <a:pt x="2" y="1607"/>
                  </a:lnTo>
                  <a:lnTo>
                    <a:pt x="2" y="1604"/>
                  </a:lnTo>
                  <a:lnTo>
                    <a:pt x="5" y="1601"/>
                  </a:lnTo>
                  <a:lnTo>
                    <a:pt x="8" y="1595"/>
                  </a:lnTo>
                  <a:lnTo>
                    <a:pt x="14" y="1590"/>
                  </a:lnTo>
                  <a:lnTo>
                    <a:pt x="22" y="1584"/>
                  </a:lnTo>
                  <a:lnTo>
                    <a:pt x="89" y="1503"/>
                  </a:lnTo>
                  <a:lnTo>
                    <a:pt x="145" y="1417"/>
                  </a:lnTo>
                  <a:lnTo>
                    <a:pt x="190" y="1325"/>
                  </a:lnTo>
                  <a:lnTo>
                    <a:pt x="224" y="1227"/>
                  </a:lnTo>
                  <a:lnTo>
                    <a:pt x="249" y="1126"/>
                  </a:lnTo>
                  <a:lnTo>
                    <a:pt x="266" y="1022"/>
                  </a:lnTo>
                  <a:lnTo>
                    <a:pt x="274" y="919"/>
                  </a:lnTo>
                  <a:lnTo>
                    <a:pt x="277" y="812"/>
                  </a:lnTo>
                  <a:lnTo>
                    <a:pt x="271" y="671"/>
                  </a:lnTo>
                  <a:lnTo>
                    <a:pt x="254" y="541"/>
                  </a:lnTo>
                  <a:lnTo>
                    <a:pt x="229" y="420"/>
                  </a:lnTo>
                  <a:lnTo>
                    <a:pt x="193" y="311"/>
                  </a:lnTo>
                  <a:lnTo>
                    <a:pt x="148" y="213"/>
                  </a:lnTo>
                  <a:lnTo>
                    <a:pt x="92" y="127"/>
                  </a:lnTo>
                  <a:lnTo>
                    <a:pt x="30" y="52"/>
                  </a:lnTo>
                  <a:lnTo>
                    <a:pt x="19" y="43"/>
                  </a:lnTo>
                  <a:lnTo>
                    <a:pt x="14" y="35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9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381000" y="5562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(Actually,  </a:t>
            </a:r>
            <a:r>
              <a:rPr lang="en-US" sz="2400" dirty="0" smtClean="0">
                <a:solidFill>
                  <a:srgbClr val="009900"/>
                </a:solidFill>
                <a:sym typeface="Mathematica1"/>
              </a:rPr>
              <a:t>  is a </a:t>
            </a:r>
            <a:r>
              <a:rPr lang="en-US" sz="2400" dirty="0" err="1" smtClean="0">
                <a:solidFill>
                  <a:srgbClr val="009900"/>
                </a:solidFill>
                <a:sym typeface="Mathematica1"/>
              </a:rPr>
              <a:t>subquotient</a:t>
            </a:r>
            <a:r>
              <a:rPr lang="en-US" sz="2400" dirty="0" smtClean="0">
                <a:solidFill>
                  <a:srgbClr val="009900"/>
                </a:solidFill>
                <a:sym typeface="Mathematica1"/>
              </a:rPr>
              <a:t>.  Ignore that for this talk. )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419600" y="12954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IR theory is a (self-dual) </a:t>
            </a:r>
            <a:r>
              <a:rPr lang="en-US" sz="2800" dirty="0" smtClean="0">
                <a:solidFill>
                  <a:srgbClr val="FF0000"/>
                </a:solidFill>
                <a:sym typeface="Mathematica5"/>
              </a:rPr>
              <a:t>=2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gauge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165" grpId="0"/>
      <p:bldP spid="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BPS States: Geometrical Picture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BPS states come from open M2 </a:t>
            </a:r>
            <a:r>
              <a:rPr lang="en-US" sz="2400" dirty="0" err="1" smtClean="0">
                <a:solidFill>
                  <a:srgbClr val="009900"/>
                </a:solidFill>
              </a:rPr>
              <a:t>branes</a:t>
            </a:r>
            <a:r>
              <a:rPr lang="en-US" sz="2400" dirty="0" smtClean="0">
                <a:solidFill>
                  <a:srgbClr val="009900"/>
                </a:solidFill>
              </a:rPr>
              <a:t> stretching between sheets </a:t>
            </a:r>
            <a:r>
              <a:rPr lang="en-US" sz="2400" dirty="0" err="1" smtClean="0">
                <a:solidFill>
                  <a:srgbClr val="009900"/>
                </a:solidFill>
              </a:rPr>
              <a:t>i</a:t>
            </a:r>
            <a:r>
              <a:rPr lang="en-US" sz="2400" dirty="0" smtClean="0">
                <a:solidFill>
                  <a:srgbClr val="009900"/>
                </a:solidFill>
              </a:rPr>
              <a:t> and j.  Here </a:t>
            </a:r>
            <a:r>
              <a:rPr lang="en-US" sz="2400" dirty="0" err="1" smtClean="0">
                <a:solidFill>
                  <a:srgbClr val="009900"/>
                </a:solidFill>
              </a:rPr>
              <a:t>i,j</a:t>
            </a:r>
            <a:r>
              <a:rPr lang="en-US" sz="2400" dirty="0" smtClean="0">
                <a:solidFill>
                  <a:srgbClr val="009900"/>
                </a:solidFill>
              </a:rPr>
              <a:t>, =1,…, K. This leads to a nice geometrical picture with string webs: 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b="1" i="1" u="sng" dirty="0" smtClean="0">
                <a:solidFill>
                  <a:srgbClr val="0000FF"/>
                </a:solidFill>
              </a:rPr>
              <a:t>WKB path </a:t>
            </a:r>
            <a:r>
              <a:rPr lang="en-US" sz="2800" dirty="0" smtClean="0">
                <a:solidFill>
                  <a:srgbClr val="0000FF"/>
                </a:solidFill>
              </a:rPr>
              <a:t>of phase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0000FF"/>
                </a:solidFill>
              </a:rPr>
              <a:t>  is an integral path on C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38400" y="3886200"/>
            <a:ext cx="3352800" cy="529475"/>
            <a:chOff x="1123" y="2246"/>
            <a:chExt cx="16464" cy="2600"/>
          </a:xfrm>
          <a:solidFill>
            <a:srgbClr val="0000FF"/>
          </a:solidFill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123" y="2498"/>
              <a:ext cx="478" cy="2257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33" y="0"/>
                </a:cxn>
                <a:cxn ang="0">
                  <a:pos x="453" y="6"/>
                </a:cxn>
                <a:cxn ang="0">
                  <a:pos x="473" y="27"/>
                </a:cxn>
                <a:cxn ang="0">
                  <a:pos x="478" y="49"/>
                </a:cxn>
                <a:cxn ang="0">
                  <a:pos x="478" y="65"/>
                </a:cxn>
                <a:cxn ang="0">
                  <a:pos x="468" y="86"/>
                </a:cxn>
                <a:cxn ang="0">
                  <a:pos x="468" y="81"/>
                </a:cxn>
                <a:cxn ang="0">
                  <a:pos x="86" y="1123"/>
                </a:cxn>
                <a:cxn ang="0">
                  <a:pos x="468" y="2171"/>
                </a:cxn>
                <a:cxn ang="0">
                  <a:pos x="473" y="2187"/>
                </a:cxn>
                <a:cxn ang="0">
                  <a:pos x="478" y="2192"/>
                </a:cxn>
                <a:cxn ang="0">
                  <a:pos x="478" y="2208"/>
                </a:cxn>
                <a:cxn ang="0">
                  <a:pos x="473" y="2230"/>
                </a:cxn>
                <a:cxn ang="0">
                  <a:pos x="453" y="2251"/>
                </a:cxn>
                <a:cxn ang="0">
                  <a:pos x="433" y="2257"/>
                </a:cxn>
                <a:cxn ang="0">
                  <a:pos x="417" y="2257"/>
                </a:cxn>
                <a:cxn ang="0">
                  <a:pos x="407" y="2251"/>
                </a:cxn>
                <a:cxn ang="0">
                  <a:pos x="402" y="2240"/>
                </a:cxn>
                <a:cxn ang="0">
                  <a:pos x="392" y="2230"/>
                </a:cxn>
                <a:cxn ang="0">
                  <a:pos x="392" y="2214"/>
                </a:cxn>
                <a:cxn ang="0">
                  <a:pos x="387" y="2203"/>
                </a:cxn>
                <a:cxn ang="0">
                  <a:pos x="10" y="1166"/>
                </a:cxn>
                <a:cxn ang="0">
                  <a:pos x="5" y="1150"/>
                </a:cxn>
                <a:cxn ang="0">
                  <a:pos x="0" y="1144"/>
                </a:cxn>
                <a:cxn ang="0">
                  <a:pos x="0" y="1118"/>
                </a:cxn>
                <a:cxn ang="0">
                  <a:pos x="5" y="1101"/>
                </a:cxn>
                <a:cxn ang="0">
                  <a:pos x="10" y="1091"/>
                </a:cxn>
                <a:cxn ang="0">
                  <a:pos x="387" y="54"/>
                </a:cxn>
                <a:cxn ang="0">
                  <a:pos x="392" y="32"/>
                </a:cxn>
                <a:cxn ang="0">
                  <a:pos x="402" y="16"/>
                </a:cxn>
                <a:cxn ang="0">
                  <a:pos x="412" y="6"/>
                </a:cxn>
                <a:cxn ang="0">
                  <a:pos x="422" y="0"/>
                </a:cxn>
              </a:cxnLst>
              <a:rect l="0" t="0" r="r" b="b"/>
              <a:pathLst>
                <a:path w="478" h="2257">
                  <a:moveTo>
                    <a:pt x="422" y="0"/>
                  </a:moveTo>
                  <a:lnTo>
                    <a:pt x="433" y="0"/>
                  </a:lnTo>
                  <a:lnTo>
                    <a:pt x="453" y="6"/>
                  </a:lnTo>
                  <a:lnTo>
                    <a:pt x="473" y="27"/>
                  </a:lnTo>
                  <a:lnTo>
                    <a:pt x="478" y="49"/>
                  </a:lnTo>
                  <a:lnTo>
                    <a:pt x="478" y="65"/>
                  </a:lnTo>
                  <a:lnTo>
                    <a:pt x="468" y="86"/>
                  </a:lnTo>
                  <a:lnTo>
                    <a:pt x="468" y="81"/>
                  </a:lnTo>
                  <a:lnTo>
                    <a:pt x="86" y="1123"/>
                  </a:lnTo>
                  <a:lnTo>
                    <a:pt x="468" y="2171"/>
                  </a:lnTo>
                  <a:lnTo>
                    <a:pt x="473" y="2187"/>
                  </a:lnTo>
                  <a:lnTo>
                    <a:pt x="478" y="2192"/>
                  </a:lnTo>
                  <a:lnTo>
                    <a:pt x="478" y="2208"/>
                  </a:lnTo>
                  <a:lnTo>
                    <a:pt x="473" y="2230"/>
                  </a:lnTo>
                  <a:lnTo>
                    <a:pt x="453" y="2251"/>
                  </a:lnTo>
                  <a:lnTo>
                    <a:pt x="433" y="2257"/>
                  </a:lnTo>
                  <a:lnTo>
                    <a:pt x="417" y="2257"/>
                  </a:lnTo>
                  <a:lnTo>
                    <a:pt x="407" y="2251"/>
                  </a:lnTo>
                  <a:lnTo>
                    <a:pt x="402" y="2240"/>
                  </a:lnTo>
                  <a:lnTo>
                    <a:pt x="392" y="2230"/>
                  </a:lnTo>
                  <a:lnTo>
                    <a:pt x="392" y="2214"/>
                  </a:lnTo>
                  <a:lnTo>
                    <a:pt x="387" y="2203"/>
                  </a:lnTo>
                  <a:lnTo>
                    <a:pt x="10" y="1166"/>
                  </a:lnTo>
                  <a:lnTo>
                    <a:pt x="5" y="1150"/>
                  </a:lnTo>
                  <a:lnTo>
                    <a:pt x="0" y="1144"/>
                  </a:lnTo>
                  <a:lnTo>
                    <a:pt x="0" y="1118"/>
                  </a:lnTo>
                  <a:lnTo>
                    <a:pt x="5" y="1101"/>
                  </a:lnTo>
                  <a:lnTo>
                    <a:pt x="10" y="1091"/>
                  </a:lnTo>
                  <a:lnTo>
                    <a:pt x="387" y="54"/>
                  </a:lnTo>
                  <a:lnTo>
                    <a:pt x="392" y="32"/>
                  </a:lnTo>
                  <a:lnTo>
                    <a:pt x="402" y="16"/>
                  </a:lnTo>
                  <a:lnTo>
                    <a:pt x="412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830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1" y="0"/>
                </a:cxn>
                <a:cxn ang="0">
                  <a:pos x="362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5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4" y="1590"/>
                </a:cxn>
                <a:cxn ang="0">
                  <a:pos x="947" y="1590"/>
                </a:cxn>
                <a:cxn ang="0">
                  <a:pos x="922" y="1585"/>
                </a:cxn>
                <a:cxn ang="0">
                  <a:pos x="896" y="1569"/>
                </a:cxn>
                <a:cxn ang="0">
                  <a:pos x="871" y="1542"/>
                </a:cxn>
                <a:cxn ang="0">
                  <a:pos x="855" y="1510"/>
                </a:cxn>
                <a:cxn ang="0">
                  <a:pos x="835" y="1456"/>
                </a:cxn>
                <a:cxn ang="0">
                  <a:pos x="810" y="1381"/>
                </a:cxn>
                <a:cxn ang="0">
                  <a:pos x="779" y="1295"/>
                </a:cxn>
                <a:cxn ang="0">
                  <a:pos x="749" y="1198"/>
                </a:cxn>
                <a:cxn ang="0">
                  <a:pos x="713" y="1101"/>
                </a:cxn>
                <a:cxn ang="0">
                  <a:pos x="682" y="999"/>
                </a:cxn>
                <a:cxn ang="0">
                  <a:pos x="647" y="908"/>
                </a:cxn>
                <a:cxn ang="0">
                  <a:pos x="652" y="903"/>
                </a:cxn>
                <a:cxn ang="0">
                  <a:pos x="647" y="908"/>
                </a:cxn>
                <a:cxn ang="0">
                  <a:pos x="138" y="1547"/>
                </a:cxn>
                <a:cxn ang="0">
                  <a:pos x="128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7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1" y="1499"/>
                </a:cxn>
                <a:cxn ang="0">
                  <a:pos x="21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8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7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1" y="0"/>
                  </a:lnTo>
                  <a:lnTo>
                    <a:pt x="362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5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4" y="1590"/>
                  </a:lnTo>
                  <a:lnTo>
                    <a:pt x="947" y="1590"/>
                  </a:lnTo>
                  <a:lnTo>
                    <a:pt x="922" y="1585"/>
                  </a:lnTo>
                  <a:lnTo>
                    <a:pt x="896" y="1569"/>
                  </a:lnTo>
                  <a:lnTo>
                    <a:pt x="871" y="1542"/>
                  </a:lnTo>
                  <a:lnTo>
                    <a:pt x="855" y="1510"/>
                  </a:lnTo>
                  <a:lnTo>
                    <a:pt x="835" y="1456"/>
                  </a:lnTo>
                  <a:lnTo>
                    <a:pt x="810" y="1381"/>
                  </a:lnTo>
                  <a:lnTo>
                    <a:pt x="779" y="1295"/>
                  </a:lnTo>
                  <a:lnTo>
                    <a:pt x="749" y="1198"/>
                  </a:lnTo>
                  <a:lnTo>
                    <a:pt x="713" y="1101"/>
                  </a:lnTo>
                  <a:lnTo>
                    <a:pt x="682" y="999"/>
                  </a:lnTo>
                  <a:lnTo>
                    <a:pt x="647" y="908"/>
                  </a:lnTo>
                  <a:lnTo>
                    <a:pt x="652" y="903"/>
                  </a:lnTo>
                  <a:lnTo>
                    <a:pt x="647" y="908"/>
                  </a:lnTo>
                  <a:lnTo>
                    <a:pt x="138" y="1547"/>
                  </a:lnTo>
                  <a:lnTo>
                    <a:pt x="128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7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1" y="1499"/>
                  </a:lnTo>
                  <a:lnTo>
                    <a:pt x="21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8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7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016" y="3465"/>
              <a:ext cx="463" cy="1075"/>
            </a:xfrm>
            <a:custGeom>
              <a:avLst/>
              <a:gdLst/>
              <a:ahLst/>
              <a:cxnLst>
                <a:cxn ang="0">
                  <a:pos x="280" y="365"/>
                </a:cxn>
                <a:cxn ang="0">
                  <a:pos x="356" y="435"/>
                </a:cxn>
                <a:cxn ang="0">
                  <a:pos x="367" y="521"/>
                </a:cxn>
                <a:cxn ang="0">
                  <a:pos x="351" y="564"/>
                </a:cxn>
                <a:cxn ang="0">
                  <a:pos x="316" y="661"/>
                </a:cxn>
                <a:cxn ang="0">
                  <a:pos x="285" y="742"/>
                </a:cxn>
                <a:cxn ang="0">
                  <a:pos x="214" y="919"/>
                </a:cxn>
                <a:cxn ang="0">
                  <a:pos x="209" y="1005"/>
                </a:cxn>
                <a:cxn ang="0">
                  <a:pos x="229" y="1032"/>
                </a:cxn>
                <a:cxn ang="0">
                  <a:pos x="290" y="1021"/>
                </a:cxn>
                <a:cxn ang="0">
                  <a:pos x="377" y="924"/>
                </a:cxn>
                <a:cxn ang="0">
                  <a:pos x="412" y="828"/>
                </a:cxn>
                <a:cxn ang="0">
                  <a:pos x="418" y="817"/>
                </a:cxn>
                <a:cxn ang="0">
                  <a:pos x="448" y="811"/>
                </a:cxn>
                <a:cxn ang="0">
                  <a:pos x="463" y="822"/>
                </a:cxn>
                <a:cxn ang="0">
                  <a:pos x="458" y="854"/>
                </a:cxn>
                <a:cxn ang="0">
                  <a:pos x="428" y="935"/>
                </a:cxn>
                <a:cxn ang="0">
                  <a:pos x="356" y="1032"/>
                </a:cxn>
                <a:cxn ang="0">
                  <a:pos x="245" y="1075"/>
                </a:cxn>
                <a:cxn ang="0">
                  <a:pos x="143" y="1037"/>
                </a:cxn>
                <a:cxn ang="0">
                  <a:pos x="102" y="940"/>
                </a:cxn>
                <a:cxn ang="0">
                  <a:pos x="117" y="871"/>
                </a:cxn>
                <a:cxn ang="0">
                  <a:pos x="204" y="618"/>
                </a:cxn>
                <a:cxn ang="0">
                  <a:pos x="239" y="527"/>
                </a:cxn>
                <a:cxn ang="0">
                  <a:pos x="250" y="478"/>
                </a:cxn>
                <a:cxn ang="0">
                  <a:pos x="245" y="419"/>
                </a:cxn>
                <a:cxn ang="0">
                  <a:pos x="229" y="398"/>
                </a:cxn>
                <a:cxn ang="0">
                  <a:pos x="168" y="408"/>
                </a:cxn>
                <a:cxn ang="0">
                  <a:pos x="87" y="500"/>
                </a:cxn>
                <a:cxn ang="0">
                  <a:pos x="51" y="602"/>
                </a:cxn>
                <a:cxn ang="0">
                  <a:pos x="36" y="618"/>
                </a:cxn>
                <a:cxn ang="0">
                  <a:pos x="5" y="613"/>
                </a:cxn>
                <a:cxn ang="0">
                  <a:pos x="0" y="597"/>
                </a:cxn>
                <a:cxn ang="0">
                  <a:pos x="15" y="537"/>
                </a:cxn>
                <a:cxn ang="0">
                  <a:pos x="71" y="441"/>
                </a:cxn>
                <a:cxn ang="0">
                  <a:pos x="163" y="365"/>
                </a:cxn>
                <a:cxn ang="0">
                  <a:pos x="367" y="0"/>
                </a:cxn>
                <a:cxn ang="0">
                  <a:pos x="397" y="6"/>
                </a:cxn>
                <a:cxn ang="0">
                  <a:pos x="428" y="49"/>
                </a:cxn>
                <a:cxn ang="0">
                  <a:pos x="433" y="65"/>
                </a:cxn>
                <a:cxn ang="0">
                  <a:pos x="387" y="134"/>
                </a:cxn>
                <a:cxn ang="0">
                  <a:pos x="326" y="145"/>
                </a:cxn>
                <a:cxn ang="0">
                  <a:pos x="301" y="129"/>
                </a:cxn>
                <a:cxn ang="0">
                  <a:pos x="285" y="97"/>
                </a:cxn>
                <a:cxn ang="0">
                  <a:pos x="295" y="43"/>
                </a:cxn>
                <a:cxn ang="0">
                  <a:pos x="367" y="0"/>
                </a:cxn>
              </a:cxnLst>
              <a:rect l="0" t="0" r="r" b="b"/>
              <a:pathLst>
                <a:path w="463" h="1075">
                  <a:moveTo>
                    <a:pt x="224" y="355"/>
                  </a:moveTo>
                  <a:lnTo>
                    <a:pt x="280" y="365"/>
                  </a:lnTo>
                  <a:lnTo>
                    <a:pt x="326" y="392"/>
                  </a:lnTo>
                  <a:lnTo>
                    <a:pt x="356" y="435"/>
                  </a:lnTo>
                  <a:lnTo>
                    <a:pt x="367" y="489"/>
                  </a:lnTo>
                  <a:lnTo>
                    <a:pt x="367" y="521"/>
                  </a:lnTo>
                  <a:lnTo>
                    <a:pt x="362" y="537"/>
                  </a:lnTo>
                  <a:lnTo>
                    <a:pt x="351" y="564"/>
                  </a:lnTo>
                  <a:lnTo>
                    <a:pt x="336" y="607"/>
                  </a:lnTo>
                  <a:lnTo>
                    <a:pt x="316" y="661"/>
                  </a:lnTo>
                  <a:lnTo>
                    <a:pt x="301" y="709"/>
                  </a:lnTo>
                  <a:lnTo>
                    <a:pt x="285" y="742"/>
                  </a:lnTo>
                  <a:lnTo>
                    <a:pt x="234" y="871"/>
                  </a:lnTo>
                  <a:lnTo>
                    <a:pt x="214" y="919"/>
                  </a:lnTo>
                  <a:lnTo>
                    <a:pt x="209" y="973"/>
                  </a:lnTo>
                  <a:lnTo>
                    <a:pt x="209" y="1005"/>
                  </a:lnTo>
                  <a:lnTo>
                    <a:pt x="214" y="1016"/>
                  </a:lnTo>
                  <a:lnTo>
                    <a:pt x="229" y="1032"/>
                  </a:lnTo>
                  <a:lnTo>
                    <a:pt x="245" y="1032"/>
                  </a:lnTo>
                  <a:lnTo>
                    <a:pt x="290" y="1021"/>
                  </a:lnTo>
                  <a:lnTo>
                    <a:pt x="336" y="983"/>
                  </a:lnTo>
                  <a:lnTo>
                    <a:pt x="377" y="924"/>
                  </a:lnTo>
                  <a:lnTo>
                    <a:pt x="407" y="838"/>
                  </a:lnTo>
                  <a:lnTo>
                    <a:pt x="412" y="828"/>
                  </a:lnTo>
                  <a:lnTo>
                    <a:pt x="412" y="822"/>
                  </a:lnTo>
                  <a:lnTo>
                    <a:pt x="418" y="817"/>
                  </a:lnTo>
                  <a:lnTo>
                    <a:pt x="428" y="811"/>
                  </a:lnTo>
                  <a:lnTo>
                    <a:pt x="448" y="811"/>
                  </a:lnTo>
                  <a:lnTo>
                    <a:pt x="458" y="817"/>
                  </a:lnTo>
                  <a:lnTo>
                    <a:pt x="463" y="822"/>
                  </a:lnTo>
                  <a:lnTo>
                    <a:pt x="463" y="833"/>
                  </a:lnTo>
                  <a:lnTo>
                    <a:pt x="458" y="854"/>
                  </a:lnTo>
                  <a:lnTo>
                    <a:pt x="448" y="892"/>
                  </a:lnTo>
                  <a:lnTo>
                    <a:pt x="428" y="935"/>
                  </a:lnTo>
                  <a:lnTo>
                    <a:pt x="397" y="989"/>
                  </a:lnTo>
                  <a:lnTo>
                    <a:pt x="356" y="1032"/>
                  </a:lnTo>
                  <a:lnTo>
                    <a:pt x="306" y="1064"/>
                  </a:lnTo>
                  <a:lnTo>
                    <a:pt x="245" y="1075"/>
                  </a:lnTo>
                  <a:lnTo>
                    <a:pt x="189" y="1064"/>
                  </a:lnTo>
                  <a:lnTo>
                    <a:pt x="143" y="1037"/>
                  </a:lnTo>
                  <a:lnTo>
                    <a:pt x="112" y="994"/>
                  </a:lnTo>
                  <a:lnTo>
                    <a:pt x="102" y="940"/>
                  </a:lnTo>
                  <a:lnTo>
                    <a:pt x="102" y="919"/>
                  </a:lnTo>
                  <a:lnTo>
                    <a:pt x="117" y="871"/>
                  </a:lnTo>
                  <a:lnTo>
                    <a:pt x="107" y="876"/>
                  </a:lnTo>
                  <a:lnTo>
                    <a:pt x="204" y="618"/>
                  </a:lnTo>
                  <a:lnTo>
                    <a:pt x="224" y="564"/>
                  </a:lnTo>
                  <a:lnTo>
                    <a:pt x="239" y="527"/>
                  </a:lnTo>
                  <a:lnTo>
                    <a:pt x="245" y="500"/>
                  </a:lnTo>
                  <a:lnTo>
                    <a:pt x="250" y="478"/>
                  </a:lnTo>
                  <a:lnTo>
                    <a:pt x="250" y="435"/>
                  </a:lnTo>
                  <a:lnTo>
                    <a:pt x="245" y="419"/>
                  </a:lnTo>
                  <a:lnTo>
                    <a:pt x="239" y="408"/>
                  </a:lnTo>
                  <a:lnTo>
                    <a:pt x="229" y="398"/>
                  </a:lnTo>
                  <a:lnTo>
                    <a:pt x="214" y="398"/>
                  </a:lnTo>
                  <a:lnTo>
                    <a:pt x="168" y="408"/>
                  </a:lnTo>
                  <a:lnTo>
                    <a:pt x="127" y="441"/>
                  </a:lnTo>
                  <a:lnTo>
                    <a:pt x="87" y="500"/>
                  </a:lnTo>
                  <a:lnTo>
                    <a:pt x="51" y="591"/>
                  </a:lnTo>
                  <a:lnTo>
                    <a:pt x="51" y="602"/>
                  </a:lnTo>
                  <a:lnTo>
                    <a:pt x="46" y="613"/>
                  </a:lnTo>
                  <a:lnTo>
                    <a:pt x="36" y="618"/>
                  </a:lnTo>
                  <a:lnTo>
                    <a:pt x="15" y="618"/>
                  </a:lnTo>
                  <a:lnTo>
                    <a:pt x="5" y="613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5" y="575"/>
                  </a:lnTo>
                  <a:lnTo>
                    <a:pt x="15" y="537"/>
                  </a:lnTo>
                  <a:lnTo>
                    <a:pt x="41" y="489"/>
                  </a:lnTo>
                  <a:lnTo>
                    <a:pt x="71" y="441"/>
                  </a:lnTo>
                  <a:lnTo>
                    <a:pt x="112" y="398"/>
                  </a:lnTo>
                  <a:lnTo>
                    <a:pt x="163" y="365"/>
                  </a:lnTo>
                  <a:lnTo>
                    <a:pt x="224" y="355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6"/>
                  </a:lnTo>
                  <a:lnTo>
                    <a:pt x="412" y="16"/>
                  </a:lnTo>
                  <a:lnTo>
                    <a:pt x="428" y="49"/>
                  </a:lnTo>
                  <a:lnTo>
                    <a:pt x="428" y="59"/>
                  </a:lnTo>
                  <a:lnTo>
                    <a:pt x="433" y="65"/>
                  </a:lnTo>
                  <a:lnTo>
                    <a:pt x="423" y="97"/>
                  </a:lnTo>
                  <a:lnTo>
                    <a:pt x="387" y="134"/>
                  </a:lnTo>
                  <a:lnTo>
                    <a:pt x="346" y="151"/>
                  </a:lnTo>
                  <a:lnTo>
                    <a:pt x="326" y="145"/>
                  </a:lnTo>
                  <a:lnTo>
                    <a:pt x="311" y="140"/>
                  </a:lnTo>
                  <a:lnTo>
                    <a:pt x="301" y="129"/>
                  </a:lnTo>
                  <a:lnTo>
                    <a:pt x="290" y="113"/>
                  </a:lnTo>
                  <a:lnTo>
                    <a:pt x="285" y="97"/>
                  </a:lnTo>
                  <a:lnTo>
                    <a:pt x="285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345" y="3578"/>
              <a:ext cx="1313" cy="9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77" y="0"/>
                </a:cxn>
                <a:cxn ang="0">
                  <a:pos x="1297" y="11"/>
                </a:cxn>
                <a:cxn ang="0">
                  <a:pos x="1308" y="21"/>
                </a:cxn>
                <a:cxn ang="0">
                  <a:pos x="1313" y="32"/>
                </a:cxn>
                <a:cxn ang="0">
                  <a:pos x="1313" y="64"/>
                </a:cxn>
                <a:cxn ang="0">
                  <a:pos x="1308" y="75"/>
                </a:cxn>
                <a:cxn ang="0">
                  <a:pos x="1297" y="86"/>
                </a:cxn>
                <a:cxn ang="0">
                  <a:pos x="1277" y="97"/>
                </a:cxn>
                <a:cxn ang="0">
                  <a:pos x="45" y="97"/>
                </a:cxn>
                <a:cxn ang="0">
                  <a:pos x="15" y="86"/>
                </a:cxn>
                <a:cxn ang="0">
                  <a:pos x="10" y="81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5" y="21"/>
                </a:cxn>
                <a:cxn ang="0">
                  <a:pos x="15" y="11"/>
                </a:cxn>
                <a:cxn ang="0">
                  <a:pos x="35" y="0"/>
                </a:cxn>
              </a:cxnLst>
              <a:rect l="0" t="0" r="r" b="b"/>
              <a:pathLst>
                <a:path w="1313" h="97">
                  <a:moveTo>
                    <a:pt x="35" y="0"/>
                  </a:moveTo>
                  <a:lnTo>
                    <a:pt x="1277" y="0"/>
                  </a:lnTo>
                  <a:lnTo>
                    <a:pt x="1297" y="11"/>
                  </a:lnTo>
                  <a:lnTo>
                    <a:pt x="1308" y="21"/>
                  </a:lnTo>
                  <a:lnTo>
                    <a:pt x="1313" y="32"/>
                  </a:lnTo>
                  <a:lnTo>
                    <a:pt x="1313" y="64"/>
                  </a:lnTo>
                  <a:lnTo>
                    <a:pt x="1308" y="75"/>
                  </a:lnTo>
                  <a:lnTo>
                    <a:pt x="1297" y="86"/>
                  </a:lnTo>
                  <a:lnTo>
                    <a:pt x="1277" y="97"/>
                  </a:lnTo>
                  <a:lnTo>
                    <a:pt x="45" y="97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15" y="1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6421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0" y="0"/>
                </a:cxn>
                <a:cxn ang="0">
                  <a:pos x="361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4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3" y="1590"/>
                </a:cxn>
                <a:cxn ang="0">
                  <a:pos x="952" y="1590"/>
                </a:cxn>
                <a:cxn ang="0">
                  <a:pos x="921" y="1585"/>
                </a:cxn>
                <a:cxn ang="0">
                  <a:pos x="901" y="1569"/>
                </a:cxn>
                <a:cxn ang="0">
                  <a:pos x="876" y="1542"/>
                </a:cxn>
                <a:cxn ang="0">
                  <a:pos x="860" y="1510"/>
                </a:cxn>
                <a:cxn ang="0">
                  <a:pos x="840" y="1456"/>
                </a:cxn>
                <a:cxn ang="0">
                  <a:pos x="814" y="1381"/>
                </a:cxn>
                <a:cxn ang="0">
                  <a:pos x="784" y="1295"/>
                </a:cxn>
                <a:cxn ang="0">
                  <a:pos x="753" y="1198"/>
                </a:cxn>
                <a:cxn ang="0">
                  <a:pos x="718" y="1101"/>
                </a:cxn>
                <a:cxn ang="0">
                  <a:pos x="687" y="999"/>
                </a:cxn>
                <a:cxn ang="0">
                  <a:pos x="652" y="908"/>
                </a:cxn>
                <a:cxn ang="0">
                  <a:pos x="652" y="903"/>
                </a:cxn>
                <a:cxn ang="0">
                  <a:pos x="138" y="1547"/>
                </a:cxn>
                <a:cxn ang="0">
                  <a:pos x="127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6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0" y="1499"/>
                </a:cxn>
                <a:cxn ang="0">
                  <a:pos x="20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7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6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0" y="0"/>
                  </a:lnTo>
                  <a:lnTo>
                    <a:pt x="361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4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3" y="1590"/>
                  </a:lnTo>
                  <a:lnTo>
                    <a:pt x="952" y="1590"/>
                  </a:lnTo>
                  <a:lnTo>
                    <a:pt x="921" y="1585"/>
                  </a:lnTo>
                  <a:lnTo>
                    <a:pt x="901" y="1569"/>
                  </a:lnTo>
                  <a:lnTo>
                    <a:pt x="876" y="1542"/>
                  </a:lnTo>
                  <a:lnTo>
                    <a:pt x="860" y="1510"/>
                  </a:lnTo>
                  <a:lnTo>
                    <a:pt x="840" y="1456"/>
                  </a:lnTo>
                  <a:lnTo>
                    <a:pt x="814" y="1381"/>
                  </a:lnTo>
                  <a:lnTo>
                    <a:pt x="784" y="1295"/>
                  </a:lnTo>
                  <a:lnTo>
                    <a:pt x="753" y="1198"/>
                  </a:lnTo>
                  <a:lnTo>
                    <a:pt x="718" y="1101"/>
                  </a:lnTo>
                  <a:lnTo>
                    <a:pt x="687" y="999"/>
                  </a:lnTo>
                  <a:lnTo>
                    <a:pt x="652" y="908"/>
                  </a:lnTo>
                  <a:lnTo>
                    <a:pt x="652" y="903"/>
                  </a:lnTo>
                  <a:lnTo>
                    <a:pt x="138" y="1547"/>
                  </a:lnTo>
                  <a:lnTo>
                    <a:pt x="127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6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0" y="1499"/>
                  </a:lnTo>
                  <a:lnTo>
                    <a:pt x="20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7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6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 noEditPoints="1"/>
            </p:cNvSpPr>
            <p:nvPr/>
          </p:nvSpPr>
          <p:spPr bwMode="auto">
            <a:xfrm>
              <a:off x="7556" y="3465"/>
              <a:ext cx="667" cy="1381"/>
            </a:xfrm>
            <a:custGeom>
              <a:avLst/>
              <a:gdLst/>
              <a:ahLst/>
              <a:cxnLst>
                <a:cxn ang="0">
                  <a:pos x="509" y="360"/>
                </a:cxn>
                <a:cxn ang="0">
                  <a:pos x="596" y="435"/>
                </a:cxn>
                <a:cxn ang="0">
                  <a:pos x="606" y="543"/>
                </a:cxn>
                <a:cxn ang="0">
                  <a:pos x="463" y="1128"/>
                </a:cxn>
                <a:cxn ang="0">
                  <a:pos x="397" y="1263"/>
                </a:cxn>
                <a:cxn ang="0">
                  <a:pos x="300" y="1343"/>
                </a:cxn>
                <a:cxn ang="0">
                  <a:pos x="199" y="1376"/>
                </a:cxn>
                <a:cxn ang="0">
                  <a:pos x="92" y="1376"/>
                </a:cxn>
                <a:cxn ang="0">
                  <a:pos x="10" y="1322"/>
                </a:cxn>
                <a:cxn ang="0">
                  <a:pos x="10" y="1236"/>
                </a:cxn>
                <a:cxn ang="0">
                  <a:pos x="87" y="1187"/>
                </a:cxn>
                <a:cxn ang="0">
                  <a:pos x="132" y="1209"/>
                </a:cxn>
                <a:cxn ang="0">
                  <a:pos x="143" y="1247"/>
                </a:cxn>
                <a:cxn ang="0">
                  <a:pos x="132" y="1290"/>
                </a:cxn>
                <a:cxn ang="0">
                  <a:pos x="112" y="1316"/>
                </a:cxn>
                <a:cxn ang="0">
                  <a:pos x="112" y="1333"/>
                </a:cxn>
                <a:cxn ang="0">
                  <a:pos x="148" y="1338"/>
                </a:cxn>
                <a:cxn ang="0">
                  <a:pos x="270" y="1279"/>
                </a:cxn>
                <a:cxn ang="0">
                  <a:pos x="341" y="1134"/>
                </a:cxn>
                <a:cxn ang="0">
                  <a:pos x="484" y="521"/>
                </a:cxn>
                <a:cxn ang="0">
                  <a:pos x="489" y="484"/>
                </a:cxn>
                <a:cxn ang="0">
                  <a:pos x="478" y="414"/>
                </a:cxn>
                <a:cxn ang="0">
                  <a:pos x="453" y="392"/>
                </a:cxn>
                <a:cxn ang="0">
                  <a:pos x="387" y="403"/>
                </a:cxn>
                <a:cxn ang="0">
                  <a:pos x="295" y="478"/>
                </a:cxn>
                <a:cxn ang="0">
                  <a:pos x="229" y="597"/>
                </a:cxn>
                <a:cxn ang="0">
                  <a:pos x="193" y="613"/>
                </a:cxn>
                <a:cxn ang="0">
                  <a:pos x="178" y="602"/>
                </a:cxn>
                <a:cxn ang="0">
                  <a:pos x="183" y="570"/>
                </a:cxn>
                <a:cxn ang="0">
                  <a:pos x="229" y="489"/>
                </a:cxn>
                <a:cxn ang="0">
                  <a:pos x="316" y="392"/>
                </a:cxn>
                <a:cxn ang="0">
                  <a:pos x="443" y="349"/>
                </a:cxn>
                <a:cxn ang="0">
                  <a:pos x="621" y="0"/>
                </a:cxn>
                <a:cxn ang="0">
                  <a:pos x="657" y="32"/>
                </a:cxn>
                <a:cxn ang="0">
                  <a:pos x="662" y="59"/>
                </a:cxn>
                <a:cxn ang="0">
                  <a:pos x="652" y="108"/>
                </a:cxn>
                <a:cxn ang="0">
                  <a:pos x="580" y="151"/>
                </a:cxn>
                <a:cxn ang="0">
                  <a:pos x="550" y="140"/>
                </a:cxn>
                <a:cxn ang="0">
                  <a:pos x="524" y="113"/>
                </a:cxn>
                <a:cxn ang="0">
                  <a:pos x="519" y="86"/>
                </a:cxn>
                <a:cxn ang="0">
                  <a:pos x="560" y="11"/>
                </a:cxn>
              </a:cxnLst>
              <a:rect l="0" t="0" r="r" b="b"/>
              <a:pathLst>
                <a:path w="667" h="1381">
                  <a:moveTo>
                    <a:pt x="443" y="349"/>
                  </a:moveTo>
                  <a:lnTo>
                    <a:pt x="509" y="360"/>
                  </a:lnTo>
                  <a:lnTo>
                    <a:pt x="560" y="392"/>
                  </a:lnTo>
                  <a:lnTo>
                    <a:pt x="596" y="435"/>
                  </a:lnTo>
                  <a:lnTo>
                    <a:pt x="606" y="500"/>
                  </a:lnTo>
                  <a:lnTo>
                    <a:pt x="606" y="543"/>
                  </a:lnTo>
                  <a:lnTo>
                    <a:pt x="601" y="559"/>
                  </a:lnTo>
                  <a:lnTo>
                    <a:pt x="463" y="1128"/>
                  </a:lnTo>
                  <a:lnTo>
                    <a:pt x="438" y="1204"/>
                  </a:lnTo>
                  <a:lnTo>
                    <a:pt x="397" y="1263"/>
                  </a:lnTo>
                  <a:lnTo>
                    <a:pt x="351" y="1311"/>
                  </a:lnTo>
                  <a:lnTo>
                    <a:pt x="300" y="1343"/>
                  </a:lnTo>
                  <a:lnTo>
                    <a:pt x="244" y="1365"/>
                  </a:lnTo>
                  <a:lnTo>
                    <a:pt x="199" y="1376"/>
                  </a:lnTo>
                  <a:lnTo>
                    <a:pt x="153" y="1381"/>
                  </a:lnTo>
                  <a:lnTo>
                    <a:pt x="92" y="1376"/>
                  </a:lnTo>
                  <a:lnTo>
                    <a:pt x="41" y="1354"/>
                  </a:lnTo>
                  <a:lnTo>
                    <a:pt x="10" y="1322"/>
                  </a:lnTo>
                  <a:lnTo>
                    <a:pt x="0" y="1279"/>
                  </a:lnTo>
                  <a:lnTo>
                    <a:pt x="10" y="1236"/>
                  </a:lnTo>
                  <a:lnTo>
                    <a:pt x="46" y="1198"/>
                  </a:lnTo>
                  <a:lnTo>
                    <a:pt x="87" y="1187"/>
                  </a:lnTo>
                  <a:lnTo>
                    <a:pt x="102" y="1187"/>
                  </a:lnTo>
                  <a:lnTo>
                    <a:pt x="132" y="1209"/>
                  </a:lnTo>
                  <a:lnTo>
                    <a:pt x="138" y="1225"/>
                  </a:lnTo>
                  <a:lnTo>
                    <a:pt x="143" y="1247"/>
                  </a:lnTo>
                  <a:lnTo>
                    <a:pt x="143" y="1257"/>
                  </a:lnTo>
                  <a:lnTo>
                    <a:pt x="132" y="1290"/>
                  </a:lnTo>
                  <a:lnTo>
                    <a:pt x="122" y="1306"/>
                  </a:lnTo>
                  <a:lnTo>
                    <a:pt x="112" y="1316"/>
                  </a:lnTo>
                  <a:lnTo>
                    <a:pt x="92" y="1327"/>
                  </a:lnTo>
                  <a:lnTo>
                    <a:pt x="112" y="1333"/>
                  </a:lnTo>
                  <a:lnTo>
                    <a:pt x="127" y="1338"/>
                  </a:lnTo>
                  <a:lnTo>
                    <a:pt x="148" y="1338"/>
                  </a:lnTo>
                  <a:lnTo>
                    <a:pt x="214" y="1322"/>
                  </a:lnTo>
                  <a:lnTo>
                    <a:pt x="270" y="1279"/>
                  </a:lnTo>
                  <a:lnTo>
                    <a:pt x="311" y="1209"/>
                  </a:lnTo>
                  <a:lnTo>
                    <a:pt x="341" y="1134"/>
                  </a:lnTo>
                  <a:lnTo>
                    <a:pt x="336" y="1134"/>
                  </a:lnTo>
                  <a:lnTo>
                    <a:pt x="484" y="521"/>
                  </a:lnTo>
                  <a:lnTo>
                    <a:pt x="484" y="500"/>
                  </a:lnTo>
                  <a:lnTo>
                    <a:pt x="489" y="484"/>
                  </a:lnTo>
                  <a:lnTo>
                    <a:pt x="489" y="446"/>
                  </a:lnTo>
                  <a:lnTo>
                    <a:pt x="478" y="414"/>
                  </a:lnTo>
                  <a:lnTo>
                    <a:pt x="468" y="403"/>
                  </a:lnTo>
                  <a:lnTo>
                    <a:pt x="453" y="392"/>
                  </a:lnTo>
                  <a:lnTo>
                    <a:pt x="438" y="392"/>
                  </a:lnTo>
                  <a:lnTo>
                    <a:pt x="387" y="403"/>
                  </a:lnTo>
                  <a:lnTo>
                    <a:pt x="336" y="435"/>
                  </a:lnTo>
                  <a:lnTo>
                    <a:pt x="295" y="478"/>
                  </a:lnTo>
                  <a:lnTo>
                    <a:pt x="260" y="532"/>
                  </a:lnTo>
                  <a:lnTo>
                    <a:pt x="229" y="597"/>
                  </a:lnTo>
                  <a:lnTo>
                    <a:pt x="214" y="613"/>
                  </a:lnTo>
                  <a:lnTo>
                    <a:pt x="193" y="613"/>
                  </a:lnTo>
                  <a:lnTo>
                    <a:pt x="183" y="607"/>
                  </a:lnTo>
                  <a:lnTo>
                    <a:pt x="178" y="602"/>
                  </a:lnTo>
                  <a:lnTo>
                    <a:pt x="178" y="591"/>
                  </a:lnTo>
                  <a:lnTo>
                    <a:pt x="183" y="570"/>
                  </a:lnTo>
                  <a:lnTo>
                    <a:pt x="204" y="532"/>
                  </a:lnTo>
                  <a:lnTo>
                    <a:pt x="229" y="489"/>
                  </a:lnTo>
                  <a:lnTo>
                    <a:pt x="270" y="435"/>
                  </a:lnTo>
                  <a:lnTo>
                    <a:pt x="316" y="392"/>
                  </a:lnTo>
                  <a:lnTo>
                    <a:pt x="377" y="360"/>
                  </a:lnTo>
                  <a:lnTo>
                    <a:pt x="443" y="349"/>
                  </a:lnTo>
                  <a:close/>
                  <a:moveTo>
                    <a:pt x="601" y="0"/>
                  </a:moveTo>
                  <a:lnTo>
                    <a:pt x="621" y="0"/>
                  </a:lnTo>
                  <a:lnTo>
                    <a:pt x="636" y="11"/>
                  </a:lnTo>
                  <a:lnTo>
                    <a:pt x="657" y="32"/>
                  </a:lnTo>
                  <a:lnTo>
                    <a:pt x="662" y="43"/>
                  </a:lnTo>
                  <a:lnTo>
                    <a:pt x="662" y="59"/>
                  </a:lnTo>
                  <a:lnTo>
                    <a:pt x="667" y="65"/>
                  </a:lnTo>
                  <a:lnTo>
                    <a:pt x="652" y="108"/>
                  </a:lnTo>
                  <a:lnTo>
                    <a:pt x="621" y="140"/>
                  </a:lnTo>
                  <a:lnTo>
                    <a:pt x="580" y="151"/>
                  </a:lnTo>
                  <a:lnTo>
                    <a:pt x="565" y="151"/>
                  </a:lnTo>
                  <a:lnTo>
                    <a:pt x="550" y="140"/>
                  </a:lnTo>
                  <a:lnTo>
                    <a:pt x="534" y="134"/>
                  </a:lnTo>
                  <a:lnTo>
                    <a:pt x="524" y="113"/>
                  </a:lnTo>
                  <a:lnTo>
                    <a:pt x="519" y="97"/>
                  </a:lnTo>
                  <a:lnTo>
                    <a:pt x="519" y="86"/>
                  </a:lnTo>
                  <a:lnTo>
                    <a:pt x="529" y="43"/>
                  </a:lnTo>
                  <a:lnTo>
                    <a:pt x="560" y="1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8666" y="3954"/>
              <a:ext cx="254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7" y="11"/>
                </a:cxn>
                <a:cxn ang="0">
                  <a:pos x="198" y="38"/>
                </a:cxn>
                <a:cxn ang="0">
                  <a:pos x="224" y="86"/>
                </a:cxn>
                <a:cxn ang="0">
                  <a:pos x="244" y="156"/>
                </a:cxn>
                <a:cxn ang="0">
                  <a:pos x="249" y="236"/>
                </a:cxn>
                <a:cxn ang="0">
                  <a:pos x="254" y="247"/>
                </a:cxn>
                <a:cxn ang="0">
                  <a:pos x="244" y="355"/>
                </a:cxn>
                <a:cxn ang="0">
                  <a:pos x="218" y="451"/>
                </a:cxn>
                <a:cxn ang="0">
                  <a:pos x="188" y="532"/>
                </a:cxn>
                <a:cxn ang="0">
                  <a:pos x="147" y="596"/>
                </a:cxn>
                <a:cxn ang="0">
                  <a:pos x="112" y="645"/>
                </a:cxn>
                <a:cxn ang="0">
                  <a:pos x="81" y="677"/>
                </a:cxn>
                <a:cxn ang="0">
                  <a:pos x="61" y="688"/>
                </a:cxn>
                <a:cxn ang="0">
                  <a:pos x="56" y="688"/>
                </a:cxn>
                <a:cxn ang="0">
                  <a:pos x="45" y="682"/>
                </a:cxn>
                <a:cxn ang="0">
                  <a:pos x="40" y="672"/>
                </a:cxn>
                <a:cxn ang="0">
                  <a:pos x="40" y="650"/>
                </a:cxn>
                <a:cxn ang="0">
                  <a:pos x="45" y="650"/>
                </a:cxn>
                <a:cxn ang="0">
                  <a:pos x="45" y="645"/>
                </a:cxn>
                <a:cxn ang="0">
                  <a:pos x="66" y="623"/>
                </a:cxn>
                <a:cxn ang="0">
                  <a:pos x="117" y="553"/>
                </a:cxn>
                <a:cxn ang="0">
                  <a:pos x="162" y="467"/>
                </a:cxn>
                <a:cxn ang="0">
                  <a:pos x="193" y="360"/>
                </a:cxn>
                <a:cxn ang="0">
                  <a:pos x="208" y="242"/>
                </a:cxn>
                <a:cxn ang="0">
                  <a:pos x="208" y="210"/>
                </a:cxn>
                <a:cxn ang="0">
                  <a:pos x="198" y="210"/>
                </a:cxn>
                <a:cxn ang="0">
                  <a:pos x="193" y="215"/>
                </a:cxn>
                <a:cxn ang="0">
                  <a:pos x="168" y="231"/>
                </a:cxn>
                <a:cxn ang="0">
                  <a:pos x="117" y="242"/>
                </a:cxn>
                <a:cxn ang="0">
                  <a:pos x="66" y="231"/>
                </a:cxn>
                <a:cxn ang="0">
                  <a:pos x="30" y="204"/>
                </a:cxn>
                <a:cxn ang="0">
                  <a:pos x="5" y="161"/>
                </a:cxn>
                <a:cxn ang="0">
                  <a:pos x="0" y="118"/>
                </a:cxn>
                <a:cxn ang="0">
                  <a:pos x="5" y="75"/>
                </a:cxn>
                <a:cxn ang="0">
                  <a:pos x="30" y="38"/>
                </a:cxn>
                <a:cxn ang="0">
                  <a:pos x="66" y="11"/>
                </a:cxn>
                <a:cxn ang="0">
                  <a:pos x="117" y="0"/>
                </a:cxn>
              </a:cxnLst>
              <a:rect l="0" t="0" r="r" b="b"/>
              <a:pathLst>
                <a:path w="254" h="688">
                  <a:moveTo>
                    <a:pt x="117" y="0"/>
                  </a:moveTo>
                  <a:lnTo>
                    <a:pt x="157" y="11"/>
                  </a:lnTo>
                  <a:lnTo>
                    <a:pt x="198" y="38"/>
                  </a:lnTo>
                  <a:lnTo>
                    <a:pt x="224" y="86"/>
                  </a:lnTo>
                  <a:lnTo>
                    <a:pt x="244" y="156"/>
                  </a:lnTo>
                  <a:lnTo>
                    <a:pt x="249" y="236"/>
                  </a:lnTo>
                  <a:lnTo>
                    <a:pt x="254" y="247"/>
                  </a:lnTo>
                  <a:lnTo>
                    <a:pt x="244" y="355"/>
                  </a:lnTo>
                  <a:lnTo>
                    <a:pt x="218" y="451"/>
                  </a:lnTo>
                  <a:lnTo>
                    <a:pt x="188" y="532"/>
                  </a:lnTo>
                  <a:lnTo>
                    <a:pt x="147" y="596"/>
                  </a:lnTo>
                  <a:lnTo>
                    <a:pt x="112" y="645"/>
                  </a:lnTo>
                  <a:lnTo>
                    <a:pt x="81" y="677"/>
                  </a:lnTo>
                  <a:lnTo>
                    <a:pt x="61" y="688"/>
                  </a:lnTo>
                  <a:lnTo>
                    <a:pt x="56" y="688"/>
                  </a:lnTo>
                  <a:lnTo>
                    <a:pt x="45" y="682"/>
                  </a:lnTo>
                  <a:lnTo>
                    <a:pt x="40" y="672"/>
                  </a:lnTo>
                  <a:lnTo>
                    <a:pt x="40" y="650"/>
                  </a:lnTo>
                  <a:lnTo>
                    <a:pt x="45" y="650"/>
                  </a:lnTo>
                  <a:lnTo>
                    <a:pt x="45" y="645"/>
                  </a:lnTo>
                  <a:lnTo>
                    <a:pt x="66" y="623"/>
                  </a:lnTo>
                  <a:lnTo>
                    <a:pt x="117" y="553"/>
                  </a:lnTo>
                  <a:lnTo>
                    <a:pt x="162" y="467"/>
                  </a:lnTo>
                  <a:lnTo>
                    <a:pt x="193" y="360"/>
                  </a:lnTo>
                  <a:lnTo>
                    <a:pt x="208" y="242"/>
                  </a:lnTo>
                  <a:lnTo>
                    <a:pt x="208" y="210"/>
                  </a:lnTo>
                  <a:lnTo>
                    <a:pt x="198" y="210"/>
                  </a:lnTo>
                  <a:lnTo>
                    <a:pt x="193" y="215"/>
                  </a:lnTo>
                  <a:lnTo>
                    <a:pt x="168" y="231"/>
                  </a:lnTo>
                  <a:lnTo>
                    <a:pt x="117" y="242"/>
                  </a:lnTo>
                  <a:lnTo>
                    <a:pt x="66" y="231"/>
                  </a:lnTo>
                  <a:lnTo>
                    <a:pt x="30" y="204"/>
                  </a:lnTo>
                  <a:lnTo>
                    <a:pt x="5" y="161"/>
                  </a:lnTo>
                  <a:lnTo>
                    <a:pt x="0" y="118"/>
                  </a:lnTo>
                  <a:lnTo>
                    <a:pt x="5" y="75"/>
                  </a:lnTo>
                  <a:lnTo>
                    <a:pt x="30" y="38"/>
                  </a:lnTo>
                  <a:lnTo>
                    <a:pt x="66" y="1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9526" y="2579"/>
              <a:ext cx="1124" cy="1665"/>
            </a:xfrm>
            <a:custGeom>
              <a:avLst/>
              <a:gdLst/>
              <a:ahLst/>
              <a:cxnLst>
                <a:cxn ang="0">
                  <a:pos x="448" y="682"/>
                </a:cxn>
                <a:cxn ang="0">
                  <a:pos x="269" y="902"/>
                </a:cxn>
                <a:cxn ang="0">
                  <a:pos x="193" y="1160"/>
                </a:cxn>
                <a:cxn ang="0">
                  <a:pos x="163" y="1343"/>
                </a:cxn>
                <a:cxn ang="0">
                  <a:pos x="173" y="1423"/>
                </a:cxn>
                <a:cxn ang="0">
                  <a:pos x="234" y="1542"/>
                </a:cxn>
                <a:cxn ang="0">
                  <a:pos x="397" y="1601"/>
                </a:cxn>
                <a:cxn ang="0">
                  <a:pos x="483" y="1590"/>
                </a:cxn>
                <a:cxn ang="0">
                  <a:pos x="682" y="1440"/>
                </a:cxn>
                <a:cxn ang="0">
                  <a:pos x="804" y="1203"/>
                </a:cxn>
                <a:cxn ang="0">
                  <a:pos x="855" y="983"/>
                </a:cxn>
                <a:cxn ang="0">
                  <a:pos x="855" y="875"/>
                </a:cxn>
                <a:cxn ang="0">
                  <a:pos x="819" y="741"/>
                </a:cxn>
                <a:cxn ang="0">
                  <a:pos x="697" y="639"/>
                </a:cxn>
                <a:cxn ang="0">
                  <a:pos x="768" y="11"/>
                </a:cxn>
                <a:cxn ang="0">
                  <a:pos x="1028" y="199"/>
                </a:cxn>
                <a:cxn ang="0">
                  <a:pos x="1124" y="580"/>
                </a:cxn>
                <a:cxn ang="0">
                  <a:pos x="1089" y="859"/>
                </a:cxn>
                <a:cxn ang="0">
                  <a:pos x="977" y="1192"/>
                </a:cxn>
                <a:cxn ang="0">
                  <a:pos x="789" y="1483"/>
                </a:cxn>
                <a:cxn ang="0">
                  <a:pos x="509" y="1654"/>
                </a:cxn>
                <a:cxn ang="0">
                  <a:pos x="224" y="1633"/>
                </a:cxn>
                <a:cxn ang="0">
                  <a:pos x="66" y="1488"/>
                </a:cxn>
                <a:cxn ang="0">
                  <a:pos x="5" y="1311"/>
                </a:cxn>
                <a:cxn ang="0">
                  <a:pos x="10" y="1149"/>
                </a:cxn>
                <a:cxn ang="0">
                  <a:pos x="117" y="892"/>
                </a:cxn>
                <a:cxn ang="0">
                  <a:pos x="381" y="644"/>
                </a:cxn>
                <a:cxn ang="0">
                  <a:pos x="631" y="580"/>
                </a:cxn>
                <a:cxn ang="0">
                  <a:pos x="819" y="661"/>
                </a:cxn>
                <a:cxn ang="0">
                  <a:pos x="901" y="838"/>
                </a:cxn>
                <a:cxn ang="0">
                  <a:pos x="901" y="838"/>
                </a:cxn>
                <a:cxn ang="0">
                  <a:pos x="957" y="537"/>
                </a:cxn>
                <a:cxn ang="0">
                  <a:pos x="926" y="252"/>
                </a:cxn>
                <a:cxn ang="0">
                  <a:pos x="783" y="86"/>
                </a:cxn>
                <a:cxn ang="0">
                  <a:pos x="616" y="54"/>
                </a:cxn>
                <a:cxn ang="0">
                  <a:pos x="453" y="113"/>
                </a:cxn>
                <a:cxn ang="0">
                  <a:pos x="371" y="236"/>
                </a:cxn>
                <a:cxn ang="0">
                  <a:pos x="442" y="279"/>
                </a:cxn>
                <a:cxn ang="0">
                  <a:pos x="417" y="392"/>
                </a:cxn>
                <a:cxn ang="0">
                  <a:pos x="290" y="424"/>
                </a:cxn>
                <a:cxn ang="0">
                  <a:pos x="249" y="354"/>
                </a:cxn>
                <a:cxn ang="0">
                  <a:pos x="285" y="236"/>
                </a:cxn>
                <a:cxn ang="0">
                  <a:pos x="417" y="75"/>
                </a:cxn>
                <a:cxn ang="0">
                  <a:pos x="661" y="0"/>
                </a:cxn>
              </a:cxnLst>
              <a:rect l="0" t="0" r="r" b="b"/>
              <a:pathLst>
                <a:path w="1124" h="1665">
                  <a:moveTo>
                    <a:pt x="626" y="628"/>
                  </a:moveTo>
                  <a:lnTo>
                    <a:pt x="534" y="644"/>
                  </a:lnTo>
                  <a:lnTo>
                    <a:pt x="448" y="682"/>
                  </a:lnTo>
                  <a:lnTo>
                    <a:pt x="371" y="747"/>
                  </a:lnTo>
                  <a:lnTo>
                    <a:pt x="305" y="833"/>
                  </a:lnTo>
                  <a:lnTo>
                    <a:pt x="269" y="902"/>
                  </a:lnTo>
                  <a:lnTo>
                    <a:pt x="239" y="983"/>
                  </a:lnTo>
                  <a:lnTo>
                    <a:pt x="213" y="1069"/>
                  </a:lnTo>
                  <a:lnTo>
                    <a:pt x="193" y="1160"/>
                  </a:lnTo>
                  <a:lnTo>
                    <a:pt x="178" y="1241"/>
                  </a:lnTo>
                  <a:lnTo>
                    <a:pt x="168" y="1305"/>
                  </a:lnTo>
                  <a:lnTo>
                    <a:pt x="163" y="1343"/>
                  </a:lnTo>
                  <a:lnTo>
                    <a:pt x="163" y="1359"/>
                  </a:lnTo>
                  <a:lnTo>
                    <a:pt x="168" y="1386"/>
                  </a:lnTo>
                  <a:lnTo>
                    <a:pt x="173" y="1423"/>
                  </a:lnTo>
                  <a:lnTo>
                    <a:pt x="183" y="1461"/>
                  </a:lnTo>
                  <a:lnTo>
                    <a:pt x="203" y="1504"/>
                  </a:lnTo>
                  <a:lnTo>
                    <a:pt x="234" y="1542"/>
                  </a:lnTo>
                  <a:lnTo>
                    <a:pt x="275" y="1574"/>
                  </a:lnTo>
                  <a:lnTo>
                    <a:pt x="330" y="1595"/>
                  </a:lnTo>
                  <a:lnTo>
                    <a:pt x="397" y="1601"/>
                  </a:lnTo>
                  <a:lnTo>
                    <a:pt x="402" y="1601"/>
                  </a:lnTo>
                  <a:lnTo>
                    <a:pt x="397" y="1601"/>
                  </a:lnTo>
                  <a:lnTo>
                    <a:pt x="483" y="1590"/>
                  </a:lnTo>
                  <a:lnTo>
                    <a:pt x="560" y="1558"/>
                  </a:lnTo>
                  <a:lnTo>
                    <a:pt x="626" y="1504"/>
                  </a:lnTo>
                  <a:lnTo>
                    <a:pt x="682" y="1440"/>
                  </a:lnTo>
                  <a:lnTo>
                    <a:pt x="733" y="1364"/>
                  </a:lnTo>
                  <a:lnTo>
                    <a:pt x="773" y="1284"/>
                  </a:lnTo>
                  <a:lnTo>
                    <a:pt x="804" y="1203"/>
                  </a:lnTo>
                  <a:lnTo>
                    <a:pt x="829" y="1123"/>
                  </a:lnTo>
                  <a:lnTo>
                    <a:pt x="845" y="1047"/>
                  </a:lnTo>
                  <a:lnTo>
                    <a:pt x="855" y="983"/>
                  </a:lnTo>
                  <a:lnTo>
                    <a:pt x="860" y="929"/>
                  </a:lnTo>
                  <a:lnTo>
                    <a:pt x="860" y="908"/>
                  </a:lnTo>
                  <a:lnTo>
                    <a:pt x="855" y="875"/>
                  </a:lnTo>
                  <a:lnTo>
                    <a:pt x="850" y="833"/>
                  </a:lnTo>
                  <a:lnTo>
                    <a:pt x="839" y="784"/>
                  </a:lnTo>
                  <a:lnTo>
                    <a:pt x="819" y="741"/>
                  </a:lnTo>
                  <a:lnTo>
                    <a:pt x="789" y="698"/>
                  </a:lnTo>
                  <a:lnTo>
                    <a:pt x="748" y="661"/>
                  </a:lnTo>
                  <a:lnTo>
                    <a:pt x="697" y="639"/>
                  </a:lnTo>
                  <a:lnTo>
                    <a:pt x="626" y="628"/>
                  </a:lnTo>
                  <a:close/>
                  <a:moveTo>
                    <a:pt x="661" y="0"/>
                  </a:moveTo>
                  <a:lnTo>
                    <a:pt x="768" y="11"/>
                  </a:lnTo>
                  <a:lnTo>
                    <a:pt x="870" y="54"/>
                  </a:lnTo>
                  <a:lnTo>
                    <a:pt x="957" y="113"/>
                  </a:lnTo>
                  <a:lnTo>
                    <a:pt x="1028" y="199"/>
                  </a:lnTo>
                  <a:lnTo>
                    <a:pt x="1079" y="306"/>
                  </a:lnTo>
                  <a:lnTo>
                    <a:pt x="1114" y="435"/>
                  </a:lnTo>
                  <a:lnTo>
                    <a:pt x="1124" y="580"/>
                  </a:lnTo>
                  <a:lnTo>
                    <a:pt x="1119" y="661"/>
                  </a:lnTo>
                  <a:lnTo>
                    <a:pt x="1109" y="757"/>
                  </a:lnTo>
                  <a:lnTo>
                    <a:pt x="1089" y="859"/>
                  </a:lnTo>
                  <a:lnTo>
                    <a:pt x="1058" y="972"/>
                  </a:lnTo>
                  <a:lnTo>
                    <a:pt x="1023" y="1080"/>
                  </a:lnTo>
                  <a:lnTo>
                    <a:pt x="977" y="1192"/>
                  </a:lnTo>
                  <a:lnTo>
                    <a:pt x="921" y="1300"/>
                  </a:lnTo>
                  <a:lnTo>
                    <a:pt x="860" y="1397"/>
                  </a:lnTo>
                  <a:lnTo>
                    <a:pt x="789" y="1483"/>
                  </a:lnTo>
                  <a:lnTo>
                    <a:pt x="702" y="1558"/>
                  </a:lnTo>
                  <a:lnTo>
                    <a:pt x="610" y="1617"/>
                  </a:lnTo>
                  <a:lnTo>
                    <a:pt x="509" y="1654"/>
                  </a:lnTo>
                  <a:lnTo>
                    <a:pt x="397" y="1665"/>
                  </a:lnTo>
                  <a:lnTo>
                    <a:pt x="305" y="1654"/>
                  </a:lnTo>
                  <a:lnTo>
                    <a:pt x="224" y="1633"/>
                  </a:lnTo>
                  <a:lnTo>
                    <a:pt x="163" y="1590"/>
                  </a:lnTo>
                  <a:lnTo>
                    <a:pt x="107" y="1542"/>
                  </a:lnTo>
                  <a:lnTo>
                    <a:pt x="66" y="1488"/>
                  </a:lnTo>
                  <a:lnTo>
                    <a:pt x="35" y="1429"/>
                  </a:lnTo>
                  <a:lnTo>
                    <a:pt x="15" y="1370"/>
                  </a:lnTo>
                  <a:lnTo>
                    <a:pt x="5" y="1311"/>
                  </a:lnTo>
                  <a:lnTo>
                    <a:pt x="0" y="1262"/>
                  </a:lnTo>
                  <a:lnTo>
                    <a:pt x="0" y="1214"/>
                  </a:lnTo>
                  <a:lnTo>
                    <a:pt x="10" y="1149"/>
                  </a:lnTo>
                  <a:lnTo>
                    <a:pt x="30" y="1074"/>
                  </a:lnTo>
                  <a:lnTo>
                    <a:pt x="66" y="983"/>
                  </a:lnTo>
                  <a:lnTo>
                    <a:pt x="117" y="892"/>
                  </a:lnTo>
                  <a:lnTo>
                    <a:pt x="193" y="795"/>
                  </a:lnTo>
                  <a:lnTo>
                    <a:pt x="290" y="704"/>
                  </a:lnTo>
                  <a:lnTo>
                    <a:pt x="381" y="644"/>
                  </a:lnTo>
                  <a:lnTo>
                    <a:pt x="468" y="607"/>
                  </a:lnTo>
                  <a:lnTo>
                    <a:pt x="549" y="585"/>
                  </a:lnTo>
                  <a:lnTo>
                    <a:pt x="631" y="580"/>
                  </a:lnTo>
                  <a:lnTo>
                    <a:pt x="707" y="591"/>
                  </a:lnTo>
                  <a:lnTo>
                    <a:pt x="768" y="618"/>
                  </a:lnTo>
                  <a:lnTo>
                    <a:pt x="819" y="661"/>
                  </a:lnTo>
                  <a:lnTo>
                    <a:pt x="860" y="714"/>
                  </a:lnTo>
                  <a:lnTo>
                    <a:pt x="885" y="779"/>
                  </a:lnTo>
                  <a:lnTo>
                    <a:pt x="901" y="838"/>
                  </a:lnTo>
                  <a:lnTo>
                    <a:pt x="901" y="843"/>
                  </a:lnTo>
                  <a:lnTo>
                    <a:pt x="906" y="849"/>
                  </a:lnTo>
                  <a:lnTo>
                    <a:pt x="901" y="838"/>
                  </a:lnTo>
                  <a:lnTo>
                    <a:pt x="931" y="720"/>
                  </a:lnTo>
                  <a:lnTo>
                    <a:pt x="946" y="618"/>
                  </a:lnTo>
                  <a:lnTo>
                    <a:pt x="957" y="537"/>
                  </a:lnTo>
                  <a:lnTo>
                    <a:pt x="962" y="462"/>
                  </a:lnTo>
                  <a:lnTo>
                    <a:pt x="951" y="349"/>
                  </a:lnTo>
                  <a:lnTo>
                    <a:pt x="926" y="252"/>
                  </a:lnTo>
                  <a:lnTo>
                    <a:pt x="890" y="177"/>
                  </a:lnTo>
                  <a:lnTo>
                    <a:pt x="839" y="123"/>
                  </a:lnTo>
                  <a:lnTo>
                    <a:pt x="783" y="86"/>
                  </a:lnTo>
                  <a:lnTo>
                    <a:pt x="722" y="59"/>
                  </a:lnTo>
                  <a:lnTo>
                    <a:pt x="656" y="54"/>
                  </a:lnTo>
                  <a:lnTo>
                    <a:pt x="616" y="54"/>
                  </a:lnTo>
                  <a:lnTo>
                    <a:pt x="565" y="64"/>
                  </a:lnTo>
                  <a:lnTo>
                    <a:pt x="509" y="80"/>
                  </a:lnTo>
                  <a:lnTo>
                    <a:pt x="453" y="113"/>
                  </a:lnTo>
                  <a:lnTo>
                    <a:pt x="397" y="166"/>
                  </a:lnTo>
                  <a:lnTo>
                    <a:pt x="346" y="236"/>
                  </a:lnTo>
                  <a:lnTo>
                    <a:pt x="371" y="236"/>
                  </a:lnTo>
                  <a:lnTo>
                    <a:pt x="397" y="242"/>
                  </a:lnTo>
                  <a:lnTo>
                    <a:pt x="422" y="252"/>
                  </a:lnTo>
                  <a:lnTo>
                    <a:pt x="442" y="279"/>
                  </a:lnTo>
                  <a:lnTo>
                    <a:pt x="448" y="317"/>
                  </a:lnTo>
                  <a:lnTo>
                    <a:pt x="437" y="354"/>
                  </a:lnTo>
                  <a:lnTo>
                    <a:pt x="417" y="392"/>
                  </a:lnTo>
                  <a:lnTo>
                    <a:pt x="381" y="424"/>
                  </a:lnTo>
                  <a:lnTo>
                    <a:pt x="330" y="435"/>
                  </a:lnTo>
                  <a:lnTo>
                    <a:pt x="290" y="424"/>
                  </a:lnTo>
                  <a:lnTo>
                    <a:pt x="264" y="408"/>
                  </a:lnTo>
                  <a:lnTo>
                    <a:pt x="254" y="381"/>
                  </a:lnTo>
                  <a:lnTo>
                    <a:pt x="249" y="354"/>
                  </a:lnTo>
                  <a:lnTo>
                    <a:pt x="254" y="328"/>
                  </a:lnTo>
                  <a:lnTo>
                    <a:pt x="264" y="285"/>
                  </a:lnTo>
                  <a:lnTo>
                    <a:pt x="285" y="236"/>
                  </a:lnTo>
                  <a:lnTo>
                    <a:pt x="320" y="182"/>
                  </a:lnTo>
                  <a:lnTo>
                    <a:pt x="361" y="129"/>
                  </a:lnTo>
                  <a:lnTo>
                    <a:pt x="417" y="75"/>
                  </a:lnTo>
                  <a:lnTo>
                    <a:pt x="483" y="37"/>
                  </a:lnTo>
                  <a:lnTo>
                    <a:pt x="565" y="11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0640" y="3524"/>
              <a:ext cx="509" cy="1016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82" y="33"/>
                </a:cxn>
                <a:cxn ang="0">
                  <a:pos x="377" y="65"/>
                </a:cxn>
                <a:cxn ang="0">
                  <a:pos x="321" y="306"/>
                </a:cxn>
                <a:cxn ang="0">
                  <a:pos x="509" y="317"/>
                </a:cxn>
                <a:cxn ang="0">
                  <a:pos x="504" y="355"/>
                </a:cxn>
                <a:cxn ang="0">
                  <a:pos x="489" y="366"/>
                </a:cxn>
                <a:cxn ang="0">
                  <a:pos x="199" y="822"/>
                </a:cxn>
                <a:cxn ang="0">
                  <a:pos x="194" y="876"/>
                </a:cxn>
                <a:cxn ang="0">
                  <a:pos x="199" y="940"/>
                </a:cxn>
                <a:cxn ang="0">
                  <a:pos x="219" y="967"/>
                </a:cxn>
                <a:cxn ang="0">
                  <a:pos x="245" y="973"/>
                </a:cxn>
                <a:cxn ang="0">
                  <a:pos x="362" y="914"/>
                </a:cxn>
                <a:cxn ang="0">
                  <a:pos x="448" y="779"/>
                </a:cxn>
                <a:cxn ang="0">
                  <a:pos x="469" y="752"/>
                </a:cxn>
                <a:cxn ang="0">
                  <a:pos x="499" y="758"/>
                </a:cxn>
                <a:cxn ang="0">
                  <a:pos x="504" y="774"/>
                </a:cxn>
                <a:cxn ang="0">
                  <a:pos x="479" y="833"/>
                </a:cxn>
                <a:cxn ang="0">
                  <a:pos x="413" y="930"/>
                </a:cxn>
                <a:cxn ang="0">
                  <a:pos x="306" y="1005"/>
                </a:cxn>
                <a:cxn ang="0">
                  <a:pos x="178" y="1005"/>
                </a:cxn>
                <a:cxn ang="0">
                  <a:pos x="92" y="930"/>
                </a:cxn>
                <a:cxn ang="0">
                  <a:pos x="82" y="838"/>
                </a:cxn>
                <a:cxn ang="0">
                  <a:pos x="102" y="747"/>
                </a:cxn>
                <a:cxn ang="0">
                  <a:pos x="16" y="371"/>
                </a:cxn>
                <a:cxn ang="0">
                  <a:pos x="0" y="360"/>
                </a:cxn>
                <a:cxn ang="0">
                  <a:pos x="5" y="323"/>
                </a:cxn>
                <a:cxn ang="0">
                  <a:pos x="21" y="312"/>
                </a:cxn>
                <a:cxn ang="0">
                  <a:pos x="219" y="221"/>
                </a:cxn>
                <a:cxn ang="0">
                  <a:pos x="245" y="124"/>
                </a:cxn>
                <a:cxn ang="0">
                  <a:pos x="250" y="81"/>
                </a:cxn>
                <a:cxn ang="0">
                  <a:pos x="270" y="33"/>
                </a:cxn>
                <a:cxn ang="0">
                  <a:pos x="295" y="11"/>
                </a:cxn>
              </a:cxnLst>
              <a:rect l="0" t="0" r="r" b="b"/>
              <a:pathLst>
                <a:path w="509" h="1016">
                  <a:moveTo>
                    <a:pt x="311" y="0"/>
                  </a:moveTo>
                  <a:lnTo>
                    <a:pt x="346" y="0"/>
                  </a:lnTo>
                  <a:lnTo>
                    <a:pt x="362" y="11"/>
                  </a:lnTo>
                  <a:lnTo>
                    <a:pt x="382" y="33"/>
                  </a:lnTo>
                  <a:lnTo>
                    <a:pt x="382" y="54"/>
                  </a:lnTo>
                  <a:lnTo>
                    <a:pt x="377" y="65"/>
                  </a:lnTo>
                  <a:lnTo>
                    <a:pt x="377" y="70"/>
                  </a:lnTo>
                  <a:lnTo>
                    <a:pt x="321" y="306"/>
                  </a:lnTo>
                  <a:lnTo>
                    <a:pt x="489" y="306"/>
                  </a:lnTo>
                  <a:lnTo>
                    <a:pt x="509" y="317"/>
                  </a:lnTo>
                  <a:lnTo>
                    <a:pt x="509" y="344"/>
                  </a:lnTo>
                  <a:lnTo>
                    <a:pt x="504" y="355"/>
                  </a:lnTo>
                  <a:lnTo>
                    <a:pt x="494" y="360"/>
                  </a:lnTo>
                  <a:lnTo>
                    <a:pt x="489" y="366"/>
                  </a:lnTo>
                  <a:lnTo>
                    <a:pt x="311" y="366"/>
                  </a:lnTo>
                  <a:lnTo>
                    <a:pt x="199" y="822"/>
                  </a:lnTo>
                  <a:lnTo>
                    <a:pt x="199" y="860"/>
                  </a:lnTo>
                  <a:lnTo>
                    <a:pt x="194" y="876"/>
                  </a:lnTo>
                  <a:lnTo>
                    <a:pt x="194" y="919"/>
                  </a:lnTo>
                  <a:lnTo>
                    <a:pt x="199" y="940"/>
                  </a:lnTo>
                  <a:lnTo>
                    <a:pt x="209" y="957"/>
                  </a:lnTo>
                  <a:lnTo>
                    <a:pt x="219" y="967"/>
                  </a:lnTo>
                  <a:lnTo>
                    <a:pt x="229" y="973"/>
                  </a:lnTo>
                  <a:lnTo>
                    <a:pt x="245" y="973"/>
                  </a:lnTo>
                  <a:lnTo>
                    <a:pt x="306" y="957"/>
                  </a:lnTo>
                  <a:lnTo>
                    <a:pt x="362" y="914"/>
                  </a:lnTo>
                  <a:lnTo>
                    <a:pt x="407" y="854"/>
                  </a:lnTo>
                  <a:lnTo>
                    <a:pt x="448" y="779"/>
                  </a:lnTo>
                  <a:lnTo>
                    <a:pt x="453" y="769"/>
                  </a:lnTo>
                  <a:lnTo>
                    <a:pt x="469" y="752"/>
                  </a:lnTo>
                  <a:lnTo>
                    <a:pt x="489" y="752"/>
                  </a:lnTo>
                  <a:lnTo>
                    <a:pt x="499" y="758"/>
                  </a:lnTo>
                  <a:lnTo>
                    <a:pt x="504" y="763"/>
                  </a:lnTo>
                  <a:lnTo>
                    <a:pt x="504" y="774"/>
                  </a:lnTo>
                  <a:lnTo>
                    <a:pt x="499" y="795"/>
                  </a:lnTo>
                  <a:lnTo>
                    <a:pt x="479" y="833"/>
                  </a:lnTo>
                  <a:lnTo>
                    <a:pt x="453" y="876"/>
                  </a:lnTo>
                  <a:lnTo>
                    <a:pt x="413" y="930"/>
                  </a:lnTo>
                  <a:lnTo>
                    <a:pt x="367" y="973"/>
                  </a:lnTo>
                  <a:lnTo>
                    <a:pt x="306" y="1005"/>
                  </a:lnTo>
                  <a:lnTo>
                    <a:pt x="239" y="1016"/>
                  </a:lnTo>
                  <a:lnTo>
                    <a:pt x="178" y="1005"/>
                  </a:lnTo>
                  <a:lnTo>
                    <a:pt x="128" y="973"/>
                  </a:lnTo>
                  <a:lnTo>
                    <a:pt x="92" y="930"/>
                  </a:lnTo>
                  <a:lnTo>
                    <a:pt x="77" y="865"/>
                  </a:lnTo>
                  <a:lnTo>
                    <a:pt x="82" y="838"/>
                  </a:lnTo>
                  <a:lnTo>
                    <a:pt x="92" y="795"/>
                  </a:lnTo>
                  <a:lnTo>
                    <a:pt x="102" y="747"/>
                  </a:lnTo>
                  <a:lnTo>
                    <a:pt x="189" y="371"/>
                  </a:lnTo>
                  <a:lnTo>
                    <a:pt x="16" y="371"/>
                  </a:lnTo>
                  <a:lnTo>
                    <a:pt x="5" y="366"/>
                  </a:lnTo>
                  <a:lnTo>
                    <a:pt x="0" y="360"/>
                  </a:lnTo>
                  <a:lnTo>
                    <a:pt x="0" y="333"/>
                  </a:lnTo>
                  <a:lnTo>
                    <a:pt x="5" y="323"/>
                  </a:lnTo>
                  <a:lnTo>
                    <a:pt x="16" y="317"/>
                  </a:lnTo>
                  <a:lnTo>
                    <a:pt x="21" y="312"/>
                  </a:lnTo>
                  <a:lnTo>
                    <a:pt x="199" y="312"/>
                  </a:lnTo>
                  <a:lnTo>
                    <a:pt x="219" y="221"/>
                  </a:lnTo>
                  <a:lnTo>
                    <a:pt x="234" y="161"/>
                  </a:lnTo>
                  <a:lnTo>
                    <a:pt x="245" y="124"/>
                  </a:lnTo>
                  <a:lnTo>
                    <a:pt x="250" y="102"/>
                  </a:lnTo>
                  <a:lnTo>
                    <a:pt x="250" y="81"/>
                  </a:lnTo>
                  <a:lnTo>
                    <a:pt x="265" y="49"/>
                  </a:lnTo>
                  <a:lnTo>
                    <a:pt x="270" y="33"/>
                  </a:lnTo>
                  <a:lnTo>
                    <a:pt x="285" y="16"/>
                  </a:lnTo>
                  <a:lnTo>
                    <a:pt x="295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1444" y="2504"/>
              <a:ext cx="479" cy="226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5"/>
                </a:cxn>
                <a:cxn ang="0">
                  <a:pos x="72" y="10"/>
                </a:cxn>
                <a:cxn ang="0">
                  <a:pos x="82" y="26"/>
                </a:cxn>
                <a:cxn ang="0">
                  <a:pos x="92" y="53"/>
                </a:cxn>
                <a:cxn ang="0">
                  <a:pos x="469" y="1090"/>
                </a:cxn>
                <a:cxn ang="0">
                  <a:pos x="474" y="1106"/>
                </a:cxn>
                <a:cxn ang="0">
                  <a:pos x="479" y="1112"/>
                </a:cxn>
                <a:cxn ang="0">
                  <a:pos x="479" y="1144"/>
                </a:cxn>
                <a:cxn ang="0">
                  <a:pos x="474" y="1149"/>
                </a:cxn>
                <a:cxn ang="0">
                  <a:pos x="469" y="1165"/>
                </a:cxn>
                <a:cxn ang="0">
                  <a:pos x="474" y="1171"/>
                </a:cxn>
                <a:cxn ang="0">
                  <a:pos x="92" y="2213"/>
                </a:cxn>
                <a:cxn ang="0">
                  <a:pos x="87" y="2229"/>
                </a:cxn>
                <a:cxn ang="0">
                  <a:pos x="77" y="2240"/>
                </a:cxn>
                <a:cxn ang="0">
                  <a:pos x="72" y="2251"/>
                </a:cxn>
                <a:cxn ang="0">
                  <a:pos x="61" y="2261"/>
                </a:cxn>
                <a:cxn ang="0">
                  <a:pos x="46" y="2261"/>
                </a:cxn>
                <a:cxn ang="0">
                  <a:pos x="26" y="2256"/>
                </a:cxn>
                <a:cxn ang="0">
                  <a:pos x="6" y="2234"/>
                </a:cxn>
                <a:cxn ang="0">
                  <a:pos x="0" y="2213"/>
                </a:cxn>
                <a:cxn ang="0">
                  <a:pos x="0" y="2197"/>
                </a:cxn>
                <a:cxn ang="0">
                  <a:pos x="11" y="2175"/>
                </a:cxn>
                <a:cxn ang="0">
                  <a:pos x="392" y="1133"/>
                </a:cxn>
                <a:cxn ang="0">
                  <a:pos x="11" y="86"/>
                </a:cxn>
                <a:cxn ang="0">
                  <a:pos x="6" y="69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6" y="26"/>
                </a:cxn>
                <a:cxn ang="0">
                  <a:pos x="26" y="5"/>
                </a:cxn>
                <a:cxn ang="0">
                  <a:pos x="46" y="0"/>
                </a:cxn>
              </a:cxnLst>
              <a:rect l="0" t="0" r="r" b="b"/>
              <a:pathLst>
                <a:path w="479" h="2261">
                  <a:moveTo>
                    <a:pt x="46" y="0"/>
                  </a:moveTo>
                  <a:lnTo>
                    <a:pt x="61" y="5"/>
                  </a:lnTo>
                  <a:lnTo>
                    <a:pt x="72" y="10"/>
                  </a:lnTo>
                  <a:lnTo>
                    <a:pt x="82" y="26"/>
                  </a:lnTo>
                  <a:lnTo>
                    <a:pt x="92" y="53"/>
                  </a:lnTo>
                  <a:lnTo>
                    <a:pt x="469" y="1090"/>
                  </a:lnTo>
                  <a:lnTo>
                    <a:pt x="474" y="1106"/>
                  </a:lnTo>
                  <a:lnTo>
                    <a:pt x="479" y="1112"/>
                  </a:lnTo>
                  <a:lnTo>
                    <a:pt x="479" y="1144"/>
                  </a:lnTo>
                  <a:lnTo>
                    <a:pt x="474" y="1149"/>
                  </a:lnTo>
                  <a:lnTo>
                    <a:pt x="469" y="1165"/>
                  </a:lnTo>
                  <a:lnTo>
                    <a:pt x="474" y="1171"/>
                  </a:lnTo>
                  <a:lnTo>
                    <a:pt x="92" y="2213"/>
                  </a:lnTo>
                  <a:lnTo>
                    <a:pt x="87" y="2229"/>
                  </a:lnTo>
                  <a:lnTo>
                    <a:pt x="77" y="2240"/>
                  </a:lnTo>
                  <a:lnTo>
                    <a:pt x="72" y="2251"/>
                  </a:lnTo>
                  <a:lnTo>
                    <a:pt x="61" y="2261"/>
                  </a:lnTo>
                  <a:lnTo>
                    <a:pt x="46" y="2261"/>
                  </a:lnTo>
                  <a:lnTo>
                    <a:pt x="26" y="2256"/>
                  </a:lnTo>
                  <a:lnTo>
                    <a:pt x="6" y="2234"/>
                  </a:lnTo>
                  <a:lnTo>
                    <a:pt x="0" y="2213"/>
                  </a:lnTo>
                  <a:lnTo>
                    <a:pt x="0" y="2197"/>
                  </a:lnTo>
                  <a:lnTo>
                    <a:pt x="11" y="2175"/>
                  </a:lnTo>
                  <a:lnTo>
                    <a:pt x="392" y="1133"/>
                  </a:lnTo>
                  <a:lnTo>
                    <a:pt x="11" y="86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6" y="26"/>
                  </a:lnTo>
                  <a:lnTo>
                    <a:pt x="26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2864" y="3363"/>
              <a:ext cx="1431" cy="532"/>
            </a:xfrm>
            <a:custGeom>
              <a:avLst/>
              <a:gdLst/>
              <a:ahLst/>
              <a:cxnLst>
                <a:cxn ang="0">
                  <a:pos x="36" y="441"/>
                </a:cxn>
                <a:cxn ang="0">
                  <a:pos x="1390" y="441"/>
                </a:cxn>
                <a:cxn ang="0">
                  <a:pos x="1410" y="451"/>
                </a:cxn>
                <a:cxn ang="0">
                  <a:pos x="1420" y="462"/>
                </a:cxn>
                <a:cxn ang="0">
                  <a:pos x="1425" y="473"/>
                </a:cxn>
                <a:cxn ang="0">
                  <a:pos x="1425" y="505"/>
                </a:cxn>
                <a:cxn ang="0">
                  <a:pos x="1405" y="527"/>
                </a:cxn>
                <a:cxn ang="0">
                  <a:pos x="1395" y="527"/>
                </a:cxn>
                <a:cxn ang="0">
                  <a:pos x="1380" y="532"/>
                </a:cxn>
                <a:cxn ang="0">
                  <a:pos x="46" y="532"/>
                </a:cxn>
                <a:cxn ang="0">
                  <a:pos x="31" y="527"/>
                </a:cxn>
                <a:cxn ang="0">
                  <a:pos x="21" y="527"/>
                </a:cxn>
                <a:cxn ang="0">
                  <a:pos x="0" y="505"/>
                </a:cxn>
                <a:cxn ang="0">
                  <a:pos x="0" y="473"/>
                </a:cxn>
                <a:cxn ang="0">
                  <a:pos x="5" y="462"/>
                </a:cxn>
                <a:cxn ang="0">
                  <a:pos x="16" y="451"/>
                </a:cxn>
                <a:cxn ang="0">
                  <a:pos x="36" y="441"/>
                </a:cxn>
                <a:cxn ang="0">
                  <a:pos x="51" y="0"/>
                </a:cxn>
                <a:cxn ang="0">
                  <a:pos x="1385" y="0"/>
                </a:cxn>
                <a:cxn ang="0">
                  <a:pos x="1400" y="6"/>
                </a:cxn>
                <a:cxn ang="0">
                  <a:pos x="1410" y="6"/>
                </a:cxn>
                <a:cxn ang="0">
                  <a:pos x="1431" y="27"/>
                </a:cxn>
                <a:cxn ang="0">
                  <a:pos x="1431" y="59"/>
                </a:cxn>
                <a:cxn ang="0">
                  <a:pos x="1425" y="70"/>
                </a:cxn>
                <a:cxn ang="0">
                  <a:pos x="1415" y="81"/>
                </a:cxn>
                <a:cxn ang="0">
                  <a:pos x="1395" y="91"/>
                </a:cxn>
                <a:cxn ang="0">
                  <a:pos x="41" y="91"/>
                </a:cxn>
                <a:cxn ang="0">
                  <a:pos x="21" y="81"/>
                </a:cxn>
                <a:cxn ang="0">
                  <a:pos x="11" y="70"/>
                </a:cxn>
                <a:cxn ang="0">
                  <a:pos x="5" y="59"/>
                </a:cxn>
                <a:cxn ang="0">
                  <a:pos x="5" y="27"/>
                </a:cxn>
                <a:cxn ang="0">
                  <a:pos x="26" y="6"/>
                </a:cxn>
                <a:cxn ang="0">
                  <a:pos x="36" y="6"/>
                </a:cxn>
                <a:cxn ang="0">
                  <a:pos x="51" y="0"/>
                </a:cxn>
              </a:cxnLst>
              <a:rect l="0" t="0" r="r" b="b"/>
              <a:pathLst>
                <a:path w="1431" h="532">
                  <a:moveTo>
                    <a:pt x="36" y="441"/>
                  </a:moveTo>
                  <a:lnTo>
                    <a:pt x="1390" y="441"/>
                  </a:lnTo>
                  <a:lnTo>
                    <a:pt x="1410" y="451"/>
                  </a:lnTo>
                  <a:lnTo>
                    <a:pt x="1420" y="462"/>
                  </a:lnTo>
                  <a:lnTo>
                    <a:pt x="1425" y="473"/>
                  </a:lnTo>
                  <a:lnTo>
                    <a:pt x="1425" y="505"/>
                  </a:lnTo>
                  <a:lnTo>
                    <a:pt x="1405" y="527"/>
                  </a:lnTo>
                  <a:lnTo>
                    <a:pt x="1395" y="527"/>
                  </a:lnTo>
                  <a:lnTo>
                    <a:pt x="1380" y="532"/>
                  </a:lnTo>
                  <a:lnTo>
                    <a:pt x="46" y="532"/>
                  </a:lnTo>
                  <a:lnTo>
                    <a:pt x="31" y="527"/>
                  </a:lnTo>
                  <a:lnTo>
                    <a:pt x="21" y="527"/>
                  </a:lnTo>
                  <a:lnTo>
                    <a:pt x="0" y="505"/>
                  </a:lnTo>
                  <a:lnTo>
                    <a:pt x="0" y="473"/>
                  </a:lnTo>
                  <a:lnTo>
                    <a:pt x="5" y="462"/>
                  </a:lnTo>
                  <a:lnTo>
                    <a:pt x="16" y="451"/>
                  </a:lnTo>
                  <a:lnTo>
                    <a:pt x="36" y="441"/>
                  </a:lnTo>
                  <a:close/>
                  <a:moveTo>
                    <a:pt x="51" y="0"/>
                  </a:moveTo>
                  <a:lnTo>
                    <a:pt x="1385" y="0"/>
                  </a:lnTo>
                  <a:lnTo>
                    <a:pt x="1400" y="6"/>
                  </a:lnTo>
                  <a:lnTo>
                    <a:pt x="1410" y="6"/>
                  </a:lnTo>
                  <a:lnTo>
                    <a:pt x="1431" y="27"/>
                  </a:lnTo>
                  <a:lnTo>
                    <a:pt x="1431" y="59"/>
                  </a:lnTo>
                  <a:lnTo>
                    <a:pt x="1425" y="70"/>
                  </a:lnTo>
                  <a:lnTo>
                    <a:pt x="1415" y="81"/>
                  </a:lnTo>
                  <a:lnTo>
                    <a:pt x="1395" y="91"/>
                  </a:lnTo>
                  <a:lnTo>
                    <a:pt x="41" y="91"/>
                  </a:lnTo>
                  <a:lnTo>
                    <a:pt x="21" y="81"/>
                  </a:lnTo>
                  <a:lnTo>
                    <a:pt x="11" y="70"/>
                  </a:lnTo>
                  <a:lnTo>
                    <a:pt x="5" y="59"/>
                  </a:lnTo>
                  <a:lnTo>
                    <a:pt x="5" y="27"/>
                  </a:lnTo>
                  <a:lnTo>
                    <a:pt x="26" y="6"/>
                  </a:lnTo>
                  <a:lnTo>
                    <a:pt x="36" y="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15119" y="3197"/>
              <a:ext cx="825" cy="1020"/>
            </a:xfrm>
            <a:custGeom>
              <a:avLst/>
              <a:gdLst/>
              <a:ahLst/>
              <a:cxnLst>
                <a:cxn ang="0">
                  <a:pos x="494" y="59"/>
                </a:cxn>
                <a:cxn ang="0">
                  <a:pos x="392" y="107"/>
                </a:cxn>
                <a:cxn ang="0">
                  <a:pos x="285" y="220"/>
                </a:cxn>
                <a:cxn ang="0">
                  <a:pos x="199" y="424"/>
                </a:cxn>
                <a:cxn ang="0">
                  <a:pos x="417" y="419"/>
                </a:cxn>
                <a:cxn ang="0">
                  <a:pos x="534" y="397"/>
                </a:cxn>
                <a:cxn ang="0">
                  <a:pos x="641" y="343"/>
                </a:cxn>
                <a:cxn ang="0">
                  <a:pos x="708" y="252"/>
                </a:cxn>
                <a:cxn ang="0">
                  <a:pos x="708" y="134"/>
                </a:cxn>
                <a:cxn ang="0">
                  <a:pos x="626" y="59"/>
                </a:cxn>
                <a:cxn ang="0">
                  <a:pos x="529" y="48"/>
                </a:cxn>
                <a:cxn ang="0">
                  <a:pos x="641" y="10"/>
                </a:cxn>
                <a:cxn ang="0">
                  <a:pos x="753" y="80"/>
                </a:cxn>
                <a:cxn ang="0">
                  <a:pos x="789" y="193"/>
                </a:cxn>
                <a:cxn ang="0">
                  <a:pos x="779" y="252"/>
                </a:cxn>
                <a:cxn ang="0">
                  <a:pos x="738" y="343"/>
                </a:cxn>
                <a:cxn ang="0">
                  <a:pos x="626" y="429"/>
                </a:cxn>
                <a:cxn ang="0">
                  <a:pos x="448" y="472"/>
                </a:cxn>
                <a:cxn ang="0">
                  <a:pos x="300" y="478"/>
                </a:cxn>
                <a:cxn ang="0">
                  <a:pos x="193" y="472"/>
                </a:cxn>
                <a:cxn ang="0">
                  <a:pos x="163" y="633"/>
                </a:cxn>
                <a:cxn ang="0">
                  <a:pos x="158" y="746"/>
                </a:cxn>
                <a:cxn ang="0">
                  <a:pos x="204" y="891"/>
                </a:cxn>
                <a:cxn ang="0">
                  <a:pos x="285" y="961"/>
                </a:cxn>
                <a:cxn ang="0">
                  <a:pos x="367" y="972"/>
                </a:cxn>
                <a:cxn ang="0">
                  <a:pos x="473" y="956"/>
                </a:cxn>
                <a:cxn ang="0">
                  <a:pos x="621" y="891"/>
                </a:cxn>
                <a:cxn ang="0">
                  <a:pos x="774" y="746"/>
                </a:cxn>
                <a:cxn ang="0">
                  <a:pos x="789" y="730"/>
                </a:cxn>
                <a:cxn ang="0">
                  <a:pos x="809" y="725"/>
                </a:cxn>
                <a:cxn ang="0">
                  <a:pos x="825" y="752"/>
                </a:cxn>
                <a:cxn ang="0">
                  <a:pos x="789" y="805"/>
                </a:cxn>
                <a:cxn ang="0">
                  <a:pos x="697" y="897"/>
                </a:cxn>
                <a:cxn ang="0">
                  <a:pos x="540" y="983"/>
                </a:cxn>
                <a:cxn ang="0">
                  <a:pos x="336" y="1020"/>
                </a:cxn>
                <a:cxn ang="0">
                  <a:pos x="178" y="977"/>
                </a:cxn>
                <a:cxn ang="0">
                  <a:pos x="66" y="870"/>
                </a:cxn>
                <a:cxn ang="0">
                  <a:pos x="10" y="709"/>
                </a:cxn>
                <a:cxn ang="0">
                  <a:pos x="10" y="488"/>
                </a:cxn>
                <a:cxn ang="0">
                  <a:pos x="92" y="279"/>
                </a:cxn>
                <a:cxn ang="0">
                  <a:pos x="229" y="129"/>
                </a:cxn>
                <a:cxn ang="0">
                  <a:pos x="392" y="32"/>
                </a:cxn>
                <a:cxn ang="0">
                  <a:pos x="560" y="0"/>
                </a:cxn>
              </a:cxnLst>
              <a:rect l="0" t="0" r="r" b="b"/>
              <a:pathLst>
                <a:path w="825" h="1020">
                  <a:moveTo>
                    <a:pt x="529" y="48"/>
                  </a:moveTo>
                  <a:lnTo>
                    <a:pt x="494" y="59"/>
                  </a:lnTo>
                  <a:lnTo>
                    <a:pt x="443" y="80"/>
                  </a:lnTo>
                  <a:lnTo>
                    <a:pt x="392" y="107"/>
                  </a:lnTo>
                  <a:lnTo>
                    <a:pt x="336" y="155"/>
                  </a:lnTo>
                  <a:lnTo>
                    <a:pt x="285" y="220"/>
                  </a:lnTo>
                  <a:lnTo>
                    <a:pt x="234" y="311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7" y="419"/>
                  </a:lnTo>
                  <a:lnTo>
                    <a:pt x="478" y="408"/>
                  </a:lnTo>
                  <a:lnTo>
                    <a:pt x="534" y="397"/>
                  </a:lnTo>
                  <a:lnTo>
                    <a:pt x="590" y="365"/>
                  </a:lnTo>
                  <a:lnTo>
                    <a:pt x="641" y="343"/>
                  </a:lnTo>
                  <a:lnTo>
                    <a:pt x="682" y="300"/>
                  </a:lnTo>
                  <a:lnTo>
                    <a:pt x="708" y="252"/>
                  </a:lnTo>
                  <a:lnTo>
                    <a:pt x="718" y="188"/>
                  </a:lnTo>
                  <a:lnTo>
                    <a:pt x="708" y="134"/>
                  </a:lnTo>
                  <a:lnTo>
                    <a:pt x="677" y="91"/>
                  </a:lnTo>
                  <a:lnTo>
                    <a:pt x="626" y="59"/>
                  </a:lnTo>
                  <a:lnTo>
                    <a:pt x="560" y="48"/>
                  </a:lnTo>
                  <a:lnTo>
                    <a:pt x="529" y="48"/>
                  </a:lnTo>
                  <a:close/>
                  <a:moveTo>
                    <a:pt x="560" y="0"/>
                  </a:moveTo>
                  <a:lnTo>
                    <a:pt x="641" y="10"/>
                  </a:lnTo>
                  <a:lnTo>
                    <a:pt x="702" y="37"/>
                  </a:lnTo>
                  <a:lnTo>
                    <a:pt x="753" y="80"/>
                  </a:lnTo>
                  <a:lnTo>
                    <a:pt x="779" y="134"/>
                  </a:lnTo>
                  <a:lnTo>
                    <a:pt x="789" y="193"/>
                  </a:lnTo>
                  <a:lnTo>
                    <a:pt x="789" y="215"/>
                  </a:lnTo>
                  <a:lnTo>
                    <a:pt x="779" y="252"/>
                  </a:lnTo>
                  <a:lnTo>
                    <a:pt x="763" y="295"/>
                  </a:lnTo>
                  <a:lnTo>
                    <a:pt x="738" y="343"/>
                  </a:lnTo>
                  <a:lnTo>
                    <a:pt x="692" y="392"/>
                  </a:lnTo>
                  <a:lnTo>
                    <a:pt x="626" y="429"/>
                  </a:lnTo>
                  <a:lnTo>
                    <a:pt x="540" y="456"/>
                  </a:lnTo>
                  <a:lnTo>
                    <a:pt x="448" y="472"/>
                  </a:lnTo>
                  <a:lnTo>
                    <a:pt x="367" y="478"/>
                  </a:lnTo>
                  <a:lnTo>
                    <a:pt x="300" y="478"/>
                  </a:lnTo>
                  <a:lnTo>
                    <a:pt x="305" y="472"/>
                  </a:lnTo>
                  <a:lnTo>
                    <a:pt x="193" y="472"/>
                  </a:lnTo>
                  <a:lnTo>
                    <a:pt x="173" y="564"/>
                  </a:lnTo>
                  <a:lnTo>
                    <a:pt x="163" y="633"/>
                  </a:lnTo>
                  <a:lnTo>
                    <a:pt x="158" y="682"/>
                  </a:lnTo>
                  <a:lnTo>
                    <a:pt x="158" y="746"/>
                  </a:lnTo>
                  <a:lnTo>
                    <a:pt x="178" y="843"/>
                  </a:lnTo>
                  <a:lnTo>
                    <a:pt x="204" y="891"/>
                  </a:lnTo>
                  <a:lnTo>
                    <a:pt x="234" y="934"/>
                  </a:lnTo>
                  <a:lnTo>
                    <a:pt x="285" y="961"/>
                  </a:lnTo>
                  <a:lnTo>
                    <a:pt x="346" y="972"/>
                  </a:lnTo>
                  <a:lnTo>
                    <a:pt x="367" y="972"/>
                  </a:lnTo>
                  <a:lnTo>
                    <a:pt x="412" y="967"/>
                  </a:lnTo>
                  <a:lnTo>
                    <a:pt x="473" y="956"/>
                  </a:lnTo>
                  <a:lnTo>
                    <a:pt x="545" y="929"/>
                  </a:lnTo>
                  <a:lnTo>
                    <a:pt x="621" y="891"/>
                  </a:lnTo>
                  <a:lnTo>
                    <a:pt x="697" y="832"/>
                  </a:lnTo>
                  <a:lnTo>
                    <a:pt x="774" y="746"/>
                  </a:lnTo>
                  <a:lnTo>
                    <a:pt x="779" y="736"/>
                  </a:lnTo>
                  <a:lnTo>
                    <a:pt x="789" y="730"/>
                  </a:lnTo>
                  <a:lnTo>
                    <a:pt x="794" y="725"/>
                  </a:lnTo>
                  <a:lnTo>
                    <a:pt x="809" y="725"/>
                  </a:lnTo>
                  <a:lnTo>
                    <a:pt x="825" y="741"/>
                  </a:lnTo>
                  <a:lnTo>
                    <a:pt x="825" y="752"/>
                  </a:lnTo>
                  <a:lnTo>
                    <a:pt x="814" y="773"/>
                  </a:lnTo>
                  <a:lnTo>
                    <a:pt x="789" y="805"/>
                  </a:lnTo>
                  <a:lnTo>
                    <a:pt x="748" y="848"/>
                  </a:lnTo>
                  <a:lnTo>
                    <a:pt x="697" y="897"/>
                  </a:lnTo>
                  <a:lnTo>
                    <a:pt x="626" y="945"/>
                  </a:lnTo>
                  <a:lnTo>
                    <a:pt x="540" y="983"/>
                  </a:lnTo>
                  <a:lnTo>
                    <a:pt x="443" y="1010"/>
                  </a:lnTo>
                  <a:lnTo>
                    <a:pt x="336" y="1020"/>
                  </a:lnTo>
                  <a:lnTo>
                    <a:pt x="249" y="1010"/>
                  </a:lnTo>
                  <a:lnTo>
                    <a:pt x="178" y="977"/>
                  </a:lnTo>
                  <a:lnTo>
                    <a:pt x="117" y="934"/>
                  </a:lnTo>
                  <a:lnTo>
                    <a:pt x="66" y="870"/>
                  </a:lnTo>
                  <a:lnTo>
                    <a:pt x="31" y="795"/>
                  </a:lnTo>
                  <a:lnTo>
                    <a:pt x="10" y="709"/>
                  </a:lnTo>
                  <a:lnTo>
                    <a:pt x="0" y="612"/>
                  </a:lnTo>
                  <a:lnTo>
                    <a:pt x="10" y="488"/>
                  </a:lnTo>
                  <a:lnTo>
                    <a:pt x="41" y="376"/>
                  </a:lnTo>
                  <a:lnTo>
                    <a:pt x="92" y="279"/>
                  </a:lnTo>
                  <a:lnTo>
                    <a:pt x="153" y="193"/>
                  </a:lnTo>
                  <a:lnTo>
                    <a:pt x="229" y="129"/>
                  </a:lnTo>
                  <a:lnTo>
                    <a:pt x="311" y="69"/>
                  </a:lnTo>
                  <a:lnTo>
                    <a:pt x="392" y="32"/>
                  </a:lnTo>
                  <a:lnTo>
                    <a:pt x="478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16091" y="2321"/>
              <a:ext cx="463" cy="1069"/>
            </a:xfrm>
            <a:custGeom>
              <a:avLst/>
              <a:gdLst/>
              <a:ahLst/>
              <a:cxnLst>
                <a:cxn ang="0">
                  <a:pos x="280" y="360"/>
                </a:cxn>
                <a:cxn ang="0">
                  <a:pos x="356" y="430"/>
                </a:cxn>
                <a:cxn ang="0">
                  <a:pos x="367" y="516"/>
                </a:cxn>
                <a:cxn ang="0">
                  <a:pos x="351" y="559"/>
                </a:cxn>
                <a:cxn ang="0">
                  <a:pos x="316" y="655"/>
                </a:cxn>
                <a:cxn ang="0">
                  <a:pos x="285" y="736"/>
                </a:cxn>
                <a:cxn ang="0">
                  <a:pos x="214" y="913"/>
                </a:cxn>
                <a:cxn ang="0">
                  <a:pos x="209" y="999"/>
                </a:cxn>
                <a:cxn ang="0">
                  <a:pos x="229" y="1026"/>
                </a:cxn>
                <a:cxn ang="0">
                  <a:pos x="290" y="1015"/>
                </a:cxn>
                <a:cxn ang="0">
                  <a:pos x="377" y="919"/>
                </a:cxn>
                <a:cxn ang="0">
                  <a:pos x="412" y="822"/>
                </a:cxn>
                <a:cxn ang="0">
                  <a:pos x="418" y="811"/>
                </a:cxn>
                <a:cxn ang="0">
                  <a:pos x="448" y="806"/>
                </a:cxn>
                <a:cxn ang="0">
                  <a:pos x="463" y="817"/>
                </a:cxn>
                <a:cxn ang="0">
                  <a:pos x="458" y="849"/>
                </a:cxn>
                <a:cxn ang="0">
                  <a:pos x="428" y="929"/>
                </a:cxn>
                <a:cxn ang="0">
                  <a:pos x="356" y="1026"/>
                </a:cxn>
                <a:cxn ang="0">
                  <a:pos x="244" y="1069"/>
                </a:cxn>
                <a:cxn ang="0">
                  <a:pos x="143" y="1031"/>
                </a:cxn>
                <a:cxn ang="0">
                  <a:pos x="102" y="935"/>
                </a:cxn>
                <a:cxn ang="0">
                  <a:pos x="117" y="865"/>
                </a:cxn>
                <a:cxn ang="0">
                  <a:pos x="204" y="612"/>
                </a:cxn>
                <a:cxn ang="0">
                  <a:pos x="239" y="521"/>
                </a:cxn>
                <a:cxn ang="0">
                  <a:pos x="250" y="473"/>
                </a:cxn>
                <a:cxn ang="0">
                  <a:pos x="244" y="414"/>
                </a:cxn>
                <a:cxn ang="0">
                  <a:pos x="229" y="392"/>
                </a:cxn>
                <a:cxn ang="0">
                  <a:pos x="168" y="403"/>
                </a:cxn>
                <a:cxn ang="0">
                  <a:pos x="87" y="494"/>
                </a:cxn>
                <a:cxn ang="0">
                  <a:pos x="51" y="596"/>
                </a:cxn>
                <a:cxn ang="0">
                  <a:pos x="36" y="612"/>
                </a:cxn>
                <a:cxn ang="0">
                  <a:pos x="5" y="607"/>
                </a:cxn>
                <a:cxn ang="0">
                  <a:pos x="0" y="591"/>
                </a:cxn>
                <a:cxn ang="0">
                  <a:pos x="15" y="532"/>
                </a:cxn>
                <a:cxn ang="0">
                  <a:pos x="71" y="435"/>
                </a:cxn>
                <a:cxn ang="0">
                  <a:pos x="163" y="360"/>
                </a:cxn>
                <a:cxn ang="0">
                  <a:pos x="367" y="0"/>
                </a:cxn>
                <a:cxn ang="0">
                  <a:pos x="397" y="5"/>
                </a:cxn>
                <a:cxn ang="0">
                  <a:pos x="428" y="48"/>
                </a:cxn>
                <a:cxn ang="0">
                  <a:pos x="418" y="102"/>
                </a:cxn>
                <a:cxn ang="0">
                  <a:pos x="341" y="150"/>
                </a:cxn>
                <a:cxn ang="0">
                  <a:pos x="306" y="140"/>
                </a:cxn>
                <a:cxn ang="0">
                  <a:pos x="285" y="113"/>
                </a:cxn>
                <a:cxn ang="0">
                  <a:pos x="280" y="86"/>
                </a:cxn>
                <a:cxn ang="0">
                  <a:pos x="326" y="11"/>
                </a:cxn>
              </a:cxnLst>
              <a:rect l="0" t="0" r="r" b="b"/>
              <a:pathLst>
                <a:path w="463" h="1069">
                  <a:moveTo>
                    <a:pt x="224" y="349"/>
                  </a:moveTo>
                  <a:lnTo>
                    <a:pt x="280" y="360"/>
                  </a:lnTo>
                  <a:lnTo>
                    <a:pt x="326" y="387"/>
                  </a:lnTo>
                  <a:lnTo>
                    <a:pt x="356" y="430"/>
                  </a:lnTo>
                  <a:lnTo>
                    <a:pt x="367" y="483"/>
                  </a:lnTo>
                  <a:lnTo>
                    <a:pt x="367" y="516"/>
                  </a:lnTo>
                  <a:lnTo>
                    <a:pt x="362" y="532"/>
                  </a:lnTo>
                  <a:lnTo>
                    <a:pt x="351" y="559"/>
                  </a:lnTo>
                  <a:lnTo>
                    <a:pt x="336" y="602"/>
                  </a:lnTo>
                  <a:lnTo>
                    <a:pt x="316" y="655"/>
                  </a:lnTo>
                  <a:lnTo>
                    <a:pt x="300" y="704"/>
                  </a:lnTo>
                  <a:lnTo>
                    <a:pt x="285" y="736"/>
                  </a:lnTo>
                  <a:lnTo>
                    <a:pt x="234" y="865"/>
                  </a:lnTo>
                  <a:lnTo>
                    <a:pt x="214" y="913"/>
                  </a:lnTo>
                  <a:lnTo>
                    <a:pt x="209" y="967"/>
                  </a:lnTo>
                  <a:lnTo>
                    <a:pt x="209" y="999"/>
                  </a:lnTo>
                  <a:lnTo>
                    <a:pt x="214" y="1010"/>
                  </a:lnTo>
                  <a:lnTo>
                    <a:pt x="229" y="1026"/>
                  </a:lnTo>
                  <a:lnTo>
                    <a:pt x="244" y="1026"/>
                  </a:lnTo>
                  <a:lnTo>
                    <a:pt x="290" y="1015"/>
                  </a:lnTo>
                  <a:lnTo>
                    <a:pt x="336" y="978"/>
                  </a:lnTo>
                  <a:lnTo>
                    <a:pt x="377" y="919"/>
                  </a:lnTo>
                  <a:lnTo>
                    <a:pt x="407" y="833"/>
                  </a:lnTo>
                  <a:lnTo>
                    <a:pt x="412" y="822"/>
                  </a:lnTo>
                  <a:lnTo>
                    <a:pt x="412" y="817"/>
                  </a:lnTo>
                  <a:lnTo>
                    <a:pt x="418" y="811"/>
                  </a:lnTo>
                  <a:lnTo>
                    <a:pt x="428" y="806"/>
                  </a:lnTo>
                  <a:lnTo>
                    <a:pt x="448" y="806"/>
                  </a:lnTo>
                  <a:lnTo>
                    <a:pt x="458" y="811"/>
                  </a:lnTo>
                  <a:lnTo>
                    <a:pt x="463" y="817"/>
                  </a:lnTo>
                  <a:lnTo>
                    <a:pt x="463" y="827"/>
                  </a:lnTo>
                  <a:lnTo>
                    <a:pt x="458" y="849"/>
                  </a:lnTo>
                  <a:lnTo>
                    <a:pt x="448" y="886"/>
                  </a:lnTo>
                  <a:lnTo>
                    <a:pt x="428" y="929"/>
                  </a:lnTo>
                  <a:lnTo>
                    <a:pt x="397" y="983"/>
                  </a:lnTo>
                  <a:lnTo>
                    <a:pt x="356" y="1026"/>
                  </a:lnTo>
                  <a:lnTo>
                    <a:pt x="306" y="1058"/>
                  </a:lnTo>
                  <a:lnTo>
                    <a:pt x="244" y="1069"/>
                  </a:lnTo>
                  <a:lnTo>
                    <a:pt x="188" y="1058"/>
                  </a:lnTo>
                  <a:lnTo>
                    <a:pt x="143" y="1031"/>
                  </a:lnTo>
                  <a:lnTo>
                    <a:pt x="112" y="988"/>
                  </a:lnTo>
                  <a:lnTo>
                    <a:pt x="102" y="935"/>
                  </a:lnTo>
                  <a:lnTo>
                    <a:pt x="102" y="913"/>
                  </a:lnTo>
                  <a:lnTo>
                    <a:pt x="117" y="865"/>
                  </a:lnTo>
                  <a:lnTo>
                    <a:pt x="112" y="870"/>
                  </a:lnTo>
                  <a:lnTo>
                    <a:pt x="204" y="612"/>
                  </a:lnTo>
                  <a:lnTo>
                    <a:pt x="224" y="559"/>
                  </a:lnTo>
                  <a:lnTo>
                    <a:pt x="239" y="521"/>
                  </a:lnTo>
                  <a:lnTo>
                    <a:pt x="244" y="494"/>
                  </a:lnTo>
                  <a:lnTo>
                    <a:pt x="250" y="473"/>
                  </a:lnTo>
                  <a:lnTo>
                    <a:pt x="250" y="430"/>
                  </a:lnTo>
                  <a:lnTo>
                    <a:pt x="244" y="414"/>
                  </a:lnTo>
                  <a:lnTo>
                    <a:pt x="239" y="403"/>
                  </a:lnTo>
                  <a:lnTo>
                    <a:pt x="229" y="392"/>
                  </a:lnTo>
                  <a:lnTo>
                    <a:pt x="214" y="392"/>
                  </a:lnTo>
                  <a:lnTo>
                    <a:pt x="168" y="403"/>
                  </a:lnTo>
                  <a:lnTo>
                    <a:pt x="127" y="435"/>
                  </a:lnTo>
                  <a:lnTo>
                    <a:pt x="87" y="494"/>
                  </a:lnTo>
                  <a:lnTo>
                    <a:pt x="51" y="586"/>
                  </a:lnTo>
                  <a:lnTo>
                    <a:pt x="51" y="596"/>
                  </a:lnTo>
                  <a:lnTo>
                    <a:pt x="46" y="607"/>
                  </a:lnTo>
                  <a:lnTo>
                    <a:pt x="36" y="612"/>
                  </a:lnTo>
                  <a:lnTo>
                    <a:pt x="15" y="612"/>
                  </a:lnTo>
                  <a:lnTo>
                    <a:pt x="5" y="607"/>
                  </a:lnTo>
                  <a:lnTo>
                    <a:pt x="0" y="602"/>
                  </a:lnTo>
                  <a:lnTo>
                    <a:pt x="0" y="591"/>
                  </a:lnTo>
                  <a:lnTo>
                    <a:pt x="5" y="569"/>
                  </a:lnTo>
                  <a:lnTo>
                    <a:pt x="15" y="532"/>
                  </a:lnTo>
                  <a:lnTo>
                    <a:pt x="41" y="483"/>
                  </a:lnTo>
                  <a:lnTo>
                    <a:pt x="71" y="435"/>
                  </a:lnTo>
                  <a:lnTo>
                    <a:pt x="112" y="392"/>
                  </a:lnTo>
                  <a:lnTo>
                    <a:pt x="163" y="360"/>
                  </a:lnTo>
                  <a:lnTo>
                    <a:pt x="224" y="349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5"/>
                  </a:lnTo>
                  <a:lnTo>
                    <a:pt x="412" y="16"/>
                  </a:lnTo>
                  <a:lnTo>
                    <a:pt x="428" y="48"/>
                  </a:lnTo>
                  <a:lnTo>
                    <a:pt x="428" y="64"/>
                  </a:lnTo>
                  <a:lnTo>
                    <a:pt x="418" y="102"/>
                  </a:lnTo>
                  <a:lnTo>
                    <a:pt x="382" y="134"/>
                  </a:lnTo>
                  <a:lnTo>
                    <a:pt x="341" y="150"/>
                  </a:lnTo>
                  <a:lnTo>
                    <a:pt x="321" y="145"/>
                  </a:lnTo>
                  <a:lnTo>
                    <a:pt x="306" y="140"/>
                  </a:lnTo>
                  <a:lnTo>
                    <a:pt x="295" y="129"/>
                  </a:lnTo>
                  <a:lnTo>
                    <a:pt x="285" y="113"/>
                  </a:lnTo>
                  <a:lnTo>
                    <a:pt x="280" y="102"/>
                  </a:lnTo>
                  <a:lnTo>
                    <a:pt x="280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6687" y="2246"/>
              <a:ext cx="900" cy="1139"/>
            </a:xfrm>
            <a:custGeom>
              <a:avLst/>
              <a:gdLst/>
              <a:ahLst/>
              <a:cxnLst>
                <a:cxn ang="0">
                  <a:pos x="585" y="64"/>
                </a:cxn>
                <a:cxn ang="0">
                  <a:pos x="493" y="155"/>
                </a:cxn>
                <a:cxn ang="0">
                  <a:pos x="453" y="295"/>
                </a:cxn>
                <a:cxn ang="0">
                  <a:pos x="488" y="408"/>
                </a:cxn>
                <a:cxn ang="0">
                  <a:pos x="575" y="478"/>
                </a:cxn>
                <a:cxn ang="0">
                  <a:pos x="661" y="515"/>
                </a:cxn>
                <a:cxn ang="0">
                  <a:pos x="697" y="526"/>
                </a:cxn>
                <a:cxn ang="0">
                  <a:pos x="722" y="392"/>
                </a:cxn>
                <a:cxn ang="0">
                  <a:pos x="733" y="193"/>
                </a:cxn>
                <a:cxn ang="0">
                  <a:pos x="707" y="91"/>
                </a:cxn>
                <a:cxn ang="0">
                  <a:pos x="641" y="48"/>
                </a:cxn>
                <a:cxn ang="0">
                  <a:pos x="707" y="10"/>
                </a:cxn>
                <a:cxn ang="0">
                  <a:pos x="789" y="91"/>
                </a:cxn>
                <a:cxn ang="0">
                  <a:pos x="834" y="215"/>
                </a:cxn>
                <a:cxn ang="0">
                  <a:pos x="844" y="338"/>
                </a:cxn>
                <a:cxn ang="0">
                  <a:pos x="839" y="451"/>
                </a:cxn>
                <a:cxn ang="0">
                  <a:pos x="814" y="548"/>
                </a:cxn>
                <a:cxn ang="0">
                  <a:pos x="819" y="548"/>
                </a:cxn>
                <a:cxn ang="0">
                  <a:pos x="880" y="564"/>
                </a:cxn>
                <a:cxn ang="0">
                  <a:pos x="900" y="601"/>
                </a:cxn>
                <a:cxn ang="0">
                  <a:pos x="875" y="612"/>
                </a:cxn>
                <a:cxn ang="0">
                  <a:pos x="824" y="601"/>
                </a:cxn>
                <a:cxn ang="0">
                  <a:pos x="778" y="703"/>
                </a:cxn>
                <a:cxn ang="0">
                  <a:pos x="677" y="913"/>
                </a:cxn>
                <a:cxn ang="0">
                  <a:pos x="539" y="1074"/>
                </a:cxn>
                <a:cxn ang="0">
                  <a:pos x="376" y="1139"/>
                </a:cxn>
                <a:cxn ang="0">
                  <a:pos x="264" y="1123"/>
                </a:cxn>
                <a:cxn ang="0">
                  <a:pos x="178" y="1069"/>
                </a:cxn>
                <a:cxn ang="0">
                  <a:pos x="142" y="951"/>
                </a:cxn>
                <a:cxn ang="0">
                  <a:pos x="157" y="838"/>
                </a:cxn>
                <a:cxn ang="0">
                  <a:pos x="168" y="779"/>
                </a:cxn>
                <a:cxn ang="0">
                  <a:pos x="183" y="714"/>
                </a:cxn>
                <a:cxn ang="0">
                  <a:pos x="213" y="601"/>
                </a:cxn>
                <a:cxn ang="0">
                  <a:pos x="224" y="521"/>
                </a:cxn>
                <a:cxn ang="0">
                  <a:pos x="213" y="483"/>
                </a:cxn>
                <a:cxn ang="0">
                  <a:pos x="173" y="462"/>
                </a:cxn>
                <a:cxn ang="0">
                  <a:pos x="117" y="494"/>
                </a:cxn>
                <a:cxn ang="0">
                  <a:pos x="76" y="580"/>
                </a:cxn>
                <a:cxn ang="0">
                  <a:pos x="56" y="655"/>
                </a:cxn>
                <a:cxn ang="0">
                  <a:pos x="45" y="677"/>
                </a:cxn>
                <a:cxn ang="0">
                  <a:pos x="15" y="682"/>
                </a:cxn>
                <a:cxn ang="0">
                  <a:pos x="0" y="671"/>
                </a:cxn>
                <a:cxn ang="0">
                  <a:pos x="15" y="596"/>
                </a:cxn>
                <a:cxn ang="0">
                  <a:pos x="81" y="467"/>
                </a:cxn>
                <a:cxn ang="0">
                  <a:pos x="137" y="424"/>
                </a:cxn>
                <a:cxn ang="0">
                  <a:pos x="239" y="429"/>
                </a:cxn>
                <a:cxn ang="0">
                  <a:pos x="325" y="505"/>
                </a:cxn>
                <a:cxn ang="0">
                  <a:pos x="336" y="612"/>
                </a:cxn>
                <a:cxn ang="0">
                  <a:pos x="305" y="725"/>
                </a:cxn>
                <a:cxn ang="0">
                  <a:pos x="280" y="827"/>
                </a:cxn>
                <a:cxn ang="0">
                  <a:pos x="264" y="913"/>
                </a:cxn>
                <a:cxn ang="0">
                  <a:pos x="259" y="994"/>
                </a:cxn>
                <a:cxn ang="0">
                  <a:pos x="280" y="1053"/>
                </a:cxn>
                <a:cxn ang="0">
                  <a:pos x="336" y="1090"/>
                </a:cxn>
                <a:cxn ang="0">
                  <a:pos x="432" y="1085"/>
                </a:cxn>
                <a:cxn ang="0">
                  <a:pos x="529" y="988"/>
                </a:cxn>
                <a:cxn ang="0">
                  <a:pos x="621" y="800"/>
                </a:cxn>
                <a:cxn ang="0">
                  <a:pos x="687" y="569"/>
                </a:cxn>
                <a:cxn ang="0">
                  <a:pos x="524" y="499"/>
                </a:cxn>
                <a:cxn ang="0">
                  <a:pos x="437" y="413"/>
                </a:cxn>
                <a:cxn ang="0">
                  <a:pos x="402" y="290"/>
                </a:cxn>
                <a:cxn ang="0">
                  <a:pos x="453" y="123"/>
                </a:cxn>
                <a:cxn ang="0">
                  <a:pos x="575" y="16"/>
                </a:cxn>
              </a:cxnLst>
              <a:rect l="0" t="0" r="r" b="b"/>
              <a:pathLst>
                <a:path w="900" h="1139">
                  <a:moveTo>
                    <a:pt x="641" y="48"/>
                  </a:moveTo>
                  <a:lnTo>
                    <a:pt x="585" y="64"/>
                  </a:lnTo>
                  <a:lnTo>
                    <a:pt x="534" y="102"/>
                  </a:lnTo>
                  <a:lnTo>
                    <a:pt x="493" y="155"/>
                  </a:lnTo>
                  <a:lnTo>
                    <a:pt x="463" y="225"/>
                  </a:lnTo>
                  <a:lnTo>
                    <a:pt x="453" y="295"/>
                  </a:lnTo>
                  <a:lnTo>
                    <a:pt x="463" y="354"/>
                  </a:lnTo>
                  <a:lnTo>
                    <a:pt x="488" y="408"/>
                  </a:lnTo>
                  <a:lnTo>
                    <a:pt x="529" y="446"/>
                  </a:lnTo>
                  <a:lnTo>
                    <a:pt x="575" y="478"/>
                  </a:lnTo>
                  <a:lnTo>
                    <a:pt x="621" y="499"/>
                  </a:lnTo>
                  <a:lnTo>
                    <a:pt x="661" y="515"/>
                  </a:lnTo>
                  <a:lnTo>
                    <a:pt x="692" y="526"/>
                  </a:lnTo>
                  <a:lnTo>
                    <a:pt x="697" y="526"/>
                  </a:lnTo>
                  <a:lnTo>
                    <a:pt x="692" y="526"/>
                  </a:lnTo>
                  <a:lnTo>
                    <a:pt x="722" y="392"/>
                  </a:lnTo>
                  <a:lnTo>
                    <a:pt x="733" y="252"/>
                  </a:lnTo>
                  <a:lnTo>
                    <a:pt x="733" y="193"/>
                  </a:lnTo>
                  <a:lnTo>
                    <a:pt x="722" y="134"/>
                  </a:lnTo>
                  <a:lnTo>
                    <a:pt x="707" y="91"/>
                  </a:lnTo>
                  <a:lnTo>
                    <a:pt x="682" y="59"/>
                  </a:lnTo>
                  <a:lnTo>
                    <a:pt x="641" y="48"/>
                  </a:lnTo>
                  <a:close/>
                  <a:moveTo>
                    <a:pt x="646" y="0"/>
                  </a:moveTo>
                  <a:lnTo>
                    <a:pt x="707" y="10"/>
                  </a:lnTo>
                  <a:lnTo>
                    <a:pt x="753" y="43"/>
                  </a:lnTo>
                  <a:lnTo>
                    <a:pt x="789" y="91"/>
                  </a:lnTo>
                  <a:lnTo>
                    <a:pt x="814" y="150"/>
                  </a:lnTo>
                  <a:lnTo>
                    <a:pt x="834" y="215"/>
                  </a:lnTo>
                  <a:lnTo>
                    <a:pt x="839" y="279"/>
                  </a:lnTo>
                  <a:lnTo>
                    <a:pt x="844" y="338"/>
                  </a:lnTo>
                  <a:lnTo>
                    <a:pt x="844" y="376"/>
                  </a:lnTo>
                  <a:lnTo>
                    <a:pt x="839" y="451"/>
                  </a:lnTo>
                  <a:lnTo>
                    <a:pt x="819" y="548"/>
                  </a:lnTo>
                  <a:lnTo>
                    <a:pt x="814" y="548"/>
                  </a:lnTo>
                  <a:lnTo>
                    <a:pt x="819" y="553"/>
                  </a:lnTo>
                  <a:lnTo>
                    <a:pt x="819" y="548"/>
                  </a:lnTo>
                  <a:lnTo>
                    <a:pt x="865" y="558"/>
                  </a:lnTo>
                  <a:lnTo>
                    <a:pt x="880" y="564"/>
                  </a:lnTo>
                  <a:lnTo>
                    <a:pt x="900" y="575"/>
                  </a:lnTo>
                  <a:lnTo>
                    <a:pt x="900" y="601"/>
                  </a:lnTo>
                  <a:lnTo>
                    <a:pt x="890" y="612"/>
                  </a:lnTo>
                  <a:lnTo>
                    <a:pt x="875" y="612"/>
                  </a:lnTo>
                  <a:lnTo>
                    <a:pt x="844" y="601"/>
                  </a:lnTo>
                  <a:lnTo>
                    <a:pt x="824" y="601"/>
                  </a:lnTo>
                  <a:lnTo>
                    <a:pt x="809" y="596"/>
                  </a:lnTo>
                  <a:lnTo>
                    <a:pt x="778" y="703"/>
                  </a:lnTo>
                  <a:lnTo>
                    <a:pt x="733" y="811"/>
                  </a:lnTo>
                  <a:lnTo>
                    <a:pt x="677" y="913"/>
                  </a:lnTo>
                  <a:lnTo>
                    <a:pt x="610" y="999"/>
                  </a:lnTo>
                  <a:lnTo>
                    <a:pt x="539" y="1074"/>
                  </a:lnTo>
                  <a:lnTo>
                    <a:pt x="463" y="1123"/>
                  </a:lnTo>
                  <a:lnTo>
                    <a:pt x="376" y="1139"/>
                  </a:lnTo>
                  <a:lnTo>
                    <a:pt x="320" y="1133"/>
                  </a:lnTo>
                  <a:lnTo>
                    <a:pt x="264" y="1123"/>
                  </a:lnTo>
                  <a:lnTo>
                    <a:pt x="213" y="1101"/>
                  </a:lnTo>
                  <a:lnTo>
                    <a:pt x="178" y="1069"/>
                  </a:lnTo>
                  <a:lnTo>
                    <a:pt x="152" y="1015"/>
                  </a:lnTo>
                  <a:lnTo>
                    <a:pt x="142" y="951"/>
                  </a:lnTo>
                  <a:lnTo>
                    <a:pt x="147" y="897"/>
                  </a:lnTo>
                  <a:lnTo>
                    <a:pt x="157" y="838"/>
                  </a:lnTo>
                  <a:lnTo>
                    <a:pt x="162" y="816"/>
                  </a:lnTo>
                  <a:lnTo>
                    <a:pt x="168" y="779"/>
                  </a:lnTo>
                  <a:lnTo>
                    <a:pt x="178" y="741"/>
                  </a:lnTo>
                  <a:lnTo>
                    <a:pt x="183" y="714"/>
                  </a:lnTo>
                  <a:lnTo>
                    <a:pt x="208" y="623"/>
                  </a:lnTo>
                  <a:lnTo>
                    <a:pt x="213" y="601"/>
                  </a:lnTo>
                  <a:lnTo>
                    <a:pt x="224" y="569"/>
                  </a:lnTo>
                  <a:lnTo>
                    <a:pt x="224" y="521"/>
                  </a:lnTo>
                  <a:lnTo>
                    <a:pt x="218" y="505"/>
                  </a:lnTo>
                  <a:lnTo>
                    <a:pt x="213" y="483"/>
                  </a:lnTo>
                  <a:lnTo>
                    <a:pt x="203" y="472"/>
                  </a:lnTo>
                  <a:lnTo>
                    <a:pt x="173" y="462"/>
                  </a:lnTo>
                  <a:lnTo>
                    <a:pt x="142" y="472"/>
                  </a:lnTo>
                  <a:lnTo>
                    <a:pt x="117" y="494"/>
                  </a:lnTo>
                  <a:lnTo>
                    <a:pt x="91" y="532"/>
                  </a:lnTo>
                  <a:lnTo>
                    <a:pt x="76" y="580"/>
                  </a:lnTo>
                  <a:lnTo>
                    <a:pt x="61" y="634"/>
                  </a:lnTo>
                  <a:lnTo>
                    <a:pt x="56" y="655"/>
                  </a:lnTo>
                  <a:lnTo>
                    <a:pt x="51" y="671"/>
                  </a:lnTo>
                  <a:lnTo>
                    <a:pt x="45" y="677"/>
                  </a:lnTo>
                  <a:lnTo>
                    <a:pt x="35" y="682"/>
                  </a:lnTo>
                  <a:lnTo>
                    <a:pt x="15" y="682"/>
                  </a:lnTo>
                  <a:lnTo>
                    <a:pt x="5" y="677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15" y="596"/>
                  </a:lnTo>
                  <a:lnTo>
                    <a:pt x="56" y="499"/>
                  </a:lnTo>
                  <a:lnTo>
                    <a:pt x="81" y="467"/>
                  </a:lnTo>
                  <a:lnTo>
                    <a:pt x="107" y="440"/>
                  </a:lnTo>
                  <a:lnTo>
                    <a:pt x="137" y="424"/>
                  </a:lnTo>
                  <a:lnTo>
                    <a:pt x="178" y="419"/>
                  </a:lnTo>
                  <a:lnTo>
                    <a:pt x="239" y="429"/>
                  </a:lnTo>
                  <a:lnTo>
                    <a:pt x="290" y="462"/>
                  </a:lnTo>
                  <a:lnTo>
                    <a:pt x="325" y="505"/>
                  </a:lnTo>
                  <a:lnTo>
                    <a:pt x="341" y="569"/>
                  </a:lnTo>
                  <a:lnTo>
                    <a:pt x="336" y="612"/>
                  </a:lnTo>
                  <a:lnTo>
                    <a:pt x="325" y="661"/>
                  </a:lnTo>
                  <a:lnTo>
                    <a:pt x="305" y="725"/>
                  </a:lnTo>
                  <a:lnTo>
                    <a:pt x="300" y="752"/>
                  </a:lnTo>
                  <a:lnTo>
                    <a:pt x="280" y="827"/>
                  </a:lnTo>
                  <a:lnTo>
                    <a:pt x="269" y="875"/>
                  </a:lnTo>
                  <a:lnTo>
                    <a:pt x="264" y="913"/>
                  </a:lnTo>
                  <a:lnTo>
                    <a:pt x="259" y="940"/>
                  </a:lnTo>
                  <a:lnTo>
                    <a:pt x="259" y="994"/>
                  </a:lnTo>
                  <a:lnTo>
                    <a:pt x="264" y="1026"/>
                  </a:lnTo>
                  <a:lnTo>
                    <a:pt x="280" y="1053"/>
                  </a:lnTo>
                  <a:lnTo>
                    <a:pt x="300" y="1074"/>
                  </a:lnTo>
                  <a:lnTo>
                    <a:pt x="336" y="1090"/>
                  </a:lnTo>
                  <a:lnTo>
                    <a:pt x="381" y="1096"/>
                  </a:lnTo>
                  <a:lnTo>
                    <a:pt x="432" y="1085"/>
                  </a:lnTo>
                  <a:lnTo>
                    <a:pt x="478" y="1047"/>
                  </a:lnTo>
                  <a:lnTo>
                    <a:pt x="529" y="988"/>
                  </a:lnTo>
                  <a:lnTo>
                    <a:pt x="575" y="908"/>
                  </a:lnTo>
                  <a:lnTo>
                    <a:pt x="621" y="800"/>
                  </a:lnTo>
                  <a:lnTo>
                    <a:pt x="661" y="682"/>
                  </a:lnTo>
                  <a:lnTo>
                    <a:pt x="687" y="569"/>
                  </a:lnTo>
                  <a:lnTo>
                    <a:pt x="636" y="553"/>
                  </a:lnTo>
                  <a:lnTo>
                    <a:pt x="524" y="499"/>
                  </a:lnTo>
                  <a:lnTo>
                    <a:pt x="478" y="462"/>
                  </a:lnTo>
                  <a:lnTo>
                    <a:pt x="437" y="413"/>
                  </a:lnTo>
                  <a:lnTo>
                    <a:pt x="412" y="360"/>
                  </a:lnTo>
                  <a:lnTo>
                    <a:pt x="402" y="290"/>
                  </a:lnTo>
                  <a:lnTo>
                    <a:pt x="417" y="204"/>
                  </a:lnTo>
                  <a:lnTo>
                    <a:pt x="453" y="123"/>
                  </a:lnTo>
                  <a:lnTo>
                    <a:pt x="509" y="59"/>
                  </a:lnTo>
                  <a:lnTo>
                    <a:pt x="575" y="16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45720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Generic WKB paths have both ends on singular points </a:t>
            </a:r>
            <a:r>
              <a:rPr lang="en-US" sz="2800" dirty="0" err="1" smtClean="0">
                <a:solidFill>
                  <a:srgbClr val="6600FF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6600FF"/>
                </a:solidFill>
              </a:rPr>
              <a:t>a</a:t>
            </a:r>
            <a:endParaRPr lang="en-US" sz="2800" baseline="-25000" dirty="0">
              <a:solidFill>
                <a:srgbClr val="6600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38600"/>
            <a:ext cx="2590800" cy="287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33400" y="28194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Klemm</a:t>
            </a:r>
            <a:r>
              <a:rPr lang="en-US" sz="1600" dirty="0" smtClean="0"/>
              <a:t>, </a:t>
            </a:r>
            <a:r>
              <a:rPr lang="en-US" sz="1600" dirty="0" err="1" smtClean="0"/>
              <a:t>Lerche</a:t>
            </a:r>
            <a:r>
              <a:rPr lang="en-US" sz="1600" dirty="0" smtClean="0"/>
              <a:t>, </a:t>
            </a:r>
            <a:r>
              <a:rPr lang="en-US" sz="1600" dirty="0" err="1" smtClean="0"/>
              <a:t>Mayr</a:t>
            </a:r>
            <a:r>
              <a:rPr lang="en-US" sz="1600" dirty="0" smtClean="0"/>
              <a:t>, </a:t>
            </a:r>
            <a:r>
              <a:rPr lang="en-US" sz="1600" dirty="0" err="1" smtClean="0"/>
              <a:t>Vafa</a:t>
            </a:r>
            <a:r>
              <a:rPr lang="en-US" sz="1600" dirty="0" smtClean="0"/>
              <a:t>, Warner; </a:t>
            </a:r>
            <a:r>
              <a:rPr lang="en-US" sz="1600" dirty="0" err="1" smtClean="0"/>
              <a:t>Mikhailov</a:t>
            </a:r>
            <a:r>
              <a:rPr lang="en-US" sz="1600" dirty="0" smtClean="0"/>
              <a:t>;  </a:t>
            </a:r>
            <a:r>
              <a:rPr lang="en-US" sz="1600" dirty="0" err="1" smtClean="0"/>
              <a:t>Mikhailov</a:t>
            </a:r>
            <a:r>
              <a:rPr lang="en-US" sz="1600" dirty="0" smtClean="0"/>
              <a:t>, </a:t>
            </a:r>
            <a:r>
              <a:rPr lang="en-US" sz="1600" dirty="0" err="1" smtClean="0"/>
              <a:t>Nekrasov</a:t>
            </a:r>
            <a:r>
              <a:rPr lang="en-US" sz="1600" dirty="0" smtClean="0"/>
              <a:t>, </a:t>
            </a:r>
            <a:r>
              <a:rPr lang="en-US" sz="1600" dirty="0" err="1" smtClean="0"/>
              <a:t>Sethi</a:t>
            </a:r>
            <a:r>
              <a:rPr lang="en-US" sz="1600" dirty="0" smtClean="0"/>
              <a:t>,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6576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FF6600"/>
                </a:solidFill>
              </a:rPr>
              <a:t>Separating</a:t>
            </a:r>
            <a:r>
              <a:rPr lang="en-US" sz="2400" dirty="0" smtClean="0">
                <a:solidFill>
                  <a:srgbClr val="FF6600"/>
                </a:solidFill>
              </a:rPr>
              <a:t> WKB paths begin on 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branch points, and for generic  </a:t>
            </a:r>
            <a:r>
              <a:rPr lang="en-US" sz="2400" dirty="0" smtClean="0">
                <a:solidFill>
                  <a:srgbClr val="FF6600"/>
                </a:solidFill>
                <a:sym typeface="Mathematica1"/>
              </a:rPr>
              <a:t>,  </a:t>
            </a:r>
          </a:p>
          <a:p>
            <a:r>
              <a:rPr lang="en-US" sz="2400" dirty="0" smtClean="0">
                <a:solidFill>
                  <a:srgbClr val="FF6600"/>
                </a:solidFill>
                <a:sym typeface="Mathematica1"/>
              </a:rPr>
              <a:t>end on singular points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724400" y="5181600"/>
            <a:ext cx="2362200" cy="22860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91000" y="6096000"/>
            <a:ext cx="2286000" cy="45720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6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52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But at critical values of 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=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   ``string webs appear’’: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210175"/>
            <a:ext cx="5476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Webs – 1/4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96" y="2438400"/>
            <a:ext cx="85295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4419600" y="2286000"/>
            <a:ext cx="1295400" cy="1143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594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Hypermultiplet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634250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8675"/>
            <a:ext cx="5676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Webs – 2/4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29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Closed WKB path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467100" y="2171700"/>
            <a:ext cx="1219200" cy="762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400" y="5486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Vectormultiplet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At higher rank, we get string </a:t>
            </a:r>
            <a:r>
              <a:rPr lang="en-US" sz="2800" i="1" u="sng" dirty="0" smtClean="0">
                <a:solidFill>
                  <a:srgbClr val="0000FF"/>
                </a:solidFill>
              </a:rPr>
              <a:t>junctions </a:t>
            </a:r>
            <a:r>
              <a:rPr lang="en-US" sz="2800" dirty="0" smtClean="0">
                <a:solidFill>
                  <a:srgbClr val="0000FF"/>
                </a:solidFill>
              </a:rPr>
              <a:t>at critical values of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: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410200" y="1219200"/>
            <a:ext cx="1905000" cy="1600200"/>
            <a:chOff x="2743200" y="1066800"/>
            <a:chExt cx="2286000" cy="1905000"/>
          </a:xfrm>
        </p:grpSpPr>
        <p:sp>
          <p:nvSpPr>
            <p:cNvPr id="21" name="Oval 20"/>
            <p:cNvSpPr/>
            <p:nvPr/>
          </p:nvSpPr>
          <p:spPr>
            <a:xfrm>
              <a:off x="3733800" y="10668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876800" y="27432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743200" y="28194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895600" y="2133600"/>
              <a:ext cx="936718" cy="685800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1"/>
            </p:cNvCxnSpPr>
            <p:nvPr/>
          </p:nvCxnSpPr>
          <p:spPr>
            <a:xfrm rot="16200000" flipV="1">
              <a:off x="4038600" y="1905000"/>
              <a:ext cx="631918" cy="1089118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3352800" y="1676400"/>
              <a:ext cx="914400" cy="0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6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2819400" y="2209800"/>
              <a:ext cx="304799" cy="367010"/>
              <a:chOff x="1134" y="1150"/>
              <a:chExt cx="1656" cy="1994"/>
            </a:xfrm>
          </p:grpSpPr>
          <p:sp>
            <p:nvSpPr>
              <p:cNvPr id="3078" name="Freeform 6"/>
              <p:cNvSpPr>
                <a:spLocks noEditPoints="1"/>
              </p:cNvSpPr>
              <p:nvPr/>
            </p:nvSpPr>
            <p:spPr bwMode="auto">
              <a:xfrm>
                <a:off x="1134" y="1150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 noEditPoints="1"/>
              </p:cNvSpPr>
              <p:nvPr/>
            </p:nvSpPr>
            <p:spPr bwMode="auto">
              <a:xfrm>
                <a:off x="1846" y="1150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82" name="Group 10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572000" y="2133600"/>
              <a:ext cx="381000" cy="332566"/>
              <a:chOff x="2961" y="1491"/>
              <a:chExt cx="2297" cy="2005"/>
            </a:xfrm>
          </p:grpSpPr>
          <p:sp>
            <p:nvSpPr>
              <p:cNvPr id="3084" name="Freeform 12"/>
              <p:cNvSpPr>
                <a:spLocks noEditPoints="1"/>
              </p:cNvSpPr>
              <p:nvPr/>
            </p:nvSpPr>
            <p:spPr bwMode="auto">
              <a:xfrm>
                <a:off x="2961" y="156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4208" y="149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88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886200" y="1447800"/>
              <a:ext cx="304800" cy="277930"/>
              <a:chOff x="2664" y="1121"/>
              <a:chExt cx="1849" cy="1686"/>
            </a:xfrm>
          </p:grpSpPr>
          <p:sp>
            <p:nvSpPr>
              <p:cNvPr id="3090" name="Freeform 18"/>
              <p:cNvSpPr>
                <a:spLocks noEditPoints="1"/>
              </p:cNvSpPr>
              <p:nvPr/>
            </p:nvSpPr>
            <p:spPr bwMode="auto">
              <a:xfrm>
                <a:off x="2664" y="1200"/>
                <a:ext cx="593" cy="1607"/>
              </a:xfrm>
              <a:custGeom>
                <a:avLst/>
                <a:gdLst/>
                <a:ahLst/>
                <a:cxnLst>
                  <a:cxn ang="0">
                    <a:pos x="372" y="539"/>
                  </a:cxn>
                  <a:cxn ang="0">
                    <a:pos x="444" y="601"/>
                  </a:cxn>
                  <a:cxn ang="0">
                    <a:pos x="479" y="693"/>
                  </a:cxn>
                  <a:cxn ang="0">
                    <a:pos x="472" y="781"/>
                  </a:cxn>
                  <a:cxn ang="0">
                    <a:pos x="443" y="863"/>
                  </a:cxn>
                  <a:cxn ang="0">
                    <a:pos x="425" y="919"/>
                  </a:cxn>
                  <a:cxn ang="0">
                    <a:pos x="406" y="968"/>
                  </a:cxn>
                  <a:cxn ang="0">
                    <a:pos x="304" y="1267"/>
                  </a:cxn>
                  <a:cxn ang="0">
                    <a:pos x="270" y="1362"/>
                  </a:cxn>
                  <a:cxn ang="0">
                    <a:pos x="253" y="1424"/>
                  </a:cxn>
                  <a:cxn ang="0">
                    <a:pos x="249" y="1495"/>
                  </a:cxn>
                  <a:cxn ang="0">
                    <a:pos x="269" y="1544"/>
                  </a:cxn>
                  <a:cxn ang="0">
                    <a:pos x="324" y="1552"/>
                  </a:cxn>
                  <a:cxn ang="0">
                    <a:pos x="404" y="1511"/>
                  </a:cxn>
                  <a:cxn ang="0">
                    <a:pos x="466" y="1427"/>
                  </a:cxn>
                  <a:cxn ang="0">
                    <a:pos x="512" y="1318"/>
                  </a:cxn>
                  <a:cxn ang="0">
                    <a:pos x="539" y="1234"/>
                  </a:cxn>
                  <a:cxn ang="0">
                    <a:pos x="557" y="1217"/>
                  </a:cxn>
                  <a:cxn ang="0">
                    <a:pos x="578" y="1218"/>
                  </a:cxn>
                  <a:cxn ang="0">
                    <a:pos x="593" y="1239"/>
                  </a:cxn>
                  <a:cxn ang="0">
                    <a:pos x="580" y="1293"/>
                  </a:cxn>
                  <a:cxn ang="0">
                    <a:pos x="552" y="1374"/>
                  </a:cxn>
                  <a:cxn ang="0">
                    <a:pos x="490" y="1488"/>
                  </a:cxn>
                  <a:cxn ang="0">
                    <a:pos x="418" y="1565"/>
                  </a:cxn>
                  <a:cxn ang="0">
                    <a:pos x="325" y="1605"/>
                  </a:cxn>
                  <a:cxn ang="0">
                    <a:pos x="219" y="1590"/>
                  </a:cxn>
                  <a:cxn ang="0">
                    <a:pos x="144" y="1520"/>
                  </a:cxn>
                  <a:cxn ang="0">
                    <a:pos x="116" y="1412"/>
                  </a:cxn>
                  <a:cxn ang="0">
                    <a:pos x="133" y="1321"/>
                  </a:cxn>
                  <a:cxn ang="0">
                    <a:pos x="168" y="1220"/>
                  </a:cxn>
                  <a:cxn ang="0">
                    <a:pos x="200" y="1130"/>
                  </a:cxn>
                  <a:cxn ang="0">
                    <a:pos x="251" y="983"/>
                  </a:cxn>
                  <a:cxn ang="0">
                    <a:pos x="290" y="870"/>
                  </a:cxn>
                  <a:cxn ang="0">
                    <a:pos x="319" y="788"/>
                  </a:cxn>
                  <a:cxn ang="0">
                    <a:pos x="335" y="734"/>
                  </a:cxn>
                  <a:cxn ang="0">
                    <a:pos x="347" y="652"/>
                  </a:cxn>
                  <a:cxn ang="0">
                    <a:pos x="335" y="596"/>
                  </a:cxn>
                  <a:cxn ang="0">
                    <a:pos x="308" y="578"/>
                  </a:cxn>
                  <a:cxn ang="0">
                    <a:pos x="257" y="581"/>
                  </a:cxn>
                  <a:cxn ang="0">
                    <a:pos x="187" y="622"/>
                  </a:cxn>
                  <a:cxn ang="0">
                    <a:pos x="121" y="716"/>
                  </a:cxn>
                  <a:cxn ang="0">
                    <a:pos x="63" y="873"/>
                  </a:cxn>
                  <a:cxn ang="0">
                    <a:pos x="47" y="910"/>
                  </a:cxn>
                  <a:cxn ang="0">
                    <a:pos x="18" y="913"/>
                  </a:cxn>
                  <a:cxn ang="0">
                    <a:pos x="2" y="900"/>
                  </a:cxn>
                  <a:cxn ang="0">
                    <a:pos x="5" y="869"/>
                  </a:cxn>
                  <a:cxn ang="0">
                    <a:pos x="26" y="801"/>
                  </a:cxn>
                  <a:cxn ang="0">
                    <a:pos x="64" y="711"/>
                  </a:cxn>
                  <a:cxn ang="0">
                    <a:pos x="122" y="622"/>
                  </a:cxn>
                  <a:cxn ang="0">
                    <a:pos x="200" y="552"/>
                  </a:cxn>
                  <a:cxn ang="0">
                    <a:pos x="298" y="524"/>
                  </a:cxn>
                  <a:cxn ang="0">
                    <a:pos x="487" y="0"/>
                  </a:cxn>
                  <a:cxn ang="0">
                    <a:pos x="549" y="25"/>
                  </a:cxn>
                  <a:cxn ang="0">
                    <a:pos x="572" y="86"/>
                  </a:cxn>
                  <a:cxn ang="0">
                    <a:pos x="545" y="161"/>
                  </a:cxn>
                  <a:cxn ang="0">
                    <a:pos x="485" y="204"/>
                  </a:cxn>
                  <a:cxn ang="0">
                    <a:pos x="417" y="204"/>
                  </a:cxn>
                  <a:cxn ang="0">
                    <a:pos x="374" y="158"/>
                  </a:cxn>
                  <a:cxn ang="0">
                    <a:pos x="376" y="83"/>
                  </a:cxn>
                  <a:cxn ang="0">
                    <a:pos x="430" y="18"/>
                  </a:cxn>
                </a:cxnLst>
                <a:rect l="0" t="0" r="r" b="b"/>
                <a:pathLst>
                  <a:path w="593" h="1607">
                    <a:moveTo>
                      <a:pt x="298" y="524"/>
                    </a:moveTo>
                    <a:lnTo>
                      <a:pt x="325" y="526"/>
                    </a:lnTo>
                    <a:lnTo>
                      <a:pt x="349" y="531"/>
                    </a:lnTo>
                    <a:lnTo>
                      <a:pt x="372" y="539"/>
                    </a:lnTo>
                    <a:lnTo>
                      <a:pt x="393" y="551"/>
                    </a:lnTo>
                    <a:lnTo>
                      <a:pt x="412" y="566"/>
                    </a:lnTo>
                    <a:lnTo>
                      <a:pt x="430" y="582"/>
                    </a:lnTo>
                    <a:lnTo>
                      <a:pt x="444" y="601"/>
                    </a:lnTo>
                    <a:lnTo>
                      <a:pt x="457" y="622"/>
                    </a:lnTo>
                    <a:lnTo>
                      <a:pt x="467" y="644"/>
                    </a:lnTo>
                    <a:lnTo>
                      <a:pt x="474" y="668"/>
                    </a:lnTo>
                    <a:lnTo>
                      <a:pt x="479" y="693"/>
                    </a:lnTo>
                    <a:lnTo>
                      <a:pt x="480" y="719"/>
                    </a:lnTo>
                    <a:lnTo>
                      <a:pt x="480" y="741"/>
                    </a:lnTo>
                    <a:lnTo>
                      <a:pt x="477" y="762"/>
                    </a:lnTo>
                    <a:lnTo>
                      <a:pt x="472" y="781"/>
                    </a:lnTo>
                    <a:lnTo>
                      <a:pt x="466" y="802"/>
                    </a:lnTo>
                    <a:lnTo>
                      <a:pt x="458" y="824"/>
                    </a:lnTo>
                    <a:lnTo>
                      <a:pt x="449" y="847"/>
                    </a:lnTo>
                    <a:lnTo>
                      <a:pt x="443" y="863"/>
                    </a:lnTo>
                    <a:lnTo>
                      <a:pt x="439" y="877"/>
                    </a:lnTo>
                    <a:lnTo>
                      <a:pt x="435" y="889"/>
                    </a:lnTo>
                    <a:lnTo>
                      <a:pt x="432" y="900"/>
                    </a:lnTo>
                    <a:lnTo>
                      <a:pt x="425" y="919"/>
                    </a:lnTo>
                    <a:lnTo>
                      <a:pt x="421" y="929"/>
                    </a:lnTo>
                    <a:lnTo>
                      <a:pt x="417" y="940"/>
                    </a:lnTo>
                    <a:lnTo>
                      <a:pt x="412" y="954"/>
                    </a:lnTo>
                    <a:lnTo>
                      <a:pt x="406" y="968"/>
                    </a:lnTo>
                    <a:lnTo>
                      <a:pt x="400" y="986"/>
                    </a:lnTo>
                    <a:lnTo>
                      <a:pt x="400" y="987"/>
                    </a:lnTo>
                    <a:lnTo>
                      <a:pt x="315" y="1235"/>
                    </a:lnTo>
                    <a:lnTo>
                      <a:pt x="304" y="1267"/>
                    </a:lnTo>
                    <a:lnTo>
                      <a:pt x="293" y="1296"/>
                    </a:lnTo>
                    <a:lnTo>
                      <a:pt x="285" y="1320"/>
                    </a:lnTo>
                    <a:lnTo>
                      <a:pt x="277" y="1342"/>
                    </a:lnTo>
                    <a:lnTo>
                      <a:pt x="270" y="1362"/>
                    </a:lnTo>
                    <a:lnTo>
                      <a:pt x="265" y="1380"/>
                    </a:lnTo>
                    <a:lnTo>
                      <a:pt x="260" y="1396"/>
                    </a:lnTo>
                    <a:lnTo>
                      <a:pt x="256" y="1410"/>
                    </a:lnTo>
                    <a:lnTo>
                      <a:pt x="253" y="1424"/>
                    </a:lnTo>
                    <a:lnTo>
                      <a:pt x="251" y="1436"/>
                    </a:lnTo>
                    <a:lnTo>
                      <a:pt x="249" y="1463"/>
                    </a:lnTo>
                    <a:lnTo>
                      <a:pt x="249" y="1476"/>
                    </a:lnTo>
                    <a:lnTo>
                      <a:pt x="249" y="1495"/>
                    </a:lnTo>
                    <a:lnTo>
                      <a:pt x="252" y="1512"/>
                    </a:lnTo>
                    <a:lnTo>
                      <a:pt x="256" y="1525"/>
                    </a:lnTo>
                    <a:lnTo>
                      <a:pt x="262" y="1536"/>
                    </a:lnTo>
                    <a:lnTo>
                      <a:pt x="269" y="1544"/>
                    </a:lnTo>
                    <a:lnTo>
                      <a:pt x="279" y="1550"/>
                    </a:lnTo>
                    <a:lnTo>
                      <a:pt x="289" y="1554"/>
                    </a:lnTo>
                    <a:lnTo>
                      <a:pt x="302" y="1555"/>
                    </a:lnTo>
                    <a:lnTo>
                      <a:pt x="324" y="1552"/>
                    </a:lnTo>
                    <a:lnTo>
                      <a:pt x="346" y="1547"/>
                    </a:lnTo>
                    <a:lnTo>
                      <a:pt x="366" y="1538"/>
                    </a:lnTo>
                    <a:lnTo>
                      <a:pt x="385" y="1526"/>
                    </a:lnTo>
                    <a:lnTo>
                      <a:pt x="404" y="1511"/>
                    </a:lnTo>
                    <a:lnTo>
                      <a:pt x="421" y="1493"/>
                    </a:lnTo>
                    <a:lnTo>
                      <a:pt x="437" y="1474"/>
                    </a:lnTo>
                    <a:lnTo>
                      <a:pt x="452" y="1451"/>
                    </a:lnTo>
                    <a:lnTo>
                      <a:pt x="466" y="1427"/>
                    </a:lnTo>
                    <a:lnTo>
                      <a:pt x="479" y="1401"/>
                    </a:lnTo>
                    <a:lnTo>
                      <a:pt x="491" y="1374"/>
                    </a:lnTo>
                    <a:lnTo>
                      <a:pt x="502" y="1346"/>
                    </a:lnTo>
                    <a:lnTo>
                      <a:pt x="512" y="1318"/>
                    </a:lnTo>
                    <a:lnTo>
                      <a:pt x="521" y="1288"/>
                    </a:lnTo>
                    <a:lnTo>
                      <a:pt x="529" y="1258"/>
                    </a:lnTo>
                    <a:lnTo>
                      <a:pt x="535" y="1245"/>
                    </a:lnTo>
                    <a:lnTo>
                      <a:pt x="539" y="1234"/>
                    </a:lnTo>
                    <a:lnTo>
                      <a:pt x="543" y="1227"/>
                    </a:lnTo>
                    <a:lnTo>
                      <a:pt x="546" y="1222"/>
                    </a:lnTo>
                    <a:lnTo>
                      <a:pt x="551" y="1218"/>
                    </a:lnTo>
                    <a:lnTo>
                      <a:pt x="557" y="1217"/>
                    </a:lnTo>
                    <a:lnTo>
                      <a:pt x="565" y="1216"/>
                    </a:lnTo>
                    <a:lnTo>
                      <a:pt x="568" y="1216"/>
                    </a:lnTo>
                    <a:lnTo>
                      <a:pt x="574" y="1217"/>
                    </a:lnTo>
                    <a:lnTo>
                      <a:pt x="578" y="1218"/>
                    </a:lnTo>
                    <a:lnTo>
                      <a:pt x="584" y="1220"/>
                    </a:lnTo>
                    <a:lnTo>
                      <a:pt x="589" y="1224"/>
                    </a:lnTo>
                    <a:lnTo>
                      <a:pt x="591" y="1231"/>
                    </a:lnTo>
                    <a:lnTo>
                      <a:pt x="593" y="1239"/>
                    </a:lnTo>
                    <a:lnTo>
                      <a:pt x="591" y="1252"/>
                    </a:lnTo>
                    <a:lnTo>
                      <a:pt x="589" y="1263"/>
                    </a:lnTo>
                    <a:lnTo>
                      <a:pt x="585" y="1277"/>
                    </a:lnTo>
                    <a:lnTo>
                      <a:pt x="580" y="1293"/>
                    </a:lnTo>
                    <a:lnTo>
                      <a:pt x="575" y="1310"/>
                    </a:lnTo>
                    <a:lnTo>
                      <a:pt x="568" y="1331"/>
                    </a:lnTo>
                    <a:lnTo>
                      <a:pt x="561" y="1352"/>
                    </a:lnTo>
                    <a:lnTo>
                      <a:pt x="552" y="1374"/>
                    </a:lnTo>
                    <a:lnTo>
                      <a:pt x="542" y="1396"/>
                    </a:lnTo>
                    <a:lnTo>
                      <a:pt x="531" y="1420"/>
                    </a:lnTo>
                    <a:lnTo>
                      <a:pt x="505" y="1466"/>
                    </a:lnTo>
                    <a:lnTo>
                      <a:pt x="490" y="1488"/>
                    </a:lnTo>
                    <a:lnTo>
                      <a:pt x="474" y="1510"/>
                    </a:lnTo>
                    <a:lnTo>
                      <a:pt x="457" y="1530"/>
                    </a:lnTo>
                    <a:lnTo>
                      <a:pt x="438" y="1549"/>
                    </a:lnTo>
                    <a:lnTo>
                      <a:pt x="418" y="1565"/>
                    </a:lnTo>
                    <a:lnTo>
                      <a:pt x="397" y="1579"/>
                    </a:lnTo>
                    <a:lnTo>
                      <a:pt x="374" y="1591"/>
                    </a:lnTo>
                    <a:lnTo>
                      <a:pt x="351" y="1600"/>
                    </a:lnTo>
                    <a:lnTo>
                      <a:pt x="325" y="1605"/>
                    </a:lnTo>
                    <a:lnTo>
                      <a:pt x="298" y="1607"/>
                    </a:lnTo>
                    <a:lnTo>
                      <a:pt x="270" y="1605"/>
                    </a:lnTo>
                    <a:lnTo>
                      <a:pt x="244" y="1599"/>
                    </a:lnTo>
                    <a:lnTo>
                      <a:pt x="219" y="1590"/>
                    </a:lnTo>
                    <a:lnTo>
                      <a:pt x="197" y="1576"/>
                    </a:lnTo>
                    <a:lnTo>
                      <a:pt x="176" y="1560"/>
                    </a:lnTo>
                    <a:lnTo>
                      <a:pt x="159" y="1541"/>
                    </a:lnTo>
                    <a:lnTo>
                      <a:pt x="144" y="1520"/>
                    </a:lnTo>
                    <a:lnTo>
                      <a:pt x="132" y="1496"/>
                    </a:lnTo>
                    <a:lnTo>
                      <a:pt x="123" y="1470"/>
                    </a:lnTo>
                    <a:lnTo>
                      <a:pt x="118" y="1442"/>
                    </a:lnTo>
                    <a:lnTo>
                      <a:pt x="116" y="1412"/>
                    </a:lnTo>
                    <a:lnTo>
                      <a:pt x="117" y="1392"/>
                    </a:lnTo>
                    <a:lnTo>
                      <a:pt x="121" y="1370"/>
                    </a:lnTo>
                    <a:lnTo>
                      <a:pt x="126" y="1346"/>
                    </a:lnTo>
                    <a:lnTo>
                      <a:pt x="133" y="1321"/>
                    </a:lnTo>
                    <a:lnTo>
                      <a:pt x="141" y="1296"/>
                    </a:lnTo>
                    <a:lnTo>
                      <a:pt x="150" y="1269"/>
                    </a:lnTo>
                    <a:lnTo>
                      <a:pt x="159" y="1245"/>
                    </a:lnTo>
                    <a:lnTo>
                      <a:pt x="168" y="1220"/>
                    </a:lnTo>
                    <a:lnTo>
                      <a:pt x="174" y="1202"/>
                    </a:lnTo>
                    <a:lnTo>
                      <a:pt x="182" y="1180"/>
                    </a:lnTo>
                    <a:lnTo>
                      <a:pt x="191" y="1156"/>
                    </a:lnTo>
                    <a:lnTo>
                      <a:pt x="200" y="1130"/>
                    </a:lnTo>
                    <a:lnTo>
                      <a:pt x="209" y="1102"/>
                    </a:lnTo>
                    <a:lnTo>
                      <a:pt x="230" y="1044"/>
                    </a:lnTo>
                    <a:lnTo>
                      <a:pt x="240" y="1013"/>
                    </a:lnTo>
                    <a:lnTo>
                      <a:pt x="251" y="983"/>
                    </a:lnTo>
                    <a:lnTo>
                      <a:pt x="262" y="954"/>
                    </a:lnTo>
                    <a:lnTo>
                      <a:pt x="272" y="924"/>
                    </a:lnTo>
                    <a:lnTo>
                      <a:pt x="281" y="897"/>
                    </a:lnTo>
                    <a:lnTo>
                      <a:pt x="290" y="870"/>
                    </a:lnTo>
                    <a:lnTo>
                      <a:pt x="299" y="846"/>
                    </a:lnTo>
                    <a:lnTo>
                      <a:pt x="306" y="824"/>
                    </a:lnTo>
                    <a:lnTo>
                      <a:pt x="313" y="804"/>
                    </a:lnTo>
                    <a:lnTo>
                      <a:pt x="319" y="788"/>
                    </a:lnTo>
                    <a:lnTo>
                      <a:pt x="323" y="776"/>
                    </a:lnTo>
                    <a:lnTo>
                      <a:pt x="326" y="765"/>
                    </a:lnTo>
                    <a:lnTo>
                      <a:pt x="331" y="750"/>
                    </a:lnTo>
                    <a:lnTo>
                      <a:pt x="335" y="734"/>
                    </a:lnTo>
                    <a:lnTo>
                      <a:pt x="340" y="715"/>
                    </a:lnTo>
                    <a:lnTo>
                      <a:pt x="344" y="695"/>
                    </a:lnTo>
                    <a:lnTo>
                      <a:pt x="347" y="673"/>
                    </a:lnTo>
                    <a:lnTo>
                      <a:pt x="347" y="652"/>
                    </a:lnTo>
                    <a:lnTo>
                      <a:pt x="347" y="633"/>
                    </a:lnTo>
                    <a:lnTo>
                      <a:pt x="344" y="617"/>
                    </a:lnTo>
                    <a:lnTo>
                      <a:pt x="340" y="606"/>
                    </a:lnTo>
                    <a:lnTo>
                      <a:pt x="335" y="596"/>
                    </a:lnTo>
                    <a:lnTo>
                      <a:pt x="329" y="589"/>
                    </a:lnTo>
                    <a:lnTo>
                      <a:pt x="322" y="584"/>
                    </a:lnTo>
                    <a:lnTo>
                      <a:pt x="315" y="580"/>
                    </a:lnTo>
                    <a:lnTo>
                      <a:pt x="308" y="578"/>
                    </a:lnTo>
                    <a:lnTo>
                      <a:pt x="296" y="576"/>
                    </a:lnTo>
                    <a:lnTo>
                      <a:pt x="291" y="576"/>
                    </a:lnTo>
                    <a:lnTo>
                      <a:pt x="274" y="578"/>
                    </a:lnTo>
                    <a:lnTo>
                      <a:pt x="257" y="581"/>
                    </a:lnTo>
                    <a:lnTo>
                      <a:pt x="240" y="587"/>
                    </a:lnTo>
                    <a:lnTo>
                      <a:pt x="223" y="596"/>
                    </a:lnTo>
                    <a:lnTo>
                      <a:pt x="205" y="608"/>
                    </a:lnTo>
                    <a:lnTo>
                      <a:pt x="187" y="622"/>
                    </a:lnTo>
                    <a:lnTo>
                      <a:pt x="170" y="641"/>
                    </a:lnTo>
                    <a:lnTo>
                      <a:pt x="153" y="662"/>
                    </a:lnTo>
                    <a:lnTo>
                      <a:pt x="137" y="687"/>
                    </a:lnTo>
                    <a:lnTo>
                      <a:pt x="121" y="716"/>
                    </a:lnTo>
                    <a:lnTo>
                      <a:pt x="105" y="749"/>
                    </a:lnTo>
                    <a:lnTo>
                      <a:pt x="90" y="786"/>
                    </a:lnTo>
                    <a:lnTo>
                      <a:pt x="77" y="827"/>
                    </a:lnTo>
                    <a:lnTo>
                      <a:pt x="63" y="873"/>
                    </a:lnTo>
                    <a:lnTo>
                      <a:pt x="59" y="888"/>
                    </a:lnTo>
                    <a:lnTo>
                      <a:pt x="55" y="898"/>
                    </a:lnTo>
                    <a:lnTo>
                      <a:pt x="51" y="905"/>
                    </a:lnTo>
                    <a:lnTo>
                      <a:pt x="47" y="910"/>
                    </a:lnTo>
                    <a:lnTo>
                      <a:pt x="43" y="913"/>
                    </a:lnTo>
                    <a:lnTo>
                      <a:pt x="36" y="915"/>
                    </a:lnTo>
                    <a:lnTo>
                      <a:pt x="22" y="915"/>
                    </a:lnTo>
                    <a:lnTo>
                      <a:pt x="18" y="913"/>
                    </a:lnTo>
                    <a:lnTo>
                      <a:pt x="13" y="912"/>
                    </a:lnTo>
                    <a:lnTo>
                      <a:pt x="9" y="909"/>
                    </a:lnTo>
                    <a:lnTo>
                      <a:pt x="4" y="905"/>
                    </a:lnTo>
                    <a:lnTo>
                      <a:pt x="2" y="900"/>
                    </a:lnTo>
                    <a:lnTo>
                      <a:pt x="0" y="892"/>
                    </a:lnTo>
                    <a:lnTo>
                      <a:pt x="1" y="888"/>
                    </a:lnTo>
                    <a:lnTo>
                      <a:pt x="2" y="880"/>
                    </a:lnTo>
                    <a:lnTo>
                      <a:pt x="5" y="869"/>
                    </a:lnTo>
                    <a:lnTo>
                      <a:pt x="9" y="855"/>
                    </a:lnTo>
                    <a:lnTo>
                      <a:pt x="13" y="839"/>
                    </a:lnTo>
                    <a:lnTo>
                      <a:pt x="19" y="821"/>
                    </a:lnTo>
                    <a:lnTo>
                      <a:pt x="26" y="801"/>
                    </a:lnTo>
                    <a:lnTo>
                      <a:pt x="34" y="780"/>
                    </a:lnTo>
                    <a:lnTo>
                      <a:pt x="43" y="757"/>
                    </a:lnTo>
                    <a:lnTo>
                      <a:pt x="53" y="735"/>
                    </a:lnTo>
                    <a:lnTo>
                      <a:pt x="64" y="711"/>
                    </a:lnTo>
                    <a:lnTo>
                      <a:pt x="77" y="688"/>
                    </a:lnTo>
                    <a:lnTo>
                      <a:pt x="91" y="665"/>
                    </a:lnTo>
                    <a:lnTo>
                      <a:pt x="106" y="643"/>
                    </a:lnTo>
                    <a:lnTo>
                      <a:pt x="122" y="622"/>
                    </a:lnTo>
                    <a:lnTo>
                      <a:pt x="139" y="601"/>
                    </a:lnTo>
                    <a:lnTo>
                      <a:pt x="158" y="583"/>
                    </a:lnTo>
                    <a:lnTo>
                      <a:pt x="178" y="566"/>
                    </a:lnTo>
                    <a:lnTo>
                      <a:pt x="200" y="552"/>
                    </a:lnTo>
                    <a:lnTo>
                      <a:pt x="222" y="540"/>
                    </a:lnTo>
                    <a:lnTo>
                      <a:pt x="246" y="531"/>
                    </a:lnTo>
                    <a:lnTo>
                      <a:pt x="272" y="526"/>
                    </a:lnTo>
                    <a:lnTo>
                      <a:pt x="298" y="524"/>
                    </a:lnTo>
                    <a:close/>
                    <a:moveTo>
                      <a:pt x="572" y="86"/>
                    </a:moveTo>
                    <a:lnTo>
                      <a:pt x="572" y="87"/>
                    </a:lnTo>
                    <a:lnTo>
                      <a:pt x="572" y="86"/>
                    </a:lnTo>
                    <a:close/>
                    <a:moveTo>
                      <a:pt x="487" y="0"/>
                    </a:moveTo>
                    <a:lnTo>
                      <a:pt x="506" y="2"/>
                    </a:lnTo>
                    <a:lnTo>
                      <a:pt x="523" y="7"/>
                    </a:lnTo>
                    <a:lnTo>
                      <a:pt x="537" y="15"/>
                    </a:lnTo>
                    <a:lnTo>
                      <a:pt x="549" y="25"/>
                    </a:lnTo>
                    <a:lnTo>
                      <a:pt x="559" y="38"/>
                    </a:lnTo>
                    <a:lnTo>
                      <a:pt x="566" y="53"/>
                    </a:lnTo>
                    <a:lnTo>
                      <a:pt x="570" y="70"/>
                    </a:lnTo>
                    <a:lnTo>
                      <a:pt x="572" y="86"/>
                    </a:lnTo>
                    <a:lnTo>
                      <a:pt x="570" y="107"/>
                    </a:lnTo>
                    <a:lnTo>
                      <a:pt x="564" y="126"/>
                    </a:lnTo>
                    <a:lnTo>
                      <a:pt x="556" y="145"/>
                    </a:lnTo>
                    <a:lnTo>
                      <a:pt x="545" y="161"/>
                    </a:lnTo>
                    <a:lnTo>
                      <a:pt x="532" y="175"/>
                    </a:lnTo>
                    <a:lnTo>
                      <a:pt x="517" y="187"/>
                    </a:lnTo>
                    <a:lnTo>
                      <a:pt x="502" y="197"/>
                    </a:lnTo>
                    <a:lnTo>
                      <a:pt x="485" y="204"/>
                    </a:lnTo>
                    <a:lnTo>
                      <a:pt x="469" y="209"/>
                    </a:lnTo>
                    <a:lnTo>
                      <a:pt x="453" y="210"/>
                    </a:lnTo>
                    <a:lnTo>
                      <a:pt x="434" y="209"/>
                    </a:lnTo>
                    <a:lnTo>
                      <a:pt x="417" y="204"/>
                    </a:lnTo>
                    <a:lnTo>
                      <a:pt x="402" y="196"/>
                    </a:lnTo>
                    <a:lnTo>
                      <a:pt x="391" y="185"/>
                    </a:lnTo>
                    <a:lnTo>
                      <a:pt x="381" y="173"/>
                    </a:lnTo>
                    <a:lnTo>
                      <a:pt x="374" y="158"/>
                    </a:lnTo>
                    <a:lnTo>
                      <a:pt x="370" y="142"/>
                    </a:lnTo>
                    <a:lnTo>
                      <a:pt x="368" y="124"/>
                    </a:lnTo>
                    <a:lnTo>
                      <a:pt x="370" y="103"/>
                    </a:lnTo>
                    <a:lnTo>
                      <a:pt x="376" y="83"/>
                    </a:lnTo>
                    <a:lnTo>
                      <a:pt x="386" y="64"/>
                    </a:lnTo>
                    <a:lnTo>
                      <a:pt x="398" y="46"/>
                    </a:lnTo>
                    <a:lnTo>
                      <a:pt x="413" y="31"/>
                    </a:lnTo>
                    <a:lnTo>
                      <a:pt x="430" y="18"/>
                    </a:lnTo>
                    <a:lnTo>
                      <a:pt x="448" y="8"/>
                    </a:lnTo>
                    <a:lnTo>
                      <a:pt x="468" y="2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3503" y="1121"/>
                <a:ext cx="1010" cy="1686"/>
              </a:xfrm>
              <a:custGeom>
                <a:avLst/>
                <a:gdLst/>
                <a:ahLst/>
                <a:cxnLst>
                  <a:cxn ang="0">
                    <a:pos x="515" y="12"/>
                  </a:cxn>
                  <a:cxn ang="0">
                    <a:pos x="315" y="1023"/>
                  </a:cxn>
                  <a:cxn ang="0">
                    <a:pos x="482" y="875"/>
                  </a:cxn>
                  <a:cxn ang="0">
                    <a:pos x="643" y="701"/>
                  </a:cxn>
                  <a:cxn ang="0">
                    <a:pos x="770" y="620"/>
                  </a:cxn>
                  <a:cxn ang="0">
                    <a:pos x="883" y="605"/>
                  </a:cxn>
                  <a:cxn ang="0">
                    <a:pos x="984" y="667"/>
                  </a:cxn>
                  <a:cxn ang="0">
                    <a:pos x="1008" y="779"/>
                  </a:cxn>
                  <a:cxn ang="0">
                    <a:pos x="950" y="880"/>
                  </a:cxn>
                  <a:cxn ang="0">
                    <a:pos x="855" y="895"/>
                  </a:cxn>
                  <a:cxn ang="0">
                    <a:pos x="805" y="841"/>
                  </a:cxn>
                  <a:cxn ang="0">
                    <a:pos x="809" y="779"/>
                  </a:cxn>
                  <a:cxn ang="0">
                    <a:pos x="859" y="710"/>
                  </a:cxn>
                  <a:cxn ang="0">
                    <a:pos x="925" y="680"/>
                  </a:cxn>
                  <a:cxn ang="0">
                    <a:pos x="896" y="663"/>
                  </a:cxn>
                  <a:cxn ang="0">
                    <a:pos x="855" y="656"/>
                  </a:cxn>
                  <a:cxn ang="0">
                    <a:pos x="680" y="734"/>
                  </a:cxn>
                  <a:cxn ang="0">
                    <a:pos x="487" y="938"/>
                  </a:cxn>
                  <a:cxn ang="0">
                    <a:pos x="378" y="1068"/>
                  </a:cxn>
                  <a:cxn ang="0">
                    <a:pos x="556" y="1124"/>
                  </a:cxn>
                  <a:cxn ang="0">
                    <a:pos x="659" y="1235"/>
                  </a:cxn>
                  <a:cxn ang="0">
                    <a:pos x="670" y="1360"/>
                  </a:cxn>
                  <a:cxn ang="0">
                    <a:pos x="649" y="1495"/>
                  </a:cxn>
                  <a:cxn ang="0">
                    <a:pos x="668" y="1610"/>
                  </a:cxn>
                  <a:cxn ang="0">
                    <a:pos x="739" y="1632"/>
                  </a:cxn>
                  <a:cxn ang="0">
                    <a:pos x="836" y="1551"/>
                  </a:cxn>
                  <a:cxn ang="0">
                    <a:pos x="902" y="1374"/>
                  </a:cxn>
                  <a:cxn ang="0">
                    <a:pos x="934" y="1296"/>
                  </a:cxn>
                  <a:cxn ang="0">
                    <a:pos x="967" y="1303"/>
                  </a:cxn>
                  <a:cxn ang="0">
                    <a:pos x="960" y="1370"/>
                  </a:cxn>
                  <a:cxn ang="0">
                    <a:pos x="915" y="1508"/>
                  </a:cxn>
                  <a:cxn ang="0">
                    <a:pos x="819" y="1649"/>
                  </a:cxn>
                  <a:cxn ang="0">
                    <a:pos x="689" y="1685"/>
                  </a:cxn>
                  <a:cxn ang="0">
                    <a:pos x="560" y="1611"/>
                  </a:cxn>
                  <a:cxn ang="0">
                    <a:pos x="509" y="1449"/>
                  </a:cxn>
                  <a:cxn ang="0">
                    <a:pos x="526" y="1337"/>
                  </a:cxn>
                  <a:cxn ang="0">
                    <a:pos x="504" y="1229"/>
                  </a:cxn>
                  <a:cxn ang="0">
                    <a:pos x="415" y="1151"/>
                  </a:cxn>
                  <a:cxn ang="0">
                    <a:pos x="309" y="1116"/>
                  </a:cxn>
                  <a:cxn ang="0">
                    <a:pos x="258" y="1148"/>
                  </a:cxn>
                  <a:cxn ang="0">
                    <a:pos x="224" y="1297"/>
                  </a:cxn>
                  <a:cxn ang="0">
                    <a:pos x="175" y="1503"/>
                  </a:cxn>
                  <a:cxn ang="0">
                    <a:pos x="145" y="1623"/>
                  </a:cxn>
                  <a:cxn ang="0">
                    <a:pos x="82" y="1682"/>
                  </a:cxn>
                  <a:cxn ang="0">
                    <a:pos x="25" y="1672"/>
                  </a:cxn>
                  <a:cxn ang="0">
                    <a:pos x="0" y="1607"/>
                  </a:cxn>
                  <a:cxn ang="0">
                    <a:pos x="334" y="189"/>
                  </a:cxn>
                  <a:cxn ang="0">
                    <a:pos x="332" y="114"/>
                  </a:cxn>
                  <a:cxn ang="0">
                    <a:pos x="254" y="99"/>
                  </a:cxn>
                  <a:cxn ang="0">
                    <a:pos x="179" y="89"/>
                  </a:cxn>
                  <a:cxn ang="0">
                    <a:pos x="187" y="34"/>
                  </a:cxn>
                  <a:cxn ang="0">
                    <a:pos x="232" y="22"/>
                  </a:cxn>
                  <a:cxn ang="0">
                    <a:pos x="368" y="9"/>
                  </a:cxn>
                </a:cxnLst>
                <a:rect l="0" t="0" r="r" b="b"/>
                <a:pathLst>
                  <a:path w="1010" h="1686">
                    <a:moveTo>
                      <a:pt x="475" y="0"/>
                    </a:moveTo>
                    <a:lnTo>
                      <a:pt x="487" y="0"/>
                    </a:lnTo>
                    <a:lnTo>
                      <a:pt x="498" y="1"/>
                    </a:lnTo>
                    <a:lnTo>
                      <a:pt x="506" y="4"/>
                    </a:lnTo>
                    <a:lnTo>
                      <a:pt x="512" y="8"/>
                    </a:lnTo>
                    <a:lnTo>
                      <a:pt x="515" y="12"/>
                    </a:lnTo>
                    <a:lnTo>
                      <a:pt x="518" y="16"/>
                    </a:lnTo>
                    <a:lnTo>
                      <a:pt x="519" y="21"/>
                    </a:lnTo>
                    <a:lnTo>
                      <a:pt x="519" y="25"/>
                    </a:lnTo>
                    <a:lnTo>
                      <a:pt x="519" y="28"/>
                    </a:lnTo>
                    <a:lnTo>
                      <a:pt x="288" y="1036"/>
                    </a:lnTo>
                    <a:lnTo>
                      <a:pt x="315" y="1023"/>
                    </a:lnTo>
                    <a:lnTo>
                      <a:pt x="344" y="1005"/>
                    </a:lnTo>
                    <a:lnTo>
                      <a:pt x="373" y="984"/>
                    </a:lnTo>
                    <a:lnTo>
                      <a:pt x="400" y="960"/>
                    </a:lnTo>
                    <a:lnTo>
                      <a:pt x="428" y="933"/>
                    </a:lnTo>
                    <a:lnTo>
                      <a:pt x="456" y="905"/>
                    </a:lnTo>
                    <a:lnTo>
                      <a:pt x="482" y="875"/>
                    </a:lnTo>
                    <a:lnTo>
                      <a:pt x="508" y="845"/>
                    </a:lnTo>
                    <a:lnTo>
                      <a:pt x="533" y="814"/>
                    </a:lnTo>
                    <a:lnTo>
                      <a:pt x="562" y="780"/>
                    </a:lnTo>
                    <a:lnTo>
                      <a:pt x="591" y="750"/>
                    </a:lnTo>
                    <a:lnTo>
                      <a:pt x="617" y="724"/>
                    </a:lnTo>
                    <a:lnTo>
                      <a:pt x="643" y="701"/>
                    </a:lnTo>
                    <a:lnTo>
                      <a:pt x="667" y="680"/>
                    </a:lnTo>
                    <a:lnTo>
                      <a:pt x="690" y="663"/>
                    </a:lnTo>
                    <a:lnTo>
                      <a:pt x="712" y="649"/>
                    </a:lnTo>
                    <a:lnTo>
                      <a:pt x="733" y="637"/>
                    </a:lnTo>
                    <a:lnTo>
                      <a:pt x="752" y="628"/>
                    </a:lnTo>
                    <a:lnTo>
                      <a:pt x="770" y="620"/>
                    </a:lnTo>
                    <a:lnTo>
                      <a:pt x="787" y="614"/>
                    </a:lnTo>
                    <a:lnTo>
                      <a:pt x="804" y="610"/>
                    </a:lnTo>
                    <a:lnTo>
                      <a:pt x="819" y="607"/>
                    </a:lnTo>
                    <a:lnTo>
                      <a:pt x="847" y="604"/>
                    </a:lnTo>
                    <a:lnTo>
                      <a:pt x="859" y="604"/>
                    </a:lnTo>
                    <a:lnTo>
                      <a:pt x="883" y="605"/>
                    </a:lnTo>
                    <a:lnTo>
                      <a:pt x="906" y="610"/>
                    </a:lnTo>
                    <a:lnTo>
                      <a:pt x="925" y="617"/>
                    </a:lnTo>
                    <a:lnTo>
                      <a:pt x="943" y="627"/>
                    </a:lnTo>
                    <a:lnTo>
                      <a:pt x="959" y="639"/>
                    </a:lnTo>
                    <a:lnTo>
                      <a:pt x="972" y="652"/>
                    </a:lnTo>
                    <a:lnTo>
                      <a:pt x="984" y="667"/>
                    </a:lnTo>
                    <a:lnTo>
                      <a:pt x="994" y="683"/>
                    </a:lnTo>
                    <a:lnTo>
                      <a:pt x="1000" y="700"/>
                    </a:lnTo>
                    <a:lnTo>
                      <a:pt x="1006" y="718"/>
                    </a:lnTo>
                    <a:lnTo>
                      <a:pt x="1008" y="736"/>
                    </a:lnTo>
                    <a:lnTo>
                      <a:pt x="1010" y="754"/>
                    </a:lnTo>
                    <a:lnTo>
                      <a:pt x="1008" y="779"/>
                    </a:lnTo>
                    <a:lnTo>
                      <a:pt x="1004" y="801"/>
                    </a:lnTo>
                    <a:lnTo>
                      <a:pt x="997" y="822"/>
                    </a:lnTo>
                    <a:lnTo>
                      <a:pt x="988" y="839"/>
                    </a:lnTo>
                    <a:lnTo>
                      <a:pt x="977" y="855"/>
                    </a:lnTo>
                    <a:lnTo>
                      <a:pt x="964" y="869"/>
                    </a:lnTo>
                    <a:lnTo>
                      <a:pt x="950" y="880"/>
                    </a:lnTo>
                    <a:lnTo>
                      <a:pt x="935" y="889"/>
                    </a:lnTo>
                    <a:lnTo>
                      <a:pt x="919" y="895"/>
                    </a:lnTo>
                    <a:lnTo>
                      <a:pt x="903" y="899"/>
                    </a:lnTo>
                    <a:lnTo>
                      <a:pt x="887" y="900"/>
                    </a:lnTo>
                    <a:lnTo>
                      <a:pt x="870" y="899"/>
                    </a:lnTo>
                    <a:lnTo>
                      <a:pt x="855" y="895"/>
                    </a:lnTo>
                    <a:lnTo>
                      <a:pt x="842" y="890"/>
                    </a:lnTo>
                    <a:lnTo>
                      <a:pt x="831" y="882"/>
                    </a:lnTo>
                    <a:lnTo>
                      <a:pt x="822" y="874"/>
                    </a:lnTo>
                    <a:lnTo>
                      <a:pt x="815" y="863"/>
                    </a:lnTo>
                    <a:lnTo>
                      <a:pt x="809" y="852"/>
                    </a:lnTo>
                    <a:lnTo>
                      <a:pt x="805" y="841"/>
                    </a:lnTo>
                    <a:lnTo>
                      <a:pt x="803" y="830"/>
                    </a:lnTo>
                    <a:lnTo>
                      <a:pt x="802" y="818"/>
                    </a:lnTo>
                    <a:lnTo>
                      <a:pt x="803" y="811"/>
                    </a:lnTo>
                    <a:lnTo>
                      <a:pt x="804" y="801"/>
                    </a:lnTo>
                    <a:lnTo>
                      <a:pt x="806" y="791"/>
                    </a:lnTo>
                    <a:lnTo>
                      <a:pt x="809" y="779"/>
                    </a:lnTo>
                    <a:lnTo>
                      <a:pt x="813" y="768"/>
                    </a:lnTo>
                    <a:lnTo>
                      <a:pt x="819" y="755"/>
                    </a:lnTo>
                    <a:lnTo>
                      <a:pt x="827" y="743"/>
                    </a:lnTo>
                    <a:lnTo>
                      <a:pt x="836" y="731"/>
                    </a:lnTo>
                    <a:lnTo>
                      <a:pt x="846" y="720"/>
                    </a:lnTo>
                    <a:lnTo>
                      <a:pt x="859" y="710"/>
                    </a:lnTo>
                    <a:lnTo>
                      <a:pt x="874" y="701"/>
                    </a:lnTo>
                    <a:lnTo>
                      <a:pt x="891" y="694"/>
                    </a:lnTo>
                    <a:lnTo>
                      <a:pt x="911" y="689"/>
                    </a:lnTo>
                    <a:lnTo>
                      <a:pt x="932" y="686"/>
                    </a:lnTo>
                    <a:lnTo>
                      <a:pt x="930" y="685"/>
                    </a:lnTo>
                    <a:lnTo>
                      <a:pt x="925" y="680"/>
                    </a:lnTo>
                    <a:lnTo>
                      <a:pt x="923" y="679"/>
                    </a:lnTo>
                    <a:lnTo>
                      <a:pt x="922" y="679"/>
                    </a:lnTo>
                    <a:lnTo>
                      <a:pt x="915" y="672"/>
                    </a:lnTo>
                    <a:lnTo>
                      <a:pt x="908" y="668"/>
                    </a:lnTo>
                    <a:lnTo>
                      <a:pt x="902" y="665"/>
                    </a:lnTo>
                    <a:lnTo>
                      <a:pt x="896" y="663"/>
                    </a:lnTo>
                    <a:lnTo>
                      <a:pt x="887" y="661"/>
                    </a:lnTo>
                    <a:lnTo>
                      <a:pt x="877" y="660"/>
                    </a:lnTo>
                    <a:lnTo>
                      <a:pt x="872" y="658"/>
                    </a:lnTo>
                    <a:lnTo>
                      <a:pt x="868" y="657"/>
                    </a:lnTo>
                    <a:lnTo>
                      <a:pt x="864" y="656"/>
                    </a:lnTo>
                    <a:lnTo>
                      <a:pt x="855" y="656"/>
                    </a:lnTo>
                    <a:lnTo>
                      <a:pt x="826" y="658"/>
                    </a:lnTo>
                    <a:lnTo>
                      <a:pt x="796" y="666"/>
                    </a:lnTo>
                    <a:lnTo>
                      <a:pt x="767" y="677"/>
                    </a:lnTo>
                    <a:lnTo>
                      <a:pt x="738" y="693"/>
                    </a:lnTo>
                    <a:lnTo>
                      <a:pt x="709" y="712"/>
                    </a:lnTo>
                    <a:lnTo>
                      <a:pt x="680" y="734"/>
                    </a:lnTo>
                    <a:lnTo>
                      <a:pt x="651" y="760"/>
                    </a:lnTo>
                    <a:lnTo>
                      <a:pt x="623" y="788"/>
                    </a:lnTo>
                    <a:lnTo>
                      <a:pt x="594" y="819"/>
                    </a:lnTo>
                    <a:lnTo>
                      <a:pt x="565" y="851"/>
                    </a:lnTo>
                    <a:lnTo>
                      <a:pt x="536" y="885"/>
                    </a:lnTo>
                    <a:lnTo>
                      <a:pt x="487" y="938"/>
                    </a:lnTo>
                    <a:lnTo>
                      <a:pt x="460" y="965"/>
                    </a:lnTo>
                    <a:lnTo>
                      <a:pt x="432" y="992"/>
                    </a:lnTo>
                    <a:lnTo>
                      <a:pt x="403" y="1019"/>
                    </a:lnTo>
                    <a:lnTo>
                      <a:pt x="373" y="1042"/>
                    </a:lnTo>
                    <a:lnTo>
                      <a:pt x="343" y="1062"/>
                    </a:lnTo>
                    <a:lnTo>
                      <a:pt x="378" y="1068"/>
                    </a:lnTo>
                    <a:lnTo>
                      <a:pt x="412" y="1074"/>
                    </a:lnTo>
                    <a:lnTo>
                      <a:pt x="444" y="1081"/>
                    </a:lnTo>
                    <a:lnTo>
                      <a:pt x="475" y="1090"/>
                    </a:lnTo>
                    <a:lnTo>
                      <a:pt x="504" y="1100"/>
                    </a:lnTo>
                    <a:lnTo>
                      <a:pt x="531" y="1112"/>
                    </a:lnTo>
                    <a:lnTo>
                      <a:pt x="556" y="1124"/>
                    </a:lnTo>
                    <a:lnTo>
                      <a:pt x="579" y="1139"/>
                    </a:lnTo>
                    <a:lnTo>
                      <a:pt x="600" y="1155"/>
                    </a:lnTo>
                    <a:lnTo>
                      <a:pt x="619" y="1172"/>
                    </a:lnTo>
                    <a:lnTo>
                      <a:pt x="635" y="1191"/>
                    </a:lnTo>
                    <a:lnTo>
                      <a:pt x="648" y="1212"/>
                    </a:lnTo>
                    <a:lnTo>
                      <a:pt x="659" y="1235"/>
                    </a:lnTo>
                    <a:lnTo>
                      <a:pt x="667" y="1259"/>
                    </a:lnTo>
                    <a:lnTo>
                      <a:pt x="672" y="1286"/>
                    </a:lnTo>
                    <a:lnTo>
                      <a:pt x="673" y="1314"/>
                    </a:lnTo>
                    <a:lnTo>
                      <a:pt x="673" y="1332"/>
                    </a:lnTo>
                    <a:lnTo>
                      <a:pt x="672" y="1349"/>
                    </a:lnTo>
                    <a:lnTo>
                      <a:pt x="670" y="1360"/>
                    </a:lnTo>
                    <a:lnTo>
                      <a:pt x="669" y="1373"/>
                    </a:lnTo>
                    <a:lnTo>
                      <a:pt x="666" y="1389"/>
                    </a:lnTo>
                    <a:lnTo>
                      <a:pt x="660" y="1413"/>
                    </a:lnTo>
                    <a:lnTo>
                      <a:pt x="655" y="1440"/>
                    </a:lnTo>
                    <a:lnTo>
                      <a:pt x="652" y="1468"/>
                    </a:lnTo>
                    <a:lnTo>
                      <a:pt x="649" y="1495"/>
                    </a:lnTo>
                    <a:lnTo>
                      <a:pt x="649" y="1521"/>
                    </a:lnTo>
                    <a:lnTo>
                      <a:pt x="649" y="1545"/>
                    </a:lnTo>
                    <a:lnTo>
                      <a:pt x="652" y="1566"/>
                    </a:lnTo>
                    <a:lnTo>
                      <a:pt x="656" y="1583"/>
                    </a:lnTo>
                    <a:lnTo>
                      <a:pt x="661" y="1598"/>
                    </a:lnTo>
                    <a:lnTo>
                      <a:pt x="668" y="1610"/>
                    </a:lnTo>
                    <a:lnTo>
                      <a:pt x="676" y="1619"/>
                    </a:lnTo>
                    <a:lnTo>
                      <a:pt x="685" y="1626"/>
                    </a:lnTo>
                    <a:lnTo>
                      <a:pt x="695" y="1630"/>
                    </a:lnTo>
                    <a:lnTo>
                      <a:pt x="706" y="1633"/>
                    </a:lnTo>
                    <a:lnTo>
                      <a:pt x="719" y="1634"/>
                    </a:lnTo>
                    <a:lnTo>
                      <a:pt x="739" y="1632"/>
                    </a:lnTo>
                    <a:lnTo>
                      <a:pt x="758" y="1626"/>
                    </a:lnTo>
                    <a:lnTo>
                      <a:pt x="776" y="1618"/>
                    </a:lnTo>
                    <a:lnTo>
                      <a:pt x="793" y="1606"/>
                    </a:lnTo>
                    <a:lnTo>
                      <a:pt x="809" y="1591"/>
                    </a:lnTo>
                    <a:lnTo>
                      <a:pt x="823" y="1572"/>
                    </a:lnTo>
                    <a:lnTo>
                      <a:pt x="836" y="1551"/>
                    </a:lnTo>
                    <a:lnTo>
                      <a:pt x="849" y="1528"/>
                    </a:lnTo>
                    <a:lnTo>
                      <a:pt x="861" y="1502"/>
                    </a:lnTo>
                    <a:lnTo>
                      <a:pt x="872" y="1473"/>
                    </a:lnTo>
                    <a:lnTo>
                      <a:pt x="883" y="1442"/>
                    </a:lnTo>
                    <a:lnTo>
                      <a:pt x="893" y="1409"/>
                    </a:lnTo>
                    <a:lnTo>
                      <a:pt x="902" y="1374"/>
                    </a:lnTo>
                    <a:lnTo>
                      <a:pt x="912" y="1337"/>
                    </a:lnTo>
                    <a:lnTo>
                      <a:pt x="915" y="1321"/>
                    </a:lnTo>
                    <a:lnTo>
                      <a:pt x="918" y="1310"/>
                    </a:lnTo>
                    <a:lnTo>
                      <a:pt x="922" y="1303"/>
                    </a:lnTo>
                    <a:lnTo>
                      <a:pt x="928" y="1298"/>
                    </a:lnTo>
                    <a:lnTo>
                      <a:pt x="934" y="1296"/>
                    </a:lnTo>
                    <a:lnTo>
                      <a:pt x="943" y="1295"/>
                    </a:lnTo>
                    <a:lnTo>
                      <a:pt x="947" y="1295"/>
                    </a:lnTo>
                    <a:lnTo>
                      <a:pt x="952" y="1296"/>
                    </a:lnTo>
                    <a:lnTo>
                      <a:pt x="957" y="1297"/>
                    </a:lnTo>
                    <a:lnTo>
                      <a:pt x="962" y="1299"/>
                    </a:lnTo>
                    <a:lnTo>
                      <a:pt x="967" y="1303"/>
                    </a:lnTo>
                    <a:lnTo>
                      <a:pt x="970" y="1310"/>
                    </a:lnTo>
                    <a:lnTo>
                      <a:pt x="971" y="1318"/>
                    </a:lnTo>
                    <a:lnTo>
                      <a:pt x="970" y="1321"/>
                    </a:lnTo>
                    <a:lnTo>
                      <a:pt x="967" y="1339"/>
                    </a:lnTo>
                    <a:lnTo>
                      <a:pt x="964" y="1353"/>
                    </a:lnTo>
                    <a:lnTo>
                      <a:pt x="960" y="1370"/>
                    </a:lnTo>
                    <a:lnTo>
                      <a:pt x="955" y="1389"/>
                    </a:lnTo>
                    <a:lnTo>
                      <a:pt x="949" y="1411"/>
                    </a:lnTo>
                    <a:lnTo>
                      <a:pt x="942" y="1434"/>
                    </a:lnTo>
                    <a:lnTo>
                      <a:pt x="934" y="1458"/>
                    </a:lnTo>
                    <a:lnTo>
                      <a:pt x="925" y="1483"/>
                    </a:lnTo>
                    <a:lnTo>
                      <a:pt x="915" y="1508"/>
                    </a:lnTo>
                    <a:lnTo>
                      <a:pt x="903" y="1534"/>
                    </a:lnTo>
                    <a:lnTo>
                      <a:pt x="891" y="1558"/>
                    </a:lnTo>
                    <a:lnTo>
                      <a:pt x="874" y="1587"/>
                    </a:lnTo>
                    <a:lnTo>
                      <a:pt x="856" y="1611"/>
                    </a:lnTo>
                    <a:lnTo>
                      <a:pt x="838" y="1631"/>
                    </a:lnTo>
                    <a:lnTo>
                      <a:pt x="819" y="1649"/>
                    </a:lnTo>
                    <a:lnTo>
                      <a:pt x="800" y="1663"/>
                    </a:lnTo>
                    <a:lnTo>
                      <a:pt x="779" y="1673"/>
                    </a:lnTo>
                    <a:lnTo>
                      <a:pt x="759" y="1680"/>
                    </a:lnTo>
                    <a:lnTo>
                      <a:pt x="737" y="1685"/>
                    </a:lnTo>
                    <a:lnTo>
                      <a:pt x="715" y="1686"/>
                    </a:lnTo>
                    <a:lnTo>
                      <a:pt x="689" y="1685"/>
                    </a:lnTo>
                    <a:lnTo>
                      <a:pt x="664" y="1680"/>
                    </a:lnTo>
                    <a:lnTo>
                      <a:pt x="640" y="1672"/>
                    </a:lnTo>
                    <a:lnTo>
                      <a:pt x="617" y="1661"/>
                    </a:lnTo>
                    <a:lnTo>
                      <a:pt x="596" y="1647"/>
                    </a:lnTo>
                    <a:lnTo>
                      <a:pt x="577" y="1631"/>
                    </a:lnTo>
                    <a:lnTo>
                      <a:pt x="560" y="1611"/>
                    </a:lnTo>
                    <a:lnTo>
                      <a:pt x="545" y="1590"/>
                    </a:lnTo>
                    <a:lnTo>
                      <a:pt x="532" y="1566"/>
                    </a:lnTo>
                    <a:lnTo>
                      <a:pt x="522" y="1539"/>
                    </a:lnTo>
                    <a:lnTo>
                      <a:pt x="515" y="1511"/>
                    </a:lnTo>
                    <a:lnTo>
                      <a:pt x="510" y="1481"/>
                    </a:lnTo>
                    <a:lnTo>
                      <a:pt x="509" y="1449"/>
                    </a:lnTo>
                    <a:lnTo>
                      <a:pt x="510" y="1421"/>
                    </a:lnTo>
                    <a:lnTo>
                      <a:pt x="513" y="1393"/>
                    </a:lnTo>
                    <a:lnTo>
                      <a:pt x="519" y="1366"/>
                    </a:lnTo>
                    <a:lnTo>
                      <a:pt x="522" y="1354"/>
                    </a:lnTo>
                    <a:lnTo>
                      <a:pt x="524" y="1345"/>
                    </a:lnTo>
                    <a:lnTo>
                      <a:pt x="526" y="1337"/>
                    </a:lnTo>
                    <a:lnTo>
                      <a:pt x="526" y="1329"/>
                    </a:lnTo>
                    <a:lnTo>
                      <a:pt x="526" y="1313"/>
                    </a:lnTo>
                    <a:lnTo>
                      <a:pt x="525" y="1289"/>
                    </a:lnTo>
                    <a:lnTo>
                      <a:pt x="520" y="1267"/>
                    </a:lnTo>
                    <a:lnTo>
                      <a:pt x="513" y="1247"/>
                    </a:lnTo>
                    <a:lnTo>
                      <a:pt x="504" y="1229"/>
                    </a:lnTo>
                    <a:lnTo>
                      <a:pt x="493" y="1212"/>
                    </a:lnTo>
                    <a:lnTo>
                      <a:pt x="480" y="1197"/>
                    </a:lnTo>
                    <a:lnTo>
                      <a:pt x="466" y="1183"/>
                    </a:lnTo>
                    <a:lnTo>
                      <a:pt x="449" y="1171"/>
                    </a:lnTo>
                    <a:lnTo>
                      <a:pt x="433" y="1160"/>
                    </a:lnTo>
                    <a:lnTo>
                      <a:pt x="415" y="1151"/>
                    </a:lnTo>
                    <a:lnTo>
                      <a:pt x="397" y="1143"/>
                    </a:lnTo>
                    <a:lnTo>
                      <a:pt x="379" y="1135"/>
                    </a:lnTo>
                    <a:lnTo>
                      <a:pt x="361" y="1129"/>
                    </a:lnTo>
                    <a:lnTo>
                      <a:pt x="343" y="1124"/>
                    </a:lnTo>
                    <a:lnTo>
                      <a:pt x="326" y="1119"/>
                    </a:lnTo>
                    <a:lnTo>
                      <a:pt x="309" y="1116"/>
                    </a:lnTo>
                    <a:lnTo>
                      <a:pt x="294" y="1113"/>
                    </a:lnTo>
                    <a:lnTo>
                      <a:pt x="279" y="1111"/>
                    </a:lnTo>
                    <a:lnTo>
                      <a:pt x="267" y="1110"/>
                    </a:lnTo>
                    <a:lnTo>
                      <a:pt x="265" y="1119"/>
                    </a:lnTo>
                    <a:lnTo>
                      <a:pt x="262" y="1132"/>
                    </a:lnTo>
                    <a:lnTo>
                      <a:pt x="258" y="1148"/>
                    </a:lnTo>
                    <a:lnTo>
                      <a:pt x="254" y="1168"/>
                    </a:lnTo>
                    <a:lnTo>
                      <a:pt x="249" y="1190"/>
                    </a:lnTo>
                    <a:lnTo>
                      <a:pt x="243" y="1214"/>
                    </a:lnTo>
                    <a:lnTo>
                      <a:pt x="237" y="1240"/>
                    </a:lnTo>
                    <a:lnTo>
                      <a:pt x="230" y="1268"/>
                    </a:lnTo>
                    <a:lnTo>
                      <a:pt x="224" y="1297"/>
                    </a:lnTo>
                    <a:lnTo>
                      <a:pt x="210" y="1356"/>
                    </a:lnTo>
                    <a:lnTo>
                      <a:pt x="203" y="1387"/>
                    </a:lnTo>
                    <a:lnTo>
                      <a:pt x="196" y="1418"/>
                    </a:lnTo>
                    <a:lnTo>
                      <a:pt x="188" y="1447"/>
                    </a:lnTo>
                    <a:lnTo>
                      <a:pt x="181" y="1476"/>
                    </a:lnTo>
                    <a:lnTo>
                      <a:pt x="175" y="1503"/>
                    </a:lnTo>
                    <a:lnTo>
                      <a:pt x="169" y="1529"/>
                    </a:lnTo>
                    <a:lnTo>
                      <a:pt x="163" y="1553"/>
                    </a:lnTo>
                    <a:lnTo>
                      <a:pt x="158" y="1574"/>
                    </a:lnTo>
                    <a:lnTo>
                      <a:pt x="153" y="1593"/>
                    </a:lnTo>
                    <a:lnTo>
                      <a:pt x="149" y="1610"/>
                    </a:lnTo>
                    <a:lnTo>
                      <a:pt x="145" y="1623"/>
                    </a:lnTo>
                    <a:lnTo>
                      <a:pt x="143" y="1631"/>
                    </a:lnTo>
                    <a:lnTo>
                      <a:pt x="141" y="1636"/>
                    </a:lnTo>
                    <a:lnTo>
                      <a:pt x="130" y="1652"/>
                    </a:lnTo>
                    <a:lnTo>
                      <a:pt x="116" y="1665"/>
                    </a:lnTo>
                    <a:lnTo>
                      <a:pt x="100" y="1676"/>
                    </a:lnTo>
                    <a:lnTo>
                      <a:pt x="82" y="1682"/>
                    </a:lnTo>
                    <a:lnTo>
                      <a:pt x="63" y="1685"/>
                    </a:lnTo>
                    <a:lnTo>
                      <a:pt x="57" y="1685"/>
                    </a:lnTo>
                    <a:lnTo>
                      <a:pt x="50" y="1684"/>
                    </a:lnTo>
                    <a:lnTo>
                      <a:pt x="41" y="1681"/>
                    </a:lnTo>
                    <a:lnTo>
                      <a:pt x="33" y="1677"/>
                    </a:lnTo>
                    <a:lnTo>
                      <a:pt x="25" y="1672"/>
                    </a:lnTo>
                    <a:lnTo>
                      <a:pt x="17" y="1666"/>
                    </a:lnTo>
                    <a:lnTo>
                      <a:pt x="10" y="1657"/>
                    </a:lnTo>
                    <a:lnTo>
                      <a:pt x="5" y="1646"/>
                    </a:lnTo>
                    <a:lnTo>
                      <a:pt x="1" y="1633"/>
                    </a:lnTo>
                    <a:lnTo>
                      <a:pt x="0" y="1618"/>
                    </a:lnTo>
                    <a:lnTo>
                      <a:pt x="0" y="1607"/>
                    </a:lnTo>
                    <a:lnTo>
                      <a:pt x="1" y="1601"/>
                    </a:lnTo>
                    <a:lnTo>
                      <a:pt x="2" y="1595"/>
                    </a:lnTo>
                    <a:lnTo>
                      <a:pt x="4" y="1588"/>
                    </a:lnTo>
                    <a:lnTo>
                      <a:pt x="7" y="1578"/>
                    </a:lnTo>
                    <a:lnTo>
                      <a:pt x="11" y="1565"/>
                    </a:lnTo>
                    <a:lnTo>
                      <a:pt x="334" y="189"/>
                    </a:lnTo>
                    <a:lnTo>
                      <a:pt x="341" y="140"/>
                    </a:lnTo>
                    <a:lnTo>
                      <a:pt x="341" y="134"/>
                    </a:lnTo>
                    <a:lnTo>
                      <a:pt x="340" y="129"/>
                    </a:lnTo>
                    <a:lnTo>
                      <a:pt x="339" y="124"/>
                    </a:lnTo>
                    <a:lnTo>
                      <a:pt x="336" y="119"/>
                    </a:lnTo>
                    <a:lnTo>
                      <a:pt x="332" y="114"/>
                    </a:lnTo>
                    <a:lnTo>
                      <a:pt x="326" y="111"/>
                    </a:lnTo>
                    <a:lnTo>
                      <a:pt x="317" y="107"/>
                    </a:lnTo>
                    <a:lnTo>
                      <a:pt x="306" y="104"/>
                    </a:lnTo>
                    <a:lnTo>
                      <a:pt x="292" y="102"/>
                    </a:lnTo>
                    <a:lnTo>
                      <a:pt x="275" y="100"/>
                    </a:lnTo>
                    <a:lnTo>
                      <a:pt x="254" y="99"/>
                    </a:lnTo>
                    <a:lnTo>
                      <a:pt x="228" y="98"/>
                    </a:lnTo>
                    <a:lnTo>
                      <a:pt x="214" y="98"/>
                    </a:lnTo>
                    <a:lnTo>
                      <a:pt x="203" y="97"/>
                    </a:lnTo>
                    <a:lnTo>
                      <a:pt x="192" y="96"/>
                    </a:lnTo>
                    <a:lnTo>
                      <a:pt x="185" y="93"/>
                    </a:lnTo>
                    <a:lnTo>
                      <a:pt x="179" y="89"/>
                    </a:lnTo>
                    <a:lnTo>
                      <a:pt x="177" y="81"/>
                    </a:lnTo>
                    <a:lnTo>
                      <a:pt x="175" y="72"/>
                    </a:lnTo>
                    <a:lnTo>
                      <a:pt x="176" y="59"/>
                    </a:lnTo>
                    <a:lnTo>
                      <a:pt x="179" y="48"/>
                    </a:lnTo>
                    <a:lnTo>
                      <a:pt x="182" y="40"/>
                    </a:lnTo>
                    <a:lnTo>
                      <a:pt x="187" y="34"/>
                    </a:lnTo>
                    <a:lnTo>
                      <a:pt x="192" y="30"/>
                    </a:lnTo>
                    <a:lnTo>
                      <a:pt x="198" y="27"/>
                    </a:lnTo>
                    <a:lnTo>
                      <a:pt x="205" y="25"/>
                    </a:lnTo>
                    <a:lnTo>
                      <a:pt x="211" y="25"/>
                    </a:lnTo>
                    <a:lnTo>
                      <a:pt x="217" y="23"/>
                    </a:lnTo>
                    <a:lnTo>
                      <a:pt x="232" y="22"/>
                    </a:lnTo>
                    <a:lnTo>
                      <a:pt x="250" y="20"/>
                    </a:lnTo>
                    <a:lnTo>
                      <a:pt x="271" y="19"/>
                    </a:lnTo>
                    <a:lnTo>
                      <a:pt x="294" y="16"/>
                    </a:lnTo>
                    <a:lnTo>
                      <a:pt x="318" y="14"/>
                    </a:lnTo>
                    <a:lnTo>
                      <a:pt x="343" y="11"/>
                    </a:lnTo>
                    <a:lnTo>
                      <a:pt x="368" y="9"/>
                    </a:lnTo>
                    <a:lnTo>
                      <a:pt x="392" y="7"/>
                    </a:lnTo>
                    <a:lnTo>
                      <a:pt x="416" y="5"/>
                    </a:lnTo>
                    <a:lnTo>
                      <a:pt x="438" y="3"/>
                    </a:lnTo>
                    <a:lnTo>
                      <a:pt x="458" y="2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533400" y="2895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A ``</a:t>
            </a:r>
            <a:r>
              <a:rPr lang="en-US" sz="2800" b="1" i="1" u="sng" dirty="0" smtClean="0">
                <a:solidFill>
                  <a:srgbClr val="FF0066"/>
                </a:solidFill>
              </a:rPr>
              <a:t>string web</a:t>
            </a:r>
            <a:r>
              <a:rPr lang="en-US" sz="2800" dirty="0" smtClean="0">
                <a:solidFill>
                  <a:srgbClr val="FF0066"/>
                </a:solidFill>
              </a:rPr>
              <a:t>’’ is a union of WKB paths with endpoints on  </a:t>
            </a:r>
            <a:r>
              <a:rPr lang="en-US" sz="2800" dirty="0" err="1" smtClean="0">
                <a:solidFill>
                  <a:srgbClr val="FF0066"/>
                </a:solidFill>
              </a:rPr>
              <a:t>branchpoints</a:t>
            </a:r>
            <a:r>
              <a:rPr lang="en-US" sz="2800" dirty="0" smtClean="0">
                <a:solidFill>
                  <a:srgbClr val="FF0066"/>
                </a:solidFill>
              </a:rPr>
              <a:t> or such junctions.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Webs – 3/4</a:t>
            </a:r>
            <a:endParaRPr lang="en-US" dirty="0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810000"/>
            <a:ext cx="6553200" cy="299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720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These webs lift to closed cycles  </a:t>
            </a:r>
            <a:r>
              <a:rPr lang="en-US" sz="2800" dirty="0" smtClean="0">
                <a:solidFill>
                  <a:srgbClr val="800080"/>
                </a:solidFill>
                <a:sym typeface="Symbol"/>
              </a:rPr>
              <a:t>  in    and represent BPS states with </a:t>
            </a:r>
            <a:r>
              <a:rPr lang="en-US" sz="2800" dirty="0" smtClean="0">
                <a:solidFill>
                  <a:srgbClr val="800080"/>
                </a:solidFill>
              </a:rPr>
              <a:t>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5105400" y="1295400"/>
            <a:ext cx="1905000" cy="1600200"/>
            <a:chOff x="2743200" y="1066800"/>
            <a:chExt cx="2286000" cy="1905000"/>
          </a:xfrm>
        </p:grpSpPr>
        <p:sp>
          <p:nvSpPr>
            <p:cNvPr id="21" name="Oval 20"/>
            <p:cNvSpPr/>
            <p:nvPr/>
          </p:nvSpPr>
          <p:spPr>
            <a:xfrm>
              <a:off x="3733800" y="10668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876800" y="27432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743200" y="28194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895600" y="2133600"/>
              <a:ext cx="936718" cy="685800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1"/>
            </p:cNvCxnSpPr>
            <p:nvPr/>
          </p:nvCxnSpPr>
          <p:spPr>
            <a:xfrm rot="16200000" flipV="1">
              <a:off x="4038600" y="1905000"/>
              <a:ext cx="631918" cy="1089118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3352800" y="1676400"/>
              <a:ext cx="914400" cy="0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819400" y="2209800"/>
              <a:ext cx="304799" cy="367010"/>
              <a:chOff x="1134" y="1150"/>
              <a:chExt cx="1656" cy="1994"/>
            </a:xfrm>
          </p:grpSpPr>
          <p:sp>
            <p:nvSpPr>
              <p:cNvPr id="3078" name="Freeform 6"/>
              <p:cNvSpPr>
                <a:spLocks noEditPoints="1"/>
              </p:cNvSpPr>
              <p:nvPr/>
            </p:nvSpPr>
            <p:spPr bwMode="auto">
              <a:xfrm>
                <a:off x="1134" y="1150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 noEditPoints="1"/>
              </p:cNvSpPr>
              <p:nvPr/>
            </p:nvSpPr>
            <p:spPr bwMode="auto">
              <a:xfrm>
                <a:off x="1846" y="1150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572000" y="2133600"/>
              <a:ext cx="381000" cy="332566"/>
              <a:chOff x="2961" y="1491"/>
              <a:chExt cx="2297" cy="2005"/>
            </a:xfrm>
          </p:grpSpPr>
          <p:sp>
            <p:nvSpPr>
              <p:cNvPr id="3084" name="Freeform 12"/>
              <p:cNvSpPr>
                <a:spLocks noEditPoints="1"/>
              </p:cNvSpPr>
              <p:nvPr/>
            </p:nvSpPr>
            <p:spPr bwMode="auto">
              <a:xfrm>
                <a:off x="2961" y="156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4208" y="149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886200" y="1447800"/>
              <a:ext cx="304800" cy="277930"/>
              <a:chOff x="2664" y="1121"/>
              <a:chExt cx="1849" cy="1686"/>
            </a:xfrm>
          </p:grpSpPr>
          <p:sp>
            <p:nvSpPr>
              <p:cNvPr id="3090" name="Freeform 18"/>
              <p:cNvSpPr>
                <a:spLocks noEditPoints="1"/>
              </p:cNvSpPr>
              <p:nvPr/>
            </p:nvSpPr>
            <p:spPr bwMode="auto">
              <a:xfrm>
                <a:off x="2664" y="1200"/>
                <a:ext cx="593" cy="1607"/>
              </a:xfrm>
              <a:custGeom>
                <a:avLst/>
                <a:gdLst/>
                <a:ahLst/>
                <a:cxnLst>
                  <a:cxn ang="0">
                    <a:pos x="372" y="539"/>
                  </a:cxn>
                  <a:cxn ang="0">
                    <a:pos x="444" y="601"/>
                  </a:cxn>
                  <a:cxn ang="0">
                    <a:pos x="479" y="693"/>
                  </a:cxn>
                  <a:cxn ang="0">
                    <a:pos x="472" y="781"/>
                  </a:cxn>
                  <a:cxn ang="0">
                    <a:pos x="443" y="863"/>
                  </a:cxn>
                  <a:cxn ang="0">
                    <a:pos x="425" y="919"/>
                  </a:cxn>
                  <a:cxn ang="0">
                    <a:pos x="406" y="968"/>
                  </a:cxn>
                  <a:cxn ang="0">
                    <a:pos x="304" y="1267"/>
                  </a:cxn>
                  <a:cxn ang="0">
                    <a:pos x="270" y="1362"/>
                  </a:cxn>
                  <a:cxn ang="0">
                    <a:pos x="253" y="1424"/>
                  </a:cxn>
                  <a:cxn ang="0">
                    <a:pos x="249" y="1495"/>
                  </a:cxn>
                  <a:cxn ang="0">
                    <a:pos x="269" y="1544"/>
                  </a:cxn>
                  <a:cxn ang="0">
                    <a:pos x="324" y="1552"/>
                  </a:cxn>
                  <a:cxn ang="0">
                    <a:pos x="404" y="1511"/>
                  </a:cxn>
                  <a:cxn ang="0">
                    <a:pos x="466" y="1427"/>
                  </a:cxn>
                  <a:cxn ang="0">
                    <a:pos x="512" y="1318"/>
                  </a:cxn>
                  <a:cxn ang="0">
                    <a:pos x="539" y="1234"/>
                  </a:cxn>
                  <a:cxn ang="0">
                    <a:pos x="557" y="1217"/>
                  </a:cxn>
                  <a:cxn ang="0">
                    <a:pos x="578" y="1218"/>
                  </a:cxn>
                  <a:cxn ang="0">
                    <a:pos x="593" y="1239"/>
                  </a:cxn>
                  <a:cxn ang="0">
                    <a:pos x="580" y="1293"/>
                  </a:cxn>
                  <a:cxn ang="0">
                    <a:pos x="552" y="1374"/>
                  </a:cxn>
                  <a:cxn ang="0">
                    <a:pos x="490" y="1488"/>
                  </a:cxn>
                  <a:cxn ang="0">
                    <a:pos x="418" y="1565"/>
                  </a:cxn>
                  <a:cxn ang="0">
                    <a:pos x="325" y="1605"/>
                  </a:cxn>
                  <a:cxn ang="0">
                    <a:pos x="219" y="1590"/>
                  </a:cxn>
                  <a:cxn ang="0">
                    <a:pos x="144" y="1520"/>
                  </a:cxn>
                  <a:cxn ang="0">
                    <a:pos x="116" y="1412"/>
                  </a:cxn>
                  <a:cxn ang="0">
                    <a:pos x="133" y="1321"/>
                  </a:cxn>
                  <a:cxn ang="0">
                    <a:pos x="168" y="1220"/>
                  </a:cxn>
                  <a:cxn ang="0">
                    <a:pos x="200" y="1130"/>
                  </a:cxn>
                  <a:cxn ang="0">
                    <a:pos x="251" y="983"/>
                  </a:cxn>
                  <a:cxn ang="0">
                    <a:pos x="290" y="870"/>
                  </a:cxn>
                  <a:cxn ang="0">
                    <a:pos x="319" y="788"/>
                  </a:cxn>
                  <a:cxn ang="0">
                    <a:pos x="335" y="734"/>
                  </a:cxn>
                  <a:cxn ang="0">
                    <a:pos x="347" y="652"/>
                  </a:cxn>
                  <a:cxn ang="0">
                    <a:pos x="335" y="596"/>
                  </a:cxn>
                  <a:cxn ang="0">
                    <a:pos x="308" y="578"/>
                  </a:cxn>
                  <a:cxn ang="0">
                    <a:pos x="257" y="581"/>
                  </a:cxn>
                  <a:cxn ang="0">
                    <a:pos x="187" y="622"/>
                  </a:cxn>
                  <a:cxn ang="0">
                    <a:pos x="121" y="716"/>
                  </a:cxn>
                  <a:cxn ang="0">
                    <a:pos x="63" y="873"/>
                  </a:cxn>
                  <a:cxn ang="0">
                    <a:pos x="47" y="910"/>
                  </a:cxn>
                  <a:cxn ang="0">
                    <a:pos x="18" y="913"/>
                  </a:cxn>
                  <a:cxn ang="0">
                    <a:pos x="2" y="900"/>
                  </a:cxn>
                  <a:cxn ang="0">
                    <a:pos x="5" y="869"/>
                  </a:cxn>
                  <a:cxn ang="0">
                    <a:pos x="26" y="801"/>
                  </a:cxn>
                  <a:cxn ang="0">
                    <a:pos x="64" y="711"/>
                  </a:cxn>
                  <a:cxn ang="0">
                    <a:pos x="122" y="622"/>
                  </a:cxn>
                  <a:cxn ang="0">
                    <a:pos x="200" y="552"/>
                  </a:cxn>
                  <a:cxn ang="0">
                    <a:pos x="298" y="524"/>
                  </a:cxn>
                  <a:cxn ang="0">
                    <a:pos x="487" y="0"/>
                  </a:cxn>
                  <a:cxn ang="0">
                    <a:pos x="549" y="25"/>
                  </a:cxn>
                  <a:cxn ang="0">
                    <a:pos x="572" y="86"/>
                  </a:cxn>
                  <a:cxn ang="0">
                    <a:pos x="545" y="161"/>
                  </a:cxn>
                  <a:cxn ang="0">
                    <a:pos x="485" y="204"/>
                  </a:cxn>
                  <a:cxn ang="0">
                    <a:pos x="417" y="204"/>
                  </a:cxn>
                  <a:cxn ang="0">
                    <a:pos x="374" y="158"/>
                  </a:cxn>
                  <a:cxn ang="0">
                    <a:pos x="376" y="83"/>
                  </a:cxn>
                  <a:cxn ang="0">
                    <a:pos x="430" y="18"/>
                  </a:cxn>
                </a:cxnLst>
                <a:rect l="0" t="0" r="r" b="b"/>
                <a:pathLst>
                  <a:path w="593" h="1607">
                    <a:moveTo>
                      <a:pt x="298" y="524"/>
                    </a:moveTo>
                    <a:lnTo>
                      <a:pt x="325" y="526"/>
                    </a:lnTo>
                    <a:lnTo>
                      <a:pt x="349" y="531"/>
                    </a:lnTo>
                    <a:lnTo>
                      <a:pt x="372" y="539"/>
                    </a:lnTo>
                    <a:lnTo>
                      <a:pt x="393" y="551"/>
                    </a:lnTo>
                    <a:lnTo>
                      <a:pt x="412" y="566"/>
                    </a:lnTo>
                    <a:lnTo>
                      <a:pt x="430" y="582"/>
                    </a:lnTo>
                    <a:lnTo>
                      <a:pt x="444" y="601"/>
                    </a:lnTo>
                    <a:lnTo>
                      <a:pt x="457" y="622"/>
                    </a:lnTo>
                    <a:lnTo>
                      <a:pt x="467" y="644"/>
                    </a:lnTo>
                    <a:lnTo>
                      <a:pt x="474" y="668"/>
                    </a:lnTo>
                    <a:lnTo>
                      <a:pt x="479" y="693"/>
                    </a:lnTo>
                    <a:lnTo>
                      <a:pt x="480" y="719"/>
                    </a:lnTo>
                    <a:lnTo>
                      <a:pt x="480" y="741"/>
                    </a:lnTo>
                    <a:lnTo>
                      <a:pt x="477" y="762"/>
                    </a:lnTo>
                    <a:lnTo>
                      <a:pt x="472" y="781"/>
                    </a:lnTo>
                    <a:lnTo>
                      <a:pt x="466" y="802"/>
                    </a:lnTo>
                    <a:lnTo>
                      <a:pt x="458" y="824"/>
                    </a:lnTo>
                    <a:lnTo>
                      <a:pt x="449" y="847"/>
                    </a:lnTo>
                    <a:lnTo>
                      <a:pt x="443" y="863"/>
                    </a:lnTo>
                    <a:lnTo>
                      <a:pt x="439" y="877"/>
                    </a:lnTo>
                    <a:lnTo>
                      <a:pt x="435" y="889"/>
                    </a:lnTo>
                    <a:lnTo>
                      <a:pt x="432" y="900"/>
                    </a:lnTo>
                    <a:lnTo>
                      <a:pt x="425" y="919"/>
                    </a:lnTo>
                    <a:lnTo>
                      <a:pt x="421" y="929"/>
                    </a:lnTo>
                    <a:lnTo>
                      <a:pt x="417" y="940"/>
                    </a:lnTo>
                    <a:lnTo>
                      <a:pt x="412" y="954"/>
                    </a:lnTo>
                    <a:lnTo>
                      <a:pt x="406" y="968"/>
                    </a:lnTo>
                    <a:lnTo>
                      <a:pt x="400" y="986"/>
                    </a:lnTo>
                    <a:lnTo>
                      <a:pt x="400" y="987"/>
                    </a:lnTo>
                    <a:lnTo>
                      <a:pt x="315" y="1235"/>
                    </a:lnTo>
                    <a:lnTo>
                      <a:pt x="304" y="1267"/>
                    </a:lnTo>
                    <a:lnTo>
                      <a:pt x="293" y="1296"/>
                    </a:lnTo>
                    <a:lnTo>
                      <a:pt x="285" y="1320"/>
                    </a:lnTo>
                    <a:lnTo>
                      <a:pt x="277" y="1342"/>
                    </a:lnTo>
                    <a:lnTo>
                      <a:pt x="270" y="1362"/>
                    </a:lnTo>
                    <a:lnTo>
                      <a:pt x="265" y="1380"/>
                    </a:lnTo>
                    <a:lnTo>
                      <a:pt x="260" y="1396"/>
                    </a:lnTo>
                    <a:lnTo>
                      <a:pt x="256" y="1410"/>
                    </a:lnTo>
                    <a:lnTo>
                      <a:pt x="253" y="1424"/>
                    </a:lnTo>
                    <a:lnTo>
                      <a:pt x="251" y="1436"/>
                    </a:lnTo>
                    <a:lnTo>
                      <a:pt x="249" y="1463"/>
                    </a:lnTo>
                    <a:lnTo>
                      <a:pt x="249" y="1476"/>
                    </a:lnTo>
                    <a:lnTo>
                      <a:pt x="249" y="1495"/>
                    </a:lnTo>
                    <a:lnTo>
                      <a:pt x="252" y="1512"/>
                    </a:lnTo>
                    <a:lnTo>
                      <a:pt x="256" y="1525"/>
                    </a:lnTo>
                    <a:lnTo>
                      <a:pt x="262" y="1536"/>
                    </a:lnTo>
                    <a:lnTo>
                      <a:pt x="269" y="1544"/>
                    </a:lnTo>
                    <a:lnTo>
                      <a:pt x="279" y="1550"/>
                    </a:lnTo>
                    <a:lnTo>
                      <a:pt x="289" y="1554"/>
                    </a:lnTo>
                    <a:lnTo>
                      <a:pt x="302" y="1555"/>
                    </a:lnTo>
                    <a:lnTo>
                      <a:pt x="324" y="1552"/>
                    </a:lnTo>
                    <a:lnTo>
                      <a:pt x="346" y="1547"/>
                    </a:lnTo>
                    <a:lnTo>
                      <a:pt x="366" y="1538"/>
                    </a:lnTo>
                    <a:lnTo>
                      <a:pt x="385" y="1526"/>
                    </a:lnTo>
                    <a:lnTo>
                      <a:pt x="404" y="1511"/>
                    </a:lnTo>
                    <a:lnTo>
                      <a:pt x="421" y="1493"/>
                    </a:lnTo>
                    <a:lnTo>
                      <a:pt x="437" y="1474"/>
                    </a:lnTo>
                    <a:lnTo>
                      <a:pt x="452" y="1451"/>
                    </a:lnTo>
                    <a:lnTo>
                      <a:pt x="466" y="1427"/>
                    </a:lnTo>
                    <a:lnTo>
                      <a:pt x="479" y="1401"/>
                    </a:lnTo>
                    <a:lnTo>
                      <a:pt x="491" y="1374"/>
                    </a:lnTo>
                    <a:lnTo>
                      <a:pt x="502" y="1346"/>
                    </a:lnTo>
                    <a:lnTo>
                      <a:pt x="512" y="1318"/>
                    </a:lnTo>
                    <a:lnTo>
                      <a:pt x="521" y="1288"/>
                    </a:lnTo>
                    <a:lnTo>
                      <a:pt x="529" y="1258"/>
                    </a:lnTo>
                    <a:lnTo>
                      <a:pt x="535" y="1245"/>
                    </a:lnTo>
                    <a:lnTo>
                      <a:pt x="539" y="1234"/>
                    </a:lnTo>
                    <a:lnTo>
                      <a:pt x="543" y="1227"/>
                    </a:lnTo>
                    <a:lnTo>
                      <a:pt x="546" y="1222"/>
                    </a:lnTo>
                    <a:lnTo>
                      <a:pt x="551" y="1218"/>
                    </a:lnTo>
                    <a:lnTo>
                      <a:pt x="557" y="1217"/>
                    </a:lnTo>
                    <a:lnTo>
                      <a:pt x="565" y="1216"/>
                    </a:lnTo>
                    <a:lnTo>
                      <a:pt x="568" y="1216"/>
                    </a:lnTo>
                    <a:lnTo>
                      <a:pt x="574" y="1217"/>
                    </a:lnTo>
                    <a:lnTo>
                      <a:pt x="578" y="1218"/>
                    </a:lnTo>
                    <a:lnTo>
                      <a:pt x="584" y="1220"/>
                    </a:lnTo>
                    <a:lnTo>
                      <a:pt x="589" y="1224"/>
                    </a:lnTo>
                    <a:lnTo>
                      <a:pt x="591" y="1231"/>
                    </a:lnTo>
                    <a:lnTo>
                      <a:pt x="593" y="1239"/>
                    </a:lnTo>
                    <a:lnTo>
                      <a:pt x="591" y="1252"/>
                    </a:lnTo>
                    <a:lnTo>
                      <a:pt x="589" y="1263"/>
                    </a:lnTo>
                    <a:lnTo>
                      <a:pt x="585" y="1277"/>
                    </a:lnTo>
                    <a:lnTo>
                      <a:pt x="580" y="1293"/>
                    </a:lnTo>
                    <a:lnTo>
                      <a:pt x="575" y="1310"/>
                    </a:lnTo>
                    <a:lnTo>
                      <a:pt x="568" y="1331"/>
                    </a:lnTo>
                    <a:lnTo>
                      <a:pt x="561" y="1352"/>
                    </a:lnTo>
                    <a:lnTo>
                      <a:pt x="552" y="1374"/>
                    </a:lnTo>
                    <a:lnTo>
                      <a:pt x="542" y="1396"/>
                    </a:lnTo>
                    <a:lnTo>
                      <a:pt x="531" y="1420"/>
                    </a:lnTo>
                    <a:lnTo>
                      <a:pt x="505" y="1466"/>
                    </a:lnTo>
                    <a:lnTo>
                      <a:pt x="490" y="1488"/>
                    </a:lnTo>
                    <a:lnTo>
                      <a:pt x="474" y="1510"/>
                    </a:lnTo>
                    <a:lnTo>
                      <a:pt x="457" y="1530"/>
                    </a:lnTo>
                    <a:lnTo>
                      <a:pt x="438" y="1549"/>
                    </a:lnTo>
                    <a:lnTo>
                      <a:pt x="418" y="1565"/>
                    </a:lnTo>
                    <a:lnTo>
                      <a:pt x="397" y="1579"/>
                    </a:lnTo>
                    <a:lnTo>
                      <a:pt x="374" y="1591"/>
                    </a:lnTo>
                    <a:lnTo>
                      <a:pt x="351" y="1600"/>
                    </a:lnTo>
                    <a:lnTo>
                      <a:pt x="325" y="1605"/>
                    </a:lnTo>
                    <a:lnTo>
                      <a:pt x="298" y="1607"/>
                    </a:lnTo>
                    <a:lnTo>
                      <a:pt x="270" y="1605"/>
                    </a:lnTo>
                    <a:lnTo>
                      <a:pt x="244" y="1599"/>
                    </a:lnTo>
                    <a:lnTo>
                      <a:pt x="219" y="1590"/>
                    </a:lnTo>
                    <a:lnTo>
                      <a:pt x="197" y="1576"/>
                    </a:lnTo>
                    <a:lnTo>
                      <a:pt x="176" y="1560"/>
                    </a:lnTo>
                    <a:lnTo>
                      <a:pt x="159" y="1541"/>
                    </a:lnTo>
                    <a:lnTo>
                      <a:pt x="144" y="1520"/>
                    </a:lnTo>
                    <a:lnTo>
                      <a:pt x="132" y="1496"/>
                    </a:lnTo>
                    <a:lnTo>
                      <a:pt x="123" y="1470"/>
                    </a:lnTo>
                    <a:lnTo>
                      <a:pt x="118" y="1442"/>
                    </a:lnTo>
                    <a:lnTo>
                      <a:pt x="116" y="1412"/>
                    </a:lnTo>
                    <a:lnTo>
                      <a:pt x="117" y="1392"/>
                    </a:lnTo>
                    <a:lnTo>
                      <a:pt x="121" y="1370"/>
                    </a:lnTo>
                    <a:lnTo>
                      <a:pt x="126" y="1346"/>
                    </a:lnTo>
                    <a:lnTo>
                      <a:pt x="133" y="1321"/>
                    </a:lnTo>
                    <a:lnTo>
                      <a:pt x="141" y="1296"/>
                    </a:lnTo>
                    <a:lnTo>
                      <a:pt x="150" y="1269"/>
                    </a:lnTo>
                    <a:lnTo>
                      <a:pt x="159" y="1245"/>
                    </a:lnTo>
                    <a:lnTo>
                      <a:pt x="168" y="1220"/>
                    </a:lnTo>
                    <a:lnTo>
                      <a:pt x="174" y="1202"/>
                    </a:lnTo>
                    <a:lnTo>
                      <a:pt x="182" y="1180"/>
                    </a:lnTo>
                    <a:lnTo>
                      <a:pt x="191" y="1156"/>
                    </a:lnTo>
                    <a:lnTo>
                      <a:pt x="200" y="1130"/>
                    </a:lnTo>
                    <a:lnTo>
                      <a:pt x="209" y="1102"/>
                    </a:lnTo>
                    <a:lnTo>
                      <a:pt x="230" y="1044"/>
                    </a:lnTo>
                    <a:lnTo>
                      <a:pt x="240" y="1013"/>
                    </a:lnTo>
                    <a:lnTo>
                      <a:pt x="251" y="983"/>
                    </a:lnTo>
                    <a:lnTo>
                      <a:pt x="262" y="954"/>
                    </a:lnTo>
                    <a:lnTo>
                      <a:pt x="272" y="924"/>
                    </a:lnTo>
                    <a:lnTo>
                      <a:pt x="281" y="897"/>
                    </a:lnTo>
                    <a:lnTo>
                      <a:pt x="290" y="870"/>
                    </a:lnTo>
                    <a:lnTo>
                      <a:pt x="299" y="846"/>
                    </a:lnTo>
                    <a:lnTo>
                      <a:pt x="306" y="824"/>
                    </a:lnTo>
                    <a:lnTo>
                      <a:pt x="313" y="804"/>
                    </a:lnTo>
                    <a:lnTo>
                      <a:pt x="319" y="788"/>
                    </a:lnTo>
                    <a:lnTo>
                      <a:pt x="323" y="776"/>
                    </a:lnTo>
                    <a:lnTo>
                      <a:pt x="326" y="765"/>
                    </a:lnTo>
                    <a:lnTo>
                      <a:pt x="331" y="750"/>
                    </a:lnTo>
                    <a:lnTo>
                      <a:pt x="335" y="734"/>
                    </a:lnTo>
                    <a:lnTo>
                      <a:pt x="340" y="715"/>
                    </a:lnTo>
                    <a:lnTo>
                      <a:pt x="344" y="695"/>
                    </a:lnTo>
                    <a:lnTo>
                      <a:pt x="347" y="673"/>
                    </a:lnTo>
                    <a:lnTo>
                      <a:pt x="347" y="652"/>
                    </a:lnTo>
                    <a:lnTo>
                      <a:pt x="347" y="633"/>
                    </a:lnTo>
                    <a:lnTo>
                      <a:pt x="344" y="617"/>
                    </a:lnTo>
                    <a:lnTo>
                      <a:pt x="340" y="606"/>
                    </a:lnTo>
                    <a:lnTo>
                      <a:pt x="335" y="596"/>
                    </a:lnTo>
                    <a:lnTo>
                      <a:pt x="329" y="589"/>
                    </a:lnTo>
                    <a:lnTo>
                      <a:pt x="322" y="584"/>
                    </a:lnTo>
                    <a:lnTo>
                      <a:pt x="315" y="580"/>
                    </a:lnTo>
                    <a:lnTo>
                      <a:pt x="308" y="578"/>
                    </a:lnTo>
                    <a:lnTo>
                      <a:pt x="296" y="576"/>
                    </a:lnTo>
                    <a:lnTo>
                      <a:pt x="291" y="576"/>
                    </a:lnTo>
                    <a:lnTo>
                      <a:pt x="274" y="578"/>
                    </a:lnTo>
                    <a:lnTo>
                      <a:pt x="257" y="581"/>
                    </a:lnTo>
                    <a:lnTo>
                      <a:pt x="240" y="587"/>
                    </a:lnTo>
                    <a:lnTo>
                      <a:pt x="223" y="596"/>
                    </a:lnTo>
                    <a:lnTo>
                      <a:pt x="205" y="608"/>
                    </a:lnTo>
                    <a:lnTo>
                      <a:pt x="187" y="622"/>
                    </a:lnTo>
                    <a:lnTo>
                      <a:pt x="170" y="641"/>
                    </a:lnTo>
                    <a:lnTo>
                      <a:pt x="153" y="662"/>
                    </a:lnTo>
                    <a:lnTo>
                      <a:pt x="137" y="687"/>
                    </a:lnTo>
                    <a:lnTo>
                      <a:pt x="121" y="716"/>
                    </a:lnTo>
                    <a:lnTo>
                      <a:pt x="105" y="749"/>
                    </a:lnTo>
                    <a:lnTo>
                      <a:pt x="90" y="786"/>
                    </a:lnTo>
                    <a:lnTo>
                      <a:pt x="77" y="827"/>
                    </a:lnTo>
                    <a:lnTo>
                      <a:pt x="63" y="873"/>
                    </a:lnTo>
                    <a:lnTo>
                      <a:pt x="59" y="888"/>
                    </a:lnTo>
                    <a:lnTo>
                      <a:pt x="55" y="898"/>
                    </a:lnTo>
                    <a:lnTo>
                      <a:pt x="51" y="905"/>
                    </a:lnTo>
                    <a:lnTo>
                      <a:pt x="47" y="910"/>
                    </a:lnTo>
                    <a:lnTo>
                      <a:pt x="43" y="913"/>
                    </a:lnTo>
                    <a:lnTo>
                      <a:pt x="36" y="915"/>
                    </a:lnTo>
                    <a:lnTo>
                      <a:pt x="22" y="915"/>
                    </a:lnTo>
                    <a:lnTo>
                      <a:pt x="18" y="913"/>
                    </a:lnTo>
                    <a:lnTo>
                      <a:pt x="13" y="912"/>
                    </a:lnTo>
                    <a:lnTo>
                      <a:pt x="9" y="909"/>
                    </a:lnTo>
                    <a:lnTo>
                      <a:pt x="4" y="905"/>
                    </a:lnTo>
                    <a:lnTo>
                      <a:pt x="2" y="900"/>
                    </a:lnTo>
                    <a:lnTo>
                      <a:pt x="0" y="892"/>
                    </a:lnTo>
                    <a:lnTo>
                      <a:pt x="1" y="888"/>
                    </a:lnTo>
                    <a:lnTo>
                      <a:pt x="2" y="880"/>
                    </a:lnTo>
                    <a:lnTo>
                      <a:pt x="5" y="869"/>
                    </a:lnTo>
                    <a:lnTo>
                      <a:pt x="9" y="855"/>
                    </a:lnTo>
                    <a:lnTo>
                      <a:pt x="13" y="839"/>
                    </a:lnTo>
                    <a:lnTo>
                      <a:pt x="19" y="821"/>
                    </a:lnTo>
                    <a:lnTo>
                      <a:pt x="26" y="801"/>
                    </a:lnTo>
                    <a:lnTo>
                      <a:pt x="34" y="780"/>
                    </a:lnTo>
                    <a:lnTo>
                      <a:pt x="43" y="757"/>
                    </a:lnTo>
                    <a:lnTo>
                      <a:pt x="53" y="735"/>
                    </a:lnTo>
                    <a:lnTo>
                      <a:pt x="64" y="711"/>
                    </a:lnTo>
                    <a:lnTo>
                      <a:pt x="77" y="688"/>
                    </a:lnTo>
                    <a:lnTo>
                      <a:pt x="91" y="665"/>
                    </a:lnTo>
                    <a:lnTo>
                      <a:pt x="106" y="643"/>
                    </a:lnTo>
                    <a:lnTo>
                      <a:pt x="122" y="622"/>
                    </a:lnTo>
                    <a:lnTo>
                      <a:pt x="139" y="601"/>
                    </a:lnTo>
                    <a:lnTo>
                      <a:pt x="158" y="583"/>
                    </a:lnTo>
                    <a:lnTo>
                      <a:pt x="178" y="566"/>
                    </a:lnTo>
                    <a:lnTo>
                      <a:pt x="200" y="552"/>
                    </a:lnTo>
                    <a:lnTo>
                      <a:pt x="222" y="540"/>
                    </a:lnTo>
                    <a:lnTo>
                      <a:pt x="246" y="531"/>
                    </a:lnTo>
                    <a:lnTo>
                      <a:pt x="272" y="526"/>
                    </a:lnTo>
                    <a:lnTo>
                      <a:pt x="298" y="524"/>
                    </a:lnTo>
                    <a:close/>
                    <a:moveTo>
                      <a:pt x="572" y="86"/>
                    </a:moveTo>
                    <a:lnTo>
                      <a:pt x="572" y="87"/>
                    </a:lnTo>
                    <a:lnTo>
                      <a:pt x="572" y="86"/>
                    </a:lnTo>
                    <a:close/>
                    <a:moveTo>
                      <a:pt x="487" y="0"/>
                    </a:moveTo>
                    <a:lnTo>
                      <a:pt x="506" y="2"/>
                    </a:lnTo>
                    <a:lnTo>
                      <a:pt x="523" y="7"/>
                    </a:lnTo>
                    <a:lnTo>
                      <a:pt x="537" y="15"/>
                    </a:lnTo>
                    <a:lnTo>
                      <a:pt x="549" y="25"/>
                    </a:lnTo>
                    <a:lnTo>
                      <a:pt x="559" y="38"/>
                    </a:lnTo>
                    <a:lnTo>
                      <a:pt x="566" y="53"/>
                    </a:lnTo>
                    <a:lnTo>
                      <a:pt x="570" y="70"/>
                    </a:lnTo>
                    <a:lnTo>
                      <a:pt x="572" y="86"/>
                    </a:lnTo>
                    <a:lnTo>
                      <a:pt x="570" y="107"/>
                    </a:lnTo>
                    <a:lnTo>
                      <a:pt x="564" y="126"/>
                    </a:lnTo>
                    <a:lnTo>
                      <a:pt x="556" y="145"/>
                    </a:lnTo>
                    <a:lnTo>
                      <a:pt x="545" y="161"/>
                    </a:lnTo>
                    <a:lnTo>
                      <a:pt x="532" y="175"/>
                    </a:lnTo>
                    <a:lnTo>
                      <a:pt x="517" y="187"/>
                    </a:lnTo>
                    <a:lnTo>
                      <a:pt x="502" y="197"/>
                    </a:lnTo>
                    <a:lnTo>
                      <a:pt x="485" y="204"/>
                    </a:lnTo>
                    <a:lnTo>
                      <a:pt x="469" y="209"/>
                    </a:lnTo>
                    <a:lnTo>
                      <a:pt x="453" y="210"/>
                    </a:lnTo>
                    <a:lnTo>
                      <a:pt x="434" y="209"/>
                    </a:lnTo>
                    <a:lnTo>
                      <a:pt x="417" y="204"/>
                    </a:lnTo>
                    <a:lnTo>
                      <a:pt x="402" y="196"/>
                    </a:lnTo>
                    <a:lnTo>
                      <a:pt x="391" y="185"/>
                    </a:lnTo>
                    <a:lnTo>
                      <a:pt x="381" y="173"/>
                    </a:lnTo>
                    <a:lnTo>
                      <a:pt x="374" y="158"/>
                    </a:lnTo>
                    <a:lnTo>
                      <a:pt x="370" y="142"/>
                    </a:lnTo>
                    <a:lnTo>
                      <a:pt x="368" y="124"/>
                    </a:lnTo>
                    <a:lnTo>
                      <a:pt x="370" y="103"/>
                    </a:lnTo>
                    <a:lnTo>
                      <a:pt x="376" y="83"/>
                    </a:lnTo>
                    <a:lnTo>
                      <a:pt x="386" y="64"/>
                    </a:lnTo>
                    <a:lnTo>
                      <a:pt x="398" y="46"/>
                    </a:lnTo>
                    <a:lnTo>
                      <a:pt x="413" y="31"/>
                    </a:lnTo>
                    <a:lnTo>
                      <a:pt x="430" y="18"/>
                    </a:lnTo>
                    <a:lnTo>
                      <a:pt x="448" y="8"/>
                    </a:lnTo>
                    <a:lnTo>
                      <a:pt x="468" y="2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3503" y="1121"/>
                <a:ext cx="1010" cy="1686"/>
              </a:xfrm>
              <a:custGeom>
                <a:avLst/>
                <a:gdLst/>
                <a:ahLst/>
                <a:cxnLst>
                  <a:cxn ang="0">
                    <a:pos x="515" y="12"/>
                  </a:cxn>
                  <a:cxn ang="0">
                    <a:pos x="315" y="1023"/>
                  </a:cxn>
                  <a:cxn ang="0">
                    <a:pos x="482" y="875"/>
                  </a:cxn>
                  <a:cxn ang="0">
                    <a:pos x="643" y="701"/>
                  </a:cxn>
                  <a:cxn ang="0">
                    <a:pos x="770" y="620"/>
                  </a:cxn>
                  <a:cxn ang="0">
                    <a:pos x="883" y="605"/>
                  </a:cxn>
                  <a:cxn ang="0">
                    <a:pos x="984" y="667"/>
                  </a:cxn>
                  <a:cxn ang="0">
                    <a:pos x="1008" y="779"/>
                  </a:cxn>
                  <a:cxn ang="0">
                    <a:pos x="950" y="880"/>
                  </a:cxn>
                  <a:cxn ang="0">
                    <a:pos x="855" y="895"/>
                  </a:cxn>
                  <a:cxn ang="0">
                    <a:pos x="805" y="841"/>
                  </a:cxn>
                  <a:cxn ang="0">
                    <a:pos x="809" y="779"/>
                  </a:cxn>
                  <a:cxn ang="0">
                    <a:pos x="859" y="710"/>
                  </a:cxn>
                  <a:cxn ang="0">
                    <a:pos x="925" y="680"/>
                  </a:cxn>
                  <a:cxn ang="0">
                    <a:pos x="896" y="663"/>
                  </a:cxn>
                  <a:cxn ang="0">
                    <a:pos x="855" y="656"/>
                  </a:cxn>
                  <a:cxn ang="0">
                    <a:pos x="680" y="734"/>
                  </a:cxn>
                  <a:cxn ang="0">
                    <a:pos x="487" y="938"/>
                  </a:cxn>
                  <a:cxn ang="0">
                    <a:pos x="378" y="1068"/>
                  </a:cxn>
                  <a:cxn ang="0">
                    <a:pos x="556" y="1124"/>
                  </a:cxn>
                  <a:cxn ang="0">
                    <a:pos x="659" y="1235"/>
                  </a:cxn>
                  <a:cxn ang="0">
                    <a:pos x="670" y="1360"/>
                  </a:cxn>
                  <a:cxn ang="0">
                    <a:pos x="649" y="1495"/>
                  </a:cxn>
                  <a:cxn ang="0">
                    <a:pos x="668" y="1610"/>
                  </a:cxn>
                  <a:cxn ang="0">
                    <a:pos x="739" y="1632"/>
                  </a:cxn>
                  <a:cxn ang="0">
                    <a:pos x="836" y="1551"/>
                  </a:cxn>
                  <a:cxn ang="0">
                    <a:pos x="902" y="1374"/>
                  </a:cxn>
                  <a:cxn ang="0">
                    <a:pos x="934" y="1296"/>
                  </a:cxn>
                  <a:cxn ang="0">
                    <a:pos x="967" y="1303"/>
                  </a:cxn>
                  <a:cxn ang="0">
                    <a:pos x="960" y="1370"/>
                  </a:cxn>
                  <a:cxn ang="0">
                    <a:pos x="915" y="1508"/>
                  </a:cxn>
                  <a:cxn ang="0">
                    <a:pos x="819" y="1649"/>
                  </a:cxn>
                  <a:cxn ang="0">
                    <a:pos x="689" y="1685"/>
                  </a:cxn>
                  <a:cxn ang="0">
                    <a:pos x="560" y="1611"/>
                  </a:cxn>
                  <a:cxn ang="0">
                    <a:pos x="509" y="1449"/>
                  </a:cxn>
                  <a:cxn ang="0">
                    <a:pos x="526" y="1337"/>
                  </a:cxn>
                  <a:cxn ang="0">
                    <a:pos x="504" y="1229"/>
                  </a:cxn>
                  <a:cxn ang="0">
                    <a:pos x="415" y="1151"/>
                  </a:cxn>
                  <a:cxn ang="0">
                    <a:pos x="309" y="1116"/>
                  </a:cxn>
                  <a:cxn ang="0">
                    <a:pos x="258" y="1148"/>
                  </a:cxn>
                  <a:cxn ang="0">
                    <a:pos x="224" y="1297"/>
                  </a:cxn>
                  <a:cxn ang="0">
                    <a:pos x="175" y="1503"/>
                  </a:cxn>
                  <a:cxn ang="0">
                    <a:pos x="145" y="1623"/>
                  </a:cxn>
                  <a:cxn ang="0">
                    <a:pos x="82" y="1682"/>
                  </a:cxn>
                  <a:cxn ang="0">
                    <a:pos x="25" y="1672"/>
                  </a:cxn>
                  <a:cxn ang="0">
                    <a:pos x="0" y="1607"/>
                  </a:cxn>
                  <a:cxn ang="0">
                    <a:pos x="334" y="189"/>
                  </a:cxn>
                  <a:cxn ang="0">
                    <a:pos x="332" y="114"/>
                  </a:cxn>
                  <a:cxn ang="0">
                    <a:pos x="254" y="99"/>
                  </a:cxn>
                  <a:cxn ang="0">
                    <a:pos x="179" y="89"/>
                  </a:cxn>
                  <a:cxn ang="0">
                    <a:pos x="187" y="34"/>
                  </a:cxn>
                  <a:cxn ang="0">
                    <a:pos x="232" y="22"/>
                  </a:cxn>
                  <a:cxn ang="0">
                    <a:pos x="368" y="9"/>
                  </a:cxn>
                </a:cxnLst>
                <a:rect l="0" t="0" r="r" b="b"/>
                <a:pathLst>
                  <a:path w="1010" h="1686">
                    <a:moveTo>
                      <a:pt x="475" y="0"/>
                    </a:moveTo>
                    <a:lnTo>
                      <a:pt x="487" y="0"/>
                    </a:lnTo>
                    <a:lnTo>
                      <a:pt x="498" y="1"/>
                    </a:lnTo>
                    <a:lnTo>
                      <a:pt x="506" y="4"/>
                    </a:lnTo>
                    <a:lnTo>
                      <a:pt x="512" y="8"/>
                    </a:lnTo>
                    <a:lnTo>
                      <a:pt x="515" y="12"/>
                    </a:lnTo>
                    <a:lnTo>
                      <a:pt x="518" y="16"/>
                    </a:lnTo>
                    <a:lnTo>
                      <a:pt x="519" y="21"/>
                    </a:lnTo>
                    <a:lnTo>
                      <a:pt x="519" y="25"/>
                    </a:lnTo>
                    <a:lnTo>
                      <a:pt x="519" y="28"/>
                    </a:lnTo>
                    <a:lnTo>
                      <a:pt x="288" y="1036"/>
                    </a:lnTo>
                    <a:lnTo>
                      <a:pt x="315" y="1023"/>
                    </a:lnTo>
                    <a:lnTo>
                      <a:pt x="344" y="1005"/>
                    </a:lnTo>
                    <a:lnTo>
                      <a:pt x="373" y="984"/>
                    </a:lnTo>
                    <a:lnTo>
                      <a:pt x="400" y="960"/>
                    </a:lnTo>
                    <a:lnTo>
                      <a:pt x="428" y="933"/>
                    </a:lnTo>
                    <a:lnTo>
                      <a:pt x="456" y="905"/>
                    </a:lnTo>
                    <a:lnTo>
                      <a:pt x="482" y="875"/>
                    </a:lnTo>
                    <a:lnTo>
                      <a:pt x="508" y="845"/>
                    </a:lnTo>
                    <a:lnTo>
                      <a:pt x="533" y="814"/>
                    </a:lnTo>
                    <a:lnTo>
                      <a:pt x="562" y="780"/>
                    </a:lnTo>
                    <a:lnTo>
                      <a:pt x="591" y="750"/>
                    </a:lnTo>
                    <a:lnTo>
                      <a:pt x="617" y="724"/>
                    </a:lnTo>
                    <a:lnTo>
                      <a:pt x="643" y="701"/>
                    </a:lnTo>
                    <a:lnTo>
                      <a:pt x="667" y="680"/>
                    </a:lnTo>
                    <a:lnTo>
                      <a:pt x="690" y="663"/>
                    </a:lnTo>
                    <a:lnTo>
                      <a:pt x="712" y="649"/>
                    </a:lnTo>
                    <a:lnTo>
                      <a:pt x="733" y="637"/>
                    </a:lnTo>
                    <a:lnTo>
                      <a:pt x="752" y="628"/>
                    </a:lnTo>
                    <a:lnTo>
                      <a:pt x="770" y="620"/>
                    </a:lnTo>
                    <a:lnTo>
                      <a:pt x="787" y="614"/>
                    </a:lnTo>
                    <a:lnTo>
                      <a:pt x="804" y="610"/>
                    </a:lnTo>
                    <a:lnTo>
                      <a:pt x="819" y="607"/>
                    </a:lnTo>
                    <a:lnTo>
                      <a:pt x="847" y="604"/>
                    </a:lnTo>
                    <a:lnTo>
                      <a:pt x="859" y="604"/>
                    </a:lnTo>
                    <a:lnTo>
                      <a:pt x="883" y="605"/>
                    </a:lnTo>
                    <a:lnTo>
                      <a:pt x="906" y="610"/>
                    </a:lnTo>
                    <a:lnTo>
                      <a:pt x="925" y="617"/>
                    </a:lnTo>
                    <a:lnTo>
                      <a:pt x="943" y="627"/>
                    </a:lnTo>
                    <a:lnTo>
                      <a:pt x="959" y="639"/>
                    </a:lnTo>
                    <a:lnTo>
                      <a:pt x="972" y="652"/>
                    </a:lnTo>
                    <a:lnTo>
                      <a:pt x="984" y="667"/>
                    </a:lnTo>
                    <a:lnTo>
                      <a:pt x="994" y="683"/>
                    </a:lnTo>
                    <a:lnTo>
                      <a:pt x="1000" y="700"/>
                    </a:lnTo>
                    <a:lnTo>
                      <a:pt x="1006" y="718"/>
                    </a:lnTo>
                    <a:lnTo>
                      <a:pt x="1008" y="736"/>
                    </a:lnTo>
                    <a:lnTo>
                      <a:pt x="1010" y="754"/>
                    </a:lnTo>
                    <a:lnTo>
                      <a:pt x="1008" y="779"/>
                    </a:lnTo>
                    <a:lnTo>
                      <a:pt x="1004" y="801"/>
                    </a:lnTo>
                    <a:lnTo>
                      <a:pt x="997" y="822"/>
                    </a:lnTo>
                    <a:lnTo>
                      <a:pt x="988" y="839"/>
                    </a:lnTo>
                    <a:lnTo>
                      <a:pt x="977" y="855"/>
                    </a:lnTo>
                    <a:lnTo>
                      <a:pt x="964" y="869"/>
                    </a:lnTo>
                    <a:lnTo>
                      <a:pt x="950" y="880"/>
                    </a:lnTo>
                    <a:lnTo>
                      <a:pt x="935" y="889"/>
                    </a:lnTo>
                    <a:lnTo>
                      <a:pt x="919" y="895"/>
                    </a:lnTo>
                    <a:lnTo>
                      <a:pt x="903" y="899"/>
                    </a:lnTo>
                    <a:lnTo>
                      <a:pt x="887" y="900"/>
                    </a:lnTo>
                    <a:lnTo>
                      <a:pt x="870" y="899"/>
                    </a:lnTo>
                    <a:lnTo>
                      <a:pt x="855" y="895"/>
                    </a:lnTo>
                    <a:lnTo>
                      <a:pt x="842" y="890"/>
                    </a:lnTo>
                    <a:lnTo>
                      <a:pt x="831" y="882"/>
                    </a:lnTo>
                    <a:lnTo>
                      <a:pt x="822" y="874"/>
                    </a:lnTo>
                    <a:lnTo>
                      <a:pt x="815" y="863"/>
                    </a:lnTo>
                    <a:lnTo>
                      <a:pt x="809" y="852"/>
                    </a:lnTo>
                    <a:lnTo>
                      <a:pt x="805" y="841"/>
                    </a:lnTo>
                    <a:lnTo>
                      <a:pt x="803" y="830"/>
                    </a:lnTo>
                    <a:lnTo>
                      <a:pt x="802" y="818"/>
                    </a:lnTo>
                    <a:lnTo>
                      <a:pt x="803" y="811"/>
                    </a:lnTo>
                    <a:lnTo>
                      <a:pt x="804" y="801"/>
                    </a:lnTo>
                    <a:lnTo>
                      <a:pt x="806" y="791"/>
                    </a:lnTo>
                    <a:lnTo>
                      <a:pt x="809" y="779"/>
                    </a:lnTo>
                    <a:lnTo>
                      <a:pt x="813" y="768"/>
                    </a:lnTo>
                    <a:lnTo>
                      <a:pt x="819" y="755"/>
                    </a:lnTo>
                    <a:lnTo>
                      <a:pt x="827" y="743"/>
                    </a:lnTo>
                    <a:lnTo>
                      <a:pt x="836" y="731"/>
                    </a:lnTo>
                    <a:lnTo>
                      <a:pt x="846" y="720"/>
                    </a:lnTo>
                    <a:lnTo>
                      <a:pt x="859" y="710"/>
                    </a:lnTo>
                    <a:lnTo>
                      <a:pt x="874" y="701"/>
                    </a:lnTo>
                    <a:lnTo>
                      <a:pt x="891" y="694"/>
                    </a:lnTo>
                    <a:lnTo>
                      <a:pt x="911" y="689"/>
                    </a:lnTo>
                    <a:lnTo>
                      <a:pt x="932" y="686"/>
                    </a:lnTo>
                    <a:lnTo>
                      <a:pt x="930" y="685"/>
                    </a:lnTo>
                    <a:lnTo>
                      <a:pt x="925" y="680"/>
                    </a:lnTo>
                    <a:lnTo>
                      <a:pt x="923" y="679"/>
                    </a:lnTo>
                    <a:lnTo>
                      <a:pt x="922" y="679"/>
                    </a:lnTo>
                    <a:lnTo>
                      <a:pt x="915" y="672"/>
                    </a:lnTo>
                    <a:lnTo>
                      <a:pt x="908" y="668"/>
                    </a:lnTo>
                    <a:lnTo>
                      <a:pt x="902" y="665"/>
                    </a:lnTo>
                    <a:lnTo>
                      <a:pt x="896" y="663"/>
                    </a:lnTo>
                    <a:lnTo>
                      <a:pt x="887" y="661"/>
                    </a:lnTo>
                    <a:lnTo>
                      <a:pt x="877" y="660"/>
                    </a:lnTo>
                    <a:lnTo>
                      <a:pt x="872" y="658"/>
                    </a:lnTo>
                    <a:lnTo>
                      <a:pt x="868" y="657"/>
                    </a:lnTo>
                    <a:lnTo>
                      <a:pt x="864" y="656"/>
                    </a:lnTo>
                    <a:lnTo>
                      <a:pt x="855" y="656"/>
                    </a:lnTo>
                    <a:lnTo>
                      <a:pt x="826" y="658"/>
                    </a:lnTo>
                    <a:lnTo>
                      <a:pt x="796" y="666"/>
                    </a:lnTo>
                    <a:lnTo>
                      <a:pt x="767" y="677"/>
                    </a:lnTo>
                    <a:lnTo>
                      <a:pt x="738" y="693"/>
                    </a:lnTo>
                    <a:lnTo>
                      <a:pt x="709" y="712"/>
                    </a:lnTo>
                    <a:lnTo>
                      <a:pt x="680" y="734"/>
                    </a:lnTo>
                    <a:lnTo>
                      <a:pt x="651" y="760"/>
                    </a:lnTo>
                    <a:lnTo>
                      <a:pt x="623" y="788"/>
                    </a:lnTo>
                    <a:lnTo>
                      <a:pt x="594" y="819"/>
                    </a:lnTo>
                    <a:lnTo>
                      <a:pt x="565" y="851"/>
                    </a:lnTo>
                    <a:lnTo>
                      <a:pt x="536" y="885"/>
                    </a:lnTo>
                    <a:lnTo>
                      <a:pt x="487" y="938"/>
                    </a:lnTo>
                    <a:lnTo>
                      <a:pt x="460" y="965"/>
                    </a:lnTo>
                    <a:lnTo>
                      <a:pt x="432" y="992"/>
                    </a:lnTo>
                    <a:lnTo>
                      <a:pt x="403" y="1019"/>
                    </a:lnTo>
                    <a:lnTo>
                      <a:pt x="373" y="1042"/>
                    </a:lnTo>
                    <a:lnTo>
                      <a:pt x="343" y="1062"/>
                    </a:lnTo>
                    <a:lnTo>
                      <a:pt x="378" y="1068"/>
                    </a:lnTo>
                    <a:lnTo>
                      <a:pt x="412" y="1074"/>
                    </a:lnTo>
                    <a:lnTo>
                      <a:pt x="444" y="1081"/>
                    </a:lnTo>
                    <a:lnTo>
                      <a:pt x="475" y="1090"/>
                    </a:lnTo>
                    <a:lnTo>
                      <a:pt x="504" y="1100"/>
                    </a:lnTo>
                    <a:lnTo>
                      <a:pt x="531" y="1112"/>
                    </a:lnTo>
                    <a:lnTo>
                      <a:pt x="556" y="1124"/>
                    </a:lnTo>
                    <a:lnTo>
                      <a:pt x="579" y="1139"/>
                    </a:lnTo>
                    <a:lnTo>
                      <a:pt x="600" y="1155"/>
                    </a:lnTo>
                    <a:lnTo>
                      <a:pt x="619" y="1172"/>
                    </a:lnTo>
                    <a:lnTo>
                      <a:pt x="635" y="1191"/>
                    </a:lnTo>
                    <a:lnTo>
                      <a:pt x="648" y="1212"/>
                    </a:lnTo>
                    <a:lnTo>
                      <a:pt x="659" y="1235"/>
                    </a:lnTo>
                    <a:lnTo>
                      <a:pt x="667" y="1259"/>
                    </a:lnTo>
                    <a:lnTo>
                      <a:pt x="672" y="1286"/>
                    </a:lnTo>
                    <a:lnTo>
                      <a:pt x="673" y="1314"/>
                    </a:lnTo>
                    <a:lnTo>
                      <a:pt x="673" y="1332"/>
                    </a:lnTo>
                    <a:lnTo>
                      <a:pt x="672" y="1349"/>
                    </a:lnTo>
                    <a:lnTo>
                      <a:pt x="670" y="1360"/>
                    </a:lnTo>
                    <a:lnTo>
                      <a:pt x="669" y="1373"/>
                    </a:lnTo>
                    <a:lnTo>
                      <a:pt x="666" y="1389"/>
                    </a:lnTo>
                    <a:lnTo>
                      <a:pt x="660" y="1413"/>
                    </a:lnTo>
                    <a:lnTo>
                      <a:pt x="655" y="1440"/>
                    </a:lnTo>
                    <a:lnTo>
                      <a:pt x="652" y="1468"/>
                    </a:lnTo>
                    <a:lnTo>
                      <a:pt x="649" y="1495"/>
                    </a:lnTo>
                    <a:lnTo>
                      <a:pt x="649" y="1521"/>
                    </a:lnTo>
                    <a:lnTo>
                      <a:pt x="649" y="1545"/>
                    </a:lnTo>
                    <a:lnTo>
                      <a:pt x="652" y="1566"/>
                    </a:lnTo>
                    <a:lnTo>
                      <a:pt x="656" y="1583"/>
                    </a:lnTo>
                    <a:lnTo>
                      <a:pt x="661" y="1598"/>
                    </a:lnTo>
                    <a:lnTo>
                      <a:pt x="668" y="1610"/>
                    </a:lnTo>
                    <a:lnTo>
                      <a:pt x="676" y="1619"/>
                    </a:lnTo>
                    <a:lnTo>
                      <a:pt x="685" y="1626"/>
                    </a:lnTo>
                    <a:lnTo>
                      <a:pt x="695" y="1630"/>
                    </a:lnTo>
                    <a:lnTo>
                      <a:pt x="706" y="1633"/>
                    </a:lnTo>
                    <a:lnTo>
                      <a:pt x="719" y="1634"/>
                    </a:lnTo>
                    <a:lnTo>
                      <a:pt x="739" y="1632"/>
                    </a:lnTo>
                    <a:lnTo>
                      <a:pt x="758" y="1626"/>
                    </a:lnTo>
                    <a:lnTo>
                      <a:pt x="776" y="1618"/>
                    </a:lnTo>
                    <a:lnTo>
                      <a:pt x="793" y="1606"/>
                    </a:lnTo>
                    <a:lnTo>
                      <a:pt x="809" y="1591"/>
                    </a:lnTo>
                    <a:lnTo>
                      <a:pt x="823" y="1572"/>
                    </a:lnTo>
                    <a:lnTo>
                      <a:pt x="836" y="1551"/>
                    </a:lnTo>
                    <a:lnTo>
                      <a:pt x="849" y="1528"/>
                    </a:lnTo>
                    <a:lnTo>
                      <a:pt x="861" y="1502"/>
                    </a:lnTo>
                    <a:lnTo>
                      <a:pt x="872" y="1473"/>
                    </a:lnTo>
                    <a:lnTo>
                      <a:pt x="883" y="1442"/>
                    </a:lnTo>
                    <a:lnTo>
                      <a:pt x="893" y="1409"/>
                    </a:lnTo>
                    <a:lnTo>
                      <a:pt x="902" y="1374"/>
                    </a:lnTo>
                    <a:lnTo>
                      <a:pt x="912" y="1337"/>
                    </a:lnTo>
                    <a:lnTo>
                      <a:pt x="915" y="1321"/>
                    </a:lnTo>
                    <a:lnTo>
                      <a:pt x="918" y="1310"/>
                    </a:lnTo>
                    <a:lnTo>
                      <a:pt x="922" y="1303"/>
                    </a:lnTo>
                    <a:lnTo>
                      <a:pt x="928" y="1298"/>
                    </a:lnTo>
                    <a:lnTo>
                      <a:pt x="934" y="1296"/>
                    </a:lnTo>
                    <a:lnTo>
                      <a:pt x="943" y="1295"/>
                    </a:lnTo>
                    <a:lnTo>
                      <a:pt x="947" y="1295"/>
                    </a:lnTo>
                    <a:lnTo>
                      <a:pt x="952" y="1296"/>
                    </a:lnTo>
                    <a:lnTo>
                      <a:pt x="957" y="1297"/>
                    </a:lnTo>
                    <a:lnTo>
                      <a:pt x="962" y="1299"/>
                    </a:lnTo>
                    <a:lnTo>
                      <a:pt x="967" y="1303"/>
                    </a:lnTo>
                    <a:lnTo>
                      <a:pt x="970" y="1310"/>
                    </a:lnTo>
                    <a:lnTo>
                      <a:pt x="971" y="1318"/>
                    </a:lnTo>
                    <a:lnTo>
                      <a:pt x="970" y="1321"/>
                    </a:lnTo>
                    <a:lnTo>
                      <a:pt x="967" y="1339"/>
                    </a:lnTo>
                    <a:lnTo>
                      <a:pt x="964" y="1353"/>
                    </a:lnTo>
                    <a:lnTo>
                      <a:pt x="960" y="1370"/>
                    </a:lnTo>
                    <a:lnTo>
                      <a:pt x="955" y="1389"/>
                    </a:lnTo>
                    <a:lnTo>
                      <a:pt x="949" y="1411"/>
                    </a:lnTo>
                    <a:lnTo>
                      <a:pt x="942" y="1434"/>
                    </a:lnTo>
                    <a:lnTo>
                      <a:pt x="934" y="1458"/>
                    </a:lnTo>
                    <a:lnTo>
                      <a:pt x="925" y="1483"/>
                    </a:lnTo>
                    <a:lnTo>
                      <a:pt x="915" y="1508"/>
                    </a:lnTo>
                    <a:lnTo>
                      <a:pt x="903" y="1534"/>
                    </a:lnTo>
                    <a:lnTo>
                      <a:pt x="891" y="1558"/>
                    </a:lnTo>
                    <a:lnTo>
                      <a:pt x="874" y="1587"/>
                    </a:lnTo>
                    <a:lnTo>
                      <a:pt x="856" y="1611"/>
                    </a:lnTo>
                    <a:lnTo>
                      <a:pt x="838" y="1631"/>
                    </a:lnTo>
                    <a:lnTo>
                      <a:pt x="819" y="1649"/>
                    </a:lnTo>
                    <a:lnTo>
                      <a:pt x="800" y="1663"/>
                    </a:lnTo>
                    <a:lnTo>
                      <a:pt x="779" y="1673"/>
                    </a:lnTo>
                    <a:lnTo>
                      <a:pt x="759" y="1680"/>
                    </a:lnTo>
                    <a:lnTo>
                      <a:pt x="737" y="1685"/>
                    </a:lnTo>
                    <a:lnTo>
                      <a:pt x="715" y="1686"/>
                    </a:lnTo>
                    <a:lnTo>
                      <a:pt x="689" y="1685"/>
                    </a:lnTo>
                    <a:lnTo>
                      <a:pt x="664" y="1680"/>
                    </a:lnTo>
                    <a:lnTo>
                      <a:pt x="640" y="1672"/>
                    </a:lnTo>
                    <a:lnTo>
                      <a:pt x="617" y="1661"/>
                    </a:lnTo>
                    <a:lnTo>
                      <a:pt x="596" y="1647"/>
                    </a:lnTo>
                    <a:lnTo>
                      <a:pt x="577" y="1631"/>
                    </a:lnTo>
                    <a:lnTo>
                      <a:pt x="560" y="1611"/>
                    </a:lnTo>
                    <a:lnTo>
                      <a:pt x="545" y="1590"/>
                    </a:lnTo>
                    <a:lnTo>
                      <a:pt x="532" y="1566"/>
                    </a:lnTo>
                    <a:lnTo>
                      <a:pt x="522" y="1539"/>
                    </a:lnTo>
                    <a:lnTo>
                      <a:pt x="515" y="1511"/>
                    </a:lnTo>
                    <a:lnTo>
                      <a:pt x="510" y="1481"/>
                    </a:lnTo>
                    <a:lnTo>
                      <a:pt x="509" y="1449"/>
                    </a:lnTo>
                    <a:lnTo>
                      <a:pt x="510" y="1421"/>
                    </a:lnTo>
                    <a:lnTo>
                      <a:pt x="513" y="1393"/>
                    </a:lnTo>
                    <a:lnTo>
                      <a:pt x="519" y="1366"/>
                    </a:lnTo>
                    <a:lnTo>
                      <a:pt x="522" y="1354"/>
                    </a:lnTo>
                    <a:lnTo>
                      <a:pt x="524" y="1345"/>
                    </a:lnTo>
                    <a:lnTo>
                      <a:pt x="526" y="1337"/>
                    </a:lnTo>
                    <a:lnTo>
                      <a:pt x="526" y="1329"/>
                    </a:lnTo>
                    <a:lnTo>
                      <a:pt x="526" y="1313"/>
                    </a:lnTo>
                    <a:lnTo>
                      <a:pt x="525" y="1289"/>
                    </a:lnTo>
                    <a:lnTo>
                      <a:pt x="520" y="1267"/>
                    </a:lnTo>
                    <a:lnTo>
                      <a:pt x="513" y="1247"/>
                    </a:lnTo>
                    <a:lnTo>
                      <a:pt x="504" y="1229"/>
                    </a:lnTo>
                    <a:lnTo>
                      <a:pt x="493" y="1212"/>
                    </a:lnTo>
                    <a:lnTo>
                      <a:pt x="480" y="1197"/>
                    </a:lnTo>
                    <a:lnTo>
                      <a:pt x="466" y="1183"/>
                    </a:lnTo>
                    <a:lnTo>
                      <a:pt x="449" y="1171"/>
                    </a:lnTo>
                    <a:lnTo>
                      <a:pt x="433" y="1160"/>
                    </a:lnTo>
                    <a:lnTo>
                      <a:pt x="415" y="1151"/>
                    </a:lnTo>
                    <a:lnTo>
                      <a:pt x="397" y="1143"/>
                    </a:lnTo>
                    <a:lnTo>
                      <a:pt x="379" y="1135"/>
                    </a:lnTo>
                    <a:lnTo>
                      <a:pt x="361" y="1129"/>
                    </a:lnTo>
                    <a:lnTo>
                      <a:pt x="343" y="1124"/>
                    </a:lnTo>
                    <a:lnTo>
                      <a:pt x="326" y="1119"/>
                    </a:lnTo>
                    <a:lnTo>
                      <a:pt x="309" y="1116"/>
                    </a:lnTo>
                    <a:lnTo>
                      <a:pt x="294" y="1113"/>
                    </a:lnTo>
                    <a:lnTo>
                      <a:pt x="279" y="1111"/>
                    </a:lnTo>
                    <a:lnTo>
                      <a:pt x="267" y="1110"/>
                    </a:lnTo>
                    <a:lnTo>
                      <a:pt x="265" y="1119"/>
                    </a:lnTo>
                    <a:lnTo>
                      <a:pt x="262" y="1132"/>
                    </a:lnTo>
                    <a:lnTo>
                      <a:pt x="258" y="1148"/>
                    </a:lnTo>
                    <a:lnTo>
                      <a:pt x="254" y="1168"/>
                    </a:lnTo>
                    <a:lnTo>
                      <a:pt x="249" y="1190"/>
                    </a:lnTo>
                    <a:lnTo>
                      <a:pt x="243" y="1214"/>
                    </a:lnTo>
                    <a:lnTo>
                      <a:pt x="237" y="1240"/>
                    </a:lnTo>
                    <a:lnTo>
                      <a:pt x="230" y="1268"/>
                    </a:lnTo>
                    <a:lnTo>
                      <a:pt x="224" y="1297"/>
                    </a:lnTo>
                    <a:lnTo>
                      <a:pt x="210" y="1356"/>
                    </a:lnTo>
                    <a:lnTo>
                      <a:pt x="203" y="1387"/>
                    </a:lnTo>
                    <a:lnTo>
                      <a:pt x="196" y="1418"/>
                    </a:lnTo>
                    <a:lnTo>
                      <a:pt x="188" y="1447"/>
                    </a:lnTo>
                    <a:lnTo>
                      <a:pt x="181" y="1476"/>
                    </a:lnTo>
                    <a:lnTo>
                      <a:pt x="175" y="1503"/>
                    </a:lnTo>
                    <a:lnTo>
                      <a:pt x="169" y="1529"/>
                    </a:lnTo>
                    <a:lnTo>
                      <a:pt x="163" y="1553"/>
                    </a:lnTo>
                    <a:lnTo>
                      <a:pt x="158" y="1574"/>
                    </a:lnTo>
                    <a:lnTo>
                      <a:pt x="153" y="1593"/>
                    </a:lnTo>
                    <a:lnTo>
                      <a:pt x="149" y="1610"/>
                    </a:lnTo>
                    <a:lnTo>
                      <a:pt x="145" y="1623"/>
                    </a:lnTo>
                    <a:lnTo>
                      <a:pt x="143" y="1631"/>
                    </a:lnTo>
                    <a:lnTo>
                      <a:pt x="141" y="1636"/>
                    </a:lnTo>
                    <a:lnTo>
                      <a:pt x="130" y="1652"/>
                    </a:lnTo>
                    <a:lnTo>
                      <a:pt x="116" y="1665"/>
                    </a:lnTo>
                    <a:lnTo>
                      <a:pt x="100" y="1676"/>
                    </a:lnTo>
                    <a:lnTo>
                      <a:pt x="82" y="1682"/>
                    </a:lnTo>
                    <a:lnTo>
                      <a:pt x="63" y="1685"/>
                    </a:lnTo>
                    <a:lnTo>
                      <a:pt x="57" y="1685"/>
                    </a:lnTo>
                    <a:lnTo>
                      <a:pt x="50" y="1684"/>
                    </a:lnTo>
                    <a:lnTo>
                      <a:pt x="41" y="1681"/>
                    </a:lnTo>
                    <a:lnTo>
                      <a:pt x="33" y="1677"/>
                    </a:lnTo>
                    <a:lnTo>
                      <a:pt x="25" y="1672"/>
                    </a:lnTo>
                    <a:lnTo>
                      <a:pt x="17" y="1666"/>
                    </a:lnTo>
                    <a:lnTo>
                      <a:pt x="10" y="1657"/>
                    </a:lnTo>
                    <a:lnTo>
                      <a:pt x="5" y="1646"/>
                    </a:lnTo>
                    <a:lnTo>
                      <a:pt x="1" y="1633"/>
                    </a:lnTo>
                    <a:lnTo>
                      <a:pt x="0" y="1618"/>
                    </a:lnTo>
                    <a:lnTo>
                      <a:pt x="0" y="1607"/>
                    </a:lnTo>
                    <a:lnTo>
                      <a:pt x="1" y="1601"/>
                    </a:lnTo>
                    <a:lnTo>
                      <a:pt x="2" y="1595"/>
                    </a:lnTo>
                    <a:lnTo>
                      <a:pt x="4" y="1588"/>
                    </a:lnTo>
                    <a:lnTo>
                      <a:pt x="7" y="1578"/>
                    </a:lnTo>
                    <a:lnTo>
                      <a:pt x="11" y="1565"/>
                    </a:lnTo>
                    <a:lnTo>
                      <a:pt x="334" y="189"/>
                    </a:lnTo>
                    <a:lnTo>
                      <a:pt x="341" y="140"/>
                    </a:lnTo>
                    <a:lnTo>
                      <a:pt x="341" y="134"/>
                    </a:lnTo>
                    <a:lnTo>
                      <a:pt x="340" y="129"/>
                    </a:lnTo>
                    <a:lnTo>
                      <a:pt x="339" y="124"/>
                    </a:lnTo>
                    <a:lnTo>
                      <a:pt x="336" y="119"/>
                    </a:lnTo>
                    <a:lnTo>
                      <a:pt x="332" y="114"/>
                    </a:lnTo>
                    <a:lnTo>
                      <a:pt x="326" y="111"/>
                    </a:lnTo>
                    <a:lnTo>
                      <a:pt x="317" y="107"/>
                    </a:lnTo>
                    <a:lnTo>
                      <a:pt x="306" y="104"/>
                    </a:lnTo>
                    <a:lnTo>
                      <a:pt x="292" y="102"/>
                    </a:lnTo>
                    <a:lnTo>
                      <a:pt x="275" y="100"/>
                    </a:lnTo>
                    <a:lnTo>
                      <a:pt x="254" y="99"/>
                    </a:lnTo>
                    <a:lnTo>
                      <a:pt x="228" y="98"/>
                    </a:lnTo>
                    <a:lnTo>
                      <a:pt x="214" y="98"/>
                    </a:lnTo>
                    <a:lnTo>
                      <a:pt x="203" y="97"/>
                    </a:lnTo>
                    <a:lnTo>
                      <a:pt x="192" y="96"/>
                    </a:lnTo>
                    <a:lnTo>
                      <a:pt x="185" y="93"/>
                    </a:lnTo>
                    <a:lnTo>
                      <a:pt x="179" y="89"/>
                    </a:lnTo>
                    <a:lnTo>
                      <a:pt x="177" y="81"/>
                    </a:lnTo>
                    <a:lnTo>
                      <a:pt x="175" y="72"/>
                    </a:lnTo>
                    <a:lnTo>
                      <a:pt x="176" y="59"/>
                    </a:lnTo>
                    <a:lnTo>
                      <a:pt x="179" y="48"/>
                    </a:lnTo>
                    <a:lnTo>
                      <a:pt x="182" y="40"/>
                    </a:lnTo>
                    <a:lnTo>
                      <a:pt x="187" y="34"/>
                    </a:lnTo>
                    <a:lnTo>
                      <a:pt x="192" y="30"/>
                    </a:lnTo>
                    <a:lnTo>
                      <a:pt x="198" y="27"/>
                    </a:lnTo>
                    <a:lnTo>
                      <a:pt x="205" y="25"/>
                    </a:lnTo>
                    <a:lnTo>
                      <a:pt x="211" y="25"/>
                    </a:lnTo>
                    <a:lnTo>
                      <a:pt x="217" y="23"/>
                    </a:lnTo>
                    <a:lnTo>
                      <a:pt x="232" y="22"/>
                    </a:lnTo>
                    <a:lnTo>
                      <a:pt x="250" y="20"/>
                    </a:lnTo>
                    <a:lnTo>
                      <a:pt x="271" y="19"/>
                    </a:lnTo>
                    <a:lnTo>
                      <a:pt x="294" y="16"/>
                    </a:lnTo>
                    <a:lnTo>
                      <a:pt x="318" y="14"/>
                    </a:lnTo>
                    <a:lnTo>
                      <a:pt x="343" y="11"/>
                    </a:lnTo>
                    <a:lnTo>
                      <a:pt x="368" y="9"/>
                    </a:lnTo>
                    <a:lnTo>
                      <a:pt x="392" y="7"/>
                    </a:lnTo>
                    <a:lnTo>
                      <a:pt x="416" y="5"/>
                    </a:lnTo>
                    <a:lnTo>
                      <a:pt x="438" y="3"/>
                    </a:lnTo>
                    <a:lnTo>
                      <a:pt x="458" y="2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09600" y="3276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A ``</a:t>
            </a:r>
            <a:r>
              <a:rPr lang="en-US" sz="2800" b="1" i="1" u="sng" dirty="0" smtClean="0">
                <a:solidFill>
                  <a:srgbClr val="FF0066"/>
                </a:solidFill>
              </a:rPr>
              <a:t>string web</a:t>
            </a:r>
            <a:r>
              <a:rPr lang="en-US" sz="2800" dirty="0" smtClean="0">
                <a:solidFill>
                  <a:srgbClr val="FF0066"/>
                </a:solidFill>
              </a:rPr>
              <a:t>’’ is a union of WKB paths with endpoints on  </a:t>
            </a:r>
            <a:r>
              <a:rPr lang="en-US" sz="2800" dirty="0" err="1" smtClean="0">
                <a:solidFill>
                  <a:srgbClr val="FF0066"/>
                </a:solidFill>
              </a:rPr>
              <a:t>branchpoints</a:t>
            </a:r>
            <a:r>
              <a:rPr lang="en-US" sz="2800" dirty="0" smtClean="0">
                <a:solidFill>
                  <a:srgbClr val="FF0066"/>
                </a:solidFill>
              </a:rPr>
              <a:t> or such junctions.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Webs – 4/4</a:t>
            </a:r>
            <a:endParaRPr lang="en-US" dirty="0"/>
          </a:p>
        </p:txBody>
      </p:sp>
      <p:grpSp>
        <p:nvGrpSpPr>
          <p:cNvPr id="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33600" y="5715000"/>
            <a:ext cx="4686535" cy="738092"/>
            <a:chOff x="1392" y="3631"/>
            <a:chExt cx="14115" cy="2223"/>
          </a:xfrm>
          <a:solidFill>
            <a:srgbClr val="800080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392" y="3921"/>
              <a:ext cx="1051" cy="1102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1043" y="0"/>
                </a:cxn>
                <a:cxn ang="0">
                  <a:pos x="1051" y="4"/>
                </a:cxn>
                <a:cxn ang="0">
                  <a:pos x="1051" y="30"/>
                </a:cxn>
                <a:cxn ang="0">
                  <a:pos x="160" y="1041"/>
                </a:cxn>
                <a:cxn ang="0">
                  <a:pos x="432" y="1041"/>
                </a:cxn>
                <a:cxn ang="0">
                  <a:pos x="528" y="1036"/>
                </a:cxn>
                <a:cxn ang="0">
                  <a:pos x="601" y="1019"/>
                </a:cxn>
                <a:cxn ang="0">
                  <a:pos x="666" y="993"/>
                </a:cxn>
                <a:cxn ang="0">
                  <a:pos x="718" y="957"/>
                </a:cxn>
                <a:cxn ang="0">
                  <a:pos x="761" y="909"/>
                </a:cxn>
                <a:cxn ang="0">
                  <a:pos x="796" y="852"/>
                </a:cxn>
                <a:cxn ang="0">
                  <a:pos x="826" y="786"/>
                </a:cxn>
                <a:cxn ang="0">
                  <a:pos x="852" y="707"/>
                </a:cxn>
                <a:cxn ang="0">
                  <a:pos x="857" y="689"/>
                </a:cxn>
                <a:cxn ang="0">
                  <a:pos x="865" y="681"/>
                </a:cxn>
                <a:cxn ang="0">
                  <a:pos x="865" y="672"/>
                </a:cxn>
                <a:cxn ang="0">
                  <a:pos x="874" y="667"/>
                </a:cxn>
                <a:cxn ang="0">
                  <a:pos x="887" y="667"/>
                </a:cxn>
                <a:cxn ang="0">
                  <a:pos x="896" y="672"/>
                </a:cxn>
                <a:cxn ang="0">
                  <a:pos x="900" y="681"/>
                </a:cxn>
                <a:cxn ang="0">
                  <a:pos x="900" y="685"/>
                </a:cxn>
                <a:cxn ang="0">
                  <a:pos x="896" y="698"/>
                </a:cxn>
                <a:cxn ang="0">
                  <a:pos x="896" y="711"/>
                </a:cxn>
                <a:cxn ang="0">
                  <a:pos x="783" y="1067"/>
                </a:cxn>
                <a:cxn ang="0">
                  <a:pos x="779" y="1080"/>
                </a:cxn>
                <a:cxn ang="0">
                  <a:pos x="774" y="1089"/>
                </a:cxn>
                <a:cxn ang="0">
                  <a:pos x="766" y="1098"/>
                </a:cxn>
                <a:cxn ang="0">
                  <a:pos x="757" y="1098"/>
                </a:cxn>
                <a:cxn ang="0">
                  <a:pos x="748" y="1102"/>
                </a:cxn>
                <a:cxn ang="0">
                  <a:pos x="8" y="1102"/>
                </a:cxn>
                <a:cxn ang="0">
                  <a:pos x="0" y="1098"/>
                </a:cxn>
                <a:cxn ang="0">
                  <a:pos x="0" y="1076"/>
                </a:cxn>
                <a:cxn ang="0">
                  <a:pos x="4" y="1072"/>
                </a:cxn>
                <a:cxn ang="0">
                  <a:pos x="4" y="1063"/>
                </a:cxn>
                <a:cxn ang="0">
                  <a:pos x="896" y="48"/>
                </a:cxn>
                <a:cxn ang="0">
                  <a:pos x="636" y="48"/>
                </a:cxn>
                <a:cxn ang="0">
                  <a:pos x="536" y="57"/>
                </a:cxn>
                <a:cxn ang="0">
                  <a:pos x="458" y="74"/>
                </a:cxn>
                <a:cxn ang="0">
                  <a:pos x="394" y="105"/>
                </a:cxn>
                <a:cxn ang="0">
                  <a:pos x="342" y="149"/>
                </a:cxn>
                <a:cxn ang="0">
                  <a:pos x="303" y="206"/>
                </a:cxn>
                <a:cxn ang="0">
                  <a:pos x="268" y="272"/>
                </a:cxn>
                <a:cxn ang="0">
                  <a:pos x="242" y="347"/>
                </a:cxn>
                <a:cxn ang="0">
                  <a:pos x="233" y="356"/>
                </a:cxn>
                <a:cxn ang="0">
                  <a:pos x="229" y="364"/>
                </a:cxn>
                <a:cxn ang="0">
                  <a:pos x="212" y="364"/>
                </a:cxn>
                <a:cxn ang="0">
                  <a:pos x="203" y="360"/>
                </a:cxn>
                <a:cxn ang="0">
                  <a:pos x="203" y="356"/>
                </a:cxn>
                <a:cxn ang="0">
                  <a:pos x="199" y="351"/>
                </a:cxn>
                <a:cxn ang="0">
                  <a:pos x="199" y="334"/>
                </a:cxn>
                <a:cxn ang="0">
                  <a:pos x="203" y="325"/>
                </a:cxn>
                <a:cxn ang="0">
                  <a:pos x="290" y="30"/>
                </a:cxn>
                <a:cxn ang="0">
                  <a:pos x="294" y="17"/>
                </a:cxn>
                <a:cxn ang="0">
                  <a:pos x="298" y="8"/>
                </a:cxn>
                <a:cxn ang="0">
                  <a:pos x="316" y="0"/>
                </a:cxn>
              </a:cxnLst>
              <a:rect l="0" t="0" r="r" b="b"/>
              <a:pathLst>
                <a:path w="1051" h="1102">
                  <a:moveTo>
                    <a:pt x="316" y="0"/>
                  </a:moveTo>
                  <a:lnTo>
                    <a:pt x="1043" y="0"/>
                  </a:lnTo>
                  <a:lnTo>
                    <a:pt x="1051" y="4"/>
                  </a:lnTo>
                  <a:lnTo>
                    <a:pt x="1051" y="30"/>
                  </a:lnTo>
                  <a:lnTo>
                    <a:pt x="160" y="1041"/>
                  </a:lnTo>
                  <a:lnTo>
                    <a:pt x="432" y="1041"/>
                  </a:lnTo>
                  <a:lnTo>
                    <a:pt x="528" y="1036"/>
                  </a:lnTo>
                  <a:lnTo>
                    <a:pt x="601" y="1019"/>
                  </a:lnTo>
                  <a:lnTo>
                    <a:pt x="666" y="993"/>
                  </a:lnTo>
                  <a:lnTo>
                    <a:pt x="718" y="957"/>
                  </a:lnTo>
                  <a:lnTo>
                    <a:pt x="761" y="909"/>
                  </a:lnTo>
                  <a:lnTo>
                    <a:pt x="796" y="852"/>
                  </a:lnTo>
                  <a:lnTo>
                    <a:pt x="826" y="786"/>
                  </a:lnTo>
                  <a:lnTo>
                    <a:pt x="852" y="707"/>
                  </a:lnTo>
                  <a:lnTo>
                    <a:pt x="857" y="689"/>
                  </a:lnTo>
                  <a:lnTo>
                    <a:pt x="865" y="681"/>
                  </a:lnTo>
                  <a:lnTo>
                    <a:pt x="865" y="672"/>
                  </a:lnTo>
                  <a:lnTo>
                    <a:pt x="874" y="667"/>
                  </a:lnTo>
                  <a:lnTo>
                    <a:pt x="887" y="667"/>
                  </a:lnTo>
                  <a:lnTo>
                    <a:pt x="896" y="672"/>
                  </a:lnTo>
                  <a:lnTo>
                    <a:pt x="900" y="681"/>
                  </a:lnTo>
                  <a:lnTo>
                    <a:pt x="900" y="685"/>
                  </a:lnTo>
                  <a:lnTo>
                    <a:pt x="896" y="698"/>
                  </a:lnTo>
                  <a:lnTo>
                    <a:pt x="896" y="711"/>
                  </a:lnTo>
                  <a:lnTo>
                    <a:pt x="783" y="1067"/>
                  </a:lnTo>
                  <a:lnTo>
                    <a:pt x="779" y="1080"/>
                  </a:lnTo>
                  <a:lnTo>
                    <a:pt x="774" y="1089"/>
                  </a:lnTo>
                  <a:lnTo>
                    <a:pt x="766" y="1098"/>
                  </a:lnTo>
                  <a:lnTo>
                    <a:pt x="757" y="1098"/>
                  </a:lnTo>
                  <a:lnTo>
                    <a:pt x="748" y="1102"/>
                  </a:lnTo>
                  <a:lnTo>
                    <a:pt x="8" y="1102"/>
                  </a:lnTo>
                  <a:lnTo>
                    <a:pt x="0" y="1098"/>
                  </a:lnTo>
                  <a:lnTo>
                    <a:pt x="0" y="1076"/>
                  </a:lnTo>
                  <a:lnTo>
                    <a:pt x="4" y="1072"/>
                  </a:lnTo>
                  <a:lnTo>
                    <a:pt x="4" y="1063"/>
                  </a:lnTo>
                  <a:lnTo>
                    <a:pt x="896" y="48"/>
                  </a:lnTo>
                  <a:lnTo>
                    <a:pt x="636" y="48"/>
                  </a:lnTo>
                  <a:lnTo>
                    <a:pt x="536" y="57"/>
                  </a:lnTo>
                  <a:lnTo>
                    <a:pt x="458" y="74"/>
                  </a:lnTo>
                  <a:lnTo>
                    <a:pt x="394" y="105"/>
                  </a:lnTo>
                  <a:lnTo>
                    <a:pt x="342" y="149"/>
                  </a:lnTo>
                  <a:lnTo>
                    <a:pt x="303" y="206"/>
                  </a:lnTo>
                  <a:lnTo>
                    <a:pt x="268" y="272"/>
                  </a:lnTo>
                  <a:lnTo>
                    <a:pt x="242" y="347"/>
                  </a:lnTo>
                  <a:lnTo>
                    <a:pt x="233" y="356"/>
                  </a:lnTo>
                  <a:lnTo>
                    <a:pt x="229" y="364"/>
                  </a:lnTo>
                  <a:lnTo>
                    <a:pt x="212" y="364"/>
                  </a:lnTo>
                  <a:lnTo>
                    <a:pt x="203" y="360"/>
                  </a:lnTo>
                  <a:lnTo>
                    <a:pt x="203" y="356"/>
                  </a:lnTo>
                  <a:lnTo>
                    <a:pt x="199" y="351"/>
                  </a:lnTo>
                  <a:lnTo>
                    <a:pt x="199" y="334"/>
                  </a:lnTo>
                  <a:lnTo>
                    <a:pt x="203" y="325"/>
                  </a:lnTo>
                  <a:lnTo>
                    <a:pt x="290" y="30"/>
                  </a:lnTo>
                  <a:lnTo>
                    <a:pt x="294" y="17"/>
                  </a:lnTo>
                  <a:lnTo>
                    <a:pt x="298" y="8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426" y="4755"/>
              <a:ext cx="649" cy="747"/>
            </a:xfrm>
            <a:custGeom>
              <a:avLst/>
              <a:gdLst/>
              <a:ahLst/>
              <a:cxnLst>
                <a:cxn ang="0">
                  <a:pos x="294" y="9"/>
                </a:cxn>
                <a:cxn ang="0">
                  <a:pos x="381" y="75"/>
                </a:cxn>
                <a:cxn ang="0">
                  <a:pos x="446" y="224"/>
                </a:cxn>
                <a:cxn ang="0">
                  <a:pos x="463" y="312"/>
                </a:cxn>
                <a:cxn ang="0">
                  <a:pos x="463" y="347"/>
                </a:cxn>
                <a:cxn ang="0">
                  <a:pos x="468" y="339"/>
                </a:cxn>
                <a:cxn ang="0">
                  <a:pos x="541" y="167"/>
                </a:cxn>
                <a:cxn ang="0">
                  <a:pos x="619" y="14"/>
                </a:cxn>
                <a:cxn ang="0">
                  <a:pos x="649" y="22"/>
                </a:cxn>
                <a:cxn ang="0">
                  <a:pos x="645" y="40"/>
                </a:cxn>
                <a:cxn ang="0">
                  <a:pos x="585" y="159"/>
                </a:cxn>
                <a:cxn ang="0">
                  <a:pos x="554" y="229"/>
                </a:cxn>
                <a:cxn ang="0">
                  <a:pos x="524" y="308"/>
                </a:cxn>
                <a:cxn ang="0">
                  <a:pos x="485" y="409"/>
                </a:cxn>
                <a:cxn ang="0">
                  <a:pos x="463" y="479"/>
                </a:cxn>
                <a:cxn ang="0">
                  <a:pos x="442" y="598"/>
                </a:cxn>
                <a:cxn ang="0">
                  <a:pos x="420" y="690"/>
                </a:cxn>
                <a:cxn ang="0">
                  <a:pos x="407" y="725"/>
                </a:cxn>
                <a:cxn ang="0">
                  <a:pos x="390" y="747"/>
                </a:cxn>
                <a:cxn ang="0">
                  <a:pos x="368" y="743"/>
                </a:cxn>
                <a:cxn ang="0">
                  <a:pos x="359" y="730"/>
                </a:cxn>
                <a:cxn ang="0">
                  <a:pos x="364" y="690"/>
                </a:cxn>
                <a:cxn ang="0">
                  <a:pos x="385" y="589"/>
                </a:cxn>
                <a:cxn ang="0">
                  <a:pos x="424" y="462"/>
                </a:cxn>
                <a:cxn ang="0">
                  <a:pos x="429" y="347"/>
                </a:cxn>
                <a:cxn ang="0">
                  <a:pos x="411" y="246"/>
                </a:cxn>
                <a:cxn ang="0">
                  <a:pos x="368" y="159"/>
                </a:cxn>
                <a:cxn ang="0">
                  <a:pos x="286" y="101"/>
                </a:cxn>
                <a:cxn ang="0">
                  <a:pos x="169" y="101"/>
                </a:cxn>
                <a:cxn ang="0">
                  <a:pos x="74" y="154"/>
                </a:cxn>
                <a:cxn ang="0">
                  <a:pos x="35" y="216"/>
                </a:cxn>
                <a:cxn ang="0">
                  <a:pos x="9" y="220"/>
                </a:cxn>
                <a:cxn ang="0">
                  <a:pos x="0" y="207"/>
                </a:cxn>
                <a:cxn ang="0">
                  <a:pos x="13" y="159"/>
                </a:cxn>
                <a:cxn ang="0">
                  <a:pos x="82" y="66"/>
                </a:cxn>
                <a:cxn ang="0">
                  <a:pos x="178" y="9"/>
                </a:cxn>
              </a:cxnLst>
              <a:rect l="0" t="0" r="r" b="b"/>
              <a:pathLst>
                <a:path w="649" h="747">
                  <a:moveTo>
                    <a:pt x="238" y="0"/>
                  </a:moveTo>
                  <a:lnTo>
                    <a:pt x="294" y="9"/>
                  </a:lnTo>
                  <a:lnTo>
                    <a:pt x="342" y="36"/>
                  </a:lnTo>
                  <a:lnTo>
                    <a:pt x="381" y="75"/>
                  </a:lnTo>
                  <a:lnTo>
                    <a:pt x="433" y="172"/>
                  </a:lnTo>
                  <a:lnTo>
                    <a:pt x="446" y="224"/>
                  </a:lnTo>
                  <a:lnTo>
                    <a:pt x="459" y="273"/>
                  </a:lnTo>
                  <a:lnTo>
                    <a:pt x="463" y="312"/>
                  </a:lnTo>
                  <a:lnTo>
                    <a:pt x="468" y="339"/>
                  </a:lnTo>
                  <a:lnTo>
                    <a:pt x="463" y="347"/>
                  </a:lnTo>
                  <a:lnTo>
                    <a:pt x="468" y="343"/>
                  </a:lnTo>
                  <a:lnTo>
                    <a:pt x="468" y="339"/>
                  </a:lnTo>
                  <a:lnTo>
                    <a:pt x="515" y="224"/>
                  </a:lnTo>
                  <a:lnTo>
                    <a:pt x="541" y="167"/>
                  </a:lnTo>
                  <a:lnTo>
                    <a:pt x="615" y="18"/>
                  </a:lnTo>
                  <a:lnTo>
                    <a:pt x="619" y="14"/>
                  </a:lnTo>
                  <a:lnTo>
                    <a:pt x="641" y="14"/>
                  </a:lnTo>
                  <a:lnTo>
                    <a:pt x="649" y="22"/>
                  </a:lnTo>
                  <a:lnTo>
                    <a:pt x="649" y="36"/>
                  </a:lnTo>
                  <a:lnTo>
                    <a:pt x="645" y="40"/>
                  </a:lnTo>
                  <a:lnTo>
                    <a:pt x="610" y="106"/>
                  </a:lnTo>
                  <a:lnTo>
                    <a:pt x="585" y="159"/>
                  </a:lnTo>
                  <a:lnTo>
                    <a:pt x="567" y="198"/>
                  </a:lnTo>
                  <a:lnTo>
                    <a:pt x="554" y="229"/>
                  </a:lnTo>
                  <a:lnTo>
                    <a:pt x="541" y="264"/>
                  </a:lnTo>
                  <a:lnTo>
                    <a:pt x="524" y="308"/>
                  </a:lnTo>
                  <a:lnTo>
                    <a:pt x="502" y="361"/>
                  </a:lnTo>
                  <a:lnTo>
                    <a:pt x="485" y="409"/>
                  </a:lnTo>
                  <a:lnTo>
                    <a:pt x="472" y="448"/>
                  </a:lnTo>
                  <a:lnTo>
                    <a:pt x="463" y="479"/>
                  </a:lnTo>
                  <a:lnTo>
                    <a:pt x="455" y="541"/>
                  </a:lnTo>
                  <a:lnTo>
                    <a:pt x="442" y="598"/>
                  </a:lnTo>
                  <a:lnTo>
                    <a:pt x="433" y="651"/>
                  </a:lnTo>
                  <a:lnTo>
                    <a:pt x="420" y="690"/>
                  </a:lnTo>
                  <a:lnTo>
                    <a:pt x="411" y="712"/>
                  </a:lnTo>
                  <a:lnTo>
                    <a:pt x="407" y="725"/>
                  </a:lnTo>
                  <a:lnTo>
                    <a:pt x="398" y="738"/>
                  </a:lnTo>
                  <a:lnTo>
                    <a:pt x="390" y="747"/>
                  </a:lnTo>
                  <a:lnTo>
                    <a:pt x="372" y="747"/>
                  </a:lnTo>
                  <a:lnTo>
                    <a:pt x="368" y="743"/>
                  </a:lnTo>
                  <a:lnTo>
                    <a:pt x="364" y="734"/>
                  </a:lnTo>
                  <a:lnTo>
                    <a:pt x="359" y="730"/>
                  </a:lnTo>
                  <a:lnTo>
                    <a:pt x="359" y="721"/>
                  </a:lnTo>
                  <a:lnTo>
                    <a:pt x="364" y="690"/>
                  </a:lnTo>
                  <a:lnTo>
                    <a:pt x="372" y="646"/>
                  </a:lnTo>
                  <a:lnTo>
                    <a:pt x="385" y="589"/>
                  </a:lnTo>
                  <a:lnTo>
                    <a:pt x="420" y="475"/>
                  </a:lnTo>
                  <a:lnTo>
                    <a:pt x="424" y="462"/>
                  </a:lnTo>
                  <a:lnTo>
                    <a:pt x="429" y="435"/>
                  </a:lnTo>
                  <a:lnTo>
                    <a:pt x="429" y="347"/>
                  </a:lnTo>
                  <a:lnTo>
                    <a:pt x="424" y="295"/>
                  </a:lnTo>
                  <a:lnTo>
                    <a:pt x="411" y="246"/>
                  </a:lnTo>
                  <a:lnTo>
                    <a:pt x="394" y="198"/>
                  </a:lnTo>
                  <a:lnTo>
                    <a:pt x="368" y="159"/>
                  </a:lnTo>
                  <a:lnTo>
                    <a:pt x="333" y="123"/>
                  </a:lnTo>
                  <a:lnTo>
                    <a:pt x="286" y="101"/>
                  </a:lnTo>
                  <a:lnTo>
                    <a:pt x="225" y="93"/>
                  </a:lnTo>
                  <a:lnTo>
                    <a:pt x="169" y="101"/>
                  </a:lnTo>
                  <a:lnTo>
                    <a:pt x="117" y="119"/>
                  </a:lnTo>
                  <a:lnTo>
                    <a:pt x="74" y="154"/>
                  </a:lnTo>
                  <a:lnTo>
                    <a:pt x="43" y="198"/>
                  </a:lnTo>
                  <a:lnTo>
                    <a:pt x="35" y="216"/>
                  </a:lnTo>
                  <a:lnTo>
                    <a:pt x="30" y="220"/>
                  </a:lnTo>
                  <a:lnTo>
                    <a:pt x="9" y="220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4" y="194"/>
                  </a:lnTo>
                  <a:lnTo>
                    <a:pt x="13" y="159"/>
                  </a:lnTo>
                  <a:lnTo>
                    <a:pt x="39" y="115"/>
                  </a:lnTo>
                  <a:lnTo>
                    <a:pt x="82" y="66"/>
                  </a:lnTo>
                  <a:lnTo>
                    <a:pt x="126" y="36"/>
                  </a:lnTo>
                  <a:lnTo>
                    <a:pt x="178" y="9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3751" y="4430"/>
              <a:ext cx="1065" cy="378"/>
            </a:xfrm>
            <a:custGeom>
              <a:avLst/>
              <a:gdLst/>
              <a:ahLst/>
              <a:cxnLst>
                <a:cxn ang="0">
                  <a:pos x="30" y="312"/>
                </a:cxn>
                <a:cxn ang="0">
                  <a:pos x="1026" y="312"/>
                </a:cxn>
                <a:cxn ang="0">
                  <a:pos x="1039" y="317"/>
                </a:cxn>
                <a:cxn ang="0">
                  <a:pos x="1047" y="317"/>
                </a:cxn>
                <a:cxn ang="0">
                  <a:pos x="1052" y="325"/>
                </a:cxn>
                <a:cxn ang="0">
                  <a:pos x="1060" y="334"/>
                </a:cxn>
                <a:cxn ang="0">
                  <a:pos x="1060" y="361"/>
                </a:cxn>
                <a:cxn ang="0">
                  <a:pos x="1052" y="365"/>
                </a:cxn>
                <a:cxn ang="0">
                  <a:pos x="1047" y="374"/>
                </a:cxn>
                <a:cxn ang="0">
                  <a:pos x="1039" y="374"/>
                </a:cxn>
                <a:cxn ang="0">
                  <a:pos x="1030" y="378"/>
                </a:cxn>
                <a:cxn ang="0">
                  <a:pos x="30" y="378"/>
                </a:cxn>
                <a:cxn ang="0">
                  <a:pos x="21" y="374"/>
                </a:cxn>
                <a:cxn ang="0">
                  <a:pos x="13" y="374"/>
                </a:cxn>
                <a:cxn ang="0">
                  <a:pos x="8" y="365"/>
                </a:cxn>
                <a:cxn ang="0">
                  <a:pos x="0" y="361"/>
                </a:cxn>
                <a:cxn ang="0">
                  <a:pos x="0" y="334"/>
                </a:cxn>
                <a:cxn ang="0">
                  <a:pos x="8" y="325"/>
                </a:cxn>
                <a:cxn ang="0">
                  <a:pos x="13" y="317"/>
                </a:cxn>
                <a:cxn ang="0">
                  <a:pos x="21" y="317"/>
                </a:cxn>
                <a:cxn ang="0">
                  <a:pos x="30" y="312"/>
                </a:cxn>
                <a:cxn ang="0">
                  <a:pos x="34" y="0"/>
                </a:cxn>
                <a:cxn ang="0">
                  <a:pos x="1034" y="0"/>
                </a:cxn>
                <a:cxn ang="0">
                  <a:pos x="1043" y="5"/>
                </a:cxn>
                <a:cxn ang="0">
                  <a:pos x="1052" y="5"/>
                </a:cxn>
                <a:cxn ang="0">
                  <a:pos x="1056" y="13"/>
                </a:cxn>
                <a:cxn ang="0">
                  <a:pos x="1065" y="18"/>
                </a:cxn>
                <a:cxn ang="0">
                  <a:pos x="1065" y="44"/>
                </a:cxn>
                <a:cxn ang="0">
                  <a:pos x="1056" y="53"/>
                </a:cxn>
                <a:cxn ang="0">
                  <a:pos x="1052" y="62"/>
                </a:cxn>
                <a:cxn ang="0">
                  <a:pos x="1043" y="62"/>
                </a:cxn>
                <a:cxn ang="0">
                  <a:pos x="1030" y="66"/>
                </a:cxn>
                <a:cxn ang="0">
                  <a:pos x="34" y="66"/>
                </a:cxn>
                <a:cxn ang="0">
                  <a:pos x="26" y="62"/>
                </a:cxn>
                <a:cxn ang="0">
                  <a:pos x="17" y="62"/>
                </a:cxn>
                <a:cxn ang="0">
                  <a:pos x="13" y="53"/>
                </a:cxn>
                <a:cxn ang="0">
                  <a:pos x="4" y="44"/>
                </a:cxn>
                <a:cxn ang="0">
                  <a:pos x="4" y="18"/>
                </a:cxn>
                <a:cxn ang="0">
                  <a:pos x="13" y="13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4" y="0"/>
                </a:cxn>
              </a:cxnLst>
              <a:rect l="0" t="0" r="r" b="b"/>
              <a:pathLst>
                <a:path w="1065" h="378">
                  <a:moveTo>
                    <a:pt x="30" y="312"/>
                  </a:moveTo>
                  <a:lnTo>
                    <a:pt x="1026" y="312"/>
                  </a:lnTo>
                  <a:lnTo>
                    <a:pt x="1039" y="317"/>
                  </a:lnTo>
                  <a:lnTo>
                    <a:pt x="1047" y="317"/>
                  </a:lnTo>
                  <a:lnTo>
                    <a:pt x="1052" y="325"/>
                  </a:lnTo>
                  <a:lnTo>
                    <a:pt x="1060" y="334"/>
                  </a:lnTo>
                  <a:lnTo>
                    <a:pt x="1060" y="361"/>
                  </a:lnTo>
                  <a:lnTo>
                    <a:pt x="1052" y="365"/>
                  </a:lnTo>
                  <a:lnTo>
                    <a:pt x="1047" y="374"/>
                  </a:lnTo>
                  <a:lnTo>
                    <a:pt x="1039" y="374"/>
                  </a:lnTo>
                  <a:lnTo>
                    <a:pt x="1030" y="378"/>
                  </a:lnTo>
                  <a:lnTo>
                    <a:pt x="30" y="378"/>
                  </a:lnTo>
                  <a:lnTo>
                    <a:pt x="21" y="374"/>
                  </a:lnTo>
                  <a:lnTo>
                    <a:pt x="13" y="374"/>
                  </a:lnTo>
                  <a:lnTo>
                    <a:pt x="8" y="365"/>
                  </a:lnTo>
                  <a:lnTo>
                    <a:pt x="0" y="361"/>
                  </a:lnTo>
                  <a:lnTo>
                    <a:pt x="0" y="334"/>
                  </a:lnTo>
                  <a:lnTo>
                    <a:pt x="8" y="325"/>
                  </a:lnTo>
                  <a:lnTo>
                    <a:pt x="13" y="317"/>
                  </a:lnTo>
                  <a:lnTo>
                    <a:pt x="21" y="317"/>
                  </a:lnTo>
                  <a:lnTo>
                    <a:pt x="30" y="312"/>
                  </a:lnTo>
                  <a:close/>
                  <a:moveTo>
                    <a:pt x="34" y="0"/>
                  </a:moveTo>
                  <a:lnTo>
                    <a:pt x="1034" y="0"/>
                  </a:lnTo>
                  <a:lnTo>
                    <a:pt x="1043" y="5"/>
                  </a:lnTo>
                  <a:lnTo>
                    <a:pt x="1052" y="5"/>
                  </a:lnTo>
                  <a:lnTo>
                    <a:pt x="1056" y="13"/>
                  </a:lnTo>
                  <a:lnTo>
                    <a:pt x="1065" y="18"/>
                  </a:lnTo>
                  <a:lnTo>
                    <a:pt x="1065" y="44"/>
                  </a:lnTo>
                  <a:lnTo>
                    <a:pt x="1056" y="53"/>
                  </a:lnTo>
                  <a:lnTo>
                    <a:pt x="1052" y="62"/>
                  </a:lnTo>
                  <a:lnTo>
                    <a:pt x="1043" y="62"/>
                  </a:lnTo>
                  <a:lnTo>
                    <a:pt x="1030" y="66"/>
                  </a:lnTo>
                  <a:lnTo>
                    <a:pt x="34" y="66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13" y="53"/>
                  </a:lnTo>
                  <a:lnTo>
                    <a:pt x="4" y="44"/>
                  </a:lnTo>
                  <a:lnTo>
                    <a:pt x="4" y="18"/>
                  </a:lnTo>
                  <a:lnTo>
                    <a:pt x="13" y="13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5426" y="3719"/>
              <a:ext cx="887" cy="1788"/>
            </a:xfrm>
            <a:custGeom>
              <a:avLst/>
              <a:gdLst/>
              <a:ahLst/>
              <a:cxnLst>
                <a:cxn ang="0">
                  <a:pos x="554" y="1107"/>
                </a:cxn>
                <a:cxn ang="0">
                  <a:pos x="675" y="957"/>
                </a:cxn>
                <a:cxn ang="0">
                  <a:pos x="640" y="755"/>
                </a:cxn>
                <a:cxn ang="0">
                  <a:pos x="532" y="667"/>
                </a:cxn>
                <a:cxn ang="0">
                  <a:pos x="294" y="724"/>
                </a:cxn>
                <a:cxn ang="0">
                  <a:pos x="216" y="896"/>
                </a:cxn>
                <a:cxn ang="0">
                  <a:pos x="281" y="1054"/>
                </a:cxn>
                <a:cxn ang="0">
                  <a:pos x="363" y="1120"/>
                </a:cxn>
                <a:cxn ang="0">
                  <a:pos x="766" y="4"/>
                </a:cxn>
                <a:cxn ang="0">
                  <a:pos x="879" y="92"/>
                </a:cxn>
                <a:cxn ang="0">
                  <a:pos x="866" y="189"/>
                </a:cxn>
                <a:cxn ang="0">
                  <a:pos x="796" y="202"/>
                </a:cxn>
                <a:cxn ang="0">
                  <a:pos x="753" y="136"/>
                </a:cxn>
                <a:cxn ang="0">
                  <a:pos x="762" y="105"/>
                </a:cxn>
                <a:cxn ang="0">
                  <a:pos x="792" y="74"/>
                </a:cxn>
                <a:cxn ang="0">
                  <a:pos x="736" y="39"/>
                </a:cxn>
                <a:cxn ang="0">
                  <a:pos x="636" y="66"/>
                </a:cxn>
                <a:cxn ang="0">
                  <a:pos x="580" y="210"/>
                </a:cxn>
                <a:cxn ang="0">
                  <a:pos x="558" y="373"/>
                </a:cxn>
                <a:cxn ang="0">
                  <a:pos x="550" y="522"/>
                </a:cxn>
                <a:cxn ang="0">
                  <a:pos x="671" y="694"/>
                </a:cxn>
                <a:cxn ang="0">
                  <a:pos x="749" y="896"/>
                </a:cxn>
                <a:cxn ang="0">
                  <a:pos x="679" y="1089"/>
                </a:cxn>
                <a:cxn ang="0">
                  <a:pos x="485" y="1199"/>
                </a:cxn>
                <a:cxn ang="0">
                  <a:pos x="459" y="1370"/>
                </a:cxn>
                <a:cxn ang="0">
                  <a:pos x="428" y="1546"/>
                </a:cxn>
                <a:cxn ang="0">
                  <a:pos x="346" y="1704"/>
                </a:cxn>
                <a:cxn ang="0">
                  <a:pos x="177" y="1788"/>
                </a:cxn>
                <a:cxn ang="0">
                  <a:pos x="34" y="1735"/>
                </a:cxn>
                <a:cxn ang="0">
                  <a:pos x="4" y="1625"/>
                </a:cxn>
                <a:cxn ang="0">
                  <a:pos x="65" y="1586"/>
                </a:cxn>
                <a:cxn ang="0">
                  <a:pos x="125" y="1625"/>
                </a:cxn>
                <a:cxn ang="0">
                  <a:pos x="130" y="1678"/>
                </a:cxn>
                <a:cxn ang="0">
                  <a:pos x="91" y="1717"/>
                </a:cxn>
                <a:cxn ang="0">
                  <a:pos x="147" y="1752"/>
                </a:cxn>
                <a:cxn ang="0">
                  <a:pos x="264" y="1722"/>
                </a:cxn>
                <a:cxn ang="0">
                  <a:pos x="329" y="1572"/>
                </a:cxn>
                <a:cxn ang="0">
                  <a:pos x="350" y="1410"/>
                </a:cxn>
                <a:cxn ang="0">
                  <a:pos x="359" y="1269"/>
                </a:cxn>
                <a:cxn ang="0">
                  <a:pos x="234" y="1098"/>
                </a:cxn>
                <a:cxn ang="0">
                  <a:pos x="156" y="896"/>
                </a:cxn>
                <a:cxn ang="0">
                  <a:pos x="225" y="707"/>
                </a:cxn>
                <a:cxn ang="0">
                  <a:pos x="424" y="597"/>
                </a:cxn>
                <a:cxn ang="0">
                  <a:pos x="454" y="342"/>
                </a:cxn>
                <a:cxn ang="0">
                  <a:pos x="480" y="228"/>
                </a:cxn>
                <a:cxn ang="0">
                  <a:pos x="532" y="109"/>
                </a:cxn>
                <a:cxn ang="0">
                  <a:pos x="649" y="8"/>
                </a:cxn>
              </a:cxnLst>
              <a:rect l="0" t="0" r="r" b="b"/>
              <a:pathLst>
                <a:path w="887" h="1788">
                  <a:moveTo>
                    <a:pt x="532" y="667"/>
                  </a:moveTo>
                  <a:lnTo>
                    <a:pt x="489" y="1124"/>
                  </a:lnTo>
                  <a:lnTo>
                    <a:pt x="554" y="1107"/>
                  </a:lnTo>
                  <a:lnTo>
                    <a:pt x="606" y="1067"/>
                  </a:lnTo>
                  <a:lnTo>
                    <a:pt x="649" y="1014"/>
                  </a:lnTo>
                  <a:lnTo>
                    <a:pt x="675" y="957"/>
                  </a:lnTo>
                  <a:lnTo>
                    <a:pt x="684" y="891"/>
                  </a:lnTo>
                  <a:lnTo>
                    <a:pt x="671" y="821"/>
                  </a:lnTo>
                  <a:lnTo>
                    <a:pt x="640" y="755"/>
                  </a:lnTo>
                  <a:lnTo>
                    <a:pt x="593" y="707"/>
                  </a:lnTo>
                  <a:lnTo>
                    <a:pt x="537" y="672"/>
                  </a:lnTo>
                  <a:lnTo>
                    <a:pt x="532" y="667"/>
                  </a:lnTo>
                  <a:close/>
                  <a:moveTo>
                    <a:pt x="411" y="663"/>
                  </a:moveTo>
                  <a:lnTo>
                    <a:pt x="346" y="685"/>
                  </a:lnTo>
                  <a:lnTo>
                    <a:pt x="294" y="724"/>
                  </a:lnTo>
                  <a:lnTo>
                    <a:pt x="251" y="773"/>
                  </a:lnTo>
                  <a:lnTo>
                    <a:pt x="225" y="830"/>
                  </a:lnTo>
                  <a:lnTo>
                    <a:pt x="216" y="896"/>
                  </a:lnTo>
                  <a:lnTo>
                    <a:pt x="225" y="957"/>
                  </a:lnTo>
                  <a:lnTo>
                    <a:pt x="247" y="1010"/>
                  </a:lnTo>
                  <a:lnTo>
                    <a:pt x="281" y="1054"/>
                  </a:lnTo>
                  <a:lnTo>
                    <a:pt x="320" y="1089"/>
                  </a:lnTo>
                  <a:lnTo>
                    <a:pt x="363" y="1115"/>
                  </a:lnTo>
                  <a:lnTo>
                    <a:pt x="363" y="1120"/>
                  </a:lnTo>
                  <a:lnTo>
                    <a:pt x="411" y="663"/>
                  </a:lnTo>
                  <a:close/>
                  <a:moveTo>
                    <a:pt x="710" y="0"/>
                  </a:moveTo>
                  <a:lnTo>
                    <a:pt x="766" y="4"/>
                  </a:lnTo>
                  <a:lnTo>
                    <a:pt x="814" y="26"/>
                  </a:lnTo>
                  <a:lnTo>
                    <a:pt x="853" y="52"/>
                  </a:lnTo>
                  <a:lnTo>
                    <a:pt x="879" y="92"/>
                  </a:lnTo>
                  <a:lnTo>
                    <a:pt x="887" y="136"/>
                  </a:lnTo>
                  <a:lnTo>
                    <a:pt x="883" y="167"/>
                  </a:lnTo>
                  <a:lnTo>
                    <a:pt x="866" y="189"/>
                  </a:lnTo>
                  <a:lnTo>
                    <a:pt x="844" y="202"/>
                  </a:lnTo>
                  <a:lnTo>
                    <a:pt x="818" y="206"/>
                  </a:lnTo>
                  <a:lnTo>
                    <a:pt x="796" y="202"/>
                  </a:lnTo>
                  <a:lnTo>
                    <a:pt x="775" y="189"/>
                  </a:lnTo>
                  <a:lnTo>
                    <a:pt x="757" y="167"/>
                  </a:lnTo>
                  <a:lnTo>
                    <a:pt x="753" y="136"/>
                  </a:lnTo>
                  <a:lnTo>
                    <a:pt x="753" y="127"/>
                  </a:lnTo>
                  <a:lnTo>
                    <a:pt x="757" y="114"/>
                  </a:lnTo>
                  <a:lnTo>
                    <a:pt x="762" y="105"/>
                  </a:lnTo>
                  <a:lnTo>
                    <a:pt x="770" y="92"/>
                  </a:lnTo>
                  <a:lnTo>
                    <a:pt x="779" y="83"/>
                  </a:lnTo>
                  <a:lnTo>
                    <a:pt x="792" y="74"/>
                  </a:lnTo>
                  <a:lnTo>
                    <a:pt x="809" y="70"/>
                  </a:lnTo>
                  <a:lnTo>
                    <a:pt x="770" y="48"/>
                  </a:lnTo>
                  <a:lnTo>
                    <a:pt x="736" y="39"/>
                  </a:lnTo>
                  <a:lnTo>
                    <a:pt x="710" y="35"/>
                  </a:lnTo>
                  <a:lnTo>
                    <a:pt x="666" y="44"/>
                  </a:lnTo>
                  <a:lnTo>
                    <a:pt x="636" y="66"/>
                  </a:lnTo>
                  <a:lnTo>
                    <a:pt x="610" y="101"/>
                  </a:lnTo>
                  <a:lnTo>
                    <a:pt x="593" y="149"/>
                  </a:lnTo>
                  <a:lnTo>
                    <a:pt x="580" y="210"/>
                  </a:lnTo>
                  <a:lnTo>
                    <a:pt x="571" y="276"/>
                  </a:lnTo>
                  <a:lnTo>
                    <a:pt x="563" y="351"/>
                  </a:lnTo>
                  <a:lnTo>
                    <a:pt x="558" y="373"/>
                  </a:lnTo>
                  <a:lnTo>
                    <a:pt x="558" y="408"/>
                  </a:lnTo>
                  <a:lnTo>
                    <a:pt x="554" y="456"/>
                  </a:lnTo>
                  <a:lnTo>
                    <a:pt x="550" y="522"/>
                  </a:lnTo>
                  <a:lnTo>
                    <a:pt x="541" y="610"/>
                  </a:lnTo>
                  <a:lnTo>
                    <a:pt x="615" y="645"/>
                  </a:lnTo>
                  <a:lnTo>
                    <a:pt x="671" y="694"/>
                  </a:lnTo>
                  <a:lnTo>
                    <a:pt x="714" y="755"/>
                  </a:lnTo>
                  <a:lnTo>
                    <a:pt x="740" y="826"/>
                  </a:lnTo>
                  <a:lnTo>
                    <a:pt x="749" y="896"/>
                  </a:lnTo>
                  <a:lnTo>
                    <a:pt x="740" y="962"/>
                  </a:lnTo>
                  <a:lnTo>
                    <a:pt x="718" y="1028"/>
                  </a:lnTo>
                  <a:lnTo>
                    <a:pt x="679" y="1089"/>
                  </a:lnTo>
                  <a:lnTo>
                    <a:pt x="632" y="1137"/>
                  </a:lnTo>
                  <a:lnTo>
                    <a:pt x="563" y="1177"/>
                  </a:lnTo>
                  <a:lnTo>
                    <a:pt x="485" y="1199"/>
                  </a:lnTo>
                  <a:lnTo>
                    <a:pt x="485" y="1190"/>
                  </a:lnTo>
                  <a:lnTo>
                    <a:pt x="472" y="1291"/>
                  </a:lnTo>
                  <a:lnTo>
                    <a:pt x="459" y="1370"/>
                  </a:lnTo>
                  <a:lnTo>
                    <a:pt x="450" y="1441"/>
                  </a:lnTo>
                  <a:lnTo>
                    <a:pt x="437" y="1498"/>
                  </a:lnTo>
                  <a:lnTo>
                    <a:pt x="428" y="1546"/>
                  </a:lnTo>
                  <a:lnTo>
                    <a:pt x="411" y="1590"/>
                  </a:lnTo>
                  <a:lnTo>
                    <a:pt x="385" y="1651"/>
                  </a:lnTo>
                  <a:lnTo>
                    <a:pt x="346" y="1704"/>
                  </a:lnTo>
                  <a:lnTo>
                    <a:pt x="303" y="1748"/>
                  </a:lnTo>
                  <a:lnTo>
                    <a:pt x="247" y="1779"/>
                  </a:lnTo>
                  <a:lnTo>
                    <a:pt x="177" y="1788"/>
                  </a:lnTo>
                  <a:lnTo>
                    <a:pt x="121" y="1783"/>
                  </a:lnTo>
                  <a:lnTo>
                    <a:pt x="73" y="1761"/>
                  </a:lnTo>
                  <a:lnTo>
                    <a:pt x="34" y="1735"/>
                  </a:lnTo>
                  <a:lnTo>
                    <a:pt x="9" y="1700"/>
                  </a:lnTo>
                  <a:lnTo>
                    <a:pt x="0" y="1656"/>
                  </a:lnTo>
                  <a:lnTo>
                    <a:pt x="4" y="1625"/>
                  </a:lnTo>
                  <a:lnTo>
                    <a:pt x="21" y="1603"/>
                  </a:lnTo>
                  <a:lnTo>
                    <a:pt x="43" y="1590"/>
                  </a:lnTo>
                  <a:lnTo>
                    <a:pt x="65" y="1586"/>
                  </a:lnTo>
                  <a:lnTo>
                    <a:pt x="86" y="1590"/>
                  </a:lnTo>
                  <a:lnTo>
                    <a:pt x="112" y="1603"/>
                  </a:lnTo>
                  <a:lnTo>
                    <a:pt x="125" y="1625"/>
                  </a:lnTo>
                  <a:lnTo>
                    <a:pt x="134" y="1656"/>
                  </a:lnTo>
                  <a:lnTo>
                    <a:pt x="134" y="1665"/>
                  </a:lnTo>
                  <a:lnTo>
                    <a:pt x="130" y="1678"/>
                  </a:lnTo>
                  <a:lnTo>
                    <a:pt x="125" y="1687"/>
                  </a:lnTo>
                  <a:lnTo>
                    <a:pt x="117" y="1700"/>
                  </a:lnTo>
                  <a:lnTo>
                    <a:pt x="91" y="1717"/>
                  </a:lnTo>
                  <a:lnTo>
                    <a:pt x="73" y="1722"/>
                  </a:lnTo>
                  <a:lnTo>
                    <a:pt x="112" y="1744"/>
                  </a:lnTo>
                  <a:lnTo>
                    <a:pt x="147" y="1752"/>
                  </a:lnTo>
                  <a:lnTo>
                    <a:pt x="177" y="1757"/>
                  </a:lnTo>
                  <a:lnTo>
                    <a:pt x="225" y="1748"/>
                  </a:lnTo>
                  <a:lnTo>
                    <a:pt x="264" y="1722"/>
                  </a:lnTo>
                  <a:lnTo>
                    <a:pt x="290" y="1682"/>
                  </a:lnTo>
                  <a:lnTo>
                    <a:pt x="312" y="1634"/>
                  </a:lnTo>
                  <a:lnTo>
                    <a:pt x="329" y="1572"/>
                  </a:lnTo>
                  <a:lnTo>
                    <a:pt x="337" y="1506"/>
                  </a:lnTo>
                  <a:lnTo>
                    <a:pt x="346" y="1432"/>
                  </a:lnTo>
                  <a:lnTo>
                    <a:pt x="350" y="1410"/>
                  </a:lnTo>
                  <a:lnTo>
                    <a:pt x="350" y="1379"/>
                  </a:lnTo>
                  <a:lnTo>
                    <a:pt x="355" y="1331"/>
                  </a:lnTo>
                  <a:lnTo>
                    <a:pt x="359" y="1269"/>
                  </a:lnTo>
                  <a:lnTo>
                    <a:pt x="363" y="1181"/>
                  </a:lnTo>
                  <a:lnTo>
                    <a:pt x="290" y="1146"/>
                  </a:lnTo>
                  <a:lnTo>
                    <a:pt x="234" y="1098"/>
                  </a:lnTo>
                  <a:lnTo>
                    <a:pt x="190" y="1036"/>
                  </a:lnTo>
                  <a:lnTo>
                    <a:pt x="164" y="966"/>
                  </a:lnTo>
                  <a:lnTo>
                    <a:pt x="156" y="896"/>
                  </a:lnTo>
                  <a:lnTo>
                    <a:pt x="164" y="830"/>
                  </a:lnTo>
                  <a:lnTo>
                    <a:pt x="186" y="764"/>
                  </a:lnTo>
                  <a:lnTo>
                    <a:pt x="225" y="707"/>
                  </a:lnTo>
                  <a:lnTo>
                    <a:pt x="277" y="659"/>
                  </a:lnTo>
                  <a:lnTo>
                    <a:pt x="342" y="619"/>
                  </a:lnTo>
                  <a:lnTo>
                    <a:pt x="424" y="597"/>
                  </a:lnTo>
                  <a:lnTo>
                    <a:pt x="437" y="492"/>
                  </a:lnTo>
                  <a:lnTo>
                    <a:pt x="446" y="408"/>
                  </a:lnTo>
                  <a:lnTo>
                    <a:pt x="454" y="342"/>
                  </a:lnTo>
                  <a:lnTo>
                    <a:pt x="463" y="294"/>
                  </a:lnTo>
                  <a:lnTo>
                    <a:pt x="472" y="259"/>
                  </a:lnTo>
                  <a:lnTo>
                    <a:pt x="480" y="228"/>
                  </a:lnTo>
                  <a:lnTo>
                    <a:pt x="489" y="202"/>
                  </a:lnTo>
                  <a:lnTo>
                    <a:pt x="506" y="153"/>
                  </a:lnTo>
                  <a:lnTo>
                    <a:pt x="532" y="109"/>
                  </a:lnTo>
                  <a:lnTo>
                    <a:pt x="563" y="66"/>
                  </a:lnTo>
                  <a:lnTo>
                    <a:pt x="602" y="30"/>
                  </a:lnTo>
                  <a:lnTo>
                    <a:pt x="649" y="8"/>
                  </a:lnTo>
                  <a:lnTo>
                    <a:pt x="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6123" y="5107"/>
              <a:ext cx="649" cy="747"/>
            </a:xfrm>
            <a:custGeom>
              <a:avLst/>
              <a:gdLst/>
              <a:ahLst/>
              <a:cxnLst>
                <a:cxn ang="0">
                  <a:pos x="294" y="9"/>
                </a:cxn>
                <a:cxn ang="0">
                  <a:pos x="381" y="75"/>
                </a:cxn>
                <a:cxn ang="0">
                  <a:pos x="446" y="224"/>
                </a:cxn>
                <a:cxn ang="0">
                  <a:pos x="463" y="312"/>
                </a:cxn>
                <a:cxn ang="0">
                  <a:pos x="463" y="347"/>
                </a:cxn>
                <a:cxn ang="0">
                  <a:pos x="467" y="338"/>
                </a:cxn>
                <a:cxn ang="0">
                  <a:pos x="541" y="167"/>
                </a:cxn>
                <a:cxn ang="0">
                  <a:pos x="619" y="13"/>
                </a:cxn>
                <a:cxn ang="0">
                  <a:pos x="649" y="22"/>
                </a:cxn>
                <a:cxn ang="0">
                  <a:pos x="645" y="39"/>
                </a:cxn>
                <a:cxn ang="0">
                  <a:pos x="584" y="158"/>
                </a:cxn>
                <a:cxn ang="0">
                  <a:pos x="554" y="228"/>
                </a:cxn>
                <a:cxn ang="0">
                  <a:pos x="524" y="307"/>
                </a:cxn>
                <a:cxn ang="0">
                  <a:pos x="485" y="408"/>
                </a:cxn>
                <a:cxn ang="0">
                  <a:pos x="463" y="479"/>
                </a:cxn>
                <a:cxn ang="0">
                  <a:pos x="441" y="597"/>
                </a:cxn>
                <a:cxn ang="0">
                  <a:pos x="420" y="690"/>
                </a:cxn>
                <a:cxn ang="0">
                  <a:pos x="407" y="725"/>
                </a:cxn>
                <a:cxn ang="0">
                  <a:pos x="389" y="747"/>
                </a:cxn>
                <a:cxn ang="0">
                  <a:pos x="368" y="742"/>
                </a:cxn>
                <a:cxn ang="0">
                  <a:pos x="359" y="729"/>
                </a:cxn>
                <a:cxn ang="0">
                  <a:pos x="363" y="690"/>
                </a:cxn>
                <a:cxn ang="0">
                  <a:pos x="385" y="588"/>
                </a:cxn>
                <a:cxn ang="0">
                  <a:pos x="424" y="461"/>
                </a:cxn>
                <a:cxn ang="0">
                  <a:pos x="428" y="347"/>
                </a:cxn>
                <a:cxn ang="0">
                  <a:pos x="411" y="246"/>
                </a:cxn>
                <a:cxn ang="0">
                  <a:pos x="368" y="158"/>
                </a:cxn>
                <a:cxn ang="0">
                  <a:pos x="285" y="101"/>
                </a:cxn>
                <a:cxn ang="0">
                  <a:pos x="169" y="101"/>
                </a:cxn>
                <a:cxn ang="0">
                  <a:pos x="73" y="154"/>
                </a:cxn>
                <a:cxn ang="0">
                  <a:pos x="34" y="215"/>
                </a:cxn>
                <a:cxn ang="0">
                  <a:pos x="8" y="219"/>
                </a:cxn>
                <a:cxn ang="0">
                  <a:pos x="0" y="206"/>
                </a:cxn>
                <a:cxn ang="0">
                  <a:pos x="13" y="158"/>
                </a:cxn>
                <a:cxn ang="0">
                  <a:pos x="82" y="66"/>
                </a:cxn>
                <a:cxn ang="0">
                  <a:pos x="177" y="9"/>
                </a:cxn>
              </a:cxnLst>
              <a:rect l="0" t="0" r="r" b="b"/>
              <a:pathLst>
                <a:path w="649" h="747">
                  <a:moveTo>
                    <a:pt x="238" y="0"/>
                  </a:moveTo>
                  <a:lnTo>
                    <a:pt x="294" y="9"/>
                  </a:lnTo>
                  <a:lnTo>
                    <a:pt x="342" y="35"/>
                  </a:lnTo>
                  <a:lnTo>
                    <a:pt x="381" y="75"/>
                  </a:lnTo>
                  <a:lnTo>
                    <a:pt x="433" y="171"/>
                  </a:lnTo>
                  <a:lnTo>
                    <a:pt x="446" y="224"/>
                  </a:lnTo>
                  <a:lnTo>
                    <a:pt x="459" y="272"/>
                  </a:lnTo>
                  <a:lnTo>
                    <a:pt x="463" y="312"/>
                  </a:lnTo>
                  <a:lnTo>
                    <a:pt x="467" y="338"/>
                  </a:lnTo>
                  <a:lnTo>
                    <a:pt x="463" y="347"/>
                  </a:lnTo>
                  <a:lnTo>
                    <a:pt x="467" y="342"/>
                  </a:lnTo>
                  <a:lnTo>
                    <a:pt x="467" y="338"/>
                  </a:lnTo>
                  <a:lnTo>
                    <a:pt x="515" y="224"/>
                  </a:lnTo>
                  <a:lnTo>
                    <a:pt x="541" y="167"/>
                  </a:lnTo>
                  <a:lnTo>
                    <a:pt x="614" y="17"/>
                  </a:lnTo>
                  <a:lnTo>
                    <a:pt x="619" y="13"/>
                  </a:lnTo>
                  <a:lnTo>
                    <a:pt x="640" y="13"/>
                  </a:lnTo>
                  <a:lnTo>
                    <a:pt x="649" y="22"/>
                  </a:lnTo>
                  <a:lnTo>
                    <a:pt x="649" y="35"/>
                  </a:lnTo>
                  <a:lnTo>
                    <a:pt x="645" y="39"/>
                  </a:lnTo>
                  <a:lnTo>
                    <a:pt x="610" y="105"/>
                  </a:lnTo>
                  <a:lnTo>
                    <a:pt x="584" y="158"/>
                  </a:lnTo>
                  <a:lnTo>
                    <a:pt x="567" y="198"/>
                  </a:lnTo>
                  <a:lnTo>
                    <a:pt x="554" y="228"/>
                  </a:lnTo>
                  <a:lnTo>
                    <a:pt x="541" y="263"/>
                  </a:lnTo>
                  <a:lnTo>
                    <a:pt x="524" y="307"/>
                  </a:lnTo>
                  <a:lnTo>
                    <a:pt x="502" y="360"/>
                  </a:lnTo>
                  <a:lnTo>
                    <a:pt x="485" y="408"/>
                  </a:lnTo>
                  <a:lnTo>
                    <a:pt x="472" y="448"/>
                  </a:lnTo>
                  <a:lnTo>
                    <a:pt x="463" y="479"/>
                  </a:lnTo>
                  <a:lnTo>
                    <a:pt x="454" y="540"/>
                  </a:lnTo>
                  <a:lnTo>
                    <a:pt x="441" y="597"/>
                  </a:lnTo>
                  <a:lnTo>
                    <a:pt x="433" y="650"/>
                  </a:lnTo>
                  <a:lnTo>
                    <a:pt x="420" y="690"/>
                  </a:lnTo>
                  <a:lnTo>
                    <a:pt x="411" y="711"/>
                  </a:lnTo>
                  <a:lnTo>
                    <a:pt x="407" y="725"/>
                  </a:lnTo>
                  <a:lnTo>
                    <a:pt x="398" y="738"/>
                  </a:lnTo>
                  <a:lnTo>
                    <a:pt x="389" y="747"/>
                  </a:lnTo>
                  <a:lnTo>
                    <a:pt x="372" y="747"/>
                  </a:lnTo>
                  <a:lnTo>
                    <a:pt x="368" y="742"/>
                  </a:lnTo>
                  <a:lnTo>
                    <a:pt x="363" y="733"/>
                  </a:lnTo>
                  <a:lnTo>
                    <a:pt x="359" y="729"/>
                  </a:lnTo>
                  <a:lnTo>
                    <a:pt x="359" y="720"/>
                  </a:lnTo>
                  <a:lnTo>
                    <a:pt x="363" y="690"/>
                  </a:lnTo>
                  <a:lnTo>
                    <a:pt x="372" y="646"/>
                  </a:lnTo>
                  <a:lnTo>
                    <a:pt x="385" y="588"/>
                  </a:lnTo>
                  <a:lnTo>
                    <a:pt x="420" y="474"/>
                  </a:lnTo>
                  <a:lnTo>
                    <a:pt x="424" y="461"/>
                  </a:lnTo>
                  <a:lnTo>
                    <a:pt x="428" y="435"/>
                  </a:lnTo>
                  <a:lnTo>
                    <a:pt x="428" y="347"/>
                  </a:lnTo>
                  <a:lnTo>
                    <a:pt x="424" y="294"/>
                  </a:lnTo>
                  <a:lnTo>
                    <a:pt x="411" y="246"/>
                  </a:lnTo>
                  <a:lnTo>
                    <a:pt x="394" y="198"/>
                  </a:lnTo>
                  <a:lnTo>
                    <a:pt x="368" y="158"/>
                  </a:lnTo>
                  <a:lnTo>
                    <a:pt x="333" y="123"/>
                  </a:lnTo>
                  <a:lnTo>
                    <a:pt x="285" y="101"/>
                  </a:lnTo>
                  <a:lnTo>
                    <a:pt x="225" y="92"/>
                  </a:lnTo>
                  <a:lnTo>
                    <a:pt x="169" y="101"/>
                  </a:lnTo>
                  <a:lnTo>
                    <a:pt x="117" y="118"/>
                  </a:lnTo>
                  <a:lnTo>
                    <a:pt x="73" y="154"/>
                  </a:lnTo>
                  <a:lnTo>
                    <a:pt x="43" y="198"/>
                  </a:lnTo>
                  <a:lnTo>
                    <a:pt x="34" y="215"/>
                  </a:lnTo>
                  <a:lnTo>
                    <a:pt x="30" y="219"/>
                  </a:lnTo>
                  <a:lnTo>
                    <a:pt x="8" y="219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4" y="193"/>
                  </a:lnTo>
                  <a:lnTo>
                    <a:pt x="13" y="158"/>
                  </a:lnTo>
                  <a:lnTo>
                    <a:pt x="39" y="114"/>
                  </a:lnTo>
                  <a:lnTo>
                    <a:pt x="82" y="66"/>
                  </a:lnTo>
                  <a:lnTo>
                    <a:pt x="125" y="35"/>
                  </a:lnTo>
                  <a:lnTo>
                    <a:pt x="177" y="9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7270" y="3908"/>
              <a:ext cx="792" cy="114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5" y="0"/>
                </a:cxn>
                <a:cxn ang="0">
                  <a:pos x="268" y="4"/>
                </a:cxn>
                <a:cxn ang="0">
                  <a:pos x="316" y="13"/>
                </a:cxn>
                <a:cxn ang="0">
                  <a:pos x="359" y="35"/>
                </a:cxn>
                <a:cxn ang="0">
                  <a:pos x="394" y="65"/>
                </a:cxn>
                <a:cxn ang="0">
                  <a:pos x="420" y="114"/>
                </a:cxn>
                <a:cxn ang="0">
                  <a:pos x="744" y="1036"/>
                </a:cxn>
                <a:cxn ang="0">
                  <a:pos x="762" y="1080"/>
                </a:cxn>
                <a:cxn ang="0">
                  <a:pos x="783" y="1111"/>
                </a:cxn>
                <a:cxn ang="0">
                  <a:pos x="788" y="1120"/>
                </a:cxn>
                <a:cxn ang="0">
                  <a:pos x="792" y="1124"/>
                </a:cxn>
                <a:cxn ang="0">
                  <a:pos x="792" y="1129"/>
                </a:cxn>
                <a:cxn ang="0">
                  <a:pos x="775" y="1137"/>
                </a:cxn>
                <a:cxn ang="0">
                  <a:pos x="705" y="1137"/>
                </a:cxn>
                <a:cxn ang="0">
                  <a:pos x="679" y="1129"/>
                </a:cxn>
                <a:cxn ang="0">
                  <a:pos x="653" y="1102"/>
                </a:cxn>
                <a:cxn ang="0">
                  <a:pos x="640" y="1071"/>
                </a:cxn>
                <a:cxn ang="0">
                  <a:pos x="619" y="1023"/>
                </a:cxn>
                <a:cxn ang="0">
                  <a:pos x="597" y="962"/>
                </a:cxn>
                <a:cxn ang="0">
                  <a:pos x="571" y="883"/>
                </a:cxn>
                <a:cxn ang="0">
                  <a:pos x="541" y="803"/>
                </a:cxn>
                <a:cxn ang="0">
                  <a:pos x="515" y="724"/>
                </a:cxn>
                <a:cxn ang="0">
                  <a:pos x="485" y="645"/>
                </a:cxn>
                <a:cxn ang="0">
                  <a:pos x="99" y="1107"/>
                </a:cxn>
                <a:cxn ang="0">
                  <a:pos x="91" y="1115"/>
                </a:cxn>
                <a:cxn ang="0">
                  <a:pos x="82" y="1129"/>
                </a:cxn>
                <a:cxn ang="0">
                  <a:pos x="73" y="1133"/>
                </a:cxn>
                <a:cxn ang="0">
                  <a:pos x="60" y="1142"/>
                </a:cxn>
                <a:cxn ang="0">
                  <a:pos x="34" y="1142"/>
                </a:cxn>
                <a:cxn ang="0">
                  <a:pos x="8" y="1124"/>
                </a:cxn>
                <a:cxn ang="0">
                  <a:pos x="0" y="1098"/>
                </a:cxn>
                <a:cxn ang="0">
                  <a:pos x="0" y="1085"/>
                </a:cxn>
                <a:cxn ang="0">
                  <a:pos x="4" y="1071"/>
                </a:cxn>
                <a:cxn ang="0">
                  <a:pos x="13" y="1058"/>
                </a:cxn>
                <a:cxn ang="0">
                  <a:pos x="26" y="1045"/>
                </a:cxn>
                <a:cxn ang="0">
                  <a:pos x="467" y="601"/>
                </a:cxn>
                <a:cxn ang="0">
                  <a:pos x="311" y="162"/>
                </a:cxn>
                <a:cxn ang="0">
                  <a:pos x="290" y="105"/>
                </a:cxn>
                <a:cxn ang="0">
                  <a:pos x="273" y="70"/>
                </a:cxn>
                <a:cxn ang="0">
                  <a:pos x="255" y="48"/>
                </a:cxn>
                <a:cxn ang="0">
                  <a:pos x="234" y="35"/>
                </a:cxn>
                <a:cxn ang="0">
                  <a:pos x="208" y="30"/>
                </a:cxn>
                <a:cxn ang="0">
                  <a:pos x="203" y="30"/>
                </a:cxn>
                <a:cxn ang="0">
                  <a:pos x="195" y="21"/>
                </a:cxn>
                <a:cxn ang="0">
                  <a:pos x="195" y="8"/>
                </a:cxn>
                <a:cxn ang="0">
                  <a:pos x="199" y="4"/>
                </a:cxn>
                <a:cxn ang="0">
                  <a:pos x="208" y="0"/>
                </a:cxn>
              </a:cxnLst>
              <a:rect l="0" t="0" r="r" b="b"/>
              <a:pathLst>
                <a:path w="792" h="1142">
                  <a:moveTo>
                    <a:pt x="208" y="0"/>
                  </a:moveTo>
                  <a:lnTo>
                    <a:pt x="225" y="0"/>
                  </a:lnTo>
                  <a:lnTo>
                    <a:pt x="268" y="4"/>
                  </a:lnTo>
                  <a:lnTo>
                    <a:pt x="316" y="13"/>
                  </a:lnTo>
                  <a:lnTo>
                    <a:pt x="359" y="35"/>
                  </a:lnTo>
                  <a:lnTo>
                    <a:pt x="394" y="65"/>
                  </a:lnTo>
                  <a:lnTo>
                    <a:pt x="420" y="114"/>
                  </a:lnTo>
                  <a:lnTo>
                    <a:pt x="744" y="1036"/>
                  </a:lnTo>
                  <a:lnTo>
                    <a:pt x="762" y="1080"/>
                  </a:lnTo>
                  <a:lnTo>
                    <a:pt x="783" y="1111"/>
                  </a:lnTo>
                  <a:lnTo>
                    <a:pt x="788" y="1120"/>
                  </a:lnTo>
                  <a:lnTo>
                    <a:pt x="792" y="1124"/>
                  </a:lnTo>
                  <a:lnTo>
                    <a:pt x="792" y="1129"/>
                  </a:lnTo>
                  <a:lnTo>
                    <a:pt x="775" y="1137"/>
                  </a:lnTo>
                  <a:lnTo>
                    <a:pt x="705" y="1137"/>
                  </a:lnTo>
                  <a:lnTo>
                    <a:pt x="679" y="1129"/>
                  </a:lnTo>
                  <a:lnTo>
                    <a:pt x="653" y="1102"/>
                  </a:lnTo>
                  <a:lnTo>
                    <a:pt x="640" y="1071"/>
                  </a:lnTo>
                  <a:lnTo>
                    <a:pt x="619" y="1023"/>
                  </a:lnTo>
                  <a:lnTo>
                    <a:pt x="597" y="962"/>
                  </a:lnTo>
                  <a:lnTo>
                    <a:pt x="571" y="883"/>
                  </a:lnTo>
                  <a:lnTo>
                    <a:pt x="541" y="803"/>
                  </a:lnTo>
                  <a:lnTo>
                    <a:pt x="515" y="724"/>
                  </a:lnTo>
                  <a:lnTo>
                    <a:pt x="485" y="645"/>
                  </a:lnTo>
                  <a:lnTo>
                    <a:pt x="99" y="1107"/>
                  </a:lnTo>
                  <a:lnTo>
                    <a:pt x="91" y="1115"/>
                  </a:lnTo>
                  <a:lnTo>
                    <a:pt x="82" y="1129"/>
                  </a:lnTo>
                  <a:lnTo>
                    <a:pt x="73" y="1133"/>
                  </a:lnTo>
                  <a:lnTo>
                    <a:pt x="60" y="1142"/>
                  </a:lnTo>
                  <a:lnTo>
                    <a:pt x="34" y="1142"/>
                  </a:lnTo>
                  <a:lnTo>
                    <a:pt x="8" y="1124"/>
                  </a:lnTo>
                  <a:lnTo>
                    <a:pt x="0" y="1098"/>
                  </a:lnTo>
                  <a:lnTo>
                    <a:pt x="0" y="1085"/>
                  </a:lnTo>
                  <a:lnTo>
                    <a:pt x="4" y="1071"/>
                  </a:lnTo>
                  <a:lnTo>
                    <a:pt x="13" y="1058"/>
                  </a:lnTo>
                  <a:lnTo>
                    <a:pt x="26" y="1045"/>
                  </a:lnTo>
                  <a:lnTo>
                    <a:pt x="467" y="601"/>
                  </a:lnTo>
                  <a:lnTo>
                    <a:pt x="311" y="162"/>
                  </a:lnTo>
                  <a:lnTo>
                    <a:pt x="290" y="105"/>
                  </a:lnTo>
                  <a:lnTo>
                    <a:pt x="273" y="70"/>
                  </a:lnTo>
                  <a:lnTo>
                    <a:pt x="255" y="48"/>
                  </a:lnTo>
                  <a:lnTo>
                    <a:pt x="234" y="35"/>
                  </a:lnTo>
                  <a:lnTo>
                    <a:pt x="208" y="30"/>
                  </a:lnTo>
                  <a:lnTo>
                    <a:pt x="203" y="30"/>
                  </a:lnTo>
                  <a:lnTo>
                    <a:pt x="195" y="21"/>
                  </a:lnTo>
                  <a:lnTo>
                    <a:pt x="195" y="8"/>
                  </a:lnTo>
                  <a:lnTo>
                    <a:pt x="199" y="4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8642" y="4430"/>
              <a:ext cx="1065" cy="378"/>
            </a:xfrm>
            <a:custGeom>
              <a:avLst/>
              <a:gdLst/>
              <a:ahLst/>
              <a:cxnLst>
                <a:cxn ang="0">
                  <a:pos x="30" y="312"/>
                </a:cxn>
                <a:cxn ang="0">
                  <a:pos x="1026" y="312"/>
                </a:cxn>
                <a:cxn ang="0">
                  <a:pos x="1039" y="317"/>
                </a:cxn>
                <a:cxn ang="0">
                  <a:pos x="1048" y="317"/>
                </a:cxn>
                <a:cxn ang="0">
                  <a:pos x="1052" y="325"/>
                </a:cxn>
                <a:cxn ang="0">
                  <a:pos x="1060" y="334"/>
                </a:cxn>
                <a:cxn ang="0">
                  <a:pos x="1060" y="361"/>
                </a:cxn>
                <a:cxn ang="0">
                  <a:pos x="1052" y="365"/>
                </a:cxn>
                <a:cxn ang="0">
                  <a:pos x="1048" y="374"/>
                </a:cxn>
                <a:cxn ang="0">
                  <a:pos x="1039" y="374"/>
                </a:cxn>
                <a:cxn ang="0">
                  <a:pos x="1030" y="378"/>
                </a:cxn>
                <a:cxn ang="0">
                  <a:pos x="30" y="378"/>
                </a:cxn>
                <a:cxn ang="0">
                  <a:pos x="22" y="374"/>
                </a:cxn>
                <a:cxn ang="0">
                  <a:pos x="13" y="374"/>
                </a:cxn>
                <a:cxn ang="0">
                  <a:pos x="9" y="365"/>
                </a:cxn>
                <a:cxn ang="0">
                  <a:pos x="0" y="361"/>
                </a:cxn>
                <a:cxn ang="0">
                  <a:pos x="0" y="334"/>
                </a:cxn>
                <a:cxn ang="0">
                  <a:pos x="9" y="325"/>
                </a:cxn>
                <a:cxn ang="0">
                  <a:pos x="13" y="317"/>
                </a:cxn>
                <a:cxn ang="0">
                  <a:pos x="22" y="317"/>
                </a:cxn>
                <a:cxn ang="0">
                  <a:pos x="30" y="312"/>
                </a:cxn>
                <a:cxn ang="0">
                  <a:pos x="35" y="0"/>
                </a:cxn>
                <a:cxn ang="0">
                  <a:pos x="1035" y="0"/>
                </a:cxn>
                <a:cxn ang="0">
                  <a:pos x="1043" y="5"/>
                </a:cxn>
                <a:cxn ang="0">
                  <a:pos x="1052" y="5"/>
                </a:cxn>
                <a:cxn ang="0">
                  <a:pos x="1056" y="13"/>
                </a:cxn>
                <a:cxn ang="0">
                  <a:pos x="1065" y="18"/>
                </a:cxn>
                <a:cxn ang="0">
                  <a:pos x="1065" y="44"/>
                </a:cxn>
                <a:cxn ang="0">
                  <a:pos x="1056" y="53"/>
                </a:cxn>
                <a:cxn ang="0">
                  <a:pos x="1052" y="62"/>
                </a:cxn>
                <a:cxn ang="0">
                  <a:pos x="1043" y="62"/>
                </a:cxn>
                <a:cxn ang="0">
                  <a:pos x="1030" y="66"/>
                </a:cxn>
                <a:cxn ang="0">
                  <a:pos x="35" y="66"/>
                </a:cxn>
                <a:cxn ang="0">
                  <a:pos x="26" y="62"/>
                </a:cxn>
                <a:cxn ang="0">
                  <a:pos x="17" y="62"/>
                </a:cxn>
                <a:cxn ang="0">
                  <a:pos x="13" y="53"/>
                </a:cxn>
                <a:cxn ang="0">
                  <a:pos x="4" y="44"/>
                </a:cxn>
                <a:cxn ang="0">
                  <a:pos x="4" y="18"/>
                </a:cxn>
                <a:cxn ang="0">
                  <a:pos x="13" y="13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5" y="0"/>
                </a:cxn>
              </a:cxnLst>
              <a:rect l="0" t="0" r="r" b="b"/>
              <a:pathLst>
                <a:path w="1065" h="378">
                  <a:moveTo>
                    <a:pt x="30" y="312"/>
                  </a:moveTo>
                  <a:lnTo>
                    <a:pt x="1026" y="312"/>
                  </a:lnTo>
                  <a:lnTo>
                    <a:pt x="1039" y="317"/>
                  </a:lnTo>
                  <a:lnTo>
                    <a:pt x="1048" y="317"/>
                  </a:lnTo>
                  <a:lnTo>
                    <a:pt x="1052" y="325"/>
                  </a:lnTo>
                  <a:lnTo>
                    <a:pt x="1060" y="334"/>
                  </a:lnTo>
                  <a:lnTo>
                    <a:pt x="1060" y="361"/>
                  </a:lnTo>
                  <a:lnTo>
                    <a:pt x="1052" y="365"/>
                  </a:lnTo>
                  <a:lnTo>
                    <a:pt x="1048" y="374"/>
                  </a:lnTo>
                  <a:lnTo>
                    <a:pt x="1039" y="374"/>
                  </a:lnTo>
                  <a:lnTo>
                    <a:pt x="1030" y="378"/>
                  </a:lnTo>
                  <a:lnTo>
                    <a:pt x="30" y="378"/>
                  </a:lnTo>
                  <a:lnTo>
                    <a:pt x="22" y="374"/>
                  </a:lnTo>
                  <a:lnTo>
                    <a:pt x="13" y="374"/>
                  </a:lnTo>
                  <a:lnTo>
                    <a:pt x="9" y="365"/>
                  </a:lnTo>
                  <a:lnTo>
                    <a:pt x="0" y="361"/>
                  </a:lnTo>
                  <a:lnTo>
                    <a:pt x="0" y="334"/>
                  </a:lnTo>
                  <a:lnTo>
                    <a:pt x="9" y="325"/>
                  </a:lnTo>
                  <a:lnTo>
                    <a:pt x="13" y="317"/>
                  </a:lnTo>
                  <a:lnTo>
                    <a:pt x="22" y="317"/>
                  </a:lnTo>
                  <a:lnTo>
                    <a:pt x="30" y="312"/>
                  </a:lnTo>
                  <a:close/>
                  <a:moveTo>
                    <a:pt x="35" y="0"/>
                  </a:moveTo>
                  <a:lnTo>
                    <a:pt x="1035" y="0"/>
                  </a:lnTo>
                  <a:lnTo>
                    <a:pt x="1043" y="5"/>
                  </a:lnTo>
                  <a:lnTo>
                    <a:pt x="1052" y="5"/>
                  </a:lnTo>
                  <a:lnTo>
                    <a:pt x="1056" y="13"/>
                  </a:lnTo>
                  <a:lnTo>
                    <a:pt x="1065" y="18"/>
                  </a:lnTo>
                  <a:lnTo>
                    <a:pt x="1065" y="44"/>
                  </a:lnTo>
                  <a:lnTo>
                    <a:pt x="1056" y="53"/>
                  </a:lnTo>
                  <a:lnTo>
                    <a:pt x="1052" y="62"/>
                  </a:lnTo>
                  <a:lnTo>
                    <a:pt x="1043" y="62"/>
                  </a:lnTo>
                  <a:lnTo>
                    <a:pt x="1030" y="66"/>
                  </a:lnTo>
                  <a:lnTo>
                    <a:pt x="35" y="66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13" y="53"/>
                  </a:lnTo>
                  <a:lnTo>
                    <a:pt x="4" y="44"/>
                  </a:lnTo>
                  <a:lnTo>
                    <a:pt x="4" y="18"/>
                  </a:lnTo>
                  <a:lnTo>
                    <a:pt x="13" y="13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10321" y="4312"/>
              <a:ext cx="615" cy="733"/>
            </a:xfrm>
            <a:custGeom>
              <a:avLst/>
              <a:gdLst/>
              <a:ahLst/>
              <a:cxnLst>
                <a:cxn ang="0">
                  <a:pos x="368" y="44"/>
                </a:cxn>
                <a:cxn ang="0">
                  <a:pos x="295" y="74"/>
                </a:cxn>
                <a:cxn ang="0">
                  <a:pos x="213" y="158"/>
                </a:cxn>
                <a:cxn ang="0">
                  <a:pos x="152" y="303"/>
                </a:cxn>
                <a:cxn ang="0">
                  <a:pos x="329" y="298"/>
                </a:cxn>
                <a:cxn ang="0">
                  <a:pos x="425" y="272"/>
                </a:cxn>
                <a:cxn ang="0">
                  <a:pos x="503" y="224"/>
                </a:cxn>
                <a:cxn ang="0">
                  <a:pos x="537" y="136"/>
                </a:cxn>
                <a:cxn ang="0">
                  <a:pos x="507" y="66"/>
                </a:cxn>
                <a:cxn ang="0">
                  <a:pos x="420" y="35"/>
                </a:cxn>
                <a:cxn ang="0">
                  <a:pos x="420" y="0"/>
                </a:cxn>
                <a:cxn ang="0">
                  <a:pos x="529" y="26"/>
                </a:cxn>
                <a:cxn ang="0">
                  <a:pos x="581" y="96"/>
                </a:cxn>
                <a:cxn ang="0">
                  <a:pos x="589" y="158"/>
                </a:cxn>
                <a:cxn ang="0">
                  <a:pos x="559" y="228"/>
                </a:cxn>
                <a:cxn ang="0">
                  <a:pos x="468" y="303"/>
                </a:cxn>
                <a:cxn ang="0">
                  <a:pos x="334" y="334"/>
                </a:cxn>
                <a:cxn ang="0">
                  <a:pos x="139" y="338"/>
                </a:cxn>
                <a:cxn ang="0">
                  <a:pos x="117" y="452"/>
                </a:cxn>
                <a:cxn ang="0">
                  <a:pos x="113" y="531"/>
                </a:cxn>
                <a:cxn ang="0">
                  <a:pos x="126" y="602"/>
                </a:cxn>
                <a:cxn ang="0">
                  <a:pos x="169" y="667"/>
                </a:cxn>
                <a:cxn ang="0">
                  <a:pos x="252" y="694"/>
                </a:cxn>
                <a:cxn ang="0">
                  <a:pos x="299" y="689"/>
                </a:cxn>
                <a:cxn ang="0">
                  <a:pos x="399" y="663"/>
                </a:cxn>
                <a:cxn ang="0">
                  <a:pos x="516" y="593"/>
                </a:cxn>
                <a:cxn ang="0">
                  <a:pos x="581" y="531"/>
                </a:cxn>
                <a:cxn ang="0">
                  <a:pos x="594" y="522"/>
                </a:cxn>
                <a:cxn ang="0">
                  <a:pos x="615" y="536"/>
                </a:cxn>
                <a:cxn ang="0">
                  <a:pos x="611" y="558"/>
                </a:cxn>
                <a:cxn ang="0">
                  <a:pos x="520" y="645"/>
                </a:cxn>
                <a:cxn ang="0">
                  <a:pos x="403" y="707"/>
                </a:cxn>
                <a:cxn ang="0">
                  <a:pos x="252" y="733"/>
                </a:cxn>
                <a:cxn ang="0">
                  <a:pos x="117" y="694"/>
                </a:cxn>
                <a:cxn ang="0">
                  <a:pos x="31" y="588"/>
                </a:cxn>
                <a:cxn ang="0">
                  <a:pos x="0" y="439"/>
                </a:cxn>
                <a:cxn ang="0">
                  <a:pos x="39" y="250"/>
                </a:cxn>
                <a:cxn ang="0">
                  <a:pos x="143" y="114"/>
                </a:cxn>
                <a:cxn ang="0">
                  <a:pos x="282" y="30"/>
                </a:cxn>
                <a:cxn ang="0">
                  <a:pos x="420" y="0"/>
                </a:cxn>
              </a:cxnLst>
              <a:rect l="0" t="0" r="r" b="b"/>
              <a:pathLst>
                <a:path w="615" h="733">
                  <a:moveTo>
                    <a:pt x="399" y="35"/>
                  </a:moveTo>
                  <a:lnTo>
                    <a:pt x="368" y="44"/>
                  </a:lnTo>
                  <a:lnTo>
                    <a:pt x="334" y="57"/>
                  </a:lnTo>
                  <a:lnTo>
                    <a:pt x="295" y="74"/>
                  </a:lnTo>
                  <a:lnTo>
                    <a:pt x="252" y="110"/>
                  </a:lnTo>
                  <a:lnTo>
                    <a:pt x="213" y="158"/>
                  </a:lnTo>
                  <a:lnTo>
                    <a:pt x="178" y="219"/>
                  </a:lnTo>
                  <a:lnTo>
                    <a:pt x="152" y="303"/>
                  </a:lnTo>
                  <a:lnTo>
                    <a:pt x="282" y="303"/>
                  </a:lnTo>
                  <a:lnTo>
                    <a:pt x="329" y="298"/>
                  </a:lnTo>
                  <a:lnTo>
                    <a:pt x="377" y="290"/>
                  </a:lnTo>
                  <a:lnTo>
                    <a:pt x="425" y="272"/>
                  </a:lnTo>
                  <a:lnTo>
                    <a:pt x="468" y="254"/>
                  </a:lnTo>
                  <a:lnTo>
                    <a:pt x="503" y="224"/>
                  </a:lnTo>
                  <a:lnTo>
                    <a:pt x="529" y="184"/>
                  </a:lnTo>
                  <a:lnTo>
                    <a:pt x="537" y="136"/>
                  </a:lnTo>
                  <a:lnTo>
                    <a:pt x="529" y="96"/>
                  </a:lnTo>
                  <a:lnTo>
                    <a:pt x="507" y="66"/>
                  </a:lnTo>
                  <a:lnTo>
                    <a:pt x="468" y="44"/>
                  </a:lnTo>
                  <a:lnTo>
                    <a:pt x="420" y="35"/>
                  </a:lnTo>
                  <a:lnTo>
                    <a:pt x="399" y="35"/>
                  </a:lnTo>
                  <a:close/>
                  <a:moveTo>
                    <a:pt x="420" y="0"/>
                  </a:moveTo>
                  <a:lnTo>
                    <a:pt x="481" y="8"/>
                  </a:lnTo>
                  <a:lnTo>
                    <a:pt x="529" y="26"/>
                  </a:lnTo>
                  <a:lnTo>
                    <a:pt x="559" y="57"/>
                  </a:lnTo>
                  <a:lnTo>
                    <a:pt x="581" y="96"/>
                  </a:lnTo>
                  <a:lnTo>
                    <a:pt x="589" y="136"/>
                  </a:lnTo>
                  <a:lnTo>
                    <a:pt x="589" y="158"/>
                  </a:lnTo>
                  <a:lnTo>
                    <a:pt x="581" y="189"/>
                  </a:lnTo>
                  <a:lnTo>
                    <a:pt x="559" y="228"/>
                  </a:lnTo>
                  <a:lnTo>
                    <a:pt x="524" y="268"/>
                  </a:lnTo>
                  <a:lnTo>
                    <a:pt x="468" y="303"/>
                  </a:lnTo>
                  <a:lnTo>
                    <a:pt x="403" y="320"/>
                  </a:lnTo>
                  <a:lnTo>
                    <a:pt x="334" y="334"/>
                  </a:lnTo>
                  <a:lnTo>
                    <a:pt x="273" y="338"/>
                  </a:lnTo>
                  <a:lnTo>
                    <a:pt x="139" y="338"/>
                  </a:lnTo>
                  <a:lnTo>
                    <a:pt x="126" y="404"/>
                  </a:lnTo>
                  <a:lnTo>
                    <a:pt x="117" y="452"/>
                  </a:lnTo>
                  <a:lnTo>
                    <a:pt x="113" y="483"/>
                  </a:lnTo>
                  <a:lnTo>
                    <a:pt x="113" y="531"/>
                  </a:lnTo>
                  <a:lnTo>
                    <a:pt x="117" y="566"/>
                  </a:lnTo>
                  <a:lnTo>
                    <a:pt x="126" y="602"/>
                  </a:lnTo>
                  <a:lnTo>
                    <a:pt x="143" y="637"/>
                  </a:lnTo>
                  <a:lnTo>
                    <a:pt x="169" y="667"/>
                  </a:lnTo>
                  <a:lnTo>
                    <a:pt x="204" y="685"/>
                  </a:lnTo>
                  <a:lnTo>
                    <a:pt x="252" y="694"/>
                  </a:lnTo>
                  <a:lnTo>
                    <a:pt x="269" y="694"/>
                  </a:lnTo>
                  <a:lnTo>
                    <a:pt x="299" y="689"/>
                  </a:lnTo>
                  <a:lnTo>
                    <a:pt x="347" y="681"/>
                  </a:lnTo>
                  <a:lnTo>
                    <a:pt x="399" y="663"/>
                  </a:lnTo>
                  <a:lnTo>
                    <a:pt x="455" y="637"/>
                  </a:lnTo>
                  <a:lnTo>
                    <a:pt x="516" y="593"/>
                  </a:lnTo>
                  <a:lnTo>
                    <a:pt x="572" y="536"/>
                  </a:lnTo>
                  <a:lnTo>
                    <a:pt x="581" y="531"/>
                  </a:lnTo>
                  <a:lnTo>
                    <a:pt x="589" y="522"/>
                  </a:lnTo>
                  <a:lnTo>
                    <a:pt x="594" y="522"/>
                  </a:lnTo>
                  <a:lnTo>
                    <a:pt x="611" y="531"/>
                  </a:lnTo>
                  <a:lnTo>
                    <a:pt x="615" y="536"/>
                  </a:lnTo>
                  <a:lnTo>
                    <a:pt x="615" y="544"/>
                  </a:lnTo>
                  <a:lnTo>
                    <a:pt x="611" y="558"/>
                  </a:lnTo>
                  <a:lnTo>
                    <a:pt x="559" y="610"/>
                  </a:lnTo>
                  <a:lnTo>
                    <a:pt x="520" y="645"/>
                  </a:lnTo>
                  <a:lnTo>
                    <a:pt x="468" y="676"/>
                  </a:lnTo>
                  <a:lnTo>
                    <a:pt x="403" y="707"/>
                  </a:lnTo>
                  <a:lnTo>
                    <a:pt x="334" y="725"/>
                  </a:lnTo>
                  <a:lnTo>
                    <a:pt x="252" y="733"/>
                  </a:lnTo>
                  <a:lnTo>
                    <a:pt x="178" y="725"/>
                  </a:lnTo>
                  <a:lnTo>
                    <a:pt x="117" y="694"/>
                  </a:lnTo>
                  <a:lnTo>
                    <a:pt x="70" y="650"/>
                  </a:lnTo>
                  <a:lnTo>
                    <a:pt x="31" y="588"/>
                  </a:lnTo>
                  <a:lnTo>
                    <a:pt x="9" y="518"/>
                  </a:lnTo>
                  <a:lnTo>
                    <a:pt x="0" y="439"/>
                  </a:lnTo>
                  <a:lnTo>
                    <a:pt x="9" y="338"/>
                  </a:lnTo>
                  <a:lnTo>
                    <a:pt x="39" y="250"/>
                  </a:lnTo>
                  <a:lnTo>
                    <a:pt x="87" y="175"/>
                  </a:lnTo>
                  <a:lnTo>
                    <a:pt x="143" y="114"/>
                  </a:lnTo>
                  <a:lnTo>
                    <a:pt x="208" y="66"/>
                  </a:lnTo>
                  <a:lnTo>
                    <a:pt x="282" y="30"/>
                  </a:lnTo>
                  <a:lnTo>
                    <a:pt x="351" y="8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11062" y="3679"/>
              <a:ext cx="337" cy="769"/>
            </a:xfrm>
            <a:custGeom>
              <a:avLst/>
              <a:gdLst/>
              <a:ahLst/>
              <a:cxnLst>
                <a:cxn ang="0">
                  <a:pos x="207" y="268"/>
                </a:cxn>
                <a:cxn ang="0">
                  <a:pos x="259" y="316"/>
                </a:cxn>
                <a:cxn ang="0">
                  <a:pos x="268" y="382"/>
                </a:cxn>
                <a:cxn ang="0">
                  <a:pos x="246" y="439"/>
                </a:cxn>
                <a:cxn ang="0">
                  <a:pos x="216" y="514"/>
                </a:cxn>
                <a:cxn ang="0">
                  <a:pos x="168" y="628"/>
                </a:cxn>
                <a:cxn ang="0">
                  <a:pos x="151" y="703"/>
                </a:cxn>
                <a:cxn ang="0">
                  <a:pos x="156" y="729"/>
                </a:cxn>
                <a:cxn ang="0">
                  <a:pos x="164" y="743"/>
                </a:cxn>
                <a:cxn ang="0">
                  <a:pos x="212" y="734"/>
                </a:cxn>
                <a:cxn ang="0">
                  <a:pos x="277" y="663"/>
                </a:cxn>
                <a:cxn ang="0">
                  <a:pos x="303" y="598"/>
                </a:cxn>
                <a:cxn ang="0">
                  <a:pos x="311" y="584"/>
                </a:cxn>
                <a:cxn ang="0">
                  <a:pos x="337" y="593"/>
                </a:cxn>
                <a:cxn ang="0">
                  <a:pos x="324" y="637"/>
                </a:cxn>
                <a:cxn ang="0">
                  <a:pos x="285" y="707"/>
                </a:cxn>
                <a:cxn ang="0">
                  <a:pos x="216" y="760"/>
                </a:cxn>
                <a:cxn ang="0">
                  <a:pos x="130" y="760"/>
                </a:cxn>
                <a:cxn ang="0">
                  <a:pos x="73" y="707"/>
                </a:cxn>
                <a:cxn ang="0">
                  <a:pos x="69" y="646"/>
                </a:cxn>
                <a:cxn ang="0">
                  <a:pos x="86" y="624"/>
                </a:cxn>
                <a:cxn ang="0">
                  <a:pos x="173" y="395"/>
                </a:cxn>
                <a:cxn ang="0">
                  <a:pos x="190" y="343"/>
                </a:cxn>
                <a:cxn ang="0">
                  <a:pos x="181" y="290"/>
                </a:cxn>
                <a:cxn ang="0">
                  <a:pos x="164" y="286"/>
                </a:cxn>
                <a:cxn ang="0">
                  <a:pos x="99" y="316"/>
                </a:cxn>
                <a:cxn ang="0">
                  <a:pos x="43" y="426"/>
                </a:cxn>
                <a:cxn ang="0">
                  <a:pos x="30" y="444"/>
                </a:cxn>
                <a:cxn ang="0">
                  <a:pos x="0" y="435"/>
                </a:cxn>
                <a:cxn ang="0">
                  <a:pos x="13" y="391"/>
                </a:cxn>
                <a:cxn ang="0">
                  <a:pos x="52" y="321"/>
                </a:cxn>
                <a:cxn ang="0">
                  <a:pos x="121" y="268"/>
                </a:cxn>
                <a:cxn ang="0">
                  <a:pos x="246" y="0"/>
                </a:cxn>
                <a:cxn ang="0">
                  <a:pos x="285" y="9"/>
                </a:cxn>
                <a:cxn ang="0">
                  <a:pos x="298" y="26"/>
                </a:cxn>
                <a:cxn ang="0">
                  <a:pos x="303" y="57"/>
                </a:cxn>
                <a:cxn ang="0">
                  <a:pos x="272" y="97"/>
                </a:cxn>
                <a:cxn ang="0">
                  <a:pos x="242" y="106"/>
                </a:cxn>
                <a:cxn ang="0">
                  <a:pos x="216" y="101"/>
                </a:cxn>
                <a:cxn ang="0">
                  <a:pos x="203" y="84"/>
                </a:cxn>
                <a:cxn ang="0">
                  <a:pos x="199" y="62"/>
                </a:cxn>
                <a:cxn ang="0">
                  <a:pos x="207" y="31"/>
                </a:cxn>
                <a:cxn ang="0">
                  <a:pos x="229" y="9"/>
                </a:cxn>
              </a:cxnLst>
              <a:rect l="0" t="0" r="r" b="b"/>
              <a:pathLst>
                <a:path w="337" h="769">
                  <a:moveTo>
                    <a:pt x="164" y="259"/>
                  </a:moveTo>
                  <a:lnTo>
                    <a:pt x="207" y="268"/>
                  </a:lnTo>
                  <a:lnTo>
                    <a:pt x="238" y="286"/>
                  </a:lnTo>
                  <a:lnTo>
                    <a:pt x="259" y="316"/>
                  </a:lnTo>
                  <a:lnTo>
                    <a:pt x="268" y="356"/>
                  </a:lnTo>
                  <a:lnTo>
                    <a:pt x="268" y="382"/>
                  </a:lnTo>
                  <a:lnTo>
                    <a:pt x="255" y="409"/>
                  </a:lnTo>
                  <a:lnTo>
                    <a:pt x="246" y="439"/>
                  </a:lnTo>
                  <a:lnTo>
                    <a:pt x="229" y="479"/>
                  </a:lnTo>
                  <a:lnTo>
                    <a:pt x="216" y="514"/>
                  </a:lnTo>
                  <a:lnTo>
                    <a:pt x="207" y="536"/>
                  </a:lnTo>
                  <a:lnTo>
                    <a:pt x="168" y="628"/>
                  </a:lnTo>
                  <a:lnTo>
                    <a:pt x="156" y="663"/>
                  </a:lnTo>
                  <a:lnTo>
                    <a:pt x="151" y="703"/>
                  </a:lnTo>
                  <a:lnTo>
                    <a:pt x="151" y="716"/>
                  </a:lnTo>
                  <a:lnTo>
                    <a:pt x="156" y="729"/>
                  </a:lnTo>
                  <a:lnTo>
                    <a:pt x="160" y="738"/>
                  </a:lnTo>
                  <a:lnTo>
                    <a:pt x="164" y="743"/>
                  </a:lnTo>
                  <a:lnTo>
                    <a:pt x="177" y="743"/>
                  </a:lnTo>
                  <a:lnTo>
                    <a:pt x="212" y="734"/>
                  </a:lnTo>
                  <a:lnTo>
                    <a:pt x="246" y="707"/>
                  </a:lnTo>
                  <a:lnTo>
                    <a:pt x="277" y="663"/>
                  </a:lnTo>
                  <a:lnTo>
                    <a:pt x="298" y="602"/>
                  </a:lnTo>
                  <a:lnTo>
                    <a:pt x="303" y="598"/>
                  </a:lnTo>
                  <a:lnTo>
                    <a:pt x="303" y="593"/>
                  </a:lnTo>
                  <a:lnTo>
                    <a:pt x="311" y="584"/>
                  </a:lnTo>
                  <a:lnTo>
                    <a:pt x="329" y="584"/>
                  </a:lnTo>
                  <a:lnTo>
                    <a:pt x="337" y="593"/>
                  </a:lnTo>
                  <a:lnTo>
                    <a:pt x="337" y="598"/>
                  </a:lnTo>
                  <a:lnTo>
                    <a:pt x="324" y="637"/>
                  </a:lnTo>
                  <a:lnTo>
                    <a:pt x="307" y="672"/>
                  </a:lnTo>
                  <a:lnTo>
                    <a:pt x="285" y="707"/>
                  </a:lnTo>
                  <a:lnTo>
                    <a:pt x="255" y="738"/>
                  </a:lnTo>
                  <a:lnTo>
                    <a:pt x="216" y="760"/>
                  </a:lnTo>
                  <a:lnTo>
                    <a:pt x="173" y="769"/>
                  </a:lnTo>
                  <a:lnTo>
                    <a:pt x="130" y="760"/>
                  </a:lnTo>
                  <a:lnTo>
                    <a:pt x="95" y="738"/>
                  </a:lnTo>
                  <a:lnTo>
                    <a:pt x="73" y="707"/>
                  </a:lnTo>
                  <a:lnTo>
                    <a:pt x="65" y="672"/>
                  </a:lnTo>
                  <a:lnTo>
                    <a:pt x="69" y="646"/>
                  </a:lnTo>
                  <a:lnTo>
                    <a:pt x="73" y="624"/>
                  </a:lnTo>
                  <a:lnTo>
                    <a:pt x="86" y="624"/>
                  </a:lnTo>
                  <a:lnTo>
                    <a:pt x="156" y="439"/>
                  </a:lnTo>
                  <a:lnTo>
                    <a:pt x="173" y="395"/>
                  </a:lnTo>
                  <a:lnTo>
                    <a:pt x="186" y="365"/>
                  </a:lnTo>
                  <a:lnTo>
                    <a:pt x="190" y="343"/>
                  </a:lnTo>
                  <a:lnTo>
                    <a:pt x="190" y="308"/>
                  </a:lnTo>
                  <a:lnTo>
                    <a:pt x="181" y="290"/>
                  </a:lnTo>
                  <a:lnTo>
                    <a:pt x="173" y="286"/>
                  </a:lnTo>
                  <a:lnTo>
                    <a:pt x="164" y="286"/>
                  </a:lnTo>
                  <a:lnTo>
                    <a:pt x="130" y="294"/>
                  </a:lnTo>
                  <a:lnTo>
                    <a:pt x="99" y="316"/>
                  </a:lnTo>
                  <a:lnTo>
                    <a:pt x="69" y="360"/>
                  </a:lnTo>
                  <a:lnTo>
                    <a:pt x="43" y="426"/>
                  </a:lnTo>
                  <a:lnTo>
                    <a:pt x="39" y="435"/>
                  </a:lnTo>
                  <a:lnTo>
                    <a:pt x="30" y="444"/>
                  </a:lnTo>
                  <a:lnTo>
                    <a:pt x="8" y="444"/>
                  </a:lnTo>
                  <a:lnTo>
                    <a:pt x="0" y="435"/>
                  </a:lnTo>
                  <a:lnTo>
                    <a:pt x="0" y="431"/>
                  </a:lnTo>
                  <a:lnTo>
                    <a:pt x="13" y="391"/>
                  </a:lnTo>
                  <a:lnTo>
                    <a:pt x="30" y="356"/>
                  </a:lnTo>
                  <a:lnTo>
                    <a:pt x="52" y="321"/>
                  </a:lnTo>
                  <a:lnTo>
                    <a:pt x="82" y="290"/>
                  </a:lnTo>
                  <a:lnTo>
                    <a:pt x="121" y="268"/>
                  </a:lnTo>
                  <a:lnTo>
                    <a:pt x="164" y="259"/>
                  </a:lnTo>
                  <a:close/>
                  <a:moveTo>
                    <a:pt x="246" y="0"/>
                  </a:moveTo>
                  <a:lnTo>
                    <a:pt x="272" y="0"/>
                  </a:lnTo>
                  <a:lnTo>
                    <a:pt x="285" y="9"/>
                  </a:lnTo>
                  <a:lnTo>
                    <a:pt x="294" y="13"/>
                  </a:lnTo>
                  <a:lnTo>
                    <a:pt x="298" y="26"/>
                  </a:lnTo>
                  <a:lnTo>
                    <a:pt x="303" y="35"/>
                  </a:lnTo>
                  <a:lnTo>
                    <a:pt x="303" y="57"/>
                  </a:lnTo>
                  <a:lnTo>
                    <a:pt x="285" y="84"/>
                  </a:lnTo>
                  <a:lnTo>
                    <a:pt x="272" y="97"/>
                  </a:lnTo>
                  <a:lnTo>
                    <a:pt x="259" y="101"/>
                  </a:lnTo>
                  <a:lnTo>
                    <a:pt x="242" y="106"/>
                  </a:lnTo>
                  <a:lnTo>
                    <a:pt x="229" y="106"/>
                  </a:lnTo>
                  <a:lnTo>
                    <a:pt x="216" y="101"/>
                  </a:lnTo>
                  <a:lnTo>
                    <a:pt x="207" y="92"/>
                  </a:lnTo>
                  <a:lnTo>
                    <a:pt x="203" y="84"/>
                  </a:lnTo>
                  <a:lnTo>
                    <a:pt x="199" y="70"/>
                  </a:lnTo>
                  <a:lnTo>
                    <a:pt x="199" y="62"/>
                  </a:lnTo>
                  <a:lnTo>
                    <a:pt x="203" y="44"/>
                  </a:lnTo>
                  <a:lnTo>
                    <a:pt x="207" y="31"/>
                  </a:lnTo>
                  <a:lnTo>
                    <a:pt x="216" y="18"/>
                  </a:lnTo>
                  <a:lnTo>
                    <a:pt x="229" y="9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 noEditPoints="1"/>
            </p:cNvSpPr>
            <p:nvPr/>
          </p:nvSpPr>
          <p:spPr bwMode="auto">
            <a:xfrm>
              <a:off x="11499" y="3631"/>
              <a:ext cx="671" cy="817"/>
            </a:xfrm>
            <a:custGeom>
              <a:avLst/>
              <a:gdLst/>
              <a:ahLst/>
              <a:cxnLst>
                <a:cxn ang="0">
                  <a:pos x="415" y="44"/>
                </a:cxn>
                <a:cxn ang="0">
                  <a:pos x="342" y="140"/>
                </a:cxn>
                <a:cxn ang="0">
                  <a:pos x="337" y="259"/>
                </a:cxn>
                <a:cxn ang="0">
                  <a:pos x="402" y="329"/>
                </a:cxn>
                <a:cxn ang="0">
                  <a:pos x="506" y="373"/>
                </a:cxn>
                <a:cxn ang="0">
                  <a:pos x="506" y="373"/>
                </a:cxn>
                <a:cxn ang="0">
                  <a:pos x="537" y="175"/>
                </a:cxn>
                <a:cxn ang="0">
                  <a:pos x="528" y="92"/>
                </a:cxn>
                <a:cxn ang="0">
                  <a:pos x="498" y="39"/>
                </a:cxn>
                <a:cxn ang="0">
                  <a:pos x="476" y="0"/>
                </a:cxn>
                <a:cxn ang="0">
                  <a:pos x="558" y="31"/>
                </a:cxn>
                <a:cxn ang="0">
                  <a:pos x="602" y="110"/>
                </a:cxn>
                <a:cxn ang="0">
                  <a:pos x="623" y="197"/>
                </a:cxn>
                <a:cxn ang="0">
                  <a:pos x="619" y="320"/>
                </a:cxn>
                <a:cxn ang="0">
                  <a:pos x="606" y="391"/>
                </a:cxn>
                <a:cxn ang="0">
                  <a:pos x="658" y="404"/>
                </a:cxn>
                <a:cxn ang="0">
                  <a:pos x="671" y="408"/>
                </a:cxn>
                <a:cxn ang="0">
                  <a:pos x="666" y="426"/>
                </a:cxn>
                <a:cxn ang="0">
                  <a:pos x="640" y="435"/>
                </a:cxn>
                <a:cxn ang="0">
                  <a:pos x="615" y="430"/>
                </a:cxn>
                <a:cxn ang="0">
                  <a:pos x="580" y="505"/>
                </a:cxn>
                <a:cxn ang="0">
                  <a:pos x="506" y="654"/>
                </a:cxn>
                <a:cxn ang="0">
                  <a:pos x="402" y="769"/>
                </a:cxn>
                <a:cxn ang="0">
                  <a:pos x="281" y="817"/>
                </a:cxn>
                <a:cxn ang="0">
                  <a:pos x="199" y="804"/>
                </a:cxn>
                <a:cxn ang="0">
                  <a:pos x="134" y="764"/>
                </a:cxn>
                <a:cxn ang="0">
                  <a:pos x="108" y="681"/>
                </a:cxn>
                <a:cxn ang="0">
                  <a:pos x="121" y="597"/>
                </a:cxn>
                <a:cxn ang="0">
                  <a:pos x="130" y="553"/>
                </a:cxn>
                <a:cxn ang="0">
                  <a:pos x="143" y="509"/>
                </a:cxn>
                <a:cxn ang="0">
                  <a:pos x="164" y="426"/>
                </a:cxn>
                <a:cxn ang="0">
                  <a:pos x="169" y="408"/>
                </a:cxn>
                <a:cxn ang="0">
                  <a:pos x="160" y="347"/>
                </a:cxn>
                <a:cxn ang="0">
                  <a:pos x="130" y="329"/>
                </a:cxn>
                <a:cxn ang="0">
                  <a:pos x="78" y="364"/>
                </a:cxn>
                <a:cxn ang="0">
                  <a:pos x="47" y="452"/>
                </a:cxn>
                <a:cxn ang="0">
                  <a:pos x="39" y="479"/>
                </a:cxn>
                <a:cxn ang="0">
                  <a:pos x="9" y="487"/>
                </a:cxn>
                <a:cxn ang="0">
                  <a:pos x="0" y="474"/>
                </a:cxn>
                <a:cxn ang="0">
                  <a:pos x="13" y="430"/>
                </a:cxn>
                <a:cxn ang="0">
                  <a:pos x="39" y="360"/>
                </a:cxn>
                <a:cxn ang="0">
                  <a:pos x="91" y="312"/>
                </a:cxn>
                <a:cxn ang="0">
                  <a:pos x="177" y="312"/>
                </a:cxn>
                <a:cxn ang="0">
                  <a:pos x="242" y="364"/>
                </a:cxn>
                <a:cxn ang="0">
                  <a:pos x="251" y="417"/>
                </a:cxn>
                <a:cxn ang="0">
                  <a:pos x="242" y="461"/>
                </a:cxn>
                <a:cxn ang="0">
                  <a:pos x="229" y="505"/>
                </a:cxn>
                <a:cxn ang="0">
                  <a:pos x="225" y="531"/>
                </a:cxn>
                <a:cxn ang="0">
                  <a:pos x="199" y="628"/>
                </a:cxn>
                <a:cxn ang="0">
                  <a:pos x="190" y="676"/>
                </a:cxn>
                <a:cxn ang="0">
                  <a:pos x="199" y="742"/>
                </a:cxn>
                <a:cxn ang="0">
                  <a:pos x="242" y="782"/>
                </a:cxn>
                <a:cxn ang="0">
                  <a:pos x="320" y="777"/>
                </a:cxn>
                <a:cxn ang="0">
                  <a:pos x="385" y="707"/>
                </a:cxn>
                <a:cxn ang="0">
                  <a:pos x="459" y="571"/>
                </a:cxn>
                <a:cxn ang="0">
                  <a:pos x="506" y="404"/>
                </a:cxn>
                <a:cxn ang="0">
                  <a:pos x="411" y="369"/>
                </a:cxn>
                <a:cxn ang="0">
                  <a:pos x="329" y="307"/>
                </a:cxn>
                <a:cxn ang="0">
                  <a:pos x="294" y="206"/>
                </a:cxn>
                <a:cxn ang="0">
                  <a:pos x="333" y="92"/>
                </a:cxn>
                <a:cxn ang="0">
                  <a:pos x="424" y="13"/>
                </a:cxn>
              </a:cxnLst>
              <a:rect l="0" t="0" r="r" b="b"/>
              <a:pathLst>
                <a:path w="671" h="817">
                  <a:moveTo>
                    <a:pt x="467" y="31"/>
                  </a:moveTo>
                  <a:lnTo>
                    <a:pt x="415" y="44"/>
                  </a:lnTo>
                  <a:lnTo>
                    <a:pt x="372" y="83"/>
                  </a:lnTo>
                  <a:lnTo>
                    <a:pt x="342" y="140"/>
                  </a:lnTo>
                  <a:lnTo>
                    <a:pt x="329" y="206"/>
                  </a:lnTo>
                  <a:lnTo>
                    <a:pt x="337" y="259"/>
                  </a:lnTo>
                  <a:lnTo>
                    <a:pt x="363" y="298"/>
                  </a:lnTo>
                  <a:lnTo>
                    <a:pt x="402" y="329"/>
                  </a:lnTo>
                  <a:lnTo>
                    <a:pt x="441" y="351"/>
                  </a:lnTo>
                  <a:lnTo>
                    <a:pt x="506" y="373"/>
                  </a:lnTo>
                  <a:lnTo>
                    <a:pt x="511" y="373"/>
                  </a:lnTo>
                  <a:lnTo>
                    <a:pt x="506" y="373"/>
                  </a:lnTo>
                  <a:lnTo>
                    <a:pt x="528" y="277"/>
                  </a:lnTo>
                  <a:lnTo>
                    <a:pt x="537" y="175"/>
                  </a:lnTo>
                  <a:lnTo>
                    <a:pt x="537" y="132"/>
                  </a:lnTo>
                  <a:lnTo>
                    <a:pt x="528" y="92"/>
                  </a:lnTo>
                  <a:lnTo>
                    <a:pt x="515" y="61"/>
                  </a:lnTo>
                  <a:lnTo>
                    <a:pt x="498" y="39"/>
                  </a:lnTo>
                  <a:lnTo>
                    <a:pt x="467" y="31"/>
                  </a:lnTo>
                  <a:close/>
                  <a:moveTo>
                    <a:pt x="476" y="0"/>
                  </a:moveTo>
                  <a:lnTo>
                    <a:pt x="519" y="9"/>
                  </a:lnTo>
                  <a:lnTo>
                    <a:pt x="558" y="31"/>
                  </a:lnTo>
                  <a:lnTo>
                    <a:pt x="584" y="66"/>
                  </a:lnTo>
                  <a:lnTo>
                    <a:pt x="602" y="110"/>
                  </a:lnTo>
                  <a:lnTo>
                    <a:pt x="615" y="154"/>
                  </a:lnTo>
                  <a:lnTo>
                    <a:pt x="623" y="197"/>
                  </a:lnTo>
                  <a:lnTo>
                    <a:pt x="623" y="268"/>
                  </a:lnTo>
                  <a:lnTo>
                    <a:pt x="619" y="320"/>
                  </a:lnTo>
                  <a:lnTo>
                    <a:pt x="602" y="395"/>
                  </a:lnTo>
                  <a:lnTo>
                    <a:pt x="606" y="391"/>
                  </a:lnTo>
                  <a:lnTo>
                    <a:pt x="645" y="400"/>
                  </a:lnTo>
                  <a:lnTo>
                    <a:pt x="658" y="404"/>
                  </a:lnTo>
                  <a:lnTo>
                    <a:pt x="666" y="404"/>
                  </a:lnTo>
                  <a:lnTo>
                    <a:pt x="671" y="408"/>
                  </a:lnTo>
                  <a:lnTo>
                    <a:pt x="671" y="421"/>
                  </a:lnTo>
                  <a:lnTo>
                    <a:pt x="666" y="426"/>
                  </a:lnTo>
                  <a:lnTo>
                    <a:pt x="662" y="435"/>
                  </a:lnTo>
                  <a:lnTo>
                    <a:pt x="640" y="435"/>
                  </a:lnTo>
                  <a:lnTo>
                    <a:pt x="628" y="430"/>
                  </a:lnTo>
                  <a:lnTo>
                    <a:pt x="615" y="430"/>
                  </a:lnTo>
                  <a:lnTo>
                    <a:pt x="602" y="426"/>
                  </a:lnTo>
                  <a:lnTo>
                    <a:pt x="580" y="505"/>
                  </a:lnTo>
                  <a:lnTo>
                    <a:pt x="545" y="580"/>
                  </a:lnTo>
                  <a:lnTo>
                    <a:pt x="506" y="654"/>
                  </a:lnTo>
                  <a:lnTo>
                    <a:pt x="459" y="720"/>
                  </a:lnTo>
                  <a:lnTo>
                    <a:pt x="402" y="769"/>
                  </a:lnTo>
                  <a:lnTo>
                    <a:pt x="346" y="804"/>
                  </a:lnTo>
                  <a:lnTo>
                    <a:pt x="281" y="817"/>
                  </a:lnTo>
                  <a:lnTo>
                    <a:pt x="238" y="812"/>
                  </a:lnTo>
                  <a:lnTo>
                    <a:pt x="199" y="804"/>
                  </a:lnTo>
                  <a:lnTo>
                    <a:pt x="164" y="786"/>
                  </a:lnTo>
                  <a:lnTo>
                    <a:pt x="134" y="764"/>
                  </a:lnTo>
                  <a:lnTo>
                    <a:pt x="117" y="729"/>
                  </a:lnTo>
                  <a:lnTo>
                    <a:pt x="108" y="681"/>
                  </a:lnTo>
                  <a:lnTo>
                    <a:pt x="112" y="637"/>
                  </a:lnTo>
                  <a:lnTo>
                    <a:pt x="121" y="597"/>
                  </a:lnTo>
                  <a:lnTo>
                    <a:pt x="125" y="580"/>
                  </a:lnTo>
                  <a:lnTo>
                    <a:pt x="130" y="553"/>
                  </a:lnTo>
                  <a:lnTo>
                    <a:pt x="138" y="527"/>
                  </a:lnTo>
                  <a:lnTo>
                    <a:pt x="143" y="509"/>
                  </a:lnTo>
                  <a:lnTo>
                    <a:pt x="160" y="443"/>
                  </a:lnTo>
                  <a:lnTo>
                    <a:pt x="164" y="426"/>
                  </a:lnTo>
                  <a:lnTo>
                    <a:pt x="164" y="417"/>
                  </a:lnTo>
                  <a:lnTo>
                    <a:pt x="169" y="408"/>
                  </a:lnTo>
                  <a:lnTo>
                    <a:pt x="169" y="373"/>
                  </a:lnTo>
                  <a:lnTo>
                    <a:pt x="160" y="347"/>
                  </a:lnTo>
                  <a:lnTo>
                    <a:pt x="143" y="329"/>
                  </a:lnTo>
                  <a:lnTo>
                    <a:pt x="130" y="329"/>
                  </a:lnTo>
                  <a:lnTo>
                    <a:pt x="99" y="338"/>
                  </a:lnTo>
                  <a:lnTo>
                    <a:pt x="78" y="364"/>
                  </a:lnTo>
                  <a:lnTo>
                    <a:pt x="60" y="404"/>
                  </a:lnTo>
                  <a:lnTo>
                    <a:pt x="47" y="452"/>
                  </a:lnTo>
                  <a:lnTo>
                    <a:pt x="43" y="470"/>
                  </a:lnTo>
                  <a:lnTo>
                    <a:pt x="39" y="479"/>
                  </a:lnTo>
                  <a:lnTo>
                    <a:pt x="30" y="487"/>
                  </a:lnTo>
                  <a:lnTo>
                    <a:pt x="9" y="487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4" y="461"/>
                  </a:lnTo>
                  <a:lnTo>
                    <a:pt x="13" y="430"/>
                  </a:lnTo>
                  <a:lnTo>
                    <a:pt x="22" y="395"/>
                  </a:lnTo>
                  <a:lnTo>
                    <a:pt x="39" y="360"/>
                  </a:lnTo>
                  <a:lnTo>
                    <a:pt x="60" y="334"/>
                  </a:lnTo>
                  <a:lnTo>
                    <a:pt x="91" y="312"/>
                  </a:lnTo>
                  <a:lnTo>
                    <a:pt x="130" y="303"/>
                  </a:lnTo>
                  <a:lnTo>
                    <a:pt x="177" y="312"/>
                  </a:lnTo>
                  <a:lnTo>
                    <a:pt x="216" y="329"/>
                  </a:lnTo>
                  <a:lnTo>
                    <a:pt x="242" y="364"/>
                  </a:lnTo>
                  <a:lnTo>
                    <a:pt x="251" y="408"/>
                  </a:lnTo>
                  <a:lnTo>
                    <a:pt x="251" y="417"/>
                  </a:lnTo>
                  <a:lnTo>
                    <a:pt x="242" y="443"/>
                  </a:lnTo>
                  <a:lnTo>
                    <a:pt x="242" y="461"/>
                  </a:lnTo>
                  <a:lnTo>
                    <a:pt x="234" y="487"/>
                  </a:lnTo>
                  <a:lnTo>
                    <a:pt x="229" y="505"/>
                  </a:lnTo>
                  <a:lnTo>
                    <a:pt x="229" y="518"/>
                  </a:lnTo>
                  <a:lnTo>
                    <a:pt x="225" y="531"/>
                  </a:lnTo>
                  <a:lnTo>
                    <a:pt x="221" y="540"/>
                  </a:lnTo>
                  <a:lnTo>
                    <a:pt x="199" y="628"/>
                  </a:lnTo>
                  <a:lnTo>
                    <a:pt x="195" y="654"/>
                  </a:lnTo>
                  <a:lnTo>
                    <a:pt x="190" y="676"/>
                  </a:lnTo>
                  <a:lnTo>
                    <a:pt x="190" y="720"/>
                  </a:lnTo>
                  <a:lnTo>
                    <a:pt x="199" y="742"/>
                  </a:lnTo>
                  <a:lnTo>
                    <a:pt x="212" y="764"/>
                  </a:lnTo>
                  <a:lnTo>
                    <a:pt x="242" y="782"/>
                  </a:lnTo>
                  <a:lnTo>
                    <a:pt x="281" y="786"/>
                  </a:lnTo>
                  <a:lnTo>
                    <a:pt x="320" y="777"/>
                  </a:lnTo>
                  <a:lnTo>
                    <a:pt x="355" y="751"/>
                  </a:lnTo>
                  <a:lnTo>
                    <a:pt x="385" y="707"/>
                  </a:lnTo>
                  <a:lnTo>
                    <a:pt x="424" y="650"/>
                  </a:lnTo>
                  <a:lnTo>
                    <a:pt x="459" y="571"/>
                  </a:lnTo>
                  <a:lnTo>
                    <a:pt x="485" y="483"/>
                  </a:lnTo>
                  <a:lnTo>
                    <a:pt x="506" y="404"/>
                  </a:lnTo>
                  <a:lnTo>
                    <a:pt x="459" y="391"/>
                  </a:lnTo>
                  <a:lnTo>
                    <a:pt x="411" y="369"/>
                  </a:lnTo>
                  <a:lnTo>
                    <a:pt x="368" y="342"/>
                  </a:lnTo>
                  <a:lnTo>
                    <a:pt x="329" y="307"/>
                  </a:lnTo>
                  <a:lnTo>
                    <a:pt x="303" y="263"/>
                  </a:lnTo>
                  <a:lnTo>
                    <a:pt x="294" y="206"/>
                  </a:lnTo>
                  <a:lnTo>
                    <a:pt x="303" y="145"/>
                  </a:lnTo>
                  <a:lnTo>
                    <a:pt x="333" y="92"/>
                  </a:lnTo>
                  <a:lnTo>
                    <a:pt x="372" y="44"/>
                  </a:lnTo>
                  <a:lnTo>
                    <a:pt x="424" y="13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2300" y="4241"/>
              <a:ext cx="385" cy="361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77" y="0"/>
                </a:cxn>
                <a:cxn ang="0">
                  <a:pos x="307" y="9"/>
                </a:cxn>
                <a:cxn ang="0">
                  <a:pos x="333" y="22"/>
                </a:cxn>
                <a:cxn ang="0">
                  <a:pos x="355" y="40"/>
                </a:cxn>
                <a:cxn ang="0">
                  <a:pos x="363" y="71"/>
                </a:cxn>
                <a:cxn ang="0">
                  <a:pos x="363" y="88"/>
                </a:cxn>
                <a:cxn ang="0">
                  <a:pos x="359" y="101"/>
                </a:cxn>
                <a:cxn ang="0">
                  <a:pos x="342" y="119"/>
                </a:cxn>
                <a:cxn ang="0">
                  <a:pos x="324" y="128"/>
                </a:cxn>
                <a:cxn ang="0">
                  <a:pos x="316" y="128"/>
                </a:cxn>
                <a:cxn ang="0">
                  <a:pos x="290" y="119"/>
                </a:cxn>
                <a:cxn ang="0">
                  <a:pos x="281" y="93"/>
                </a:cxn>
                <a:cxn ang="0">
                  <a:pos x="290" y="66"/>
                </a:cxn>
                <a:cxn ang="0">
                  <a:pos x="307" y="49"/>
                </a:cxn>
                <a:cxn ang="0">
                  <a:pos x="316" y="44"/>
                </a:cxn>
                <a:cxn ang="0">
                  <a:pos x="290" y="31"/>
                </a:cxn>
                <a:cxn ang="0">
                  <a:pos x="264" y="27"/>
                </a:cxn>
                <a:cxn ang="0">
                  <a:pos x="246" y="27"/>
                </a:cxn>
                <a:cxn ang="0">
                  <a:pos x="199" y="36"/>
                </a:cxn>
                <a:cxn ang="0">
                  <a:pos x="155" y="57"/>
                </a:cxn>
                <a:cxn ang="0">
                  <a:pos x="125" y="88"/>
                </a:cxn>
                <a:cxn ang="0">
                  <a:pos x="99" y="123"/>
                </a:cxn>
                <a:cxn ang="0">
                  <a:pos x="82" y="163"/>
                </a:cxn>
                <a:cxn ang="0">
                  <a:pos x="73" y="207"/>
                </a:cxn>
                <a:cxn ang="0">
                  <a:pos x="69" y="242"/>
                </a:cxn>
                <a:cxn ang="0">
                  <a:pos x="73" y="277"/>
                </a:cxn>
                <a:cxn ang="0">
                  <a:pos x="95" y="308"/>
                </a:cxn>
                <a:cxn ang="0">
                  <a:pos x="125" y="325"/>
                </a:cxn>
                <a:cxn ang="0">
                  <a:pos x="168" y="334"/>
                </a:cxn>
                <a:cxn ang="0">
                  <a:pos x="246" y="325"/>
                </a:cxn>
                <a:cxn ang="0">
                  <a:pos x="307" y="304"/>
                </a:cxn>
                <a:cxn ang="0">
                  <a:pos x="350" y="268"/>
                </a:cxn>
                <a:cxn ang="0">
                  <a:pos x="363" y="255"/>
                </a:cxn>
                <a:cxn ang="0">
                  <a:pos x="372" y="255"/>
                </a:cxn>
                <a:cxn ang="0">
                  <a:pos x="385" y="268"/>
                </a:cxn>
                <a:cxn ang="0">
                  <a:pos x="385" y="273"/>
                </a:cxn>
                <a:cxn ang="0">
                  <a:pos x="381" y="282"/>
                </a:cxn>
                <a:cxn ang="0">
                  <a:pos x="363" y="299"/>
                </a:cxn>
                <a:cxn ang="0">
                  <a:pos x="333" y="321"/>
                </a:cxn>
                <a:cxn ang="0">
                  <a:pos x="298" y="339"/>
                </a:cxn>
                <a:cxn ang="0">
                  <a:pos x="259" y="352"/>
                </a:cxn>
                <a:cxn ang="0">
                  <a:pos x="220" y="356"/>
                </a:cxn>
                <a:cxn ang="0">
                  <a:pos x="186" y="361"/>
                </a:cxn>
                <a:cxn ang="0">
                  <a:pos x="168" y="361"/>
                </a:cxn>
                <a:cxn ang="0">
                  <a:pos x="108" y="352"/>
                </a:cxn>
                <a:cxn ang="0">
                  <a:pos x="60" y="330"/>
                </a:cxn>
                <a:cxn ang="0">
                  <a:pos x="26" y="299"/>
                </a:cxn>
                <a:cxn ang="0">
                  <a:pos x="4" y="260"/>
                </a:cxn>
                <a:cxn ang="0">
                  <a:pos x="0" y="216"/>
                </a:cxn>
                <a:cxn ang="0">
                  <a:pos x="13" y="154"/>
                </a:cxn>
                <a:cxn ang="0">
                  <a:pos x="47" y="93"/>
                </a:cxn>
                <a:cxn ang="0">
                  <a:pos x="104" y="44"/>
                </a:cxn>
                <a:cxn ang="0">
                  <a:pos x="168" y="14"/>
                </a:cxn>
                <a:cxn ang="0">
                  <a:pos x="246" y="0"/>
                </a:cxn>
              </a:cxnLst>
              <a:rect l="0" t="0" r="r" b="b"/>
              <a:pathLst>
                <a:path w="385" h="361">
                  <a:moveTo>
                    <a:pt x="246" y="0"/>
                  </a:moveTo>
                  <a:lnTo>
                    <a:pt x="277" y="0"/>
                  </a:lnTo>
                  <a:lnTo>
                    <a:pt x="307" y="9"/>
                  </a:lnTo>
                  <a:lnTo>
                    <a:pt x="333" y="22"/>
                  </a:lnTo>
                  <a:lnTo>
                    <a:pt x="355" y="40"/>
                  </a:lnTo>
                  <a:lnTo>
                    <a:pt x="363" y="71"/>
                  </a:lnTo>
                  <a:lnTo>
                    <a:pt x="363" y="88"/>
                  </a:lnTo>
                  <a:lnTo>
                    <a:pt x="359" y="101"/>
                  </a:lnTo>
                  <a:lnTo>
                    <a:pt x="342" y="119"/>
                  </a:lnTo>
                  <a:lnTo>
                    <a:pt x="324" y="128"/>
                  </a:lnTo>
                  <a:lnTo>
                    <a:pt x="316" y="128"/>
                  </a:lnTo>
                  <a:lnTo>
                    <a:pt x="290" y="119"/>
                  </a:lnTo>
                  <a:lnTo>
                    <a:pt x="281" y="93"/>
                  </a:lnTo>
                  <a:lnTo>
                    <a:pt x="290" y="66"/>
                  </a:lnTo>
                  <a:lnTo>
                    <a:pt x="307" y="49"/>
                  </a:lnTo>
                  <a:lnTo>
                    <a:pt x="316" y="44"/>
                  </a:lnTo>
                  <a:lnTo>
                    <a:pt x="290" y="31"/>
                  </a:lnTo>
                  <a:lnTo>
                    <a:pt x="264" y="27"/>
                  </a:lnTo>
                  <a:lnTo>
                    <a:pt x="246" y="27"/>
                  </a:lnTo>
                  <a:lnTo>
                    <a:pt x="199" y="36"/>
                  </a:lnTo>
                  <a:lnTo>
                    <a:pt x="155" y="57"/>
                  </a:lnTo>
                  <a:lnTo>
                    <a:pt x="125" y="88"/>
                  </a:lnTo>
                  <a:lnTo>
                    <a:pt x="99" y="123"/>
                  </a:lnTo>
                  <a:lnTo>
                    <a:pt x="82" y="163"/>
                  </a:lnTo>
                  <a:lnTo>
                    <a:pt x="73" y="207"/>
                  </a:lnTo>
                  <a:lnTo>
                    <a:pt x="69" y="242"/>
                  </a:lnTo>
                  <a:lnTo>
                    <a:pt x="73" y="277"/>
                  </a:lnTo>
                  <a:lnTo>
                    <a:pt x="95" y="308"/>
                  </a:lnTo>
                  <a:lnTo>
                    <a:pt x="125" y="325"/>
                  </a:lnTo>
                  <a:lnTo>
                    <a:pt x="168" y="334"/>
                  </a:lnTo>
                  <a:lnTo>
                    <a:pt x="246" y="325"/>
                  </a:lnTo>
                  <a:lnTo>
                    <a:pt x="307" y="304"/>
                  </a:lnTo>
                  <a:lnTo>
                    <a:pt x="350" y="268"/>
                  </a:lnTo>
                  <a:lnTo>
                    <a:pt x="363" y="255"/>
                  </a:lnTo>
                  <a:lnTo>
                    <a:pt x="372" y="255"/>
                  </a:lnTo>
                  <a:lnTo>
                    <a:pt x="385" y="268"/>
                  </a:lnTo>
                  <a:lnTo>
                    <a:pt x="385" y="273"/>
                  </a:lnTo>
                  <a:lnTo>
                    <a:pt x="381" y="282"/>
                  </a:lnTo>
                  <a:lnTo>
                    <a:pt x="363" y="299"/>
                  </a:lnTo>
                  <a:lnTo>
                    <a:pt x="333" y="321"/>
                  </a:lnTo>
                  <a:lnTo>
                    <a:pt x="298" y="339"/>
                  </a:lnTo>
                  <a:lnTo>
                    <a:pt x="259" y="352"/>
                  </a:lnTo>
                  <a:lnTo>
                    <a:pt x="220" y="356"/>
                  </a:lnTo>
                  <a:lnTo>
                    <a:pt x="186" y="361"/>
                  </a:lnTo>
                  <a:lnTo>
                    <a:pt x="168" y="361"/>
                  </a:lnTo>
                  <a:lnTo>
                    <a:pt x="108" y="352"/>
                  </a:lnTo>
                  <a:lnTo>
                    <a:pt x="60" y="330"/>
                  </a:lnTo>
                  <a:lnTo>
                    <a:pt x="26" y="299"/>
                  </a:lnTo>
                  <a:lnTo>
                    <a:pt x="4" y="260"/>
                  </a:lnTo>
                  <a:lnTo>
                    <a:pt x="0" y="216"/>
                  </a:lnTo>
                  <a:lnTo>
                    <a:pt x="13" y="154"/>
                  </a:lnTo>
                  <a:lnTo>
                    <a:pt x="47" y="93"/>
                  </a:lnTo>
                  <a:lnTo>
                    <a:pt x="104" y="44"/>
                  </a:lnTo>
                  <a:lnTo>
                    <a:pt x="168" y="14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3096" y="3811"/>
              <a:ext cx="65" cy="16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8" y="0"/>
                </a:cxn>
                <a:cxn ang="0">
                  <a:pos x="52" y="9"/>
                </a:cxn>
                <a:cxn ang="0">
                  <a:pos x="61" y="13"/>
                </a:cxn>
                <a:cxn ang="0">
                  <a:pos x="61" y="22"/>
                </a:cxn>
                <a:cxn ang="0">
                  <a:pos x="65" y="35"/>
                </a:cxn>
                <a:cxn ang="0">
                  <a:pos x="65" y="1581"/>
                </a:cxn>
                <a:cxn ang="0">
                  <a:pos x="61" y="1595"/>
                </a:cxn>
                <a:cxn ang="0">
                  <a:pos x="61" y="1603"/>
                </a:cxn>
                <a:cxn ang="0">
                  <a:pos x="52" y="1608"/>
                </a:cxn>
                <a:cxn ang="0">
                  <a:pos x="48" y="1617"/>
                </a:cxn>
                <a:cxn ang="0">
                  <a:pos x="22" y="1617"/>
                </a:cxn>
                <a:cxn ang="0">
                  <a:pos x="13" y="1608"/>
                </a:cxn>
                <a:cxn ang="0">
                  <a:pos x="4" y="1603"/>
                </a:cxn>
                <a:cxn ang="0">
                  <a:pos x="4" y="1595"/>
                </a:cxn>
                <a:cxn ang="0">
                  <a:pos x="0" y="1581"/>
                </a:cxn>
                <a:cxn ang="0">
                  <a:pos x="0" y="35"/>
                </a:cxn>
                <a:cxn ang="0">
                  <a:pos x="4" y="22"/>
                </a:cxn>
                <a:cxn ang="0">
                  <a:pos x="4" y="13"/>
                </a:cxn>
                <a:cxn ang="0">
                  <a:pos x="13" y="9"/>
                </a:cxn>
                <a:cxn ang="0">
                  <a:pos x="22" y="0"/>
                </a:cxn>
              </a:cxnLst>
              <a:rect l="0" t="0" r="r" b="b"/>
              <a:pathLst>
                <a:path w="65" h="1617">
                  <a:moveTo>
                    <a:pt x="22" y="0"/>
                  </a:moveTo>
                  <a:lnTo>
                    <a:pt x="48" y="0"/>
                  </a:lnTo>
                  <a:lnTo>
                    <a:pt x="52" y="9"/>
                  </a:lnTo>
                  <a:lnTo>
                    <a:pt x="61" y="13"/>
                  </a:lnTo>
                  <a:lnTo>
                    <a:pt x="61" y="22"/>
                  </a:lnTo>
                  <a:lnTo>
                    <a:pt x="65" y="35"/>
                  </a:lnTo>
                  <a:lnTo>
                    <a:pt x="65" y="1581"/>
                  </a:lnTo>
                  <a:lnTo>
                    <a:pt x="61" y="1595"/>
                  </a:lnTo>
                  <a:lnTo>
                    <a:pt x="61" y="1603"/>
                  </a:lnTo>
                  <a:lnTo>
                    <a:pt x="52" y="1608"/>
                  </a:lnTo>
                  <a:lnTo>
                    <a:pt x="48" y="1617"/>
                  </a:lnTo>
                  <a:lnTo>
                    <a:pt x="22" y="1617"/>
                  </a:lnTo>
                  <a:lnTo>
                    <a:pt x="13" y="1608"/>
                  </a:lnTo>
                  <a:lnTo>
                    <a:pt x="4" y="1603"/>
                  </a:lnTo>
                  <a:lnTo>
                    <a:pt x="4" y="1595"/>
                  </a:lnTo>
                  <a:lnTo>
                    <a:pt x="0" y="1581"/>
                  </a:lnTo>
                  <a:lnTo>
                    <a:pt x="0" y="35"/>
                  </a:lnTo>
                  <a:lnTo>
                    <a:pt x="4" y="22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451" y="3921"/>
              <a:ext cx="1052" cy="1102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1043" y="0"/>
                </a:cxn>
                <a:cxn ang="0">
                  <a:pos x="1052" y="4"/>
                </a:cxn>
                <a:cxn ang="0">
                  <a:pos x="1052" y="30"/>
                </a:cxn>
                <a:cxn ang="0">
                  <a:pos x="160" y="1041"/>
                </a:cxn>
                <a:cxn ang="0">
                  <a:pos x="433" y="1041"/>
                </a:cxn>
                <a:cxn ang="0">
                  <a:pos x="528" y="1036"/>
                </a:cxn>
                <a:cxn ang="0">
                  <a:pos x="602" y="1019"/>
                </a:cxn>
                <a:cxn ang="0">
                  <a:pos x="667" y="993"/>
                </a:cxn>
                <a:cxn ang="0">
                  <a:pos x="719" y="957"/>
                </a:cxn>
                <a:cxn ang="0">
                  <a:pos x="762" y="909"/>
                </a:cxn>
                <a:cxn ang="0">
                  <a:pos x="797" y="852"/>
                </a:cxn>
                <a:cxn ang="0">
                  <a:pos x="827" y="786"/>
                </a:cxn>
                <a:cxn ang="0">
                  <a:pos x="853" y="707"/>
                </a:cxn>
                <a:cxn ang="0">
                  <a:pos x="857" y="689"/>
                </a:cxn>
                <a:cxn ang="0">
                  <a:pos x="866" y="681"/>
                </a:cxn>
                <a:cxn ang="0">
                  <a:pos x="866" y="672"/>
                </a:cxn>
                <a:cxn ang="0">
                  <a:pos x="874" y="667"/>
                </a:cxn>
                <a:cxn ang="0">
                  <a:pos x="887" y="667"/>
                </a:cxn>
                <a:cxn ang="0">
                  <a:pos x="896" y="672"/>
                </a:cxn>
                <a:cxn ang="0">
                  <a:pos x="900" y="681"/>
                </a:cxn>
                <a:cxn ang="0">
                  <a:pos x="900" y="698"/>
                </a:cxn>
                <a:cxn ang="0">
                  <a:pos x="896" y="711"/>
                </a:cxn>
                <a:cxn ang="0">
                  <a:pos x="784" y="1067"/>
                </a:cxn>
                <a:cxn ang="0">
                  <a:pos x="779" y="1080"/>
                </a:cxn>
                <a:cxn ang="0">
                  <a:pos x="775" y="1089"/>
                </a:cxn>
                <a:cxn ang="0">
                  <a:pos x="766" y="1098"/>
                </a:cxn>
                <a:cxn ang="0">
                  <a:pos x="758" y="1098"/>
                </a:cxn>
                <a:cxn ang="0">
                  <a:pos x="749" y="1102"/>
                </a:cxn>
                <a:cxn ang="0">
                  <a:pos x="9" y="1102"/>
                </a:cxn>
                <a:cxn ang="0">
                  <a:pos x="0" y="1098"/>
                </a:cxn>
                <a:cxn ang="0">
                  <a:pos x="0" y="1076"/>
                </a:cxn>
                <a:cxn ang="0">
                  <a:pos x="4" y="1072"/>
                </a:cxn>
                <a:cxn ang="0">
                  <a:pos x="4" y="1063"/>
                </a:cxn>
                <a:cxn ang="0">
                  <a:pos x="896" y="48"/>
                </a:cxn>
                <a:cxn ang="0">
                  <a:pos x="636" y="48"/>
                </a:cxn>
                <a:cxn ang="0">
                  <a:pos x="537" y="57"/>
                </a:cxn>
                <a:cxn ang="0">
                  <a:pos x="459" y="74"/>
                </a:cxn>
                <a:cxn ang="0">
                  <a:pos x="394" y="105"/>
                </a:cxn>
                <a:cxn ang="0">
                  <a:pos x="342" y="149"/>
                </a:cxn>
                <a:cxn ang="0">
                  <a:pos x="303" y="206"/>
                </a:cxn>
                <a:cxn ang="0">
                  <a:pos x="268" y="272"/>
                </a:cxn>
                <a:cxn ang="0">
                  <a:pos x="242" y="347"/>
                </a:cxn>
                <a:cxn ang="0">
                  <a:pos x="234" y="356"/>
                </a:cxn>
                <a:cxn ang="0">
                  <a:pos x="229" y="364"/>
                </a:cxn>
                <a:cxn ang="0">
                  <a:pos x="212" y="364"/>
                </a:cxn>
                <a:cxn ang="0">
                  <a:pos x="203" y="360"/>
                </a:cxn>
                <a:cxn ang="0">
                  <a:pos x="203" y="356"/>
                </a:cxn>
                <a:cxn ang="0">
                  <a:pos x="199" y="351"/>
                </a:cxn>
                <a:cxn ang="0">
                  <a:pos x="199" y="334"/>
                </a:cxn>
                <a:cxn ang="0">
                  <a:pos x="203" y="325"/>
                </a:cxn>
                <a:cxn ang="0">
                  <a:pos x="290" y="30"/>
                </a:cxn>
                <a:cxn ang="0">
                  <a:pos x="294" y="17"/>
                </a:cxn>
                <a:cxn ang="0">
                  <a:pos x="299" y="8"/>
                </a:cxn>
                <a:cxn ang="0">
                  <a:pos x="316" y="0"/>
                </a:cxn>
              </a:cxnLst>
              <a:rect l="0" t="0" r="r" b="b"/>
              <a:pathLst>
                <a:path w="1052" h="1102">
                  <a:moveTo>
                    <a:pt x="316" y="0"/>
                  </a:moveTo>
                  <a:lnTo>
                    <a:pt x="1043" y="0"/>
                  </a:lnTo>
                  <a:lnTo>
                    <a:pt x="1052" y="4"/>
                  </a:lnTo>
                  <a:lnTo>
                    <a:pt x="1052" y="30"/>
                  </a:lnTo>
                  <a:lnTo>
                    <a:pt x="160" y="1041"/>
                  </a:lnTo>
                  <a:lnTo>
                    <a:pt x="433" y="1041"/>
                  </a:lnTo>
                  <a:lnTo>
                    <a:pt x="528" y="1036"/>
                  </a:lnTo>
                  <a:lnTo>
                    <a:pt x="602" y="1019"/>
                  </a:lnTo>
                  <a:lnTo>
                    <a:pt x="667" y="993"/>
                  </a:lnTo>
                  <a:lnTo>
                    <a:pt x="719" y="957"/>
                  </a:lnTo>
                  <a:lnTo>
                    <a:pt x="762" y="909"/>
                  </a:lnTo>
                  <a:lnTo>
                    <a:pt x="797" y="852"/>
                  </a:lnTo>
                  <a:lnTo>
                    <a:pt x="827" y="786"/>
                  </a:lnTo>
                  <a:lnTo>
                    <a:pt x="853" y="707"/>
                  </a:lnTo>
                  <a:lnTo>
                    <a:pt x="857" y="689"/>
                  </a:lnTo>
                  <a:lnTo>
                    <a:pt x="866" y="681"/>
                  </a:lnTo>
                  <a:lnTo>
                    <a:pt x="866" y="672"/>
                  </a:lnTo>
                  <a:lnTo>
                    <a:pt x="874" y="667"/>
                  </a:lnTo>
                  <a:lnTo>
                    <a:pt x="887" y="667"/>
                  </a:lnTo>
                  <a:lnTo>
                    <a:pt x="896" y="672"/>
                  </a:lnTo>
                  <a:lnTo>
                    <a:pt x="900" y="681"/>
                  </a:lnTo>
                  <a:lnTo>
                    <a:pt x="900" y="698"/>
                  </a:lnTo>
                  <a:lnTo>
                    <a:pt x="896" y="711"/>
                  </a:lnTo>
                  <a:lnTo>
                    <a:pt x="784" y="1067"/>
                  </a:lnTo>
                  <a:lnTo>
                    <a:pt x="779" y="1080"/>
                  </a:lnTo>
                  <a:lnTo>
                    <a:pt x="775" y="1089"/>
                  </a:lnTo>
                  <a:lnTo>
                    <a:pt x="766" y="1098"/>
                  </a:lnTo>
                  <a:lnTo>
                    <a:pt x="758" y="1098"/>
                  </a:lnTo>
                  <a:lnTo>
                    <a:pt x="749" y="1102"/>
                  </a:lnTo>
                  <a:lnTo>
                    <a:pt x="9" y="1102"/>
                  </a:lnTo>
                  <a:lnTo>
                    <a:pt x="0" y="1098"/>
                  </a:lnTo>
                  <a:lnTo>
                    <a:pt x="0" y="1076"/>
                  </a:lnTo>
                  <a:lnTo>
                    <a:pt x="4" y="1072"/>
                  </a:lnTo>
                  <a:lnTo>
                    <a:pt x="4" y="1063"/>
                  </a:lnTo>
                  <a:lnTo>
                    <a:pt x="896" y="48"/>
                  </a:lnTo>
                  <a:lnTo>
                    <a:pt x="636" y="48"/>
                  </a:lnTo>
                  <a:lnTo>
                    <a:pt x="537" y="57"/>
                  </a:lnTo>
                  <a:lnTo>
                    <a:pt x="459" y="74"/>
                  </a:lnTo>
                  <a:lnTo>
                    <a:pt x="394" y="105"/>
                  </a:lnTo>
                  <a:lnTo>
                    <a:pt x="342" y="149"/>
                  </a:lnTo>
                  <a:lnTo>
                    <a:pt x="303" y="206"/>
                  </a:lnTo>
                  <a:lnTo>
                    <a:pt x="268" y="272"/>
                  </a:lnTo>
                  <a:lnTo>
                    <a:pt x="242" y="347"/>
                  </a:lnTo>
                  <a:lnTo>
                    <a:pt x="234" y="356"/>
                  </a:lnTo>
                  <a:lnTo>
                    <a:pt x="229" y="364"/>
                  </a:lnTo>
                  <a:lnTo>
                    <a:pt x="212" y="364"/>
                  </a:lnTo>
                  <a:lnTo>
                    <a:pt x="203" y="360"/>
                  </a:lnTo>
                  <a:lnTo>
                    <a:pt x="203" y="356"/>
                  </a:lnTo>
                  <a:lnTo>
                    <a:pt x="199" y="351"/>
                  </a:lnTo>
                  <a:lnTo>
                    <a:pt x="199" y="334"/>
                  </a:lnTo>
                  <a:lnTo>
                    <a:pt x="203" y="325"/>
                  </a:lnTo>
                  <a:lnTo>
                    <a:pt x="290" y="30"/>
                  </a:lnTo>
                  <a:lnTo>
                    <a:pt x="294" y="17"/>
                  </a:lnTo>
                  <a:lnTo>
                    <a:pt x="299" y="8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4486" y="4755"/>
              <a:ext cx="649" cy="747"/>
            </a:xfrm>
            <a:custGeom>
              <a:avLst/>
              <a:gdLst/>
              <a:ahLst/>
              <a:cxnLst>
                <a:cxn ang="0">
                  <a:pos x="294" y="9"/>
                </a:cxn>
                <a:cxn ang="0">
                  <a:pos x="380" y="75"/>
                </a:cxn>
                <a:cxn ang="0">
                  <a:pos x="445" y="224"/>
                </a:cxn>
                <a:cxn ang="0">
                  <a:pos x="463" y="312"/>
                </a:cxn>
                <a:cxn ang="0">
                  <a:pos x="463" y="347"/>
                </a:cxn>
                <a:cxn ang="0">
                  <a:pos x="467" y="339"/>
                </a:cxn>
                <a:cxn ang="0">
                  <a:pos x="541" y="167"/>
                </a:cxn>
                <a:cxn ang="0">
                  <a:pos x="619" y="14"/>
                </a:cxn>
                <a:cxn ang="0">
                  <a:pos x="649" y="22"/>
                </a:cxn>
                <a:cxn ang="0">
                  <a:pos x="645" y="40"/>
                </a:cxn>
                <a:cxn ang="0">
                  <a:pos x="584" y="159"/>
                </a:cxn>
                <a:cxn ang="0">
                  <a:pos x="554" y="229"/>
                </a:cxn>
                <a:cxn ang="0">
                  <a:pos x="523" y="308"/>
                </a:cxn>
                <a:cxn ang="0">
                  <a:pos x="484" y="409"/>
                </a:cxn>
                <a:cxn ang="0">
                  <a:pos x="463" y="479"/>
                </a:cxn>
                <a:cxn ang="0">
                  <a:pos x="441" y="598"/>
                </a:cxn>
                <a:cxn ang="0">
                  <a:pos x="419" y="690"/>
                </a:cxn>
                <a:cxn ang="0">
                  <a:pos x="406" y="725"/>
                </a:cxn>
                <a:cxn ang="0">
                  <a:pos x="389" y="747"/>
                </a:cxn>
                <a:cxn ang="0">
                  <a:pos x="368" y="743"/>
                </a:cxn>
                <a:cxn ang="0">
                  <a:pos x="359" y="730"/>
                </a:cxn>
                <a:cxn ang="0">
                  <a:pos x="363" y="690"/>
                </a:cxn>
                <a:cxn ang="0">
                  <a:pos x="385" y="589"/>
                </a:cxn>
                <a:cxn ang="0">
                  <a:pos x="424" y="462"/>
                </a:cxn>
                <a:cxn ang="0">
                  <a:pos x="428" y="347"/>
                </a:cxn>
                <a:cxn ang="0">
                  <a:pos x="411" y="246"/>
                </a:cxn>
                <a:cxn ang="0">
                  <a:pos x="368" y="159"/>
                </a:cxn>
                <a:cxn ang="0">
                  <a:pos x="285" y="101"/>
                </a:cxn>
                <a:cxn ang="0">
                  <a:pos x="168" y="101"/>
                </a:cxn>
                <a:cxn ang="0">
                  <a:pos x="73" y="154"/>
                </a:cxn>
                <a:cxn ang="0">
                  <a:pos x="34" y="216"/>
                </a:cxn>
                <a:cxn ang="0">
                  <a:pos x="8" y="220"/>
                </a:cxn>
                <a:cxn ang="0">
                  <a:pos x="0" y="207"/>
                </a:cxn>
                <a:cxn ang="0">
                  <a:pos x="17" y="159"/>
                </a:cxn>
                <a:cxn ang="0">
                  <a:pos x="82" y="66"/>
                </a:cxn>
                <a:cxn ang="0">
                  <a:pos x="177" y="9"/>
                </a:cxn>
              </a:cxnLst>
              <a:rect l="0" t="0" r="r" b="b"/>
              <a:pathLst>
                <a:path w="649" h="747">
                  <a:moveTo>
                    <a:pt x="238" y="0"/>
                  </a:moveTo>
                  <a:lnTo>
                    <a:pt x="294" y="9"/>
                  </a:lnTo>
                  <a:lnTo>
                    <a:pt x="342" y="36"/>
                  </a:lnTo>
                  <a:lnTo>
                    <a:pt x="380" y="75"/>
                  </a:lnTo>
                  <a:lnTo>
                    <a:pt x="432" y="172"/>
                  </a:lnTo>
                  <a:lnTo>
                    <a:pt x="445" y="224"/>
                  </a:lnTo>
                  <a:lnTo>
                    <a:pt x="458" y="273"/>
                  </a:lnTo>
                  <a:lnTo>
                    <a:pt x="463" y="312"/>
                  </a:lnTo>
                  <a:lnTo>
                    <a:pt x="467" y="339"/>
                  </a:lnTo>
                  <a:lnTo>
                    <a:pt x="463" y="347"/>
                  </a:lnTo>
                  <a:lnTo>
                    <a:pt x="467" y="343"/>
                  </a:lnTo>
                  <a:lnTo>
                    <a:pt x="467" y="339"/>
                  </a:lnTo>
                  <a:lnTo>
                    <a:pt x="515" y="224"/>
                  </a:lnTo>
                  <a:lnTo>
                    <a:pt x="541" y="167"/>
                  </a:lnTo>
                  <a:lnTo>
                    <a:pt x="614" y="18"/>
                  </a:lnTo>
                  <a:lnTo>
                    <a:pt x="619" y="14"/>
                  </a:lnTo>
                  <a:lnTo>
                    <a:pt x="640" y="14"/>
                  </a:lnTo>
                  <a:lnTo>
                    <a:pt x="649" y="22"/>
                  </a:lnTo>
                  <a:lnTo>
                    <a:pt x="649" y="36"/>
                  </a:lnTo>
                  <a:lnTo>
                    <a:pt x="645" y="40"/>
                  </a:lnTo>
                  <a:lnTo>
                    <a:pt x="610" y="106"/>
                  </a:lnTo>
                  <a:lnTo>
                    <a:pt x="584" y="159"/>
                  </a:lnTo>
                  <a:lnTo>
                    <a:pt x="567" y="198"/>
                  </a:lnTo>
                  <a:lnTo>
                    <a:pt x="554" y="229"/>
                  </a:lnTo>
                  <a:lnTo>
                    <a:pt x="541" y="264"/>
                  </a:lnTo>
                  <a:lnTo>
                    <a:pt x="523" y="308"/>
                  </a:lnTo>
                  <a:lnTo>
                    <a:pt x="502" y="361"/>
                  </a:lnTo>
                  <a:lnTo>
                    <a:pt x="484" y="409"/>
                  </a:lnTo>
                  <a:lnTo>
                    <a:pt x="471" y="448"/>
                  </a:lnTo>
                  <a:lnTo>
                    <a:pt x="463" y="479"/>
                  </a:lnTo>
                  <a:lnTo>
                    <a:pt x="454" y="541"/>
                  </a:lnTo>
                  <a:lnTo>
                    <a:pt x="441" y="598"/>
                  </a:lnTo>
                  <a:lnTo>
                    <a:pt x="432" y="651"/>
                  </a:lnTo>
                  <a:lnTo>
                    <a:pt x="419" y="690"/>
                  </a:lnTo>
                  <a:lnTo>
                    <a:pt x="411" y="712"/>
                  </a:lnTo>
                  <a:lnTo>
                    <a:pt x="406" y="725"/>
                  </a:lnTo>
                  <a:lnTo>
                    <a:pt x="398" y="738"/>
                  </a:lnTo>
                  <a:lnTo>
                    <a:pt x="389" y="747"/>
                  </a:lnTo>
                  <a:lnTo>
                    <a:pt x="372" y="747"/>
                  </a:lnTo>
                  <a:lnTo>
                    <a:pt x="368" y="743"/>
                  </a:lnTo>
                  <a:lnTo>
                    <a:pt x="363" y="734"/>
                  </a:lnTo>
                  <a:lnTo>
                    <a:pt x="359" y="730"/>
                  </a:lnTo>
                  <a:lnTo>
                    <a:pt x="359" y="721"/>
                  </a:lnTo>
                  <a:lnTo>
                    <a:pt x="363" y="690"/>
                  </a:lnTo>
                  <a:lnTo>
                    <a:pt x="372" y="646"/>
                  </a:lnTo>
                  <a:lnTo>
                    <a:pt x="385" y="589"/>
                  </a:lnTo>
                  <a:lnTo>
                    <a:pt x="419" y="475"/>
                  </a:lnTo>
                  <a:lnTo>
                    <a:pt x="424" y="462"/>
                  </a:lnTo>
                  <a:lnTo>
                    <a:pt x="428" y="435"/>
                  </a:lnTo>
                  <a:lnTo>
                    <a:pt x="428" y="347"/>
                  </a:lnTo>
                  <a:lnTo>
                    <a:pt x="424" y="295"/>
                  </a:lnTo>
                  <a:lnTo>
                    <a:pt x="411" y="246"/>
                  </a:lnTo>
                  <a:lnTo>
                    <a:pt x="393" y="198"/>
                  </a:lnTo>
                  <a:lnTo>
                    <a:pt x="368" y="159"/>
                  </a:lnTo>
                  <a:lnTo>
                    <a:pt x="333" y="123"/>
                  </a:lnTo>
                  <a:lnTo>
                    <a:pt x="285" y="101"/>
                  </a:lnTo>
                  <a:lnTo>
                    <a:pt x="225" y="93"/>
                  </a:lnTo>
                  <a:lnTo>
                    <a:pt x="168" y="101"/>
                  </a:lnTo>
                  <a:lnTo>
                    <a:pt x="116" y="119"/>
                  </a:lnTo>
                  <a:lnTo>
                    <a:pt x="73" y="154"/>
                  </a:lnTo>
                  <a:lnTo>
                    <a:pt x="43" y="198"/>
                  </a:lnTo>
                  <a:lnTo>
                    <a:pt x="34" y="216"/>
                  </a:lnTo>
                  <a:lnTo>
                    <a:pt x="30" y="220"/>
                  </a:lnTo>
                  <a:lnTo>
                    <a:pt x="8" y="220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4" y="194"/>
                  </a:lnTo>
                  <a:lnTo>
                    <a:pt x="17" y="159"/>
                  </a:lnTo>
                  <a:lnTo>
                    <a:pt x="39" y="115"/>
                  </a:lnTo>
                  <a:lnTo>
                    <a:pt x="82" y="66"/>
                  </a:lnTo>
                  <a:lnTo>
                    <a:pt x="125" y="36"/>
                  </a:lnTo>
                  <a:lnTo>
                    <a:pt x="177" y="9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5442" y="3811"/>
              <a:ext cx="65" cy="16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8" y="0"/>
                </a:cxn>
                <a:cxn ang="0">
                  <a:pos x="52" y="9"/>
                </a:cxn>
                <a:cxn ang="0">
                  <a:pos x="61" y="13"/>
                </a:cxn>
                <a:cxn ang="0">
                  <a:pos x="61" y="22"/>
                </a:cxn>
                <a:cxn ang="0">
                  <a:pos x="65" y="35"/>
                </a:cxn>
                <a:cxn ang="0">
                  <a:pos x="65" y="1581"/>
                </a:cxn>
                <a:cxn ang="0">
                  <a:pos x="61" y="1595"/>
                </a:cxn>
                <a:cxn ang="0">
                  <a:pos x="61" y="1603"/>
                </a:cxn>
                <a:cxn ang="0">
                  <a:pos x="52" y="1608"/>
                </a:cxn>
                <a:cxn ang="0">
                  <a:pos x="48" y="1617"/>
                </a:cxn>
                <a:cxn ang="0">
                  <a:pos x="22" y="1617"/>
                </a:cxn>
                <a:cxn ang="0">
                  <a:pos x="13" y="1608"/>
                </a:cxn>
                <a:cxn ang="0">
                  <a:pos x="5" y="1603"/>
                </a:cxn>
                <a:cxn ang="0">
                  <a:pos x="5" y="1595"/>
                </a:cxn>
                <a:cxn ang="0">
                  <a:pos x="0" y="1581"/>
                </a:cxn>
                <a:cxn ang="0">
                  <a:pos x="0" y="35"/>
                </a:cxn>
                <a:cxn ang="0">
                  <a:pos x="5" y="22"/>
                </a:cxn>
                <a:cxn ang="0">
                  <a:pos x="5" y="13"/>
                </a:cxn>
                <a:cxn ang="0">
                  <a:pos x="13" y="9"/>
                </a:cxn>
                <a:cxn ang="0">
                  <a:pos x="22" y="0"/>
                </a:cxn>
              </a:cxnLst>
              <a:rect l="0" t="0" r="r" b="b"/>
              <a:pathLst>
                <a:path w="65" h="1617">
                  <a:moveTo>
                    <a:pt x="22" y="0"/>
                  </a:moveTo>
                  <a:lnTo>
                    <a:pt x="48" y="0"/>
                  </a:lnTo>
                  <a:lnTo>
                    <a:pt x="52" y="9"/>
                  </a:lnTo>
                  <a:lnTo>
                    <a:pt x="61" y="13"/>
                  </a:lnTo>
                  <a:lnTo>
                    <a:pt x="61" y="22"/>
                  </a:lnTo>
                  <a:lnTo>
                    <a:pt x="65" y="35"/>
                  </a:lnTo>
                  <a:lnTo>
                    <a:pt x="65" y="1581"/>
                  </a:lnTo>
                  <a:lnTo>
                    <a:pt x="61" y="1595"/>
                  </a:lnTo>
                  <a:lnTo>
                    <a:pt x="61" y="1603"/>
                  </a:lnTo>
                  <a:lnTo>
                    <a:pt x="52" y="1608"/>
                  </a:lnTo>
                  <a:lnTo>
                    <a:pt x="48" y="1617"/>
                  </a:lnTo>
                  <a:lnTo>
                    <a:pt x="22" y="1617"/>
                  </a:lnTo>
                  <a:lnTo>
                    <a:pt x="13" y="1608"/>
                  </a:lnTo>
                  <a:lnTo>
                    <a:pt x="5" y="1603"/>
                  </a:lnTo>
                  <a:lnTo>
                    <a:pt x="5" y="1595"/>
                  </a:lnTo>
                  <a:lnTo>
                    <a:pt x="0" y="1581"/>
                  </a:lnTo>
                  <a:lnTo>
                    <a:pt x="0" y="35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13" y="9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1600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At higher rank, we get string </a:t>
            </a:r>
            <a:r>
              <a:rPr lang="en-US" sz="2800" i="1" u="sng" dirty="0" smtClean="0">
                <a:solidFill>
                  <a:srgbClr val="0000FF"/>
                </a:solidFill>
              </a:rPr>
              <a:t>junctions </a:t>
            </a:r>
            <a:r>
              <a:rPr lang="en-US" sz="2800" dirty="0" smtClean="0">
                <a:solidFill>
                  <a:srgbClr val="0000FF"/>
                </a:solidFill>
              </a:rPr>
              <a:t>at critical values of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: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2895600"/>
            <a:ext cx="658309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Line defects and framed BPS states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defects &amp; </a:t>
            </a:r>
            <a:r>
              <a:rPr lang="en-US" sz="2800" dirty="0" err="1" smtClean="0"/>
              <a:t>susy</a:t>
            </a:r>
            <a:r>
              <a:rPr lang="en-US" sz="2800" dirty="0" smtClean="0"/>
              <a:t> interfaces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Spectral networks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Determining the BPS </a:t>
            </a:r>
            <a:r>
              <a:rPr lang="en-US" sz="2800" dirty="0" err="1" smtClean="0"/>
              <a:t>degeneracies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625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 &amp; their BPS states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 Defects &amp; Framed BPS States (in general)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line defect</a:t>
            </a:r>
            <a:r>
              <a:rPr lang="en-US" sz="2400" dirty="0" smtClean="0"/>
              <a:t>  L  (say along </a:t>
            </a:r>
            <a:r>
              <a:rPr lang="en-US" sz="2400" dirty="0" err="1" smtClean="0"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x {0 } ) is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of type </a:t>
            </a:r>
            <a:r>
              <a:rPr lang="en-US" sz="2400" b="1" i="1" u="sng" dirty="0" smtClean="0">
                <a:solidFill>
                  <a:srgbClr val="7030A0"/>
                </a:solidFill>
                <a:sym typeface="Symbol"/>
              </a:rPr>
              <a:t></a:t>
            </a:r>
            <a:r>
              <a:rPr lang="en-US" sz="2400" b="1" i="1" u="sng" dirty="0" smtClean="0">
                <a:solidFill>
                  <a:srgbClr val="7030A0"/>
                </a:solidFill>
              </a:rPr>
              <a:t> =</a:t>
            </a:r>
            <a:r>
              <a:rPr lang="en-US" sz="2400" b="1" i="1" u="sng" dirty="0" err="1" smtClean="0">
                <a:solidFill>
                  <a:srgbClr val="7030A0"/>
                </a:solidFill>
              </a:rPr>
              <a:t>e</a:t>
            </a:r>
            <a:r>
              <a:rPr lang="en-US" sz="2400" b="1" i="1" u="sng" baseline="30000" dirty="0" err="1" smtClean="0">
                <a:solidFill>
                  <a:srgbClr val="7030A0"/>
                </a:solidFill>
              </a:rPr>
              <a:t>i</a:t>
            </a:r>
            <a:r>
              <a:rPr lang="en-US" sz="2400" b="1" i="1" u="sng" baseline="30000" dirty="0" smtClean="0">
                <a:solidFill>
                  <a:srgbClr val="7030A0"/>
                </a:solidFill>
                <a:sym typeface="Mathematica1"/>
              </a:rPr>
              <a:t>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if it preserves the </a:t>
            </a:r>
            <a:r>
              <a:rPr lang="en-US" sz="2400" dirty="0" err="1" smtClean="0"/>
              <a:t>susys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43200" y="2743200"/>
            <a:ext cx="3048000" cy="782327"/>
            <a:chOff x="1039" y="2037"/>
            <a:chExt cx="14170" cy="3637"/>
          </a:xfrm>
          <a:solidFill>
            <a:srgbClr val="0000FF"/>
          </a:solidFill>
        </p:grpSpPr>
        <p:sp>
          <p:nvSpPr>
            <p:cNvPr id="8198" name="Freeform 6"/>
            <p:cNvSpPr>
              <a:spLocks noEditPoints="1"/>
            </p:cNvSpPr>
            <p:nvPr/>
          </p:nvSpPr>
          <p:spPr bwMode="auto">
            <a:xfrm>
              <a:off x="1039" y="2772"/>
              <a:ext cx="1479" cy="2021"/>
            </a:xfrm>
            <a:custGeom>
              <a:avLst/>
              <a:gdLst/>
              <a:ahLst/>
              <a:cxnLst>
                <a:cxn ang="0">
                  <a:pos x="536" y="1341"/>
                </a:cxn>
                <a:cxn ang="0">
                  <a:pos x="466" y="1483"/>
                </a:cxn>
                <a:cxn ang="0">
                  <a:pos x="501" y="1566"/>
                </a:cxn>
                <a:cxn ang="0">
                  <a:pos x="562" y="1580"/>
                </a:cxn>
                <a:cxn ang="0">
                  <a:pos x="754" y="1539"/>
                </a:cxn>
                <a:cxn ang="0">
                  <a:pos x="767" y="1497"/>
                </a:cxn>
                <a:cxn ang="0">
                  <a:pos x="719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7" y="1511"/>
                </a:cxn>
                <a:cxn ang="0">
                  <a:pos x="427" y="1534"/>
                </a:cxn>
                <a:cxn ang="0">
                  <a:pos x="423" y="1483"/>
                </a:cxn>
                <a:cxn ang="0">
                  <a:pos x="514" y="1300"/>
                </a:cxn>
                <a:cxn ang="0">
                  <a:pos x="698" y="1263"/>
                </a:cxn>
                <a:cxn ang="0">
                  <a:pos x="798" y="1369"/>
                </a:cxn>
                <a:cxn ang="0">
                  <a:pos x="829" y="1497"/>
                </a:cxn>
                <a:cxn ang="0">
                  <a:pos x="1086" y="1240"/>
                </a:cxn>
                <a:cxn ang="0">
                  <a:pos x="1234" y="909"/>
                </a:cxn>
                <a:cxn ang="0">
                  <a:pos x="1291" y="611"/>
                </a:cxn>
                <a:cxn ang="0">
                  <a:pos x="1260" y="308"/>
                </a:cxn>
                <a:cxn ang="0">
                  <a:pos x="1090" y="101"/>
                </a:cxn>
                <a:cxn ang="0">
                  <a:pos x="933" y="0"/>
                </a:cxn>
                <a:cxn ang="0">
                  <a:pos x="1247" y="97"/>
                </a:cxn>
                <a:cxn ang="0">
                  <a:pos x="1439" y="358"/>
                </a:cxn>
                <a:cxn ang="0">
                  <a:pos x="1465" y="767"/>
                </a:cxn>
                <a:cxn ang="0">
                  <a:pos x="1278" y="1203"/>
                </a:cxn>
                <a:cxn ang="0">
                  <a:pos x="955" y="1511"/>
                </a:cxn>
                <a:cxn ang="0">
                  <a:pos x="833" y="1571"/>
                </a:cxn>
                <a:cxn ang="0">
                  <a:pos x="898" y="1768"/>
                </a:cxn>
                <a:cxn ang="0">
                  <a:pos x="1025" y="1796"/>
                </a:cxn>
                <a:cxn ang="0">
                  <a:pos x="1164" y="1713"/>
                </a:cxn>
                <a:cxn ang="0">
                  <a:pos x="1239" y="1575"/>
                </a:cxn>
                <a:cxn ang="0">
                  <a:pos x="1269" y="1562"/>
                </a:cxn>
                <a:cxn ang="0">
                  <a:pos x="1269" y="1640"/>
                </a:cxn>
                <a:cxn ang="0">
                  <a:pos x="1199" y="1814"/>
                </a:cxn>
                <a:cxn ang="0">
                  <a:pos x="1060" y="1979"/>
                </a:cxn>
                <a:cxn ang="0">
                  <a:pos x="863" y="2012"/>
                </a:cxn>
                <a:cxn ang="0">
                  <a:pos x="767" y="1924"/>
                </a:cxn>
                <a:cxn ang="0">
                  <a:pos x="746" y="1805"/>
                </a:cxn>
                <a:cxn ang="0">
                  <a:pos x="754" y="1598"/>
                </a:cxn>
                <a:cxn ang="0">
                  <a:pos x="545" y="1635"/>
                </a:cxn>
                <a:cxn ang="0">
                  <a:pos x="266" y="1562"/>
                </a:cxn>
                <a:cxn ang="0">
                  <a:pos x="74" y="1355"/>
                </a:cxn>
                <a:cxn ang="0">
                  <a:pos x="0" y="1033"/>
                </a:cxn>
                <a:cxn ang="0">
                  <a:pos x="113" y="579"/>
                </a:cxn>
                <a:cxn ang="0">
                  <a:pos x="405" y="211"/>
                </a:cxn>
                <a:cxn ang="0">
                  <a:pos x="794" y="14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4" y="1314"/>
                  </a:lnTo>
                  <a:lnTo>
                    <a:pt x="536" y="1341"/>
                  </a:lnTo>
                  <a:lnTo>
                    <a:pt x="501" y="1382"/>
                  </a:lnTo>
                  <a:lnTo>
                    <a:pt x="475" y="1428"/>
                  </a:lnTo>
                  <a:lnTo>
                    <a:pt x="466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1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2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4" y="1539"/>
                  </a:lnTo>
                  <a:lnTo>
                    <a:pt x="759" y="1534"/>
                  </a:lnTo>
                  <a:lnTo>
                    <a:pt x="767" y="1516"/>
                  </a:lnTo>
                  <a:lnTo>
                    <a:pt x="767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19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4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6" y="611"/>
                  </a:lnTo>
                  <a:lnTo>
                    <a:pt x="257" y="726"/>
                  </a:lnTo>
                  <a:lnTo>
                    <a:pt x="226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8" y="1378"/>
                  </a:lnTo>
                  <a:lnTo>
                    <a:pt x="296" y="1451"/>
                  </a:lnTo>
                  <a:lnTo>
                    <a:pt x="357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27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6" y="1355"/>
                  </a:lnTo>
                  <a:lnTo>
                    <a:pt x="514" y="1300"/>
                  </a:lnTo>
                  <a:lnTo>
                    <a:pt x="575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1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5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4" y="909"/>
                  </a:lnTo>
                  <a:lnTo>
                    <a:pt x="1260" y="799"/>
                  </a:lnTo>
                  <a:lnTo>
                    <a:pt x="1282" y="698"/>
                  </a:lnTo>
                  <a:lnTo>
                    <a:pt x="1291" y="611"/>
                  </a:lnTo>
                  <a:lnTo>
                    <a:pt x="1295" y="533"/>
                  </a:lnTo>
                  <a:lnTo>
                    <a:pt x="1287" y="413"/>
                  </a:lnTo>
                  <a:lnTo>
                    <a:pt x="1260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0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3" y="0"/>
                  </a:moveTo>
                  <a:lnTo>
                    <a:pt x="1047" y="9"/>
                  </a:lnTo>
                  <a:lnTo>
                    <a:pt x="1151" y="46"/>
                  </a:lnTo>
                  <a:lnTo>
                    <a:pt x="1247" y="97"/>
                  </a:lnTo>
                  <a:lnTo>
                    <a:pt x="1326" y="166"/>
                  </a:lnTo>
                  <a:lnTo>
                    <a:pt x="1391" y="257"/>
                  </a:lnTo>
                  <a:lnTo>
                    <a:pt x="1439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5" y="767"/>
                  </a:lnTo>
                  <a:lnTo>
                    <a:pt x="1426" y="923"/>
                  </a:lnTo>
                  <a:lnTo>
                    <a:pt x="1361" y="1070"/>
                  </a:lnTo>
                  <a:lnTo>
                    <a:pt x="1278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8" y="1768"/>
                  </a:lnTo>
                  <a:lnTo>
                    <a:pt x="933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4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74" y="1566"/>
                  </a:lnTo>
                  <a:lnTo>
                    <a:pt x="1282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199" y="1814"/>
                  </a:lnTo>
                  <a:lnTo>
                    <a:pt x="1160" y="1874"/>
                  </a:lnTo>
                  <a:lnTo>
                    <a:pt x="1112" y="1934"/>
                  </a:lnTo>
                  <a:lnTo>
                    <a:pt x="1060" y="1979"/>
                  </a:lnTo>
                  <a:lnTo>
                    <a:pt x="994" y="2012"/>
                  </a:lnTo>
                  <a:lnTo>
                    <a:pt x="925" y="2021"/>
                  </a:lnTo>
                  <a:lnTo>
                    <a:pt x="863" y="2012"/>
                  </a:lnTo>
                  <a:lnTo>
                    <a:pt x="820" y="1993"/>
                  </a:lnTo>
                  <a:lnTo>
                    <a:pt x="789" y="1961"/>
                  </a:lnTo>
                  <a:lnTo>
                    <a:pt x="767" y="1924"/>
                  </a:lnTo>
                  <a:lnTo>
                    <a:pt x="754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4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8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5" y="211"/>
                  </a:lnTo>
                  <a:lnTo>
                    <a:pt x="527" y="124"/>
                  </a:lnTo>
                  <a:lnTo>
                    <a:pt x="658" y="55"/>
                  </a:lnTo>
                  <a:lnTo>
                    <a:pt x="794" y="14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 noEditPoints="1"/>
            </p:cNvSpPr>
            <p:nvPr/>
          </p:nvSpPr>
          <p:spPr bwMode="auto">
            <a:xfrm>
              <a:off x="2723" y="2377"/>
              <a:ext cx="1143" cy="1135"/>
            </a:xfrm>
            <a:custGeom>
              <a:avLst/>
              <a:gdLst/>
              <a:ahLst/>
              <a:cxnLst>
                <a:cxn ang="0">
                  <a:pos x="423" y="717"/>
                </a:cxn>
                <a:cxn ang="0">
                  <a:pos x="741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7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37" y="1130"/>
                </a:cxn>
                <a:cxn ang="0">
                  <a:pos x="741" y="1135"/>
                </a:cxn>
                <a:cxn ang="0">
                  <a:pos x="719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4" y="1061"/>
                </a:cxn>
                <a:cxn ang="0">
                  <a:pos x="305" y="1075"/>
                </a:cxn>
                <a:cxn ang="0">
                  <a:pos x="322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6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1" y="198"/>
                  </a:moveTo>
                  <a:lnTo>
                    <a:pt x="423" y="717"/>
                  </a:lnTo>
                  <a:lnTo>
                    <a:pt x="811" y="717"/>
                  </a:lnTo>
                  <a:lnTo>
                    <a:pt x="741" y="198"/>
                  </a:lnTo>
                  <a:close/>
                  <a:moveTo>
                    <a:pt x="815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3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7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5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37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19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1" y="978"/>
                  </a:lnTo>
                  <a:lnTo>
                    <a:pt x="257" y="992"/>
                  </a:lnTo>
                  <a:lnTo>
                    <a:pt x="248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4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2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2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1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1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6" y="946"/>
                  </a:lnTo>
                  <a:lnTo>
                    <a:pt x="226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2731" y="4196"/>
              <a:ext cx="930" cy="712"/>
            </a:xfrm>
            <a:custGeom>
              <a:avLst/>
              <a:gdLst/>
              <a:ahLst/>
              <a:cxnLst>
                <a:cxn ang="0">
                  <a:pos x="389" y="50"/>
                </a:cxn>
                <a:cxn ang="0">
                  <a:pos x="280" y="110"/>
                </a:cxn>
                <a:cxn ang="0">
                  <a:pos x="188" y="243"/>
                </a:cxn>
                <a:cxn ang="0">
                  <a:pos x="140" y="395"/>
                </a:cxn>
                <a:cxn ang="0">
                  <a:pos x="127" y="500"/>
                </a:cxn>
                <a:cxn ang="0">
                  <a:pos x="153" y="606"/>
                </a:cxn>
                <a:cxn ang="0">
                  <a:pos x="227" y="666"/>
                </a:cxn>
                <a:cxn ang="0">
                  <a:pos x="328" y="670"/>
                </a:cxn>
                <a:cxn ang="0">
                  <a:pos x="450" y="638"/>
                </a:cxn>
                <a:cxn ang="0">
                  <a:pos x="615" y="532"/>
                </a:cxn>
                <a:cxn ang="0">
                  <a:pos x="615" y="532"/>
                </a:cxn>
                <a:cxn ang="0">
                  <a:pos x="607" y="349"/>
                </a:cxn>
                <a:cxn ang="0">
                  <a:pos x="594" y="220"/>
                </a:cxn>
                <a:cxn ang="0">
                  <a:pos x="563" y="119"/>
                </a:cxn>
                <a:cxn ang="0">
                  <a:pos x="489" y="55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0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2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5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5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1"/>
                </a:cxn>
                <a:cxn ang="0">
                  <a:pos x="899" y="652"/>
                </a:cxn>
                <a:cxn ang="0">
                  <a:pos x="829" y="702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8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2"/>
                </a:cxn>
                <a:cxn ang="0">
                  <a:pos x="170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46"/>
                  </a:moveTo>
                  <a:lnTo>
                    <a:pt x="389" y="50"/>
                  </a:lnTo>
                  <a:lnTo>
                    <a:pt x="336" y="73"/>
                  </a:lnTo>
                  <a:lnTo>
                    <a:pt x="280" y="110"/>
                  </a:lnTo>
                  <a:lnTo>
                    <a:pt x="227" y="170"/>
                  </a:lnTo>
                  <a:lnTo>
                    <a:pt x="188" y="243"/>
                  </a:lnTo>
                  <a:lnTo>
                    <a:pt x="157" y="321"/>
                  </a:lnTo>
                  <a:lnTo>
                    <a:pt x="140" y="395"/>
                  </a:lnTo>
                  <a:lnTo>
                    <a:pt x="131" y="459"/>
                  </a:lnTo>
                  <a:lnTo>
                    <a:pt x="127" y="500"/>
                  </a:lnTo>
                  <a:lnTo>
                    <a:pt x="136" y="560"/>
                  </a:lnTo>
                  <a:lnTo>
                    <a:pt x="153" y="606"/>
                  </a:lnTo>
                  <a:lnTo>
                    <a:pt x="184" y="643"/>
                  </a:lnTo>
                  <a:lnTo>
                    <a:pt x="227" y="666"/>
                  </a:lnTo>
                  <a:lnTo>
                    <a:pt x="284" y="675"/>
                  </a:lnTo>
                  <a:lnTo>
                    <a:pt x="328" y="670"/>
                  </a:lnTo>
                  <a:lnTo>
                    <a:pt x="384" y="661"/>
                  </a:lnTo>
                  <a:lnTo>
                    <a:pt x="450" y="638"/>
                  </a:lnTo>
                  <a:lnTo>
                    <a:pt x="528" y="597"/>
                  </a:lnTo>
                  <a:lnTo>
                    <a:pt x="615" y="532"/>
                  </a:lnTo>
                  <a:lnTo>
                    <a:pt x="615" y="537"/>
                  </a:lnTo>
                  <a:lnTo>
                    <a:pt x="615" y="532"/>
                  </a:lnTo>
                  <a:lnTo>
                    <a:pt x="611" y="445"/>
                  </a:lnTo>
                  <a:lnTo>
                    <a:pt x="607" y="349"/>
                  </a:lnTo>
                  <a:lnTo>
                    <a:pt x="602" y="271"/>
                  </a:lnTo>
                  <a:lnTo>
                    <a:pt x="594" y="220"/>
                  </a:lnTo>
                  <a:lnTo>
                    <a:pt x="581" y="170"/>
                  </a:lnTo>
                  <a:lnTo>
                    <a:pt x="563" y="119"/>
                  </a:lnTo>
                  <a:lnTo>
                    <a:pt x="533" y="82"/>
                  </a:lnTo>
                  <a:lnTo>
                    <a:pt x="489" y="55"/>
                  </a:lnTo>
                  <a:lnTo>
                    <a:pt x="437" y="46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3"/>
                  </a:lnTo>
                  <a:lnTo>
                    <a:pt x="720" y="257"/>
                  </a:lnTo>
                  <a:lnTo>
                    <a:pt x="720" y="284"/>
                  </a:lnTo>
                  <a:lnTo>
                    <a:pt x="725" y="330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2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2"/>
                  </a:lnTo>
                  <a:lnTo>
                    <a:pt x="925" y="82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5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5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3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1"/>
                  </a:lnTo>
                  <a:lnTo>
                    <a:pt x="917" y="624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2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8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2"/>
                  </a:lnTo>
                  <a:lnTo>
                    <a:pt x="275" y="712"/>
                  </a:lnTo>
                  <a:lnTo>
                    <a:pt x="192" y="702"/>
                  </a:lnTo>
                  <a:lnTo>
                    <a:pt x="127" y="675"/>
                  </a:lnTo>
                  <a:lnTo>
                    <a:pt x="70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2"/>
                  </a:lnTo>
                  <a:lnTo>
                    <a:pt x="101" y="170"/>
                  </a:lnTo>
                  <a:lnTo>
                    <a:pt x="170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616" y="3048"/>
              <a:ext cx="1418" cy="1497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733" y="9"/>
                </a:cxn>
                <a:cxn ang="0">
                  <a:pos x="746" y="23"/>
                </a:cxn>
                <a:cxn ang="0">
                  <a:pos x="750" y="50"/>
                </a:cxn>
                <a:cxn ang="0">
                  <a:pos x="750" y="702"/>
                </a:cxn>
                <a:cxn ang="0">
                  <a:pos x="1370" y="702"/>
                </a:cxn>
                <a:cxn ang="0">
                  <a:pos x="1396" y="707"/>
                </a:cxn>
                <a:cxn ang="0">
                  <a:pos x="1409" y="721"/>
                </a:cxn>
                <a:cxn ang="0">
                  <a:pos x="1418" y="748"/>
                </a:cxn>
                <a:cxn ang="0">
                  <a:pos x="1409" y="776"/>
                </a:cxn>
                <a:cxn ang="0">
                  <a:pos x="1396" y="790"/>
                </a:cxn>
                <a:cxn ang="0">
                  <a:pos x="1370" y="794"/>
                </a:cxn>
                <a:cxn ang="0">
                  <a:pos x="750" y="794"/>
                </a:cxn>
                <a:cxn ang="0">
                  <a:pos x="750" y="1446"/>
                </a:cxn>
                <a:cxn ang="0">
                  <a:pos x="746" y="1474"/>
                </a:cxn>
                <a:cxn ang="0">
                  <a:pos x="733" y="1488"/>
                </a:cxn>
                <a:cxn ang="0">
                  <a:pos x="711" y="1497"/>
                </a:cxn>
                <a:cxn ang="0">
                  <a:pos x="685" y="1488"/>
                </a:cxn>
                <a:cxn ang="0">
                  <a:pos x="672" y="1474"/>
                </a:cxn>
                <a:cxn ang="0">
                  <a:pos x="668" y="1446"/>
                </a:cxn>
                <a:cxn ang="0">
                  <a:pos x="668" y="794"/>
                </a:cxn>
                <a:cxn ang="0">
                  <a:pos x="48" y="794"/>
                </a:cxn>
                <a:cxn ang="0">
                  <a:pos x="22" y="790"/>
                </a:cxn>
                <a:cxn ang="0">
                  <a:pos x="9" y="776"/>
                </a:cxn>
                <a:cxn ang="0">
                  <a:pos x="0" y="748"/>
                </a:cxn>
                <a:cxn ang="0">
                  <a:pos x="9" y="721"/>
                </a:cxn>
                <a:cxn ang="0">
                  <a:pos x="22" y="707"/>
                </a:cxn>
                <a:cxn ang="0">
                  <a:pos x="48" y="702"/>
                </a:cxn>
                <a:cxn ang="0">
                  <a:pos x="668" y="702"/>
                </a:cxn>
                <a:cxn ang="0">
                  <a:pos x="668" y="50"/>
                </a:cxn>
                <a:cxn ang="0">
                  <a:pos x="672" y="23"/>
                </a:cxn>
                <a:cxn ang="0">
                  <a:pos x="685" y="9"/>
                </a:cxn>
                <a:cxn ang="0">
                  <a:pos x="711" y="0"/>
                </a:cxn>
              </a:cxnLst>
              <a:rect l="0" t="0" r="r" b="b"/>
              <a:pathLst>
                <a:path w="1418" h="1497">
                  <a:moveTo>
                    <a:pt x="711" y="0"/>
                  </a:moveTo>
                  <a:lnTo>
                    <a:pt x="733" y="9"/>
                  </a:lnTo>
                  <a:lnTo>
                    <a:pt x="746" y="23"/>
                  </a:lnTo>
                  <a:lnTo>
                    <a:pt x="750" y="50"/>
                  </a:lnTo>
                  <a:lnTo>
                    <a:pt x="750" y="702"/>
                  </a:lnTo>
                  <a:lnTo>
                    <a:pt x="1370" y="702"/>
                  </a:lnTo>
                  <a:lnTo>
                    <a:pt x="1396" y="707"/>
                  </a:lnTo>
                  <a:lnTo>
                    <a:pt x="1409" y="721"/>
                  </a:lnTo>
                  <a:lnTo>
                    <a:pt x="1418" y="748"/>
                  </a:lnTo>
                  <a:lnTo>
                    <a:pt x="1409" y="776"/>
                  </a:lnTo>
                  <a:lnTo>
                    <a:pt x="1396" y="790"/>
                  </a:lnTo>
                  <a:lnTo>
                    <a:pt x="1370" y="794"/>
                  </a:lnTo>
                  <a:lnTo>
                    <a:pt x="750" y="794"/>
                  </a:lnTo>
                  <a:lnTo>
                    <a:pt x="750" y="1446"/>
                  </a:lnTo>
                  <a:lnTo>
                    <a:pt x="746" y="1474"/>
                  </a:lnTo>
                  <a:lnTo>
                    <a:pt x="733" y="1488"/>
                  </a:lnTo>
                  <a:lnTo>
                    <a:pt x="711" y="1497"/>
                  </a:lnTo>
                  <a:lnTo>
                    <a:pt x="685" y="1488"/>
                  </a:lnTo>
                  <a:lnTo>
                    <a:pt x="672" y="1474"/>
                  </a:lnTo>
                  <a:lnTo>
                    <a:pt x="668" y="1446"/>
                  </a:lnTo>
                  <a:lnTo>
                    <a:pt x="668" y="794"/>
                  </a:lnTo>
                  <a:lnTo>
                    <a:pt x="48" y="794"/>
                  </a:lnTo>
                  <a:lnTo>
                    <a:pt x="22" y="790"/>
                  </a:lnTo>
                  <a:lnTo>
                    <a:pt x="9" y="776"/>
                  </a:lnTo>
                  <a:lnTo>
                    <a:pt x="0" y="748"/>
                  </a:lnTo>
                  <a:lnTo>
                    <a:pt x="9" y="721"/>
                  </a:lnTo>
                  <a:lnTo>
                    <a:pt x="22" y="707"/>
                  </a:lnTo>
                  <a:lnTo>
                    <a:pt x="48" y="702"/>
                  </a:lnTo>
                  <a:lnTo>
                    <a:pt x="668" y="702"/>
                  </a:lnTo>
                  <a:lnTo>
                    <a:pt x="668" y="50"/>
                  </a:lnTo>
                  <a:lnTo>
                    <a:pt x="672" y="23"/>
                  </a:lnTo>
                  <a:lnTo>
                    <a:pt x="685" y="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6732" y="2791"/>
              <a:ext cx="916" cy="2020"/>
            </a:xfrm>
            <a:custGeom>
              <a:avLst/>
              <a:gdLst/>
              <a:ahLst/>
              <a:cxnLst>
                <a:cxn ang="0">
                  <a:pos x="641" y="243"/>
                </a:cxn>
                <a:cxn ang="0">
                  <a:pos x="685" y="257"/>
                </a:cxn>
                <a:cxn ang="0">
                  <a:pos x="820" y="252"/>
                </a:cxn>
                <a:cxn ang="0">
                  <a:pos x="855" y="238"/>
                </a:cxn>
                <a:cxn ang="0">
                  <a:pos x="807" y="229"/>
                </a:cxn>
                <a:cxn ang="0">
                  <a:pos x="694" y="225"/>
                </a:cxn>
                <a:cxn ang="0">
                  <a:pos x="589" y="0"/>
                </a:cxn>
                <a:cxn ang="0">
                  <a:pos x="602" y="36"/>
                </a:cxn>
                <a:cxn ang="0">
                  <a:pos x="593" y="82"/>
                </a:cxn>
                <a:cxn ang="0">
                  <a:pos x="598" y="169"/>
                </a:cxn>
                <a:cxn ang="0">
                  <a:pos x="663" y="174"/>
                </a:cxn>
                <a:cxn ang="0">
                  <a:pos x="794" y="169"/>
                </a:cxn>
                <a:cxn ang="0">
                  <a:pos x="881" y="188"/>
                </a:cxn>
                <a:cxn ang="0">
                  <a:pos x="916" y="234"/>
                </a:cxn>
                <a:cxn ang="0">
                  <a:pos x="877" y="284"/>
                </a:cxn>
                <a:cxn ang="0">
                  <a:pos x="798" y="298"/>
                </a:cxn>
                <a:cxn ang="0">
                  <a:pos x="681" y="303"/>
                </a:cxn>
                <a:cxn ang="0">
                  <a:pos x="593" y="266"/>
                </a:cxn>
                <a:cxn ang="0">
                  <a:pos x="506" y="321"/>
                </a:cxn>
                <a:cxn ang="0">
                  <a:pos x="345" y="500"/>
                </a:cxn>
                <a:cxn ang="0">
                  <a:pos x="209" y="734"/>
                </a:cxn>
                <a:cxn ang="0">
                  <a:pos x="127" y="996"/>
                </a:cxn>
                <a:cxn ang="0">
                  <a:pos x="113" y="1161"/>
                </a:cxn>
                <a:cxn ang="0">
                  <a:pos x="135" y="1272"/>
                </a:cxn>
                <a:cxn ang="0">
                  <a:pos x="205" y="1386"/>
                </a:cxn>
                <a:cxn ang="0">
                  <a:pos x="288" y="1437"/>
                </a:cxn>
                <a:cxn ang="0">
                  <a:pos x="388" y="1474"/>
                </a:cxn>
                <a:cxn ang="0">
                  <a:pos x="580" y="1543"/>
                </a:cxn>
                <a:cxn ang="0">
                  <a:pos x="646" y="1579"/>
                </a:cxn>
                <a:cxn ang="0">
                  <a:pos x="702" y="1653"/>
                </a:cxn>
                <a:cxn ang="0">
                  <a:pos x="724" y="1749"/>
                </a:cxn>
                <a:cxn ang="0">
                  <a:pos x="694" y="1878"/>
                </a:cxn>
                <a:cxn ang="0">
                  <a:pos x="611" y="1979"/>
                </a:cxn>
                <a:cxn ang="0">
                  <a:pos x="493" y="2020"/>
                </a:cxn>
                <a:cxn ang="0">
                  <a:pos x="388" y="1997"/>
                </a:cxn>
                <a:cxn ang="0">
                  <a:pos x="314" y="1951"/>
                </a:cxn>
                <a:cxn ang="0">
                  <a:pos x="288" y="1915"/>
                </a:cxn>
                <a:cxn ang="0">
                  <a:pos x="301" y="1892"/>
                </a:cxn>
                <a:cxn ang="0">
                  <a:pos x="327" y="1901"/>
                </a:cxn>
                <a:cxn ang="0">
                  <a:pos x="384" y="1942"/>
                </a:cxn>
                <a:cxn ang="0">
                  <a:pos x="493" y="1974"/>
                </a:cxn>
                <a:cxn ang="0">
                  <a:pos x="567" y="1942"/>
                </a:cxn>
                <a:cxn ang="0">
                  <a:pos x="606" y="1869"/>
                </a:cxn>
                <a:cxn ang="0">
                  <a:pos x="602" y="1781"/>
                </a:cxn>
                <a:cxn ang="0">
                  <a:pos x="563" y="1722"/>
                </a:cxn>
                <a:cxn ang="0">
                  <a:pos x="506" y="1685"/>
                </a:cxn>
                <a:cxn ang="0">
                  <a:pos x="192" y="1565"/>
                </a:cxn>
                <a:cxn ang="0">
                  <a:pos x="96" y="1487"/>
                </a:cxn>
                <a:cxn ang="0">
                  <a:pos x="26" y="1368"/>
                </a:cxn>
                <a:cxn ang="0">
                  <a:pos x="0" y="1194"/>
                </a:cxn>
                <a:cxn ang="0">
                  <a:pos x="44" y="909"/>
                </a:cxn>
                <a:cxn ang="0">
                  <a:pos x="161" y="647"/>
                </a:cxn>
                <a:cxn ang="0">
                  <a:pos x="314" y="431"/>
                </a:cxn>
                <a:cxn ang="0">
                  <a:pos x="484" y="275"/>
                </a:cxn>
                <a:cxn ang="0">
                  <a:pos x="545" y="165"/>
                </a:cxn>
                <a:cxn ang="0">
                  <a:pos x="541" y="96"/>
                </a:cxn>
                <a:cxn ang="0">
                  <a:pos x="550" y="36"/>
                </a:cxn>
                <a:cxn ang="0">
                  <a:pos x="576" y="0"/>
                </a:cxn>
              </a:cxnLst>
              <a:rect l="0" t="0" r="r" b="b"/>
              <a:pathLst>
                <a:path w="916" h="2020">
                  <a:moveTo>
                    <a:pt x="694" y="225"/>
                  </a:moveTo>
                  <a:lnTo>
                    <a:pt x="641" y="243"/>
                  </a:lnTo>
                  <a:lnTo>
                    <a:pt x="663" y="252"/>
                  </a:lnTo>
                  <a:lnTo>
                    <a:pt x="685" y="257"/>
                  </a:lnTo>
                  <a:lnTo>
                    <a:pt x="781" y="257"/>
                  </a:lnTo>
                  <a:lnTo>
                    <a:pt x="820" y="252"/>
                  </a:lnTo>
                  <a:lnTo>
                    <a:pt x="842" y="243"/>
                  </a:lnTo>
                  <a:lnTo>
                    <a:pt x="855" y="238"/>
                  </a:lnTo>
                  <a:lnTo>
                    <a:pt x="829" y="234"/>
                  </a:lnTo>
                  <a:lnTo>
                    <a:pt x="807" y="229"/>
                  </a:lnTo>
                  <a:lnTo>
                    <a:pt x="781" y="225"/>
                  </a:lnTo>
                  <a:lnTo>
                    <a:pt x="694" y="225"/>
                  </a:lnTo>
                  <a:close/>
                  <a:moveTo>
                    <a:pt x="576" y="0"/>
                  </a:moveTo>
                  <a:lnTo>
                    <a:pt x="589" y="0"/>
                  </a:lnTo>
                  <a:lnTo>
                    <a:pt x="602" y="13"/>
                  </a:lnTo>
                  <a:lnTo>
                    <a:pt x="602" y="36"/>
                  </a:lnTo>
                  <a:lnTo>
                    <a:pt x="598" y="55"/>
                  </a:lnTo>
                  <a:lnTo>
                    <a:pt x="593" y="82"/>
                  </a:lnTo>
                  <a:lnTo>
                    <a:pt x="593" y="147"/>
                  </a:lnTo>
                  <a:lnTo>
                    <a:pt x="598" y="169"/>
                  </a:lnTo>
                  <a:lnTo>
                    <a:pt x="606" y="192"/>
                  </a:lnTo>
                  <a:lnTo>
                    <a:pt x="663" y="174"/>
                  </a:lnTo>
                  <a:lnTo>
                    <a:pt x="715" y="169"/>
                  </a:lnTo>
                  <a:lnTo>
                    <a:pt x="794" y="169"/>
                  </a:lnTo>
                  <a:lnTo>
                    <a:pt x="842" y="174"/>
                  </a:lnTo>
                  <a:lnTo>
                    <a:pt x="881" y="188"/>
                  </a:lnTo>
                  <a:lnTo>
                    <a:pt x="907" y="206"/>
                  </a:lnTo>
                  <a:lnTo>
                    <a:pt x="916" y="234"/>
                  </a:lnTo>
                  <a:lnTo>
                    <a:pt x="907" y="261"/>
                  </a:lnTo>
                  <a:lnTo>
                    <a:pt x="877" y="284"/>
                  </a:lnTo>
                  <a:lnTo>
                    <a:pt x="838" y="293"/>
                  </a:lnTo>
                  <a:lnTo>
                    <a:pt x="798" y="298"/>
                  </a:lnTo>
                  <a:lnTo>
                    <a:pt x="755" y="303"/>
                  </a:lnTo>
                  <a:lnTo>
                    <a:pt x="681" y="303"/>
                  </a:lnTo>
                  <a:lnTo>
                    <a:pt x="637" y="293"/>
                  </a:lnTo>
                  <a:lnTo>
                    <a:pt x="593" y="266"/>
                  </a:lnTo>
                  <a:lnTo>
                    <a:pt x="589" y="266"/>
                  </a:lnTo>
                  <a:lnTo>
                    <a:pt x="506" y="321"/>
                  </a:lnTo>
                  <a:lnTo>
                    <a:pt x="423" y="404"/>
                  </a:lnTo>
                  <a:lnTo>
                    <a:pt x="345" y="500"/>
                  </a:lnTo>
                  <a:lnTo>
                    <a:pt x="270" y="610"/>
                  </a:lnTo>
                  <a:lnTo>
                    <a:pt x="209" y="734"/>
                  </a:lnTo>
                  <a:lnTo>
                    <a:pt x="157" y="863"/>
                  </a:lnTo>
                  <a:lnTo>
                    <a:pt x="127" y="996"/>
                  </a:lnTo>
                  <a:lnTo>
                    <a:pt x="113" y="1129"/>
                  </a:lnTo>
                  <a:lnTo>
                    <a:pt x="113" y="1161"/>
                  </a:lnTo>
                  <a:lnTo>
                    <a:pt x="118" y="1212"/>
                  </a:lnTo>
                  <a:lnTo>
                    <a:pt x="135" y="1272"/>
                  </a:lnTo>
                  <a:lnTo>
                    <a:pt x="161" y="1331"/>
                  </a:lnTo>
                  <a:lnTo>
                    <a:pt x="205" y="1386"/>
                  </a:lnTo>
                  <a:lnTo>
                    <a:pt x="257" y="1423"/>
                  </a:lnTo>
                  <a:lnTo>
                    <a:pt x="288" y="1437"/>
                  </a:lnTo>
                  <a:lnTo>
                    <a:pt x="332" y="1455"/>
                  </a:lnTo>
                  <a:lnTo>
                    <a:pt x="388" y="1474"/>
                  </a:lnTo>
                  <a:lnTo>
                    <a:pt x="462" y="1501"/>
                  </a:lnTo>
                  <a:lnTo>
                    <a:pt x="580" y="1543"/>
                  </a:lnTo>
                  <a:lnTo>
                    <a:pt x="615" y="1561"/>
                  </a:lnTo>
                  <a:lnTo>
                    <a:pt x="646" y="1579"/>
                  </a:lnTo>
                  <a:lnTo>
                    <a:pt x="685" y="1621"/>
                  </a:lnTo>
                  <a:lnTo>
                    <a:pt x="702" y="1653"/>
                  </a:lnTo>
                  <a:lnTo>
                    <a:pt x="720" y="1694"/>
                  </a:lnTo>
                  <a:lnTo>
                    <a:pt x="724" y="1749"/>
                  </a:lnTo>
                  <a:lnTo>
                    <a:pt x="715" y="1813"/>
                  </a:lnTo>
                  <a:lnTo>
                    <a:pt x="694" y="1878"/>
                  </a:lnTo>
                  <a:lnTo>
                    <a:pt x="659" y="1933"/>
                  </a:lnTo>
                  <a:lnTo>
                    <a:pt x="611" y="1979"/>
                  </a:lnTo>
                  <a:lnTo>
                    <a:pt x="554" y="2011"/>
                  </a:lnTo>
                  <a:lnTo>
                    <a:pt x="493" y="2020"/>
                  </a:lnTo>
                  <a:lnTo>
                    <a:pt x="436" y="2016"/>
                  </a:lnTo>
                  <a:lnTo>
                    <a:pt x="388" y="1997"/>
                  </a:lnTo>
                  <a:lnTo>
                    <a:pt x="349" y="1974"/>
                  </a:lnTo>
                  <a:lnTo>
                    <a:pt x="314" y="1951"/>
                  </a:lnTo>
                  <a:lnTo>
                    <a:pt x="297" y="1928"/>
                  </a:lnTo>
                  <a:lnTo>
                    <a:pt x="288" y="1915"/>
                  </a:lnTo>
                  <a:lnTo>
                    <a:pt x="288" y="1905"/>
                  </a:lnTo>
                  <a:lnTo>
                    <a:pt x="301" y="1892"/>
                  </a:lnTo>
                  <a:lnTo>
                    <a:pt x="318" y="1892"/>
                  </a:lnTo>
                  <a:lnTo>
                    <a:pt x="327" y="1901"/>
                  </a:lnTo>
                  <a:lnTo>
                    <a:pt x="336" y="1905"/>
                  </a:lnTo>
                  <a:lnTo>
                    <a:pt x="384" y="1942"/>
                  </a:lnTo>
                  <a:lnTo>
                    <a:pt x="436" y="1965"/>
                  </a:lnTo>
                  <a:lnTo>
                    <a:pt x="493" y="1974"/>
                  </a:lnTo>
                  <a:lnTo>
                    <a:pt x="537" y="1965"/>
                  </a:lnTo>
                  <a:lnTo>
                    <a:pt x="567" y="1942"/>
                  </a:lnTo>
                  <a:lnTo>
                    <a:pt x="593" y="1905"/>
                  </a:lnTo>
                  <a:lnTo>
                    <a:pt x="606" y="1869"/>
                  </a:lnTo>
                  <a:lnTo>
                    <a:pt x="611" y="1827"/>
                  </a:lnTo>
                  <a:lnTo>
                    <a:pt x="602" y="1781"/>
                  </a:lnTo>
                  <a:lnTo>
                    <a:pt x="585" y="1749"/>
                  </a:lnTo>
                  <a:lnTo>
                    <a:pt x="563" y="1722"/>
                  </a:lnTo>
                  <a:lnTo>
                    <a:pt x="532" y="1699"/>
                  </a:lnTo>
                  <a:lnTo>
                    <a:pt x="506" y="1685"/>
                  </a:lnTo>
                  <a:lnTo>
                    <a:pt x="297" y="1611"/>
                  </a:lnTo>
                  <a:lnTo>
                    <a:pt x="192" y="1565"/>
                  </a:lnTo>
                  <a:lnTo>
                    <a:pt x="140" y="1529"/>
                  </a:lnTo>
                  <a:lnTo>
                    <a:pt x="96" y="1487"/>
                  </a:lnTo>
                  <a:lnTo>
                    <a:pt x="57" y="1432"/>
                  </a:lnTo>
                  <a:lnTo>
                    <a:pt x="26" y="1368"/>
                  </a:lnTo>
                  <a:lnTo>
                    <a:pt x="9" y="1290"/>
                  </a:lnTo>
                  <a:lnTo>
                    <a:pt x="0" y="1194"/>
                  </a:lnTo>
                  <a:lnTo>
                    <a:pt x="13" y="1047"/>
                  </a:lnTo>
                  <a:lnTo>
                    <a:pt x="44" y="909"/>
                  </a:lnTo>
                  <a:lnTo>
                    <a:pt x="96" y="771"/>
                  </a:lnTo>
                  <a:lnTo>
                    <a:pt x="161" y="647"/>
                  </a:lnTo>
                  <a:lnTo>
                    <a:pt x="236" y="532"/>
                  </a:lnTo>
                  <a:lnTo>
                    <a:pt x="314" y="431"/>
                  </a:lnTo>
                  <a:lnTo>
                    <a:pt x="401" y="344"/>
                  </a:lnTo>
                  <a:lnTo>
                    <a:pt x="484" y="275"/>
                  </a:lnTo>
                  <a:lnTo>
                    <a:pt x="563" y="225"/>
                  </a:lnTo>
                  <a:lnTo>
                    <a:pt x="545" y="165"/>
                  </a:lnTo>
                  <a:lnTo>
                    <a:pt x="541" y="110"/>
                  </a:lnTo>
                  <a:lnTo>
                    <a:pt x="541" y="96"/>
                  </a:lnTo>
                  <a:lnTo>
                    <a:pt x="545" y="68"/>
                  </a:lnTo>
                  <a:lnTo>
                    <a:pt x="550" y="36"/>
                  </a:lnTo>
                  <a:lnTo>
                    <a:pt x="558" y="9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7792" y="3388"/>
              <a:ext cx="1134" cy="991"/>
            </a:xfrm>
            <a:custGeom>
              <a:avLst/>
              <a:gdLst/>
              <a:ahLst/>
              <a:cxnLst>
                <a:cxn ang="0">
                  <a:pos x="489" y="137"/>
                </a:cxn>
                <a:cxn ang="0">
                  <a:pos x="388" y="169"/>
                </a:cxn>
                <a:cxn ang="0">
                  <a:pos x="288" y="252"/>
                </a:cxn>
                <a:cxn ang="0">
                  <a:pos x="201" y="399"/>
                </a:cxn>
                <a:cxn ang="0">
                  <a:pos x="153" y="574"/>
                </a:cxn>
                <a:cxn ang="0">
                  <a:pos x="140" y="702"/>
                </a:cxn>
                <a:cxn ang="0">
                  <a:pos x="166" y="835"/>
                </a:cxn>
                <a:cxn ang="0">
                  <a:pos x="231" y="918"/>
                </a:cxn>
                <a:cxn ang="0">
                  <a:pos x="327" y="946"/>
                </a:cxn>
                <a:cxn ang="0">
                  <a:pos x="375" y="941"/>
                </a:cxn>
                <a:cxn ang="0">
                  <a:pos x="497" y="881"/>
                </a:cxn>
                <a:cxn ang="0">
                  <a:pos x="607" y="757"/>
                </a:cxn>
                <a:cxn ang="0">
                  <a:pos x="681" y="597"/>
                </a:cxn>
                <a:cxn ang="0">
                  <a:pos x="720" y="422"/>
                </a:cxn>
                <a:cxn ang="0">
                  <a:pos x="724" y="321"/>
                </a:cxn>
                <a:cxn ang="0">
                  <a:pos x="711" y="252"/>
                </a:cxn>
                <a:cxn ang="0">
                  <a:pos x="672" y="183"/>
                </a:cxn>
                <a:cxn ang="0">
                  <a:pos x="589" y="137"/>
                </a:cxn>
                <a:cxn ang="0">
                  <a:pos x="563" y="0"/>
                </a:cxn>
                <a:cxn ang="0">
                  <a:pos x="1100" y="4"/>
                </a:cxn>
                <a:cxn ang="0">
                  <a:pos x="1130" y="27"/>
                </a:cxn>
                <a:cxn ang="0">
                  <a:pos x="1130" y="87"/>
                </a:cxn>
                <a:cxn ang="0">
                  <a:pos x="1091" y="124"/>
                </a:cxn>
                <a:cxn ang="0">
                  <a:pos x="1030" y="133"/>
                </a:cxn>
                <a:cxn ang="0">
                  <a:pos x="794" y="128"/>
                </a:cxn>
                <a:cxn ang="0">
                  <a:pos x="851" y="271"/>
                </a:cxn>
                <a:cxn ang="0">
                  <a:pos x="860" y="372"/>
                </a:cxn>
                <a:cxn ang="0">
                  <a:pos x="812" y="615"/>
                </a:cxn>
                <a:cxn ang="0">
                  <a:pos x="685" y="812"/>
                </a:cxn>
                <a:cxn ang="0">
                  <a:pos x="515" y="946"/>
                </a:cxn>
                <a:cxn ang="0">
                  <a:pos x="323" y="991"/>
                </a:cxn>
                <a:cxn ang="0">
                  <a:pos x="175" y="955"/>
                </a:cxn>
                <a:cxn ang="0">
                  <a:pos x="66" y="858"/>
                </a:cxn>
                <a:cxn ang="0">
                  <a:pos x="9" y="716"/>
                </a:cxn>
                <a:cxn ang="0">
                  <a:pos x="9" y="546"/>
                </a:cxn>
                <a:cxn ang="0">
                  <a:pos x="74" y="353"/>
                </a:cxn>
                <a:cxn ang="0">
                  <a:pos x="196" y="179"/>
                </a:cxn>
                <a:cxn ang="0">
                  <a:pos x="362" y="50"/>
                </a:cxn>
                <a:cxn ang="0">
                  <a:pos x="563" y="0"/>
                </a:cxn>
              </a:cxnLst>
              <a:rect l="0" t="0" r="r" b="b"/>
              <a:pathLst>
                <a:path w="1134" h="991">
                  <a:moveTo>
                    <a:pt x="528" y="133"/>
                  </a:moveTo>
                  <a:lnTo>
                    <a:pt x="489" y="137"/>
                  </a:lnTo>
                  <a:lnTo>
                    <a:pt x="441" y="147"/>
                  </a:lnTo>
                  <a:lnTo>
                    <a:pt x="388" y="169"/>
                  </a:lnTo>
                  <a:lnTo>
                    <a:pt x="336" y="202"/>
                  </a:lnTo>
                  <a:lnTo>
                    <a:pt x="288" y="252"/>
                  </a:lnTo>
                  <a:lnTo>
                    <a:pt x="240" y="321"/>
                  </a:lnTo>
                  <a:lnTo>
                    <a:pt x="201" y="399"/>
                  </a:lnTo>
                  <a:lnTo>
                    <a:pt x="170" y="491"/>
                  </a:lnTo>
                  <a:lnTo>
                    <a:pt x="153" y="574"/>
                  </a:lnTo>
                  <a:lnTo>
                    <a:pt x="144" y="647"/>
                  </a:lnTo>
                  <a:lnTo>
                    <a:pt x="140" y="702"/>
                  </a:lnTo>
                  <a:lnTo>
                    <a:pt x="148" y="776"/>
                  </a:lnTo>
                  <a:lnTo>
                    <a:pt x="166" y="835"/>
                  </a:lnTo>
                  <a:lnTo>
                    <a:pt x="192" y="886"/>
                  </a:lnTo>
                  <a:lnTo>
                    <a:pt x="231" y="918"/>
                  </a:lnTo>
                  <a:lnTo>
                    <a:pt x="275" y="941"/>
                  </a:lnTo>
                  <a:lnTo>
                    <a:pt x="327" y="946"/>
                  </a:lnTo>
                  <a:lnTo>
                    <a:pt x="323" y="950"/>
                  </a:lnTo>
                  <a:lnTo>
                    <a:pt x="375" y="941"/>
                  </a:lnTo>
                  <a:lnTo>
                    <a:pt x="436" y="918"/>
                  </a:lnTo>
                  <a:lnTo>
                    <a:pt x="497" y="881"/>
                  </a:lnTo>
                  <a:lnTo>
                    <a:pt x="554" y="826"/>
                  </a:lnTo>
                  <a:lnTo>
                    <a:pt x="607" y="757"/>
                  </a:lnTo>
                  <a:lnTo>
                    <a:pt x="646" y="679"/>
                  </a:lnTo>
                  <a:lnTo>
                    <a:pt x="681" y="597"/>
                  </a:lnTo>
                  <a:lnTo>
                    <a:pt x="702" y="505"/>
                  </a:lnTo>
                  <a:lnTo>
                    <a:pt x="720" y="422"/>
                  </a:lnTo>
                  <a:lnTo>
                    <a:pt x="724" y="353"/>
                  </a:lnTo>
                  <a:lnTo>
                    <a:pt x="724" y="321"/>
                  </a:lnTo>
                  <a:lnTo>
                    <a:pt x="720" y="289"/>
                  </a:lnTo>
                  <a:lnTo>
                    <a:pt x="711" y="252"/>
                  </a:lnTo>
                  <a:lnTo>
                    <a:pt x="694" y="215"/>
                  </a:lnTo>
                  <a:lnTo>
                    <a:pt x="672" y="183"/>
                  </a:lnTo>
                  <a:lnTo>
                    <a:pt x="637" y="156"/>
                  </a:lnTo>
                  <a:lnTo>
                    <a:pt x="589" y="137"/>
                  </a:lnTo>
                  <a:lnTo>
                    <a:pt x="528" y="133"/>
                  </a:lnTo>
                  <a:close/>
                  <a:moveTo>
                    <a:pt x="563" y="0"/>
                  </a:moveTo>
                  <a:lnTo>
                    <a:pt x="1073" y="0"/>
                  </a:lnTo>
                  <a:lnTo>
                    <a:pt x="1100" y="4"/>
                  </a:lnTo>
                  <a:lnTo>
                    <a:pt x="1117" y="13"/>
                  </a:lnTo>
                  <a:lnTo>
                    <a:pt x="1130" y="27"/>
                  </a:lnTo>
                  <a:lnTo>
                    <a:pt x="1134" y="55"/>
                  </a:lnTo>
                  <a:lnTo>
                    <a:pt x="1130" y="87"/>
                  </a:lnTo>
                  <a:lnTo>
                    <a:pt x="1113" y="110"/>
                  </a:lnTo>
                  <a:lnTo>
                    <a:pt x="1091" y="124"/>
                  </a:lnTo>
                  <a:lnTo>
                    <a:pt x="1047" y="133"/>
                  </a:lnTo>
                  <a:lnTo>
                    <a:pt x="1030" y="133"/>
                  </a:lnTo>
                  <a:lnTo>
                    <a:pt x="1030" y="128"/>
                  </a:lnTo>
                  <a:lnTo>
                    <a:pt x="794" y="128"/>
                  </a:lnTo>
                  <a:lnTo>
                    <a:pt x="833" y="202"/>
                  </a:lnTo>
                  <a:lnTo>
                    <a:pt x="851" y="271"/>
                  </a:lnTo>
                  <a:lnTo>
                    <a:pt x="860" y="330"/>
                  </a:lnTo>
                  <a:lnTo>
                    <a:pt x="860" y="372"/>
                  </a:lnTo>
                  <a:lnTo>
                    <a:pt x="846" y="500"/>
                  </a:lnTo>
                  <a:lnTo>
                    <a:pt x="812" y="615"/>
                  </a:lnTo>
                  <a:lnTo>
                    <a:pt x="755" y="720"/>
                  </a:lnTo>
                  <a:lnTo>
                    <a:pt x="685" y="812"/>
                  </a:lnTo>
                  <a:lnTo>
                    <a:pt x="602" y="886"/>
                  </a:lnTo>
                  <a:lnTo>
                    <a:pt x="515" y="946"/>
                  </a:lnTo>
                  <a:lnTo>
                    <a:pt x="419" y="978"/>
                  </a:lnTo>
                  <a:lnTo>
                    <a:pt x="323" y="991"/>
                  </a:lnTo>
                  <a:lnTo>
                    <a:pt x="244" y="982"/>
                  </a:lnTo>
                  <a:lnTo>
                    <a:pt x="175" y="955"/>
                  </a:lnTo>
                  <a:lnTo>
                    <a:pt x="114" y="913"/>
                  </a:lnTo>
                  <a:lnTo>
                    <a:pt x="66" y="858"/>
                  </a:lnTo>
                  <a:lnTo>
                    <a:pt x="31" y="794"/>
                  </a:lnTo>
                  <a:lnTo>
                    <a:pt x="9" y="716"/>
                  </a:lnTo>
                  <a:lnTo>
                    <a:pt x="0" y="638"/>
                  </a:lnTo>
                  <a:lnTo>
                    <a:pt x="9" y="546"/>
                  </a:lnTo>
                  <a:lnTo>
                    <a:pt x="35" y="450"/>
                  </a:lnTo>
                  <a:lnTo>
                    <a:pt x="74" y="353"/>
                  </a:lnTo>
                  <a:lnTo>
                    <a:pt x="127" y="261"/>
                  </a:lnTo>
                  <a:lnTo>
                    <a:pt x="196" y="179"/>
                  </a:lnTo>
                  <a:lnTo>
                    <a:pt x="275" y="105"/>
                  </a:lnTo>
                  <a:lnTo>
                    <a:pt x="362" y="50"/>
                  </a:lnTo>
                  <a:lnTo>
                    <a:pt x="458" y="13"/>
                  </a:lnTo>
                  <a:lnTo>
                    <a:pt x="5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EditPoints="1"/>
            </p:cNvSpPr>
            <p:nvPr/>
          </p:nvSpPr>
          <p:spPr bwMode="auto">
            <a:xfrm>
              <a:off x="9079" y="2460"/>
              <a:ext cx="707" cy="1088"/>
            </a:xfrm>
            <a:custGeom>
              <a:avLst/>
              <a:gdLst/>
              <a:ahLst/>
              <a:cxnLst>
                <a:cxn ang="0">
                  <a:pos x="323" y="46"/>
                </a:cxn>
                <a:cxn ang="0">
                  <a:pos x="253" y="73"/>
                </a:cxn>
                <a:cxn ang="0">
                  <a:pos x="188" y="147"/>
                </a:cxn>
                <a:cxn ang="0">
                  <a:pos x="153" y="275"/>
                </a:cxn>
                <a:cxn ang="0">
                  <a:pos x="144" y="441"/>
                </a:cxn>
                <a:cxn ang="0">
                  <a:pos x="153" y="794"/>
                </a:cxn>
                <a:cxn ang="0">
                  <a:pos x="188" y="928"/>
                </a:cxn>
                <a:cxn ang="0">
                  <a:pos x="249" y="1006"/>
                </a:cxn>
                <a:cxn ang="0">
                  <a:pos x="323" y="1038"/>
                </a:cxn>
                <a:cxn ang="0">
                  <a:pos x="358" y="1042"/>
                </a:cxn>
                <a:cxn ang="0">
                  <a:pos x="388" y="1038"/>
                </a:cxn>
                <a:cxn ang="0">
                  <a:pos x="463" y="1006"/>
                </a:cxn>
                <a:cxn ang="0">
                  <a:pos x="528" y="928"/>
                </a:cxn>
                <a:cxn ang="0">
                  <a:pos x="567" y="758"/>
                </a:cxn>
                <a:cxn ang="0">
                  <a:pos x="572" y="395"/>
                </a:cxn>
                <a:cxn ang="0">
                  <a:pos x="545" y="188"/>
                </a:cxn>
                <a:cxn ang="0">
                  <a:pos x="471" y="78"/>
                </a:cxn>
                <a:cxn ang="0">
                  <a:pos x="358" y="41"/>
                </a:cxn>
                <a:cxn ang="0">
                  <a:pos x="441" y="9"/>
                </a:cxn>
                <a:cxn ang="0">
                  <a:pos x="572" y="87"/>
                </a:cxn>
                <a:cxn ang="0">
                  <a:pos x="659" y="225"/>
                </a:cxn>
                <a:cxn ang="0">
                  <a:pos x="703" y="422"/>
                </a:cxn>
                <a:cxn ang="0">
                  <a:pos x="707" y="629"/>
                </a:cxn>
                <a:cxn ang="0">
                  <a:pos x="694" y="739"/>
                </a:cxn>
                <a:cxn ang="0">
                  <a:pos x="663" y="863"/>
                </a:cxn>
                <a:cxn ang="0">
                  <a:pos x="602" y="973"/>
                </a:cxn>
                <a:cxn ang="0">
                  <a:pos x="502" y="1056"/>
                </a:cxn>
                <a:cxn ang="0">
                  <a:pos x="353" y="1088"/>
                </a:cxn>
                <a:cxn ang="0">
                  <a:pos x="205" y="1056"/>
                </a:cxn>
                <a:cxn ang="0">
                  <a:pos x="105" y="973"/>
                </a:cxn>
                <a:cxn ang="0">
                  <a:pos x="44" y="859"/>
                </a:cxn>
                <a:cxn ang="0">
                  <a:pos x="13" y="739"/>
                </a:cxn>
                <a:cxn ang="0">
                  <a:pos x="0" y="624"/>
                </a:cxn>
                <a:cxn ang="0">
                  <a:pos x="4" y="413"/>
                </a:cxn>
                <a:cxn ang="0">
                  <a:pos x="26" y="294"/>
                </a:cxn>
                <a:cxn ang="0">
                  <a:pos x="70" y="170"/>
                </a:cxn>
                <a:cxn ang="0">
                  <a:pos x="148" y="69"/>
                </a:cxn>
                <a:cxn ang="0">
                  <a:pos x="271" y="9"/>
                </a:cxn>
              </a:cxnLst>
              <a:rect l="0" t="0" r="r" b="b"/>
              <a:pathLst>
                <a:path w="707" h="1088">
                  <a:moveTo>
                    <a:pt x="358" y="41"/>
                  </a:moveTo>
                  <a:lnTo>
                    <a:pt x="323" y="46"/>
                  </a:lnTo>
                  <a:lnTo>
                    <a:pt x="288" y="55"/>
                  </a:lnTo>
                  <a:lnTo>
                    <a:pt x="253" y="73"/>
                  </a:lnTo>
                  <a:lnTo>
                    <a:pt x="218" y="101"/>
                  </a:lnTo>
                  <a:lnTo>
                    <a:pt x="188" y="147"/>
                  </a:lnTo>
                  <a:lnTo>
                    <a:pt x="166" y="202"/>
                  </a:lnTo>
                  <a:lnTo>
                    <a:pt x="153" y="275"/>
                  </a:lnTo>
                  <a:lnTo>
                    <a:pt x="148" y="354"/>
                  </a:lnTo>
                  <a:lnTo>
                    <a:pt x="144" y="441"/>
                  </a:lnTo>
                  <a:lnTo>
                    <a:pt x="144" y="620"/>
                  </a:lnTo>
                  <a:lnTo>
                    <a:pt x="153" y="794"/>
                  </a:lnTo>
                  <a:lnTo>
                    <a:pt x="166" y="868"/>
                  </a:lnTo>
                  <a:lnTo>
                    <a:pt x="188" y="928"/>
                  </a:lnTo>
                  <a:lnTo>
                    <a:pt x="214" y="973"/>
                  </a:lnTo>
                  <a:lnTo>
                    <a:pt x="249" y="1006"/>
                  </a:lnTo>
                  <a:lnTo>
                    <a:pt x="284" y="1029"/>
                  </a:lnTo>
                  <a:lnTo>
                    <a:pt x="323" y="1038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53" y="1042"/>
                  </a:lnTo>
                  <a:lnTo>
                    <a:pt x="388" y="1038"/>
                  </a:lnTo>
                  <a:lnTo>
                    <a:pt x="423" y="1029"/>
                  </a:lnTo>
                  <a:lnTo>
                    <a:pt x="463" y="1006"/>
                  </a:lnTo>
                  <a:lnTo>
                    <a:pt x="497" y="973"/>
                  </a:lnTo>
                  <a:lnTo>
                    <a:pt x="528" y="928"/>
                  </a:lnTo>
                  <a:lnTo>
                    <a:pt x="550" y="863"/>
                  </a:lnTo>
                  <a:lnTo>
                    <a:pt x="567" y="758"/>
                  </a:lnTo>
                  <a:lnTo>
                    <a:pt x="572" y="643"/>
                  </a:lnTo>
                  <a:lnTo>
                    <a:pt x="572" y="395"/>
                  </a:lnTo>
                  <a:lnTo>
                    <a:pt x="563" y="280"/>
                  </a:lnTo>
                  <a:lnTo>
                    <a:pt x="545" y="188"/>
                  </a:lnTo>
                  <a:lnTo>
                    <a:pt x="515" y="128"/>
                  </a:lnTo>
                  <a:lnTo>
                    <a:pt x="471" y="78"/>
                  </a:lnTo>
                  <a:lnTo>
                    <a:pt x="415" y="50"/>
                  </a:lnTo>
                  <a:lnTo>
                    <a:pt x="358" y="41"/>
                  </a:lnTo>
                  <a:close/>
                  <a:moveTo>
                    <a:pt x="353" y="0"/>
                  </a:moveTo>
                  <a:lnTo>
                    <a:pt x="441" y="9"/>
                  </a:lnTo>
                  <a:lnTo>
                    <a:pt x="511" y="41"/>
                  </a:lnTo>
                  <a:lnTo>
                    <a:pt x="572" y="87"/>
                  </a:lnTo>
                  <a:lnTo>
                    <a:pt x="615" y="138"/>
                  </a:lnTo>
                  <a:lnTo>
                    <a:pt x="659" y="225"/>
                  </a:lnTo>
                  <a:lnTo>
                    <a:pt x="689" y="317"/>
                  </a:lnTo>
                  <a:lnTo>
                    <a:pt x="703" y="422"/>
                  </a:lnTo>
                  <a:lnTo>
                    <a:pt x="707" y="546"/>
                  </a:lnTo>
                  <a:lnTo>
                    <a:pt x="707" y="629"/>
                  </a:lnTo>
                  <a:lnTo>
                    <a:pt x="703" y="680"/>
                  </a:lnTo>
                  <a:lnTo>
                    <a:pt x="694" y="739"/>
                  </a:lnTo>
                  <a:lnTo>
                    <a:pt x="681" y="799"/>
                  </a:lnTo>
                  <a:lnTo>
                    <a:pt x="663" y="863"/>
                  </a:lnTo>
                  <a:lnTo>
                    <a:pt x="637" y="923"/>
                  </a:lnTo>
                  <a:lnTo>
                    <a:pt x="602" y="973"/>
                  </a:lnTo>
                  <a:lnTo>
                    <a:pt x="559" y="1019"/>
                  </a:lnTo>
                  <a:lnTo>
                    <a:pt x="502" y="1056"/>
                  </a:lnTo>
                  <a:lnTo>
                    <a:pt x="436" y="1079"/>
                  </a:lnTo>
                  <a:lnTo>
                    <a:pt x="353" y="1088"/>
                  </a:lnTo>
                  <a:lnTo>
                    <a:pt x="271" y="1079"/>
                  </a:lnTo>
                  <a:lnTo>
                    <a:pt x="205" y="1056"/>
                  </a:lnTo>
                  <a:lnTo>
                    <a:pt x="148" y="1019"/>
                  </a:lnTo>
                  <a:lnTo>
                    <a:pt x="105" y="973"/>
                  </a:lnTo>
                  <a:lnTo>
                    <a:pt x="70" y="918"/>
                  </a:lnTo>
                  <a:lnTo>
                    <a:pt x="44" y="859"/>
                  </a:lnTo>
                  <a:lnTo>
                    <a:pt x="26" y="799"/>
                  </a:lnTo>
                  <a:lnTo>
                    <a:pt x="13" y="739"/>
                  </a:lnTo>
                  <a:lnTo>
                    <a:pt x="4" y="680"/>
                  </a:lnTo>
                  <a:lnTo>
                    <a:pt x="0" y="624"/>
                  </a:lnTo>
                  <a:lnTo>
                    <a:pt x="0" y="468"/>
                  </a:lnTo>
                  <a:lnTo>
                    <a:pt x="4" y="413"/>
                  </a:lnTo>
                  <a:lnTo>
                    <a:pt x="13" y="354"/>
                  </a:lnTo>
                  <a:lnTo>
                    <a:pt x="26" y="294"/>
                  </a:lnTo>
                  <a:lnTo>
                    <a:pt x="44" y="230"/>
                  </a:lnTo>
                  <a:lnTo>
                    <a:pt x="70" y="170"/>
                  </a:lnTo>
                  <a:lnTo>
                    <a:pt x="105" y="119"/>
                  </a:lnTo>
                  <a:lnTo>
                    <a:pt x="148" y="69"/>
                  </a:lnTo>
                  <a:lnTo>
                    <a:pt x="205" y="32"/>
                  </a:lnTo>
                  <a:lnTo>
                    <a:pt x="271" y="9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EditPoints="1"/>
            </p:cNvSpPr>
            <p:nvPr/>
          </p:nvSpPr>
          <p:spPr bwMode="auto">
            <a:xfrm>
              <a:off x="9022" y="4655"/>
              <a:ext cx="930" cy="712"/>
            </a:xfrm>
            <a:custGeom>
              <a:avLst/>
              <a:gdLst/>
              <a:ahLst/>
              <a:cxnLst>
                <a:cxn ang="0">
                  <a:pos x="389" y="55"/>
                </a:cxn>
                <a:cxn ang="0">
                  <a:pos x="280" y="115"/>
                </a:cxn>
                <a:cxn ang="0">
                  <a:pos x="188" y="248"/>
                </a:cxn>
                <a:cxn ang="0">
                  <a:pos x="140" y="400"/>
                </a:cxn>
                <a:cxn ang="0">
                  <a:pos x="127" y="505"/>
                </a:cxn>
                <a:cxn ang="0">
                  <a:pos x="153" y="611"/>
                </a:cxn>
                <a:cxn ang="0">
                  <a:pos x="227" y="670"/>
                </a:cxn>
                <a:cxn ang="0">
                  <a:pos x="328" y="675"/>
                </a:cxn>
                <a:cxn ang="0">
                  <a:pos x="450" y="643"/>
                </a:cxn>
                <a:cxn ang="0">
                  <a:pos x="616" y="537"/>
                </a:cxn>
                <a:cxn ang="0">
                  <a:pos x="616" y="537"/>
                </a:cxn>
                <a:cxn ang="0">
                  <a:pos x="607" y="354"/>
                </a:cxn>
                <a:cxn ang="0">
                  <a:pos x="594" y="225"/>
                </a:cxn>
                <a:cxn ang="0">
                  <a:pos x="563" y="124"/>
                </a:cxn>
                <a:cxn ang="0">
                  <a:pos x="489" y="60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1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3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6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6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2"/>
                </a:cxn>
                <a:cxn ang="0">
                  <a:pos x="899" y="652"/>
                </a:cxn>
                <a:cxn ang="0">
                  <a:pos x="829" y="703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9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3"/>
                </a:cxn>
                <a:cxn ang="0">
                  <a:pos x="171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51"/>
                  </a:moveTo>
                  <a:lnTo>
                    <a:pt x="389" y="55"/>
                  </a:lnTo>
                  <a:lnTo>
                    <a:pt x="336" y="78"/>
                  </a:lnTo>
                  <a:lnTo>
                    <a:pt x="280" y="115"/>
                  </a:lnTo>
                  <a:lnTo>
                    <a:pt x="227" y="174"/>
                  </a:lnTo>
                  <a:lnTo>
                    <a:pt x="188" y="248"/>
                  </a:lnTo>
                  <a:lnTo>
                    <a:pt x="157" y="326"/>
                  </a:lnTo>
                  <a:lnTo>
                    <a:pt x="140" y="400"/>
                  </a:lnTo>
                  <a:lnTo>
                    <a:pt x="131" y="464"/>
                  </a:lnTo>
                  <a:lnTo>
                    <a:pt x="127" y="505"/>
                  </a:lnTo>
                  <a:lnTo>
                    <a:pt x="136" y="565"/>
                  </a:lnTo>
                  <a:lnTo>
                    <a:pt x="153" y="611"/>
                  </a:lnTo>
                  <a:lnTo>
                    <a:pt x="184" y="648"/>
                  </a:lnTo>
                  <a:lnTo>
                    <a:pt x="227" y="670"/>
                  </a:lnTo>
                  <a:lnTo>
                    <a:pt x="284" y="680"/>
                  </a:lnTo>
                  <a:lnTo>
                    <a:pt x="328" y="675"/>
                  </a:lnTo>
                  <a:lnTo>
                    <a:pt x="384" y="666"/>
                  </a:lnTo>
                  <a:lnTo>
                    <a:pt x="450" y="643"/>
                  </a:lnTo>
                  <a:lnTo>
                    <a:pt x="528" y="602"/>
                  </a:lnTo>
                  <a:lnTo>
                    <a:pt x="616" y="537"/>
                  </a:lnTo>
                  <a:lnTo>
                    <a:pt x="616" y="542"/>
                  </a:lnTo>
                  <a:lnTo>
                    <a:pt x="616" y="537"/>
                  </a:lnTo>
                  <a:lnTo>
                    <a:pt x="611" y="450"/>
                  </a:lnTo>
                  <a:lnTo>
                    <a:pt x="607" y="354"/>
                  </a:lnTo>
                  <a:lnTo>
                    <a:pt x="602" y="276"/>
                  </a:lnTo>
                  <a:lnTo>
                    <a:pt x="594" y="225"/>
                  </a:lnTo>
                  <a:lnTo>
                    <a:pt x="581" y="174"/>
                  </a:lnTo>
                  <a:lnTo>
                    <a:pt x="563" y="124"/>
                  </a:lnTo>
                  <a:lnTo>
                    <a:pt x="533" y="87"/>
                  </a:lnTo>
                  <a:lnTo>
                    <a:pt x="489" y="60"/>
                  </a:lnTo>
                  <a:lnTo>
                    <a:pt x="437" y="51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4"/>
                  </a:lnTo>
                  <a:lnTo>
                    <a:pt x="720" y="257"/>
                  </a:lnTo>
                  <a:lnTo>
                    <a:pt x="720" y="285"/>
                  </a:lnTo>
                  <a:lnTo>
                    <a:pt x="725" y="331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3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3"/>
                  </a:lnTo>
                  <a:lnTo>
                    <a:pt x="925" y="83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6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6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4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2"/>
                  </a:lnTo>
                  <a:lnTo>
                    <a:pt x="917" y="625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3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9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3"/>
                  </a:lnTo>
                  <a:lnTo>
                    <a:pt x="275" y="712"/>
                  </a:lnTo>
                  <a:lnTo>
                    <a:pt x="192" y="703"/>
                  </a:lnTo>
                  <a:lnTo>
                    <a:pt x="127" y="675"/>
                  </a:lnTo>
                  <a:lnTo>
                    <a:pt x="75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3"/>
                  </a:lnTo>
                  <a:lnTo>
                    <a:pt x="101" y="170"/>
                  </a:lnTo>
                  <a:lnTo>
                    <a:pt x="171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0658" y="3883"/>
              <a:ext cx="171" cy="18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3" y="5"/>
                </a:cxn>
                <a:cxn ang="0">
                  <a:pos x="149" y="28"/>
                </a:cxn>
                <a:cxn ang="0">
                  <a:pos x="166" y="56"/>
                </a:cxn>
                <a:cxn ang="0">
                  <a:pos x="171" y="92"/>
                </a:cxn>
                <a:cxn ang="0">
                  <a:pos x="166" y="124"/>
                </a:cxn>
                <a:cxn ang="0">
                  <a:pos x="149" y="152"/>
                </a:cxn>
                <a:cxn ang="0">
                  <a:pos x="123" y="170"/>
                </a:cxn>
                <a:cxn ang="0">
                  <a:pos x="88" y="180"/>
                </a:cxn>
                <a:cxn ang="0">
                  <a:pos x="53" y="175"/>
                </a:cxn>
                <a:cxn ang="0">
                  <a:pos x="27" y="157"/>
                </a:cxn>
                <a:cxn ang="0">
                  <a:pos x="5" y="124"/>
                </a:cxn>
                <a:cxn ang="0">
                  <a:pos x="0" y="88"/>
                </a:cxn>
                <a:cxn ang="0">
                  <a:pos x="5" y="56"/>
                </a:cxn>
                <a:cxn ang="0">
                  <a:pos x="27" y="28"/>
                </a:cxn>
                <a:cxn ang="0">
                  <a:pos x="53" y="10"/>
                </a:cxn>
                <a:cxn ang="0">
                  <a:pos x="88" y="0"/>
                </a:cxn>
              </a:cxnLst>
              <a:rect l="0" t="0" r="r" b="b"/>
              <a:pathLst>
                <a:path w="171" h="180">
                  <a:moveTo>
                    <a:pt x="88" y="0"/>
                  </a:moveTo>
                  <a:lnTo>
                    <a:pt x="123" y="5"/>
                  </a:lnTo>
                  <a:lnTo>
                    <a:pt x="149" y="28"/>
                  </a:lnTo>
                  <a:lnTo>
                    <a:pt x="166" y="56"/>
                  </a:lnTo>
                  <a:lnTo>
                    <a:pt x="171" y="92"/>
                  </a:lnTo>
                  <a:lnTo>
                    <a:pt x="166" y="124"/>
                  </a:lnTo>
                  <a:lnTo>
                    <a:pt x="149" y="152"/>
                  </a:lnTo>
                  <a:lnTo>
                    <a:pt x="123" y="170"/>
                  </a:lnTo>
                  <a:lnTo>
                    <a:pt x="88" y="180"/>
                  </a:lnTo>
                  <a:lnTo>
                    <a:pt x="53" y="175"/>
                  </a:lnTo>
                  <a:lnTo>
                    <a:pt x="27" y="157"/>
                  </a:lnTo>
                  <a:lnTo>
                    <a:pt x="5" y="124"/>
                  </a:lnTo>
                  <a:lnTo>
                    <a:pt x="0" y="88"/>
                  </a:lnTo>
                  <a:lnTo>
                    <a:pt x="5" y="56"/>
                  </a:lnTo>
                  <a:lnTo>
                    <a:pt x="27" y="28"/>
                  </a:lnTo>
                  <a:lnTo>
                    <a:pt x="53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EditPoints="1"/>
            </p:cNvSpPr>
            <p:nvPr/>
          </p:nvSpPr>
          <p:spPr bwMode="auto">
            <a:xfrm>
              <a:off x="10109" y="4242"/>
              <a:ext cx="885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3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1"/>
                </a:cxn>
                <a:cxn ang="0">
                  <a:pos x="497" y="87"/>
                </a:cxn>
                <a:cxn ang="0">
                  <a:pos x="388" y="206"/>
                </a:cxn>
                <a:cxn ang="0">
                  <a:pos x="318" y="349"/>
                </a:cxn>
                <a:cxn ang="0">
                  <a:pos x="196" y="840"/>
                </a:cxn>
                <a:cxn ang="0">
                  <a:pos x="192" y="886"/>
                </a:cxn>
                <a:cxn ang="0">
                  <a:pos x="227" y="1010"/>
                </a:cxn>
                <a:cxn ang="0">
                  <a:pos x="323" y="1074"/>
                </a:cxn>
                <a:cxn ang="0">
                  <a:pos x="462" y="1074"/>
                </a:cxn>
                <a:cxn ang="0">
                  <a:pos x="597" y="1001"/>
                </a:cxn>
                <a:cxn ang="0">
                  <a:pos x="689" y="863"/>
                </a:cxn>
                <a:cxn ang="0">
                  <a:pos x="724" y="684"/>
                </a:cxn>
                <a:cxn ang="0">
                  <a:pos x="706" y="587"/>
                </a:cxn>
                <a:cxn ang="0">
                  <a:pos x="654" y="514"/>
                </a:cxn>
                <a:cxn ang="0">
                  <a:pos x="510" y="537"/>
                </a:cxn>
                <a:cxn ang="0">
                  <a:pos x="419" y="528"/>
                </a:cxn>
                <a:cxn ang="0">
                  <a:pos x="384" y="491"/>
                </a:cxn>
                <a:cxn ang="0">
                  <a:pos x="414" y="445"/>
                </a:cxn>
                <a:cxn ang="0">
                  <a:pos x="475" y="431"/>
                </a:cxn>
                <a:cxn ang="0">
                  <a:pos x="567" y="436"/>
                </a:cxn>
                <a:cxn ang="0">
                  <a:pos x="632" y="445"/>
                </a:cxn>
                <a:cxn ang="0">
                  <a:pos x="706" y="413"/>
                </a:cxn>
                <a:cxn ang="0">
                  <a:pos x="768" y="298"/>
                </a:cxn>
                <a:cxn ang="0">
                  <a:pos x="789" y="188"/>
                </a:cxn>
                <a:cxn ang="0">
                  <a:pos x="763" y="96"/>
                </a:cxn>
                <a:cxn ang="0">
                  <a:pos x="689" y="46"/>
                </a:cxn>
                <a:cxn ang="0">
                  <a:pos x="637" y="0"/>
                </a:cxn>
                <a:cxn ang="0">
                  <a:pos x="763" y="27"/>
                </a:cxn>
                <a:cxn ang="0">
                  <a:pos x="850" y="101"/>
                </a:cxn>
                <a:cxn ang="0">
                  <a:pos x="885" y="220"/>
                </a:cxn>
                <a:cxn ang="0">
                  <a:pos x="872" y="298"/>
                </a:cxn>
                <a:cxn ang="0">
                  <a:pos x="802" y="418"/>
                </a:cxn>
                <a:cxn ang="0">
                  <a:pos x="711" y="496"/>
                </a:cxn>
                <a:cxn ang="0">
                  <a:pos x="798" y="601"/>
                </a:cxn>
                <a:cxn ang="0">
                  <a:pos x="829" y="739"/>
                </a:cxn>
                <a:cxn ang="0">
                  <a:pos x="789" y="904"/>
                </a:cxn>
                <a:cxn ang="0">
                  <a:pos x="685" y="1033"/>
                </a:cxn>
                <a:cxn ang="0">
                  <a:pos x="541" y="1116"/>
                </a:cxn>
                <a:cxn ang="0">
                  <a:pos x="379" y="1143"/>
                </a:cxn>
                <a:cxn ang="0">
                  <a:pos x="257" y="1116"/>
                </a:cxn>
                <a:cxn ang="0">
                  <a:pos x="179" y="1042"/>
                </a:cxn>
                <a:cxn ang="0">
                  <a:pos x="52" y="1423"/>
                </a:cxn>
                <a:cxn ang="0">
                  <a:pos x="39" y="1432"/>
                </a:cxn>
                <a:cxn ang="0">
                  <a:pos x="4" y="1428"/>
                </a:cxn>
                <a:cxn ang="0">
                  <a:pos x="0" y="1414"/>
                </a:cxn>
                <a:cxn ang="0">
                  <a:pos x="261" y="344"/>
                </a:cxn>
                <a:cxn ang="0">
                  <a:pos x="327" y="206"/>
                </a:cxn>
                <a:cxn ang="0">
                  <a:pos x="432" y="87"/>
                </a:cxn>
                <a:cxn ang="0">
                  <a:pos x="563" y="9"/>
                </a:cxn>
              </a:cxnLst>
              <a:rect l="0" t="0" r="r" b="b"/>
              <a:pathLst>
                <a:path w="885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3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1"/>
                  </a:moveTo>
                  <a:lnTo>
                    <a:pt x="567" y="55"/>
                  </a:lnTo>
                  <a:lnTo>
                    <a:pt x="497" y="87"/>
                  </a:lnTo>
                  <a:lnTo>
                    <a:pt x="440" y="142"/>
                  </a:lnTo>
                  <a:lnTo>
                    <a:pt x="388" y="206"/>
                  </a:lnTo>
                  <a:lnTo>
                    <a:pt x="349" y="275"/>
                  </a:lnTo>
                  <a:lnTo>
                    <a:pt x="318" y="349"/>
                  </a:lnTo>
                  <a:lnTo>
                    <a:pt x="296" y="418"/>
                  </a:lnTo>
                  <a:lnTo>
                    <a:pt x="196" y="840"/>
                  </a:lnTo>
                  <a:lnTo>
                    <a:pt x="192" y="863"/>
                  </a:lnTo>
                  <a:lnTo>
                    <a:pt x="192" y="886"/>
                  </a:lnTo>
                  <a:lnTo>
                    <a:pt x="200" y="955"/>
                  </a:lnTo>
                  <a:lnTo>
                    <a:pt x="227" y="1010"/>
                  </a:lnTo>
                  <a:lnTo>
                    <a:pt x="266" y="1051"/>
                  </a:lnTo>
                  <a:lnTo>
                    <a:pt x="323" y="1074"/>
                  </a:lnTo>
                  <a:lnTo>
                    <a:pt x="388" y="1083"/>
                  </a:lnTo>
                  <a:lnTo>
                    <a:pt x="462" y="1074"/>
                  </a:lnTo>
                  <a:lnTo>
                    <a:pt x="536" y="1042"/>
                  </a:lnTo>
                  <a:lnTo>
                    <a:pt x="597" y="1001"/>
                  </a:lnTo>
                  <a:lnTo>
                    <a:pt x="650" y="937"/>
                  </a:lnTo>
                  <a:lnTo>
                    <a:pt x="689" y="863"/>
                  </a:lnTo>
                  <a:lnTo>
                    <a:pt x="715" y="780"/>
                  </a:lnTo>
                  <a:lnTo>
                    <a:pt x="724" y="684"/>
                  </a:lnTo>
                  <a:lnTo>
                    <a:pt x="720" y="633"/>
                  </a:lnTo>
                  <a:lnTo>
                    <a:pt x="706" y="587"/>
                  </a:lnTo>
                  <a:lnTo>
                    <a:pt x="685" y="546"/>
                  </a:lnTo>
                  <a:lnTo>
                    <a:pt x="654" y="514"/>
                  </a:lnTo>
                  <a:lnTo>
                    <a:pt x="584" y="532"/>
                  </a:lnTo>
                  <a:lnTo>
                    <a:pt x="510" y="537"/>
                  </a:lnTo>
                  <a:lnTo>
                    <a:pt x="458" y="537"/>
                  </a:lnTo>
                  <a:lnTo>
                    <a:pt x="419" y="528"/>
                  </a:lnTo>
                  <a:lnTo>
                    <a:pt x="392" y="514"/>
                  </a:lnTo>
                  <a:lnTo>
                    <a:pt x="384" y="491"/>
                  </a:lnTo>
                  <a:lnTo>
                    <a:pt x="392" y="464"/>
                  </a:lnTo>
                  <a:lnTo>
                    <a:pt x="414" y="445"/>
                  </a:lnTo>
                  <a:lnTo>
                    <a:pt x="445" y="436"/>
                  </a:lnTo>
                  <a:lnTo>
                    <a:pt x="475" y="431"/>
                  </a:lnTo>
                  <a:lnTo>
                    <a:pt x="510" y="431"/>
                  </a:lnTo>
                  <a:lnTo>
                    <a:pt x="567" y="436"/>
                  </a:lnTo>
                  <a:lnTo>
                    <a:pt x="602" y="441"/>
                  </a:lnTo>
                  <a:lnTo>
                    <a:pt x="632" y="445"/>
                  </a:lnTo>
                  <a:lnTo>
                    <a:pt x="654" y="454"/>
                  </a:lnTo>
                  <a:lnTo>
                    <a:pt x="706" y="413"/>
                  </a:lnTo>
                  <a:lnTo>
                    <a:pt x="741" y="358"/>
                  </a:lnTo>
                  <a:lnTo>
                    <a:pt x="768" y="298"/>
                  </a:lnTo>
                  <a:lnTo>
                    <a:pt x="785" y="243"/>
                  </a:lnTo>
                  <a:lnTo>
                    <a:pt x="789" y="188"/>
                  </a:lnTo>
                  <a:lnTo>
                    <a:pt x="781" y="137"/>
                  </a:lnTo>
                  <a:lnTo>
                    <a:pt x="763" y="96"/>
                  </a:lnTo>
                  <a:lnTo>
                    <a:pt x="728" y="69"/>
                  </a:lnTo>
                  <a:lnTo>
                    <a:pt x="689" y="46"/>
                  </a:lnTo>
                  <a:lnTo>
                    <a:pt x="637" y="41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0" y="101"/>
                  </a:lnTo>
                  <a:lnTo>
                    <a:pt x="877" y="156"/>
                  </a:lnTo>
                  <a:lnTo>
                    <a:pt x="885" y="220"/>
                  </a:lnTo>
                  <a:lnTo>
                    <a:pt x="881" y="225"/>
                  </a:lnTo>
                  <a:lnTo>
                    <a:pt x="872" y="298"/>
                  </a:lnTo>
                  <a:lnTo>
                    <a:pt x="842" y="362"/>
                  </a:lnTo>
                  <a:lnTo>
                    <a:pt x="802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89" y="904"/>
                  </a:lnTo>
                  <a:lnTo>
                    <a:pt x="741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41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3" y="1083"/>
                  </a:lnTo>
                  <a:lnTo>
                    <a:pt x="179" y="1042"/>
                  </a:lnTo>
                  <a:lnTo>
                    <a:pt x="152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1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1863" y="2465"/>
              <a:ext cx="772" cy="6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11326" y="2772"/>
              <a:ext cx="1479" cy="2021"/>
            </a:xfrm>
            <a:custGeom>
              <a:avLst/>
              <a:gdLst/>
              <a:ahLst/>
              <a:cxnLst>
                <a:cxn ang="0">
                  <a:pos x="537" y="1341"/>
                </a:cxn>
                <a:cxn ang="0">
                  <a:pos x="467" y="1483"/>
                </a:cxn>
                <a:cxn ang="0">
                  <a:pos x="502" y="1566"/>
                </a:cxn>
                <a:cxn ang="0">
                  <a:pos x="563" y="1580"/>
                </a:cxn>
                <a:cxn ang="0">
                  <a:pos x="755" y="1539"/>
                </a:cxn>
                <a:cxn ang="0">
                  <a:pos x="768" y="1497"/>
                </a:cxn>
                <a:cxn ang="0">
                  <a:pos x="720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8" y="1511"/>
                </a:cxn>
                <a:cxn ang="0">
                  <a:pos x="432" y="1543"/>
                </a:cxn>
                <a:cxn ang="0">
                  <a:pos x="423" y="1502"/>
                </a:cxn>
                <a:cxn ang="0">
                  <a:pos x="467" y="1355"/>
                </a:cxn>
                <a:cxn ang="0">
                  <a:pos x="641" y="1254"/>
                </a:cxn>
                <a:cxn ang="0">
                  <a:pos x="776" y="1323"/>
                </a:cxn>
                <a:cxn ang="0">
                  <a:pos x="824" y="1456"/>
                </a:cxn>
                <a:cxn ang="0">
                  <a:pos x="1016" y="1336"/>
                </a:cxn>
                <a:cxn ang="0">
                  <a:pos x="1195" y="1015"/>
                </a:cxn>
                <a:cxn ang="0">
                  <a:pos x="1283" y="698"/>
                </a:cxn>
                <a:cxn ang="0">
                  <a:pos x="1287" y="413"/>
                </a:cxn>
                <a:cxn ang="0">
                  <a:pos x="1160" y="152"/>
                </a:cxn>
                <a:cxn ang="0">
                  <a:pos x="925" y="60"/>
                </a:cxn>
                <a:cxn ang="0">
                  <a:pos x="1152" y="46"/>
                </a:cxn>
                <a:cxn ang="0">
                  <a:pos x="1392" y="257"/>
                </a:cxn>
                <a:cxn ang="0">
                  <a:pos x="1479" y="606"/>
                </a:cxn>
                <a:cxn ang="0">
                  <a:pos x="1361" y="1070"/>
                </a:cxn>
                <a:cxn ang="0">
                  <a:pos x="1073" y="1428"/>
                </a:cxn>
                <a:cxn ang="0">
                  <a:pos x="833" y="1566"/>
                </a:cxn>
                <a:cxn ang="0">
                  <a:pos x="868" y="1722"/>
                </a:cxn>
                <a:cxn ang="0">
                  <a:pos x="986" y="1800"/>
                </a:cxn>
                <a:cxn ang="0">
                  <a:pos x="1121" y="1754"/>
                </a:cxn>
                <a:cxn ang="0">
                  <a:pos x="1239" y="1584"/>
                </a:cxn>
                <a:cxn ang="0">
                  <a:pos x="1252" y="1562"/>
                </a:cxn>
                <a:cxn ang="0">
                  <a:pos x="1283" y="1584"/>
                </a:cxn>
                <a:cxn ang="0">
                  <a:pos x="1230" y="1750"/>
                </a:cxn>
                <a:cxn ang="0">
                  <a:pos x="1117" y="1934"/>
                </a:cxn>
                <a:cxn ang="0">
                  <a:pos x="925" y="2021"/>
                </a:cxn>
                <a:cxn ang="0">
                  <a:pos x="790" y="1961"/>
                </a:cxn>
                <a:cxn ang="0">
                  <a:pos x="750" y="1842"/>
                </a:cxn>
                <a:cxn ang="0">
                  <a:pos x="750" y="1667"/>
                </a:cxn>
                <a:cxn ang="0">
                  <a:pos x="606" y="1630"/>
                </a:cxn>
                <a:cxn ang="0">
                  <a:pos x="353" y="1603"/>
                </a:cxn>
                <a:cxn ang="0">
                  <a:pos x="126" y="1438"/>
                </a:cxn>
                <a:cxn ang="0">
                  <a:pos x="9" y="1153"/>
                </a:cxn>
                <a:cxn ang="0">
                  <a:pos x="52" y="726"/>
                </a:cxn>
                <a:cxn ang="0">
                  <a:pos x="292" y="322"/>
                </a:cxn>
                <a:cxn ang="0">
                  <a:pos x="659" y="55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5" y="1314"/>
                  </a:lnTo>
                  <a:lnTo>
                    <a:pt x="537" y="1341"/>
                  </a:lnTo>
                  <a:lnTo>
                    <a:pt x="502" y="1382"/>
                  </a:lnTo>
                  <a:lnTo>
                    <a:pt x="475" y="1428"/>
                  </a:lnTo>
                  <a:lnTo>
                    <a:pt x="467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2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3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5" y="1539"/>
                  </a:lnTo>
                  <a:lnTo>
                    <a:pt x="759" y="1534"/>
                  </a:lnTo>
                  <a:lnTo>
                    <a:pt x="768" y="1516"/>
                  </a:lnTo>
                  <a:lnTo>
                    <a:pt x="768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20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5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7" y="611"/>
                  </a:lnTo>
                  <a:lnTo>
                    <a:pt x="257" y="726"/>
                  </a:lnTo>
                  <a:lnTo>
                    <a:pt x="227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9" y="1378"/>
                  </a:lnTo>
                  <a:lnTo>
                    <a:pt x="297" y="1451"/>
                  </a:lnTo>
                  <a:lnTo>
                    <a:pt x="358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32" y="1543"/>
                  </a:lnTo>
                  <a:lnTo>
                    <a:pt x="432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7" y="1355"/>
                  </a:lnTo>
                  <a:lnTo>
                    <a:pt x="515" y="1300"/>
                  </a:lnTo>
                  <a:lnTo>
                    <a:pt x="576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2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6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5" y="909"/>
                  </a:lnTo>
                  <a:lnTo>
                    <a:pt x="1261" y="799"/>
                  </a:lnTo>
                  <a:lnTo>
                    <a:pt x="1283" y="698"/>
                  </a:lnTo>
                  <a:lnTo>
                    <a:pt x="1291" y="611"/>
                  </a:lnTo>
                  <a:lnTo>
                    <a:pt x="1296" y="533"/>
                  </a:lnTo>
                  <a:lnTo>
                    <a:pt x="1287" y="413"/>
                  </a:lnTo>
                  <a:lnTo>
                    <a:pt x="1261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1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4" y="0"/>
                  </a:moveTo>
                  <a:lnTo>
                    <a:pt x="1047" y="9"/>
                  </a:lnTo>
                  <a:lnTo>
                    <a:pt x="1152" y="46"/>
                  </a:lnTo>
                  <a:lnTo>
                    <a:pt x="1248" y="97"/>
                  </a:lnTo>
                  <a:lnTo>
                    <a:pt x="1326" y="166"/>
                  </a:lnTo>
                  <a:lnTo>
                    <a:pt x="1392" y="257"/>
                  </a:lnTo>
                  <a:lnTo>
                    <a:pt x="1440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6" y="767"/>
                  </a:lnTo>
                  <a:lnTo>
                    <a:pt x="1427" y="923"/>
                  </a:lnTo>
                  <a:lnTo>
                    <a:pt x="1361" y="1070"/>
                  </a:lnTo>
                  <a:lnTo>
                    <a:pt x="1283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9" y="1768"/>
                  </a:lnTo>
                  <a:lnTo>
                    <a:pt x="934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5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83" y="1575"/>
                  </a:lnTo>
                  <a:lnTo>
                    <a:pt x="1283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200" y="1814"/>
                  </a:lnTo>
                  <a:lnTo>
                    <a:pt x="1160" y="1874"/>
                  </a:lnTo>
                  <a:lnTo>
                    <a:pt x="1117" y="1934"/>
                  </a:lnTo>
                  <a:lnTo>
                    <a:pt x="1060" y="1979"/>
                  </a:lnTo>
                  <a:lnTo>
                    <a:pt x="999" y="2012"/>
                  </a:lnTo>
                  <a:lnTo>
                    <a:pt x="925" y="2021"/>
                  </a:lnTo>
                  <a:lnTo>
                    <a:pt x="864" y="2012"/>
                  </a:lnTo>
                  <a:lnTo>
                    <a:pt x="820" y="1993"/>
                  </a:lnTo>
                  <a:lnTo>
                    <a:pt x="790" y="1961"/>
                  </a:lnTo>
                  <a:lnTo>
                    <a:pt x="768" y="1924"/>
                  </a:lnTo>
                  <a:lnTo>
                    <a:pt x="755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5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9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6" y="211"/>
                  </a:lnTo>
                  <a:lnTo>
                    <a:pt x="528" y="124"/>
                  </a:lnTo>
                  <a:lnTo>
                    <a:pt x="659" y="55"/>
                  </a:lnTo>
                  <a:lnTo>
                    <a:pt x="794" y="14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13499" y="2037"/>
              <a:ext cx="170" cy="18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2" y="5"/>
                </a:cxn>
                <a:cxn ang="0">
                  <a:pos x="148" y="23"/>
                </a:cxn>
                <a:cxn ang="0">
                  <a:pos x="165" y="56"/>
                </a:cxn>
                <a:cxn ang="0">
                  <a:pos x="170" y="92"/>
                </a:cxn>
                <a:cxn ang="0">
                  <a:pos x="165" y="124"/>
                </a:cxn>
                <a:cxn ang="0">
                  <a:pos x="148" y="152"/>
                </a:cxn>
                <a:cxn ang="0">
                  <a:pos x="122" y="170"/>
                </a:cxn>
                <a:cxn ang="0">
                  <a:pos x="87" y="180"/>
                </a:cxn>
                <a:cxn ang="0">
                  <a:pos x="52" y="175"/>
                </a:cxn>
                <a:cxn ang="0">
                  <a:pos x="26" y="152"/>
                </a:cxn>
                <a:cxn ang="0">
                  <a:pos x="4" y="124"/>
                </a:cxn>
                <a:cxn ang="0">
                  <a:pos x="0" y="88"/>
                </a:cxn>
                <a:cxn ang="0">
                  <a:pos x="4" y="56"/>
                </a:cxn>
                <a:cxn ang="0">
                  <a:pos x="26" y="28"/>
                </a:cxn>
                <a:cxn ang="0">
                  <a:pos x="52" y="10"/>
                </a:cxn>
                <a:cxn ang="0">
                  <a:pos x="87" y="0"/>
                </a:cxn>
              </a:cxnLst>
              <a:rect l="0" t="0" r="r" b="b"/>
              <a:pathLst>
                <a:path w="170" h="180">
                  <a:moveTo>
                    <a:pt x="87" y="0"/>
                  </a:moveTo>
                  <a:lnTo>
                    <a:pt x="122" y="5"/>
                  </a:lnTo>
                  <a:lnTo>
                    <a:pt x="148" y="23"/>
                  </a:lnTo>
                  <a:lnTo>
                    <a:pt x="165" y="56"/>
                  </a:lnTo>
                  <a:lnTo>
                    <a:pt x="170" y="92"/>
                  </a:lnTo>
                  <a:lnTo>
                    <a:pt x="165" y="124"/>
                  </a:lnTo>
                  <a:lnTo>
                    <a:pt x="148" y="152"/>
                  </a:lnTo>
                  <a:lnTo>
                    <a:pt x="122" y="170"/>
                  </a:lnTo>
                  <a:lnTo>
                    <a:pt x="87" y="180"/>
                  </a:lnTo>
                  <a:lnTo>
                    <a:pt x="52" y="175"/>
                  </a:lnTo>
                  <a:lnTo>
                    <a:pt x="26" y="152"/>
                  </a:lnTo>
                  <a:lnTo>
                    <a:pt x="4" y="124"/>
                  </a:lnTo>
                  <a:lnTo>
                    <a:pt x="0" y="88"/>
                  </a:lnTo>
                  <a:lnTo>
                    <a:pt x="4" y="56"/>
                  </a:lnTo>
                  <a:lnTo>
                    <a:pt x="26" y="28"/>
                  </a:lnTo>
                  <a:lnTo>
                    <a:pt x="52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EditPoints="1"/>
            </p:cNvSpPr>
            <p:nvPr/>
          </p:nvSpPr>
          <p:spPr bwMode="auto">
            <a:xfrm>
              <a:off x="12997" y="2396"/>
              <a:ext cx="886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4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6"/>
                </a:cxn>
                <a:cxn ang="0">
                  <a:pos x="497" y="91"/>
                </a:cxn>
                <a:cxn ang="0">
                  <a:pos x="388" y="211"/>
                </a:cxn>
                <a:cxn ang="0">
                  <a:pos x="314" y="353"/>
                </a:cxn>
                <a:cxn ang="0">
                  <a:pos x="192" y="845"/>
                </a:cxn>
                <a:cxn ang="0">
                  <a:pos x="187" y="891"/>
                </a:cxn>
                <a:cxn ang="0">
                  <a:pos x="222" y="1015"/>
                </a:cxn>
                <a:cxn ang="0">
                  <a:pos x="318" y="1079"/>
                </a:cxn>
                <a:cxn ang="0">
                  <a:pos x="458" y="1079"/>
                </a:cxn>
                <a:cxn ang="0">
                  <a:pos x="593" y="1005"/>
                </a:cxn>
                <a:cxn ang="0">
                  <a:pos x="685" y="868"/>
                </a:cxn>
                <a:cxn ang="0">
                  <a:pos x="720" y="688"/>
                </a:cxn>
                <a:cxn ang="0">
                  <a:pos x="702" y="587"/>
                </a:cxn>
                <a:cxn ang="0">
                  <a:pos x="650" y="519"/>
                </a:cxn>
                <a:cxn ang="0">
                  <a:pos x="506" y="542"/>
                </a:cxn>
                <a:cxn ang="0">
                  <a:pos x="419" y="532"/>
                </a:cxn>
                <a:cxn ang="0">
                  <a:pos x="384" y="496"/>
                </a:cxn>
                <a:cxn ang="0">
                  <a:pos x="414" y="450"/>
                </a:cxn>
                <a:cxn ang="0">
                  <a:pos x="475" y="436"/>
                </a:cxn>
                <a:cxn ang="0">
                  <a:pos x="602" y="445"/>
                </a:cxn>
                <a:cxn ang="0">
                  <a:pos x="654" y="459"/>
                </a:cxn>
                <a:cxn ang="0">
                  <a:pos x="742" y="362"/>
                </a:cxn>
                <a:cxn ang="0">
                  <a:pos x="785" y="248"/>
                </a:cxn>
                <a:cxn ang="0">
                  <a:pos x="781" y="142"/>
                </a:cxn>
                <a:cxn ang="0">
                  <a:pos x="728" y="73"/>
                </a:cxn>
                <a:cxn ang="0">
                  <a:pos x="637" y="46"/>
                </a:cxn>
                <a:cxn ang="0">
                  <a:pos x="702" y="4"/>
                </a:cxn>
                <a:cxn ang="0">
                  <a:pos x="811" y="59"/>
                </a:cxn>
                <a:cxn ang="0">
                  <a:pos x="877" y="156"/>
                </a:cxn>
                <a:cxn ang="0">
                  <a:pos x="881" y="229"/>
                </a:cxn>
                <a:cxn ang="0">
                  <a:pos x="842" y="362"/>
                </a:cxn>
                <a:cxn ang="0">
                  <a:pos x="759" y="459"/>
                </a:cxn>
                <a:cxn ang="0">
                  <a:pos x="763" y="542"/>
                </a:cxn>
                <a:cxn ang="0">
                  <a:pos x="820" y="666"/>
                </a:cxn>
                <a:cxn ang="0">
                  <a:pos x="820" y="826"/>
                </a:cxn>
                <a:cxn ang="0">
                  <a:pos x="742" y="973"/>
                </a:cxn>
                <a:cxn ang="0">
                  <a:pos x="615" y="1079"/>
                </a:cxn>
                <a:cxn ang="0">
                  <a:pos x="458" y="1134"/>
                </a:cxn>
                <a:cxn ang="0">
                  <a:pos x="314" y="1134"/>
                </a:cxn>
                <a:cxn ang="0">
                  <a:pos x="214" y="1083"/>
                </a:cxn>
                <a:cxn ang="0">
                  <a:pos x="153" y="1001"/>
                </a:cxn>
                <a:cxn ang="0">
                  <a:pos x="48" y="1428"/>
                </a:cxn>
                <a:cxn ang="0">
                  <a:pos x="13" y="1432"/>
                </a:cxn>
                <a:cxn ang="0">
                  <a:pos x="0" y="1419"/>
                </a:cxn>
                <a:cxn ang="0">
                  <a:pos x="240" y="408"/>
                </a:cxn>
                <a:cxn ang="0">
                  <a:pos x="288" y="275"/>
                </a:cxn>
                <a:cxn ang="0">
                  <a:pos x="375" y="142"/>
                </a:cxn>
                <a:cxn ang="0">
                  <a:pos x="493" y="41"/>
                </a:cxn>
                <a:cxn ang="0">
                  <a:pos x="637" y="0"/>
                </a:cxn>
              </a:cxnLst>
              <a:rect l="0" t="0" r="r" b="b"/>
              <a:pathLst>
                <a:path w="886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4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6"/>
                  </a:moveTo>
                  <a:lnTo>
                    <a:pt x="563" y="59"/>
                  </a:lnTo>
                  <a:lnTo>
                    <a:pt x="497" y="91"/>
                  </a:lnTo>
                  <a:lnTo>
                    <a:pt x="436" y="147"/>
                  </a:lnTo>
                  <a:lnTo>
                    <a:pt x="388" y="211"/>
                  </a:lnTo>
                  <a:lnTo>
                    <a:pt x="345" y="280"/>
                  </a:lnTo>
                  <a:lnTo>
                    <a:pt x="314" y="353"/>
                  </a:lnTo>
                  <a:lnTo>
                    <a:pt x="292" y="422"/>
                  </a:lnTo>
                  <a:lnTo>
                    <a:pt x="192" y="845"/>
                  </a:lnTo>
                  <a:lnTo>
                    <a:pt x="187" y="868"/>
                  </a:lnTo>
                  <a:lnTo>
                    <a:pt x="187" y="891"/>
                  </a:lnTo>
                  <a:lnTo>
                    <a:pt x="196" y="959"/>
                  </a:lnTo>
                  <a:lnTo>
                    <a:pt x="222" y="1015"/>
                  </a:lnTo>
                  <a:lnTo>
                    <a:pt x="262" y="1056"/>
                  </a:lnTo>
                  <a:lnTo>
                    <a:pt x="318" y="1079"/>
                  </a:lnTo>
                  <a:lnTo>
                    <a:pt x="384" y="1088"/>
                  </a:lnTo>
                  <a:lnTo>
                    <a:pt x="458" y="1079"/>
                  </a:lnTo>
                  <a:lnTo>
                    <a:pt x="532" y="1047"/>
                  </a:lnTo>
                  <a:lnTo>
                    <a:pt x="593" y="1005"/>
                  </a:lnTo>
                  <a:lnTo>
                    <a:pt x="646" y="941"/>
                  </a:lnTo>
                  <a:lnTo>
                    <a:pt x="685" y="868"/>
                  </a:lnTo>
                  <a:lnTo>
                    <a:pt x="711" y="785"/>
                  </a:lnTo>
                  <a:lnTo>
                    <a:pt x="720" y="688"/>
                  </a:lnTo>
                  <a:lnTo>
                    <a:pt x="715" y="638"/>
                  </a:lnTo>
                  <a:lnTo>
                    <a:pt x="702" y="587"/>
                  </a:lnTo>
                  <a:lnTo>
                    <a:pt x="680" y="551"/>
                  </a:lnTo>
                  <a:lnTo>
                    <a:pt x="650" y="519"/>
                  </a:lnTo>
                  <a:lnTo>
                    <a:pt x="580" y="537"/>
                  </a:lnTo>
                  <a:lnTo>
                    <a:pt x="506" y="542"/>
                  </a:lnTo>
                  <a:lnTo>
                    <a:pt x="454" y="542"/>
                  </a:lnTo>
                  <a:lnTo>
                    <a:pt x="419" y="532"/>
                  </a:lnTo>
                  <a:lnTo>
                    <a:pt x="393" y="519"/>
                  </a:lnTo>
                  <a:lnTo>
                    <a:pt x="384" y="496"/>
                  </a:lnTo>
                  <a:lnTo>
                    <a:pt x="393" y="468"/>
                  </a:lnTo>
                  <a:lnTo>
                    <a:pt x="414" y="450"/>
                  </a:lnTo>
                  <a:lnTo>
                    <a:pt x="445" y="440"/>
                  </a:lnTo>
                  <a:lnTo>
                    <a:pt x="475" y="436"/>
                  </a:lnTo>
                  <a:lnTo>
                    <a:pt x="567" y="436"/>
                  </a:lnTo>
                  <a:lnTo>
                    <a:pt x="602" y="445"/>
                  </a:lnTo>
                  <a:lnTo>
                    <a:pt x="632" y="450"/>
                  </a:lnTo>
                  <a:lnTo>
                    <a:pt x="654" y="459"/>
                  </a:lnTo>
                  <a:lnTo>
                    <a:pt x="707" y="418"/>
                  </a:lnTo>
                  <a:lnTo>
                    <a:pt x="742" y="362"/>
                  </a:lnTo>
                  <a:lnTo>
                    <a:pt x="768" y="303"/>
                  </a:lnTo>
                  <a:lnTo>
                    <a:pt x="785" y="248"/>
                  </a:lnTo>
                  <a:lnTo>
                    <a:pt x="790" y="192"/>
                  </a:lnTo>
                  <a:lnTo>
                    <a:pt x="781" y="142"/>
                  </a:lnTo>
                  <a:lnTo>
                    <a:pt x="763" y="101"/>
                  </a:lnTo>
                  <a:lnTo>
                    <a:pt x="728" y="73"/>
                  </a:lnTo>
                  <a:lnTo>
                    <a:pt x="689" y="50"/>
                  </a:lnTo>
                  <a:lnTo>
                    <a:pt x="637" y="46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1" y="101"/>
                  </a:lnTo>
                  <a:lnTo>
                    <a:pt x="877" y="156"/>
                  </a:lnTo>
                  <a:lnTo>
                    <a:pt x="886" y="220"/>
                  </a:lnTo>
                  <a:lnTo>
                    <a:pt x="881" y="229"/>
                  </a:lnTo>
                  <a:lnTo>
                    <a:pt x="872" y="303"/>
                  </a:lnTo>
                  <a:lnTo>
                    <a:pt x="842" y="362"/>
                  </a:lnTo>
                  <a:lnTo>
                    <a:pt x="803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90" y="904"/>
                  </a:lnTo>
                  <a:lnTo>
                    <a:pt x="742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36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4" y="1083"/>
                  </a:lnTo>
                  <a:lnTo>
                    <a:pt x="179" y="1042"/>
                  </a:lnTo>
                  <a:lnTo>
                    <a:pt x="153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2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14066" y="2377"/>
              <a:ext cx="1143" cy="1135"/>
            </a:xfrm>
            <a:custGeom>
              <a:avLst/>
              <a:gdLst/>
              <a:ahLst/>
              <a:cxnLst>
                <a:cxn ang="0">
                  <a:pos x="427" y="717"/>
                </a:cxn>
                <a:cxn ang="0">
                  <a:pos x="746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8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42" y="1130"/>
                </a:cxn>
                <a:cxn ang="0">
                  <a:pos x="741" y="1135"/>
                </a:cxn>
                <a:cxn ang="0">
                  <a:pos x="724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5" y="1061"/>
                </a:cxn>
                <a:cxn ang="0">
                  <a:pos x="305" y="1075"/>
                </a:cxn>
                <a:cxn ang="0">
                  <a:pos x="327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7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6" y="198"/>
                  </a:moveTo>
                  <a:lnTo>
                    <a:pt x="427" y="717"/>
                  </a:lnTo>
                  <a:lnTo>
                    <a:pt x="816" y="717"/>
                  </a:lnTo>
                  <a:lnTo>
                    <a:pt x="746" y="198"/>
                  </a:lnTo>
                  <a:close/>
                  <a:moveTo>
                    <a:pt x="816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4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8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6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42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24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2" y="978"/>
                  </a:lnTo>
                  <a:lnTo>
                    <a:pt x="257" y="992"/>
                  </a:lnTo>
                  <a:lnTo>
                    <a:pt x="253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5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7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3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2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2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7" y="946"/>
                  </a:lnTo>
                  <a:lnTo>
                    <a:pt x="227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063710" y="3886200"/>
            <a:ext cx="5491105" cy="762000"/>
            <a:chOff x="585" y="2616"/>
            <a:chExt cx="28241" cy="3919"/>
          </a:xfrm>
          <a:solidFill>
            <a:srgbClr val="FF0066"/>
          </a:solidFill>
        </p:grpSpPr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585" y="3625"/>
              <a:ext cx="1285" cy="1503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526" y="0"/>
                </a:cxn>
                <a:cxn ang="0">
                  <a:pos x="603" y="8"/>
                </a:cxn>
                <a:cxn ang="0">
                  <a:pos x="733" y="8"/>
                </a:cxn>
                <a:cxn ang="0">
                  <a:pos x="819" y="0"/>
                </a:cxn>
                <a:cxn ang="0">
                  <a:pos x="1000" y="0"/>
                </a:cxn>
                <a:cxn ang="0">
                  <a:pos x="1018" y="17"/>
                </a:cxn>
                <a:cxn ang="0">
                  <a:pos x="1018" y="44"/>
                </a:cxn>
                <a:cxn ang="0">
                  <a:pos x="1009" y="62"/>
                </a:cxn>
                <a:cxn ang="0">
                  <a:pos x="992" y="70"/>
                </a:cxn>
                <a:cxn ang="0">
                  <a:pos x="845" y="70"/>
                </a:cxn>
                <a:cxn ang="0">
                  <a:pos x="776" y="88"/>
                </a:cxn>
                <a:cxn ang="0">
                  <a:pos x="741" y="106"/>
                </a:cxn>
                <a:cxn ang="0">
                  <a:pos x="724" y="132"/>
                </a:cxn>
                <a:cxn ang="0">
                  <a:pos x="716" y="176"/>
                </a:cxn>
                <a:cxn ang="0">
                  <a:pos x="716" y="194"/>
                </a:cxn>
                <a:cxn ang="0">
                  <a:pos x="431" y="1371"/>
                </a:cxn>
                <a:cxn ang="0">
                  <a:pos x="422" y="1388"/>
                </a:cxn>
                <a:cxn ang="0">
                  <a:pos x="422" y="1433"/>
                </a:cxn>
                <a:cxn ang="0">
                  <a:pos x="431" y="1441"/>
                </a:cxn>
                <a:cxn ang="0">
                  <a:pos x="690" y="1441"/>
                </a:cxn>
                <a:cxn ang="0">
                  <a:pos x="836" y="1424"/>
                </a:cxn>
                <a:cxn ang="0">
                  <a:pos x="949" y="1388"/>
                </a:cxn>
                <a:cxn ang="0">
                  <a:pos x="1035" y="1326"/>
                </a:cxn>
                <a:cxn ang="0">
                  <a:pos x="1095" y="1256"/>
                </a:cxn>
                <a:cxn ang="0">
                  <a:pos x="1147" y="1167"/>
                </a:cxn>
                <a:cxn ang="0">
                  <a:pos x="1190" y="1079"/>
                </a:cxn>
                <a:cxn ang="0">
                  <a:pos x="1225" y="990"/>
                </a:cxn>
                <a:cxn ang="0">
                  <a:pos x="1242" y="955"/>
                </a:cxn>
                <a:cxn ang="0">
                  <a:pos x="1250" y="946"/>
                </a:cxn>
                <a:cxn ang="0">
                  <a:pos x="1276" y="946"/>
                </a:cxn>
                <a:cxn ang="0">
                  <a:pos x="1285" y="955"/>
                </a:cxn>
                <a:cxn ang="0">
                  <a:pos x="1285" y="981"/>
                </a:cxn>
                <a:cxn ang="0">
                  <a:pos x="1276" y="999"/>
                </a:cxn>
                <a:cxn ang="0">
                  <a:pos x="1112" y="1468"/>
                </a:cxn>
                <a:cxn ang="0">
                  <a:pos x="1104" y="1486"/>
                </a:cxn>
                <a:cxn ang="0">
                  <a:pos x="1087" y="1503"/>
                </a:cxn>
                <a:cxn ang="0">
                  <a:pos x="17" y="1503"/>
                </a:cxn>
                <a:cxn ang="0">
                  <a:pos x="0" y="1494"/>
                </a:cxn>
                <a:cxn ang="0">
                  <a:pos x="0" y="1459"/>
                </a:cxn>
                <a:cxn ang="0">
                  <a:pos x="8" y="1441"/>
                </a:cxn>
                <a:cxn ang="0">
                  <a:pos x="26" y="1433"/>
                </a:cxn>
                <a:cxn ang="0">
                  <a:pos x="155" y="1433"/>
                </a:cxn>
                <a:cxn ang="0">
                  <a:pos x="207" y="1415"/>
                </a:cxn>
                <a:cxn ang="0">
                  <a:pos x="233" y="1379"/>
                </a:cxn>
                <a:cxn ang="0">
                  <a:pos x="250" y="1326"/>
                </a:cxn>
                <a:cxn ang="0">
                  <a:pos x="534" y="159"/>
                </a:cxn>
                <a:cxn ang="0">
                  <a:pos x="543" y="141"/>
                </a:cxn>
                <a:cxn ang="0">
                  <a:pos x="543" y="115"/>
                </a:cxn>
                <a:cxn ang="0">
                  <a:pos x="534" y="97"/>
                </a:cxn>
                <a:cxn ang="0">
                  <a:pos x="526" y="88"/>
                </a:cxn>
                <a:cxn ang="0">
                  <a:pos x="509" y="79"/>
                </a:cxn>
                <a:cxn ang="0">
                  <a:pos x="483" y="79"/>
                </a:cxn>
                <a:cxn ang="0">
                  <a:pos x="448" y="70"/>
                </a:cxn>
                <a:cxn ang="0">
                  <a:pos x="353" y="70"/>
                </a:cxn>
                <a:cxn ang="0">
                  <a:pos x="336" y="62"/>
                </a:cxn>
                <a:cxn ang="0">
                  <a:pos x="336" y="26"/>
                </a:cxn>
                <a:cxn ang="0">
                  <a:pos x="345" y="8"/>
                </a:cxn>
                <a:cxn ang="0">
                  <a:pos x="353" y="0"/>
                </a:cxn>
              </a:cxnLst>
              <a:rect l="0" t="0" r="r" b="b"/>
              <a:pathLst>
                <a:path w="1285" h="1503">
                  <a:moveTo>
                    <a:pt x="353" y="0"/>
                  </a:moveTo>
                  <a:lnTo>
                    <a:pt x="526" y="0"/>
                  </a:lnTo>
                  <a:lnTo>
                    <a:pt x="603" y="8"/>
                  </a:lnTo>
                  <a:lnTo>
                    <a:pt x="733" y="8"/>
                  </a:lnTo>
                  <a:lnTo>
                    <a:pt x="819" y="0"/>
                  </a:lnTo>
                  <a:lnTo>
                    <a:pt x="1000" y="0"/>
                  </a:lnTo>
                  <a:lnTo>
                    <a:pt x="1018" y="17"/>
                  </a:lnTo>
                  <a:lnTo>
                    <a:pt x="1018" y="44"/>
                  </a:lnTo>
                  <a:lnTo>
                    <a:pt x="1009" y="62"/>
                  </a:lnTo>
                  <a:lnTo>
                    <a:pt x="992" y="70"/>
                  </a:lnTo>
                  <a:lnTo>
                    <a:pt x="845" y="70"/>
                  </a:lnTo>
                  <a:lnTo>
                    <a:pt x="776" y="88"/>
                  </a:lnTo>
                  <a:lnTo>
                    <a:pt x="741" y="106"/>
                  </a:lnTo>
                  <a:lnTo>
                    <a:pt x="724" y="132"/>
                  </a:lnTo>
                  <a:lnTo>
                    <a:pt x="716" y="176"/>
                  </a:lnTo>
                  <a:lnTo>
                    <a:pt x="716" y="194"/>
                  </a:lnTo>
                  <a:lnTo>
                    <a:pt x="431" y="1371"/>
                  </a:lnTo>
                  <a:lnTo>
                    <a:pt x="422" y="1388"/>
                  </a:lnTo>
                  <a:lnTo>
                    <a:pt x="422" y="1433"/>
                  </a:lnTo>
                  <a:lnTo>
                    <a:pt x="431" y="1441"/>
                  </a:lnTo>
                  <a:lnTo>
                    <a:pt x="690" y="1441"/>
                  </a:lnTo>
                  <a:lnTo>
                    <a:pt x="836" y="1424"/>
                  </a:lnTo>
                  <a:lnTo>
                    <a:pt x="949" y="1388"/>
                  </a:lnTo>
                  <a:lnTo>
                    <a:pt x="1035" y="1326"/>
                  </a:lnTo>
                  <a:lnTo>
                    <a:pt x="1095" y="1256"/>
                  </a:lnTo>
                  <a:lnTo>
                    <a:pt x="1147" y="1167"/>
                  </a:lnTo>
                  <a:lnTo>
                    <a:pt x="1190" y="1079"/>
                  </a:lnTo>
                  <a:lnTo>
                    <a:pt x="1225" y="990"/>
                  </a:lnTo>
                  <a:lnTo>
                    <a:pt x="1242" y="955"/>
                  </a:lnTo>
                  <a:lnTo>
                    <a:pt x="1250" y="946"/>
                  </a:lnTo>
                  <a:lnTo>
                    <a:pt x="1276" y="946"/>
                  </a:lnTo>
                  <a:lnTo>
                    <a:pt x="1285" y="955"/>
                  </a:lnTo>
                  <a:lnTo>
                    <a:pt x="1285" y="981"/>
                  </a:lnTo>
                  <a:lnTo>
                    <a:pt x="1276" y="999"/>
                  </a:lnTo>
                  <a:lnTo>
                    <a:pt x="1112" y="1468"/>
                  </a:lnTo>
                  <a:lnTo>
                    <a:pt x="1104" y="1486"/>
                  </a:lnTo>
                  <a:lnTo>
                    <a:pt x="1087" y="1503"/>
                  </a:lnTo>
                  <a:lnTo>
                    <a:pt x="17" y="1503"/>
                  </a:lnTo>
                  <a:lnTo>
                    <a:pt x="0" y="1494"/>
                  </a:lnTo>
                  <a:lnTo>
                    <a:pt x="0" y="1459"/>
                  </a:lnTo>
                  <a:lnTo>
                    <a:pt x="8" y="1441"/>
                  </a:lnTo>
                  <a:lnTo>
                    <a:pt x="26" y="1433"/>
                  </a:lnTo>
                  <a:lnTo>
                    <a:pt x="155" y="1433"/>
                  </a:lnTo>
                  <a:lnTo>
                    <a:pt x="207" y="1415"/>
                  </a:lnTo>
                  <a:lnTo>
                    <a:pt x="233" y="1379"/>
                  </a:lnTo>
                  <a:lnTo>
                    <a:pt x="250" y="1326"/>
                  </a:lnTo>
                  <a:lnTo>
                    <a:pt x="534" y="159"/>
                  </a:lnTo>
                  <a:lnTo>
                    <a:pt x="543" y="141"/>
                  </a:lnTo>
                  <a:lnTo>
                    <a:pt x="543" y="115"/>
                  </a:lnTo>
                  <a:lnTo>
                    <a:pt x="534" y="97"/>
                  </a:lnTo>
                  <a:lnTo>
                    <a:pt x="526" y="88"/>
                  </a:lnTo>
                  <a:lnTo>
                    <a:pt x="509" y="79"/>
                  </a:lnTo>
                  <a:lnTo>
                    <a:pt x="483" y="79"/>
                  </a:lnTo>
                  <a:lnTo>
                    <a:pt x="448" y="70"/>
                  </a:lnTo>
                  <a:lnTo>
                    <a:pt x="353" y="70"/>
                  </a:lnTo>
                  <a:lnTo>
                    <a:pt x="336" y="62"/>
                  </a:lnTo>
                  <a:lnTo>
                    <a:pt x="336" y="26"/>
                  </a:lnTo>
                  <a:lnTo>
                    <a:pt x="345" y="8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0" name="Freeform 88"/>
            <p:cNvSpPr>
              <a:spLocks noEditPoints="1"/>
            </p:cNvSpPr>
            <p:nvPr/>
          </p:nvSpPr>
          <p:spPr bwMode="auto">
            <a:xfrm>
              <a:off x="2068" y="4350"/>
              <a:ext cx="699" cy="1398"/>
            </a:xfrm>
            <a:custGeom>
              <a:avLst/>
              <a:gdLst/>
              <a:ahLst/>
              <a:cxnLst>
                <a:cxn ang="0">
                  <a:pos x="492" y="186"/>
                </a:cxn>
                <a:cxn ang="0">
                  <a:pos x="621" y="195"/>
                </a:cxn>
                <a:cxn ang="0">
                  <a:pos x="639" y="168"/>
                </a:cxn>
                <a:cxn ang="0">
                  <a:pos x="432" y="0"/>
                </a:cxn>
                <a:cxn ang="0">
                  <a:pos x="457" y="9"/>
                </a:cxn>
                <a:cxn ang="0">
                  <a:pos x="449" y="53"/>
                </a:cxn>
                <a:cxn ang="0">
                  <a:pos x="457" y="133"/>
                </a:cxn>
                <a:cxn ang="0">
                  <a:pos x="492" y="133"/>
                </a:cxn>
                <a:cxn ang="0">
                  <a:pos x="604" y="124"/>
                </a:cxn>
                <a:cxn ang="0">
                  <a:pos x="682" y="141"/>
                </a:cxn>
                <a:cxn ang="0">
                  <a:pos x="682" y="203"/>
                </a:cxn>
                <a:cxn ang="0">
                  <a:pos x="595" y="230"/>
                </a:cxn>
                <a:cxn ang="0">
                  <a:pos x="492" y="221"/>
                </a:cxn>
                <a:cxn ang="0">
                  <a:pos x="449" y="203"/>
                </a:cxn>
                <a:cxn ang="0">
                  <a:pos x="354" y="265"/>
                </a:cxn>
                <a:cxn ang="0">
                  <a:pos x="181" y="486"/>
                </a:cxn>
                <a:cxn ang="0">
                  <a:pos x="104" y="761"/>
                </a:cxn>
                <a:cxn ang="0">
                  <a:pos x="156" y="929"/>
                </a:cxn>
                <a:cxn ang="0">
                  <a:pos x="259" y="991"/>
                </a:cxn>
                <a:cxn ang="0">
                  <a:pos x="380" y="1026"/>
                </a:cxn>
                <a:cxn ang="0">
                  <a:pos x="466" y="1053"/>
                </a:cxn>
                <a:cxn ang="0">
                  <a:pos x="535" y="1097"/>
                </a:cxn>
                <a:cxn ang="0">
                  <a:pos x="578" y="1203"/>
                </a:cxn>
                <a:cxn ang="0">
                  <a:pos x="526" y="1336"/>
                </a:cxn>
                <a:cxn ang="0">
                  <a:pos x="406" y="1398"/>
                </a:cxn>
                <a:cxn ang="0">
                  <a:pos x="294" y="1371"/>
                </a:cxn>
                <a:cxn ang="0">
                  <a:pos x="242" y="1318"/>
                </a:cxn>
                <a:cxn ang="0">
                  <a:pos x="250" y="1300"/>
                </a:cxn>
                <a:cxn ang="0">
                  <a:pos x="276" y="1309"/>
                </a:cxn>
                <a:cxn ang="0">
                  <a:pos x="371" y="1353"/>
                </a:cxn>
                <a:cxn ang="0">
                  <a:pos x="449" y="1336"/>
                </a:cxn>
                <a:cxn ang="0">
                  <a:pos x="475" y="1291"/>
                </a:cxn>
                <a:cxn ang="0">
                  <a:pos x="466" y="1212"/>
                </a:cxn>
                <a:cxn ang="0">
                  <a:pos x="432" y="1185"/>
                </a:cxn>
                <a:cxn ang="0">
                  <a:pos x="363" y="1159"/>
                </a:cxn>
                <a:cxn ang="0">
                  <a:pos x="199" y="1106"/>
                </a:cxn>
                <a:cxn ang="0">
                  <a:pos x="112" y="1061"/>
                </a:cxn>
                <a:cxn ang="0">
                  <a:pos x="35" y="964"/>
                </a:cxn>
                <a:cxn ang="0">
                  <a:pos x="0" y="814"/>
                </a:cxn>
                <a:cxn ang="0">
                  <a:pos x="95" y="495"/>
                </a:cxn>
                <a:cxn ang="0">
                  <a:pos x="302" y="239"/>
                </a:cxn>
                <a:cxn ang="0">
                  <a:pos x="406" y="133"/>
                </a:cxn>
                <a:cxn ang="0">
                  <a:pos x="397" y="35"/>
                </a:cxn>
                <a:cxn ang="0">
                  <a:pos x="414" y="9"/>
                </a:cxn>
              </a:cxnLst>
              <a:rect l="0" t="0" r="r" b="b"/>
              <a:pathLst>
                <a:path w="699" h="1398">
                  <a:moveTo>
                    <a:pt x="509" y="168"/>
                  </a:moveTo>
                  <a:lnTo>
                    <a:pt x="492" y="186"/>
                  </a:lnTo>
                  <a:lnTo>
                    <a:pt x="501" y="195"/>
                  </a:lnTo>
                  <a:lnTo>
                    <a:pt x="621" y="195"/>
                  </a:lnTo>
                  <a:lnTo>
                    <a:pt x="639" y="186"/>
                  </a:lnTo>
                  <a:lnTo>
                    <a:pt x="639" y="168"/>
                  </a:lnTo>
                  <a:lnTo>
                    <a:pt x="509" y="168"/>
                  </a:lnTo>
                  <a:close/>
                  <a:moveTo>
                    <a:pt x="432" y="0"/>
                  </a:moveTo>
                  <a:lnTo>
                    <a:pt x="449" y="0"/>
                  </a:lnTo>
                  <a:lnTo>
                    <a:pt x="457" y="9"/>
                  </a:lnTo>
                  <a:lnTo>
                    <a:pt x="457" y="35"/>
                  </a:lnTo>
                  <a:lnTo>
                    <a:pt x="449" y="53"/>
                  </a:lnTo>
                  <a:lnTo>
                    <a:pt x="449" y="124"/>
                  </a:lnTo>
                  <a:lnTo>
                    <a:pt x="457" y="133"/>
                  </a:lnTo>
                  <a:lnTo>
                    <a:pt x="457" y="141"/>
                  </a:lnTo>
                  <a:lnTo>
                    <a:pt x="492" y="133"/>
                  </a:lnTo>
                  <a:lnTo>
                    <a:pt x="518" y="124"/>
                  </a:lnTo>
                  <a:lnTo>
                    <a:pt x="604" y="124"/>
                  </a:lnTo>
                  <a:lnTo>
                    <a:pt x="656" y="133"/>
                  </a:lnTo>
                  <a:lnTo>
                    <a:pt x="682" y="141"/>
                  </a:lnTo>
                  <a:lnTo>
                    <a:pt x="699" y="168"/>
                  </a:lnTo>
                  <a:lnTo>
                    <a:pt x="682" y="203"/>
                  </a:lnTo>
                  <a:lnTo>
                    <a:pt x="639" y="221"/>
                  </a:lnTo>
                  <a:lnTo>
                    <a:pt x="595" y="230"/>
                  </a:lnTo>
                  <a:lnTo>
                    <a:pt x="509" y="230"/>
                  </a:lnTo>
                  <a:lnTo>
                    <a:pt x="492" y="221"/>
                  </a:lnTo>
                  <a:lnTo>
                    <a:pt x="466" y="212"/>
                  </a:lnTo>
                  <a:lnTo>
                    <a:pt x="449" y="203"/>
                  </a:lnTo>
                  <a:lnTo>
                    <a:pt x="449" y="195"/>
                  </a:lnTo>
                  <a:lnTo>
                    <a:pt x="354" y="265"/>
                  </a:lnTo>
                  <a:lnTo>
                    <a:pt x="259" y="371"/>
                  </a:lnTo>
                  <a:lnTo>
                    <a:pt x="181" y="486"/>
                  </a:lnTo>
                  <a:lnTo>
                    <a:pt x="121" y="619"/>
                  </a:lnTo>
                  <a:lnTo>
                    <a:pt x="104" y="761"/>
                  </a:lnTo>
                  <a:lnTo>
                    <a:pt x="112" y="858"/>
                  </a:lnTo>
                  <a:lnTo>
                    <a:pt x="156" y="929"/>
                  </a:lnTo>
                  <a:lnTo>
                    <a:pt x="199" y="964"/>
                  </a:lnTo>
                  <a:lnTo>
                    <a:pt x="259" y="991"/>
                  </a:lnTo>
                  <a:lnTo>
                    <a:pt x="354" y="1017"/>
                  </a:lnTo>
                  <a:lnTo>
                    <a:pt x="380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1"/>
                  </a:lnTo>
                  <a:lnTo>
                    <a:pt x="535" y="1097"/>
                  </a:lnTo>
                  <a:lnTo>
                    <a:pt x="561" y="1141"/>
                  </a:lnTo>
                  <a:lnTo>
                    <a:pt x="578" y="1203"/>
                  </a:lnTo>
                  <a:lnTo>
                    <a:pt x="570" y="1274"/>
                  </a:lnTo>
                  <a:lnTo>
                    <a:pt x="526" y="1336"/>
                  </a:lnTo>
                  <a:lnTo>
                    <a:pt x="475" y="1380"/>
                  </a:lnTo>
                  <a:lnTo>
                    <a:pt x="406" y="1398"/>
                  </a:lnTo>
                  <a:lnTo>
                    <a:pt x="345" y="1389"/>
                  </a:lnTo>
                  <a:lnTo>
                    <a:pt x="294" y="1371"/>
                  </a:lnTo>
                  <a:lnTo>
                    <a:pt x="259" y="1344"/>
                  </a:lnTo>
                  <a:lnTo>
                    <a:pt x="242" y="1318"/>
                  </a:lnTo>
                  <a:lnTo>
                    <a:pt x="242" y="1309"/>
                  </a:lnTo>
                  <a:lnTo>
                    <a:pt x="250" y="1300"/>
                  </a:lnTo>
                  <a:lnTo>
                    <a:pt x="268" y="1300"/>
                  </a:lnTo>
                  <a:lnTo>
                    <a:pt x="276" y="1309"/>
                  </a:lnTo>
                  <a:lnTo>
                    <a:pt x="345" y="1344"/>
                  </a:lnTo>
                  <a:lnTo>
                    <a:pt x="371" y="1353"/>
                  </a:lnTo>
                  <a:lnTo>
                    <a:pt x="397" y="1353"/>
                  </a:lnTo>
                  <a:lnTo>
                    <a:pt x="449" y="1336"/>
                  </a:lnTo>
                  <a:lnTo>
                    <a:pt x="466" y="1318"/>
                  </a:lnTo>
                  <a:lnTo>
                    <a:pt x="475" y="1291"/>
                  </a:lnTo>
                  <a:lnTo>
                    <a:pt x="475" y="1238"/>
                  </a:lnTo>
                  <a:lnTo>
                    <a:pt x="466" y="1212"/>
                  </a:lnTo>
                  <a:lnTo>
                    <a:pt x="449" y="1203"/>
                  </a:lnTo>
                  <a:lnTo>
                    <a:pt x="432" y="1185"/>
                  </a:lnTo>
                  <a:lnTo>
                    <a:pt x="414" y="1176"/>
                  </a:lnTo>
                  <a:lnTo>
                    <a:pt x="363" y="1159"/>
                  </a:lnTo>
                  <a:lnTo>
                    <a:pt x="268" y="1123"/>
                  </a:lnTo>
                  <a:lnTo>
                    <a:pt x="199" y="1106"/>
                  </a:lnTo>
                  <a:lnTo>
                    <a:pt x="147" y="1088"/>
                  </a:lnTo>
                  <a:lnTo>
                    <a:pt x="112" y="1061"/>
                  </a:lnTo>
                  <a:lnTo>
                    <a:pt x="87" y="1035"/>
                  </a:lnTo>
                  <a:lnTo>
                    <a:pt x="35" y="964"/>
                  </a:lnTo>
                  <a:lnTo>
                    <a:pt x="9" y="893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5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6" y="133"/>
                  </a:lnTo>
                  <a:lnTo>
                    <a:pt x="397" y="115"/>
                  </a:lnTo>
                  <a:lnTo>
                    <a:pt x="397" y="35"/>
                  </a:lnTo>
                  <a:lnTo>
                    <a:pt x="406" y="18"/>
                  </a:lnTo>
                  <a:lnTo>
                    <a:pt x="414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1" name="Freeform 89"/>
            <p:cNvSpPr>
              <a:spLocks noEditPoints="1"/>
            </p:cNvSpPr>
            <p:nvPr/>
          </p:nvSpPr>
          <p:spPr bwMode="auto">
            <a:xfrm>
              <a:off x="3655" y="4315"/>
              <a:ext cx="1424" cy="513"/>
            </a:xfrm>
            <a:custGeom>
              <a:avLst/>
              <a:gdLst/>
              <a:ahLst/>
              <a:cxnLst>
                <a:cxn ang="0">
                  <a:pos x="44" y="424"/>
                </a:cxn>
                <a:cxn ang="0">
                  <a:pos x="1372" y="424"/>
                </a:cxn>
                <a:cxn ang="0">
                  <a:pos x="1389" y="433"/>
                </a:cxn>
                <a:cxn ang="0">
                  <a:pos x="1406" y="433"/>
                </a:cxn>
                <a:cxn ang="0">
                  <a:pos x="1415" y="451"/>
                </a:cxn>
                <a:cxn ang="0">
                  <a:pos x="1415" y="486"/>
                </a:cxn>
                <a:cxn ang="0">
                  <a:pos x="1406" y="504"/>
                </a:cxn>
                <a:cxn ang="0">
                  <a:pos x="1389" y="504"/>
                </a:cxn>
                <a:cxn ang="0">
                  <a:pos x="1372" y="513"/>
                </a:cxn>
                <a:cxn ang="0">
                  <a:pos x="44" y="513"/>
                </a:cxn>
                <a:cxn ang="0">
                  <a:pos x="26" y="504"/>
                </a:cxn>
                <a:cxn ang="0">
                  <a:pos x="9" y="504"/>
                </a:cxn>
                <a:cxn ang="0">
                  <a:pos x="0" y="486"/>
                </a:cxn>
                <a:cxn ang="0">
                  <a:pos x="0" y="451"/>
                </a:cxn>
                <a:cxn ang="0">
                  <a:pos x="9" y="433"/>
                </a:cxn>
                <a:cxn ang="0">
                  <a:pos x="26" y="433"/>
                </a:cxn>
                <a:cxn ang="0">
                  <a:pos x="44" y="424"/>
                </a:cxn>
                <a:cxn ang="0">
                  <a:pos x="52" y="0"/>
                </a:cxn>
                <a:cxn ang="0">
                  <a:pos x="1381" y="0"/>
                </a:cxn>
                <a:cxn ang="0">
                  <a:pos x="1398" y="8"/>
                </a:cxn>
                <a:cxn ang="0">
                  <a:pos x="1415" y="8"/>
                </a:cxn>
                <a:cxn ang="0">
                  <a:pos x="1424" y="26"/>
                </a:cxn>
                <a:cxn ang="0">
                  <a:pos x="1424" y="61"/>
                </a:cxn>
                <a:cxn ang="0">
                  <a:pos x="1415" y="79"/>
                </a:cxn>
                <a:cxn ang="0">
                  <a:pos x="1398" y="79"/>
                </a:cxn>
                <a:cxn ang="0">
                  <a:pos x="1381" y="88"/>
                </a:cxn>
                <a:cxn ang="0">
                  <a:pos x="52" y="88"/>
                </a:cxn>
                <a:cxn ang="0">
                  <a:pos x="35" y="79"/>
                </a:cxn>
                <a:cxn ang="0">
                  <a:pos x="18" y="79"/>
                </a:cxn>
                <a:cxn ang="0">
                  <a:pos x="9" y="61"/>
                </a:cxn>
                <a:cxn ang="0">
                  <a:pos x="9" y="26"/>
                </a:cxn>
                <a:cxn ang="0">
                  <a:pos x="18" y="8"/>
                </a:cxn>
                <a:cxn ang="0">
                  <a:pos x="35" y="8"/>
                </a:cxn>
                <a:cxn ang="0">
                  <a:pos x="52" y="0"/>
                </a:cxn>
              </a:cxnLst>
              <a:rect l="0" t="0" r="r" b="b"/>
              <a:pathLst>
                <a:path w="1424" h="513">
                  <a:moveTo>
                    <a:pt x="44" y="424"/>
                  </a:moveTo>
                  <a:lnTo>
                    <a:pt x="1372" y="424"/>
                  </a:lnTo>
                  <a:lnTo>
                    <a:pt x="1389" y="433"/>
                  </a:lnTo>
                  <a:lnTo>
                    <a:pt x="1406" y="433"/>
                  </a:lnTo>
                  <a:lnTo>
                    <a:pt x="1415" y="451"/>
                  </a:lnTo>
                  <a:lnTo>
                    <a:pt x="1415" y="486"/>
                  </a:lnTo>
                  <a:lnTo>
                    <a:pt x="1406" y="504"/>
                  </a:lnTo>
                  <a:lnTo>
                    <a:pt x="1389" y="504"/>
                  </a:lnTo>
                  <a:lnTo>
                    <a:pt x="1372" y="513"/>
                  </a:lnTo>
                  <a:lnTo>
                    <a:pt x="44" y="513"/>
                  </a:lnTo>
                  <a:lnTo>
                    <a:pt x="26" y="504"/>
                  </a:lnTo>
                  <a:lnTo>
                    <a:pt x="9" y="504"/>
                  </a:lnTo>
                  <a:lnTo>
                    <a:pt x="0" y="486"/>
                  </a:lnTo>
                  <a:lnTo>
                    <a:pt x="0" y="451"/>
                  </a:lnTo>
                  <a:lnTo>
                    <a:pt x="9" y="433"/>
                  </a:lnTo>
                  <a:lnTo>
                    <a:pt x="26" y="433"/>
                  </a:lnTo>
                  <a:lnTo>
                    <a:pt x="44" y="424"/>
                  </a:lnTo>
                  <a:close/>
                  <a:moveTo>
                    <a:pt x="52" y="0"/>
                  </a:moveTo>
                  <a:lnTo>
                    <a:pt x="1381" y="0"/>
                  </a:lnTo>
                  <a:lnTo>
                    <a:pt x="1398" y="8"/>
                  </a:lnTo>
                  <a:lnTo>
                    <a:pt x="1415" y="8"/>
                  </a:lnTo>
                  <a:lnTo>
                    <a:pt x="1424" y="26"/>
                  </a:lnTo>
                  <a:lnTo>
                    <a:pt x="1424" y="61"/>
                  </a:lnTo>
                  <a:lnTo>
                    <a:pt x="1415" y="79"/>
                  </a:lnTo>
                  <a:lnTo>
                    <a:pt x="1398" y="79"/>
                  </a:lnTo>
                  <a:lnTo>
                    <a:pt x="1381" y="88"/>
                  </a:lnTo>
                  <a:lnTo>
                    <a:pt x="52" y="88"/>
                  </a:lnTo>
                  <a:lnTo>
                    <a:pt x="35" y="79"/>
                  </a:lnTo>
                  <a:lnTo>
                    <a:pt x="18" y="79"/>
                  </a:lnTo>
                  <a:lnTo>
                    <a:pt x="9" y="61"/>
                  </a:lnTo>
                  <a:lnTo>
                    <a:pt x="9" y="26"/>
                  </a:lnTo>
                  <a:lnTo>
                    <a:pt x="18" y="8"/>
                  </a:lnTo>
                  <a:lnTo>
                    <a:pt x="35" y="8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2" name="Freeform 90"/>
            <p:cNvSpPr>
              <a:spLocks noEditPoints="1"/>
            </p:cNvSpPr>
            <p:nvPr/>
          </p:nvSpPr>
          <p:spPr bwMode="auto">
            <a:xfrm>
              <a:off x="5864" y="4146"/>
              <a:ext cx="819" cy="1000"/>
            </a:xfrm>
            <a:custGeom>
              <a:avLst/>
              <a:gdLst/>
              <a:ahLst/>
              <a:cxnLst>
                <a:cxn ang="0">
                  <a:pos x="405" y="45"/>
                </a:cxn>
                <a:cxn ang="0">
                  <a:pos x="353" y="62"/>
                </a:cxn>
                <a:cxn ang="0">
                  <a:pos x="310" y="89"/>
                </a:cxn>
                <a:cxn ang="0">
                  <a:pos x="258" y="142"/>
                </a:cxn>
                <a:cxn ang="0">
                  <a:pos x="215" y="204"/>
                </a:cxn>
                <a:cxn ang="0">
                  <a:pos x="189" y="301"/>
                </a:cxn>
                <a:cxn ang="0">
                  <a:pos x="172" y="425"/>
                </a:cxn>
                <a:cxn ang="0">
                  <a:pos x="681" y="425"/>
                </a:cxn>
                <a:cxn ang="0">
                  <a:pos x="681" y="372"/>
                </a:cxn>
                <a:cxn ang="0">
                  <a:pos x="673" y="310"/>
                </a:cxn>
                <a:cxn ang="0">
                  <a:pos x="655" y="239"/>
                </a:cxn>
                <a:cxn ang="0">
                  <a:pos x="629" y="169"/>
                </a:cxn>
                <a:cxn ang="0">
                  <a:pos x="586" y="107"/>
                </a:cxn>
                <a:cxn ang="0">
                  <a:pos x="526" y="62"/>
                </a:cxn>
                <a:cxn ang="0">
                  <a:pos x="440" y="45"/>
                </a:cxn>
                <a:cxn ang="0">
                  <a:pos x="405" y="45"/>
                </a:cxn>
                <a:cxn ang="0">
                  <a:pos x="440" y="0"/>
                </a:cxn>
                <a:cxn ang="0">
                  <a:pos x="560" y="18"/>
                </a:cxn>
                <a:cxn ang="0">
                  <a:pos x="655" y="62"/>
                </a:cxn>
                <a:cxn ang="0">
                  <a:pos x="733" y="133"/>
                </a:cxn>
                <a:cxn ang="0">
                  <a:pos x="776" y="222"/>
                </a:cxn>
                <a:cxn ang="0">
                  <a:pos x="811" y="319"/>
                </a:cxn>
                <a:cxn ang="0">
                  <a:pos x="819" y="425"/>
                </a:cxn>
                <a:cxn ang="0">
                  <a:pos x="819" y="443"/>
                </a:cxn>
                <a:cxn ang="0">
                  <a:pos x="811" y="460"/>
                </a:cxn>
                <a:cxn ang="0">
                  <a:pos x="802" y="469"/>
                </a:cxn>
                <a:cxn ang="0">
                  <a:pos x="181" y="469"/>
                </a:cxn>
                <a:cxn ang="0">
                  <a:pos x="181" y="567"/>
                </a:cxn>
                <a:cxn ang="0">
                  <a:pos x="198" y="682"/>
                </a:cxn>
                <a:cxn ang="0">
                  <a:pos x="241" y="797"/>
                </a:cxn>
                <a:cxn ang="0">
                  <a:pos x="302" y="867"/>
                </a:cxn>
                <a:cxn ang="0">
                  <a:pos x="388" y="920"/>
                </a:cxn>
                <a:cxn ang="0">
                  <a:pos x="483" y="938"/>
                </a:cxn>
                <a:cxn ang="0">
                  <a:pos x="509" y="938"/>
                </a:cxn>
                <a:cxn ang="0">
                  <a:pos x="543" y="929"/>
                </a:cxn>
                <a:cxn ang="0">
                  <a:pos x="603" y="912"/>
                </a:cxn>
                <a:cxn ang="0">
                  <a:pos x="664" y="876"/>
                </a:cxn>
                <a:cxn ang="0">
                  <a:pos x="724" y="814"/>
                </a:cxn>
                <a:cxn ang="0">
                  <a:pos x="767" y="717"/>
                </a:cxn>
                <a:cxn ang="0">
                  <a:pos x="767" y="708"/>
                </a:cxn>
                <a:cxn ang="0">
                  <a:pos x="785" y="690"/>
                </a:cxn>
                <a:cxn ang="0">
                  <a:pos x="802" y="690"/>
                </a:cxn>
                <a:cxn ang="0">
                  <a:pos x="819" y="708"/>
                </a:cxn>
                <a:cxn ang="0">
                  <a:pos x="819" y="717"/>
                </a:cxn>
                <a:cxn ang="0">
                  <a:pos x="811" y="752"/>
                </a:cxn>
                <a:cxn ang="0">
                  <a:pos x="785" y="805"/>
                </a:cxn>
                <a:cxn ang="0">
                  <a:pos x="742" y="876"/>
                </a:cxn>
                <a:cxn ang="0">
                  <a:pos x="673" y="938"/>
                </a:cxn>
                <a:cxn ang="0">
                  <a:pos x="578" y="982"/>
                </a:cxn>
                <a:cxn ang="0">
                  <a:pos x="465" y="1000"/>
                </a:cxn>
                <a:cxn ang="0">
                  <a:pos x="345" y="982"/>
                </a:cxn>
                <a:cxn ang="0">
                  <a:pos x="241" y="938"/>
                </a:cxn>
                <a:cxn ang="0">
                  <a:pos x="138" y="858"/>
                </a:cxn>
                <a:cxn ang="0">
                  <a:pos x="69" y="752"/>
                </a:cxn>
                <a:cxn ang="0">
                  <a:pos x="17" y="637"/>
                </a:cxn>
                <a:cxn ang="0">
                  <a:pos x="0" y="496"/>
                </a:cxn>
                <a:cxn ang="0">
                  <a:pos x="26" y="345"/>
                </a:cxn>
                <a:cxn ang="0">
                  <a:pos x="86" y="204"/>
                </a:cxn>
                <a:cxn ang="0">
                  <a:pos x="181" y="98"/>
                </a:cxn>
                <a:cxn ang="0">
                  <a:pos x="302" y="27"/>
                </a:cxn>
                <a:cxn ang="0">
                  <a:pos x="440" y="0"/>
                </a:cxn>
              </a:cxnLst>
              <a:rect l="0" t="0" r="r" b="b"/>
              <a:pathLst>
                <a:path w="819" h="1000">
                  <a:moveTo>
                    <a:pt x="405" y="45"/>
                  </a:moveTo>
                  <a:lnTo>
                    <a:pt x="353" y="62"/>
                  </a:lnTo>
                  <a:lnTo>
                    <a:pt x="310" y="89"/>
                  </a:lnTo>
                  <a:lnTo>
                    <a:pt x="258" y="142"/>
                  </a:lnTo>
                  <a:lnTo>
                    <a:pt x="215" y="204"/>
                  </a:lnTo>
                  <a:lnTo>
                    <a:pt x="189" y="301"/>
                  </a:lnTo>
                  <a:lnTo>
                    <a:pt x="172" y="425"/>
                  </a:lnTo>
                  <a:lnTo>
                    <a:pt x="681" y="425"/>
                  </a:lnTo>
                  <a:lnTo>
                    <a:pt x="681" y="372"/>
                  </a:lnTo>
                  <a:lnTo>
                    <a:pt x="673" y="310"/>
                  </a:lnTo>
                  <a:lnTo>
                    <a:pt x="655" y="239"/>
                  </a:lnTo>
                  <a:lnTo>
                    <a:pt x="629" y="169"/>
                  </a:lnTo>
                  <a:lnTo>
                    <a:pt x="586" y="107"/>
                  </a:lnTo>
                  <a:lnTo>
                    <a:pt x="526" y="62"/>
                  </a:lnTo>
                  <a:lnTo>
                    <a:pt x="440" y="45"/>
                  </a:lnTo>
                  <a:lnTo>
                    <a:pt x="405" y="45"/>
                  </a:lnTo>
                  <a:close/>
                  <a:moveTo>
                    <a:pt x="440" y="0"/>
                  </a:moveTo>
                  <a:lnTo>
                    <a:pt x="560" y="18"/>
                  </a:lnTo>
                  <a:lnTo>
                    <a:pt x="655" y="62"/>
                  </a:lnTo>
                  <a:lnTo>
                    <a:pt x="733" y="133"/>
                  </a:lnTo>
                  <a:lnTo>
                    <a:pt x="776" y="222"/>
                  </a:lnTo>
                  <a:lnTo>
                    <a:pt x="811" y="319"/>
                  </a:lnTo>
                  <a:lnTo>
                    <a:pt x="819" y="425"/>
                  </a:lnTo>
                  <a:lnTo>
                    <a:pt x="819" y="443"/>
                  </a:lnTo>
                  <a:lnTo>
                    <a:pt x="811" y="460"/>
                  </a:lnTo>
                  <a:lnTo>
                    <a:pt x="802" y="469"/>
                  </a:lnTo>
                  <a:lnTo>
                    <a:pt x="181" y="469"/>
                  </a:lnTo>
                  <a:lnTo>
                    <a:pt x="181" y="567"/>
                  </a:lnTo>
                  <a:lnTo>
                    <a:pt x="198" y="682"/>
                  </a:lnTo>
                  <a:lnTo>
                    <a:pt x="241" y="797"/>
                  </a:lnTo>
                  <a:lnTo>
                    <a:pt x="302" y="867"/>
                  </a:lnTo>
                  <a:lnTo>
                    <a:pt x="388" y="920"/>
                  </a:lnTo>
                  <a:lnTo>
                    <a:pt x="483" y="938"/>
                  </a:lnTo>
                  <a:lnTo>
                    <a:pt x="509" y="938"/>
                  </a:lnTo>
                  <a:lnTo>
                    <a:pt x="543" y="929"/>
                  </a:lnTo>
                  <a:lnTo>
                    <a:pt x="603" y="912"/>
                  </a:lnTo>
                  <a:lnTo>
                    <a:pt x="664" y="876"/>
                  </a:lnTo>
                  <a:lnTo>
                    <a:pt x="724" y="814"/>
                  </a:lnTo>
                  <a:lnTo>
                    <a:pt x="767" y="717"/>
                  </a:lnTo>
                  <a:lnTo>
                    <a:pt x="767" y="708"/>
                  </a:lnTo>
                  <a:lnTo>
                    <a:pt x="785" y="690"/>
                  </a:lnTo>
                  <a:lnTo>
                    <a:pt x="802" y="690"/>
                  </a:lnTo>
                  <a:lnTo>
                    <a:pt x="819" y="708"/>
                  </a:lnTo>
                  <a:lnTo>
                    <a:pt x="819" y="717"/>
                  </a:lnTo>
                  <a:lnTo>
                    <a:pt x="811" y="752"/>
                  </a:lnTo>
                  <a:lnTo>
                    <a:pt x="785" y="805"/>
                  </a:lnTo>
                  <a:lnTo>
                    <a:pt x="742" y="876"/>
                  </a:lnTo>
                  <a:lnTo>
                    <a:pt x="673" y="938"/>
                  </a:lnTo>
                  <a:lnTo>
                    <a:pt x="578" y="982"/>
                  </a:lnTo>
                  <a:lnTo>
                    <a:pt x="465" y="1000"/>
                  </a:lnTo>
                  <a:lnTo>
                    <a:pt x="345" y="982"/>
                  </a:lnTo>
                  <a:lnTo>
                    <a:pt x="241" y="938"/>
                  </a:lnTo>
                  <a:lnTo>
                    <a:pt x="138" y="858"/>
                  </a:lnTo>
                  <a:lnTo>
                    <a:pt x="69" y="752"/>
                  </a:lnTo>
                  <a:lnTo>
                    <a:pt x="17" y="637"/>
                  </a:lnTo>
                  <a:lnTo>
                    <a:pt x="0" y="496"/>
                  </a:lnTo>
                  <a:lnTo>
                    <a:pt x="26" y="345"/>
                  </a:lnTo>
                  <a:lnTo>
                    <a:pt x="86" y="204"/>
                  </a:lnTo>
                  <a:lnTo>
                    <a:pt x="181" y="98"/>
                  </a:lnTo>
                  <a:lnTo>
                    <a:pt x="302" y="27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6778" y="4173"/>
              <a:ext cx="1070" cy="94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319" y="0"/>
                </a:cxn>
                <a:cxn ang="0">
                  <a:pos x="440" y="71"/>
                </a:cxn>
                <a:cxn ang="0">
                  <a:pos x="380" y="80"/>
                </a:cxn>
                <a:cxn ang="0">
                  <a:pos x="362" y="124"/>
                </a:cxn>
                <a:cxn ang="0">
                  <a:pos x="380" y="159"/>
                </a:cxn>
                <a:cxn ang="0">
                  <a:pos x="681" y="212"/>
                </a:cxn>
                <a:cxn ang="0">
                  <a:pos x="707" y="115"/>
                </a:cxn>
                <a:cxn ang="0">
                  <a:pos x="673" y="71"/>
                </a:cxn>
                <a:cxn ang="0">
                  <a:pos x="647" y="0"/>
                </a:cxn>
                <a:cxn ang="0">
                  <a:pos x="854" y="9"/>
                </a:cxn>
                <a:cxn ang="0">
                  <a:pos x="1027" y="0"/>
                </a:cxn>
                <a:cxn ang="0">
                  <a:pos x="932" y="80"/>
                </a:cxn>
                <a:cxn ang="0">
                  <a:pos x="776" y="186"/>
                </a:cxn>
                <a:cxn ang="0">
                  <a:pos x="578" y="433"/>
                </a:cxn>
                <a:cxn ang="0">
                  <a:pos x="914" y="858"/>
                </a:cxn>
                <a:cxn ang="0">
                  <a:pos x="1070" y="876"/>
                </a:cxn>
                <a:cxn ang="0">
                  <a:pos x="966" y="938"/>
                </a:cxn>
                <a:cxn ang="0">
                  <a:pos x="716" y="946"/>
                </a:cxn>
                <a:cxn ang="0">
                  <a:pos x="638" y="876"/>
                </a:cxn>
                <a:cxn ang="0">
                  <a:pos x="699" y="858"/>
                </a:cxn>
                <a:cxn ang="0">
                  <a:pos x="716" y="831"/>
                </a:cxn>
                <a:cxn ang="0">
                  <a:pos x="707" y="805"/>
                </a:cxn>
                <a:cxn ang="0">
                  <a:pos x="681" y="770"/>
                </a:cxn>
                <a:cxn ang="0">
                  <a:pos x="509" y="540"/>
                </a:cxn>
                <a:cxn ang="0">
                  <a:pos x="362" y="717"/>
                </a:cxn>
                <a:cxn ang="0">
                  <a:pos x="319" y="814"/>
                </a:cxn>
                <a:cxn ang="0">
                  <a:pos x="354" y="867"/>
                </a:cxn>
                <a:cxn ang="0">
                  <a:pos x="380" y="946"/>
                </a:cxn>
                <a:cxn ang="0">
                  <a:pos x="173" y="938"/>
                </a:cxn>
                <a:cxn ang="0">
                  <a:pos x="0" y="946"/>
                </a:cxn>
                <a:cxn ang="0">
                  <a:pos x="43" y="876"/>
                </a:cxn>
                <a:cxn ang="0">
                  <a:pos x="190" y="814"/>
                </a:cxn>
                <a:cxn ang="0">
                  <a:pos x="466" y="487"/>
                </a:cxn>
                <a:cxn ang="0">
                  <a:pos x="207" y="142"/>
                </a:cxn>
                <a:cxn ang="0">
                  <a:pos x="129" y="80"/>
                </a:cxn>
                <a:cxn ang="0">
                  <a:pos x="9" y="71"/>
                </a:cxn>
              </a:cxnLst>
              <a:rect l="0" t="0" r="r" b="b"/>
              <a:pathLst>
                <a:path w="1070" h="946">
                  <a:moveTo>
                    <a:pt x="9" y="0"/>
                  </a:moveTo>
                  <a:lnTo>
                    <a:pt x="78" y="9"/>
                  </a:lnTo>
                  <a:lnTo>
                    <a:pt x="250" y="9"/>
                  </a:lnTo>
                  <a:lnTo>
                    <a:pt x="319" y="0"/>
                  </a:lnTo>
                  <a:lnTo>
                    <a:pt x="440" y="0"/>
                  </a:lnTo>
                  <a:lnTo>
                    <a:pt x="440" y="71"/>
                  </a:lnTo>
                  <a:lnTo>
                    <a:pt x="405" y="71"/>
                  </a:lnTo>
                  <a:lnTo>
                    <a:pt x="380" y="80"/>
                  </a:lnTo>
                  <a:lnTo>
                    <a:pt x="371" y="97"/>
                  </a:lnTo>
                  <a:lnTo>
                    <a:pt x="362" y="124"/>
                  </a:lnTo>
                  <a:lnTo>
                    <a:pt x="362" y="142"/>
                  </a:lnTo>
                  <a:lnTo>
                    <a:pt x="380" y="159"/>
                  </a:lnTo>
                  <a:lnTo>
                    <a:pt x="543" y="380"/>
                  </a:lnTo>
                  <a:lnTo>
                    <a:pt x="681" y="212"/>
                  </a:lnTo>
                  <a:lnTo>
                    <a:pt x="707" y="159"/>
                  </a:lnTo>
                  <a:lnTo>
                    <a:pt x="707" y="115"/>
                  </a:lnTo>
                  <a:lnTo>
                    <a:pt x="690" y="80"/>
                  </a:lnTo>
                  <a:lnTo>
                    <a:pt x="673" y="71"/>
                  </a:lnTo>
                  <a:lnTo>
                    <a:pt x="647" y="71"/>
                  </a:lnTo>
                  <a:lnTo>
                    <a:pt x="647" y="0"/>
                  </a:lnTo>
                  <a:lnTo>
                    <a:pt x="681" y="9"/>
                  </a:lnTo>
                  <a:lnTo>
                    <a:pt x="854" y="9"/>
                  </a:lnTo>
                  <a:lnTo>
                    <a:pt x="940" y="0"/>
                  </a:lnTo>
                  <a:lnTo>
                    <a:pt x="1027" y="0"/>
                  </a:lnTo>
                  <a:lnTo>
                    <a:pt x="1027" y="71"/>
                  </a:lnTo>
                  <a:lnTo>
                    <a:pt x="932" y="80"/>
                  </a:lnTo>
                  <a:lnTo>
                    <a:pt x="854" y="124"/>
                  </a:lnTo>
                  <a:lnTo>
                    <a:pt x="776" y="186"/>
                  </a:lnTo>
                  <a:lnTo>
                    <a:pt x="716" y="257"/>
                  </a:lnTo>
                  <a:lnTo>
                    <a:pt x="578" y="433"/>
                  </a:lnTo>
                  <a:lnTo>
                    <a:pt x="863" y="814"/>
                  </a:lnTo>
                  <a:lnTo>
                    <a:pt x="914" y="858"/>
                  </a:lnTo>
                  <a:lnTo>
                    <a:pt x="975" y="876"/>
                  </a:lnTo>
                  <a:lnTo>
                    <a:pt x="1070" y="876"/>
                  </a:lnTo>
                  <a:lnTo>
                    <a:pt x="1070" y="946"/>
                  </a:lnTo>
                  <a:lnTo>
                    <a:pt x="966" y="938"/>
                  </a:lnTo>
                  <a:lnTo>
                    <a:pt x="802" y="938"/>
                  </a:lnTo>
                  <a:lnTo>
                    <a:pt x="716" y="946"/>
                  </a:lnTo>
                  <a:lnTo>
                    <a:pt x="638" y="946"/>
                  </a:lnTo>
                  <a:lnTo>
                    <a:pt x="638" y="876"/>
                  </a:lnTo>
                  <a:lnTo>
                    <a:pt x="664" y="876"/>
                  </a:lnTo>
                  <a:lnTo>
                    <a:pt x="699" y="858"/>
                  </a:lnTo>
                  <a:lnTo>
                    <a:pt x="707" y="840"/>
                  </a:lnTo>
                  <a:lnTo>
                    <a:pt x="716" y="831"/>
                  </a:lnTo>
                  <a:lnTo>
                    <a:pt x="716" y="814"/>
                  </a:lnTo>
                  <a:lnTo>
                    <a:pt x="707" y="805"/>
                  </a:lnTo>
                  <a:lnTo>
                    <a:pt x="699" y="787"/>
                  </a:lnTo>
                  <a:lnTo>
                    <a:pt x="681" y="770"/>
                  </a:lnTo>
                  <a:lnTo>
                    <a:pt x="673" y="752"/>
                  </a:lnTo>
                  <a:lnTo>
                    <a:pt x="509" y="540"/>
                  </a:lnTo>
                  <a:lnTo>
                    <a:pt x="423" y="637"/>
                  </a:lnTo>
                  <a:lnTo>
                    <a:pt x="362" y="717"/>
                  </a:lnTo>
                  <a:lnTo>
                    <a:pt x="328" y="770"/>
                  </a:lnTo>
                  <a:lnTo>
                    <a:pt x="319" y="814"/>
                  </a:lnTo>
                  <a:lnTo>
                    <a:pt x="319" y="831"/>
                  </a:lnTo>
                  <a:lnTo>
                    <a:pt x="354" y="867"/>
                  </a:lnTo>
                  <a:lnTo>
                    <a:pt x="380" y="876"/>
                  </a:lnTo>
                  <a:lnTo>
                    <a:pt x="380" y="946"/>
                  </a:lnTo>
                  <a:lnTo>
                    <a:pt x="319" y="938"/>
                  </a:lnTo>
                  <a:lnTo>
                    <a:pt x="173" y="938"/>
                  </a:lnTo>
                  <a:lnTo>
                    <a:pt x="86" y="946"/>
                  </a:lnTo>
                  <a:lnTo>
                    <a:pt x="0" y="946"/>
                  </a:lnTo>
                  <a:lnTo>
                    <a:pt x="0" y="876"/>
                  </a:lnTo>
                  <a:lnTo>
                    <a:pt x="43" y="876"/>
                  </a:lnTo>
                  <a:lnTo>
                    <a:pt x="112" y="858"/>
                  </a:lnTo>
                  <a:lnTo>
                    <a:pt x="190" y="814"/>
                  </a:lnTo>
                  <a:lnTo>
                    <a:pt x="267" y="743"/>
                  </a:lnTo>
                  <a:lnTo>
                    <a:pt x="466" y="487"/>
                  </a:lnTo>
                  <a:lnTo>
                    <a:pt x="259" y="203"/>
                  </a:lnTo>
                  <a:lnTo>
                    <a:pt x="207" y="142"/>
                  </a:lnTo>
                  <a:lnTo>
                    <a:pt x="173" y="97"/>
                  </a:lnTo>
                  <a:lnTo>
                    <a:pt x="129" y="80"/>
                  </a:lnTo>
                  <a:lnTo>
                    <a:pt x="78" y="71"/>
                  </a:lnTo>
                  <a:lnTo>
                    <a:pt x="9" y="7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4" name="Freeform 92"/>
            <p:cNvSpPr>
              <a:spLocks noEditPoints="1"/>
            </p:cNvSpPr>
            <p:nvPr/>
          </p:nvSpPr>
          <p:spPr bwMode="auto">
            <a:xfrm>
              <a:off x="7934" y="4155"/>
              <a:ext cx="1061" cy="1389"/>
            </a:xfrm>
            <a:custGeom>
              <a:avLst/>
              <a:gdLst/>
              <a:ahLst/>
              <a:cxnLst>
                <a:cxn ang="0">
                  <a:pos x="474" y="71"/>
                </a:cxn>
                <a:cxn ang="0">
                  <a:pos x="310" y="230"/>
                </a:cxn>
                <a:cxn ang="0">
                  <a:pos x="336" y="805"/>
                </a:cxn>
                <a:cxn ang="0">
                  <a:pos x="474" y="920"/>
                </a:cxn>
                <a:cxn ang="0">
                  <a:pos x="655" y="920"/>
                </a:cxn>
                <a:cxn ang="0">
                  <a:pos x="811" y="770"/>
                </a:cxn>
                <a:cxn ang="0">
                  <a:pos x="871" y="496"/>
                </a:cxn>
                <a:cxn ang="0">
                  <a:pos x="819" y="230"/>
                </a:cxn>
                <a:cxn ang="0">
                  <a:pos x="673" y="80"/>
                </a:cxn>
                <a:cxn ang="0">
                  <a:pos x="310" y="0"/>
                </a:cxn>
                <a:cxn ang="0">
                  <a:pos x="354" y="98"/>
                </a:cxn>
                <a:cxn ang="0">
                  <a:pos x="500" y="18"/>
                </a:cxn>
                <a:cxn ang="0">
                  <a:pos x="750" y="27"/>
                </a:cxn>
                <a:cxn ang="0">
                  <a:pos x="975" y="204"/>
                </a:cxn>
                <a:cxn ang="0">
                  <a:pos x="1061" y="496"/>
                </a:cxn>
                <a:cxn ang="0">
                  <a:pos x="992" y="752"/>
                </a:cxn>
                <a:cxn ang="0">
                  <a:pos x="819" y="929"/>
                </a:cxn>
                <a:cxn ang="0">
                  <a:pos x="586" y="991"/>
                </a:cxn>
                <a:cxn ang="0">
                  <a:pos x="423" y="947"/>
                </a:cxn>
                <a:cxn ang="0">
                  <a:pos x="336" y="867"/>
                </a:cxn>
                <a:cxn ang="0">
                  <a:pos x="319" y="1230"/>
                </a:cxn>
                <a:cxn ang="0">
                  <a:pos x="345" y="1318"/>
                </a:cxn>
                <a:cxn ang="0">
                  <a:pos x="483" y="1327"/>
                </a:cxn>
                <a:cxn ang="0">
                  <a:pos x="397" y="1389"/>
                </a:cxn>
                <a:cxn ang="0">
                  <a:pos x="164" y="1380"/>
                </a:cxn>
                <a:cxn ang="0">
                  <a:pos x="0" y="1389"/>
                </a:cxn>
                <a:cxn ang="0">
                  <a:pos x="86" y="1327"/>
                </a:cxn>
                <a:cxn ang="0">
                  <a:pos x="155" y="1283"/>
                </a:cxn>
                <a:cxn ang="0">
                  <a:pos x="164" y="204"/>
                </a:cxn>
                <a:cxn ang="0">
                  <a:pos x="138" y="115"/>
                </a:cxn>
                <a:cxn ang="0">
                  <a:pos x="0" y="98"/>
                </a:cxn>
                <a:cxn ang="0">
                  <a:pos x="310" y="0"/>
                </a:cxn>
              </a:cxnLst>
              <a:rect l="0" t="0" r="r" b="b"/>
              <a:pathLst>
                <a:path w="1061" h="1389">
                  <a:moveTo>
                    <a:pt x="586" y="53"/>
                  </a:moveTo>
                  <a:lnTo>
                    <a:pt x="474" y="71"/>
                  </a:lnTo>
                  <a:lnTo>
                    <a:pt x="388" y="133"/>
                  </a:lnTo>
                  <a:lnTo>
                    <a:pt x="310" y="230"/>
                  </a:lnTo>
                  <a:lnTo>
                    <a:pt x="310" y="752"/>
                  </a:lnTo>
                  <a:lnTo>
                    <a:pt x="336" y="805"/>
                  </a:lnTo>
                  <a:lnTo>
                    <a:pt x="405" y="876"/>
                  </a:lnTo>
                  <a:lnTo>
                    <a:pt x="474" y="920"/>
                  </a:lnTo>
                  <a:lnTo>
                    <a:pt x="561" y="938"/>
                  </a:lnTo>
                  <a:lnTo>
                    <a:pt x="655" y="920"/>
                  </a:lnTo>
                  <a:lnTo>
                    <a:pt x="742" y="858"/>
                  </a:lnTo>
                  <a:lnTo>
                    <a:pt x="811" y="770"/>
                  </a:lnTo>
                  <a:lnTo>
                    <a:pt x="854" y="646"/>
                  </a:lnTo>
                  <a:lnTo>
                    <a:pt x="871" y="496"/>
                  </a:lnTo>
                  <a:lnTo>
                    <a:pt x="854" y="354"/>
                  </a:lnTo>
                  <a:lnTo>
                    <a:pt x="819" y="230"/>
                  </a:lnTo>
                  <a:lnTo>
                    <a:pt x="750" y="142"/>
                  </a:lnTo>
                  <a:lnTo>
                    <a:pt x="673" y="80"/>
                  </a:lnTo>
                  <a:lnTo>
                    <a:pt x="586" y="53"/>
                  </a:lnTo>
                  <a:close/>
                  <a:moveTo>
                    <a:pt x="310" y="0"/>
                  </a:moveTo>
                  <a:lnTo>
                    <a:pt x="310" y="142"/>
                  </a:lnTo>
                  <a:lnTo>
                    <a:pt x="354" y="98"/>
                  </a:lnTo>
                  <a:lnTo>
                    <a:pt x="414" y="53"/>
                  </a:lnTo>
                  <a:lnTo>
                    <a:pt x="500" y="18"/>
                  </a:lnTo>
                  <a:lnTo>
                    <a:pt x="612" y="0"/>
                  </a:lnTo>
                  <a:lnTo>
                    <a:pt x="750" y="27"/>
                  </a:lnTo>
                  <a:lnTo>
                    <a:pt x="871" y="98"/>
                  </a:lnTo>
                  <a:lnTo>
                    <a:pt x="975" y="204"/>
                  </a:lnTo>
                  <a:lnTo>
                    <a:pt x="1035" y="336"/>
                  </a:lnTo>
                  <a:lnTo>
                    <a:pt x="1061" y="496"/>
                  </a:lnTo>
                  <a:lnTo>
                    <a:pt x="1044" y="628"/>
                  </a:lnTo>
                  <a:lnTo>
                    <a:pt x="992" y="752"/>
                  </a:lnTo>
                  <a:lnTo>
                    <a:pt x="914" y="849"/>
                  </a:lnTo>
                  <a:lnTo>
                    <a:pt x="819" y="929"/>
                  </a:lnTo>
                  <a:lnTo>
                    <a:pt x="707" y="973"/>
                  </a:lnTo>
                  <a:lnTo>
                    <a:pt x="586" y="991"/>
                  </a:lnTo>
                  <a:lnTo>
                    <a:pt x="500" y="982"/>
                  </a:lnTo>
                  <a:lnTo>
                    <a:pt x="423" y="947"/>
                  </a:lnTo>
                  <a:lnTo>
                    <a:pt x="371" y="911"/>
                  </a:lnTo>
                  <a:lnTo>
                    <a:pt x="336" y="867"/>
                  </a:lnTo>
                  <a:lnTo>
                    <a:pt x="319" y="841"/>
                  </a:lnTo>
                  <a:lnTo>
                    <a:pt x="319" y="1230"/>
                  </a:lnTo>
                  <a:lnTo>
                    <a:pt x="328" y="1283"/>
                  </a:lnTo>
                  <a:lnTo>
                    <a:pt x="345" y="1318"/>
                  </a:lnTo>
                  <a:lnTo>
                    <a:pt x="397" y="1327"/>
                  </a:lnTo>
                  <a:lnTo>
                    <a:pt x="483" y="1327"/>
                  </a:lnTo>
                  <a:lnTo>
                    <a:pt x="483" y="1389"/>
                  </a:lnTo>
                  <a:lnTo>
                    <a:pt x="397" y="1389"/>
                  </a:lnTo>
                  <a:lnTo>
                    <a:pt x="310" y="1380"/>
                  </a:lnTo>
                  <a:lnTo>
                    <a:pt x="164" y="1380"/>
                  </a:lnTo>
                  <a:lnTo>
                    <a:pt x="78" y="1389"/>
                  </a:lnTo>
                  <a:lnTo>
                    <a:pt x="0" y="1389"/>
                  </a:lnTo>
                  <a:lnTo>
                    <a:pt x="0" y="1327"/>
                  </a:lnTo>
                  <a:lnTo>
                    <a:pt x="86" y="1327"/>
                  </a:lnTo>
                  <a:lnTo>
                    <a:pt x="129" y="1318"/>
                  </a:lnTo>
                  <a:lnTo>
                    <a:pt x="155" y="1283"/>
                  </a:lnTo>
                  <a:lnTo>
                    <a:pt x="164" y="1230"/>
                  </a:lnTo>
                  <a:lnTo>
                    <a:pt x="164" y="204"/>
                  </a:lnTo>
                  <a:lnTo>
                    <a:pt x="155" y="151"/>
                  </a:lnTo>
                  <a:lnTo>
                    <a:pt x="138" y="115"/>
                  </a:lnTo>
                  <a:lnTo>
                    <a:pt x="86" y="98"/>
                  </a:lnTo>
                  <a:lnTo>
                    <a:pt x="0" y="98"/>
                  </a:lnTo>
                  <a:lnTo>
                    <a:pt x="0" y="27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5" name="Freeform 93"/>
            <p:cNvSpPr>
              <a:spLocks/>
            </p:cNvSpPr>
            <p:nvPr/>
          </p:nvSpPr>
          <p:spPr bwMode="auto">
            <a:xfrm>
              <a:off x="9512" y="3386"/>
              <a:ext cx="1182" cy="2423"/>
            </a:xfrm>
            <a:custGeom>
              <a:avLst/>
              <a:gdLst/>
              <a:ahLst/>
              <a:cxnLst>
                <a:cxn ang="0">
                  <a:pos x="1044" y="17"/>
                </a:cxn>
                <a:cxn ang="0">
                  <a:pos x="1165" y="115"/>
                </a:cxn>
                <a:cxn ang="0">
                  <a:pos x="1182" y="212"/>
                </a:cxn>
                <a:cxn ang="0">
                  <a:pos x="1156" y="256"/>
                </a:cxn>
                <a:cxn ang="0">
                  <a:pos x="1113" y="274"/>
                </a:cxn>
                <a:cxn ang="0">
                  <a:pos x="1053" y="265"/>
                </a:cxn>
                <a:cxn ang="0">
                  <a:pos x="1018" y="239"/>
                </a:cxn>
                <a:cxn ang="0">
                  <a:pos x="1010" y="168"/>
                </a:cxn>
                <a:cxn ang="0">
                  <a:pos x="1044" y="115"/>
                </a:cxn>
                <a:cxn ang="0">
                  <a:pos x="1087" y="97"/>
                </a:cxn>
                <a:cxn ang="0">
                  <a:pos x="984" y="53"/>
                </a:cxn>
                <a:cxn ang="0">
                  <a:pos x="906" y="62"/>
                </a:cxn>
                <a:cxn ang="0">
                  <a:pos x="820" y="132"/>
                </a:cxn>
                <a:cxn ang="0">
                  <a:pos x="768" y="345"/>
                </a:cxn>
                <a:cxn ang="0">
                  <a:pos x="708" y="1052"/>
                </a:cxn>
                <a:cxn ang="0">
                  <a:pos x="682" y="1335"/>
                </a:cxn>
                <a:cxn ang="0">
                  <a:pos x="639" y="1680"/>
                </a:cxn>
                <a:cxn ang="0">
                  <a:pos x="604" y="1963"/>
                </a:cxn>
                <a:cxn ang="0">
                  <a:pos x="552" y="2158"/>
                </a:cxn>
                <a:cxn ang="0">
                  <a:pos x="432" y="2344"/>
                </a:cxn>
                <a:cxn ang="0">
                  <a:pos x="233" y="2423"/>
                </a:cxn>
                <a:cxn ang="0">
                  <a:pos x="69" y="2379"/>
                </a:cxn>
                <a:cxn ang="0">
                  <a:pos x="0" y="2247"/>
                </a:cxn>
                <a:cxn ang="0">
                  <a:pos x="9" y="2193"/>
                </a:cxn>
                <a:cxn ang="0">
                  <a:pos x="69" y="2149"/>
                </a:cxn>
                <a:cxn ang="0">
                  <a:pos x="138" y="2167"/>
                </a:cxn>
                <a:cxn ang="0">
                  <a:pos x="173" y="2211"/>
                </a:cxn>
                <a:cxn ang="0">
                  <a:pos x="156" y="2291"/>
                </a:cxn>
                <a:cxn ang="0">
                  <a:pos x="121" y="2317"/>
                </a:cxn>
                <a:cxn ang="0">
                  <a:pos x="147" y="2353"/>
                </a:cxn>
                <a:cxn ang="0">
                  <a:pos x="233" y="2370"/>
                </a:cxn>
                <a:cxn ang="0">
                  <a:pos x="337" y="2335"/>
                </a:cxn>
                <a:cxn ang="0">
                  <a:pos x="414" y="2193"/>
                </a:cxn>
                <a:cxn ang="0">
                  <a:pos x="458" y="1910"/>
                </a:cxn>
                <a:cxn ang="0">
                  <a:pos x="509" y="1380"/>
                </a:cxn>
                <a:cxn ang="0">
                  <a:pos x="535" y="1088"/>
                </a:cxn>
                <a:cxn ang="0">
                  <a:pos x="578" y="743"/>
                </a:cxn>
                <a:cxn ang="0">
                  <a:pos x="613" y="460"/>
                </a:cxn>
                <a:cxn ang="0">
                  <a:pos x="647" y="292"/>
                </a:cxn>
                <a:cxn ang="0">
                  <a:pos x="725" y="124"/>
                </a:cxn>
                <a:cxn ang="0">
                  <a:pos x="854" y="17"/>
                </a:cxn>
              </a:cxnLst>
              <a:rect l="0" t="0" r="r" b="b"/>
              <a:pathLst>
                <a:path w="1182" h="2423">
                  <a:moveTo>
                    <a:pt x="949" y="0"/>
                  </a:moveTo>
                  <a:lnTo>
                    <a:pt x="1044" y="17"/>
                  </a:lnTo>
                  <a:lnTo>
                    <a:pt x="1113" y="53"/>
                  </a:lnTo>
                  <a:lnTo>
                    <a:pt x="1165" y="115"/>
                  </a:lnTo>
                  <a:lnTo>
                    <a:pt x="1182" y="186"/>
                  </a:lnTo>
                  <a:lnTo>
                    <a:pt x="1182" y="212"/>
                  </a:lnTo>
                  <a:lnTo>
                    <a:pt x="1174" y="239"/>
                  </a:lnTo>
                  <a:lnTo>
                    <a:pt x="1156" y="256"/>
                  </a:lnTo>
                  <a:lnTo>
                    <a:pt x="1139" y="265"/>
                  </a:lnTo>
                  <a:lnTo>
                    <a:pt x="1113" y="274"/>
                  </a:lnTo>
                  <a:lnTo>
                    <a:pt x="1079" y="274"/>
                  </a:lnTo>
                  <a:lnTo>
                    <a:pt x="1053" y="265"/>
                  </a:lnTo>
                  <a:lnTo>
                    <a:pt x="1036" y="256"/>
                  </a:lnTo>
                  <a:lnTo>
                    <a:pt x="1018" y="239"/>
                  </a:lnTo>
                  <a:lnTo>
                    <a:pt x="1010" y="212"/>
                  </a:lnTo>
                  <a:lnTo>
                    <a:pt x="1010" y="168"/>
                  </a:lnTo>
                  <a:lnTo>
                    <a:pt x="1027" y="132"/>
                  </a:lnTo>
                  <a:lnTo>
                    <a:pt x="1044" y="115"/>
                  </a:lnTo>
                  <a:lnTo>
                    <a:pt x="1061" y="106"/>
                  </a:lnTo>
                  <a:lnTo>
                    <a:pt x="1087" y="97"/>
                  </a:lnTo>
                  <a:lnTo>
                    <a:pt x="1036" y="62"/>
                  </a:lnTo>
                  <a:lnTo>
                    <a:pt x="984" y="53"/>
                  </a:lnTo>
                  <a:lnTo>
                    <a:pt x="949" y="53"/>
                  </a:lnTo>
                  <a:lnTo>
                    <a:pt x="906" y="62"/>
                  </a:lnTo>
                  <a:lnTo>
                    <a:pt x="863" y="79"/>
                  </a:lnTo>
                  <a:lnTo>
                    <a:pt x="820" y="132"/>
                  </a:lnTo>
                  <a:lnTo>
                    <a:pt x="794" y="221"/>
                  </a:lnTo>
                  <a:lnTo>
                    <a:pt x="768" y="345"/>
                  </a:lnTo>
                  <a:lnTo>
                    <a:pt x="751" y="513"/>
                  </a:lnTo>
                  <a:lnTo>
                    <a:pt x="708" y="1052"/>
                  </a:lnTo>
                  <a:lnTo>
                    <a:pt x="699" y="1176"/>
                  </a:lnTo>
                  <a:lnTo>
                    <a:pt x="682" y="1335"/>
                  </a:lnTo>
                  <a:lnTo>
                    <a:pt x="665" y="1504"/>
                  </a:lnTo>
                  <a:lnTo>
                    <a:pt x="639" y="1680"/>
                  </a:lnTo>
                  <a:lnTo>
                    <a:pt x="621" y="1840"/>
                  </a:lnTo>
                  <a:lnTo>
                    <a:pt x="604" y="1963"/>
                  </a:lnTo>
                  <a:lnTo>
                    <a:pt x="587" y="2043"/>
                  </a:lnTo>
                  <a:lnTo>
                    <a:pt x="552" y="2158"/>
                  </a:lnTo>
                  <a:lnTo>
                    <a:pt x="501" y="2264"/>
                  </a:lnTo>
                  <a:lnTo>
                    <a:pt x="432" y="2344"/>
                  </a:lnTo>
                  <a:lnTo>
                    <a:pt x="345" y="2406"/>
                  </a:lnTo>
                  <a:lnTo>
                    <a:pt x="233" y="2423"/>
                  </a:lnTo>
                  <a:lnTo>
                    <a:pt x="138" y="2415"/>
                  </a:lnTo>
                  <a:lnTo>
                    <a:pt x="69" y="2379"/>
                  </a:lnTo>
                  <a:lnTo>
                    <a:pt x="18" y="2317"/>
                  </a:lnTo>
                  <a:lnTo>
                    <a:pt x="0" y="2247"/>
                  </a:lnTo>
                  <a:lnTo>
                    <a:pt x="0" y="2211"/>
                  </a:lnTo>
                  <a:lnTo>
                    <a:pt x="9" y="2193"/>
                  </a:lnTo>
                  <a:lnTo>
                    <a:pt x="44" y="2158"/>
                  </a:lnTo>
                  <a:lnTo>
                    <a:pt x="69" y="2149"/>
                  </a:lnTo>
                  <a:lnTo>
                    <a:pt x="104" y="2149"/>
                  </a:lnTo>
                  <a:lnTo>
                    <a:pt x="138" y="2167"/>
                  </a:lnTo>
                  <a:lnTo>
                    <a:pt x="156" y="2185"/>
                  </a:lnTo>
                  <a:lnTo>
                    <a:pt x="173" y="2211"/>
                  </a:lnTo>
                  <a:lnTo>
                    <a:pt x="173" y="2255"/>
                  </a:lnTo>
                  <a:lnTo>
                    <a:pt x="156" y="2291"/>
                  </a:lnTo>
                  <a:lnTo>
                    <a:pt x="138" y="2308"/>
                  </a:lnTo>
                  <a:lnTo>
                    <a:pt x="121" y="2317"/>
                  </a:lnTo>
                  <a:lnTo>
                    <a:pt x="95" y="2326"/>
                  </a:lnTo>
                  <a:lnTo>
                    <a:pt x="147" y="2353"/>
                  </a:lnTo>
                  <a:lnTo>
                    <a:pt x="199" y="2370"/>
                  </a:lnTo>
                  <a:lnTo>
                    <a:pt x="233" y="2370"/>
                  </a:lnTo>
                  <a:lnTo>
                    <a:pt x="294" y="2362"/>
                  </a:lnTo>
                  <a:lnTo>
                    <a:pt x="337" y="2335"/>
                  </a:lnTo>
                  <a:lnTo>
                    <a:pt x="380" y="2273"/>
                  </a:lnTo>
                  <a:lnTo>
                    <a:pt x="414" y="2193"/>
                  </a:lnTo>
                  <a:lnTo>
                    <a:pt x="440" y="2070"/>
                  </a:lnTo>
                  <a:lnTo>
                    <a:pt x="458" y="1910"/>
                  </a:lnTo>
                  <a:lnTo>
                    <a:pt x="466" y="1919"/>
                  </a:lnTo>
                  <a:lnTo>
                    <a:pt x="509" y="1380"/>
                  </a:lnTo>
                  <a:lnTo>
                    <a:pt x="518" y="1247"/>
                  </a:lnTo>
                  <a:lnTo>
                    <a:pt x="535" y="1088"/>
                  </a:lnTo>
                  <a:lnTo>
                    <a:pt x="552" y="911"/>
                  </a:lnTo>
                  <a:lnTo>
                    <a:pt x="578" y="743"/>
                  </a:lnTo>
                  <a:lnTo>
                    <a:pt x="596" y="584"/>
                  </a:lnTo>
                  <a:lnTo>
                    <a:pt x="613" y="460"/>
                  </a:lnTo>
                  <a:lnTo>
                    <a:pt x="630" y="380"/>
                  </a:lnTo>
                  <a:lnTo>
                    <a:pt x="647" y="292"/>
                  </a:lnTo>
                  <a:lnTo>
                    <a:pt x="682" y="203"/>
                  </a:lnTo>
                  <a:lnTo>
                    <a:pt x="725" y="124"/>
                  </a:lnTo>
                  <a:lnTo>
                    <a:pt x="785" y="62"/>
                  </a:lnTo>
                  <a:lnTo>
                    <a:pt x="854" y="17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6" name="Freeform 94"/>
            <p:cNvSpPr>
              <a:spLocks noEditPoints="1"/>
            </p:cNvSpPr>
            <p:nvPr/>
          </p:nvSpPr>
          <p:spPr bwMode="auto">
            <a:xfrm>
              <a:off x="10418" y="4854"/>
              <a:ext cx="1035" cy="1062"/>
            </a:xfrm>
            <a:custGeom>
              <a:avLst/>
              <a:gdLst/>
              <a:ahLst/>
              <a:cxnLst>
                <a:cxn ang="0">
                  <a:pos x="578" y="575"/>
                </a:cxn>
                <a:cxn ang="0">
                  <a:pos x="483" y="584"/>
                </a:cxn>
                <a:cxn ang="0">
                  <a:pos x="906" y="1009"/>
                </a:cxn>
                <a:cxn ang="0">
                  <a:pos x="776" y="840"/>
                </a:cxn>
                <a:cxn ang="0">
                  <a:pos x="664" y="664"/>
                </a:cxn>
                <a:cxn ang="0">
                  <a:pos x="595" y="566"/>
                </a:cxn>
                <a:cxn ang="0">
                  <a:pos x="690" y="142"/>
                </a:cxn>
                <a:cxn ang="0">
                  <a:pos x="716" y="354"/>
                </a:cxn>
                <a:cxn ang="0">
                  <a:pos x="673" y="495"/>
                </a:cxn>
                <a:cxn ang="0">
                  <a:pos x="673" y="495"/>
                </a:cxn>
                <a:cxn ang="0">
                  <a:pos x="820" y="416"/>
                </a:cxn>
                <a:cxn ang="0">
                  <a:pos x="863" y="283"/>
                </a:cxn>
                <a:cxn ang="0">
                  <a:pos x="811" y="150"/>
                </a:cxn>
                <a:cxn ang="0">
                  <a:pos x="699" y="89"/>
                </a:cxn>
                <a:cxn ang="0">
                  <a:pos x="173" y="62"/>
                </a:cxn>
                <a:cxn ang="0">
                  <a:pos x="190" y="106"/>
                </a:cxn>
                <a:cxn ang="0">
                  <a:pos x="181" y="973"/>
                </a:cxn>
                <a:cxn ang="0">
                  <a:pos x="181" y="1009"/>
                </a:cxn>
                <a:cxn ang="0">
                  <a:pos x="337" y="991"/>
                </a:cxn>
                <a:cxn ang="0">
                  <a:pos x="328" y="115"/>
                </a:cxn>
                <a:cxn ang="0">
                  <a:pos x="173" y="62"/>
                </a:cxn>
                <a:cxn ang="0">
                  <a:pos x="414" y="62"/>
                </a:cxn>
                <a:cxn ang="0">
                  <a:pos x="388" y="89"/>
                </a:cxn>
                <a:cxn ang="0">
                  <a:pos x="380" y="513"/>
                </a:cxn>
                <a:cxn ang="0">
                  <a:pos x="587" y="487"/>
                </a:cxn>
                <a:cxn ang="0">
                  <a:pos x="656" y="380"/>
                </a:cxn>
                <a:cxn ang="0">
                  <a:pos x="656" y="177"/>
                </a:cxn>
                <a:cxn ang="0">
                  <a:pos x="561" y="62"/>
                </a:cxn>
                <a:cxn ang="0">
                  <a:pos x="440" y="53"/>
                </a:cxn>
                <a:cxn ang="0">
                  <a:pos x="526" y="0"/>
                </a:cxn>
                <a:cxn ang="0">
                  <a:pos x="707" y="27"/>
                </a:cxn>
                <a:cxn ang="0">
                  <a:pos x="863" y="124"/>
                </a:cxn>
                <a:cxn ang="0">
                  <a:pos x="923" y="292"/>
                </a:cxn>
                <a:cxn ang="0">
                  <a:pos x="871" y="451"/>
                </a:cxn>
                <a:cxn ang="0">
                  <a:pos x="742" y="540"/>
                </a:cxn>
                <a:cxn ang="0">
                  <a:pos x="733" y="664"/>
                </a:cxn>
                <a:cxn ang="0">
                  <a:pos x="828" y="814"/>
                </a:cxn>
                <a:cxn ang="0">
                  <a:pos x="880" y="885"/>
                </a:cxn>
                <a:cxn ang="0">
                  <a:pos x="966" y="973"/>
                </a:cxn>
                <a:cxn ang="0">
                  <a:pos x="1027" y="1000"/>
                </a:cxn>
                <a:cxn ang="0">
                  <a:pos x="1035" y="1035"/>
                </a:cxn>
                <a:cxn ang="0">
                  <a:pos x="1009" y="1053"/>
                </a:cxn>
                <a:cxn ang="0">
                  <a:pos x="725" y="1035"/>
                </a:cxn>
                <a:cxn ang="0">
                  <a:pos x="699" y="1000"/>
                </a:cxn>
                <a:cxn ang="0">
                  <a:pos x="656" y="929"/>
                </a:cxn>
                <a:cxn ang="0">
                  <a:pos x="388" y="575"/>
                </a:cxn>
                <a:cxn ang="0">
                  <a:pos x="397" y="991"/>
                </a:cxn>
                <a:cxn ang="0">
                  <a:pos x="440" y="1009"/>
                </a:cxn>
                <a:cxn ang="0">
                  <a:pos x="518" y="1026"/>
                </a:cxn>
                <a:cxn ang="0">
                  <a:pos x="509" y="1053"/>
                </a:cxn>
                <a:cxn ang="0">
                  <a:pos x="26" y="1062"/>
                </a:cxn>
                <a:cxn ang="0">
                  <a:pos x="0" y="1044"/>
                </a:cxn>
                <a:cxn ang="0">
                  <a:pos x="9" y="1017"/>
                </a:cxn>
                <a:cxn ang="0">
                  <a:pos x="78" y="1009"/>
                </a:cxn>
                <a:cxn ang="0">
                  <a:pos x="121" y="991"/>
                </a:cxn>
                <a:cxn ang="0">
                  <a:pos x="138" y="955"/>
                </a:cxn>
                <a:cxn ang="0">
                  <a:pos x="130" y="80"/>
                </a:cxn>
                <a:cxn ang="0">
                  <a:pos x="104" y="62"/>
                </a:cxn>
                <a:cxn ang="0">
                  <a:pos x="17" y="53"/>
                </a:cxn>
                <a:cxn ang="0">
                  <a:pos x="0" y="18"/>
                </a:cxn>
                <a:cxn ang="0">
                  <a:pos x="26" y="0"/>
                </a:cxn>
              </a:cxnLst>
              <a:rect l="0" t="0" r="r" b="b"/>
              <a:pathLst>
                <a:path w="1035" h="1062">
                  <a:moveTo>
                    <a:pt x="595" y="566"/>
                  </a:moveTo>
                  <a:lnTo>
                    <a:pt x="578" y="575"/>
                  </a:lnTo>
                  <a:lnTo>
                    <a:pt x="492" y="575"/>
                  </a:lnTo>
                  <a:lnTo>
                    <a:pt x="483" y="584"/>
                  </a:lnTo>
                  <a:lnTo>
                    <a:pt x="759" y="1009"/>
                  </a:lnTo>
                  <a:lnTo>
                    <a:pt x="906" y="1009"/>
                  </a:lnTo>
                  <a:lnTo>
                    <a:pt x="845" y="929"/>
                  </a:lnTo>
                  <a:lnTo>
                    <a:pt x="776" y="840"/>
                  </a:lnTo>
                  <a:lnTo>
                    <a:pt x="716" y="752"/>
                  </a:lnTo>
                  <a:lnTo>
                    <a:pt x="664" y="664"/>
                  </a:lnTo>
                  <a:lnTo>
                    <a:pt x="621" y="602"/>
                  </a:lnTo>
                  <a:lnTo>
                    <a:pt x="595" y="566"/>
                  </a:lnTo>
                  <a:close/>
                  <a:moveTo>
                    <a:pt x="656" y="71"/>
                  </a:moveTo>
                  <a:lnTo>
                    <a:pt x="690" y="142"/>
                  </a:lnTo>
                  <a:lnTo>
                    <a:pt x="716" y="212"/>
                  </a:lnTo>
                  <a:lnTo>
                    <a:pt x="716" y="354"/>
                  </a:lnTo>
                  <a:lnTo>
                    <a:pt x="707" y="425"/>
                  </a:lnTo>
                  <a:lnTo>
                    <a:pt x="673" y="495"/>
                  </a:lnTo>
                  <a:lnTo>
                    <a:pt x="664" y="495"/>
                  </a:lnTo>
                  <a:lnTo>
                    <a:pt x="673" y="495"/>
                  </a:lnTo>
                  <a:lnTo>
                    <a:pt x="759" y="460"/>
                  </a:lnTo>
                  <a:lnTo>
                    <a:pt x="820" y="416"/>
                  </a:lnTo>
                  <a:lnTo>
                    <a:pt x="854" y="354"/>
                  </a:lnTo>
                  <a:lnTo>
                    <a:pt x="863" y="283"/>
                  </a:lnTo>
                  <a:lnTo>
                    <a:pt x="845" y="204"/>
                  </a:lnTo>
                  <a:lnTo>
                    <a:pt x="811" y="150"/>
                  </a:lnTo>
                  <a:lnTo>
                    <a:pt x="751" y="106"/>
                  </a:lnTo>
                  <a:lnTo>
                    <a:pt x="699" y="89"/>
                  </a:lnTo>
                  <a:lnTo>
                    <a:pt x="656" y="71"/>
                  </a:lnTo>
                  <a:close/>
                  <a:moveTo>
                    <a:pt x="173" y="62"/>
                  </a:moveTo>
                  <a:lnTo>
                    <a:pt x="181" y="80"/>
                  </a:lnTo>
                  <a:lnTo>
                    <a:pt x="190" y="106"/>
                  </a:lnTo>
                  <a:lnTo>
                    <a:pt x="190" y="955"/>
                  </a:lnTo>
                  <a:lnTo>
                    <a:pt x="181" y="973"/>
                  </a:lnTo>
                  <a:lnTo>
                    <a:pt x="173" y="1000"/>
                  </a:lnTo>
                  <a:lnTo>
                    <a:pt x="181" y="1009"/>
                  </a:lnTo>
                  <a:lnTo>
                    <a:pt x="345" y="1009"/>
                  </a:lnTo>
                  <a:lnTo>
                    <a:pt x="337" y="991"/>
                  </a:lnTo>
                  <a:lnTo>
                    <a:pt x="328" y="964"/>
                  </a:lnTo>
                  <a:lnTo>
                    <a:pt x="328" y="115"/>
                  </a:lnTo>
                  <a:lnTo>
                    <a:pt x="345" y="62"/>
                  </a:lnTo>
                  <a:lnTo>
                    <a:pt x="173" y="62"/>
                  </a:lnTo>
                  <a:close/>
                  <a:moveTo>
                    <a:pt x="440" y="53"/>
                  </a:moveTo>
                  <a:lnTo>
                    <a:pt x="414" y="62"/>
                  </a:lnTo>
                  <a:lnTo>
                    <a:pt x="397" y="71"/>
                  </a:lnTo>
                  <a:lnTo>
                    <a:pt x="388" y="89"/>
                  </a:lnTo>
                  <a:lnTo>
                    <a:pt x="380" y="97"/>
                  </a:lnTo>
                  <a:lnTo>
                    <a:pt x="380" y="513"/>
                  </a:lnTo>
                  <a:lnTo>
                    <a:pt x="500" y="504"/>
                  </a:lnTo>
                  <a:lnTo>
                    <a:pt x="587" y="487"/>
                  </a:lnTo>
                  <a:lnTo>
                    <a:pt x="630" y="451"/>
                  </a:lnTo>
                  <a:lnTo>
                    <a:pt x="656" y="380"/>
                  </a:lnTo>
                  <a:lnTo>
                    <a:pt x="664" y="283"/>
                  </a:lnTo>
                  <a:lnTo>
                    <a:pt x="656" y="177"/>
                  </a:lnTo>
                  <a:lnTo>
                    <a:pt x="621" y="106"/>
                  </a:lnTo>
                  <a:lnTo>
                    <a:pt x="561" y="62"/>
                  </a:lnTo>
                  <a:lnTo>
                    <a:pt x="475" y="53"/>
                  </a:lnTo>
                  <a:lnTo>
                    <a:pt x="440" y="53"/>
                  </a:lnTo>
                  <a:close/>
                  <a:moveTo>
                    <a:pt x="26" y="0"/>
                  </a:moveTo>
                  <a:lnTo>
                    <a:pt x="526" y="0"/>
                  </a:lnTo>
                  <a:lnTo>
                    <a:pt x="613" y="9"/>
                  </a:lnTo>
                  <a:lnTo>
                    <a:pt x="707" y="27"/>
                  </a:lnTo>
                  <a:lnTo>
                    <a:pt x="785" y="71"/>
                  </a:lnTo>
                  <a:lnTo>
                    <a:pt x="863" y="124"/>
                  </a:lnTo>
                  <a:lnTo>
                    <a:pt x="906" y="195"/>
                  </a:lnTo>
                  <a:lnTo>
                    <a:pt x="923" y="292"/>
                  </a:lnTo>
                  <a:lnTo>
                    <a:pt x="906" y="389"/>
                  </a:lnTo>
                  <a:lnTo>
                    <a:pt x="871" y="451"/>
                  </a:lnTo>
                  <a:lnTo>
                    <a:pt x="811" y="504"/>
                  </a:lnTo>
                  <a:lnTo>
                    <a:pt x="742" y="540"/>
                  </a:lnTo>
                  <a:lnTo>
                    <a:pt x="664" y="557"/>
                  </a:lnTo>
                  <a:lnTo>
                    <a:pt x="733" y="664"/>
                  </a:lnTo>
                  <a:lnTo>
                    <a:pt x="785" y="752"/>
                  </a:lnTo>
                  <a:lnTo>
                    <a:pt x="828" y="814"/>
                  </a:lnTo>
                  <a:lnTo>
                    <a:pt x="845" y="840"/>
                  </a:lnTo>
                  <a:lnTo>
                    <a:pt x="880" y="885"/>
                  </a:lnTo>
                  <a:lnTo>
                    <a:pt x="914" y="938"/>
                  </a:lnTo>
                  <a:lnTo>
                    <a:pt x="966" y="973"/>
                  </a:lnTo>
                  <a:lnTo>
                    <a:pt x="1009" y="1000"/>
                  </a:lnTo>
                  <a:lnTo>
                    <a:pt x="1027" y="1000"/>
                  </a:lnTo>
                  <a:lnTo>
                    <a:pt x="1035" y="1009"/>
                  </a:lnTo>
                  <a:lnTo>
                    <a:pt x="1035" y="1035"/>
                  </a:lnTo>
                  <a:lnTo>
                    <a:pt x="1027" y="1044"/>
                  </a:lnTo>
                  <a:lnTo>
                    <a:pt x="1009" y="1053"/>
                  </a:lnTo>
                  <a:lnTo>
                    <a:pt x="742" y="1053"/>
                  </a:lnTo>
                  <a:lnTo>
                    <a:pt x="725" y="1035"/>
                  </a:lnTo>
                  <a:lnTo>
                    <a:pt x="716" y="1017"/>
                  </a:lnTo>
                  <a:lnTo>
                    <a:pt x="699" y="1000"/>
                  </a:lnTo>
                  <a:lnTo>
                    <a:pt x="664" y="947"/>
                  </a:lnTo>
                  <a:lnTo>
                    <a:pt x="656" y="929"/>
                  </a:lnTo>
                  <a:lnTo>
                    <a:pt x="431" y="575"/>
                  </a:lnTo>
                  <a:lnTo>
                    <a:pt x="388" y="575"/>
                  </a:lnTo>
                  <a:lnTo>
                    <a:pt x="388" y="982"/>
                  </a:lnTo>
                  <a:lnTo>
                    <a:pt x="397" y="991"/>
                  </a:lnTo>
                  <a:lnTo>
                    <a:pt x="414" y="1000"/>
                  </a:lnTo>
                  <a:lnTo>
                    <a:pt x="440" y="1009"/>
                  </a:lnTo>
                  <a:lnTo>
                    <a:pt x="500" y="1009"/>
                  </a:lnTo>
                  <a:lnTo>
                    <a:pt x="518" y="1026"/>
                  </a:lnTo>
                  <a:lnTo>
                    <a:pt x="518" y="1044"/>
                  </a:lnTo>
                  <a:lnTo>
                    <a:pt x="509" y="1053"/>
                  </a:lnTo>
                  <a:lnTo>
                    <a:pt x="492" y="1062"/>
                  </a:lnTo>
                  <a:lnTo>
                    <a:pt x="26" y="1062"/>
                  </a:lnTo>
                  <a:lnTo>
                    <a:pt x="9" y="1053"/>
                  </a:lnTo>
                  <a:lnTo>
                    <a:pt x="0" y="1044"/>
                  </a:lnTo>
                  <a:lnTo>
                    <a:pt x="0" y="1026"/>
                  </a:lnTo>
                  <a:lnTo>
                    <a:pt x="9" y="1017"/>
                  </a:lnTo>
                  <a:lnTo>
                    <a:pt x="26" y="1009"/>
                  </a:lnTo>
                  <a:lnTo>
                    <a:pt x="78" y="1009"/>
                  </a:lnTo>
                  <a:lnTo>
                    <a:pt x="104" y="1000"/>
                  </a:lnTo>
                  <a:lnTo>
                    <a:pt x="121" y="991"/>
                  </a:lnTo>
                  <a:lnTo>
                    <a:pt x="130" y="982"/>
                  </a:lnTo>
                  <a:lnTo>
                    <a:pt x="138" y="955"/>
                  </a:lnTo>
                  <a:lnTo>
                    <a:pt x="138" y="106"/>
                  </a:lnTo>
                  <a:lnTo>
                    <a:pt x="130" y="80"/>
                  </a:lnTo>
                  <a:lnTo>
                    <a:pt x="121" y="71"/>
                  </a:lnTo>
                  <a:lnTo>
                    <a:pt x="104" y="62"/>
                  </a:lnTo>
                  <a:lnTo>
                    <a:pt x="78" y="53"/>
                  </a:lnTo>
                  <a:lnTo>
                    <a:pt x="17" y="53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7" name="Freeform 95"/>
            <p:cNvSpPr>
              <a:spLocks/>
            </p:cNvSpPr>
            <p:nvPr/>
          </p:nvSpPr>
          <p:spPr bwMode="auto">
            <a:xfrm>
              <a:off x="11548" y="5456"/>
              <a:ext cx="414" cy="690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59" y="0"/>
                </a:cxn>
                <a:cxn ang="0">
                  <a:pos x="276" y="8"/>
                </a:cxn>
                <a:cxn ang="0">
                  <a:pos x="285" y="17"/>
                </a:cxn>
                <a:cxn ang="0">
                  <a:pos x="293" y="35"/>
                </a:cxn>
                <a:cxn ang="0">
                  <a:pos x="293" y="53"/>
                </a:cxn>
                <a:cxn ang="0">
                  <a:pos x="285" y="79"/>
                </a:cxn>
                <a:cxn ang="0">
                  <a:pos x="285" y="97"/>
                </a:cxn>
                <a:cxn ang="0">
                  <a:pos x="276" y="115"/>
                </a:cxn>
                <a:cxn ang="0">
                  <a:pos x="259" y="203"/>
                </a:cxn>
                <a:cxn ang="0">
                  <a:pos x="397" y="203"/>
                </a:cxn>
                <a:cxn ang="0">
                  <a:pos x="406" y="212"/>
                </a:cxn>
                <a:cxn ang="0">
                  <a:pos x="406" y="221"/>
                </a:cxn>
                <a:cxn ang="0">
                  <a:pos x="397" y="238"/>
                </a:cxn>
                <a:cxn ang="0">
                  <a:pos x="397" y="247"/>
                </a:cxn>
                <a:cxn ang="0">
                  <a:pos x="250" y="247"/>
                </a:cxn>
                <a:cxn ang="0">
                  <a:pos x="250" y="256"/>
                </a:cxn>
                <a:cxn ang="0">
                  <a:pos x="173" y="557"/>
                </a:cxn>
                <a:cxn ang="0">
                  <a:pos x="173" y="601"/>
                </a:cxn>
                <a:cxn ang="0">
                  <a:pos x="190" y="637"/>
                </a:cxn>
                <a:cxn ang="0">
                  <a:pos x="199" y="645"/>
                </a:cxn>
                <a:cxn ang="0">
                  <a:pos x="216" y="645"/>
                </a:cxn>
                <a:cxn ang="0">
                  <a:pos x="276" y="628"/>
                </a:cxn>
                <a:cxn ang="0">
                  <a:pos x="328" y="592"/>
                </a:cxn>
                <a:cxn ang="0">
                  <a:pos x="371" y="522"/>
                </a:cxn>
                <a:cxn ang="0">
                  <a:pos x="380" y="513"/>
                </a:cxn>
                <a:cxn ang="0">
                  <a:pos x="380" y="504"/>
                </a:cxn>
                <a:cxn ang="0">
                  <a:pos x="406" y="504"/>
                </a:cxn>
                <a:cxn ang="0">
                  <a:pos x="414" y="513"/>
                </a:cxn>
                <a:cxn ang="0">
                  <a:pos x="414" y="522"/>
                </a:cxn>
                <a:cxn ang="0">
                  <a:pos x="406" y="548"/>
                </a:cxn>
                <a:cxn ang="0">
                  <a:pos x="380" y="592"/>
                </a:cxn>
                <a:cxn ang="0">
                  <a:pos x="337" y="637"/>
                </a:cxn>
                <a:cxn ang="0">
                  <a:pos x="276" y="672"/>
                </a:cxn>
                <a:cxn ang="0">
                  <a:pos x="207" y="690"/>
                </a:cxn>
                <a:cxn ang="0">
                  <a:pos x="164" y="681"/>
                </a:cxn>
                <a:cxn ang="0">
                  <a:pos x="130" y="672"/>
                </a:cxn>
                <a:cxn ang="0">
                  <a:pos x="104" y="645"/>
                </a:cxn>
                <a:cxn ang="0">
                  <a:pos x="86" y="619"/>
                </a:cxn>
                <a:cxn ang="0">
                  <a:pos x="78" y="583"/>
                </a:cxn>
                <a:cxn ang="0">
                  <a:pos x="78" y="566"/>
                </a:cxn>
                <a:cxn ang="0">
                  <a:pos x="95" y="513"/>
                </a:cxn>
                <a:cxn ang="0">
                  <a:pos x="155" y="256"/>
                </a:cxn>
                <a:cxn ang="0">
                  <a:pos x="9" y="256"/>
                </a:cxn>
                <a:cxn ang="0">
                  <a:pos x="0" y="247"/>
                </a:cxn>
                <a:cxn ang="0">
                  <a:pos x="0" y="221"/>
                </a:cxn>
                <a:cxn ang="0">
                  <a:pos x="9" y="212"/>
                </a:cxn>
                <a:cxn ang="0">
                  <a:pos x="164" y="212"/>
                </a:cxn>
                <a:cxn ang="0">
                  <a:pos x="181" y="132"/>
                </a:cxn>
                <a:cxn ang="0">
                  <a:pos x="199" y="88"/>
                </a:cxn>
                <a:cxn ang="0">
                  <a:pos x="207" y="62"/>
                </a:cxn>
                <a:cxn ang="0">
                  <a:pos x="207" y="44"/>
                </a:cxn>
                <a:cxn ang="0">
                  <a:pos x="216" y="26"/>
                </a:cxn>
                <a:cxn ang="0">
                  <a:pos x="242" y="0"/>
                </a:cxn>
              </a:cxnLst>
              <a:rect l="0" t="0" r="r" b="b"/>
              <a:pathLst>
                <a:path w="414" h="690">
                  <a:moveTo>
                    <a:pt x="242" y="0"/>
                  </a:moveTo>
                  <a:lnTo>
                    <a:pt x="259" y="0"/>
                  </a:lnTo>
                  <a:lnTo>
                    <a:pt x="276" y="8"/>
                  </a:lnTo>
                  <a:lnTo>
                    <a:pt x="285" y="17"/>
                  </a:lnTo>
                  <a:lnTo>
                    <a:pt x="293" y="35"/>
                  </a:lnTo>
                  <a:lnTo>
                    <a:pt x="293" y="53"/>
                  </a:lnTo>
                  <a:lnTo>
                    <a:pt x="285" y="79"/>
                  </a:lnTo>
                  <a:lnTo>
                    <a:pt x="285" y="97"/>
                  </a:lnTo>
                  <a:lnTo>
                    <a:pt x="276" y="115"/>
                  </a:lnTo>
                  <a:lnTo>
                    <a:pt x="259" y="203"/>
                  </a:lnTo>
                  <a:lnTo>
                    <a:pt x="397" y="203"/>
                  </a:lnTo>
                  <a:lnTo>
                    <a:pt x="406" y="212"/>
                  </a:lnTo>
                  <a:lnTo>
                    <a:pt x="406" y="221"/>
                  </a:lnTo>
                  <a:lnTo>
                    <a:pt x="397" y="238"/>
                  </a:lnTo>
                  <a:lnTo>
                    <a:pt x="397" y="247"/>
                  </a:lnTo>
                  <a:lnTo>
                    <a:pt x="250" y="247"/>
                  </a:lnTo>
                  <a:lnTo>
                    <a:pt x="250" y="256"/>
                  </a:lnTo>
                  <a:lnTo>
                    <a:pt x="173" y="557"/>
                  </a:lnTo>
                  <a:lnTo>
                    <a:pt x="173" y="601"/>
                  </a:lnTo>
                  <a:lnTo>
                    <a:pt x="190" y="637"/>
                  </a:lnTo>
                  <a:lnTo>
                    <a:pt x="199" y="645"/>
                  </a:lnTo>
                  <a:lnTo>
                    <a:pt x="216" y="645"/>
                  </a:lnTo>
                  <a:lnTo>
                    <a:pt x="276" y="628"/>
                  </a:lnTo>
                  <a:lnTo>
                    <a:pt x="328" y="592"/>
                  </a:lnTo>
                  <a:lnTo>
                    <a:pt x="371" y="522"/>
                  </a:lnTo>
                  <a:lnTo>
                    <a:pt x="380" y="513"/>
                  </a:lnTo>
                  <a:lnTo>
                    <a:pt x="380" y="504"/>
                  </a:lnTo>
                  <a:lnTo>
                    <a:pt x="406" y="504"/>
                  </a:lnTo>
                  <a:lnTo>
                    <a:pt x="414" y="513"/>
                  </a:lnTo>
                  <a:lnTo>
                    <a:pt x="414" y="522"/>
                  </a:lnTo>
                  <a:lnTo>
                    <a:pt x="406" y="548"/>
                  </a:lnTo>
                  <a:lnTo>
                    <a:pt x="380" y="592"/>
                  </a:lnTo>
                  <a:lnTo>
                    <a:pt x="337" y="637"/>
                  </a:lnTo>
                  <a:lnTo>
                    <a:pt x="276" y="672"/>
                  </a:lnTo>
                  <a:lnTo>
                    <a:pt x="207" y="690"/>
                  </a:lnTo>
                  <a:lnTo>
                    <a:pt x="164" y="681"/>
                  </a:lnTo>
                  <a:lnTo>
                    <a:pt x="130" y="672"/>
                  </a:lnTo>
                  <a:lnTo>
                    <a:pt x="104" y="645"/>
                  </a:lnTo>
                  <a:lnTo>
                    <a:pt x="86" y="619"/>
                  </a:lnTo>
                  <a:lnTo>
                    <a:pt x="78" y="583"/>
                  </a:lnTo>
                  <a:lnTo>
                    <a:pt x="78" y="566"/>
                  </a:lnTo>
                  <a:lnTo>
                    <a:pt x="95" y="513"/>
                  </a:lnTo>
                  <a:lnTo>
                    <a:pt x="155" y="256"/>
                  </a:lnTo>
                  <a:lnTo>
                    <a:pt x="9" y="256"/>
                  </a:lnTo>
                  <a:lnTo>
                    <a:pt x="0" y="247"/>
                  </a:lnTo>
                  <a:lnTo>
                    <a:pt x="0" y="221"/>
                  </a:lnTo>
                  <a:lnTo>
                    <a:pt x="9" y="212"/>
                  </a:lnTo>
                  <a:lnTo>
                    <a:pt x="164" y="212"/>
                  </a:lnTo>
                  <a:lnTo>
                    <a:pt x="181" y="132"/>
                  </a:lnTo>
                  <a:lnTo>
                    <a:pt x="199" y="88"/>
                  </a:lnTo>
                  <a:lnTo>
                    <a:pt x="207" y="62"/>
                  </a:lnTo>
                  <a:lnTo>
                    <a:pt x="207" y="44"/>
                  </a:lnTo>
                  <a:lnTo>
                    <a:pt x="216" y="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8" name="Freeform 96"/>
            <p:cNvSpPr>
              <a:spLocks/>
            </p:cNvSpPr>
            <p:nvPr/>
          </p:nvSpPr>
          <p:spPr bwMode="auto">
            <a:xfrm>
              <a:off x="12480" y="5119"/>
              <a:ext cx="802" cy="832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67" y="0"/>
                </a:cxn>
                <a:cxn ang="0">
                  <a:pos x="785" y="9"/>
                </a:cxn>
                <a:cxn ang="0">
                  <a:pos x="793" y="18"/>
                </a:cxn>
                <a:cxn ang="0">
                  <a:pos x="793" y="45"/>
                </a:cxn>
                <a:cxn ang="0">
                  <a:pos x="767" y="71"/>
                </a:cxn>
                <a:cxn ang="0">
                  <a:pos x="776" y="80"/>
                </a:cxn>
                <a:cxn ang="0">
                  <a:pos x="448" y="416"/>
                </a:cxn>
                <a:cxn ang="0">
                  <a:pos x="474" y="443"/>
                </a:cxn>
                <a:cxn ang="0">
                  <a:pos x="526" y="487"/>
                </a:cxn>
                <a:cxn ang="0">
                  <a:pos x="578" y="549"/>
                </a:cxn>
                <a:cxn ang="0">
                  <a:pos x="638" y="611"/>
                </a:cxn>
                <a:cxn ang="0">
                  <a:pos x="698" y="664"/>
                </a:cxn>
                <a:cxn ang="0">
                  <a:pos x="785" y="752"/>
                </a:cxn>
                <a:cxn ang="0">
                  <a:pos x="793" y="770"/>
                </a:cxn>
                <a:cxn ang="0">
                  <a:pos x="802" y="770"/>
                </a:cxn>
                <a:cxn ang="0">
                  <a:pos x="802" y="805"/>
                </a:cxn>
                <a:cxn ang="0">
                  <a:pos x="793" y="823"/>
                </a:cxn>
                <a:cxn ang="0">
                  <a:pos x="776" y="832"/>
                </a:cxn>
                <a:cxn ang="0">
                  <a:pos x="750" y="832"/>
                </a:cxn>
                <a:cxn ang="0">
                  <a:pos x="396" y="469"/>
                </a:cxn>
                <a:cxn ang="0">
                  <a:pos x="43" y="832"/>
                </a:cxn>
                <a:cxn ang="0">
                  <a:pos x="26" y="832"/>
                </a:cxn>
                <a:cxn ang="0">
                  <a:pos x="8" y="823"/>
                </a:cxn>
                <a:cxn ang="0">
                  <a:pos x="0" y="805"/>
                </a:cxn>
                <a:cxn ang="0">
                  <a:pos x="0" y="779"/>
                </a:cxn>
                <a:cxn ang="0">
                  <a:pos x="353" y="416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8" y="27"/>
                </a:cxn>
                <a:cxn ang="0">
                  <a:pos x="17" y="18"/>
                </a:cxn>
                <a:cxn ang="0">
                  <a:pos x="34" y="9"/>
                </a:cxn>
                <a:cxn ang="0">
                  <a:pos x="51" y="9"/>
                </a:cxn>
                <a:cxn ang="0">
                  <a:pos x="396" y="363"/>
                </a:cxn>
                <a:cxn ang="0">
                  <a:pos x="724" y="27"/>
                </a:cxn>
                <a:cxn ang="0">
                  <a:pos x="733" y="9"/>
                </a:cxn>
                <a:cxn ang="0">
                  <a:pos x="742" y="0"/>
                </a:cxn>
              </a:cxnLst>
              <a:rect l="0" t="0" r="r" b="b"/>
              <a:pathLst>
                <a:path w="802" h="832">
                  <a:moveTo>
                    <a:pt x="742" y="0"/>
                  </a:moveTo>
                  <a:lnTo>
                    <a:pt x="767" y="0"/>
                  </a:lnTo>
                  <a:lnTo>
                    <a:pt x="785" y="9"/>
                  </a:lnTo>
                  <a:lnTo>
                    <a:pt x="793" y="18"/>
                  </a:lnTo>
                  <a:lnTo>
                    <a:pt x="793" y="45"/>
                  </a:lnTo>
                  <a:lnTo>
                    <a:pt x="767" y="71"/>
                  </a:lnTo>
                  <a:lnTo>
                    <a:pt x="776" y="80"/>
                  </a:lnTo>
                  <a:lnTo>
                    <a:pt x="448" y="416"/>
                  </a:lnTo>
                  <a:lnTo>
                    <a:pt x="474" y="443"/>
                  </a:lnTo>
                  <a:lnTo>
                    <a:pt x="526" y="487"/>
                  </a:lnTo>
                  <a:lnTo>
                    <a:pt x="578" y="549"/>
                  </a:lnTo>
                  <a:lnTo>
                    <a:pt x="638" y="611"/>
                  </a:lnTo>
                  <a:lnTo>
                    <a:pt x="698" y="664"/>
                  </a:lnTo>
                  <a:lnTo>
                    <a:pt x="785" y="752"/>
                  </a:lnTo>
                  <a:lnTo>
                    <a:pt x="793" y="770"/>
                  </a:lnTo>
                  <a:lnTo>
                    <a:pt x="802" y="770"/>
                  </a:lnTo>
                  <a:lnTo>
                    <a:pt x="802" y="805"/>
                  </a:lnTo>
                  <a:lnTo>
                    <a:pt x="793" y="823"/>
                  </a:lnTo>
                  <a:lnTo>
                    <a:pt x="776" y="832"/>
                  </a:lnTo>
                  <a:lnTo>
                    <a:pt x="750" y="832"/>
                  </a:lnTo>
                  <a:lnTo>
                    <a:pt x="396" y="469"/>
                  </a:lnTo>
                  <a:lnTo>
                    <a:pt x="43" y="832"/>
                  </a:lnTo>
                  <a:lnTo>
                    <a:pt x="26" y="832"/>
                  </a:lnTo>
                  <a:lnTo>
                    <a:pt x="8" y="823"/>
                  </a:lnTo>
                  <a:lnTo>
                    <a:pt x="0" y="805"/>
                  </a:lnTo>
                  <a:lnTo>
                    <a:pt x="0" y="779"/>
                  </a:lnTo>
                  <a:lnTo>
                    <a:pt x="353" y="41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8" y="27"/>
                  </a:lnTo>
                  <a:lnTo>
                    <a:pt x="17" y="18"/>
                  </a:lnTo>
                  <a:lnTo>
                    <a:pt x="34" y="9"/>
                  </a:lnTo>
                  <a:lnTo>
                    <a:pt x="51" y="9"/>
                  </a:lnTo>
                  <a:lnTo>
                    <a:pt x="396" y="363"/>
                  </a:lnTo>
                  <a:lnTo>
                    <a:pt x="724" y="27"/>
                  </a:lnTo>
                  <a:lnTo>
                    <a:pt x="733" y="9"/>
                  </a:lnTo>
                  <a:lnTo>
                    <a:pt x="74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9" name="Freeform 97"/>
            <p:cNvSpPr>
              <a:spLocks/>
            </p:cNvSpPr>
            <p:nvPr/>
          </p:nvSpPr>
          <p:spPr bwMode="auto">
            <a:xfrm>
              <a:off x="13705" y="4483"/>
              <a:ext cx="733" cy="318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612" y="0"/>
                </a:cxn>
                <a:cxn ang="0">
                  <a:pos x="629" y="8"/>
                </a:cxn>
                <a:cxn ang="0">
                  <a:pos x="638" y="17"/>
                </a:cxn>
                <a:cxn ang="0">
                  <a:pos x="638" y="26"/>
                </a:cxn>
                <a:cxn ang="0">
                  <a:pos x="647" y="35"/>
                </a:cxn>
                <a:cxn ang="0">
                  <a:pos x="655" y="62"/>
                </a:cxn>
                <a:cxn ang="0">
                  <a:pos x="664" y="79"/>
                </a:cxn>
                <a:cxn ang="0">
                  <a:pos x="681" y="97"/>
                </a:cxn>
                <a:cxn ang="0">
                  <a:pos x="707" y="115"/>
                </a:cxn>
                <a:cxn ang="0">
                  <a:pos x="733" y="141"/>
                </a:cxn>
                <a:cxn ang="0">
                  <a:pos x="733" y="168"/>
                </a:cxn>
                <a:cxn ang="0">
                  <a:pos x="724" y="177"/>
                </a:cxn>
                <a:cxn ang="0">
                  <a:pos x="707" y="185"/>
                </a:cxn>
                <a:cxn ang="0">
                  <a:pos x="698" y="194"/>
                </a:cxn>
                <a:cxn ang="0">
                  <a:pos x="672" y="212"/>
                </a:cxn>
                <a:cxn ang="0">
                  <a:pos x="638" y="230"/>
                </a:cxn>
                <a:cxn ang="0">
                  <a:pos x="603" y="256"/>
                </a:cxn>
                <a:cxn ang="0">
                  <a:pos x="578" y="292"/>
                </a:cxn>
                <a:cxn ang="0">
                  <a:pos x="552" y="318"/>
                </a:cxn>
                <a:cxn ang="0">
                  <a:pos x="534" y="318"/>
                </a:cxn>
                <a:cxn ang="0">
                  <a:pos x="517" y="309"/>
                </a:cxn>
                <a:cxn ang="0">
                  <a:pos x="509" y="292"/>
                </a:cxn>
                <a:cxn ang="0">
                  <a:pos x="509" y="265"/>
                </a:cxn>
                <a:cxn ang="0">
                  <a:pos x="517" y="247"/>
                </a:cxn>
                <a:cxn ang="0">
                  <a:pos x="534" y="230"/>
                </a:cxn>
                <a:cxn ang="0">
                  <a:pos x="543" y="212"/>
                </a:cxn>
                <a:cxn ang="0">
                  <a:pos x="560" y="203"/>
                </a:cxn>
                <a:cxn ang="0">
                  <a:pos x="569" y="194"/>
                </a:cxn>
                <a:cxn ang="0">
                  <a:pos x="569" y="185"/>
                </a:cxn>
                <a:cxn ang="0">
                  <a:pos x="25" y="185"/>
                </a:cxn>
                <a:cxn ang="0">
                  <a:pos x="17" y="177"/>
                </a:cxn>
                <a:cxn ang="0">
                  <a:pos x="0" y="168"/>
                </a:cxn>
                <a:cxn ang="0">
                  <a:pos x="0" y="132"/>
                </a:cxn>
                <a:cxn ang="0">
                  <a:pos x="17" y="123"/>
                </a:cxn>
                <a:cxn ang="0">
                  <a:pos x="25" y="115"/>
                </a:cxn>
                <a:cxn ang="0">
                  <a:pos x="595" y="115"/>
                </a:cxn>
                <a:cxn ang="0">
                  <a:pos x="586" y="97"/>
                </a:cxn>
                <a:cxn ang="0">
                  <a:pos x="569" y="79"/>
                </a:cxn>
                <a:cxn ang="0">
                  <a:pos x="560" y="53"/>
                </a:cxn>
                <a:cxn ang="0">
                  <a:pos x="560" y="17"/>
                </a:cxn>
                <a:cxn ang="0">
                  <a:pos x="578" y="8"/>
                </a:cxn>
                <a:cxn ang="0">
                  <a:pos x="586" y="0"/>
                </a:cxn>
              </a:cxnLst>
              <a:rect l="0" t="0" r="r" b="b"/>
              <a:pathLst>
                <a:path w="733" h="318">
                  <a:moveTo>
                    <a:pt x="586" y="0"/>
                  </a:moveTo>
                  <a:lnTo>
                    <a:pt x="612" y="0"/>
                  </a:lnTo>
                  <a:lnTo>
                    <a:pt x="629" y="8"/>
                  </a:lnTo>
                  <a:lnTo>
                    <a:pt x="638" y="17"/>
                  </a:lnTo>
                  <a:lnTo>
                    <a:pt x="638" y="26"/>
                  </a:lnTo>
                  <a:lnTo>
                    <a:pt x="647" y="35"/>
                  </a:lnTo>
                  <a:lnTo>
                    <a:pt x="655" y="62"/>
                  </a:lnTo>
                  <a:lnTo>
                    <a:pt x="664" y="79"/>
                  </a:lnTo>
                  <a:lnTo>
                    <a:pt x="681" y="97"/>
                  </a:lnTo>
                  <a:lnTo>
                    <a:pt x="707" y="115"/>
                  </a:lnTo>
                  <a:lnTo>
                    <a:pt x="733" y="141"/>
                  </a:lnTo>
                  <a:lnTo>
                    <a:pt x="733" y="168"/>
                  </a:lnTo>
                  <a:lnTo>
                    <a:pt x="724" y="177"/>
                  </a:lnTo>
                  <a:lnTo>
                    <a:pt x="707" y="185"/>
                  </a:lnTo>
                  <a:lnTo>
                    <a:pt x="698" y="194"/>
                  </a:lnTo>
                  <a:lnTo>
                    <a:pt x="672" y="212"/>
                  </a:lnTo>
                  <a:lnTo>
                    <a:pt x="638" y="230"/>
                  </a:lnTo>
                  <a:lnTo>
                    <a:pt x="603" y="256"/>
                  </a:lnTo>
                  <a:lnTo>
                    <a:pt x="578" y="292"/>
                  </a:lnTo>
                  <a:lnTo>
                    <a:pt x="552" y="318"/>
                  </a:lnTo>
                  <a:lnTo>
                    <a:pt x="534" y="318"/>
                  </a:lnTo>
                  <a:lnTo>
                    <a:pt x="517" y="309"/>
                  </a:lnTo>
                  <a:lnTo>
                    <a:pt x="509" y="292"/>
                  </a:lnTo>
                  <a:lnTo>
                    <a:pt x="509" y="265"/>
                  </a:lnTo>
                  <a:lnTo>
                    <a:pt x="517" y="247"/>
                  </a:lnTo>
                  <a:lnTo>
                    <a:pt x="534" y="230"/>
                  </a:lnTo>
                  <a:lnTo>
                    <a:pt x="543" y="212"/>
                  </a:lnTo>
                  <a:lnTo>
                    <a:pt x="560" y="203"/>
                  </a:lnTo>
                  <a:lnTo>
                    <a:pt x="569" y="194"/>
                  </a:lnTo>
                  <a:lnTo>
                    <a:pt x="569" y="185"/>
                  </a:lnTo>
                  <a:lnTo>
                    <a:pt x="25" y="185"/>
                  </a:lnTo>
                  <a:lnTo>
                    <a:pt x="17" y="177"/>
                  </a:lnTo>
                  <a:lnTo>
                    <a:pt x="0" y="168"/>
                  </a:lnTo>
                  <a:lnTo>
                    <a:pt x="0" y="132"/>
                  </a:lnTo>
                  <a:lnTo>
                    <a:pt x="17" y="123"/>
                  </a:lnTo>
                  <a:lnTo>
                    <a:pt x="25" y="115"/>
                  </a:lnTo>
                  <a:lnTo>
                    <a:pt x="595" y="115"/>
                  </a:lnTo>
                  <a:lnTo>
                    <a:pt x="586" y="97"/>
                  </a:lnTo>
                  <a:lnTo>
                    <a:pt x="569" y="79"/>
                  </a:lnTo>
                  <a:lnTo>
                    <a:pt x="560" y="53"/>
                  </a:lnTo>
                  <a:lnTo>
                    <a:pt x="560" y="17"/>
                  </a:lnTo>
                  <a:lnTo>
                    <a:pt x="578" y="8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0" name="Freeform 98"/>
            <p:cNvSpPr>
              <a:spLocks noEditPoints="1"/>
            </p:cNvSpPr>
            <p:nvPr/>
          </p:nvSpPr>
          <p:spPr bwMode="auto">
            <a:xfrm>
              <a:off x="13610" y="4890"/>
              <a:ext cx="707" cy="1052"/>
            </a:xfrm>
            <a:custGeom>
              <a:avLst/>
              <a:gdLst/>
              <a:ahLst/>
              <a:cxnLst>
                <a:cxn ang="0">
                  <a:pos x="345" y="44"/>
                </a:cxn>
                <a:cxn ang="0">
                  <a:pos x="293" y="53"/>
                </a:cxn>
                <a:cxn ang="0">
                  <a:pos x="241" y="70"/>
                </a:cxn>
                <a:cxn ang="0">
                  <a:pos x="189" y="114"/>
                </a:cxn>
                <a:cxn ang="0">
                  <a:pos x="155" y="194"/>
                </a:cxn>
                <a:cxn ang="0">
                  <a:pos x="138" y="291"/>
                </a:cxn>
                <a:cxn ang="0">
                  <a:pos x="129" y="398"/>
                </a:cxn>
                <a:cxn ang="0">
                  <a:pos x="129" y="628"/>
                </a:cxn>
                <a:cxn ang="0">
                  <a:pos x="138" y="743"/>
                </a:cxn>
                <a:cxn ang="0">
                  <a:pos x="155" y="840"/>
                </a:cxn>
                <a:cxn ang="0">
                  <a:pos x="189" y="919"/>
                </a:cxn>
                <a:cxn ang="0">
                  <a:pos x="233" y="973"/>
                </a:cxn>
                <a:cxn ang="0">
                  <a:pos x="293" y="999"/>
                </a:cxn>
                <a:cxn ang="0">
                  <a:pos x="345" y="1008"/>
                </a:cxn>
                <a:cxn ang="0">
                  <a:pos x="388" y="1008"/>
                </a:cxn>
                <a:cxn ang="0">
                  <a:pos x="431" y="990"/>
                </a:cxn>
                <a:cxn ang="0">
                  <a:pos x="483" y="964"/>
                </a:cxn>
                <a:cxn ang="0">
                  <a:pos x="517" y="911"/>
                </a:cxn>
                <a:cxn ang="0">
                  <a:pos x="543" y="840"/>
                </a:cxn>
                <a:cxn ang="0">
                  <a:pos x="560" y="681"/>
                </a:cxn>
                <a:cxn ang="0">
                  <a:pos x="560" y="389"/>
                </a:cxn>
                <a:cxn ang="0">
                  <a:pos x="552" y="274"/>
                </a:cxn>
                <a:cxn ang="0">
                  <a:pos x="534" y="185"/>
                </a:cxn>
                <a:cxn ang="0">
                  <a:pos x="491" y="106"/>
                </a:cxn>
                <a:cxn ang="0">
                  <a:pos x="422" y="61"/>
                </a:cxn>
                <a:cxn ang="0">
                  <a:pos x="345" y="44"/>
                </a:cxn>
                <a:cxn ang="0">
                  <a:pos x="353" y="0"/>
                </a:cxn>
                <a:cxn ang="0">
                  <a:pos x="465" y="17"/>
                </a:cxn>
                <a:cxn ang="0">
                  <a:pos x="552" y="70"/>
                </a:cxn>
                <a:cxn ang="0">
                  <a:pos x="612" y="132"/>
                </a:cxn>
                <a:cxn ang="0">
                  <a:pos x="664" y="247"/>
                </a:cxn>
                <a:cxn ang="0">
                  <a:pos x="690" y="380"/>
                </a:cxn>
                <a:cxn ang="0">
                  <a:pos x="698" y="530"/>
                </a:cxn>
                <a:cxn ang="0">
                  <a:pos x="707" y="530"/>
                </a:cxn>
                <a:cxn ang="0">
                  <a:pos x="707" y="636"/>
                </a:cxn>
                <a:cxn ang="0">
                  <a:pos x="673" y="796"/>
                </a:cxn>
                <a:cxn ang="0">
                  <a:pos x="647" y="866"/>
                </a:cxn>
                <a:cxn ang="0">
                  <a:pos x="604" y="937"/>
                </a:cxn>
                <a:cxn ang="0">
                  <a:pos x="543" y="999"/>
                </a:cxn>
                <a:cxn ang="0">
                  <a:pos x="457" y="1034"/>
                </a:cxn>
                <a:cxn ang="0">
                  <a:pos x="353" y="1052"/>
                </a:cxn>
                <a:cxn ang="0">
                  <a:pos x="250" y="1034"/>
                </a:cxn>
                <a:cxn ang="0">
                  <a:pos x="164" y="999"/>
                </a:cxn>
                <a:cxn ang="0">
                  <a:pos x="103" y="946"/>
                </a:cxn>
                <a:cxn ang="0">
                  <a:pos x="60" y="875"/>
                </a:cxn>
                <a:cxn ang="0">
                  <a:pos x="34" y="796"/>
                </a:cxn>
                <a:cxn ang="0">
                  <a:pos x="17" y="716"/>
                </a:cxn>
                <a:cxn ang="0">
                  <a:pos x="0" y="645"/>
                </a:cxn>
                <a:cxn ang="0">
                  <a:pos x="0" y="424"/>
                </a:cxn>
                <a:cxn ang="0">
                  <a:pos x="34" y="265"/>
                </a:cxn>
                <a:cxn ang="0">
                  <a:pos x="60" y="185"/>
                </a:cxn>
                <a:cxn ang="0">
                  <a:pos x="103" y="114"/>
                </a:cxn>
                <a:cxn ang="0">
                  <a:pos x="164" y="53"/>
                </a:cxn>
                <a:cxn ang="0">
                  <a:pos x="250" y="17"/>
                </a:cxn>
                <a:cxn ang="0">
                  <a:pos x="353" y="0"/>
                </a:cxn>
              </a:cxnLst>
              <a:rect l="0" t="0" r="r" b="b"/>
              <a:pathLst>
                <a:path w="707" h="1052">
                  <a:moveTo>
                    <a:pt x="345" y="44"/>
                  </a:moveTo>
                  <a:lnTo>
                    <a:pt x="293" y="53"/>
                  </a:lnTo>
                  <a:lnTo>
                    <a:pt x="241" y="70"/>
                  </a:lnTo>
                  <a:lnTo>
                    <a:pt x="189" y="114"/>
                  </a:lnTo>
                  <a:lnTo>
                    <a:pt x="155" y="194"/>
                  </a:lnTo>
                  <a:lnTo>
                    <a:pt x="138" y="291"/>
                  </a:lnTo>
                  <a:lnTo>
                    <a:pt x="129" y="398"/>
                  </a:lnTo>
                  <a:lnTo>
                    <a:pt x="129" y="628"/>
                  </a:lnTo>
                  <a:lnTo>
                    <a:pt x="138" y="743"/>
                  </a:lnTo>
                  <a:lnTo>
                    <a:pt x="155" y="840"/>
                  </a:lnTo>
                  <a:lnTo>
                    <a:pt x="189" y="919"/>
                  </a:lnTo>
                  <a:lnTo>
                    <a:pt x="233" y="973"/>
                  </a:lnTo>
                  <a:lnTo>
                    <a:pt x="293" y="999"/>
                  </a:lnTo>
                  <a:lnTo>
                    <a:pt x="345" y="1008"/>
                  </a:lnTo>
                  <a:lnTo>
                    <a:pt x="388" y="1008"/>
                  </a:lnTo>
                  <a:lnTo>
                    <a:pt x="431" y="990"/>
                  </a:lnTo>
                  <a:lnTo>
                    <a:pt x="483" y="964"/>
                  </a:lnTo>
                  <a:lnTo>
                    <a:pt x="517" y="911"/>
                  </a:lnTo>
                  <a:lnTo>
                    <a:pt x="543" y="840"/>
                  </a:lnTo>
                  <a:lnTo>
                    <a:pt x="560" y="681"/>
                  </a:lnTo>
                  <a:lnTo>
                    <a:pt x="560" y="389"/>
                  </a:lnTo>
                  <a:lnTo>
                    <a:pt x="552" y="274"/>
                  </a:lnTo>
                  <a:lnTo>
                    <a:pt x="534" y="185"/>
                  </a:lnTo>
                  <a:lnTo>
                    <a:pt x="491" y="106"/>
                  </a:lnTo>
                  <a:lnTo>
                    <a:pt x="422" y="61"/>
                  </a:lnTo>
                  <a:lnTo>
                    <a:pt x="345" y="44"/>
                  </a:lnTo>
                  <a:close/>
                  <a:moveTo>
                    <a:pt x="353" y="0"/>
                  </a:moveTo>
                  <a:lnTo>
                    <a:pt x="465" y="17"/>
                  </a:lnTo>
                  <a:lnTo>
                    <a:pt x="552" y="70"/>
                  </a:lnTo>
                  <a:lnTo>
                    <a:pt x="612" y="132"/>
                  </a:lnTo>
                  <a:lnTo>
                    <a:pt x="664" y="247"/>
                  </a:lnTo>
                  <a:lnTo>
                    <a:pt x="690" y="380"/>
                  </a:lnTo>
                  <a:lnTo>
                    <a:pt x="698" y="530"/>
                  </a:lnTo>
                  <a:lnTo>
                    <a:pt x="707" y="530"/>
                  </a:lnTo>
                  <a:lnTo>
                    <a:pt x="707" y="636"/>
                  </a:lnTo>
                  <a:lnTo>
                    <a:pt x="673" y="796"/>
                  </a:lnTo>
                  <a:lnTo>
                    <a:pt x="647" y="866"/>
                  </a:lnTo>
                  <a:lnTo>
                    <a:pt x="604" y="937"/>
                  </a:lnTo>
                  <a:lnTo>
                    <a:pt x="543" y="999"/>
                  </a:lnTo>
                  <a:lnTo>
                    <a:pt x="457" y="1034"/>
                  </a:lnTo>
                  <a:lnTo>
                    <a:pt x="353" y="1052"/>
                  </a:lnTo>
                  <a:lnTo>
                    <a:pt x="250" y="1034"/>
                  </a:lnTo>
                  <a:lnTo>
                    <a:pt x="164" y="999"/>
                  </a:lnTo>
                  <a:lnTo>
                    <a:pt x="103" y="946"/>
                  </a:lnTo>
                  <a:lnTo>
                    <a:pt x="60" y="875"/>
                  </a:lnTo>
                  <a:lnTo>
                    <a:pt x="34" y="796"/>
                  </a:lnTo>
                  <a:lnTo>
                    <a:pt x="17" y="716"/>
                  </a:lnTo>
                  <a:lnTo>
                    <a:pt x="0" y="645"/>
                  </a:lnTo>
                  <a:lnTo>
                    <a:pt x="0" y="424"/>
                  </a:lnTo>
                  <a:lnTo>
                    <a:pt x="34" y="265"/>
                  </a:lnTo>
                  <a:lnTo>
                    <a:pt x="60" y="185"/>
                  </a:lnTo>
                  <a:lnTo>
                    <a:pt x="103" y="114"/>
                  </a:lnTo>
                  <a:lnTo>
                    <a:pt x="164" y="53"/>
                  </a:lnTo>
                  <a:lnTo>
                    <a:pt x="250" y="17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15223" y="2616"/>
              <a:ext cx="810" cy="3919"/>
            </a:xfrm>
            <a:custGeom>
              <a:avLst/>
              <a:gdLst/>
              <a:ahLst/>
              <a:cxnLst>
                <a:cxn ang="0">
                  <a:pos x="741" y="0"/>
                </a:cxn>
                <a:cxn ang="0">
                  <a:pos x="802" y="0"/>
                </a:cxn>
                <a:cxn ang="0">
                  <a:pos x="810" y="9"/>
                </a:cxn>
                <a:cxn ang="0">
                  <a:pos x="810" y="27"/>
                </a:cxn>
                <a:cxn ang="0">
                  <a:pos x="802" y="36"/>
                </a:cxn>
                <a:cxn ang="0">
                  <a:pos x="664" y="186"/>
                </a:cxn>
                <a:cxn ang="0">
                  <a:pos x="543" y="363"/>
                </a:cxn>
                <a:cxn ang="0">
                  <a:pos x="440" y="557"/>
                </a:cxn>
                <a:cxn ang="0">
                  <a:pos x="345" y="779"/>
                </a:cxn>
                <a:cxn ang="0">
                  <a:pos x="267" y="1026"/>
                </a:cxn>
                <a:cxn ang="0">
                  <a:pos x="215" y="1309"/>
                </a:cxn>
                <a:cxn ang="0">
                  <a:pos x="172" y="1619"/>
                </a:cxn>
                <a:cxn ang="0">
                  <a:pos x="164" y="1964"/>
                </a:cxn>
                <a:cxn ang="0">
                  <a:pos x="172" y="2282"/>
                </a:cxn>
                <a:cxn ang="0">
                  <a:pos x="207" y="2592"/>
                </a:cxn>
                <a:cxn ang="0">
                  <a:pos x="267" y="2893"/>
                </a:cxn>
                <a:cxn ang="0">
                  <a:pos x="353" y="3176"/>
                </a:cxn>
                <a:cxn ang="0">
                  <a:pos x="474" y="3441"/>
                </a:cxn>
                <a:cxn ang="0">
                  <a:pos x="569" y="3600"/>
                </a:cxn>
                <a:cxn ang="0">
                  <a:pos x="664" y="3724"/>
                </a:cxn>
                <a:cxn ang="0">
                  <a:pos x="741" y="3813"/>
                </a:cxn>
                <a:cxn ang="0">
                  <a:pos x="802" y="3883"/>
                </a:cxn>
                <a:cxn ang="0">
                  <a:pos x="810" y="3892"/>
                </a:cxn>
                <a:cxn ang="0">
                  <a:pos x="810" y="3910"/>
                </a:cxn>
                <a:cxn ang="0">
                  <a:pos x="802" y="3919"/>
                </a:cxn>
                <a:cxn ang="0">
                  <a:pos x="741" y="3919"/>
                </a:cxn>
                <a:cxn ang="0">
                  <a:pos x="716" y="3892"/>
                </a:cxn>
                <a:cxn ang="0">
                  <a:pos x="716" y="3901"/>
                </a:cxn>
                <a:cxn ang="0">
                  <a:pos x="629" y="3822"/>
                </a:cxn>
                <a:cxn ang="0">
                  <a:pos x="595" y="3786"/>
                </a:cxn>
                <a:cxn ang="0">
                  <a:pos x="578" y="3760"/>
                </a:cxn>
                <a:cxn ang="0">
                  <a:pos x="543" y="3724"/>
                </a:cxn>
                <a:cxn ang="0">
                  <a:pos x="517" y="3680"/>
                </a:cxn>
                <a:cxn ang="0">
                  <a:pos x="465" y="3627"/>
                </a:cxn>
                <a:cxn ang="0">
                  <a:pos x="422" y="3565"/>
                </a:cxn>
                <a:cxn ang="0">
                  <a:pos x="276" y="3300"/>
                </a:cxn>
                <a:cxn ang="0">
                  <a:pos x="164" y="3034"/>
                </a:cxn>
                <a:cxn ang="0">
                  <a:pos x="86" y="2760"/>
                </a:cxn>
                <a:cxn ang="0">
                  <a:pos x="34" y="2495"/>
                </a:cxn>
                <a:cxn ang="0">
                  <a:pos x="8" y="2220"/>
                </a:cxn>
                <a:cxn ang="0">
                  <a:pos x="0" y="1955"/>
                </a:cxn>
                <a:cxn ang="0">
                  <a:pos x="8" y="1690"/>
                </a:cxn>
                <a:cxn ang="0">
                  <a:pos x="34" y="1433"/>
                </a:cxn>
                <a:cxn ang="0">
                  <a:pos x="77" y="1185"/>
                </a:cxn>
                <a:cxn ang="0">
                  <a:pos x="138" y="956"/>
                </a:cxn>
                <a:cxn ang="0">
                  <a:pos x="233" y="699"/>
                </a:cxn>
                <a:cxn ang="0">
                  <a:pos x="345" y="478"/>
                </a:cxn>
                <a:cxn ang="0">
                  <a:pos x="465" y="292"/>
                </a:cxn>
                <a:cxn ang="0">
                  <a:pos x="595" y="142"/>
                </a:cxn>
                <a:cxn ang="0">
                  <a:pos x="716" y="18"/>
                </a:cxn>
                <a:cxn ang="0">
                  <a:pos x="733" y="9"/>
                </a:cxn>
                <a:cxn ang="0">
                  <a:pos x="741" y="0"/>
                </a:cxn>
              </a:cxnLst>
              <a:rect l="0" t="0" r="r" b="b"/>
              <a:pathLst>
                <a:path w="810" h="3919">
                  <a:moveTo>
                    <a:pt x="741" y="0"/>
                  </a:moveTo>
                  <a:lnTo>
                    <a:pt x="802" y="0"/>
                  </a:lnTo>
                  <a:lnTo>
                    <a:pt x="810" y="9"/>
                  </a:lnTo>
                  <a:lnTo>
                    <a:pt x="810" y="27"/>
                  </a:lnTo>
                  <a:lnTo>
                    <a:pt x="802" y="36"/>
                  </a:lnTo>
                  <a:lnTo>
                    <a:pt x="664" y="186"/>
                  </a:lnTo>
                  <a:lnTo>
                    <a:pt x="543" y="363"/>
                  </a:lnTo>
                  <a:lnTo>
                    <a:pt x="440" y="557"/>
                  </a:lnTo>
                  <a:lnTo>
                    <a:pt x="345" y="779"/>
                  </a:lnTo>
                  <a:lnTo>
                    <a:pt x="267" y="1026"/>
                  </a:lnTo>
                  <a:lnTo>
                    <a:pt x="215" y="1309"/>
                  </a:lnTo>
                  <a:lnTo>
                    <a:pt x="172" y="1619"/>
                  </a:lnTo>
                  <a:lnTo>
                    <a:pt x="164" y="1964"/>
                  </a:lnTo>
                  <a:lnTo>
                    <a:pt x="172" y="2282"/>
                  </a:lnTo>
                  <a:lnTo>
                    <a:pt x="207" y="2592"/>
                  </a:lnTo>
                  <a:lnTo>
                    <a:pt x="267" y="2893"/>
                  </a:lnTo>
                  <a:lnTo>
                    <a:pt x="353" y="3176"/>
                  </a:lnTo>
                  <a:lnTo>
                    <a:pt x="474" y="3441"/>
                  </a:lnTo>
                  <a:lnTo>
                    <a:pt x="569" y="3600"/>
                  </a:lnTo>
                  <a:lnTo>
                    <a:pt x="664" y="3724"/>
                  </a:lnTo>
                  <a:lnTo>
                    <a:pt x="741" y="3813"/>
                  </a:lnTo>
                  <a:lnTo>
                    <a:pt x="802" y="3883"/>
                  </a:lnTo>
                  <a:lnTo>
                    <a:pt x="810" y="3892"/>
                  </a:lnTo>
                  <a:lnTo>
                    <a:pt x="810" y="3910"/>
                  </a:lnTo>
                  <a:lnTo>
                    <a:pt x="802" y="3919"/>
                  </a:lnTo>
                  <a:lnTo>
                    <a:pt x="741" y="3919"/>
                  </a:lnTo>
                  <a:lnTo>
                    <a:pt x="716" y="3892"/>
                  </a:lnTo>
                  <a:lnTo>
                    <a:pt x="716" y="3901"/>
                  </a:lnTo>
                  <a:lnTo>
                    <a:pt x="629" y="3822"/>
                  </a:lnTo>
                  <a:lnTo>
                    <a:pt x="595" y="3786"/>
                  </a:lnTo>
                  <a:lnTo>
                    <a:pt x="578" y="3760"/>
                  </a:lnTo>
                  <a:lnTo>
                    <a:pt x="543" y="3724"/>
                  </a:lnTo>
                  <a:lnTo>
                    <a:pt x="517" y="3680"/>
                  </a:lnTo>
                  <a:lnTo>
                    <a:pt x="465" y="3627"/>
                  </a:lnTo>
                  <a:lnTo>
                    <a:pt x="422" y="3565"/>
                  </a:lnTo>
                  <a:lnTo>
                    <a:pt x="276" y="3300"/>
                  </a:lnTo>
                  <a:lnTo>
                    <a:pt x="164" y="3034"/>
                  </a:lnTo>
                  <a:lnTo>
                    <a:pt x="86" y="2760"/>
                  </a:lnTo>
                  <a:lnTo>
                    <a:pt x="34" y="2495"/>
                  </a:lnTo>
                  <a:lnTo>
                    <a:pt x="8" y="2220"/>
                  </a:lnTo>
                  <a:lnTo>
                    <a:pt x="0" y="1955"/>
                  </a:lnTo>
                  <a:lnTo>
                    <a:pt x="8" y="1690"/>
                  </a:lnTo>
                  <a:lnTo>
                    <a:pt x="34" y="1433"/>
                  </a:lnTo>
                  <a:lnTo>
                    <a:pt x="77" y="1185"/>
                  </a:lnTo>
                  <a:lnTo>
                    <a:pt x="138" y="956"/>
                  </a:lnTo>
                  <a:lnTo>
                    <a:pt x="233" y="699"/>
                  </a:lnTo>
                  <a:lnTo>
                    <a:pt x="345" y="478"/>
                  </a:lnTo>
                  <a:lnTo>
                    <a:pt x="465" y="292"/>
                  </a:lnTo>
                  <a:lnTo>
                    <a:pt x="595" y="142"/>
                  </a:lnTo>
                  <a:lnTo>
                    <a:pt x="716" y="18"/>
                  </a:lnTo>
                  <a:lnTo>
                    <a:pt x="733" y="9"/>
                  </a:lnTo>
                  <a:lnTo>
                    <a:pt x="741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2" name="Freeform 100"/>
            <p:cNvSpPr>
              <a:spLocks noEditPoints="1"/>
            </p:cNvSpPr>
            <p:nvPr/>
          </p:nvSpPr>
          <p:spPr bwMode="auto">
            <a:xfrm>
              <a:off x="16775" y="3465"/>
              <a:ext cx="932" cy="1018"/>
            </a:xfrm>
            <a:custGeom>
              <a:avLst/>
              <a:gdLst/>
              <a:ahLst/>
              <a:cxnLst>
                <a:cxn ang="0">
                  <a:pos x="647" y="115"/>
                </a:cxn>
                <a:cxn ang="0">
                  <a:pos x="501" y="239"/>
                </a:cxn>
                <a:cxn ang="0">
                  <a:pos x="423" y="381"/>
                </a:cxn>
                <a:cxn ang="0">
                  <a:pos x="380" y="584"/>
                </a:cxn>
                <a:cxn ang="0">
                  <a:pos x="587" y="566"/>
                </a:cxn>
                <a:cxn ang="0">
                  <a:pos x="803" y="434"/>
                </a:cxn>
                <a:cxn ang="0">
                  <a:pos x="889" y="248"/>
                </a:cxn>
                <a:cxn ang="0">
                  <a:pos x="846" y="142"/>
                </a:cxn>
                <a:cxn ang="0">
                  <a:pos x="725" y="98"/>
                </a:cxn>
                <a:cxn ang="0">
                  <a:pos x="820" y="18"/>
                </a:cxn>
                <a:cxn ang="0">
                  <a:pos x="915" y="124"/>
                </a:cxn>
                <a:cxn ang="0">
                  <a:pos x="906" y="363"/>
                </a:cxn>
                <a:cxn ang="0">
                  <a:pos x="716" y="593"/>
                </a:cxn>
                <a:cxn ang="0">
                  <a:pos x="414" y="690"/>
                </a:cxn>
                <a:cxn ang="0">
                  <a:pos x="371" y="699"/>
                </a:cxn>
                <a:cxn ang="0">
                  <a:pos x="337" y="903"/>
                </a:cxn>
                <a:cxn ang="0">
                  <a:pos x="319" y="982"/>
                </a:cxn>
                <a:cxn ang="0">
                  <a:pos x="276" y="1018"/>
                </a:cxn>
                <a:cxn ang="0">
                  <a:pos x="225" y="1009"/>
                </a:cxn>
                <a:cxn ang="0">
                  <a:pos x="207" y="991"/>
                </a:cxn>
                <a:cxn ang="0">
                  <a:pos x="216" y="938"/>
                </a:cxn>
                <a:cxn ang="0">
                  <a:pos x="259" y="814"/>
                </a:cxn>
                <a:cxn ang="0">
                  <a:pos x="164" y="646"/>
                </a:cxn>
                <a:cxn ang="0">
                  <a:pos x="18" y="487"/>
                </a:cxn>
                <a:cxn ang="0">
                  <a:pos x="9" y="319"/>
                </a:cxn>
                <a:cxn ang="0">
                  <a:pos x="69" y="142"/>
                </a:cxn>
                <a:cxn ang="0">
                  <a:pos x="130" y="36"/>
                </a:cxn>
                <a:cxn ang="0">
                  <a:pos x="181" y="18"/>
                </a:cxn>
                <a:cxn ang="0">
                  <a:pos x="190" y="36"/>
                </a:cxn>
                <a:cxn ang="0">
                  <a:pos x="104" y="160"/>
                </a:cxn>
                <a:cxn ang="0">
                  <a:pos x="43" y="345"/>
                </a:cxn>
                <a:cxn ang="0">
                  <a:pos x="61" y="451"/>
                </a:cxn>
                <a:cxn ang="0">
                  <a:pos x="199" y="558"/>
                </a:cxn>
                <a:cxn ang="0">
                  <a:pos x="319" y="549"/>
                </a:cxn>
                <a:cxn ang="0">
                  <a:pos x="397" y="319"/>
                </a:cxn>
                <a:cxn ang="0">
                  <a:pos x="492" y="151"/>
                </a:cxn>
                <a:cxn ang="0">
                  <a:pos x="639" y="18"/>
                </a:cxn>
              </a:cxnLst>
              <a:rect l="0" t="0" r="r" b="b"/>
              <a:pathLst>
                <a:path w="932" h="1018">
                  <a:moveTo>
                    <a:pt x="725" y="98"/>
                  </a:moveTo>
                  <a:lnTo>
                    <a:pt x="647" y="115"/>
                  </a:lnTo>
                  <a:lnTo>
                    <a:pt x="570" y="160"/>
                  </a:lnTo>
                  <a:lnTo>
                    <a:pt x="501" y="239"/>
                  </a:lnTo>
                  <a:lnTo>
                    <a:pt x="449" y="310"/>
                  </a:lnTo>
                  <a:lnTo>
                    <a:pt x="423" y="381"/>
                  </a:lnTo>
                  <a:lnTo>
                    <a:pt x="397" y="469"/>
                  </a:lnTo>
                  <a:lnTo>
                    <a:pt x="380" y="584"/>
                  </a:lnTo>
                  <a:lnTo>
                    <a:pt x="440" y="584"/>
                  </a:lnTo>
                  <a:lnTo>
                    <a:pt x="587" y="566"/>
                  </a:lnTo>
                  <a:lnTo>
                    <a:pt x="708" y="513"/>
                  </a:lnTo>
                  <a:lnTo>
                    <a:pt x="803" y="434"/>
                  </a:lnTo>
                  <a:lnTo>
                    <a:pt x="863" y="345"/>
                  </a:lnTo>
                  <a:lnTo>
                    <a:pt x="889" y="248"/>
                  </a:lnTo>
                  <a:lnTo>
                    <a:pt x="880" y="195"/>
                  </a:lnTo>
                  <a:lnTo>
                    <a:pt x="846" y="142"/>
                  </a:lnTo>
                  <a:lnTo>
                    <a:pt x="794" y="107"/>
                  </a:lnTo>
                  <a:lnTo>
                    <a:pt x="725" y="98"/>
                  </a:lnTo>
                  <a:close/>
                  <a:moveTo>
                    <a:pt x="734" y="0"/>
                  </a:moveTo>
                  <a:lnTo>
                    <a:pt x="820" y="18"/>
                  </a:lnTo>
                  <a:lnTo>
                    <a:pt x="880" y="53"/>
                  </a:lnTo>
                  <a:lnTo>
                    <a:pt x="915" y="124"/>
                  </a:lnTo>
                  <a:lnTo>
                    <a:pt x="932" y="222"/>
                  </a:lnTo>
                  <a:lnTo>
                    <a:pt x="906" y="363"/>
                  </a:lnTo>
                  <a:lnTo>
                    <a:pt x="828" y="487"/>
                  </a:lnTo>
                  <a:lnTo>
                    <a:pt x="716" y="593"/>
                  </a:lnTo>
                  <a:lnTo>
                    <a:pt x="570" y="664"/>
                  </a:lnTo>
                  <a:lnTo>
                    <a:pt x="414" y="690"/>
                  </a:lnTo>
                  <a:lnTo>
                    <a:pt x="363" y="690"/>
                  </a:lnTo>
                  <a:lnTo>
                    <a:pt x="371" y="699"/>
                  </a:lnTo>
                  <a:lnTo>
                    <a:pt x="354" y="823"/>
                  </a:lnTo>
                  <a:lnTo>
                    <a:pt x="337" y="903"/>
                  </a:lnTo>
                  <a:lnTo>
                    <a:pt x="328" y="956"/>
                  </a:lnTo>
                  <a:lnTo>
                    <a:pt x="319" y="982"/>
                  </a:lnTo>
                  <a:lnTo>
                    <a:pt x="294" y="1009"/>
                  </a:lnTo>
                  <a:lnTo>
                    <a:pt x="276" y="1018"/>
                  </a:lnTo>
                  <a:lnTo>
                    <a:pt x="242" y="1018"/>
                  </a:lnTo>
                  <a:lnTo>
                    <a:pt x="225" y="1009"/>
                  </a:lnTo>
                  <a:lnTo>
                    <a:pt x="216" y="1009"/>
                  </a:lnTo>
                  <a:lnTo>
                    <a:pt x="207" y="991"/>
                  </a:lnTo>
                  <a:lnTo>
                    <a:pt x="207" y="965"/>
                  </a:lnTo>
                  <a:lnTo>
                    <a:pt x="216" y="938"/>
                  </a:lnTo>
                  <a:lnTo>
                    <a:pt x="233" y="894"/>
                  </a:lnTo>
                  <a:lnTo>
                    <a:pt x="259" y="814"/>
                  </a:lnTo>
                  <a:lnTo>
                    <a:pt x="294" y="690"/>
                  </a:lnTo>
                  <a:lnTo>
                    <a:pt x="164" y="646"/>
                  </a:lnTo>
                  <a:lnTo>
                    <a:pt x="69" y="575"/>
                  </a:lnTo>
                  <a:lnTo>
                    <a:pt x="18" y="487"/>
                  </a:lnTo>
                  <a:lnTo>
                    <a:pt x="0" y="390"/>
                  </a:lnTo>
                  <a:lnTo>
                    <a:pt x="9" y="319"/>
                  </a:lnTo>
                  <a:lnTo>
                    <a:pt x="26" y="230"/>
                  </a:lnTo>
                  <a:lnTo>
                    <a:pt x="69" y="142"/>
                  </a:lnTo>
                  <a:lnTo>
                    <a:pt x="121" y="53"/>
                  </a:lnTo>
                  <a:lnTo>
                    <a:pt x="130" y="36"/>
                  </a:lnTo>
                  <a:lnTo>
                    <a:pt x="147" y="18"/>
                  </a:lnTo>
                  <a:lnTo>
                    <a:pt x="181" y="18"/>
                  </a:lnTo>
                  <a:lnTo>
                    <a:pt x="190" y="27"/>
                  </a:lnTo>
                  <a:lnTo>
                    <a:pt x="190" y="36"/>
                  </a:lnTo>
                  <a:lnTo>
                    <a:pt x="173" y="53"/>
                  </a:lnTo>
                  <a:lnTo>
                    <a:pt x="104" y="160"/>
                  </a:lnTo>
                  <a:lnTo>
                    <a:pt x="61" y="266"/>
                  </a:lnTo>
                  <a:lnTo>
                    <a:pt x="43" y="345"/>
                  </a:lnTo>
                  <a:lnTo>
                    <a:pt x="43" y="372"/>
                  </a:lnTo>
                  <a:lnTo>
                    <a:pt x="61" y="451"/>
                  </a:lnTo>
                  <a:lnTo>
                    <a:pt x="112" y="513"/>
                  </a:lnTo>
                  <a:lnTo>
                    <a:pt x="199" y="558"/>
                  </a:lnTo>
                  <a:lnTo>
                    <a:pt x="311" y="584"/>
                  </a:lnTo>
                  <a:lnTo>
                    <a:pt x="319" y="549"/>
                  </a:lnTo>
                  <a:lnTo>
                    <a:pt x="371" y="390"/>
                  </a:lnTo>
                  <a:lnTo>
                    <a:pt x="397" y="319"/>
                  </a:lnTo>
                  <a:lnTo>
                    <a:pt x="440" y="239"/>
                  </a:lnTo>
                  <a:lnTo>
                    <a:pt x="492" y="151"/>
                  </a:lnTo>
                  <a:lnTo>
                    <a:pt x="561" y="80"/>
                  </a:lnTo>
                  <a:lnTo>
                    <a:pt x="639" y="18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3" name="Rectangle 101"/>
            <p:cNvSpPr>
              <a:spLocks noChangeArrowheads="1"/>
            </p:cNvSpPr>
            <p:nvPr/>
          </p:nvSpPr>
          <p:spPr bwMode="auto">
            <a:xfrm>
              <a:off x="16413" y="4527"/>
              <a:ext cx="1742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4" name="Freeform 102"/>
            <p:cNvSpPr>
              <a:spLocks/>
            </p:cNvSpPr>
            <p:nvPr/>
          </p:nvSpPr>
          <p:spPr bwMode="auto">
            <a:xfrm>
              <a:off x="16482" y="4863"/>
              <a:ext cx="673" cy="1026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431" y="18"/>
                </a:cxn>
                <a:cxn ang="0">
                  <a:pos x="526" y="53"/>
                </a:cxn>
                <a:cxn ang="0">
                  <a:pos x="604" y="115"/>
                </a:cxn>
                <a:cxn ang="0">
                  <a:pos x="656" y="195"/>
                </a:cxn>
                <a:cxn ang="0">
                  <a:pos x="673" y="301"/>
                </a:cxn>
                <a:cxn ang="0">
                  <a:pos x="656" y="407"/>
                </a:cxn>
                <a:cxn ang="0">
                  <a:pos x="604" y="495"/>
                </a:cxn>
                <a:cxn ang="0">
                  <a:pos x="535" y="566"/>
                </a:cxn>
                <a:cxn ang="0">
                  <a:pos x="457" y="637"/>
                </a:cxn>
                <a:cxn ang="0">
                  <a:pos x="405" y="681"/>
                </a:cxn>
                <a:cxn ang="0">
                  <a:pos x="354" y="716"/>
                </a:cxn>
                <a:cxn ang="0">
                  <a:pos x="302" y="761"/>
                </a:cxn>
                <a:cxn ang="0">
                  <a:pos x="233" y="823"/>
                </a:cxn>
                <a:cxn ang="0">
                  <a:pos x="155" y="893"/>
                </a:cxn>
                <a:cxn ang="0">
                  <a:pos x="552" y="893"/>
                </a:cxn>
                <a:cxn ang="0">
                  <a:pos x="578" y="885"/>
                </a:cxn>
                <a:cxn ang="0">
                  <a:pos x="595" y="849"/>
                </a:cxn>
                <a:cxn ang="0">
                  <a:pos x="604" y="787"/>
                </a:cxn>
                <a:cxn ang="0">
                  <a:pos x="612" y="743"/>
                </a:cxn>
                <a:cxn ang="0">
                  <a:pos x="664" y="743"/>
                </a:cxn>
                <a:cxn ang="0">
                  <a:pos x="621" y="1026"/>
                </a:cxn>
                <a:cxn ang="0">
                  <a:pos x="0" y="1026"/>
                </a:cxn>
                <a:cxn ang="0">
                  <a:pos x="0" y="982"/>
                </a:cxn>
                <a:cxn ang="0">
                  <a:pos x="17" y="964"/>
                </a:cxn>
                <a:cxn ang="0">
                  <a:pos x="380" y="601"/>
                </a:cxn>
                <a:cxn ang="0">
                  <a:pos x="423" y="548"/>
                </a:cxn>
                <a:cxn ang="0">
                  <a:pos x="474" y="486"/>
                </a:cxn>
                <a:cxn ang="0">
                  <a:pos x="509" y="407"/>
                </a:cxn>
                <a:cxn ang="0">
                  <a:pos x="526" y="310"/>
                </a:cxn>
                <a:cxn ang="0">
                  <a:pos x="509" y="221"/>
                </a:cxn>
                <a:cxn ang="0">
                  <a:pos x="466" y="141"/>
                </a:cxn>
                <a:cxn ang="0">
                  <a:pos x="388" y="80"/>
                </a:cxn>
                <a:cxn ang="0">
                  <a:pos x="293" y="62"/>
                </a:cxn>
                <a:cxn ang="0">
                  <a:pos x="233" y="71"/>
                </a:cxn>
                <a:cxn ang="0">
                  <a:pos x="173" y="97"/>
                </a:cxn>
                <a:cxn ang="0">
                  <a:pos x="121" y="133"/>
                </a:cxn>
                <a:cxn ang="0">
                  <a:pos x="78" y="203"/>
                </a:cxn>
                <a:cxn ang="0">
                  <a:pos x="104" y="203"/>
                </a:cxn>
                <a:cxn ang="0">
                  <a:pos x="129" y="212"/>
                </a:cxn>
                <a:cxn ang="0">
                  <a:pos x="155" y="239"/>
                </a:cxn>
                <a:cxn ang="0">
                  <a:pos x="164" y="256"/>
                </a:cxn>
                <a:cxn ang="0">
                  <a:pos x="164" y="283"/>
                </a:cxn>
                <a:cxn ang="0">
                  <a:pos x="147" y="336"/>
                </a:cxn>
                <a:cxn ang="0">
                  <a:pos x="129" y="354"/>
                </a:cxn>
                <a:cxn ang="0">
                  <a:pos x="104" y="363"/>
                </a:cxn>
                <a:cxn ang="0">
                  <a:pos x="69" y="363"/>
                </a:cxn>
                <a:cxn ang="0">
                  <a:pos x="35" y="345"/>
                </a:cxn>
                <a:cxn ang="0">
                  <a:pos x="26" y="327"/>
                </a:cxn>
                <a:cxn ang="0">
                  <a:pos x="9" y="301"/>
                </a:cxn>
                <a:cxn ang="0">
                  <a:pos x="9" y="274"/>
                </a:cxn>
                <a:cxn ang="0">
                  <a:pos x="26" y="195"/>
                </a:cxn>
                <a:cxn ang="0">
                  <a:pos x="60" y="115"/>
                </a:cxn>
                <a:cxn ang="0">
                  <a:pos x="129" y="53"/>
                </a:cxn>
                <a:cxn ang="0">
                  <a:pos x="216" y="18"/>
                </a:cxn>
                <a:cxn ang="0">
                  <a:pos x="319" y="0"/>
                </a:cxn>
              </a:cxnLst>
              <a:rect l="0" t="0" r="r" b="b"/>
              <a:pathLst>
                <a:path w="673" h="1026">
                  <a:moveTo>
                    <a:pt x="319" y="0"/>
                  </a:moveTo>
                  <a:lnTo>
                    <a:pt x="431" y="18"/>
                  </a:lnTo>
                  <a:lnTo>
                    <a:pt x="526" y="53"/>
                  </a:lnTo>
                  <a:lnTo>
                    <a:pt x="604" y="115"/>
                  </a:lnTo>
                  <a:lnTo>
                    <a:pt x="656" y="195"/>
                  </a:lnTo>
                  <a:lnTo>
                    <a:pt x="673" y="301"/>
                  </a:lnTo>
                  <a:lnTo>
                    <a:pt x="656" y="407"/>
                  </a:lnTo>
                  <a:lnTo>
                    <a:pt x="604" y="495"/>
                  </a:lnTo>
                  <a:lnTo>
                    <a:pt x="535" y="566"/>
                  </a:lnTo>
                  <a:lnTo>
                    <a:pt x="457" y="637"/>
                  </a:lnTo>
                  <a:lnTo>
                    <a:pt x="405" y="681"/>
                  </a:lnTo>
                  <a:lnTo>
                    <a:pt x="354" y="716"/>
                  </a:lnTo>
                  <a:lnTo>
                    <a:pt x="302" y="761"/>
                  </a:lnTo>
                  <a:lnTo>
                    <a:pt x="233" y="823"/>
                  </a:lnTo>
                  <a:lnTo>
                    <a:pt x="155" y="893"/>
                  </a:lnTo>
                  <a:lnTo>
                    <a:pt x="552" y="893"/>
                  </a:lnTo>
                  <a:lnTo>
                    <a:pt x="578" y="885"/>
                  </a:lnTo>
                  <a:lnTo>
                    <a:pt x="595" y="849"/>
                  </a:lnTo>
                  <a:lnTo>
                    <a:pt x="604" y="787"/>
                  </a:lnTo>
                  <a:lnTo>
                    <a:pt x="612" y="743"/>
                  </a:lnTo>
                  <a:lnTo>
                    <a:pt x="664" y="743"/>
                  </a:lnTo>
                  <a:lnTo>
                    <a:pt x="621" y="1026"/>
                  </a:lnTo>
                  <a:lnTo>
                    <a:pt x="0" y="1026"/>
                  </a:lnTo>
                  <a:lnTo>
                    <a:pt x="0" y="982"/>
                  </a:lnTo>
                  <a:lnTo>
                    <a:pt x="17" y="964"/>
                  </a:lnTo>
                  <a:lnTo>
                    <a:pt x="380" y="601"/>
                  </a:lnTo>
                  <a:lnTo>
                    <a:pt x="423" y="548"/>
                  </a:lnTo>
                  <a:lnTo>
                    <a:pt x="474" y="486"/>
                  </a:lnTo>
                  <a:lnTo>
                    <a:pt x="509" y="407"/>
                  </a:lnTo>
                  <a:lnTo>
                    <a:pt x="526" y="310"/>
                  </a:lnTo>
                  <a:lnTo>
                    <a:pt x="509" y="221"/>
                  </a:lnTo>
                  <a:lnTo>
                    <a:pt x="466" y="141"/>
                  </a:lnTo>
                  <a:lnTo>
                    <a:pt x="388" y="80"/>
                  </a:lnTo>
                  <a:lnTo>
                    <a:pt x="293" y="62"/>
                  </a:lnTo>
                  <a:lnTo>
                    <a:pt x="233" y="71"/>
                  </a:lnTo>
                  <a:lnTo>
                    <a:pt x="173" y="97"/>
                  </a:lnTo>
                  <a:lnTo>
                    <a:pt x="121" y="133"/>
                  </a:lnTo>
                  <a:lnTo>
                    <a:pt x="78" y="203"/>
                  </a:lnTo>
                  <a:lnTo>
                    <a:pt x="104" y="203"/>
                  </a:lnTo>
                  <a:lnTo>
                    <a:pt x="129" y="212"/>
                  </a:lnTo>
                  <a:lnTo>
                    <a:pt x="155" y="239"/>
                  </a:lnTo>
                  <a:lnTo>
                    <a:pt x="164" y="256"/>
                  </a:lnTo>
                  <a:lnTo>
                    <a:pt x="164" y="283"/>
                  </a:lnTo>
                  <a:lnTo>
                    <a:pt x="147" y="336"/>
                  </a:lnTo>
                  <a:lnTo>
                    <a:pt x="129" y="354"/>
                  </a:lnTo>
                  <a:lnTo>
                    <a:pt x="104" y="363"/>
                  </a:lnTo>
                  <a:lnTo>
                    <a:pt x="69" y="363"/>
                  </a:lnTo>
                  <a:lnTo>
                    <a:pt x="35" y="345"/>
                  </a:lnTo>
                  <a:lnTo>
                    <a:pt x="26" y="327"/>
                  </a:lnTo>
                  <a:lnTo>
                    <a:pt x="9" y="301"/>
                  </a:lnTo>
                  <a:lnTo>
                    <a:pt x="9" y="274"/>
                  </a:lnTo>
                  <a:lnTo>
                    <a:pt x="26" y="195"/>
                  </a:lnTo>
                  <a:lnTo>
                    <a:pt x="60" y="115"/>
                  </a:lnTo>
                  <a:lnTo>
                    <a:pt x="129" y="53"/>
                  </a:lnTo>
                  <a:lnTo>
                    <a:pt x="216" y="1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" name="Freeform 103"/>
            <p:cNvSpPr>
              <a:spLocks noEditPoints="1"/>
            </p:cNvSpPr>
            <p:nvPr/>
          </p:nvSpPr>
          <p:spPr bwMode="auto">
            <a:xfrm>
              <a:off x="17319" y="4810"/>
              <a:ext cx="698" cy="1398"/>
            </a:xfrm>
            <a:custGeom>
              <a:avLst/>
              <a:gdLst/>
              <a:ahLst/>
              <a:cxnLst>
                <a:cxn ang="0">
                  <a:pos x="491" y="177"/>
                </a:cxn>
                <a:cxn ang="0">
                  <a:pos x="621" y="186"/>
                </a:cxn>
                <a:cxn ang="0">
                  <a:pos x="621" y="168"/>
                </a:cxn>
                <a:cxn ang="0">
                  <a:pos x="431" y="0"/>
                </a:cxn>
                <a:cxn ang="0">
                  <a:pos x="457" y="9"/>
                </a:cxn>
                <a:cxn ang="0">
                  <a:pos x="448" y="53"/>
                </a:cxn>
                <a:cxn ang="0">
                  <a:pos x="457" y="124"/>
                </a:cxn>
                <a:cxn ang="0">
                  <a:pos x="491" y="133"/>
                </a:cxn>
                <a:cxn ang="0">
                  <a:pos x="604" y="124"/>
                </a:cxn>
                <a:cxn ang="0">
                  <a:pos x="681" y="141"/>
                </a:cxn>
                <a:cxn ang="0">
                  <a:pos x="681" y="194"/>
                </a:cxn>
                <a:cxn ang="0">
                  <a:pos x="595" y="221"/>
                </a:cxn>
                <a:cxn ang="0">
                  <a:pos x="491" y="212"/>
                </a:cxn>
                <a:cxn ang="0">
                  <a:pos x="457" y="194"/>
                </a:cxn>
                <a:cxn ang="0">
                  <a:pos x="457" y="194"/>
                </a:cxn>
                <a:cxn ang="0">
                  <a:pos x="267" y="371"/>
                </a:cxn>
                <a:cxn ang="0">
                  <a:pos x="129" y="619"/>
                </a:cxn>
                <a:cxn ang="0">
                  <a:pos x="121" y="858"/>
                </a:cxn>
                <a:cxn ang="0">
                  <a:pos x="207" y="964"/>
                </a:cxn>
                <a:cxn ang="0">
                  <a:pos x="353" y="1017"/>
                </a:cxn>
                <a:cxn ang="0">
                  <a:pos x="414" y="1035"/>
                </a:cxn>
                <a:cxn ang="0">
                  <a:pos x="483" y="1061"/>
                </a:cxn>
                <a:cxn ang="0">
                  <a:pos x="560" y="1141"/>
                </a:cxn>
                <a:cxn ang="0">
                  <a:pos x="569" y="1274"/>
                </a:cxn>
                <a:cxn ang="0">
                  <a:pos x="474" y="1380"/>
                </a:cxn>
                <a:cxn ang="0">
                  <a:pos x="345" y="1389"/>
                </a:cxn>
                <a:cxn ang="0">
                  <a:pos x="259" y="1344"/>
                </a:cxn>
                <a:cxn ang="0">
                  <a:pos x="241" y="1309"/>
                </a:cxn>
                <a:cxn ang="0">
                  <a:pos x="267" y="1300"/>
                </a:cxn>
                <a:cxn ang="0">
                  <a:pos x="345" y="1344"/>
                </a:cxn>
                <a:cxn ang="0">
                  <a:pos x="397" y="1353"/>
                </a:cxn>
                <a:cxn ang="0">
                  <a:pos x="466" y="1318"/>
                </a:cxn>
                <a:cxn ang="0">
                  <a:pos x="474" y="1238"/>
                </a:cxn>
                <a:cxn ang="0">
                  <a:pos x="448" y="1203"/>
                </a:cxn>
                <a:cxn ang="0">
                  <a:pos x="414" y="1176"/>
                </a:cxn>
                <a:cxn ang="0">
                  <a:pos x="267" y="1123"/>
                </a:cxn>
                <a:cxn ang="0">
                  <a:pos x="146" y="1088"/>
                </a:cxn>
                <a:cxn ang="0">
                  <a:pos x="86" y="1035"/>
                </a:cxn>
                <a:cxn ang="0">
                  <a:pos x="8" y="893"/>
                </a:cxn>
                <a:cxn ang="0">
                  <a:pos x="26" y="646"/>
                </a:cxn>
                <a:cxn ang="0">
                  <a:pos x="190" y="354"/>
                </a:cxn>
                <a:cxn ang="0">
                  <a:pos x="414" y="159"/>
                </a:cxn>
                <a:cxn ang="0">
                  <a:pos x="397" y="115"/>
                </a:cxn>
                <a:cxn ang="0">
                  <a:pos x="405" y="35"/>
                </a:cxn>
                <a:cxn ang="0">
                  <a:pos x="414" y="9"/>
                </a:cxn>
              </a:cxnLst>
              <a:rect l="0" t="0" r="r" b="b"/>
              <a:pathLst>
                <a:path w="698" h="1398">
                  <a:moveTo>
                    <a:pt x="517" y="168"/>
                  </a:moveTo>
                  <a:lnTo>
                    <a:pt x="491" y="177"/>
                  </a:lnTo>
                  <a:lnTo>
                    <a:pt x="500" y="186"/>
                  </a:lnTo>
                  <a:lnTo>
                    <a:pt x="621" y="186"/>
                  </a:lnTo>
                  <a:lnTo>
                    <a:pt x="638" y="177"/>
                  </a:lnTo>
                  <a:lnTo>
                    <a:pt x="621" y="168"/>
                  </a:lnTo>
                  <a:lnTo>
                    <a:pt x="517" y="168"/>
                  </a:lnTo>
                  <a:close/>
                  <a:moveTo>
                    <a:pt x="431" y="0"/>
                  </a:moveTo>
                  <a:lnTo>
                    <a:pt x="448" y="0"/>
                  </a:lnTo>
                  <a:lnTo>
                    <a:pt x="457" y="9"/>
                  </a:lnTo>
                  <a:lnTo>
                    <a:pt x="457" y="35"/>
                  </a:lnTo>
                  <a:lnTo>
                    <a:pt x="448" y="53"/>
                  </a:lnTo>
                  <a:lnTo>
                    <a:pt x="448" y="106"/>
                  </a:lnTo>
                  <a:lnTo>
                    <a:pt x="457" y="124"/>
                  </a:lnTo>
                  <a:lnTo>
                    <a:pt x="457" y="141"/>
                  </a:lnTo>
                  <a:lnTo>
                    <a:pt x="491" y="133"/>
                  </a:lnTo>
                  <a:lnTo>
                    <a:pt x="517" y="124"/>
                  </a:lnTo>
                  <a:lnTo>
                    <a:pt x="604" y="124"/>
                  </a:lnTo>
                  <a:lnTo>
                    <a:pt x="655" y="133"/>
                  </a:lnTo>
                  <a:lnTo>
                    <a:pt x="681" y="141"/>
                  </a:lnTo>
                  <a:lnTo>
                    <a:pt x="698" y="168"/>
                  </a:lnTo>
                  <a:lnTo>
                    <a:pt x="681" y="194"/>
                  </a:lnTo>
                  <a:lnTo>
                    <a:pt x="638" y="212"/>
                  </a:lnTo>
                  <a:lnTo>
                    <a:pt x="595" y="221"/>
                  </a:lnTo>
                  <a:lnTo>
                    <a:pt x="509" y="221"/>
                  </a:lnTo>
                  <a:lnTo>
                    <a:pt x="491" y="212"/>
                  </a:lnTo>
                  <a:lnTo>
                    <a:pt x="466" y="203"/>
                  </a:lnTo>
                  <a:lnTo>
                    <a:pt x="457" y="194"/>
                  </a:lnTo>
                  <a:lnTo>
                    <a:pt x="448" y="194"/>
                  </a:lnTo>
                  <a:lnTo>
                    <a:pt x="457" y="194"/>
                  </a:lnTo>
                  <a:lnTo>
                    <a:pt x="362" y="265"/>
                  </a:lnTo>
                  <a:lnTo>
                    <a:pt x="267" y="371"/>
                  </a:lnTo>
                  <a:lnTo>
                    <a:pt x="190" y="486"/>
                  </a:lnTo>
                  <a:lnTo>
                    <a:pt x="129" y="619"/>
                  </a:lnTo>
                  <a:lnTo>
                    <a:pt x="112" y="761"/>
                  </a:lnTo>
                  <a:lnTo>
                    <a:pt x="121" y="858"/>
                  </a:lnTo>
                  <a:lnTo>
                    <a:pt x="164" y="929"/>
                  </a:lnTo>
                  <a:lnTo>
                    <a:pt x="207" y="964"/>
                  </a:lnTo>
                  <a:lnTo>
                    <a:pt x="259" y="991"/>
                  </a:lnTo>
                  <a:lnTo>
                    <a:pt x="353" y="1017"/>
                  </a:lnTo>
                  <a:lnTo>
                    <a:pt x="379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1"/>
                  </a:lnTo>
                  <a:lnTo>
                    <a:pt x="535" y="1097"/>
                  </a:lnTo>
                  <a:lnTo>
                    <a:pt x="560" y="1141"/>
                  </a:lnTo>
                  <a:lnTo>
                    <a:pt x="578" y="1203"/>
                  </a:lnTo>
                  <a:lnTo>
                    <a:pt x="569" y="1274"/>
                  </a:lnTo>
                  <a:lnTo>
                    <a:pt x="535" y="1336"/>
                  </a:lnTo>
                  <a:lnTo>
                    <a:pt x="474" y="1380"/>
                  </a:lnTo>
                  <a:lnTo>
                    <a:pt x="405" y="1398"/>
                  </a:lnTo>
                  <a:lnTo>
                    <a:pt x="345" y="1389"/>
                  </a:lnTo>
                  <a:lnTo>
                    <a:pt x="293" y="1371"/>
                  </a:lnTo>
                  <a:lnTo>
                    <a:pt x="259" y="1344"/>
                  </a:lnTo>
                  <a:lnTo>
                    <a:pt x="241" y="1318"/>
                  </a:lnTo>
                  <a:lnTo>
                    <a:pt x="241" y="1309"/>
                  </a:lnTo>
                  <a:lnTo>
                    <a:pt x="250" y="1300"/>
                  </a:lnTo>
                  <a:lnTo>
                    <a:pt x="267" y="1300"/>
                  </a:lnTo>
                  <a:lnTo>
                    <a:pt x="276" y="1309"/>
                  </a:lnTo>
                  <a:lnTo>
                    <a:pt x="345" y="1344"/>
                  </a:lnTo>
                  <a:lnTo>
                    <a:pt x="371" y="1353"/>
                  </a:lnTo>
                  <a:lnTo>
                    <a:pt x="397" y="1353"/>
                  </a:lnTo>
                  <a:lnTo>
                    <a:pt x="448" y="1336"/>
                  </a:lnTo>
                  <a:lnTo>
                    <a:pt x="466" y="1318"/>
                  </a:lnTo>
                  <a:lnTo>
                    <a:pt x="474" y="1291"/>
                  </a:lnTo>
                  <a:lnTo>
                    <a:pt x="474" y="1238"/>
                  </a:lnTo>
                  <a:lnTo>
                    <a:pt x="466" y="1212"/>
                  </a:lnTo>
                  <a:lnTo>
                    <a:pt x="448" y="1203"/>
                  </a:lnTo>
                  <a:lnTo>
                    <a:pt x="431" y="1185"/>
                  </a:lnTo>
                  <a:lnTo>
                    <a:pt x="414" y="1176"/>
                  </a:lnTo>
                  <a:lnTo>
                    <a:pt x="362" y="1159"/>
                  </a:lnTo>
                  <a:lnTo>
                    <a:pt x="267" y="1123"/>
                  </a:lnTo>
                  <a:lnTo>
                    <a:pt x="198" y="1106"/>
                  </a:lnTo>
                  <a:lnTo>
                    <a:pt x="146" y="1088"/>
                  </a:lnTo>
                  <a:lnTo>
                    <a:pt x="112" y="1061"/>
                  </a:lnTo>
                  <a:lnTo>
                    <a:pt x="86" y="1035"/>
                  </a:lnTo>
                  <a:lnTo>
                    <a:pt x="34" y="964"/>
                  </a:lnTo>
                  <a:lnTo>
                    <a:pt x="8" y="893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5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5" y="133"/>
                  </a:lnTo>
                  <a:lnTo>
                    <a:pt x="397" y="115"/>
                  </a:lnTo>
                  <a:lnTo>
                    <a:pt x="397" y="53"/>
                  </a:lnTo>
                  <a:lnTo>
                    <a:pt x="405" y="35"/>
                  </a:lnTo>
                  <a:lnTo>
                    <a:pt x="405" y="18"/>
                  </a:lnTo>
                  <a:lnTo>
                    <a:pt x="414" y="9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" name="Freeform 104"/>
            <p:cNvSpPr>
              <a:spLocks/>
            </p:cNvSpPr>
            <p:nvPr/>
          </p:nvSpPr>
          <p:spPr bwMode="auto">
            <a:xfrm>
              <a:off x="18940" y="3837"/>
              <a:ext cx="1415" cy="1451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725" y="0"/>
                </a:cxn>
                <a:cxn ang="0">
                  <a:pos x="742" y="9"/>
                </a:cxn>
                <a:cxn ang="0">
                  <a:pos x="742" y="26"/>
                </a:cxn>
                <a:cxn ang="0">
                  <a:pos x="751" y="44"/>
                </a:cxn>
                <a:cxn ang="0">
                  <a:pos x="751" y="681"/>
                </a:cxn>
                <a:cxn ang="0">
                  <a:pos x="1389" y="681"/>
                </a:cxn>
                <a:cxn ang="0">
                  <a:pos x="1415" y="708"/>
                </a:cxn>
                <a:cxn ang="0">
                  <a:pos x="1415" y="752"/>
                </a:cxn>
                <a:cxn ang="0">
                  <a:pos x="1406" y="769"/>
                </a:cxn>
                <a:cxn ang="0">
                  <a:pos x="1389" y="769"/>
                </a:cxn>
                <a:cxn ang="0">
                  <a:pos x="1372" y="778"/>
                </a:cxn>
                <a:cxn ang="0">
                  <a:pos x="751" y="778"/>
                </a:cxn>
                <a:cxn ang="0">
                  <a:pos x="751" y="1406"/>
                </a:cxn>
                <a:cxn ang="0">
                  <a:pos x="742" y="1424"/>
                </a:cxn>
                <a:cxn ang="0">
                  <a:pos x="742" y="1442"/>
                </a:cxn>
                <a:cxn ang="0">
                  <a:pos x="725" y="1451"/>
                </a:cxn>
                <a:cxn ang="0">
                  <a:pos x="690" y="1451"/>
                </a:cxn>
                <a:cxn ang="0">
                  <a:pos x="673" y="1442"/>
                </a:cxn>
                <a:cxn ang="0">
                  <a:pos x="673" y="1424"/>
                </a:cxn>
                <a:cxn ang="0">
                  <a:pos x="665" y="1406"/>
                </a:cxn>
                <a:cxn ang="0">
                  <a:pos x="665" y="769"/>
                </a:cxn>
                <a:cxn ang="0">
                  <a:pos x="44" y="769"/>
                </a:cxn>
                <a:cxn ang="0">
                  <a:pos x="26" y="761"/>
                </a:cxn>
                <a:cxn ang="0">
                  <a:pos x="9" y="761"/>
                </a:cxn>
                <a:cxn ang="0">
                  <a:pos x="0" y="743"/>
                </a:cxn>
                <a:cxn ang="0">
                  <a:pos x="0" y="708"/>
                </a:cxn>
                <a:cxn ang="0">
                  <a:pos x="9" y="681"/>
                </a:cxn>
                <a:cxn ang="0">
                  <a:pos x="665" y="681"/>
                </a:cxn>
                <a:cxn ang="0">
                  <a:pos x="665" y="44"/>
                </a:cxn>
                <a:cxn ang="0">
                  <a:pos x="673" y="26"/>
                </a:cxn>
                <a:cxn ang="0">
                  <a:pos x="673" y="9"/>
                </a:cxn>
                <a:cxn ang="0">
                  <a:pos x="690" y="0"/>
                </a:cxn>
              </a:cxnLst>
              <a:rect l="0" t="0" r="r" b="b"/>
              <a:pathLst>
                <a:path w="1415" h="1451">
                  <a:moveTo>
                    <a:pt x="690" y="0"/>
                  </a:moveTo>
                  <a:lnTo>
                    <a:pt x="725" y="0"/>
                  </a:lnTo>
                  <a:lnTo>
                    <a:pt x="742" y="9"/>
                  </a:lnTo>
                  <a:lnTo>
                    <a:pt x="742" y="26"/>
                  </a:lnTo>
                  <a:lnTo>
                    <a:pt x="751" y="44"/>
                  </a:lnTo>
                  <a:lnTo>
                    <a:pt x="751" y="681"/>
                  </a:lnTo>
                  <a:lnTo>
                    <a:pt x="1389" y="681"/>
                  </a:lnTo>
                  <a:lnTo>
                    <a:pt x="1415" y="708"/>
                  </a:lnTo>
                  <a:lnTo>
                    <a:pt x="1415" y="752"/>
                  </a:lnTo>
                  <a:lnTo>
                    <a:pt x="1406" y="769"/>
                  </a:lnTo>
                  <a:lnTo>
                    <a:pt x="1389" y="769"/>
                  </a:lnTo>
                  <a:lnTo>
                    <a:pt x="1372" y="778"/>
                  </a:lnTo>
                  <a:lnTo>
                    <a:pt x="751" y="778"/>
                  </a:lnTo>
                  <a:lnTo>
                    <a:pt x="751" y="1406"/>
                  </a:lnTo>
                  <a:lnTo>
                    <a:pt x="742" y="1424"/>
                  </a:lnTo>
                  <a:lnTo>
                    <a:pt x="742" y="1442"/>
                  </a:lnTo>
                  <a:lnTo>
                    <a:pt x="725" y="1451"/>
                  </a:lnTo>
                  <a:lnTo>
                    <a:pt x="690" y="1451"/>
                  </a:lnTo>
                  <a:lnTo>
                    <a:pt x="673" y="1442"/>
                  </a:lnTo>
                  <a:lnTo>
                    <a:pt x="673" y="1424"/>
                  </a:lnTo>
                  <a:lnTo>
                    <a:pt x="665" y="1406"/>
                  </a:lnTo>
                  <a:lnTo>
                    <a:pt x="665" y="769"/>
                  </a:lnTo>
                  <a:lnTo>
                    <a:pt x="44" y="769"/>
                  </a:lnTo>
                  <a:lnTo>
                    <a:pt x="26" y="761"/>
                  </a:lnTo>
                  <a:lnTo>
                    <a:pt x="9" y="761"/>
                  </a:lnTo>
                  <a:lnTo>
                    <a:pt x="0" y="743"/>
                  </a:lnTo>
                  <a:lnTo>
                    <a:pt x="0" y="708"/>
                  </a:lnTo>
                  <a:lnTo>
                    <a:pt x="9" y="681"/>
                  </a:lnTo>
                  <a:lnTo>
                    <a:pt x="665" y="681"/>
                  </a:lnTo>
                  <a:lnTo>
                    <a:pt x="665" y="44"/>
                  </a:lnTo>
                  <a:lnTo>
                    <a:pt x="673" y="26"/>
                  </a:lnTo>
                  <a:lnTo>
                    <a:pt x="673" y="9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" name="Freeform 105"/>
            <p:cNvSpPr>
              <a:spLocks noEditPoints="1"/>
            </p:cNvSpPr>
            <p:nvPr/>
          </p:nvSpPr>
          <p:spPr bwMode="auto">
            <a:xfrm>
              <a:off x="21028" y="3554"/>
              <a:ext cx="1449" cy="1574"/>
            </a:xfrm>
            <a:custGeom>
              <a:avLst/>
              <a:gdLst/>
              <a:ahLst/>
              <a:cxnLst>
                <a:cxn ang="0">
                  <a:pos x="561" y="991"/>
                </a:cxn>
                <a:cxn ang="0">
                  <a:pos x="983" y="274"/>
                </a:cxn>
                <a:cxn ang="0">
                  <a:pos x="1104" y="0"/>
                </a:cxn>
                <a:cxn ang="0">
                  <a:pos x="1130" y="18"/>
                </a:cxn>
                <a:cxn ang="0">
                  <a:pos x="1259" y="1415"/>
                </a:cxn>
                <a:cxn ang="0">
                  <a:pos x="1285" y="1477"/>
                </a:cxn>
                <a:cxn ang="0">
                  <a:pos x="1440" y="1495"/>
                </a:cxn>
                <a:cxn ang="0">
                  <a:pos x="1449" y="1539"/>
                </a:cxn>
                <a:cxn ang="0">
                  <a:pos x="1432" y="1565"/>
                </a:cxn>
                <a:cxn ang="0">
                  <a:pos x="1251" y="1557"/>
                </a:cxn>
                <a:cxn ang="0">
                  <a:pos x="1044" y="1565"/>
                </a:cxn>
                <a:cxn ang="0">
                  <a:pos x="880" y="1548"/>
                </a:cxn>
                <a:cxn ang="0">
                  <a:pos x="888" y="1504"/>
                </a:cxn>
                <a:cxn ang="0">
                  <a:pos x="975" y="1495"/>
                </a:cxn>
                <a:cxn ang="0">
                  <a:pos x="1069" y="1459"/>
                </a:cxn>
                <a:cxn ang="0">
                  <a:pos x="1087" y="1397"/>
                </a:cxn>
                <a:cxn ang="0">
                  <a:pos x="1069" y="1256"/>
                </a:cxn>
                <a:cxn ang="0">
                  <a:pos x="1052" y="1106"/>
                </a:cxn>
                <a:cxn ang="0">
                  <a:pos x="517" y="1061"/>
                </a:cxn>
                <a:cxn ang="0">
                  <a:pos x="328" y="1424"/>
                </a:cxn>
                <a:cxn ang="0">
                  <a:pos x="362" y="1486"/>
                </a:cxn>
                <a:cxn ang="0">
                  <a:pos x="405" y="1504"/>
                </a:cxn>
                <a:cxn ang="0">
                  <a:pos x="466" y="1512"/>
                </a:cxn>
                <a:cxn ang="0">
                  <a:pos x="457" y="1565"/>
                </a:cxn>
                <a:cxn ang="0">
                  <a:pos x="319" y="1574"/>
                </a:cxn>
                <a:cxn ang="0">
                  <a:pos x="26" y="1574"/>
                </a:cxn>
                <a:cxn ang="0">
                  <a:pos x="0" y="1565"/>
                </a:cxn>
                <a:cxn ang="0">
                  <a:pos x="8" y="1512"/>
                </a:cxn>
                <a:cxn ang="0">
                  <a:pos x="43" y="1504"/>
                </a:cxn>
                <a:cxn ang="0">
                  <a:pos x="172" y="1459"/>
                </a:cxn>
                <a:cxn ang="0">
                  <a:pos x="302" y="1318"/>
                </a:cxn>
                <a:cxn ang="0">
                  <a:pos x="1035" y="35"/>
                </a:cxn>
                <a:cxn ang="0">
                  <a:pos x="1052" y="9"/>
                </a:cxn>
              </a:cxnLst>
              <a:rect l="0" t="0" r="r" b="b"/>
              <a:pathLst>
                <a:path w="1449" h="1574">
                  <a:moveTo>
                    <a:pt x="983" y="274"/>
                  </a:moveTo>
                  <a:lnTo>
                    <a:pt x="561" y="991"/>
                  </a:lnTo>
                  <a:lnTo>
                    <a:pt x="1052" y="991"/>
                  </a:lnTo>
                  <a:lnTo>
                    <a:pt x="983" y="274"/>
                  </a:lnTo>
                  <a:close/>
                  <a:moveTo>
                    <a:pt x="1069" y="0"/>
                  </a:moveTo>
                  <a:lnTo>
                    <a:pt x="1104" y="0"/>
                  </a:lnTo>
                  <a:lnTo>
                    <a:pt x="1121" y="9"/>
                  </a:lnTo>
                  <a:lnTo>
                    <a:pt x="1130" y="18"/>
                  </a:lnTo>
                  <a:lnTo>
                    <a:pt x="1130" y="53"/>
                  </a:lnTo>
                  <a:lnTo>
                    <a:pt x="1259" y="1415"/>
                  </a:lnTo>
                  <a:lnTo>
                    <a:pt x="1268" y="1450"/>
                  </a:lnTo>
                  <a:lnTo>
                    <a:pt x="1285" y="1477"/>
                  </a:lnTo>
                  <a:lnTo>
                    <a:pt x="1320" y="1495"/>
                  </a:lnTo>
                  <a:lnTo>
                    <a:pt x="1440" y="1495"/>
                  </a:lnTo>
                  <a:lnTo>
                    <a:pt x="1449" y="1504"/>
                  </a:lnTo>
                  <a:lnTo>
                    <a:pt x="1449" y="1539"/>
                  </a:lnTo>
                  <a:lnTo>
                    <a:pt x="1440" y="1557"/>
                  </a:lnTo>
                  <a:lnTo>
                    <a:pt x="1432" y="1565"/>
                  </a:lnTo>
                  <a:lnTo>
                    <a:pt x="1337" y="1565"/>
                  </a:lnTo>
                  <a:lnTo>
                    <a:pt x="1251" y="1557"/>
                  </a:lnTo>
                  <a:lnTo>
                    <a:pt x="1173" y="1557"/>
                  </a:lnTo>
                  <a:lnTo>
                    <a:pt x="1044" y="1565"/>
                  </a:lnTo>
                  <a:lnTo>
                    <a:pt x="897" y="1565"/>
                  </a:lnTo>
                  <a:lnTo>
                    <a:pt x="880" y="1548"/>
                  </a:lnTo>
                  <a:lnTo>
                    <a:pt x="880" y="1521"/>
                  </a:lnTo>
                  <a:lnTo>
                    <a:pt x="888" y="1504"/>
                  </a:lnTo>
                  <a:lnTo>
                    <a:pt x="906" y="1495"/>
                  </a:lnTo>
                  <a:lnTo>
                    <a:pt x="975" y="1495"/>
                  </a:lnTo>
                  <a:lnTo>
                    <a:pt x="1026" y="1486"/>
                  </a:lnTo>
                  <a:lnTo>
                    <a:pt x="1069" y="1459"/>
                  </a:lnTo>
                  <a:lnTo>
                    <a:pt x="1087" y="1424"/>
                  </a:lnTo>
                  <a:lnTo>
                    <a:pt x="1087" y="1397"/>
                  </a:lnTo>
                  <a:lnTo>
                    <a:pt x="1078" y="1336"/>
                  </a:lnTo>
                  <a:lnTo>
                    <a:pt x="1069" y="1256"/>
                  </a:lnTo>
                  <a:lnTo>
                    <a:pt x="1061" y="1167"/>
                  </a:lnTo>
                  <a:lnTo>
                    <a:pt x="1052" y="1106"/>
                  </a:lnTo>
                  <a:lnTo>
                    <a:pt x="1052" y="1061"/>
                  </a:lnTo>
                  <a:lnTo>
                    <a:pt x="517" y="1061"/>
                  </a:lnTo>
                  <a:lnTo>
                    <a:pt x="354" y="1344"/>
                  </a:lnTo>
                  <a:lnTo>
                    <a:pt x="328" y="1424"/>
                  </a:lnTo>
                  <a:lnTo>
                    <a:pt x="328" y="1450"/>
                  </a:lnTo>
                  <a:lnTo>
                    <a:pt x="362" y="1486"/>
                  </a:lnTo>
                  <a:lnTo>
                    <a:pt x="379" y="1495"/>
                  </a:lnTo>
                  <a:lnTo>
                    <a:pt x="405" y="1504"/>
                  </a:lnTo>
                  <a:lnTo>
                    <a:pt x="457" y="1504"/>
                  </a:lnTo>
                  <a:lnTo>
                    <a:pt x="466" y="1512"/>
                  </a:lnTo>
                  <a:lnTo>
                    <a:pt x="466" y="1548"/>
                  </a:lnTo>
                  <a:lnTo>
                    <a:pt x="457" y="1565"/>
                  </a:lnTo>
                  <a:lnTo>
                    <a:pt x="448" y="1574"/>
                  </a:lnTo>
                  <a:lnTo>
                    <a:pt x="319" y="1574"/>
                  </a:lnTo>
                  <a:lnTo>
                    <a:pt x="207" y="1565"/>
                  </a:lnTo>
                  <a:lnTo>
                    <a:pt x="26" y="1574"/>
                  </a:lnTo>
                  <a:lnTo>
                    <a:pt x="8" y="1574"/>
                  </a:lnTo>
                  <a:lnTo>
                    <a:pt x="0" y="1565"/>
                  </a:lnTo>
                  <a:lnTo>
                    <a:pt x="0" y="1530"/>
                  </a:lnTo>
                  <a:lnTo>
                    <a:pt x="8" y="1512"/>
                  </a:lnTo>
                  <a:lnTo>
                    <a:pt x="17" y="1504"/>
                  </a:lnTo>
                  <a:lnTo>
                    <a:pt x="43" y="1504"/>
                  </a:lnTo>
                  <a:lnTo>
                    <a:pt x="112" y="1495"/>
                  </a:lnTo>
                  <a:lnTo>
                    <a:pt x="172" y="1459"/>
                  </a:lnTo>
                  <a:lnTo>
                    <a:pt x="241" y="1406"/>
                  </a:lnTo>
                  <a:lnTo>
                    <a:pt x="302" y="1318"/>
                  </a:lnTo>
                  <a:lnTo>
                    <a:pt x="293" y="1309"/>
                  </a:lnTo>
                  <a:lnTo>
                    <a:pt x="1035" y="35"/>
                  </a:lnTo>
                  <a:lnTo>
                    <a:pt x="1044" y="26"/>
                  </a:lnTo>
                  <a:lnTo>
                    <a:pt x="1052" y="9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23150" y="3837"/>
              <a:ext cx="1414" cy="1451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724" y="0"/>
                </a:cxn>
                <a:cxn ang="0">
                  <a:pos x="742" y="9"/>
                </a:cxn>
                <a:cxn ang="0">
                  <a:pos x="742" y="26"/>
                </a:cxn>
                <a:cxn ang="0">
                  <a:pos x="750" y="44"/>
                </a:cxn>
                <a:cxn ang="0">
                  <a:pos x="750" y="681"/>
                </a:cxn>
                <a:cxn ang="0">
                  <a:pos x="1389" y="681"/>
                </a:cxn>
                <a:cxn ang="0">
                  <a:pos x="1414" y="708"/>
                </a:cxn>
                <a:cxn ang="0">
                  <a:pos x="1414" y="752"/>
                </a:cxn>
                <a:cxn ang="0">
                  <a:pos x="1406" y="769"/>
                </a:cxn>
                <a:cxn ang="0">
                  <a:pos x="1389" y="769"/>
                </a:cxn>
                <a:cxn ang="0">
                  <a:pos x="1371" y="778"/>
                </a:cxn>
                <a:cxn ang="0">
                  <a:pos x="750" y="778"/>
                </a:cxn>
                <a:cxn ang="0">
                  <a:pos x="750" y="1406"/>
                </a:cxn>
                <a:cxn ang="0">
                  <a:pos x="742" y="1424"/>
                </a:cxn>
                <a:cxn ang="0">
                  <a:pos x="742" y="1442"/>
                </a:cxn>
                <a:cxn ang="0">
                  <a:pos x="724" y="1451"/>
                </a:cxn>
                <a:cxn ang="0">
                  <a:pos x="690" y="1451"/>
                </a:cxn>
                <a:cxn ang="0">
                  <a:pos x="673" y="1442"/>
                </a:cxn>
                <a:cxn ang="0">
                  <a:pos x="673" y="1424"/>
                </a:cxn>
                <a:cxn ang="0">
                  <a:pos x="664" y="1406"/>
                </a:cxn>
                <a:cxn ang="0">
                  <a:pos x="664" y="769"/>
                </a:cxn>
                <a:cxn ang="0">
                  <a:pos x="43" y="769"/>
                </a:cxn>
                <a:cxn ang="0">
                  <a:pos x="26" y="761"/>
                </a:cxn>
                <a:cxn ang="0">
                  <a:pos x="8" y="761"/>
                </a:cxn>
                <a:cxn ang="0">
                  <a:pos x="0" y="743"/>
                </a:cxn>
                <a:cxn ang="0">
                  <a:pos x="0" y="708"/>
                </a:cxn>
                <a:cxn ang="0">
                  <a:pos x="8" y="681"/>
                </a:cxn>
                <a:cxn ang="0">
                  <a:pos x="664" y="681"/>
                </a:cxn>
                <a:cxn ang="0">
                  <a:pos x="664" y="44"/>
                </a:cxn>
                <a:cxn ang="0">
                  <a:pos x="673" y="26"/>
                </a:cxn>
                <a:cxn ang="0">
                  <a:pos x="673" y="9"/>
                </a:cxn>
                <a:cxn ang="0">
                  <a:pos x="690" y="0"/>
                </a:cxn>
              </a:cxnLst>
              <a:rect l="0" t="0" r="r" b="b"/>
              <a:pathLst>
                <a:path w="1414" h="1451">
                  <a:moveTo>
                    <a:pt x="690" y="0"/>
                  </a:moveTo>
                  <a:lnTo>
                    <a:pt x="724" y="0"/>
                  </a:lnTo>
                  <a:lnTo>
                    <a:pt x="742" y="9"/>
                  </a:lnTo>
                  <a:lnTo>
                    <a:pt x="742" y="26"/>
                  </a:lnTo>
                  <a:lnTo>
                    <a:pt x="750" y="44"/>
                  </a:lnTo>
                  <a:lnTo>
                    <a:pt x="750" y="681"/>
                  </a:lnTo>
                  <a:lnTo>
                    <a:pt x="1389" y="681"/>
                  </a:lnTo>
                  <a:lnTo>
                    <a:pt x="1414" y="708"/>
                  </a:lnTo>
                  <a:lnTo>
                    <a:pt x="1414" y="752"/>
                  </a:lnTo>
                  <a:lnTo>
                    <a:pt x="1406" y="769"/>
                  </a:lnTo>
                  <a:lnTo>
                    <a:pt x="1389" y="769"/>
                  </a:lnTo>
                  <a:lnTo>
                    <a:pt x="1371" y="778"/>
                  </a:lnTo>
                  <a:lnTo>
                    <a:pt x="750" y="778"/>
                  </a:lnTo>
                  <a:lnTo>
                    <a:pt x="750" y="1406"/>
                  </a:lnTo>
                  <a:lnTo>
                    <a:pt x="742" y="1424"/>
                  </a:lnTo>
                  <a:lnTo>
                    <a:pt x="742" y="1442"/>
                  </a:lnTo>
                  <a:lnTo>
                    <a:pt x="724" y="1451"/>
                  </a:lnTo>
                  <a:lnTo>
                    <a:pt x="690" y="1451"/>
                  </a:lnTo>
                  <a:lnTo>
                    <a:pt x="673" y="1442"/>
                  </a:lnTo>
                  <a:lnTo>
                    <a:pt x="673" y="1424"/>
                  </a:lnTo>
                  <a:lnTo>
                    <a:pt x="664" y="1406"/>
                  </a:lnTo>
                  <a:lnTo>
                    <a:pt x="664" y="769"/>
                  </a:lnTo>
                  <a:lnTo>
                    <a:pt x="43" y="769"/>
                  </a:lnTo>
                  <a:lnTo>
                    <a:pt x="26" y="761"/>
                  </a:lnTo>
                  <a:lnTo>
                    <a:pt x="8" y="761"/>
                  </a:lnTo>
                  <a:lnTo>
                    <a:pt x="0" y="743"/>
                  </a:lnTo>
                  <a:lnTo>
                    <a:pt x="0" y="708"/>
                  </a:lnTo>
                  <a:lnTo>
                    <a:pt x="8" y="681"/>
                  </a:lnTo>
                  <a:lnTo>
                    <a:pt x="664" y="681"/>
                  </a:lnTo>
                  <a:lnTo>
                    <a:pt x="664" y="44"/>
                  </a:lnTo>
                  <a:lnTo>
                    <a:pt x="673" y="26"/>
                  </a:lnTo>
                  <a:lnTo>
                    <a:pt x="673" y="9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" name="Freeform 107"/>
            <p:cNvSpPr>
              <a:spLocks noEditPoints="1"/>
            </p:cNvSpPr>
            <p:nvPr/>
          </p:nvSpPr>
          <p:spPr bwMode="auto">
            <a:xfrm>
              <a:off x="25513" y="3076"/>
              <a:ext cx="699" cy="1398"/>
            </a:xfrm>
            <a:custGeom>
              <a:avLst/>
              <a:gdLst/>
              <a:ahLst/>
              <a:cxnLst>
                <a:cxn ang="0">
                  <a:pos x="492" y="168"/>
                </a:cxn>
                <a:cxn ang="0">
                  <a:pos x="621" y="177"/>
                </a:cxn>
                <a:cxn ang="0">
                  <a:pos x="621" y="159"/>
                </a:cxn>
                <a:cxn ang="0">
                  <a:pos x="432" y="0"/>
                </a:cxn>
                <a:cxn ang="0">
                  <a:pos x="457" y="9"/>
                </a:cxn>
                <a:cxn ang="0">
                  <a:pos x="449" y="53"/>
                </a:cxn>
                <a:cxn ang="0">
                  <a:pos x="457" y="124"/>
                </a:cxn>
                <a:cxn ang="0">
                  <a:pos x="492" y="133"/>
                </a:cxn>
                <a:cxn ang="0">
                  <a:pos x="604" y="124"/>
                </a:cxn>
                <a:cxn ang="0">
                  <a:pos x="682" y="142"/>
                </a:cxn>
                <a:cxn ang="0">
                  <a:pos x="682" y="195"/>
                </a:cxn>
                <a:cxn ang="0">
                  <a:pos x="595" y="221"/>
                </a:cxn>
                <a:cxn ang="0">
                  <a:pos x="492" y="212"/>
                </a:cxn>
                <a:cxn ang="0">
                  <a:pos x="457" y="195"/>
                </a:cxn>
                <a:cxn ang="0">
                  <a:pos x="457" y="195"/>
                </a:cxn>
                <a:cxn ang="0">
                  <a:pos x="268" y="372"/>
                </a:cxn>
                <a:cxn ang="0">
                  <a:pos x="130" y="619"/>
                </a:cxn>
                <a:cxn ang="0">
                  <a:pos x="121" y="858"/>
                </a:cxn>
                <a:cxn ang="0">
                  <a:pos x="207" y="964"/>
                </a:cxn>
                <a:cxn ang="0">
                  <a:pos x="354" y="1017"/>
                </a:cxn>
                <a:cxn ang="0">
                  <a:pos x="414" y="1035"/>
                </a:cxn>
                <a:cxn ang="0">
                  <a:pos x="483" y="1062"/>
                </a:cxn>
                <a:cxn ang="0">
                  <a:pos x="561" y="1141"/>
                </a:cxn>
                <a:cxn ang="0">
                  <a:pos x="570" y="1274"/>
                </a:cxn>
                <a:cxn ang="0">
                  <a:pos x="475" y="1380"/>
                </a:cxn>
                <a:cxn ang="0">
                  <a:pos x="345" y="1389"/>
                </a:cxn>
                <a:cxn ang="0">
                  <a:pos x="259" y="1345"/>
                </a:cxn>
                <a:cxn ang="0">
                  <a:pos x="242" y="1309"/>
                </a:cxn>
                <a:cxn ang="0">
                  <a:pos x="268" y="1300"/>
                </a:cxn>
                <a:cxn ang="0">
                  <a:pos x="345" y="1345"/>
                </a:cxn>
                <a:cxn ang="0">
                  <a:pos x="397" y="1354"/>
                </a:cxn>
                <a:cxn ang="0">
                  <a:pos x="466" y="1318"/>
                </a:cxn>
                <a:cxn ang="0">
                  <a:pos x="475" y="1239"/>
                </a:cxn>
                <a:cxn ang="0">
                  <a:pos x="449" y="1203"/>
                </a:cxn>
                <a:cxn ang="0">
                  <a:pos x="414" y="1177"/>
                </a:cxn>
                <a:cxn ang="0">
                  <a:pos x="268" y="1124"/>
                </a:cxn>
                <a:cxn ang="0">
                  <a:pos x="147" y="1088"/>
                </a:cxn>
                <a:cxn ang="0">
                  <a:pos x="87" y="1035"/>
                </a:cxn>
                <a:cxn ang="0">
                  <a:pos x="9" y="894"/>
                </a:cxn>
                <a:cxn ang="0">
                  <a:pos x="26" y="646"/>
                </a:cxn>
                <a:cxn ang="0">
                  <a:pos x="190" y="354"/>
                </a:cxn>
                <a:cxn ang="0">
                  <a:pos x="414" y="159"/>
                </a:cxn>
                <a:cxn ang="0">
                  <a:pos x="397" y="115"/>
                </a:cxn>
                <a:cxn ang="0">
                  <a:pos x="406" y="36"/>
                </a:cxn>
                <a:cxn ang="0">
                  <a:pos x="414" y="9"/>
                </a:cxn>
              </a:cxnLst>
              <a:rect l="0" t="0" r="r" b="b"/>
              <a:pathLst>
                <a:path w="699" h="1398">
                  <a:moveTo>
                    <a:pt x="518" y="159"/>
                  </a:moveTo>
                  <a:lnTo>
                    <a:pt x="492" y="168"/>
                  </a:lnTo>
                  <a:lnTo>
                    <a:pt x="501" y="177"/>
                  </a:lnTo>
                  <a:lnTo>
                    <a:pt x="621" y="177"/>
                  </a:lnTo>
                  <a:lnTo>
                    <a:pt x="639" y="168"/>
                  </a:lnTo>
                  <a:lnTo>
                    <a:pt x="621" y="159"/>
                  </a:lnTo>
                  <a:lnTo>
                    <a:pt x="518" y="159"/>
                  </a:lnTo>
                  <a:close/>
                  <a:moveTo>
                    <a:pt x="432" y="0"/>
                  </a:moveTo>
                  <a:lnTo>
                    <a:pt x="449" y="0"/>
                  </a:lnTo>
                  <a:lnTo>
                    <a:pt x="457" y="9"/>
                  </a:lnTo>
                  <a:lnTo>
                    <a:pt x="457" y="36"/>
                  </a:lnTo>
                  <a:lnTo>
                    <a:pt x="449" y="53"/>
                  </a:lnTo>
                  <a:lnTo>
                    <a:pt x="449" y="106"/>
                  </a:lnTo>
                  <a:lnTo>
                    <a:pt x="457" y="124"/>
                  </a:lnTo>
                  <a:lnTo>
                    <a:pt x="457" y="142"/>
                  </a:lnTo>
                  <a:lnTo>
                    <a:pt x="492" y="133"/>
                  </a:lnTo>
                  <a:lnTo>
                    <a:pt x="518" y="124"/>
                  </a:lnTo>
                  <a:lnTo>
                    <a:pt x="604" y="124"/>
                  </a:lnTo>
                  <a:lnTo>
                    <a:pt x="656" y="133"/>
                  </a:lnTo>
                  <a:lnTo>
                    <a:pt x="682" y="142"/>
                  </a:lnTo>
                  <a:lnTo>
                    <a:pt x="699" y="168"/>
                  </a:lnTo>
                  <a:lnTo>
                    <a:pt x="682" y="195"/>
                  </a:lnTo>
                  <a:lnTo>
                    <a:pt x="639" y="212"/>
                  </a:lnTo>
                  <a:lnTo>
                    <a:pt x="595" y="221"/>
                  </a:lnTo>
                  <a:lnTo>
                    <a:pt x="509" y="221"/>
                  </a:lnTo>
                  <a:lnTo>
                    <a:pt x="492" y="212"/>
                  </a:lnTo>
                  <a:lnTo>
                    <a:pt x="466" y="204"/>
                  </a:lnTo>
                  <a:lnTo>
                    <a:pt x="457" y="195"/>
                  </a:lnTo>
                  <a:lnTo>
                    <a:pt x="449" y="195"/>
                  </a:lnTo>
                  <a:lnTo>
                    <a:pt x="457" y="195"/>
                  </a:lnTo>
                  <a:lnTo>
                    <a:pt x="363" y="266"/>
                  </a:lnTo>
                  <a:lnTo>
                    <a:pt x="268" y="372"/>
                  </a:lnTo>
                  <a:lnTo>
                    <a:pt x="190" y="487"/>
                  </a:lnTo>
                  <a:lnTo>
                    <a:pt x="130" y="619"/>
                  </a:lnTo>
                  <a:lnTo>
                    <a:pt x="112" y="761"/>
                  </a:lnTo>
                  <a:lnTo>
                    <a:pt x="121" y="858"/>
                  </a:lnTo>
                  <a:lnTo>
                    <a:pt x="164" y="929"/>
                  </a:lnTo>
                  <a:lnTo>
                    <a:pt x="207" y="964"/>
                  </a:lnTo>
                  <a:lnTo>
                    <a:pt x="259" y="991"/>
                  </a:lnTo>
                  <a:lnTo>
                    <a:pt x="354" y="1017"/>
                  </a:lnTo>
                  <a:lnTo>
                    <a:pt x="380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2"/>
                  </a:lnTo>
                  <a:lnTo>
                    <a:pt x="535" y="1097"/>
                  </a:lnTo>
                  <a:lnTo>
                    <a:pt x="561" y="1141"/>
                  </a:lnTo>
                  <a:lnTo>
                    <a:pt x="578" y="1203"/>
                  </a:lnTo>
                  <a:lnTo>
                    <a:pt x="570" y="1274"/>
                  </a:lnTo>
                  <a:lnTo>
                    <a:pt x="535" y="1336"/>
                  </a:lnTo>
                  <a:lnTo>
                    <a:pt x="475" y="1380"/>
                  </a:lnTo>
                  <a:lnTo>
                    <a:pt x="406" y="1398"/>
                  </a:lnTo>
                  <a:lnTo>
                    <a:pt x="345" y="1389"/>
                  </a:lnTo>
                  <a:lnTo>
                    <a:pt x="294" y="1371"/>
                  </a:lnTo>
                  <a:lnTo>
                    <a:pt x="259" y="1345"/>
                  </a:lnTo>
                  <a:lnTo>
                    <a:pt x="242" y="1318"/>
                  </a:lnTo>
                  <a:lnTo>
                    <a:pt x="242" y="1309"/>
                  </a:lnTo>
                  <a:lnTo>
                    <a:pt x="250" y="1300"/>
                  </a:lnTo>
                  <a:lnTo>
                    <a:pt x="268" y="1300"/>
                  </a:lnTo>
                  <a:lnTo>
                    <a:pt x="276" y="1309"/>
                  </a:lnTo>
                  <a:lnTo>
                    <a:pt x="345" y="1345"/>
                  </a:lnTo>
                  <a:lnTo>
                    <a:pt x="371" y="1354"/>
                  </a:lnTo>
                  <a:lnTo>
                    <a:pt x="397" y="1354"/>
                  </a:lnTo>
                  <a:lnTo>
                    <a:pt x="449" y="1336"/>
                  </a:lnTo>
                  <a:lnTo>
                    <a:pt x="466" y="1318"/>
                  </a:lnTo>
                  <a:lnTo>
                    <a:pt x="475" y="1292"/>
                  </a:lnTo>
                  <a:lnTo>
                    <a:pt x="475" y="1239"/>
                  </a:lnTo>
                  <a:lnTo>
                    <a:pt x="466" y="1212"/>
                  </a:lnTo>
                  <a:lnTo>
                    <a:pt x="449" y="1203"/>
                  </a:lnTo>
                  <a:lnTo>
                    <a:pt x="432" y="1185"/>
                  </a:lnTo>
                  <a:lnTo>
                    <a:pt x="414" y="1177"/>
                  </a:lnTo>
                  <a:lnTo>
                    <a:pt x="363" y="1159"/>
                  </a:lnTo>
                  <a:lnTo>
                    <a:pt x="268" y="1124"/>
                  </a:lnTo>
                  <a:lnTo>
                    <a:pt x="199" y="1106"/>
                  </a:lnTo>
                  <a:lnTo>
                    <a:pt x="147" y="1088"/>
                  </a:lnTo>
                  <a:lnTo>
                    <a:pt x="112" y="1062"/>
                  </a:lnTo>
                  <a:lnTo>
                    <a:pt x="87" y="1035"/>
                  </a:lnTo>
                  <a:lnTo>
                    <a:pt x="35" y="964"/>
                  </a:lnTo>
                  <a:lnTo>
                    <a:pt x="9" y="894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6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6" y="133"/>
                  </a:lnTo>
                  <a:lnTo>
                    <a:pt x="397" y="115"/>
                  </a:lnTo>
                  <a:lnTo>
                    <a:pt x="397" y="53"/>
                  </a:lnTo>
                  <a:lnTo>
                    <a:pt x="406" y="36"/>
                  </a:lnTo>
                  <a:lnTo>
                    <a:pt x="406" y="18"/>
                  </a:lnTo>
                  <a:lnTo>
                    <a:pt x="414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0" name="Rectangle 108"/>
            <p:cNvSpPr>
              <a:spLocks noChangeArrowheads="1"/>
            </p:cNvSpPr>
            <p:nvPr/>
          </p:nvSpPr>
          <p:spPr bwMode="auto">
            <a:xfrm>
              <a:off x="25401" y="4527"/>
              <a:ext cx="871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25522" y="4863"/>
              <a:ext cx="673" cy="1026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431" y="18"/>
                </a:cxn>
                <a:cxn ang="0">
                  <a:pos x="526" y="53"/>
                </a:cxn>
                <a:cxn ang="0">
                  <a:pos x="604" y="115"/>
                </a:cxn>
                <a:cxn ang="0">
                  <a:pos x="655" y="195"/>
                </a:cxn>
                <a:cxn ang="0">
                  <a:pos x="673" y="301"/>
                </a:cxn>
                <a:cxn ang="0">
                  <a:pos x="655" y="407"/>
                </a:cxn>
                <a:cxn ang="0">
                  <a:pos x="604" y="495"/>
                </a:cxn>
                <a:cxn ang="0">
                  <a:pos x="535" y="566"/>
                </a:cxn>
                <a:cxn ang="0">
                  <a:pos x="457" y="637"/>
                </a:cxn>
                <a:cxn ang="0">
                  <a:pos x="405" y="681"/>
                </a:cxn>
                <a:cxn ang="0">
                  <a:pos x="354" y="716"/>
                </a:cxn>
                <a:cxn ang="0">
                  <a:pos x="302" y="761"/>
                </a:cxn>
                <a:cxn ang="0">
                  <a:pos x="233" y="823"/>
                </a:cxn>
                <a:cxn ang="0">
                  <a:pos x="155" y="893"/>
                </a:cxn>
                <a:cxn ang="0">
                  <a:pos x="552" y="893"/>
                </a:cxn>
                <a:cxn ang="0">
                  <a:pos x="578" y="885"/>
                </a:cxn>
                <a:cxn ang="0">
                  <a:pos x="595" y="849"/>
                </a:cxn>
                <a:cxn ang="0">
                  <a:pos x="604" y="787"/>
                </a:cxn>
                <a:cxn ang="0">
                  <a:pos x="612" y="743"/>
                </a:cxn>
                <a:cxn ang="0">
                  <a:pos x="664" y="743"/>
                </a:cxn>
                <a:cxn ang="0">
                  <a:pos x="621" y="1026"/>
                </a:cxn>
                <a:cxn ang="0">
                  <a:pos x="0" y="1026"/>
                </a:cxn>
                <a:cxn ang="0">
                  <a:pos x="0" y="982"/>
                </a:cxn>
                <a:cxn ang="0">
                  <a:pos x="17" y="964"/>
                </a:cxn>
                <a:cxn ang="0">
                  <a:pos x="379" y="601"/>
                </a:cxn>
                <a:cxn ang="0">
                  <a:pos x="423" y="548"/>
                </a:cxn>
                <a:cxn ang="0">
                  <a:pos x="474" y="486"/>
                </a:cxn>
                <a:cxn ang="0">
                  <a:pos x="509" y="407"/>
                </a:cxn>
                <a:cxn ang="0">
                  <a:pos x="526" y="310"/>
                </a:cxn>
                <a:cxn ang="0">
                  <a:pos x="509" y="221"/>
                </a:cxn>
                <a:cxn ang="0">
                  <a:pos x="466" y="141"/>
                </a:cxn>
                <a:cxn ang="0">
                  <a:pos x="388" y="80"/>
                </a:cxn>
                <a:cxn ang="0">
                  <a:pos x="293" y="62"/>
                </a:cxn>
                <a:cxn ang="0">
                  <a:pos x="233" y="71"/>
                </a:cxn>
                <a:cxn ang="0">
                  <a:pos x="172" y="97"/>
                </a:cxn>
                <a:cxn ang="0">
                  <a:pos x="121" y="133"/>
                </a:cxn>
                <a:cxn ang="0">
                  <a:pos x="78" y="203"/>
                </a:cxn>
                <a:cxn ang="0">
                  <a:pos x="103" y="203"/>
                </a:cxn>
                <a:cxn ang="0">
                  <a:pos x="129" y="212"/>
                </a:cxn>
                <a:cxn ang="0">
                  <a:pos x="155" y="239"/>
                </a:cxn>
                <a:cxn ang="0">
                  <a:pos x="164" y="256"/>
                </a:cxn>
                <a:cxn ang="0">
                  <a:pos x="164" y="283"/>
                </a:cxn>
                <a:cxn ang="0">
                  <a:pos x="147" y="336"/>
                </a:cxn>
                <a:cxn ang="0">
                  <a:pos x="129" y="354"/>
                </a:cxn>
                <a:cxn ang="0">
                  <a:pos x="103" y="363"/>
                </a:cxn>
                <a:cxn ang="0">
                  <a:pos x="69" y="363"/>
                </a:cxn>
                <a:cxn ang="0">
                  <a:pos x="34" y="345"/>
                </a:cxn>
                <a:cxn ang="0">
                  <a:pos x="26" y="327"/>
                </a:cxn>
                <a:cxn ang="0">
                  <a:pos x="9" y="301"/>
                </a:cxn>
                <a:cxn ang="0">
                  <a:pos x="9" y="274"/>
                </a:cxn>
                <a:cxn ang="0">
                  <a:pos x="26" y="195"/>
                </a:cxn>
                <a:cxn ang="0">
                  <a:pos x="60" y="115"/>
                </a:cxn>
                <a:cxn ang="0">
                  <a:pos x="129" y="53"/>
                </a:cxn>
                <a:cxn ang="0">
                  <a:pos x="216" y="18"/>
                </a:cxn>
                <a:cxn ang="0">
                  <a:pos x="319" y="0"/>
                </a:cxn>
              </a:cxnLst>
              <a:rect l="0" t="0" r="r" b="b"/>
              <a:pathLst>
                <a:path w="673" h="1026">
                  <a:moveTo>
                    <a:pt x="319" y="0"/>
                  </a:moveTo>
                  <a:lnTo>
                    <a:pt x="431" y="18"/>
                  </a:lnTo>
                  <a:lnTo>
                    <a:pt x="526" y="53"/>
                  </a:lnTo>
                  <a:lnTo>
                    <a:pt x="604" y="115"/>
                  </a:lnTo>
                  <a:lnTo>
                    <a:pt x="655" y="195"/>
                  </a:lnTo>
                  <a:lnTo>
                    <a:pt x="673" y="301"/>
                  </a:lnTo>
                  <a:lnTo>
                    <a:pt x="655" y="407"/>
                  </a:lnTo>
                  <a:lnTo>
                    <a:pt x="604" y="495"/>
                  </a:lnTo>
                  <a:lnTo>
                    <a:pt x="535" y="566"/>
                  </a:lnTo>
                  <a:lnTo>
                    <a:pt x="457" y="637"/>
                  </a:lnTo>
                  <a:lnTo>
                    <a:pt x="405" y="681"/>
                  </a:lnTo>
                  <a:lnTo>
                    <a:pt x="354" y="716"/>
                  </a:lnTo>
                  <a:lnTo>
                    <a:pt x="302" y="761"/>
                  </a:lnTo>
                  <a:lnTo>
                    <a:pt x="233" y="823"/>
                  </a:lnTo>
                  <a:lnTo>
                    <a:pt x="155" y="893"/>
                  </a:lnTo>
                  <a:lnTo>
                    <a:pt x="552" y="893"/>
                  </a:lnTo>
                  <a:lnTo>
                    <a:pt x="578" y="885"/>
                  </a:lnTo>
                  <a:lnTo>
                    <a:pt x="595" y="849"/>
                  </a:lnTo>
                  <a:lnTo>
                    <a:pt x="604" y="787"/>
                  </a:lnTo>
                  <a:lnTo>
                    <a:pt x="612" y="743"/>
                  </a:lnTo>
                  <a:lnTo>
                    <a:pt x="664" y="743"/>
                  </a:lnTo>
                  <a:lnTo>
                    <a:pt x="621" y="1026"/>
                  </a:lnTo>
                  <a:lnTo>
                    <a:pt x="0" y="1026"/>
                  </a:lnTo>
                  <a:lnTo>
                    <a:pt x="0" y="982"/>
                  </a:lnTo>
                  <a:lnTo>
                    <a:pt x="17" y="964"/>
                  </a:lnTo>
                  <a:lnTo>
                    <a:pt x="379" y="601"/>
                  </a:lnTo>
                  <a:lnTo>
                    <a:pt x="423" y="548"/>
                  </a:lnTo>
                  <a:lnTo>
                    <a:pt x="474" y="486"/>
                  </a:lnTo>
                  <a:lnTo>
                    <a:pt x="509" y="407"/>
                  </a:lnTo>
                  <a:lnTo>
                    <a:pt x="526" y="310"/>
                  </a:lnTo>
                  <a:lnTo>
                    <a:pt x="509" y="221"/>
                  </a:lnTo>
                  <a:lnTo>
                    <a:pt x="466" y="141"/>
                  </a:lnTo>
                  <a:lnTo>
                    <a:pt x="388" y="80"/>
                  </a:lnTo>
                  <a:lnTo>
                    <a:pt x="293" y="62"/>
                  </a:lnTo>
                  <a:lnTo>
                    <a:pt x="233" y="71"/>
                  </a:lnTo>
                  <a:lnTo>
                    <a:pt x="172" y="97"/>
                  </a:lnTo>
                  <a:lnTo>
                    <a:pt x="121" y="133"/>
                  </a:lnTo>
                  <a:lnTo>
                    <a:pt x="78" y="203"/>
                  </a:lnTo>
                  <a:lnTo>
                    <a:pt x="103" y="203"/>
                  </a:lnTo>
                  <a:lnTo>
                    <a:pt x="129" y="212"/>
                  </a:lnTo>
                  <a:lnTo>
                    <a:pt x="155" y="239"/>
                  </a:lnTo>
                  <a:lnTo>
                    <a:pt x="164" y="256"/>
                  </a:lnTo>
                  <a:lnTo>
                    <a:pt x="164" y="283"/>
                  </a:lnTo>
                  <a:lnTo>
                    <a:pt x="147" y="336"/>
                  </a:lnTo>
                  <a:lnTo>
                    <a:pt x="129" y="354"/>
                  </a:lnTo>
                  <a:lnTo>
                    <a:pt x="103" y="363"/>
                  </a:lnTo>
                  <a:lnTo>
                    <a:pt x="69" y="363"/>
                  </a:lnTo>
                  <a:lnTo>
                    <a:pt x="34" y="345"/>
                  </a:lnTo>
                  <a:lnTo>
                    <a:pt x="26" y="327"/>
                  </a:lnTo>
                  <a:lnTo>
                    <a:pt x="9" y="301"/>
                  </a:lnTo>
                  <a:lnTo>
                    <a:pt x="9" y="274"/>
                  </a:lnTo>
                  <a:lnTo>
                    <a:pt x="26" y="195"/>
                  </a:lnTo>
                  <a:lnTo>
                    <a:pt x="60" y="115"/>
                  </a:lnTo>
                  <a:lnTo>
                    <a:pt x="129" y="53"/>
                  </a:lnTo>
                  <a:lnTo>
                    <a:pt x="216" y="1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26471" y="3872"/>
              <a:ext cx="1414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3" name="Freeform 111"/>
            <p:cNvSpPr>
              <a:spLocks noEditPoints="1"/>
            </p:cNvSpPr>
            <p:nvPr/>
          </p:nvSpPr>
          <p:spPr bwMode="auto">
            <a:xfrm>
              <a:off x="26652" y="4146"/>
              <a:ext cx="1216" cy="1451"/>
            </a:xfrm>
            <a:custGeom>
              <a:avLst/>
              <a:gdLst/>
              <a:ahLst/>
              <a:cxnLst>
                <a:cxn ang="0">
                  <a:pos x="845" y="160"/>
                </a:cxn>
                <a:cxn ang="0">
                  <a:pos x="655" y="328"/>
                </a:cxn>
                <a:cxn ang="0">
                  <a:pos x="535" y="620"/>
                </a:cxn>
                <a:cxn ang="0">
                  <a:pos x="517" y="717"/>
                </a:cxn>
                <a:cxn ang="0">
                  <a:pos x="492" y="841"/>
                </a:cxn>
                <a:cxn ang="0">
                  <a:pos x="561" y="867"/>
                </a:cxn>
                <a:cxn ang="0">
                  <a:pos x="862" y="788"/>
                </a:cxn>
                <a:cxn ang="0">
                  <a:pos x="1078" y="593"/>
                </a:cxn>
                <a:cxn ang="0">
                  <a:pos x="1164" y="354"/>
                </a:cxn>
                <a:cxn ang="0">
                  <a:pos x="1130" y="230"/>
                </a:cxn>
                <a:cxn ang="0">
                  <a:pos x="1035" y="142"/>
                </a:cxn>
                <a:cxn ang="0">
                  <a:pos x="975" y="0"/>
                </a:cxn>
                <a:cxn ang="0">
                  <a:pos x="1130" y="54"/>
                </a:cxn>
                <a:cxn ang="0">
                  <a:pos x="1208" y="204"/>
                </a:cxn>
                <a:cxn ang="0">
                  <a:pos x="1190" y="469"/>
                </a:cxn>
                <a:cxn ang="0">
                  <a:pos x="1009" y="779"/>
                </a:cxn>
                <a:cxn ang="0">
                  <a:pos x="707" y="965"/>
                </a:cxn>
                <a:cxn ang="0">
                  <a:pos x="466" y="991"/>
                </a:cxn>
                <a:cxn ang="0">
                  <a:pos x="414" y="1257"/>
                </a:cxn>
                <a:cxn ang="0">
                  <a:pos x="397" y="1372"/>
                </a:cxn>
                <a:cxn ang="0">
                  <a:pos x="379" y="1416"/>
                </a:cxn>
                <a:cxn ang="0">
                  <a:pos x="345" y="1442"/>
                </a:cxn>
                <a:cxn ang="0">
                  <a:pos x="302" y="1451"/>
                </a:cxn>
                <a:cxn ang="0">
                  <a:pos x="259" y="1416"/>
                </a:cxn>
                <a:cxn ang="0">
                  <a:pos x="250" y="1363"/>
                </a:cxn>
                <a:cxn ang="0">
                  <a:pos x="259" y="1336"/>
                </a:cxn>
                <a:cxn ang="0">
                  <a:pos x="241" y="929"/>
                </a:cxn>
                <a:cxn ang="0">
                  <a:pos x="60" y="779"/>
                </a:cxn>
                <a:cxn ang="0">
                  <a:pos x="0" y="558"/>
                </a:cxn>
                <a:cxn ang="0">
                  <a:pos x="34" y="363"/>
                </a:cxn>
                <a:cxn ang="0">
                  <a:pos x="112" y="177"/>
                </a:cxn>
                <a:cxn ang="0">
                  <a:pos x="190" y="54"/>
                </a:cxn>
                <a:cxn ang="0">
                  <a:pos x="241" y="36"/>
                </a:cxn>
                <a:cxn ang="0">
                  <a:pos x="250" y="62"/>
                </a:cxn>
                <a:cxn ang="0">
                  <a:pos x="164" y="177"/>
                </a:cxn>
                <a:cxn ang="0">
                  <a:pos x="78" y="390"/>
                </a:cxn>
                <a:cxn ang="0">
                  <a:pos x="52" y="531"/>
                </a:cxn>
                <a:cxn ang="0">
                  <a:pos x="112" y="699"/>
                </a:cxn>
                <a:cxn ang="0">
                  <a:pos x="276" y="814"/>
                </a:cxn>
                <a:cxn ang="0">
                  <a:pos x="457" y="690"/>
                </a:cxn>
                <a:cxn ang="0">
                  <a:pos x="561" y="399"/>
                </a:cxn>
                <a:cxn ang="0">
                  <a:pos x="690" y="160"/>
                </a:cxn>
                <a:cxn ang="0">
                  <a:pos x="862" y="18"/>
                </a:cxn>
              </a:cxnLst>
              <a:rect l="0" t="0" r="r" b="b"/>
              <a:pathLst>
                <a:path w="1216" h="1451">
                  <a:moveTo>
                    <a:pt x="957" y="133"/>
                  </a:moveTo>
                  <a:lnTo>
                    <a:pt x="845" y="160"/>
                  </a:lnTo>
                  <a:lnTo>
                    <a:pt x="750" y="222"/>
                  </a:lnTo>
                  <a:lnTo>
                    <a:pt x="655" y="328"/>
                  </a:lnTo>
                  <a:lnTo>
                    <a:pt x="586" y="460"/>
                  </a:lnTo>
                  <a:lnTo>
                    <a:pt x="535" y="620"/>
                  </a:lnTo>
                  <a:lnTo>
                    <a:pt x="526" y="655"/>
                  </a:lnTo>
                  <a:lnTo>
                    <a:pt x="517" y="717"/>
                  </a:lnTo>
                  <a:lnTo>
                    <a:pt x="500" y="788"/>
                  </a:lnTo>
                  <a:lnTo>
                    <a:pt x="492" y="841"/>
                  </a:lnTo>
                  <a:lnTo>
                    <a:pt x="492" y="867"/>
                  </a:lnTo>
                  <a:lnTo>
                    <a:pt x="561" y="867"/>
                  </a:lnTo>
                  <a:lnTo>
                    <a:pt x="716" y="850"/>
                  </a:lnTo>
                  <a:lnTo>
                    <a:pt x="862" y="788"/>
                  </a:lnTo>
                  <a:lnTo>
                    <a:pt x="983" y="708"/>
                  </a:lnTo>
                  <a:lnTo>
                    <a:pt x="1078" y="593"/>
                  </a:lnTo>
                  <a:lnTo>
                    <a:pt x="1139" y="478"/>
                  </a:lnTo>
                  <a:lnTo>
                    <a:pt x="1164" y="354"/>
                  </a:lnTo>
                  <a:lnTo>
                    <a:pt x="1156" y="292"/>
                  </a:lnTo>
                  <a:lnTo>
                    <a:pt x="1130" y="230"/>
                  </a:lnTo>
                  <a:lnTo>
                    <a:pt x="1095" y="177"/>
                  </a:lnTo>
                  <a:lnTo>
                    <a:pt x="1035" y="142"/>
                  </a:lnTo>
                  <a:lnTo>
                    <a:pt x="957" y="133"/>
                  </a:lnTo>
                  <a:close/>
                  <a:moveTo>
                    <a:pt x="975" y="0"/>
                  </a:moveTo>
                  <a:lnTo>
                    <a:pt x="1061" y="18"/>
                  </a:lnTo>
                  <a:lnTo>
                    <a:pt x="1130" y="54"/>
                  </a:lnTo>
                  <a:lnTo>
                    <a:pt x="1173" y="124"/>
                  </a:lnTo>
                  <a:lnTo>
                    <a:pt x="1208" y="204"/>
                  </a:lnTo>
                  <a:lnTo>
                    <a:pt x="1216" y="301"/>
                  </a:lnTo>
                  <a:lnTo>
                    <a:pt x="1190" y="469"/>
                  </a:lnTo>
                  <a:lnTo>
                    <a:pt x="1121" y="637"/>
                  </a:lnTo>
                  <a:lnTo>
                    <a:pt x="1009" y="779"/>
                  </a:lnTo>
                  <a:lnTo>
                    <a:pt x="871" y="885"/>
                  </a:lnTo>
                  <a:lnTo>
                    <a:pt x="707" y="965"/>
                  </a:lnTo>
                  <a:lnTo>
                    <a:pt x="535" y="991"/>
                  </a:lnTo>
                  <a:lnTo>
                    <a:pt x="466" y="991"/>
                  </a:lnTo>
                  <a:lnTo>
                    <a:pt x="431" y="1150"/>
                  </a:lnTo>
                  <a:lnTo>
                    <a:pt x="414" y="1257"/>
                  </a:lnTo>
                  <a:lnTo>
                    <a:pt x="405" y="1327"/>
                  </a:lnTo>
                  <a:lnTo>
                    <a:pt x="397" y="1372"/>
                  </a:lnTo>
                  <a:lnTo>
                    <a:pt x="388" y="1389"/>
                  </a:lnTo>
                  <a:lnTo>
                    <a:pt x="379" y="1416"/>
                  </a:lnTo>
                  <a:lnTo>
                    <a:pt x="362" y="1425"/>
                  </a:lnTo>
                  <a:lnTo>
                    <a:pt x="345" y="1442"/>
                  </a:lnTo>
                  <a:lnTo>
                    <a:pt x="328" y="1451"/>
                  </a:lnTo>
                  <a:lnTo>
                    <a:pt x="302" y="1451"/>
                  </a:lnTo>
                  <a:lnTo>
                    <a:pt x="267" y="1433"/>
                  </a:lnTo>
                  <a:lnTo>
                    <a:pt x="259" y="1416"/>
                  </a:lnTo>
                  <a:lnTo>
                    <a:pt x="250" y="1389"/>
                  </a:lnTo>
                  <a:lnTo>
                    <a:pt x="250" y="1363"/>
                  </a:lnTo>
                  <a:lnTo>
                    <a:pt x="259" y="1345"/>
                  </a:lnTo>
                  <a:lnTo>
                    <a:pt x="259" y="1336"/>
                  </a:lnTo>
                  <a:lnTo>
                    <a:pt x="371" y="973"/>
                  </a:lnTo>
                  <a:lnTo>
                    <a:pt x="241" y="929"/>
                  </a:lnTo>
                  <a:lnTo>
                    <a:pt x="138" y="858"/>
                  </a:lnTo>
                  <a:lnTo>
                    <a:pt x="60" y="779"/>
                  </a:lnTo>
                  <a:lnTo>
                    <a:pt x="17" y="673"/>
                  </a:lnTo>
                  <a:lnTo>
                    <a:pt x="0" y="558"/>
                  </a:lnTo>
                  <a:lnTo>
                    <a:pt x="9" y="460"/>
                  </a:lnTo>
                  <a:lnTo>
                    <a:pt x="34" y="363"/>
                  </a:lnTo>
                  <a:lnTo>
                    <a:pt x="69" y="266"/>
                  </a:lnTo>
                  <a:lnTo>
                    <a:pt x="112" y="177"/>
                  </a:lnTo>
                  <a:lnTo>
                    <a:pt x="155" y="107"/>
                  </a:lnTo>
                  <a:lnTo>
                    <a:pt x="190" y="54"/>
                  </a:lnTo>
                  <a:lnTo>
                    <a:pt x="224" y="36"/>
                  </a:lnTo>
                  <a:lnTo>
                    <a:pt x="241" y="36"/>
                  </a:lnTo>
                  <a:lnTo>
                    <a:pt x="250" y="45"/>
                  </a:lnTo>
                  <a:lnTo>
                    <a:pt x="250" y="62"/>
                  </a:lnTo>
                  <a:lnTo>
                    <a:pt x="233" y="80"/>
                  </a:lnTo>
                  <a:lnTo>
                    <a:pt x="164" y="177"/>
                  </a:lnTo>
                  <a:lnTo>
                    <a:pt x="112" y="284"/>
                  </a:lnTo>
                  <a:lnTo>
                    <a:pt x="78" y="390"/>
                  </a:lnTo>
                  <a:lnTo>
                    <a:pt x="60" y="478"/>
                  </a:lnTo>
                  <a:lnTo>
                    <a:pt x="52" y="531"/>
                  </a:lnTo>
                  <a:lnTo>
                    <a:pt x="69" y="620"/>
                  </a:lnTo>
                  <a:lnTo>
                    <a:pt x="112" y="699"/>
                  </a:lnTo>
                  <a:lnTo>
                    <a:pt x="181" y="761"/>
                  </a:lnTo>
                  <a:lnTo>
                    <a:pt x="276" y="814"/>
                  </a:lnTo>
                  <a:lnTo>
                    <a:pt x="405" y="850"/>
                  </a:lnTo>
                  <a:lnTo>
                    <a:pt x="457" y="690"/>
                  </a:lnTo>
                  <a:lnTo>
                    <a:pt x="509" y="540"/>
                  </a:lnTo>
                  <a:lnTo>
                    <a:pt x="561" y="399"/>
                  </a:lnTo>
                  <a:lnTo>
                    <a:pt x="621" y="266"/>
                  </a:lnTo>
                  <a:lnTo>
                    <a:pt x="690" y="160"/>
                  </a:lnTo>
                  <a:lnTo>
                    <a:pt x="776" y="71"/>
                  </a:lnTo>
                  <a:lnTo>
                    <a:pt x="862" y="18"/>
                  </a:lnTo>
                  <a:lnTo>
                    <a:pt x="975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4" name="Freeform 112"/>
            <p:cNvSpPr>
              <a:spLocks noEditPoints="1"/>
            </p:cNvSpPr>
            <p:nvPr/>
          </p:nvSpPr>
          <p:spPr bwMode="auto">
            <a:xfrm>
              <a:off x="28015" y="2616"/>
              <a:ext cx="811" cy="3910"/>
            </a:xfrm>
            <a:custGeom>
              <a:avLst/>
              <a:gdLst/>
              <a:ahLst/>
              <a:cxnLst>
                <a:cxn ang="0">
                  <a:pos x="811" y="1946"/>
                </a:cxn>
                <a:cxn ang="0">
                  <a:pos x="811" y="1955"/>
                </a:cxn>
                <a:cxn ang="0">
                  <a:pos x="811" y="1946"/>
                </a:cxn>
                <a:cxn ang="0">
                  <a:pos x="17" y="0"/>
                </a:cxn>
                <a:cxn ang="0">
                  <a:pos x="77" y="0"/>
                </a:cxn>
                <a:cxn ang="0">
                  <a:pos x="129" y="53"/>
                </a:cxn>
                <a:cxn ang="0">
                  <a:pos x="181" y="97"/>
                </a:cxn>
                <a:cxn ang="0">
                  <a:pos x="224" y="142"/>
                </a:cxn>
                <a:cxn ang="0">
                  <a:pos x="250" y="177"/>
                </a:cxn>
                <a:cxn ang="0">
                  <a:pos x="414" y="398"/>
                </a:cxn>
                <a:cxn ang="0">
                  <a:pos x="543" y="628"/>
                </a:cxn>
                <a:cxn ang="0">
                  <a:pos x="647" y="885"/>
                </a:cxn>
                <a:cxn ang="0">
                  <a:pos x="724" y="1141"/>
                </a:cxn>
                <a:cxn ang="0">
                  <a:pos x="776" y="1415"/>
                </a:cxn>
                <a:cxn ang="0">
                  <a:pos x="802" y="1681"/>
                </a:cxn>
                <a:cxn ang="0">
                  <a:pos x="811" y="1946"/>
                </a:cxn>
                <a:cxn ang="0">
                  <a:pos x="802" y="2212"/>
                </a:cxn>
                <a:cxn ang="0">
                  <a:pos x="776" y="2468"/>
                </a:cxn>
                <a:cxn ang="0">
                  <a:pos x="733" y="2716"/>
                </a:cxn>
                <a:cxn ang="0">
                  <a:pos x="673" y="2955"/>
                </a:cxn>
                <a:cxn ang="0">
                  <a:pos x="578" y="3211"/>
                </a:cxn>
                <a:cxn ang="0">
                  <a:pos x="466" y="3432"/>
                </a:cxn>
                <a:cxn ang="0">
                  <a:pos x="345" y="3618"/>
                </a:cxn>
                <a:cxn ang="0">
                  <a:pos x="224" y="3768"/>
                </a:cxn>
                <a:cxn ang="0">
                  <a:pos x="95" y="3892"/>
                </a:cxn>
                <a:cxn ang="0">
                  <a:pos x="86" y="3901"/>
                </a:cxn>
                <a:cxn ang="0">
                  <a:pos x="69" y="3910"/>
                </a:cxn>
                <a:cxn ang="0">
                  <a:pos x="8" y="3910"/>
                </a:cxn>
                <a:cxn ang="0">
                  <a:pos x="0" y="3901"/>
                </a:cxn>
                <a:cxn ang="0">
                  <a:pos x="0" y="3883"/>
                </a:cxn>
                <a:cxn ang="0">
                  <a:pos x="8" y="3875"/>
                </a:cxn>
                <a:cxn ang="0">
                  <a:pos x="146" y="3715"/>
                </a:cxn>
                <a:cxn ang="0">
                  <a:pos x="276" y="3538"/>
                </a:cxn>
                <a:cxn ang="0">
                  <a:pos x="379" y="3335"/>
                </a:cxn>
                <a:cxn ang="0">
                  <a:pos x="474" y="3114"/>
                </a:cxn>
                <a:cxn ang="0">
                  <a:pos x="543" y="2866"/>
                </a:cxn>
                <a:cxn ang="0">
                  <a:pos x="604" y="2592"/>
                </a:cxn>
                <a:cxn ang="0">
                  <a:pos x="638" y="2282"/>
                </a:cxn>
                <a:cxn ang="0">
                  <a:pos x="647" y="1946"/>
                </a:cxn>
                <a:cxn ang="0">
                  <a:pos x="638" y="1637"/>
                </a:cxn>
                <a:cxn ang="0">
                  <a:pos x="604" y="1327"/>
                </a:cxn>
                <a:cxn ang="0">
                  <a:pos x="543" y="1026"/>
                </a:cxn>
                <a:cxn ang="0">
                  <a:pos x="457" y="734"/>
                </a:cxn>
                <a:cxn ang="0">
                  <a:pos x="336" y="469"/>
                </a:cxn>
                <a:cxn ang="0">
                  <a:pos x="241" y="310"/>
                </a:cxn>
                <a:cxn ang="0">
                  <a:pos x="155" y="195"/>
                </a:cxn>
                <a:cxn ang="0">
                  <a:pos x="77" y="106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811" h="3910">
                  <a:moveTo>
                    <a:pt x="811" y="1946"/>
                  </a:moveTo>
                  <a:lnTo>
                    <a:pt x="811" y="1955"/>
                  </a:lnTo>
                  <a:lnTo>
                    <a:pt x="811" y="1946"/>
                  </a:lnTo>
                  <a:close/>
                  <a:moveTo>
                    <a:pt x="17" y="0"/>
                  </a:moveTo>
                  <a:lnTo>
                    <a:pt x="77" y="0"/>
                  </a:lnTo>
                  <a:lnTo>
                    <a:pt x="129" y="53"/>
                  </a:lnTo>
                  <a:lnTo>
                    <a:pt x="181" y="97"/>
                  </a:lnTo>
                  <a:lnTo>
                    <a:pt x="224" y="142"/>
                  </a:lnTo>
                  <a:lnTo>
                    <a:pt x="250" y="177"/>
                  </a:lnTo>
                  <a:lnTo>
                    <a:pt x="414" y="398"/>
                  </a:lnTo>
                  <a:lnTo>
                    <a:pt x="543" y="628"/>
                  </a:lnTo>
                  <a:lnTo>
                    <a:pt x="647" y="885"/>
                  </a:lnTo>
                  <a:lnTo>
                    <a:pt x="724" y="1141"/>
                  </a:lnTo>
                  <a:lnTo>
                    <a:pt x="776" y="1415"/>
                  </a:lnTo>
                  <a:lnTo>
                    <a:pt x="802" y="1681"/>
                  </a:lnTo>
                  <a:lnTo>
                    <a:pt x="811" y="1946"/>
                  </a:lnTo>
                  <a:lnTo>
                    <a:pt x="802" y="2212"/>
                  </a:lnTo>
                  <a:lnTo>
                    <a:pt x="776" y="2468"/>
                  </a:lnTo>
                  <a:lnTo>
                    <a:pt x="733" y="2716"/>
                  </a:lnTo>
                  <a:lnTo>
                    <a:pt x="673" y="2955"/>
                  </a:lnTo>
                  <a:lnTo>
                    <a:pt x="578" y="3211"/>
                  </a:lnTo>
                  <a:lnTo>
                    <a:pt x="466" y="3432"/>
                  </a:lnTo>
                  <a:lnTo>
                    <a:pt x="345" y="3618"/>
                  </a:lnTo>
                  <a:lnTo>
                    <a:pt x="224" y="3768"/>
                  </a:lnTo>
                  <a:lnTo>
                    <a:pt x="95" y="3892"/>
                  </a:lnTo>
                  <a:lnTo>
                    <a:pt x="86" y="3901"/>
                  </a:lnTo>
                  <a:lnTo>
                    <a:pt x="69" y="3910"/>
                  </a:lnTo>
                  <a:lnTo>
                    <a:pt x="8" y="3910"/>
                  </a:lnTo>
                  <a:lnTo>
                    <a:pt x="0" y="3901"/>
                  </a:lnTo>
                  <a:lnTo>
                    <a:pt x="0" y="3883"/>
                  </a:lnTo>
                  <a:lnTo>
                    <a:pt x="8" y="3875"/>
                  </a:lnTo>
                  <a:lnTo>
                    <a:pt x="146" y="3715"/>
                  </a:lnTo>
                  <a:lnTo>
                    <a:pt x="276" y="3538"/>
                  </a:lnTo>
                  <a:lnTo>
                    <a:pt x="379" y="3335"/>
                  </a:lnTo>
                  <a:lnTo>
                    <a:pt x="474" y="3114"/>
                  </a:lnTo>
                  <a:lnTo>
                    <a:pt x="543" y="2866"/>
                  </a:lnTo>
                  <a:lnTo>
                    <a:pt x="604" y="2592"/>
                  </a:lnTo>
                  <a:lnTo>
                    <a:pt x="638" y="2282"/>
                  </a:lnTo>
                  <a:lnTo>
                    <a:pt x="647" y="1946"/>
                  </a:lnTo>
                  <a:lnTo>
                    <a:pt x="638" y="1637"/>
                  </a:lnTo>
                  <a:lnTo>
                    <a:pt x="604" y="1327"/>
                  </a:lnTo>
                  <a:lnTo>
                    <a:pt x="543" y="1026"/>
                  </a:lnTo>
                  <a:lnTo>
                    <a:pt x="457" y="734"/>
                  </a:lnTo>
                  <a:lnTo>
                    <a:pt x="336" y="469"/>
                  </a:lnTo>
                  <a:lnTo>
                    <a:pt x="241" y="310"/>
                  </a:lnTo>
                  <a:lnTo>
                    <a:pt x="155" y="195"/>
                  </a:lnTo>
                  <a:lnTo>
                    <a:pt x="77" y="106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57200" y="3962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" name="Group 80"/>
          <p:cNvGrpSpPr/>
          <p:nvPr/>
        </p:nvGrpSpPr>
        <p:grpSpPr>
          <a:xfrm>
            <a:off x="2667000" y="5638800"/>
            <a:ext cx="4495800" cy="1219200"/>
            <a:chOff x="2667000" y="5638800"/>
            <a:chExt cx="4495800" cy="1219200"/>
          </a:xfrm>
        </p:grpSpPr>
        <p:sp>
          <p:nvSpPr>
            <p:cNvPr id="75" name="Rectangle 74"/>
            <p:cNvSpPr/>
            <p:nvPr/>
          </p:nvSpPr>
          <p:spPr>
            <a:xfrm>
              <a:off x="2667000" y="5638800"/>
              <a:ext cx="4495800" cy="1219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4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352800" y="6019800"/>
              <a:ext cx="3147881" cy="515486"/>
              <a:chOff x="2130" y="3813"/>
              <a:chExt cx="14833" cy="2429"/>
            </a:xfrm>
            <a:solidFill>
              <a:srgbClr val="FFFF00"/>
            </a:solidFill>
          </p:grpSpPr>
          <p:sp>
            <p:nvSpPr>
              <p:cNvPr id="8338" name="Freeform 146"/>
              <p:cNvSpPr>
                <a:spLocks/>
              </p:cNvSpPr>
              <p:nvPr/>
            </p:nvSpPr>
            <p:spPr bwMode="auto">
              <a:xfrm>
                <a:off x="2130" y="3977"/>
                <a:ext cx="1554" cy="1576"/>
              </a:xfrm>
              <a:custGeom>
                <a:avLst/>
                <a:gdLst/>
                <a:ahLst/>
                <a:cxnLst>
                  <a:cxn ang="0">
                    <a:pos x="1536" y="5"/>
                  </a:cxn>
                  <a:cxn ang="0">
                    <a:pos x="1554" y="40"/>
                  </a:cxn>
                  <a:cxn ang="0">
                    <a:pos x="1499" y="486"/>
                  </a:cxn>
                  <a:cxn ang="0">
                    <a:pos x="1486" y="520"/>
                  </a:cxn>
                  <a:cxn ang="0">
                    <a:pos x="1454" y="506"/>
                  </a:cxn>
                  <a:cxn ang="0">
                    <a:pos x="1454" y="411"/>
                  </a:cxn>
                  <a:cxn ang="0">
                    <a:pos x="1454" y="253"/>
                  </a:cxn>
                  <a:cxn ang="0">
                    <a:pos x="1372" y="114"/>
                  </a:cxn>
                  <a:cxn ang="0">
                    <a:pos x="1135" y="69"/>
                  </a:cxn>
                  <a:cxn ang="0">
                    <a:pos x="738" y="94"/>
                  </a:cxn>
                  <a:cxn ang="0">
                    <a:pos x="593" y="719"/>
                  </a:cxn>
                  <a:cxn ang="0">
                    <a:pos x="939" y="699"/>
                  </a:cxn>
                  <a:cxn ang="0">
                    <a:pos x="1048" y="570"/>
                  </a:cxn>
                  <a:cxn ang="0">
                    <a:pos x="1085" y="456"/>
                  </a:cxn>
                  <a:cxn ang="0">
                    <a:pos x="1121" y="456"/>
                  </a:cxn>
                  <a:cxn ang="0">
                    <a:pos x="1003" y="1021"/>
                  </a:cxn>
                  <a:cxn ang="0">
                    <a:pos x="980" y="1065"/>
                  </a:cxn>
                  <a:cxn ang="0">
                    <a:pos x="939" y="1051"/>
                  </a:cxn>
                  <a:cxn ang="0">
                    <a:pos x="953" y="971"/>
                  </a:cxn>
                  <a:cxn ang="0">
                    <a:pos x="962" y="877"/>
                  </a:cxn>
                  <a:cxn ang="0">
                    <a:pos x="930" y="823"/>
                  </a:cxn>
                  <a:cxn ang="0">
                    <a:pos x="779" y="798"/>
                  </a:cxn>
                  <a:cxn ang="0">
                    <a:pos x="415" y="1447"/>
                  </a:cxn>
                  <a:cxn ang="0">
                    <a:pos x="410" y="1492"/>
                  </a:cxn>
                  <a:cxn ang="0">
                    <a:pos x="438" y="1507"/>
                  </a:cxn>
                  <a:cxn ang="0">
                    <a:pos x="998" y="1482"/>
                  </a:cxn>
                  <a:cxn ang="0">
                    <a:pos x="1199" y="1358"/>
                  </a:cxn>
                  <a:cxn ang="0">
                    <a:pos x="1331" y="1120"/>
                  </a:cxn>
                  <a:cxn ang="0">
                    <a:pos x="1381" y="996"/>
                  </a:cxn>
                  <a:cxn ang="0">
                    <a:pos x="1417" y="981"/>
                  </a:cxn>
                  <a:cxn ang="0">
                    <a:pos x="1427" y="1021"/>
                  </a:cxn>
                  <a:cxn ang="0">
                    <a:pos x="1431" y="1036"/>
                  </a:cxn>
                  <a:cxn ang="0">
                    <a:pos x="1212" y="1571"/>
                  </a:cxn>
                  <a:cxn ang="0">
                    <a:pos x="28" y="1576"/>
                  </a:cxn>
                  <a:cxn ang="0">
                    <a:pos x="0" y="1561"/>
                  </a:cxn>
                  <a:cxn ang="0">
                    <a:pos x="32" y="1502"/>
                  </a:cxn>
                  <a:cxn ang="0">
                    <a:pos x="214" y="1482"/>
                  </a:cxn>
                  <a:cxn ang="0">
                    <a:pos x="255" y="1393"/>
                  </a:cxn>
                  <a:cxn ang="0">
                    <a:pos x="547" y="134"/>
                  </a:cxn>
                  <a:cxn ang="0">
                    <a:pos x="520" y="79"/>
                  </a:cxn>
                  <a:cxn ang="0">
                    <a:pos x="378" y="69"/>
                  </a:cxn>
                  <a:cxn ang="0">
                    <a:pos x="351" y="54"/>
                  </a:cxn>
                  <a:cxn ang="0">
                    <a:pos x="360" y="10"/>
                  </a:cxn>
                </a:cxnLst>
                <a:rect l="0" t="0" r="r" b="b"/>
                <a:pathLst>
                  <a:path w="1554" h="1576">
                    <a:moveTo>
                      <a:pt x="383" y="0"/>
                    </a:moveTo>
                    <a:lnTo>
                      <a:pt x="1527" y="0"/>
                    </a:lnTo>
                    <a:lnTo>
                      <a:pt x="1536" y="5"/>
                    </a:lnTo>
                    <a:lnTo>
                      <a:pt x="1545" y="5"/>
                    </a:lnTo>
                    <a:lnTo>
                      <a:pt x="1554" y="25"/>
                    </a:lnTo>
                    <a:lnTo>
                      <a:pt x="1554" y="40"/>
                    </a:lnTo>
                    <a:lnTo>
                      <a:pt x="1550" y="59"/>
                    </a:lnTo>
                    <a:lnTo>
                      <a:pt x="1504" y="461"/>
                    </a:lnTo>
                    <a:lnTo>
                      <a:pt x="1499" y="486"/>
                    </a:lnTo>
                    <a:lnTo>
                      <a:pt x="1499" y="501"/>
                    </a:lnTo>
                    <a:lnTo>
                      <a:pt x="1490" y="510"/>
                    </a:lnTo>
                    <a:lnTo>
                      <a:pt x="1486" y="520"/>
                    </a:lnTo>
                    <a:lnTo>
                      <a:pt x="1463" y="520"/>
                    </a:lnTo>
                    <a:lnTo>
                      <a:pt x="1458" y="510"/>
                    </a:lnTo>
                    <a:lnTo>
                      <a:pt x="1454" y="506"/>
                    </a:lnTo>
                    <a:lnTo>
                      <a:pt x="1449" y="496"/>
                    </a:lnTo>
                    <a:lnTo>
                      <a:pt x="1449" y="451"/>
                    </a:lnTo>
                    <a:lnTo>
                      <a:pt x="1454" y="411"/>
                    </a:lnTo>
                    <a:lnTo>
                      <a:pt x="1458" y="387"/>
                    </a:lnTo>
                    <a:lnTo>
                      <a:pt x="1458" y="327"/>
                    </a:lnTo>
                    <a:lnTo>
                      <a:pt x="1454" y="253"/>
                    </a:lnTo>
                    <a:lnTo>
                      <a:pt x="1440" y="193"/>
                    </a:lnTo>
                    <a:lnTo>
                      <a:pt x="1413" y="149"/>
                    </a:lnTo>
                    <a:lnTo>
                      <a:pt x="1372" y="114"/>
                    </a:lnTo>
                    <a:lnTo>
                      <a:pt x="1313" y="89"/>
                    </a:lnTo>
                    <a:lnTo>
                      <a:pt x="1235" y="74"/>
                    </a:lnTo>
                    <a:lnTo>
                      <a:pt x="1135" y="69"/>
                    </a:lnTo>
                    <a:lnTo>
                      <a:pt x="789" y="69"/>
                    </a:lnTo>
                    <a:lnTo>
                      <a:pt x="757" y="79"/>
                    </a:lnTo>
                    <a:lnTo>
                      <a:pt x="738" y="94"/>
                    </a:lnTo>
                    <a:lnTo>
                      <a:pt x="729" y="119"/>
                    </a:lnTo>
                    <a:lnTo>
                      <a:pt x="720" y="159"/>
                    </a:lnTo>
                    <a:lnTo>
                      <a:pt x="593" y="719"/>
                    </a:lnTo>
                    <a:lnTo>
                      <a:pt x="789" y="719"/>
                    </a:lnTo>
                    <a:lnTo>
                      <a:pt x="875" y="714"/>
                    </a:lnTo>
                    <a:lnTo>
                      <a:pt x="939" y="699"/>
                    </a:lnTo>
                    <a:lnTo>
                      <a:pt x="989" y="669"/>
                    </a:lnTo>
                    <a:lnTo>
                      <a:pt x="1021" y="629"/>
                    </a:lnTo>
                    <a:lnTo>
                      <a:pt x="1048" y="570"/>
                    </a:lnTo>
                    <a:lnTo>
                      <a:pt x="1071" y="491"/>
                    </a:lnTo>
                    <a:lnTo>
                      <a:pt x="1076" y="476"/>
                    </a:lnTo>
                    <a:lnTo>
                      <a:pt x="1085" y="456"/>
                    </a:lnTo>
                    <a:lnTo>
                      <a:pt x="1094" y="451"/>
                    </a:lnTo>
                    <a:lnTo>
                      <a:pt x="1112" y="451"/>
                    </a:lnTo>
                    <a:lnTo>
                      <a:pt x="1121" y="456"/>
                    </a:lnTo>
                    <a:lnTo>
                      <a:pt x="1126" y="466"/>
                    </a:lnTo>
                    <a:lnTo>
                      <a:pt x="1126" y="476"/>
                    </a:lnTo>
                    <a:lnTo>
                      <a:pt x="1003" y="1021"/>
                    </a:lnTo>
                    <a:lnTo>
                      <a:pt x="998" y="1041"/>
                    </a:lnTo>
                    <a:lnTo>
                      <a:pt x="989" y="1061"/>
                    </a:lnTo>
                    <a:lnTo>
                      <a:pt x="980" y="1065"/>
                    </a:lnTo>
                    <a:lnTo>
                      <a:pt x="957" y="1065"/>
                    </a:lnTo>
                    <a:lnTo>
                      <a:pt x="948" y="1061"/>
                    </a:lnTo>
                    <a:lnTo>
                      <a:pt x="939" y="1051"/>
                    </a:lnTo>
                    <a:lnTo>
                      <a:pt x="939" y="1036"/>
                    </a:lnTo>
                    <a:lnTo>
                      <a:pt x="944" y="1021"/>
                    </a:lnTo>
                    <a:lnTo>
                      <a:pt x="953" y="971"/>
                    </a:lnTo>
                    <a:lnTo>
                      <a:pt x="957" y="942"/>
                    </a:lnTo>
                    <a:lnTo>
                      <a:pt x="962" y="917"/>
                    </a:lnTo>
                    <a:lnTo>
                      <a:pt x="962" y="877"/>
                    </a:lnTo>
                    <a:lnTo>
                      <a:pt x="957" y="857"/>
                    </a:lnTo>
                    <a:lnTo>
                      <a:pt x="948" y="838"/>
                    </a:lnTo>
                    <a:lnTo>
                      <a:pt x="930" y="823"/>
                    </a:lnTo>
                    <a:lnTo>
                      <a:pt x="893" y="808"/>
                    </a:lnTo>
                    <a:lnTo>
                      <a:pt x="848" y="803"/>
                    </a:lnTo>
                    <a:lnTo>
                      <a:pt x="779" y="798"/>
                    </a:lnTo>
                    <a:lnTo>
                      <a:pt x="565" y="798"/>
                    </a:lnTo>
                    <a:lnTo>
                      <a:pt x="420" y="1432"/>
                    </a:lnTo>
                    <a:lnTo>
                      <a:pt x="415" y="1447"/>
                    </a:lnTo>
                    <a:lnTo>
                      <a:pt x="415" y="1462"/>
                    </a:lnTo>
                    <a:lnTo>
                      <a:pt x="410" y="1472"/>
                    </a:lnTo>
                    <a:lnTo>
                      <a:pt x="410" y="1492"/>
                    </a:lnTo>
                    <a:lnTo>
                      <a:pt x="420" y="1502"/>
                    </a:lnTo>
                    <a:lnTo>
                      <a:pt x="429" y="1502"/>
                    </a:lnTo>
                    <a:lnTo>
                      <a:pt x="438" y="1507"/>
                    </a:lnTo>
                    <a:lnTo>
                      <a:pt x="793" y="1507"/>
                    </a:lnTo>
                    <a:lnTo>
                      <a:pt x="903" y="1502"/>
                    </a:lnTo>
                    <a:lnTo>
                      <a:pt x="998" y="1482"/>
                    </a:lnTo>
                    <a:lnTo>
                      <a:pt x="1076" y="1452"/>
                    </a:lnTo>
                    <a:lnTo>
                      <a:pt x="1139" y="1412"/>
                    </a:lnTo>
                    <a:lnTo>
                      <a:pt x="1199" y="1358"/>
                    </a:lnTo>
                    <a:lnTo>
                      <a:pt x="1244" y="1293"/>
                    </a:lnTo>
                    <a:lnTo>
                      <a:pt x="1290" y="1209"/>
                    </a:lnTo>
                    <a:lnTo>
                      <a:pt x="1331" y="1120"/>
                    </a:lnTo>
                    <a:lnTo>
                      <a:pt x="1376" y="1011"/>
                    </a:lnTo>
                    <a:lnTo>
                      <a:pt x="1381" y="1001"/>
                    </a:lnTo>
                    <a:lnTo>
                      <a:pt x="1381" y="996"/>
                    </a:lnTo>
                    <a:lnTo>
                      <a:pt x="1386" y="986"/>
                    </a:lnTo>
                    <a:lnTo>
                      <a:pt x="1395" y="981"/>
                    </a:lnTo>
                    <a:lnTo>
                      <a:pt x="1417" y="981"/>
                    </a:lnTo>
                    <a:lnTo>
                      <a:pt x="1431" y="996"/>
                    </a:lnTo>
                    <a:lnTo>
                      <a:pt x="1431" y="1011"/>
                    </a:lnTo>
                    <a:lnTo>
                      <a:pt x="1427" y="1021"/>
                    </a:lnTo>
                    <a:lnTo>
                      <a:pt x="1427" y="1031"/>
                    </a:lnTo>
                    <a:lnTo>
                      <a:pt x="1422" y="1041"/>
                    </a:lnTo>
                    <a:lnTo>
                      <a:pt x="1431" y="1036"/>
                    </a:lnTo>
                    <a:lnTo>
                      <a:pt x="1235" y="1536"/>
                    </a:lnTo>
                    <a:lnTo>
                      <a:pt x="1231" y="1551"/>
                    </a:lnTo>
                    <a:lnTo>
                      <a:pt x="1212" y="1571"/>
                    </a:lnTo>
                    <a:lnTo>
                      <a:pt x="1203" y="1571"/>
                    </a:lnTo>
                    <a:lnTo>
                      <a:pt x="1190" y="1576"/>
                    </a:lnTo>
                    <a:lnTo>
                      <a:pt x="28" y="1576"/>
                    </a:lnTo>
                    <a:lnTo>
                      <a:pt x="14" y="1571"/>
                    </a:lnTo>
                    <a:lnTo>
                      <a:pt x="5" y="1566"/>
                    </a:lnTo>
                    <a:lnTo>
                      <a:pt x="0" y="1561"/>
                    </a:lnTo>
                    <a:lnTo>
                      <a:pt x="0" y="1531"/>
                    </a:lnTo>
                    <a:lnTo>
                      <a:pt x="5" y="1517"/>
                    </a:lnTo>
                    <a:lnTo>
                      <a:pt x="32" y="1502"/>
                    </a:lnTo>
                    <a:lnTo>
                      <a:pt x="132" y="1502"/>
                    </a:lnTo>
                    <a:lnTo>
                      <a:pt x="183" y="1492"/>
                    </a:lnTo>
                    <a:lnTo>
                      <a:pt x="214" y="1482"/>
                    </a:lnTo>
                    <a:lnTo>
                      <a:pt x="233" y="1462"/>
                    </a:lnTo>
                    <a:lnTo>
                      <a:pt x="246" y="1432"/>
                    </a:lnTo>
                    <a:lnTo>
                      <a:pt x="255" y="1393"/>
                    </a:lnTo>
                    <a:lnTo>
                      <a:pt x="538" y="168"/>
                    </a:lnTo>
                    <a:lnTo>
                      <a:pt x="543" y="149"/>
                    </a:lnTo>
                    <a:lnTo>
                      <a:pt x="547" y="134"/>
                    </a:lnTo>
                    <a:lnTo>
                      <a:pt x="547" y="114"/>
                    </a:lnTo>
                    <a:lnTo>
                      <a:pt x="543" y="94"/>
                    </a:lnTo>
                    <a:lnTo>
                      <a:pt x="520" y="79"/>
                    </a:lnTo>
                    <a:lnTo>
                      <a:pt x="492" y="74"/>
                    </a:lnTo>
                    <a:lnTo>
                      <a:pt x="456" y="69"/>
                    </a:lnTo>
                    <a:lnTo>
                      <a:pt x="378" y="69"/>
                    </a:lnTo>
                    <a:lnTo>
                      <a:pt x="365" y="64"/>
                    </a:lnTo>
                    <a:lnTo>
                      <a:pt x="356" y="64"/>
                    </a:lnTo>
                    <a:lnTo>
                      <a:pt x="351" y="54"/>
                    </a:lnTo>
                    <a:lnTo>
                      <a:pt x="351" y="30"/>
                    </a:lnTo>
                    <a:lnTo>
                      <a:pt x="356" y="15"/>
                    </a:lnTo>
                    <a:lnTo>
                      <a:pt x="360" y="10"/>
                    </a:lnTo>
                    <a:lnTo>
                      <a:pt x="369" y="5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9" name="Freeform 147"/>
              <p:cNvSpPr>
                <a:spLocks noEditPoints="1"/>
              </p:cNvSpPr>
              <p:nvPr/>
            </p:nvSpPr>
            <p:spPr bwMode="auto">
              <a:xfrm>
                <a:off x="4504" y="4081"/>
                <a:ext cx="1313" cy="1794"/>
              </a:xfrm>
              <a:custGeom>
                <a:avLst/>
                <a:gdLst/>
                <a:ahLst/>
                <a:cxnLst>
                  <a:cxn ang="0">
                    <a:pos x="55" y="1700"/>
                  </a:cxn>
                  <a:cxn ang="0">
                    <a:pos x="1263" y="1700"/>
                  </a:cxn>
                  <a:cxn ang="0">
                    <a:pos x="1285" y="1705"/>
                  </a:cxn>
                  <a:cxn ang="0">
                    <a:pos x="1304" y="1720"/>
                  </a:cxn>
                  <a:cxn ang="0">
                    <a:pos x="1313" y="1745"/>
                  </a:cxn>
                  <a:cxn ang="0">
                    <a:pos x="1304" y="1774"/>
                  </a:cxn>
                  <a:cxn ang="0">
                    <a:pos x="1290" y="1789"/>
                  </a:cxn>
                  <a:cxn ang="0">
                    <a:pos x="1263" y="1794"/>
                  </a:cxn>
                  <a:cxn ang="0">
                    <a:pos x="50" y="1794"/>
                  </a:cxn>
                  <a:cxn ang="0">
                    <a:pos x="28" y="1789"/>
                  </a:cxn>
                  <a:cxn ang="0">
                    <a:pos x="9" y="1774"/>
                  </a:cxn>
                  <a:cxn ang="0">
                    <a:pos x="5" y="1745"/>
                  </a:cxn>
                  <a:cxn ang="0">
                    <a:pos x="14" y="1720"/>
                  </a:cxn>
                  <a:cxn ang="0">
                    <a:pos x="32" y="1705"/>
                  </a:cxn>
                  <a:cxn ang="0">
                    <a:pos x="55" y="1700"/>
                  </a:cxn>
                  <a:cxn ang="0">
                    <a:pos x="32" y="0"/>
                  </a:cxn>
                  <a:cxn ang="0">
                    <a:pos x="55" y="0"/>
                  </a:cxn>
                  <a:cxn ang="0">
                    <a:pos x="73" y="10"/>
                  </a:cxn>
                  <a:cxn ang="0">
                    <a:pos x="87" y="15"/>
                  </a:cxn>
                  <a:cxn ang="0">
                    <a:pos x="1267" y="620"/>
                  </a:cxn>
                  <a:cxn ang="0">
                    <a:pos x="1285" y="629"/>
                  </a:cxn>
                  <a:cxn ang="0">
                    <a:pos x="1299" y="639"/>
                  </a:cxn>
                  <a:cxn ang="0">
                    <a:pos x="1308" y="654"/>
                  </a:cxn>
                  <a:cxn ang="0">
                    <a:pos x="1313" y="664"/>
                  </a:cxn>
                  <a:cxn ang="0">
                    <a:pos x="1313" y="674"/>
                  </a:cxn>
                  <a:cxn ang="0">
                    <a:pos x="1308" y="689"/>
                  </a:cxn>
                  <a:cxn ang="0">
                    <a:pos x="1304" y="699"/>
                  </a:cxn>
                  <a:cxn ang="0">
                    <a:pos x="1290" y="714"/>
                  </a:cxn>
                  <a:cxn ang="0">
                    <a:pos x="1267" y="724"/>
                  </a:cxn>
                  <a:cxn ang="0">
                    <a:pos x="1263" y="724"/>
                  </a:cxn>
                  <a:cxn ang="0">
                    <a:pos x="82" y="1328"/>
                  </a:cxn>
                  <a:cxn ang="0">
                    <a:pos x="69" y="1338"/>
                  </a:cxn>
                  <a:cxn ang="0">
                    <a:pos x="60" y="1343"/>
                  </a:cxn>
                  <a:cxn ang="0">
                    <a:pos x="55" y="1348"/>
                  </a:cxn>
                  <a:cxn ang="0">
                    <a:pos x="46" y="1348"/>
                  </a:cxn>
                  <a:cxn ang="0">
                    <a:pos x="19" y="1338"/>
                  </a:cxn>
                  <a:cxn ang="0">
                    <a:pos x="9" y="1328"/>
                  </a:cxn>
                  <a:cxn ang="0">
                    <a:pos x="0" y="1313"/>
                  </a:cxn>
                  <a:cxn ang="0">
                    <a:pos x="0" y="1284"/>
                  </a:cxn>
                  <a:cxn ang="0">
                    <a:pos x="5" y="1274"/>
                  </a:cxn>
                  <a:cxn ang="0">
                    <a:pos x="14" y="1264"/>
                  </a:cxn>
                  <a:cxn ang="0">
                    <a:pos x="28" y="1254"/>
                  </a:cxn>
                  <a:cxn ang="0">
                    <a:pos x="46" y="1244"/>
                  </a:cxn>
                  <a:cxn ang="0">
                    <a:pos x="1162" y="669"/>
                  </a:cxn>
                  <a:cxn ang="0">
                    <a:pos x="41" y="94"/>
                  </a:cxn>
                  <a:cxn ang="0">
                    <a:pos x="28" y="89"/>
                  </a:cxn>
                  <a:cxn ang="0">
                    <a:pos x="19" y="79"/>
                  </a:cxn>
                  <a:cxn ang="0">
                    <a:pos x="9" y="74"/>
                  </a:cxn>
                  <a:cxn ang="0">
                    <a:pos x="0" y="60"/>
                  </a:cxn>
                  <a:cxn ang="0">
                    <a:pos x="0" y="30"/>
                  </a:cxn>
                  <a:cxn ang="0">
                    <a:pos x="19" y="10"/>
                  </a:cxn>
                  <a:cxn ang="0">
                    <a:pos x="32" y="0"/>
                  </a:cxn>
                </a:cxnLst>
                <a:rect l="0" t="0" r="r" b="b"/>
                <a:pathLst>
                  <a:path w="1313" h="1794">
                    <a:moveTo>
                      <a:pt x="55" y="1700"/>
                    </a:moveTo>
                    <a:lnTo>
                      <a:pt x="1263" y="1700"/>
                    </a:lnTo>
                    <a:lnTo>
                      <a:pt x="1285" y="1705"/>
                    </a:lnTo>
                    <a:lnTo>
                      <a:pt x="1304" y="1720"/>
                    </a:lnTo>
                    <a:lnTo>
                      <a:pt x="1313" y="1745"/>
                    </a:lnTo>
                    <a:lnTo>
                      <a:pt x="1304" y="1774"/>
                    </a:lnTo>
                    <a:lnTo>
                      <a:pt x="1290" y="1789"/>
                    </a:lnTo>
                    <a:lnTo>
                      <a:pt x="1263" y="1794"/>
                    </a:lnTo>
                    <a:lnTo>
                      <a:pt x="50" y="1794"/>
                    </a:lnTo>
                    <a:lnTo>
                      <a:pt x="28" y="1789"/>
                    </a:lnTo>
                    <a:lnTo>
                      <a:pt x="9" y="1774"/>
                    </a:lnTo>
                    <a:lnTo>
                      <a:pt x="5" y="1745"/>
                    </a:lnTo>
                    <a:lnTo>
                      <a:pt x="14" y="1720"/>
                    </a:lnTo>
                    <a:lnTo>
                      <a:pt x="32" y="1705"/>
                    </a:lnTo>
                    <a:lnTo>
                      <a:pt x="55" y="1700"/>
                    </a:lnTo>
                    <a:close/>
                    <a:moveTo>
                      <a:pt x="32" y="0"/>
                    </a:moveTo>
                    <a:lnTo>
                      <a:pt x="55" y="0"/>
                    </a:lnTo>
                    <a:lnTo>
                      <a:pt x="73" y="10"/>
                    </a:lnTo>
                    <a:lnTo>
                      <a:pt x="87" y="15"/>
                    </a:lnTo>
                    <a:lnTo>
                      <a:pt x="1267" y="620"/>
                    </a:lnTo>
                    <a:lnTo>
                      <a:pt x="1285" y="629"/>
                    </a:lnTo>
                    <a:lnTo>
                      <a:pt x="1299" y="639"/>
                    </a:lnTo>
                    <a:lnTo>
                      <a:pt x="1308" y="654"/>
                    </a:lnTo>
                    <a:lnTo>
                      <a:pt x="1313" y="664"/>
                    </a:lnTo>
                    <a:lnTo>
                      <a:pt x="1313" y="674"/>
                    </a:lnTo>
                    <a:lnTo>
                      <a:pt x="1308" y="689"/>
                    </a:lnTo>
                    <a:lnTo>
                      <a:pt x="1304" y="699"/>
                    </a:lnTo>
                    <a:lnTo>
                      <a:pt x="1290" y="714"/>
                    </a:lnTo>
                    <a:lnTo>
                      <a:pt x="1267" y="724"/>
                    </a:lnTo>
                    <a:lnTo>
                      <a:pt x="1263" y="724"/>
                    </a:lnTo>
                    <a:lnTo>
                      <a:pt x="82" y="1328"/>
                    </a:lnTo>
                    <a:lnTo>
                      <a:pt x="69" y="1338"/>
                    </a:lnTo>
                    <a:lnTo>
                      <a:pt x="60" y="1343"/>
                    </a:lnTo>
                    <a:lnTo>
                      <a:pt x="55" y="1348"/>
                    </a:lnTo>
                    <a:lnTo>
                      <a:pt x="46" y="1348"/>
                    </a:lnTo>
                    <a:lnTo>
                      <a:pt x="19" y="1338"/>
                    </a:lnTo>
                    <a:lnTo>
                      <a:pt x="9" y="1328"/>
                    </a:lnTo>
                    <a:lnTo>
                      <a:pt x="0" y="1313"/>
                    </a:lnTo>
                    <a:lnTo>
                      <a:pt x="0" y="1284"/>
                    </a:lnTo>
                    <a:lnTo>
                      <a:pt x="5" y="1274"/>
                    </a:lnTo>
                    <a:lnTo>
                      <a:pt x="14" y="1264"/>
                    </a:lnTo>
                    <a:lnTo>
                      <a:pt x="28" y="1254"/>
                    </a:lnTo>
                    <a:lnTo>
                      <a:pt x="46" y="1244"/>
                    </a:lnTo>
                    <a:lnTo>
                      <a:pt x="1162" y="669"/>
                    </a:lnTo>
                    <a:lnTo>
                      <a:pt x="41" y="94"/>
                    </a:lnTo>
                    <a:lnTo>
                      <a:pt x="28" y="89"/>
                    </a:lnTo>
                    <a:lnTo>
                      <a:pt x="19" y="79"/>
                    </a:lnTo>
                    <a:lnTo>
                      <a:pt x="9" y="74"/>
                    </a:lnTo>
                    <a:lnTo>
                      <a:pt x="0" y="60"/>
                    </a:lnTo>
                    <a:lnTo>
                      <a:pt x="0" y="30"/>
                    </a:lnTo>
                    <a:lnTo>
                      <a:pt x="19" y="1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0" name="Freeform 148"/>
              <p:cNvSpPr>
                <a:spLocks/>
              </p:cNvSpPr>
              <p:nvPr/>
            </p:nvSpPr>
            <p:spPr bwMode="auto">
              <a:xfrm>
                <a:off x="6778" y="4924"/>
                <a:ext cx="1303" cy="9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53" y="0"/>
                  </a:cxn>
                  <a:cxn ang="0">
                    <a:pos x="1281" y="5"/>
                  </a:cxn>
                  <a:cxn ang="0">
                    <a:pos x="1294" y="19"/>
                  </a:cxn>
                  <a:cxn ang="0">
                    <a:pos x="1303" y="49"/>
                  </a:cxn>
                  <a:cxn ang="0">
                    <a:pos x="1294" y="79"/>
                  </a:cxn>
                  <a:cxn ang="0">
                    <a:pos x="1281" y="94"/>
                  </a:cxn>
                  <a:cxn ang="0">
                    <a:pos x="1253" y="99"/>
                  </a:cxn>
                  <a:cxn ang="0">
                    <a:pos x="46" y="99"/>
                  </a:cxn>
                  <a:cxn ang="0">
                    <a:pos x="23" y="94"/>
                  </a:cxn>
                  <a:cxn ang="0">
                    <a:pos x="5" y="79"/>
                  </a:cxn>
                  <a:cxn ang="0">
                    <a:pos x="0" y="49"/>
                  </a:cxn>
                  <a:cxn ang="0">
                    <a:pos x="5" y="19"/>
                  </a:cxn>
                  <a:cxn ang="0">
                    <a:pos x="23" y="5"/>
                  </a:cxn>
                  <a:cxn ang="0">
                    <a:pos x="46" y="0"/>
                  </a:cxn>
                </a:cxnLst>
                <a:rect l="0" t="0" r="r" b="b"/>
                <a:pathLst>
                  <a:path w="1303" h="99">
                    <a:moveTo>
                      <a:pt x="46" y="0"/>
                    </a:moveTo>
                    <a:lnTo>
                      <a:pt x="1253" y="0"/>
                    </a:lnTo>
                    <a:lnTo>
                      <a:pt x="1281" y="5"/>
                    </a:lnTo>
                    <a:lnTo>
                      <a:pt x="1294" y="19"/>
                    </a:lnTo>
                    <a:lnTo>
                      <a:pt x="1303" y="49"/>
                    </a:lnTo>
                    <a:lnTo>
                      <a:pt x="1294" y="79"/>
                    </a:lnTo>
                    <a:lnTo>
                      <a:pt x="1281" y="94"/>
                    </a:lnTo>
                    <a:lnTo>
                      <a:pt x="1253" y="99"/>
                    </a:lnTo>
                    <a:lnTo>
                      <a:pt x="46" y="99"/>
                    </a:lnTo>
                    <a:lnTo>
                      <a:pt x="23" y="94"/>
                    </a:lnTo>
                    <a:lnTo>
                      <a:pt x="5" y="79"/>
                    </a:lnTo>
                    <a:lnTo>
                      <a:pt x="0" y="49"/>
                    </a:lnTo>
                    <a:lnTo>
                      <a:pt x="5" y="19"/>
                    </a:lnTo>
                    <a:lnTo>
                      <a:pt x="23" y="5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1" name="Freeform 149"/>
              <p:cNvSpPr>
                <a:spLocks noEditPoints="1"/>
              </p:cNvSpPr>
              <p:nvPr/>
            </p:nvSpPr>
            <p:spPr bwMode="auto">
              <a:xfrm>
                <a:off x="8355" y="3972"/>
                <a:ext cx="1485" cy="1640"/>
              </a:xfrm>
              <a:custGeom>
                <a:avLst/>
                <a:gdLst/>
                <a:ahLst/>
                <a:cxnLst>
                  <a:cxn ang="0">
                    <a:pos x="469" y="69"/>
                  </a:cxn>
                  <a:cxn ang="0">
                    <a:pos x="419" y="84"/>
                  </a:cxn>
                  <a:cxn ang="0">
                    <a:pos x="401" y="129"/>
                  </a:cxn>
                  <a:cxn ang="0">
                    <a:pos x="396" y="763"/>
                  </a:cxn>
                  <a:cxn ang="0">
                    <a:pos x="401" y="763"/>
                  </a:cxn>
                  <a:cxn ang="0">
                    <a:pos x="729" y="758"/>
                  </a:cxn>
                  <a:cxn ang="0">
                    <a:pos x="870" y="709"/>
                  </a:cxn>
                  <a:cxn ang="0">
                    <a:pos x="952" y="625"/>
                  </a:cxn>
                  <a:cxn ang="0">
                    <a:pos x="993" y="520"/>
                  </a:cxn>
                  <a:cxn ang="0">
                    <a:pos x="1002" y="411"/>
                  </a:cxn>
                  <a:cxn ang="0">
                    <a:pos x="975" y="248"/>
                  </a:cxn>
                  <a:cxn ang="0">
                    <a:pos x="907" y="144"/>
                  </a:cxn>
                  <a:cxn ang="0">
                    <a:pos x="806" y="89"/>
                  </a:cxn>
                  <a:cxn ang="0">
                    <a:pos x="629" y="64"/>
                  </a:cxn>
                  <a:cxn ang="0">
                    <a:pos x="0" y="0"/>
                  </a:cxn>
                  <a:cxn ang="0">
                    <a:pos x="797" y="10"/>
                  </a:cxn>
                  <a:cxn ang="0">
                    <a:pos x="1021" y="94"/>
                  </a:cxn>
                  <a:cxn ang="0">
                    <a:pos x="1171" y="238"/>
                  </a:cxn>
                  <a:cxn ang="0">
                    <a:pos x="1226" y="416"/>
                  </a:cxn>
                  <a:cxn ang="0">
                    <a:pos x="1175" y="585"/>
                  </a:cxn>
                  <a:cxn ang="0">
                    <a:pos x="1043" y="714"/>
                  </a:cxn>
                  <a:cxn ang="0">
                    <a:pos x="852" y="798"/>
                  </a:cxn>
                  <a:cxn ang="0">
                    <a:pos x="980" y="867"/>
                  </a:cxn>
                  <a:cxn ang="0">
                    <a:pos x="1080" y="986"/>
                  </a:cxn>
                  <a:cxn ang="0">
                    <a:pos x="1139" y="1249"/>
                  </a:cxn>
                  <a:cxn ang="0">
                    <a:pos x="1166" y="1432"/>
                  </a:cxn>
                  <a:cxn ang="0">
                    <a:pos x="1212" y="1546"/>
                  </a:cxn>
                  <a:cxn ang="0">
                    <a:pos x="1289" y="1586"/>
                  </a:cxn>
                  <a:cxn ang="0">
                    <a:pos x="1349" y="1571"/>
                  </a:cxn>
                  <a:cxn ang="0">
                    <a:pos x="1399" y="1507"/>
                  </a:cxn>
                  <a:cxn ang="0">
                    <a:pos x="1431" y="1378"/>
                  </a:cxn>
                  <a:cxn ang="0">
                    <a:pos x="1435" y="1363"/>
                  </a:cxn>
                  <a:cxn ang="0">
                    <a:pos x="1440" y="1348"/>
                  </a:cxn>
                  <a:cxn ang="0">
                    <a:pos x="1472" y="1343"/>
                  </a:cxn>
                  <a:cxn ang="0">
                    <a:pos x="1485" y="1368"/>
                  </a:cxn>
                  <a:cxn ang="0">
                    <a:pos x="1476" y="1452"/>
                  </a:cxn>
                  <a:cxn ang="0">
                    <a:pos x="1449" y="1536"/>
                  </a:cxn>
                  <a:cxn ang="0">
                    <a:pos x="1385" y="1611"/>
                  </a:cxn>
                  <a:cxn ang="0">
                    <a:pos x="1285" y="1640"/>
                  </a:cxn>
                  <a:cxn ang="0">
                    <a:pos x="1185" y="1631"/>
                  </a:cxn>
                  <a:cxn ang="0">
                    <a:pos x="1066" y="1586"/>
                  </a:cxn>
                  <a:cxn ang="0">
                    <a:pos x="961" y="1472"/>
                  </a:cxn>
                  <a:cxn ang="0">
                    <a:pos x="925" y="1313"/>
                  </a:cxn>
                  <a:cxn ang="0">
                    <a:pos x="916" y="1026"/>
                  </a:cxn>
                  <a:cxn ang="0">
                    <a:pos x="843" y="897"/>
                  </a:cxn>
                  <a:cxn ang="0">
                    <a:pos x="729" y="828"/>
                  </a:cxn>
                  <a:cxn ang="0">
                    <a:pos x="401" y="818"/>
                  </a:cxn>
                  <a:cxn ang="0">
                    <a:pos x="410" y="1467"/>
                  </a:cxn>
                  <a:cxn ang="0">
                    <a:pos x="451" y="1502"/>
                  </a:cxn>
                  <a:cxn ang="0">
                    <a:pos x="620" y="1512"/>
                  </a:cxn>
                  <a:cxn ang="0">
                    <a:pos x="551" y="1581"/>
                  </a:cxn>
                  <a:cxn ang="0">
                    <a:pos x="155" y="1576"/>
                  </a:cxn>
                  <a:cxn ang="0">
                    <a:pos x="0" y="1586"/>
                  </a:cxn>
                  <a:cxn ang="0">
                    <a:pos x="123" y="1512"/>
                  </a:cxn>
                  <a:cxn ang="0">
                    <a:pos x="200" y="1487"/>
                  </a:cxn>
                  <a:cxn ang="0">
                    <a:pos x="223" y="1442"/>
                  </a:cxn>
                  <a:cxn ang="0">
                    <a:pos x="214" y="114"/>
                  </a:cxn>
                  <a:cxn ang="0">
                    <a:pos x="173" y="79"/>
                  </a:cxn>
                  <a:cxn ang="0">
                    <a:pos x="0" y="69"/>
                  </a:cxn>
                </a:cxnLst>
                <a:rect l="0" t="0" r="r" b="b"/>
                <a:pathLst>
                  <a:path w="1485" h="1640">
                    <a:moveTo>
                      <a:pt x="501" y="64"/>
                    </a:moveTo>
                    <a:lnTo>
                      <a:pt x="469" y="69"/>
                    </a:lnTo>
                    <a:lnTo>
                      <a:pt x="446" y="74"/>
                    </a:lnTo>
                    <a:lnTo>
                      <a:pt x="419" y="84"/>
                    </a:lnTo>
                    <a:lnTo>
                      <a:pt x="405" y="104"/>
                    </a:lnTo>
                    <a:lnTo>
                      <a:pt x="401" y="129"/>
                    </a:lnTo>
                    <a:lnTo>
                      <a:pt x="401" y="763"/>
                    </a:lnTo>
                    <a:lnTo>
                      <a:pt x="396" y="763"/>
                    </a:lnTo>
                    <a:lnTo>
                      <a:pt x="401" y="768"/>
                    </a:lnTo>
                    <a:lnTo>
                      <a:pt x="401" y="763"/>
                    </a:lnTo>
                    <a:lnTo>
                      <a:pt x="633" y="763"/>
                    </a:lnTo>
                    <a:lnTo>
                      <a:pt x="729" y="758"/>
                    </a:lnTo>
                    <a:lnTo>
                      <a:pt x="806" y="738"/>
                    </a:lnTo>
                    <a:lnTo>
                      <a:pt x="870" y="709"/>
                    </a:lnTo>
                    <a:lnTo>
                      <a:pt x="920" y="669"/>
                    </a:lnTo>
                    <a:lnTo>
                      <a:pt x="952" y="625"/>
                    </a:lnTo>
                    <a:lnTo>
                      <a:pt x="980" y="575"/>
                    </a:lnTo>
                    <a:lnTo>
                      <a:pt x="993" y="520"/>
                    </a:lnTo>
                    <a:lnTo>
                      <a:pt x="1002" y="466"/>
                    </a:lnTo>
                    <a:lnTo>
                      <a:pt x="1002" y="411"/>
                    </a:lnTo>
                    <a:lnTo>
                      <a:pt x="998" y="322"/>
                    </a:lnTo>
                    <a:lnTo>
                      <a:pt x="975" y="248"/>
                    </a:lnTo>
                    <a:lnTo>
                      <a:pt x="948" y="188"/>
                    </a:lnTo>
                    <a:lnTo>
                      <a:pt x="907" y="144"/>
                    </a:lnTo>
                    <a:lnTo>
                      <a:pt x="861" y="109"/>
                    </a:lnTo>
                    <a:lnTo>
                      <a:pt x="806" y="89"/>
                    </a:lnTo>
                    <a:lnTo>
                      <a:pt x="747" y="74"/>
                    </a:lnTo>
                    <a:lnTo>
                      <a:pt x="629" y="64"/>
                    </a:lnTo>
                    <a:lnTo>
                      <a:pt x="501" y="64"/>
                    </a:lnTo>
                    <a:close/>
                    <a:moveTo>
                      <a:pt x="0" y="0"/>
                    </a:moveTo>
                    <a:lnTo>
                      <a:pt x="670" y="0"/>
                    </a:lnTo>
                    <a:lnTo>
                      <a:pt x="797" y="10"/>
                    </a:lnTo>
                    <a:lnTo>
                      <a:pt x="916" y="45"/>
                    </a:lnTo>
                    <a:lnTo>
                      <a:pt x="1021" y="94"/>
                    </a:lnTo>
                    <a:lnTo>
                      <a:pt x="1107" y="159"/>
                    </a:lnTo>
                    <a:lnTo>
                      <a:pt x="1171" y="238"/>
                    </a:lnTo>
                    <a:lnTo>
                      <a:pt x="1212" y="322"/>
                    </a:lnTo>
                    <a:lnTo>
                      <a:pt x="1226" y="416"/>
                    </a:lnTo>
                    <a:lnTo>
                      <a:pt x="1212" y="506"/>
                    </a:lnTo>
                    <a:lnTo>
                      <a:pt x="1175" y="585"/>
                    </a:lnTo>
                    <a:lnTo>
                      <a:pt x="1116" y="654"/>
                    </a:lnTo>
                    <a:lnTo>
                      <a:pt x="1043" y="714"/>
                    </a:lnTo>
                    <a:lnTo>
                      <a:pt x="952" y="763"/>
                    </a:lnTo>
                    <a:lnTo>
                      <a:pt x="852" y="798"/>
                    </a:lnTo>
                    <a:lnTo>
                      <a:pt x="920" y="828"/>
                    </a:lnTo>
                    <a:lnTo>
                      <a:pt x="980" y="867"/>
                    </a:lnTo>
                    <a:lnTo>
                      <a:pt x="1034" y="917"/>
                    </a:lnTo>
                    <a:lnTo>
                      <a:pt x="1080" y="986"/>
                    </a:lnTo>
                    <a:lnTo>
                      <a:pt x="1112" y="1066"/>
                    </a:lnTo>
                    <a:lnTo>
                      <a:pt x="1139" y="1249"/>
                    </a:lnTo>
                    <a:lnTo>
                      <a:pt x="1153" y="1348"/>
                    </a:lnTo>
                    <a:lnTo>
                      <a:pt x="1166" y="1432"/>
                    </a:lnTo>
                    <a:lnTo>
                      <a:pt x="1185" y="1502"/>
                    </a:lnTo>
                    <a:lnTo>
                      <a:pt x="1212" y="1546"/>
                    </a:lnTo>
                    <a:lnTo>
                      <a:pt x="1244" y="1576"/>
                    </a:lnTo>
                    <a:lnTo>
                      <a:pt x="1289" y="1586"/>
                    </a:lnTo>
                    <a:lnTo>
                      <a:pt x="1317" y="1581"/>
                    </a:lnTo>
                    <a:lnTo>
                      <a:pt x="1349" y="1571"/>
                    </a:lnTo>
                    <a:lnTo>
                      <a:pt x="1376" y="1546"/>
                    </a:lnTo>
                    <a:lnTo>
                      <a:pt x="1399" y="1507"/>
                    </a:lnTo>
                    <a:lnTo>
                      <a:pt x="1417" y="1452"/>
                    </a:lnTo>
                    <a:lnTo>
                      <a:pt x="1431" y="1378"/>
                    </a:lnTo>
                    <a:lnTo>
                      <a:pt x="1431" y="1368"/>
                    </a:lnTo>
                    <a:lnTo>
                      <a:pt x="1435" y="1363"/>
                    </a:lnTo>
                    <a:lnTo>
                      <a:pt x="1440" y="1353"/>
                    </a:lnTo>
                    <a:lnTo>
                      <a:pt x="1440" y="1348"/>
                    </a:lnTo>
                    <a:lnTo>
                      <a:pt x="1449" y="1343"/>
                    </a:lnTo>
                    <a:lnTo>
                      <a:pt x="1472" y="1343"/>
                    </a:lnTo>
                    <a:lnTo>
                      <a:pt x="1476" y="1348"/>
                    </a:lnTo>
                    <a:lnTo>
                      <a:pt x="1485" y="1368"/>
                    </a:lnTo>
                    <a:lnTo>
                      <a:pt x="1485" y="1412"/>
                    </a:lnTo>
                    <a:lnTo>
                      <a:pt x="1476" y="1452"/>
                    </a:lnTo>
                    <a:lnTo>
                      <a:pt x="1467" y="1497"/>
                    </a:lnTo>
                    <a:lnTo>
                      <a:pt x="1449" y="1536"/>
                    </a:lnTo>
                    <a:lnTo>
                      <a:pt x="1421" y="1576"/>
                    </a:lnTo>
                    <a:lnTo>
                      <a:pt x="1385" y="1611"/>
                    </a:lnTo>
                    <a:lnTo>
                      <a:pt x="1339" y="1631"/>
                    </a:lnTo>
                    <a:lnTo>
                      <a:pt x="1285" y="1640"/>
                    </a:lnTo>
                    <a:lnTo>
                      <a:pt x="1239" y="1640"/>
                    </a:lnTo>
                    <a:lnTo>
                      <a:pt x="1185" y="1631"/>
                    </a:lnTo>
                    <a:lnTo>
                      <a:pt x="1125" y="1611"/>
                    </a:lnTo>
                    <a:lnTo>
                      <a:pt x="1066" y="1586"/>
                    </a:lnTo>
                    <a:lnTo>
                      <a:pt x="1011" y="1541"/>
                    </a:lnTo>
                    <a:lnTo>
                      <a:pt x="961" y="1472"/>
                    </a:lnTo>
                    <a:lnTo>
                      <a:pt x="934" y="1398"/>
                    </a:lnTo>
                    <a:lnTo>
                      <a:pt x="925" y="1313"/>
                    </a:lnTo>
                    <a:lnTo>
                      <a:pt x="925" y="1105"/>
                    </a:lnTo>
                    <a:lnTo>
                      <a:pt x="916" y="1026"/>
                    </a:lnTo>
                    <a:lnTo>
                      <a:pt x="888" y="962"/>
                    </a:lnTo>
                    <a:lnTo>
                      <a:pt x="843" y="897"/>
                    </a:lnTo>
                    <a:lnTo>
                      <a:pt x="788" y="852"/>
                    </a:lnTo>
                    <a:lnTo>
                      <a:pt x="729" y="828"/>
                    </a:lnTo>
                    <a:lnTo>
                      <a:pt x="679" y="818"/>
                    </a:lnTo>
                    <a:lnTo>
                      <a:pt x="401" y="818"/>
                    </a:lnTo>
                    <a:lnTo>
                      <a:pt x="401" y="1442"/>
                    </a:lnTo>
                    <a:lnTo>
                      <a:pt x="410" y="1467"/>
                    </a:lnTo>
                    <a:lnTo>
                      <a:pt x="424" y="1487"/>
                    </a:lnTo>
                    <a:lnTo>
                      <a:pt x="451" y="1502"/>
                    </a:lnTo>
                    <a:lnTo>
                      <a:pt x="501" y="1512"/>
                    </a:lnTo>
                    <a:lnTo>
                      <a:pt x="620" y="1512"/>
                    </a:lnTo>
                    <a:lnTo>
                      <a:pt x="620" y="1586"/>
                    </a:lnTo>
                    <a:lnTo>
                      <a:pt x="551" y="1581"/>
                    </a:lnTo>
                    <a:lnTo>
                      <a:pt x="469" y="1576"/>
                    </a:lnTo>
                    <a:lnTo>
                      <a:pt x="155" y="1576"/>
                    </a:lnTo>
                    <a:lnTo>
                      <a:pt x="68" y="1581"/>
                    </a:lnTo>
                    <a:lnTo>
                      <a:pt x="0" y="1586"/>
                    </a:lnTo>
                    <a:lnTo>
                      <a:pt x="0" y="1512"/>
                    </a:lnTo>
                    <a:lnTo>
                      <a:pt x="123" y="1512"/>
                    </a:lnTo>
                    <a:lnTo>
                      <a:pt x="173" y="1502"/>
                    </a:lnTo>
                    <a:lnTo>
                      <a:pt x="200" y="1487"/>
                    </a:lnTo>
                    <a:lnTo>
                      <a:pt x="214" y="1467"/>
                    </a:lnTo>
                    <a:lnTo>
                      <a:pt x="223" y="1442"/>
                    </a:lnTo>
                    <a:lnTo>
                      <a:pt x="223" y="139"/>
                    </a:lnTo>
                    <a:lnTo>
                      <a:pt x="214" y="114"/>
                    </a:lnTo>
                    <a:lnTo>
                      <a:pt x="200" y="94"/>
                    </a:lnTo>
                    <a:lnTo>
                      <a:pt x="173" y="79"/>
                    </a:lnTo>
                    <a:lnTo>
                      <a:pt x="12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2" name="Freeform 150"/>
              <p:cNvSpPr>
                <a:spLocks noEditPoints="1"/>
              </p:cNvSpPr>
              <p:nvPr/>
            </p:nvSpPr>
            <p:spPr bwMode="auto">
              <a:xfrm>
                <a:off x="9909" y="4512"/>
                <a:ext cx="824" cy="1066"/>
              </a:xfrm>
              <a:custGeom>
                <a:avLst/>
                <a:gdLst/>
                <a:ahLst/>
                <a:cxnLst>
                  <a:cxn ang="0">
                    <a:pos x="414" y="60"/>
                  </a:cxn>
                  <a:cxn ang="0">
                    <a:pos x="346" y="85"/>
                  </a:cxn>
                  <a:cxn ang="0">
                    <a:pos x="268" y="149"/>
                  </a:cxn>
                  <a:cxn ang="0">
                    <a:pos x="209" y="268"/>
                  </a:cxn>
                  <a:cxn ang="0">
                    <a:pos x="177" y="461"/>
                  </a:cxn>
                  <a:cxn ang="0">
                    <a:pos x="683" y="426"/>
                  </a:cxn>
                  <a:cxn ang="0">
                    <a:pos x="674" y="332"/>
                  </a:cxn>
                  <a:cxn ang="0">
                    <a:pos x="624" y="169"/>
                  </a:cxn>
                  <a:cxn ang="0">
                    <a:pos x="551" y="89"/>
                  </a:cxn>
                  <a:cxn ang="0">
                    <a:pos x="442" y="55"/>
                  </a:cxn>
                  <a:cxn ang="0">
                    <a:pos x="537" y="10"/>
                  </a:cxn>
                  <a:cxn ang="0">
                    <a:pos x="683" y="85"/>
                  </a:cxn>
                  <a:cxn ang="0">
                    <a:pos x="774" y="213"/>
                  </a:cxn>
                  <a:cxn ang="0">
                    <a:pos x="820" y="372"/>
                  </a:cxn>
                  <a:cxn ang="0">
                    <a:pos x="824" y="476"/>
                  </a:cxn>
                  <a:cxn ang="0">
                    <a:pos x="811" y="501"/>
                  </a:cxn>
                  <a:cxn ang="0">
                    <a:pos x="177" y="506"/>
                  </a:cxn>
                  <a:cxn ang="0">
                    <a:pos x="182" y="635"/>
                  </a:cxn>
                  <a:cxn ang="0">
                    <a:pos x="209" y="783"/>
                  </a:cxn>
                  <a:cxn ang="0">
                    <a:pos x="282" y="917"/>
                  </a:cxn>
                  <a:cxn ang="0">
                    <a:pos x="405" y="1001"/>
                  </a:cxn>
                  <a:cxn ang="0">
                    <a:pos x="496" y="1011"/>
                  </a:cxn>
                  <a:cxn ang="0">
                    <a:pos x="560" y="996"/>
                  </a:cxn>
                  <a:cxn ang="0">
                    <a:pos x="651" y="952"/>
                  </a:cxn>
                  <a:cxn ang="0">
                    <a:pos x="738" y="853"/>
                  </a:cxn>
                  <a:cxn ang="0">
                    <a:pos x="774" y="763"/>
                  </a:cxn>
                  <a:cxn ang="0">
                    <a:pos x="779" y="744"/>
                  </a:cxn>
                  <a:cxn ang="0">
                    <a:pos x="802" y="739"/>
                  </a:cxn>
                  <a:cxn ang="0">
                    <a:pos x="815" y="749"/>
                  </a:cxn>
                  <a:cxn ang="0">
                    <a:pos x="824" y="763"/>
                  </a:cxn>
                  <a:cxn ang="0">
                    <a:pos x="811" y="818"/>
                  </a:cxn>
                  <a:cxn ang="0">
                    <a:pos x="761" y="907"/>
                  </a:cxn>
                  <a:cxn ang="0">
                    <a:pos x="679" y="996"/>
                  </a:cxn>
                  <a:cxn ang="0">
                    <a:pos x="551" y="1056"/>
                  </a:cxn>
                  <a:cxn ang="0">
                    <a:pos x="378" y="1056"/>
                  </a:cxn>
                  <a:cxn ang="0">
                    <a:pos x="214" y="977"/>
                  </a:cxn>
                  <a:cxn ang="0">
                    <a:pos x="82" y="838"/>
                  </a:cxn>
                  <a:cxn ang="0">
                    <a:pos x="9" y="644"/>
                  </a:cxn>
                  <a:cxn ang="0">
                    <a:pos x="13" y="412"/>
                  </a:cxn>
                  <a:cxn ang="0">
                    <a:pos x="95" y="203"/>
                  </a:cxn>
                  <a:cxn ang="0">
                    <a:pos x="246" y="55"/>
                  </a:cxn>
                  <a:cxn ang="0">
                    <a:pos x="442" y="0"/>
                  </a:cxn>
                </a:cxnLst>
                <a:rect l="0" t="0" r="r" b="b"/>
                <a:pathLst>
                  <a:path w="824" h="1066">
                    <a:moveTo>
                      <a:pt x="442" y="55"/>
                    </a:moveTo>
                    <a:lnTo>
                      <a:pt x="414" y="60"/>
                    </a:lnTo>
                    <a:lnTo>
                      <a:pt x="382" y="65"/>
                    </a:lnTo>
                    <a:lnTo>
                      <a:pt x="346" y="85"/>
                    </a:lnTo>
                    <a:lnTo>
                      <a:pt x="310" y="109"/>
                    </a:lnTo>
                    <a:lnTo>
                      <a:pt x="268" y="149"/>
                    </a:lnTo>
                    <a:lnTo>
                      <a:pt x="237" y="203"/>
                    </a:lnTo>
                    <a:lnTo>
                      <a:pt x="209" y="268"/>
                    </a:lnTo>
                    <a:lnTo>
                      <a:pt x="186" y="357"/>
                    </a:lnTo>
                    <a:lnTo>
                      <a:pt x="177" y="461"/>
                    </a:lnTo>
                    <a:lnTo>
                      <a:pt x="683" y="461"/>
                    </a:lnTo>
                    <a:lnTo>
                      <a:pt x="683" y="426"/>
                    </a:lnTo>
                    <a:lnTo>
                      <a:pt x="679" y="382"/>
                    </a:lnTo>
                    <a:lnTo>
                      <a:pt x="674" y="332"/>
                    </a:lnTo>
                    <a:lnTo>
                      <a:pt x="647" y="223"/>
                    </a:lnTo>
                    <a:lnTo>
                      <a:pt x="624" y="169"/>
                    </a:lnTo>
                    <a:lnTo>
                      <a:pt x="592" y="124"/>
                    </a:lnTo>
                    <a:lnTo>
                      <a:pt x="551" y="89"/>
                    </a:lnTo>
                    <a:lnTo>
                      <a:pt x="501" y="65"/>
                    </a:lnTo>
                    <a:lnTo>
                      <a:pt x="442" y="55"/>
                    </a:lnTo>
                    <a:close/>
                    <a:moveTo>
                      <a:pt x="442" y="0"/>
                    </a:moveTo>
                    <a:lnTo>
                      <a:pt x="537" y="10"/>
                    </a:lnTo>
                    <a:lnTo>
                      <a:pt x="615" y="40"/>
                    </a:lnTo>
                    <a:lnTo>
                      <a:pt x="683" y="85"/>
                    </a:lnTo>
                    <a:lnTo>
                      <a:pt x="733" y="144"/>
                    </a:lnTo>
                    <a:lnTo>
                      <a:pt x="774" y="213"/>
                    </a:lnTo>
                    <a:lnTo>
                      <a:pt x="802" y="288"/>
                    </a:lnTo>
                    <a:lnTo>
                      <a:pt x="820" y="372"/>
                    </a:lnTo>
                    <a:lnTo>
                      <a:pt x="824" y="456"/>
                    </a:lnTo>
                    <a:lnTo>
                      <a:pt x="824" y="476"/>
                    </a:lnTo>
                    <a:lnTo>
                      <a:pt x="815" y="496"/>
                    </a:lnTo>
                    <a:lnTo>
                      <a:pt x="811" y="501"/>
                    </a:lnTo>
                    <a:lnTo>
                      <a:pt x="802" y="506"/>
                    </a:lnTo>
                    <a:lnTo>
                      <a:pt x="177" y="506"/>
                    </a:lnTo>
                    <a:lnTo>
                      <a:pt x="177" y="565"/>
                    </a:lnTo>
                    <a:lnTo>
                      <a:pt x="182" y="635"/>
                    </a:lnTo>
                    <a:lnTo>
                      <a:pt x="191" y="709"/>
                    </a:lnTo>
                    <a:lnTo>
                      <a:pt x="209" y="783"/>
                    </a:lnTo>
                    <a:lnTo>
                      <a:pt x="241" y="858"/>
                    </a:lnTo>
                    <a:lnTo>
                      <a:pt x="282" y="917"/>
                    </a:lnTo>
                    <a:lnTo>
                      <a:pt x="337" y="967"/>
                    </a:lnTo>
                    <a:lnTo>
                      <a:pt x="405" y="1001"/>
                    </a:lnTo>
                    <a:lnTo>
                      <a:pt x="483" y="1011"/>
                    </a:lnTo>
                    <a:lnTo>
                      <a:pt x="496" y="1011"/>
                    </a:lnTo>
                    <a:lnTo>
                      <a:pt x="524" y="1006"/>
                    </a:lnTo>
                    <a:lnTo>
                      <a:pt x="560" y="996"/>
                    </a:lnTo>
                    <a:lnTo>
                      <a:pt x="606" y="982"/>
                    </a:lnTo>
                    <a:lnTo>
                      <a:pt x="651" y="952"/>
                    </a:lnTo>
                    <a:lnTo>
                      <a:pt x="697" y="912"/>
                    </a:lnTo>
                    <a:lnTo>
                      <a:pt x="738" y="853"/>
                    </a:lnTo>
                    <a:lnTo>
                      <a:pt x="770" y="773"/>
                    </a:lnTo>
                    <a:lnTo>
                      <a:pt x="774" y="763"/>
                    </a:lnTo>
                    <a:lnTo>
                      <a:pt x="774" y="754"/>
                    </a:lnTo>
                    <a:lnTo>
                      <a:pt x="779" y="744"/>
                    </a:lnTo>
                    <a:lnTo>
                      <a:pt x="788" y="739"/>
                    </a:lnTo>
                    <a:lnTo>
                      <a:pt x="802" y="739"/>
                    </a:lnTo>
                    <a:lnTo>
                      <a:pt x="811" y="744"/>
                    </a:lnTo>
                    <a:lnTo>
                      <a:pt x="815" y="749"/>
                    </a:lnTo>
                    <a:lnTo>
                      <a:pt x="824" y="754"/>
                    </a:lnTo>
                    <a:lnTo>
                      <a:pt x="824" y="763"/>
                    </a:lnTo>
                    <a:lnTo>
                      <a:pt x="820" y="783"/>
                    </a:lnTo>
                    <a:lnTo>
                      <a:pt x="811" y="818"/>
                    </a:lnTo>
                    <a:lnTo>
                      <a:pt x="788" y="863"/>
                    </a:lnTo>
                    <a:lnTo>
                      <a:pt x="761" y="907"/>
                    </a:lnTo>
                    <a:lnTo>
                      <a:pt x="724" y="957"/>
                    </a:lnTo>
                    <a:lnTo>
                      <a:pt x="679" y="996"/>
                    </a:lnTo>
                    <a:lnTo>
                      <a:pt x="619" y="1031"/>
                    </a:lnTo>
                    <a:lnTo>
                      <a:pt x="551" y="1056"/>
                    </a:lnTo>
                    <a:lnTo>
                      <a:pt x="469" y="1066"/>
                    </a:lnTo>
                    <a:lnTo>
                      <a:pt x="378" y="1056"/>
                    </a:lnTo>
                    <a:lnTo>
                      <a:pt x="291" y="1026"/>
                    </a:lnTo>
                    <a:lnTo>
                      <a:pt x="214" y="977"/>
                    </a:lnTo>
                    <a:lnTo>
                      <a:pt x="141" y="917"/>
                    </a:lnTo>
                    <a:lnTo>
                      <a:pt x="82" y="838"/>
                    </a:lnTo>
                    <a:lnTo>
                      <a:pt x="41" y="744"/>
                    </a:lnTo>
                    <a:lnTo>
                      <a:pt x="9" y="644"/>
                    </a:lnTo>
                    <a:lnTo>
                      <a:pt x="0" y="530"/>
                    </a:lnTo>
                    <a:lnTo>
                      <a:pt x="13" y="412"/>
                    </a:lnTo>
                    <a:lnTo>
                      <a:pt x="45" y="298"/>
                    </a:lnTo>
                    <a:lnTo>
                      <a:pt x="95" y="203"/>
                    </a:lnTo>
                    <a:lnTo>
                      <a:pt x="164" y="119"/>
                    </a:lnTo>
                    <a:lnTo>
                      <a:pt x="246" y="55"/>
                    </a:lnTo>
                    <a:lnTo>
                      <a:pt x="341" y="15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3" name="Freeform 151"/>
              <p:cNvSpPr>
                <a:spLocks/>
              </p:cNvSpPr>
              <p:nvPr/>
            </p:nvSpPr>
            <p:spPr bwMode="auto">
              <a:xfrm>
                <a:off x="1101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478" y="0"/>
                  </a:cxn>
                  <a:cxn ang="0">
                    <a:pos x="488" y="5"/>
                  </a:cxn>
                  <a:cxn ang="0">
                    <a:pos x="492" y="15"/>
                  </a:cxn>
                  <a:cxn ang="0">
                    <a:pos x="492" y="30"/>
                  </a:cxn>
                  <a:cxn ang="0">
                    <a:pos x="474" y="50"/>
                  </a:cxn>
                  <a:cxn ang="0">
                    <a:pos x="460" y="60"/>
                  </a:cxn>
                  <a:cxn ang="0">
                    <a:pos x="360" y="194"/>
                  </a:cxn>
                  <a:cxn ang="0">
                    <a:pos x="278" y="332"/>
                  </a:cxn>
                  <a:cxn ang="0">
                    <a:pos x="219" y="486"/>
                  </a:cxn>
                  <a:cxn ang="0">
                    <a:pos x="173" y="650"/>
                  </a:cxn>
                  <a:cxn ang="0">
                    <a:pos x="141" y="813"/>
                  </a:cxn>
                  <a:cxn ang="0">
                    <a:pos x="123" y="987"/>
                  </a:cxn>
                  <a:cxn ang="0">
                    <a:pos x="118" y="1160"/>
                  </a:cxn>
                  <a:cxn ang="0">
                    <a:pos x="123" y="1299"/>
                  </a:cxn>
                  <a:cxn ang="0">
                    <a:pos x="132" y="1438"/>
                  </a:cxn>
                  <a:cxn ang="0">
                    <a:pos x="155" y="1581"/>
                  </a:cxn>
                  <a:cxn ang="0">
                    <a:pos x="187" y="1730"/>
                  </a:cxn>
                  <a:cxn ang="0">
                    <a:pos x="232" y="1869"/>
                  </a:cxn>
                  <a:cxn ang="0">
                    <a:pos x="292" y="2003"/>
                  </a:cxn>
                  <a:cxn ang="0">
                    <a:pos x="364" y="2132"/>
                  </a:cxn>
                  <a:cxn ang="0">
                    <a:pos x="456" y="2250"/>
                  </a:cxn>
                  <a:cxn ang="0">
                    <a:pos x="488" y="2285"/>
                  </a:cxn>
                  <a:cxn ang="0">
                    <a:pos x="488" y="2290"/>
                  </a:cxn>
                  <a:cxn ang="0">
                    <a:pos x="492" y="2295"/>
                  </a:cxn>
                  <a:cxn ang="0">
                    <a:pos x="492" y="2300"/>
                  </a:cxn>
                  <a:cxn ang="0">
                    <a:pos x="497" y="2300"/>
                  </a:cxn>
                  <a:cxn ang="0">
                    <a:pos x="497" y="2310"/>
                  </a:cxn>
                  <a:cxn ang="0">
                    <a:pos x="492" y="2315"/>
                  </a:cxn>
                  <a:cxn ang="0">
                    <a:pos x="483" y="2320"/>
                  </a:cxn>
                  <a:cxn ang="0">
                    <a:pos x="474" y="2320"/>
                  </a:cxn>
                  <a:cxn ang="0">
                    <a:pos x="460" y="2315"/>
                  </a:cxn>
                  <a:cxn ang="0">
                    <a:pos x="433" y="2290"/>
                  </a:cxn>
                  <a:cxn ang="0">
                    <a:pos x="396" y="2255"/>
                  </a:cxn>
                  <a:cxn ang="0">
                    <a:pos x="351" y="2211"/>
                  </a:cxn>
                  <a:cxn ang="0">
                    <a:pos x="296" y="2146"/>
                  </a:cxn>
                  <a:cxn ang="0">
                    <a:pos x="246" y="2072"/>
                  </a:cxn>
                  <a:cxn ang="0">
                    <a:pos x="191" y="1983"/>
                  </a:cxn>
                  <a:cxn ang="0">
                    <a:pos x="141" y="1884"/>
                  </a:cxn>
                  <a:cxn ang="0">
                    <a:pos x="82" y="1725"/>
                  </a:cxn>
                  <a:cxn ang="0">
                    <a:pos x="41" y="1571"/>
                  </a:cxn>
                  <a:cxn ang="0">
                    <a:pos x="14" y="1418"/>
                  </a:cxn>
                  <a:cxn ang="0">
                    <a:pos x="4" y="1279"/>
                  </a:cxn>
                  <a:cxn ang="0">
                    <a:pos x="0" y="1160"/>
                  </a:cxn>
                  <a:cxn ang="0">
                    <a:pos x="4" y="1007"/>
                  </a:cxn>
                  <a:cxn ang="0">
                    <a:pos x="27" y="828"/>
                  </a:cxn>
                  <a:cxn ang="0">
                    <a:pos x="64" y="645"/>
                  </a:cxn>
                  <a:cxn ang="0">
                    <a:pos x="132" y="451"/>
                  </a:cxn>
                  <a:cxn ang="0">
                    <a:pos x="182" y="347"/>
                  </a:cxn>
                  <a:cxn ang="0">
                    <a:pos x="237" y="258"/>
                  </a:cxn>
                  <a:cxn ang="0">
                    <a:pos x="292" y="179"/>
                  </a:cxn>
                  <a:cxn ang="0">
                    <a:pos x="342" y="114"/>
                  </a:cxn>
                  <a:cxn ang="0">
                    <a:pos x="387" y="65"/>
                  </a:cxn>
                  <a:cxn ang="0">
                    <a:pos x="428" y="30"/>
                  </a:cxn>
                  <a:cxn ang="0">
                    <a:pos x="456" y="5"/>
                  </a:cxn>
                  <a:cxn ang="0">
                    <a:pos x="469" y="0"/>
                  </a:cxn>
                </a:cxnLst>
                <a:rect l="0" t="0" r="r" b="b"/>
                <a:pathLst>
                  <a:path w="497" h="2320">
                    <a:moveTo>
                      <a:pt x="469" y="0"/>
                    </a:moveTo>
                    <a:lnTo>
                      <a:pt x="478" y="0"/>
                    </a:lnTo>
                    <a:lnTo>
                      <a:pt x="488" y="5"/>
                    </a:lnTo>
                    <a:lnTo>
                      <a:pt x="492" y="15"/>
                    </a:lnTo>
                    <a:lnTo>
                      <a:pt x="492" y="30"/>
                    </a:lnTo>
                    <a:lnTo>
                      <a:pt x="474" y="50"/>
                    </a:lnTo>
                    <a:lnTo>
                      <a:pt x="460" y="60"/>
                    </a:lnTo>
                    <a:lnTo>
                      <a:pt x="360" y="194"/>
                    </a:lnTo>
                    <a:lnTo>
                      <a:pt x="278" y="332"/>
                    </a:lnTo>
                    <a:lnTo>
                      <a:pt x="219" y="486"/>
                    </a:lnTo>
                    <a:lnTo>
                      <a:pt x="173" y="650"/>
                    </a:lnTo>
                    <a:lnTo>
                      <a:pt x="141" y="813"/>
                    </a:lnTo>
                    <a:lnTo>
                      <a:pt x="123" y="987"/>
                    </a:lnTo>
                    <a:lnTo>
                      <a:pt x="118" y="1160"/>
                    </a:lnTo>
                    <a:lnTo>
                      <a:pt x="123" y="1299"/>
                    </a:lnTo>
                    <a:lnTo>
                      <a:pt x="132" y="1438"/>
                    </a:lnTo>
                    <a:lnTo>
                      <a:pt x="155" y="1581"/>
                    </a:lnTo>
                    <a:lnTo>
                      <a:pt x="187" y="1730"/>
                    </a:lnTo>
                    <a:lnTo>
                      <a:pt x="232" y="1869"/>
                    </a:lnTo>
                    <a:lnTo>
                      <a:pt x="292" y="2003"/>
                    </a:lnTo>
                    <a:lnTo>
                      <a:pt x="364" y="2132"/>
                    </a:lnTo>
                    <a:lnTo>
                      <a:pt x="456" y="2250"/>
                    </a:lnTo>
                    <a:lnTo>
                      <a:pt x="488" y="2285"/>
                    </a:lnTo>
                    <a:lnTo>
                      <a:pt x="488" y="2290"/>
                    </a:lnTo>
                    <a:lnTo>
                      <a:pt x="492" y="2295"/>
                    </a:lnTo>
                    <a:lnTo>
                      <a:pt x="492" y="2300"/>
                    </a:lnTo>
                    <a:lnTo>
                      <a:pt x="497" y="2300"/>
                    </a:lnTo>
                    <a:lnTo>
                      <a:pt x="497" y="2310"/>
                    </a:lnTo>
                    <a:lnTo>
                      <a:pt x="492" y="2315"/>
                    </a:lnTo>
                    <a:lnTo>
                      <a:pt x="483" y="2320"/>
                    </a:lnTo>
                    <a:lnTo>
                      <a:pt x="474" y="2320"/>
                    </a:lnTo>
                    <a:lnTo>
                      <a:pt x="460" y="2315"/>
                    </a:lnTo>
                    <a:lnTo>
                      <a:pt x="433" y="2290"/>
                    </a:lnTo>
                    <a:lnTo>
                      <a:pt x="396" y="2255"/>
                    </a:lnTo>
                    <a:lnTo>
                      <a:pt x="351" y="2211"/>
                    </a:lnTo>
                    <a:lnTo>
                      <a:pt x="296" y="2146"/>
                    </a:lnTo>
                    <a:lnTo>
                      <a:pt x="246" y="2072"/>
                    </a:lnTo>
                    <a:lnTo>
                      <a:pt x="191" y="1983"/>
                    </a:lnTo>
                    <a:lnTo>
                      <a:pt x="141" y="1884"/>
                    </a:lnTo>
                    <a:lnTo>
                      <a:pt x="82" y="1725"/>
                    </a:lnTo>
                    <a:lnTo>
                      <a:pt x="41" y="1571"/>
                    </a:lnTo>
                    <a:lnTo>
                      <a:pt x="14" y="1418"/>
                    </a:lnTo>
                    <a:lnTo>
                      <a:pt x="4" y="1279"/>
                    </a:lnTo>
                    <a:lnTo>
                      <a:pt x="0" y="1160"/>
                    </a:lnTo>
                    <a:lnTo>
                      <a:pt x="4" y="1007"/>
                    </a:lnTo>
                    <a:lnTo>
                      <a:pt x="27" y="828"/>
                    </a:lnTo>
                    <a:lnTo>
                      <a:pt x="64" y="645"/>
                    </a:lnTo>
                    <a:lnTo>
                      <a:pt x="132" y="451"/>
                    </a:lnTo>
                    <a:lnTo>
                      <a:pt x="182" y="347"/>
                    </a:lnTo>
                    <a:lnTo>
                      <a:pt x="237" y="258"/>
                    </a:lnTo>
                    <a:lnTo>
                      <a:pt x="292" y="179"/>
                    </a:lnTo>
                    <a:lnTo>
                      <a:pt x="342" y="114"/>
                    </a:lnTo>
                    <a:lnTo>
                      <a:pt x="387" y="65"/>
                    </a:lnTo>
                    <a:lnTo>
                      <a:pt x="428" y="30"/>
                    </a:lnTo>
                    <a:lnTo>
                      <a:pt x="456" y="5"/>
                    </a:lnTo>
                    <a:lnTo>
                      <a:pt x="4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4" name="Freeform 152"/>
              <p:cNvSpPr>
                <a:spLocks/>
              </p:cNvSpPr>
              <p:nvPr/>
            </p:nvSpPr>
            <p:spPr bwMode="auto">
              <a:xfrm>
                <a:off x="11754" y="3972"/>
                <a:ext cx="1413" cy="1586"/>
              </a:xfrm>
              <a:custGeom>
                <a:avLst/>
                <a:gdLst/>
                <a:ahLst/>
                <a:cxnLst>
                  <a:cxn ang="0">
                    <a:pos x="1399" y="0"/>
                  </a:cxn>
                  <a:cxn ang="0">
                    <a:pos x="1413" y="10"/>
                  </a:cxn>
                  <a:cxn ang="0">
                    <a:pos x="1408" y="55"/>
                  </a:cxn>
                  <a:cxn ang="0">
                    <a:pos x="219" y="1507"/>
                  </a:cxn>
                  <a:cxn ang="0">
                    <a:pos x="697" y="1502"/>
                  </a:cxn>
                  <a:cxn ang="0">
                    <a:pos x="870" y="1452"/>
                  </a:cxn>
                  <a:cxn ang="0">
                    <a:pos x="989" y="1358"/>
                  </a:cxn>
                  <a:cxn ang="0">
                    <a:pos x="1076" y="1214"/>
                  </a:cxn>
                  <a:cxn ang="0">
                    <a:pos x="1144" y="1026"/>
                  </a:cxn>
                  <a:cxn ang="0">
                    <a:pos x="1158" y="991"/>
                  </a:cxn>
                  <a:cxn ang="0">
                    <a:pos x="1162" y="976"/>
                  </a:cxn>
                  <a:cxn ang="0">
                    <a:pos x="1176" y="966"/>
                  </a:cxn>
                  <a:cxn ang="0">
                    <a:pos x="1203" y="976"/>
                  </a:cxn>
                  <a:cxn ang="0">
                    <a:pos x="1208" y="1001"/>
                  </a:cxn>
                  <a:cxn ang="0">
                    <a:pos x="1203" y="1026"/>
                  </a:cxn>
                  <a:cxn ang="0">
                    <a:pos x="1048" y="1556"/>
                  </a:cxn>
                  <a:cxn ang="0">
                    <a:pos x="1035" y="1576"/>
                  </a:cxn>
                  <a:cxn ang="0">
                    <a:pos x="18" y="1586"/>
                  </a:cxn>
                  <a:cxn ang="0">
                    <a:pos x="0" y="1551"/>
                  </a:cxn>
                  <a:cxn ang="0">
                    <a:pos x="5" y="1526"/>
                  </a:cxn>
                  <a:cxn ang="0">
                    <a:pos x="852" y="74"/>
                  </a:cxn>
                  <a:cxn ang="0">
                    <a:pos x="638" y="104"/>
                  </a:cxn>
                  <a:cxn ang="0">
                    <a:pos x="492" y="183"/>
                  </a:cxn>
                  <a:cxn ang="0">
                    <a:pos x="392" y="317"/>
                  </a:cxn>
                  <a:cxn ang="0">
                    <a:pos x="324" y="501"/>
                  </a:cxn>
                  <a:cxn ang="0">
                    <a:pos x="319" y="511"/>
                  </a:cxn>
                  <a:cxn ang="0">
                    <a:pos x="305" y="525"/>
                  </a:cxn>
                  <a:cxn ang="0">
                    <a:pos x="278" y="520"/>
                  </a:cxn>
                  <a:cxn ang="0">
                    <a:pos x="269" y="506"/>
                  </a:cxn>
                  <a:cxn ang="0">
                    <a:pos x="274" y="466"/>
                  </a:cxn>
                  <a:cxn ang="0">
                    <a:pos x="401" y="15"/>
                  </a:cxn>
                  <a:cxn ang="0">
                    <a:pos x="424" y="0"/>
                  </a:cxn>
                </a:cxnLst>
                <a:rect l="0" t="0" r="r" b="b"/>
                <a:pathLst>
                  <a:path w="1413" h="1586">
                    <a:moveTo>
                      <a:pt x="424" y="0"/>
                    </a:moveTo>
                    <a:lnTo>
                      <a:pt x="1399" y="0"/>
                    </a:lnTo>
                    <a:lnTo>
                      <a:pt x="1408" y="5"/>
                    </a:lnTo>
                    <a:lnTo>
                      <a:pt x="1413" y="10"/>
                    </a:lnTo>
                    <a:lnTo>
                      <a:pt x="1413" y="40"/>
                    </a:lnTo>
                    <a:lnTo>
                      <a:pt x="1408" y="55"/>
                    </a:lnTo>
                    <a:lnTo>
                      <a:pt x="1413" y="59"/>
                    </a:lnTo>
                    <a:lnTo>
                      <a:pt x="219" y="1507"/>
                    </a:lnTo>
                    <a:lnTo>
                      <a:pt x="583" y="1507"/>
                    </a:lnTo>
                    <a:lnTo>
                      <a:pt x="697" y="1502"/>
                    </a:lnTo>
                    <a:lnTo>
                      <a:pt x="788" y="1482"/>
                    </a:lnTo>
                    <a:lnTo>
                      <a:pt x="870" y="1452"/>
                    </a:lnTo>
                    <a:lnTo>
                      <a:pt x="934" y="1412"/>
                    </a:lnTo>
                    <a:lnTo>
                      <a:pt x="989" y="1358"/>
                    </a:lnTo>
                    <a:lnTo>
                      <a:pt x="1039" y="1294"/>
                    </a:lnTo>
                    <a:lnTo>
                      <a:pt x="1076" y="1214"/>
                    </a:lnTo>
                    <a:lnTo>
                      <a:pt x="1112" y="1125"/>
                    </a:lnTo>
                    <a:lnTo>
                      <a:pt x="1144" y="1026"/>
                    </a:lnTo>
                    <a:lnTo>
                      <a:pt x="1148" y="1006"/>
                    </a:lnTo>
                    <a:lnTo>
                      <a:pt x="1158" y="991"/>
                    </a:lnTo>
                    <a:lnTo>
                      <a:pt x="1162" y="981"/>
                    </a:lnTo>
                    <a:lnTo>
                      <a:pt x="1162" y="976"/>
                    </a:lnTo>
                    <a:lnTo>
                      <a:pt x="1167" y="971"/>
                    </a:lnTo>
                    <a:lnTo>
                      <a:pt x="1176" y="966"/>
                    </a:lnTo>
                    <a:lnTo>
                      <a:pt x="1194" y="966"/>
                    </a:lnTo>
                    <a:lnTo>
                      <a:pt x="1203" y="976"/>
                    </a:lnTo>
                    <a:lnTo>
                      <a:pt x="1208" y="986"/>
                    </a:lnTo>
                    <a:lnTo>
                      <a:pt x="1208" y="1001"/>
                    </a:lnTo>
                    <a:lnTo>
                      <a:pt x="1203" y="1016"/>
                    </a:lnTo>
                    <a:lnTo>
                      <a:pt x="1203" y="1026"/>
                    </a:lnTo>
                    <a:lnTo>
                      <a:pt x="1053" y="1536"/>
                    </a:lnTo>
                    <a:lnTo>
                      <a:pt x="1048" y="1556"/>
                    </a:lnTo>
                    <a:lnTo>
                      <a:pt x="1039" y="1571"/>
                    </a:lnTo>
                    <a:lnTo>
                      <a:pt x="1035" y="1576"/>
                    </a:lnTo>
                    <a:lnTo>
                      <a:pt x="1007" y="1586"/>
                    </a:lnTo>
                    <a:lnTo>
                      <a:pt x="18" y="1586"/>
                    </a:lnTo>
                    <a:lnTo>
                      <a:pt x="0" y="1576"/>
                    </a:lnTo>
                    <a:lnTo>
                      <a:pt x="0" y="1551"/>
                    </a:lnTo>
                    <a:lnTo>
                      <a:pt x="5" y="1541"/>
                    </a:lnTo>
                    <a:lnTo>
                      <a:pt x="5" y="1526"/>
                    </a:lnTo>
                    <a:lnTo>
                      <a:pt x="1199" y="74"/>
                    </a:lnTo>
                    <a:lnTo>
                      <a:pt x="852" y="74"/>
                    </a:lnTo>
                    <a:lnTo>
                      <a:pt x="738" y="79"/>
                    </a:lnTo>
                    <a:lnTo>
                      <a:pt x="638" y="104"/>
                    </a:lnTo>
                    <a:lnTo>
                      <a:pt x="561" y="139"/>
                    </a:lnTo>
                    <a:lnTo>
                      <a:pt x="492" y="183"/>
                    </a:lnTo>
                    <a:lnTo>
                      <a:pt x="438" y="248"/>
                    </a:lnTo>
                    <a:lnTo>
                      <a:pt x="392" y="317"/>
                    </a:lnTo>
                    <a:lnTo>
                      <a:pt x="356" y="406"/>
                    </a:lnTo>
                    <a:lnTo>
                      <a:pt x="324" y="501"/>
                    </a:lnTo>
                    <a:lnTo>
                      <a:pt x="319" y="506"/>
                    </a:lnTo>
                    <a:lnTo>
                      <a:pt x="319" y="511"/>
                    </a:lnTo>
                    <a:lnTo>
                      <a:pt x="315" y="520"/>
                    </a:lnTo>
                    <a:lnTo>
                      <a:pt x="305" y="525"/>
                    </a:lnTo>
                    <a:lnTo>
                      <a:pt x="283" y="525"/>
                    </a:lnTo>
                    <a:lnTo>
                      <a:pt x="278" y="520"/>
                    </a:lnTo>
                    <a:lnTo>
                      <a:pt x="274" y="511"/>
                    </a:lnTo>
                    <a:lnTo>
                      <a:pt x="269" y="506"/>
                    </a:lnTo>
                    <a:lnTo>
                      <a:pt x="269" y="476"/>
                    </a:lnTo>
                    <a:lnTo>
                      <a:pt x="274" y="466"/>
                    </a:lnTo>
                    <a:lnTo>
                      <a:pt x="392" y="45"/>
                    </a:lnTo>
                    <a:lnTo>
                      <a:pt x="401" y="15"/>
                    </a:lnTo>
                    <a:lnTo>
                      <a:pt x="406" y="10"/>
                    </a:lnTo>
                    <a:lnTo>
                      <a:pt x="4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5" name="Freeform 153"/>
              <p:cNvSpPr>
                <a:spLocks/>
              </p:cNvSpPr>
              <p:nvPr/>
            </p:nvSpPr>
            <p:spPr bwMode="auto">
              <a:xfrm>
                <a:off x="13149" y="5171"/>
                <a:ext cx="870" cy="1071"/>
              </a:xfrm>
              <a:custGeom>
                <a:avLst/>
                <a:gdLst/>
                <a:ahLst/>
                <a:cxnLst>
                  <a:cxn ang="0">
                    <a:pos x="387" y="10"/>
                  </a:cxn>
                  <a:cxn ang="0">
                    <a:pos x="492" y="90"/>
                  </a:cxn>
                  <a:cxn ang="0">
                    <a:pos x="560" y="209"/>
                  </a:cxn>
                  <a:cxn ang="0">
                    <a:pos x="601" y="342"/>
                  </a:cxn>
                  <a:cxn ang="0">
                    <a:pos x="619" y="456"/>
                  </a:cxn>
                  <a:cxn ang="0">
                    <a:pos x="656" y="402"/>
                  </a:cxn>
                  <a:cxn ang="0">
                    <a:pos x="724" y="233"/>
                  </a:cxn>
                  <a:cxn ang="0">
                    <a:pos x="824" y="20"/>
                  </a:cxn>
                  <a:cxn ang="0">
                    <a:pos x="856" y="15"/>
                  </a:cxn>
                  <a:cxn ang="0">
                    <a:pos x="870" y="25"/>
                  </a:cxn>
                  <a:cxn ang="0">
                    <a:pos x="865" y="55"/>
                  </a:cxn>
                  <a:cxn ang="0">
                    <a:pos x="783" y="223"/>
                  </a:cxn>
                  <a:cxn ang="0">
                    <a:pos x="742" y="327"/>
                  </a:cxn>
                  <a:cxn ang="0">
                    <a:pos x="706" y="422"/>
                  </a:cxn>
                  <a:cxn ang="0">
                    <a:pos x="642" y="600"/>
                  </a:cxn>
                  <a:cxn ang="0">
                    <a:pos x="619" y="684"/>
                  </a:cxn>
                  <a:cxn ang="0">
                    <a:pos x="574" y="927"/>
                  </a:cxn>
                  <a:cxn ang="0">
                    <a:pos x="542" y="1036"/>
                  </a:cxn>
                  <a:cxn ang="0">
                    <a:pos x="519" y="1071"/>
                  </a:cxn>
                  <a:cxn ang="0">
                    <a:pos x="492" y="1061"/>
                  </a:cxn>
                  <a:cxn ang="0">
                    <a:pos x="483" y="1041"/>
                  </a:cxn>
                  <a:cxn ang="0">
                    <a:pos x="487" y="997"/>
                  </a:cxn>
                  <a:cxn ang="0">
                    <a:pos x="510" y="888"/>
                  </a:cxn>
                  <a:cxn ang="0">
                    <a:pos x="546" y="744"/>
                  </a:cxn>
                  <a:cxn ang="0">
                    <a:pos x="569" y="664"/>
                  </a:cxn>
                  <a:cxn ang="0">
                    <a:pos x="574" y="610"/>
                  </a:cxn>
                  <a:cxn ang="0">
                    <a:pos x="569" y="436"/>
                  </a:cxn>
                  <a:cxn ang="0">
                    <a:pos x="542" y="313"/>
                  </a:cxn>
                  <a:cxn ang="0">
                    <a:pos x="483" y="204"/>
                  </a:cxn>
                  <a:cxn ang="0">
                    <a:pos x="373" y="139"/>
                  </a:cxn>
                  <a:cxn ang="0">
                    <a:pos x="241" y="134"/>
                  </a:cxn>
                  <a:cxn ang="0">
                    <a:pos x="127" y="189"/>
                  </a:cxn>
                  <a:cxn ang="0">
                    <a:pos x="54" y="283"/>
                  </a:cxn>
                  <a:cxn ang="0">
                    <a:pos x="36" y="313"/>
                  </a:cxn>
                  <a:cxn ang="0">
                    <a:pos x="9" y="308"/>
                  </a:cxn>
                  <a:cxn ang="0">
                    <a:pos x="0" y="293"/>
                  </a:cxn>
                  <a:cxn ang="0">
                    <a:pos x="31" y="204"/>
                  </a:cxn>
                  <a:cxn ang="0">
                    <a:pos x="109" y="95"/>
                  </a:cxn>
                  <a:cxn ang="0">
                    <a:pos x="200" y="30"/>
                  </a:cxn>
                  <a:cxn ang="0">
                    <a:pos x="318" y="0"/>
                  </a:cxn>
                </a:cxnLst>
                <a:rect l="0" t="0" r="r" b="b"/>
                <a:pathLst>
                  <a:path w="870" h="1071">
                    <a:moveTo>
                      <a:pt x="318" y="0"/>
                    </a:moveTo>
                    <a:lnTo>
                      <a:pt x="387" y="10"/>
                    </a:lnTo>
                    <a:lnTo>
                      <a:pt x="446" y="40"/>
                    </a:lnTo>
                    <a:lnTo>
                      <a:pt x="492" y="90"/>
                    </a:lnTo>
                    <a:lnTo>
                      <a:pt x="533" y="144"/>
                    </a:lnTo>
                    <a:lnTo>
                      <a:pt x="560" y="209"/>
                    </a:lnTo>
                    <a:lnTo>
                      <a:pt x="587" y="278"/>
                    </a:lnTo>
                    <a:lnTo>
                      <a:pt x="601" y="342"/>
                    </a:lnTo>
                    <a:lnTo>
                      <a:pt x="615" y="402"/>
                    </a:lnTo>
                    <a:lnTo>
                      <a:pt x="619" y="456"/>
                    </a:lnTo>
                    <a:lnTo>
                      <a:pt x="624" y="491"/>
                    </a:lnTo>
                    <a:lnTo>
                      <a:pt x="656" y="402"/>
                    </a:lnTo>
                    <a:lnTo>
                      <a:pt x="692" y="313"/>
                    </a:lnTo>
                    <a:lnTo>
                      <a:pt x="724" y="233"/>
                    </a:lnTo>
                    <a:lnTo>
                      <a:pt x="811" y="45"/>
                    </a:lnTo>
                    <a:lnTo>
                      <a:pt x="824" y="20"/>
                    </a:lnTo>
                    <a:lnTo>
                      <a:pt x="829" y="15"/>
                    </a:lnTo>
                    <a:lnTo>
                      <a:pt x="856" y="15"/>
                    </a:lnTo>
                    <a:lnTo>
                      <a:pt x="865" y="20"/>
                    </a:lnTo>
                    <a:lnTo>
                      <a:pt x="870" y="25"/>
                    </a:lnTo>
                    <a:lnTo>
                      <a:pt x="870" y="50"/>
                    </a:lnTo>
                    <a:lnTo>
                      <a:pt x="865" y="55"/>
                    </a:lnTo>
                    <a:lnTo>
                      <a:pt x="820" y="149"/>
                    </a:lnTo>
                    <a:lnTo>
                      <a:pt x="783" y="223"/>
                    </a:lnTo>
                    <a:lnTo>
                      <a:pt x="760" y="283"/>
                    </a:lnTo>
                    <a:lnTo>
                      <a:pt x="742" y="327"/>
                    </a:lnTo>
                    <a:lnTo>
                      <a:pt x="724" y="367"/>
                    </a:lnTo>
                    <a:lnTo>
                      <a:pt x="706" y="422"/>
                    </a:lnTo>
                    <a:lnTo>
                      <a:pt x="660" y="541"/>
                    </a:lnTo>
                    <a:lnTo>
                      <a:pt x="642" y="600"/>
                    </a:lnTo>
                    <a:lnTo>
                      <a:pt x="624" y="650"/>
                    </a:lnTo>
                    <a:lnTo>
                      <a:pt x="619" y="684"/>
                    </a:lnTo>
                    <a:lnTo>
                      <a:pt x="592" y="853"/>
                    </a:lnTo>
                    <a:lnTo>
                      <a:pt x="574" y="927"/>
                    </a:lnTo>
                    <a:lnTo>
                      <a:pt x="560" y="987"/>
                    </a:lnTo>
                    <a:lnTo>
                      <a:pt x="542" y="1036"/>
                    </a:lnTo>
                    <a:lnTo>
                      <a:pt x="528" y="1061"/>
                    </a:lnTo>
                    <a:lnTo>
                      <a:pt x="519" y="1071"/>
                    </a:lnTo>
                    <a:lnTo>
                      <a:pt x="496" y="1071"/>
                    </a:lnTo>
                    <a:lnTo>
                      <a:pt x="492" y="1061"/>
                    </a:lnTo>
                    <a:lnTo>
                      <a:pt x="487" y="1056"/>
                    </a:lnTo>
                    <a:lnTo>
                      <a:pt x="483" y="1041"/>
                    </a:lnTo>
                    <a:lnTo>
                      <a:pt x="483" y="1031"/>
                    </a:lnTo>
                    <a:lnTo>
                      <a:pt x="487" y="997"/>
                    </a:lnTo>
                    <a:lnTo>
                      <a:pt x="496" y="947"/>
                    </a:lnTo>
                    <a:lnTo>
                      <a:pt x="510" y="888"/>
                    </a:lnTo>
                    <a:lnTo>
                      <a:pt x="528" y="818"/>
                    </a:lnTo>
                    <a:lnTo>
                      <a:pt x="546" y="744"/>
                    </a:lnTo>
                    <a:lnTo>
                      <a:pt x="565" y="679"/>
                    </a:lnTo>
                    <a:lnTo>
                      <a:pt x="569" y="664"/>
                    </a:lnTo>
                    <a:lnTo>
                      <a:pt x="569" y="645"/>
                    </a:lnTo>
                    <a:lnTo>
                      <a:pt x="574" y="610"/>
                    </a:lnTo>
                    <a:lnTo>
                      <a:pt x="574" y="501"/>
                    </a:lnTo>
                    <a:lnTo>
                      <a:pt x="569" y="436"/>
                    </a:lnTo>
                    <a:lnTo>
                      <a:pt x="555" y="372"/>
                    </a:lnTo>
                    <a:lnTo>
                      <a:pt x="542" y="313"/>
                    </a:lnTo>
                    <a:lnTo>
                      <a:pt x="514" y="253"/>
                    </a:lnTo>
                    <a:lnTo>
                      <a:pt x="483" y="204"/>
                    </a:lnTo>
                    <a:lnTo>
                      <a:pt x="432" y="164"/>
                    </a:lnTo>
                    <a:lnTo>
                      <a:pt x="373" y="139"/>
                    </a:lnTo>
                    <a:lnTo>
                      <a:pt x="300" y="129"/>
                    </a:lnTo>
                    <a:lnTo>
                      <a:pt x="241" y="134"/>
                    </a:lnTo>
                    <a:lnTo>
                      <a:pt x="182" y="154"/>
                    </a:lnTo>
                    <a:lnTo>
                      <a:pt x="127" y="189"/>
                    </a:lnTo>
                    <a:lnTo>
                      <a:pt x="82" y="228"/>
                    </a:lnTo>
                    <a:lnTo>
                      <a:pt x="54" y="283"/>
                    </a:lnTo>
                    <a:lnTo>
                      <a:pt x="50" y="298"/>
                    </a:lnTo>
                    <a:lnTo>
                      <a:pt x="36" y="313"/>
                    </a:lnTo>
                    <a:lnTo>
                      <a:pt x="13" y="313"/>
                    </a:lnTo>
                    <a:lnTo>
                      <a:pt x="9" y="308"/>
                    </a:lnTo>
                    <a:lnTo>
                      <a:pt x="0" y="303"/>
                    </a:lnTo>
                    <a:lnTo>
                      <a:pt x="0" y="293"/>
                    </a:lnTo>
                    <a:lnTo>
                      <a:pt x="13" y="248"/>
                    </a:lnTo>
                    <a:lnTo>
                      <a:pt x="31" y="204"/>
                    </a:lnTo>
                    <a:lnTo>
                      <a:pt x="63" y="149"/>
                    </a:lnTo>
                    <a:lnTo>
                      <a:pt x="109" y="95"/>
                    </a:lnTo>
                    <a:lnTo>
                      <a:pt x="150" y="60"/>
                    </a:lnTo>
                    <a:lnTo>
                      <a:pt x="200" y="30"/>
                    </a:lnTo>
                    <a:lnTo>
                      <a:pt x="255" y="10"/>
                    </a:lnTo>
                    <a:lnTo>
                      <a:pt x="3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6" name="Freeform 154"/>
              <p:cNvSpPr>
                <a:spLocks/>
              </p:cNvSpPr>
              <p:nvPr/>
            </p:nvSpPr>
            <p:spPr bwMode="auto">
              <a:xfrm>
                <a:off x="14297" y="3813"/>
                <a:ext cx="834" cy="2320"/>
              </a:xfrm>
              <a:custGeom>
                <a:avLst/>
                <a:gdLst/>
                <a:ahLst/>
                <a:cxnLst>
                  <a:cxn ang="0">
                    <a:pos x="779" y="0"/>
                  </a:cxn>
                  <a:cxn ang="0">
                    <a:pos x="788" y="0"/>
                  </a:cxn>
                  <a:cxn ang="0">
                    <a:pos x="815" y="10"/>
                  </a:cxn>
                  <a:cxn ang="0">
                    <a:pos x="825" y="20"/>
                  </a:cxn>
                  <a:cxn ang="0">
                    <a:pos x="834" y="35"/>
                  </a:cxn>
                  <a:cxn ang="0">
                    <a:pos x="834" y="65"/>
                  </a:cxn>
                  <a:cxn ang="0">
                    <a:pos x="829" y="75"/>
                  </a:cxn>
                  <a:cxn ang="0">
                    <a:pos x="825" y="90"/>
                  </a:cxn>
                  <a:cxn ang="0">
                    <a:pos x="825" y="85"/>
                  </a:cxn>
                  <a:cxn ang="0">
                    <a:pos x="91" y="2265"/>
                  </a:cxn>
                  <a:cxn ang="0">
                    <a:pos x="86" y="2280"/>
                  </a:cxn>
                  <a:cxn ang="0">
                    <a:pos x="77" y="2295"/>
                  </a:cxn>
                  <a:cxn ang="0">
                    <a:pos x="68" y="2315"/>
                  </a:cxn>
                  <a:cxn ang="0">
                    <a:pos x="59" y="2320"/>
                  </a:cxn>
                  <a:cxn ang="0">
                    <a:pos x="45" y="2320"/>
                  </a:cxn>
                  <a:cxn ang="0">
                    <a:pos x="18" y="2310"/>
                  </a:cxn>
                  <a:cxn ang="0">
                    <a:pos x="9" y="2300"/>
                  </a:cxn>
                  <a:cxn ang="0">
                    <a:pos x="0" y="2285"/>
                  </a:cxn>
                  <a:cxn ang="0">
                    <a:pos x="0" y="2255"/>
                  </a:cxn>
                  <a:cxn ang="0">
                    <a:pos x="4" y="2246"/>
                  </a:cxn>
                  <a:cxn ang="0">
                    <a:pos x="9" y="2231"/>
                  </a:cxn>
                  <a:cxn ang="0">
                    <a:pos x="752" y="20"/>
                  </a:cxn>
                  <a:cxn ang="0">
                    <a:pos x="756" y="10"/>
                  </a:cxn>
                  <a:cxn ang="0">
                    <a:pos x="765" y="5"/>
                  </a:cxn>
                  <a:cxn ang="0">
                    <a:pos x="779" y="0"/>
                  </a:cxn>
                </a:cxnLst>
                <a:rect l="0" t="0" r="r" b="b"/>
                <a:pathLst>
                  <a:path w="834" h="2320">
                    <a:moveTo>
                      <a:pt x="779" y="0"/>
                    </a:moveTo>
                    <a:lnTo>
                      <a:pt x="788" y="0"/>
                    </a:lnTo>
                    <a:lnTo>
                      <a:pt x="815" y="10"/>
                    </a:lnTo>
                    <a:lnTo>
                      <a:pt x="825" y="20"/>
                    </a:lnTo>
                    <a:lnTo>
                      <a:pt x="834" y="35"/>
                    </a:lnTo>
                    <a:lnTo>
                      <a:pt x="834" y="65"/>
                    </a:lnTo>
                    <a:lnTo>
                      <a:pt x="829" y="75"/>
                    </a:lnTo>
                    <a:lnTo>
                      <a:pt x="825" y="90"/>
                    </a:lnTo>
                    <a:lnTo>
                      <a:pt x="825" y="85"/>
                    </a:lnTo>
                    <a:lnTo>
                      <a:pt x="91" y="2265"/>
                    </a:lnTo>
                    <a:lnTo>
                      <a:pt x="86" y="2280"/>
                    </a:lnTo>
                    <a:lnTo>
                      <a:pt x="77" y="2295"/>
                    </a:lnTo>
                    <a:lnTo>
                      <a:pt x="68" y="2315"/>
                    </a:lnTo>
                    <a:lnTo>
                      <a:pt x="59" y="2320"/>
                    </a:lnTo>
                    <a:lnTo>
                      <a:pt x="45" y="2320"/>
                    </a:lnTo>
                    <a:lnTo>
                      <a:pt x="18" y="2310"/>
                    </a:lnTo>
                    <a:lnTo>
                      <a:pt x="9" y="2300"/>
                    </a:lnTo>
                    <a:lnTo>
                      <a:pt x="0" y="2285"/>
                    </a:lnTo>
                    <a:lnTo>
                      <a:pt x="0" y="2255"/>
                    </a:lnTo>
                    <a:lnTo>
                      <a:pt x="4" y="2246"/>
                    </a:lnTo>
                    <a:lnTo>
                      <a:pt x="9" y="2231"/>
                    </a:lnTo>
                    <a:lnTo>
                      <a:pt x="752" y="20"/>
                    </a:lnTo>
                    <a:lnTo>
                      <a:pt x="756" y="10"/>
                    </a:lnTo>
                    <a:lnTo>
                      <a:pt x="765" y="5"/>
                    </a:lnTo>
                    <a:lnTo>
                      <a:pt x="7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7" name="Freeform 155"/>
              <p:cNvSpPr>
                <a:spLocks noEditPoints="1"/>
              </p:cNvSpPr>
              <p:nvPr/>
            </p:nvSpPr>
            <p:spPr bwMode="auto">
              <a:xfrm>
                <a:off x="15359" y="3937"/>
                <a:ext cx="920" cy="2097"/>
              </a:xfrm>
              <a:custGeom>
                <a:avLst/>
                <a:gdLst/>
                <a:ahLst/>
                <a:cxnLst>
                  <a:cxn ang="0">
                    <a:pos x="647" y="248"/>
                  </a:cxn>
                  <a:cxn ang="0">
                    <a:pos x="788" y="263"/>
                  </a:cxn>
                  <a:cxn ang="0">
                    <a:pos x="861" y="243"/>
                  </a:cxn>
                  <a:cxn ang="0">
                    <a:pos x="715" y="228"/>
                  </a:cxn>
                  <a:cxn ang="0">
                    <a:pos x="601" y="5"/>
                  </a:cxn>
                  <a:cxn ang="0">
                    <a:pos x="601" y="50"/>
                  </a:cxn>
                  <a:cxn ang="0">
                    <a:pos x="596" y="159"/>
                  </a:cxn>
                  <a:cxn ang="0">
                    <a:pos x="665" y="189"/>
                  </a:cxn>
                  <a:cxn ang="0">
                    <a:pos x="847" y="189"/>
                  </a:cxn>
                  <a:cxn ang="0">
                    <a:pos x="920" y="248"/>
                  </a:cxn>
                  <a:cxn ang="0">
                    <a:pos x="847" y="308"/>
                  </a:cxn>
                  <a:cxn ang="0">
                    <a:pos x="683" y="318"/>
                  </a:cxn>
                  <a:cxn ang="0">
                    <a:pos x="601" y="278"/>
                  </a:cxn>
                  <a:cxn ang="0">
                    <a:pos x="432" y="417"/>
                  </a:cxn>
                  <a:cxn ang="0">
                    <a:pos x="218" y="764"/>
                  </a:cxn>
                  <a:cxn ang="0">
                    <a:pos x="123" y="1170"/>
                  </a:cxn>
                  <a:cxn ang="0">
                    <a:pos x="141" y="1319"/>
                  </a:cxn>
                  <a:cxn ang="0">
                    <a:pos x="237" y="1457"/>
                  </a:cxn>
                  <a:cxn ang="0">
                    <a:pos x="337" y="1507"/>
                  </a:cxn>
                  <a:cxn ang="0">
                    <a:pos x="537" y="1581"/>
                  </a:cxn>
                  <a:cxn ang="0">
                    <a:pos x="651" y="1636"/>
                  </a:cxn>
                  <a:cxn ang="0">
                    <a:pos x="706" y="1710"/>
                  </a:cxn>
                  <a:cxn ang="0">
                    <a:pos x="720" y="1884"/>
                  </a:cxn>
                  <a:cxn ang="0">
                    <a:pos x="615" y="2052"/>
                  </a:cxn>
                  <a:cxn ang="0">
                    <a:pos x="442" y="2092"/>
                  </a:cxn>
                  <a:cxn ang="0">
                    <a:pos x="319" y="2022"/>
                  </a:cxn>
                  <a:cxn ang="0">
                    <a:pos x="291" y="1978"/>
                  </a:cxn>
                  <a:cxn ang="0">
                    <a:pos x="319" y="1963"/>
                  </a:cxn>
                  <a:cxn ang="0">
                    <a:pos x="387" y="2017"/>
                  </a:cxn>
                  <a:cxn ang="0">
                    <a:pos x="537" y="2037"/>
                  </a:cxn>
                  <a:cxn ang="0">
                    <a:pos x="610" y="1933"/>
                  </a:cxn>
                  <a:cxn ang="0">
                    <a:pos x="592" y="1809"/>
                  </a:cxn>
                  <a:cxn ang="0">
                    <a:pos x="510" y="1745"/>
                  </a:cxn>
                  <a:cxn ang="0">
                    <a:pos x="419" y="1710"/>
                  </a:cxn>
                  <a:cxn ang="0">
                    <a:pos x="296" y="1666"/>
                  </a:cxn>
                  <a:cxn ang="0">
                    <a:pos x="141" y="1581"/>
                  </a:cxn>
                  <a:cxn ang="0">
                    <a:pos x="27" y="1418"/>
                  </a:cxn>
                  <a:cxn ang="0">
                    <a:pos x="13" y="1086"/>
                  </a:cxn>
                  <a:cxn ang="0">
                    <a:pos x="164" y="674"/>
                  </a:cxn>
                  <a:cxn ang="0">
                    <a:pos x="405" y="357"/>
                  </a:cxn>
                  <a:cxn ang="0">
                    <a:pos x="546" y="174"/>
                  </a:cxn>
                  <a:cxn ang="0">
                    <a:pos x="551" y="40"/>
                  </a:cxn>
                </a:cxnLst>
                <a:rect l="0" t="0" r="r" b="b"/>
                <a:pathLst>
                  <a:path w="920" h="2097">
                    <a:moveTo>
                      <a:pt x="715" y="228"/>
                    </a:moveTo>
                    <a:lnTo>
                      <a:pt x="679" y="233"/>
                    </a:lnTo>
                    <a:lnTo>
                      <a:pt x="647" y="248"/>
                    </a:lnTo>
                    <a:lnTo>
                      <a:pt x="669" y="258"/>
                    </a:lnTo>
                    <a:lnTo>
                      <a:pt x="692" y="263"/>
                    </a:lnTo>
                    <a:lnTo>
                      <a:pt x="788" y="263"/>
                    </a:lnTo>
                    <a:lnTo>
                      <a:pt x="824" y="253"/>
                    </a:lnTo>
                    <a:lnTo>
                      <a:pt x="847" y="248"/>
                    </a:lnTo>
                    <a:lnTo>
                      <a:pt x="861" y="243"/>
                    </a:lnTo>
                    <a:lnTo>
                      <a:pt x="815" y="233"/>
                    </a:lnTo>
                    <a:lnTo>
                      <a:pt x="783" y="228"/>
                    </a:lnTo>
                    <a:lnTo>
                      <a:pt x="715" y="228"/>
                    </a:lnTo>
                    <a:close/>
                    <a:moveTo>
                      <a:pt x="578" y="0"/>
                    </a:moveTo>
                    <a:lnTo>
                      <a:pt x="592" y="0"/>
                    </a:lnTo>
                    <a:lnTo>
                      <a:pt x="601" y="5"/>
                    </a:lnTo>
                    <a:lnTo>
                      <a:pt x="606" y="15"/>
                    </a:lnTo>
                    <a:lnTo>
                      <a:pt x="606" y="30"/>
                    </a:lnTo>
                    <a:lnTo>
                      <a:pt x="601" y="50"/>
                    </a:lnTo>
                    <a:lnTo>
                      <a:pt x="601" y="80"/>
                    </a:lnTo>
                    <a:lnTo>
                      <a:pt x="596" y="119"/>
                    </a:lnTo>
                    <a:lnTo>
                      <a:pt x="596" y="159"/>
                    </a:lnTo>
                    <a:lnTo>
                      <a:pt x="601" y="184"/>
                    </a:lnTo>
                    <a:lnTo>
                      <a:pt x="610" y="208"/>
                    </a:lnTo>
                    <a:lnTo>
                      <a:pt x="665" y="189"/>
                    </a:lnTo>
                    <a:lnTo>
                      <a:pt x="715" y="184"/>
                    </a:lnTo>
                    <a:lnTo>
                      <a:pt x="797" y="184"/>
                    </a:lnTo>
                    <a:lnTo>
                      <a:pt x="847" y="189"/>
                    </a:lnTo>
                    <a:lnTo>
                      <a:pt x="884" y="199"/>
                    </a:lnTo>
                    <a:lnTo>
                      <a:pt x="911" y="218"/>
                    </a:lnTo>
                    <a:lnTo>
                      <a:pt x="920" y="248"/>
                    </a:lnTo>
                    <a:lnTo>
                      <a:pt x="911" y="278"/>
                    </a:lnTo>
                    <a:lnTo>
                      <a:pt x="884" y="298"/>
                    </a:lnTo>
                    <a:lnTo>
                      <a:pt x="847" y="308"/>
                    </a:lnTo>
                    <a:lnTo>
                      <a:pt x="802" y="313"/>
                    </a:lnTo>
                    <a:lnTo>
                      <a:pt x="761" y="318"/>
                    </a:lnTo>
                    <a:lnTo>
                      <a:pt x="683" y="318"/>
                    </a:lnTo>
                    <a:lnTo>
                      <a:pt x="638" y="308"/>
                    </a:lnTo>
                    <a:lnTo>
                      <a:pt x="596" y="278"/>
                    </a:lnTo>
                    <a:lnTo>
                      <a:pt x="601" y="278"/>
                    </a:lnTo>
                    <a:lnTo>
                      <a:pt x="596" y="278"/>
                    </a:lnTo>
                    <a:lnTo>
                      <a:pt x="519" y="337"/>
                    </a:lnTo>
                    <a:lnTo>
                      <a:pt x="432" y="417"/>
                    </a:lnTo>
                    <a:lnTo>
                      <a:pt x="355" y="521"/>
                    </a:lnTo>
                    <a:lnTo>
                      <a:pt x="282" y="635"/>
                    </a:lnTo>
                    <a:lnTo>
                      <a:pt x="218" y="764"/>
                    </a:lnTo>
                    <a:lnTo>
                      <a:pt x="168" y="897"/>
                    </a:lnTo>
                    <a:lnTo>
                      <a:pt x="136" y="1031"/>
                    </a:lnTo>
                    <a:lnTo>
                      <a:pt x="123" y="1170"/>
                    </a:lnTo>
                    <a:lnTo>
                      <a:pt x="123" y="1205"/>
                    </a:lnTo>
                    <a:lnTo>
                      <a:pt x="127" y="1259"/>
                    </a:lnTo>
                    <a:lnTo>
                      <a:pt x="141" y="1319"/>
                    </a:lnTo>
                    <a:lnTo>
                      <a:pt x="168" y="1378"/>
                    </a:lnTo>
                    <a:lnTo>
                      <a:pt x="214" y="1438"/>
                    </a:lnTo>
                    <a:lnTo>
                      <a:pt x="237" y="1457"/>
                    </a:lnTo>
                    <a:lnTo>
                      <a:pt x="264" y="1477"/>
                    </a:lnTo>
                    <a:lnTo>
                      <a:pt x="296" y="1492"/>
                    </a:lnTo>
                    <a:lnTo>
                      <a:pt x="337" y="1507"/>
                    </a:lnTo>
                    <a:lnTo>
                      <a:pt x="396" y="1532"/>
                    </a:lnTo>
                    <a:lnTo>
                      <a:pt x="469" y="1557"/>
                    </a:lnTo>
                    <a:lnTo>
                      <a:pt x="537" y="1581"/>
                    </a:lnTo>
                    <a:lnTo>
                      <a:pt x="587" y="1601"/>
                    </a:lnTo>
                    <a:lnTo>
                      <a:pt x="624" y="1616"/>
                    </a:lnTo>
                    <a:lnTo>
                      <a:pt x="651" y="1636"/>
                    </a:lnTo>
                    <a:lnTo>
                      <a:pt x="674" y="1661"/>
                    </a:lnTo>
                    <a:lnTo>
                      <a:pt x="688" y="1680"/>
                    </a:lnTo>
                    <a:lnTo>
                      <a:pt x="706" y="1710"/>
                    </a:lnTo>
                    <a:lnTo>
                      <a:pt x="724" y="1755"/>
                    </a:lnTo>
                    <a:lnTo>
                      <a:pt x="729" y="1814"/>
                    </a:lnTo>
                    <a:lnTo>
                      <a:pt x="720" y="1884"/>
                    </a:lnTo>
                    <a:lnTo>
                      <a:pt x="697" y="1948"/>
                    </a:lnTo>
                    <a:lnTo>
                      <a:pt x="660" y="2008"/>
                    </a:lnTo>
                    <a:lnTo>
                      <a:pt x="615" y="2052"/>
                    </a:lnTo>
                    <a:lnTo>
                      <a:pt x="560" y="2087"/>
                    </a:lnTo>
                    <a:lnTo>
                      <a:pt x="496" y="2097"/>
                    </a:lnTo>
                    <a:lnTo>
                      <a:pt x="442" y="2092"/>
                    </a:lnTo>
                    <a:lnTo>
                      <a:pt x="391" y="2072"/>
                    </a:lnTo>
                    <a:lnTo>
                      <a:pt x="350" y="2052"/>
                    </a:lnTo>
                    <a:lnTo>
                      <a:pt x="319" y="2022"/>
                    </a:lnTo>
                    <a:lnTo>
                      <a:pt x="300" y="2003"/>
                    </a:lnTo>
                    <a:lnTo>
                      <a:pt x="291" y="1988"/>
                    </a:lnTo>
                    <a:lnTo>
                      <a:pt x="291" y="1978"/>
                    </a:lnTo>
                    <a:lnTo>
                      <a:pt x="296" y="1968"/>
                    </a:lnTo>
                    <a:lnTo>
                      <a:pt x="305" y="1963"/>
                    </a:lnTo>
                    <a:lnTo>
                      <a:pt x="319" y="1963"/>
                    </a:lnTo>
                    <a:lnTo>
                      <a:pt x="328" y="1973"/>
                    </a:lnTo>
                    <a:lnTo>
                      <a:pt x="337" y="1978"/>
                    </a:lnTo>
                    <a:lnTo>
                      <a:pt x="387" y="2017"/>
                    </a:lnTo>
                    <a:lnTo>
                      <a:pt x="442" y="2037"/>
                    </a:lnTo>
                    <a:lnTo>
                      <a:pt x="496" y="2047"/>
                    </a:lnTo>
                    <a:lnTo>
                      <a:pt x="537" y="2037"/>
                    </a:lnTo>
                    <a:lnTo>
                      <a:pt x="569" y="2012"/>
                    </a:lnTo>
                    <a:lnTo>
                      <a:pt x="596" y="1978"/>
                    </a:lnTo>
                    <a:lnTo>
                      <a:pt x="610" y="1933"/>
                    </a:lnTo>
                    <a:lnTo>
                      <a:pt x="615" y="1894"/>
                    </a:lnTo>
                    <a:lnTo>
                      <a:pt x="610" y="1844"/>
                    </a:lnTo>
                    <a:lnTo>
                      <a:pt x="592" y="1809"/>
                    </a:lnTo>
                    <a:lnTo>
                      <a:pt x="565" y="1780"/>
                    </a:lnTo>
                    <a:lnTo>
                      <a:pt x="537" y="1760"/>
                    </a:lnTo>
                    <a:lnTo>
                      <a:pt x="510" y="1745"/>
                    </a:lnTo>
                    <a:lnTo>
                      <a:pt x="483" y="1735"/>
                    </a:lnTo>
                    <a:lnTo>
                      <a:pt x="446" y="1720"/>
                    </a:lnTo>
                    <a:lnTo>
                      <a:pt x="419" y="1710"/>
                    </a:lnTo>
                    <a:lnTo>
                      <a:pt x="387" y="1700"/>
                    </a:lnTo>
                    <a:lnTo>
                      <a:pt x="350" y="1685"/>
                    </a:lnTo>
                    <a:lnTo>
                      <a:pt x="296" y="1666"/>
                    </a:lnTo>
                    <a:lnTo>
                      <a:pt x="246" y="1646"/>
                    </a:lnTo>
                    <a:lnTo>
                      <a:pt x="191" y="1616"/>
                    </a:lnTo>
                    <a:lnTo>
                      <a:pt x="141" y="1581"/>
                    </a:lnTo>
                    <a:lnTo>
                      <a:pt x="95" y="1537"/>
                    </a:lnTo>
                    <a:lnTo>
                      <a:pt x="54" y="1482"/>
                    </a:lnTo>
                    <a:lnTo>
                      <a:pt x="27" y="1418"/>
                    </a:lnTo>
                    <a:lnTo>
                      <a:pt x="9" y="1333"/>
                    </a:lnTo>
                    <a:lnTo>
                      <a:pt x="0" y="1234"/>
                    </a:lnTo>
                    <a:lnTo>
                      <a:pt x="13" y="1086"/>
                    </a:lnTo>
                    <a:lnTo>
                      <a:pt x="45" y="942"/>
                    </a:lnTo>
                    <a:lnTo>
                      <a:pt x="95" y="803"/>
                    </a:lnTo>
                    <a:lnTo>
                      <a:pt x="164" y="674"/>
                    </a:lnTo>
                    <a:lnTo>
                      <a:pt x="237" y="555"/>
                    </a:lnTo>
                    <a:lnTo>
                      <a:pt x="319" y="446"/>
                    </a:lnTo>
                    <a:lnTo>
                      <a:pt x="405" y="357"/>
                    </a:lnTo>
                    <a:lnTo>
                      <a:pt x="487" y="288"/>
                    </a:lnTo>
                    <a:lnTo>
                      <a:pt x="565" y="233"/>
                    </a:lnTo>
                    <a:lnTo>
                      <a:pt x="546" y="174"/>
                    </a:lnTo>
                    <a:lnTo>
                      <a:pt x="542" y="114"/>
                    </a:lnTo>
                    <a:lnTo>
                      <a:pt x="542" y="99"/>
                    </a:lnTo>
                    <a:lnTo>
                      <a:pt x="551" y="40"/>
                    </a:lnTo>
                    <a:lnTo>
                      <a:pt x="560" y="10"/>
                    </a:lnTo>
                    <a:lnTo>
                      <a:pt x="5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8" name="Freeform 156"/>
              <p:cNvSpPr>
                <a:spLocks/>
              </p:cNvSpPr>
              <p:nvPr/>
            </p:nvSpPr>
            <p:spPr bwMode="auto">
              <a:xfrm>
                <a:off x="1646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3" y="0"/>
                  </a:cxn>
                  <a:cxn ang="0">
                    <a:pos x="36" y="5"/>
                  </a:cxn>
                  <a:cxn ang="0">
                    <a:pos x="68" y="30"/>
                  </a:cxn>
                  <a:cxn ang="0">
                    <a:pos x="105" y="65"/>
                  </a:cxn>
                  <a:cxn ang="0">
                    <a:pos x="150" y="114"/>
                  </a:cxn>
                  <a:cxn ang="0">
                    <a:pos x="200" y="174"/>
                  </a:cxn>
                  <a:cxn ang="0">
                    <a:pos x="250" y="248"/>
                  </a:cxn>
                  <a:cxn ang="0">
                    <a:pos x="305" y="337"/>
                  </a:cxn>
                  <a:cxn ang="0">
                    <a:pos x="355" y="437"/>
                  </a:cxn>
                  <a:cxn ang="0">
                    <a:pos x="415" y="595"/>
                  </a:cxn>
                  <a:cxn ang="0">
                    <a:pos x="456" y="754"/>
                  </a:cxn>
                  <a:cxn ang="0">
                    <a:pos x="483" y="902"/>
                  </a:cxn>
                  <a:cxn ang="0">
                    <a:pos x="492" y="1041"/>
                  </a:cxn>
                  <a:cxn ang="0">
                    <a:pos x="497" y="1160"/>
                  </a:cxn>
                  <a:cxn ang="0">
                    <a:pos x="492" y="1160"/>
                  </a:cxn>
                  <a:cxn ang="0">
                    <a:pos x="487" y="1314"/>
                  </a:cxn>
                  <a:cxn ang="0">
                    <a:pos x="469" y="1492"/>
                  </a:cxn>
                  <a:cxn ang="0">
                    <a:pos x="428" y="1676"/>
                  </a:cxn>
                  <a:cxn ang="0">
                    <a:pos x="360" y="1869"/>
                  </a:cxn>
                  <a:cxn ang="0">
                    <a:pos x="310" y="1973"/>
                  </a:cxn>
                  <a:cxn ang="0">
                    <a:pos x="255" y="2062"/>
                  </a:cxn>
                  <a:cxn ang="0">
                    <a:pos x="200" y="2141"/>
                  </a:cxn>
                  <a:cxn ang="0">
                    <a:pos x="150" y="2206"/>
                  </a:cxn>
                  <a:cxn ang="0">
                    <a:pos x="105" y="2255"/>
                  </a:cxn>
                  <a:cxn ang="0">
                    <a:pos x="64" y="2290"/>
                  </a:cxn>
                  <a:cxn ang="0">
                    <a:pos x="36" y="2315"/>
                  </a:cxn>
                  <a:cxn ang="0">
                    <a:pos x="23" y="2320"/>
                  </a:cxn>
                  <a:cxn ang="0">
                    <a:pos x="14" y="2320"/>
                  </a:cxn>
                  <a:cxn ang="0">
                    <a:pos x="4" y="2315"/>
                  </a:cxn>
                  <a:cxn ang="0">
                    <a:pos x="0" y="2305"/>
                  </a:cxn>
                  <a:cxn ang="0">
                    <a:pos x="0" y="2295"/>
                  </a:cxn>
                  <a:cxn ang="0">
                    <a:pos x="4" y="2290"/>
                  </a:cxn>
                  <a:cxn ang="0">
                    <a:pos x="9" y="2280"/>
                  </a:cxn>
                  <a:cxn ang="0">
                    <a:pos x="18" y="2270"/>
                  </a:cxn>
                  <a:cxn ang="0">
                    <a:pos x="32" y="2260"/>
                  </a:cxn>
                  <a:cxn ang="0">
                    <a:pos x="132" y="2127"/>
                  </a:cxn>
                  <a:cxn ang="0">
                    <a:pos x="214" y="1983"/>
                  </a:cxn>
                  <a:cxn ang="0">
                    <a:pos x="278" y="1829"/>
                  </a:cxn>
                  <a:cxn ang="0">
                    <a:pos x="323" y="1666"/>
                  </a:cxn>
                  <a:cxn ang="0">
                    <a:pos x="351" y="1502"/>
                  </a:cxn>
                  <a:cxn ang="0">
                    <a:pos x="369" y="1329"/>
                  </a:cxn>
                  <a:cxn ang="0">
                    <a:pos x="374" y="1160"/>
                  </a:cxn>
                  <a:cxn ang="0">
                    <a:pos x="364" y="957"/>
                  </a:cxn>
                  <a:cxn ang="0">
                    <a:pos x="346" y="774"/>
                  </a:cxn>
                  <a:cxn ang="0">
                    <a:pos x="310" y="600"/>
                  </a:cxn>
                  <a:cxn ang="0">
                    <a:pos x="260" y="446"/>
                  </a:cxn>
                  <a:cxn ang="0">
                    <a:pos x="200" y="303"/>
                  </a:cxn>
                  <a:cxn ang="0">
                    <a:pos x="127" y="179"/>
                  </a:cxn>
                  <a:cxn ang="0">
                    <a:pos x="41" y="75"/>
                  </a:cxn>
                  <a:cxn ang="0">
                    <a:pos x="27" y="60"/>
                  </a:cxn>
                  <a:cxn ang="0">
                    <a:pos x="14" y="50"/>
                  </a:cxn>
                  <a:cxn ang="0">
                    <a:pos x="9" y="4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4" y="5"/>
                  </a:cxn>
                  <a:cxn ang="0">
                    <a:pos x="14" y="0"/>
                  </a:cxn>
                </a:cxnLst>
                <a:rect l="0" t="0" r="r" b="b"/>
                <a:pathLst>
                  <a:path w="497" h="2320">
                    <a:moveTo>
                      <a:pt x="14" y="0"/>
                    </a:moveTo>
                    <a:lnTo>
                      <a:pt x="23" y="0"/>
                    </a:lnTo>
                    <a:lnTo>
                      <a:pt x="36" y="5"/>
                    </a:lnTo>
                    <a:lnTo>
                      <a:pt x="68" y="30"/>
                    </a:lnTo>
                    <a:lnTo>
                      <a:pt x="105" y="65"/>
                    </a:lnTo>
                    <a:lnTo>
                      <a:pt x="150" y="114"/>
                    </a:lnTo>
                    <a:lnTo>
                      <a:pt x="200" y="174"/>
                    </a:lnTo>
                    <a:lnTo>
                      <a:pt x="250" y="248"/>
                    </a:lnTo>
                    <a:lnTo>
                      <a:pt x="305" y="337"/>
                    </a:lnTo>
                    <a:lnTo>
                      <a:pt x="355" y="437"/>
                    </a:lnTo>
                    <a:lnTo>
                      <a:pt x="415" y="595"/>
                    </a:lnTo>
                    <a:lnTo>
                      <a:pt x="456" y="754"/>
                    </a:lnTo>
                    <a:lnTo>
                      <a:pt x="483" y="902"/>
                    </a:lnTo>
                    <a:lnTo>
                      <a:pt x="492" y="1041"/>
                    </a:lnTo>
                    <a:lnTo>
                      <a:pt x="497" y="1160"/>
                    </a:lnTo>
                    <a:lnTo>
                      <a:pt x="492" y="1160"/>
                    </a:lnTo>
                    <a:lnTo>
                      <a:pt x="487" y="1314"/>
                    </a:lnTo>
                    <a:lnTo>
                      <a:pt x="469" y="1492"/>
                    </a:lnTo>
                    <a:lnTo>
                      <a:pt x="428" y="1676"/>
                    </a:lnTo>
                    <a:lnTo>
                      <a:pt x="360" y="1869"/>
                    </a:lnTo>
                    <a:lnTo>
                      <a:pt x="310" y="1973"/>
                    </a:lnTo>
                    <a:lnTo>
                      <a:pt x="255" y="2062"/>
                    </a:lnTo>
                    <a:lnTo>
                      <a:pt x="200" y="2141"/>
                    </a:lnTo>
                    <a:lnTo>
                      <a:pt x="150" y="2206"/>
                    </a:lnTo>
                    <a:lnTo>
                      <a:pt x="105" y="2255"/>
                    </a:lnTo>
                    <a:lnTo>
                      <a:pt x="64" y="2290"/>
                    </a:lnTo>
                    <a:lnTo>
                      <a:pt x="36" y="2315"/>
                    </a:lnTo>
                    <a:lnTo>
                      <a:pt x="23" y="2320"/>
                    </a:lnTo>
                    <a:lnTo>
                      <a:pt x="14" y="2320"/>
                    </a:lnTo>
                    <a:lnTo>
                      <a:pt x="4" y="2315"/>
                    </a:lnTo>
                    <a:lnTo>
                      <a:pt x="0" y="2305"/>
                    </a:lnTo>
                    <a:lnTo>
                      <a:pt x="0" y="2295"/>
                    </a:lnTo>
                    <a:lnTo>
                      <a:pt x="4" y="2290"/>
                    </a:lnTo>
                    <a:lnTo>
                      <a:pt x="9" y="2280"/>
                    </a:lnTo>
                    <a:lnTo>
                      <a:pt x="18" y="2270"/>
                    </a:lnTo>
                    <a:lnTo>
                      <a:pt x="32" y="2260"/>
                    </a:lnTo>
                    <a:lnTo>
                      <a:pt x="132" y="2127"/>
                    </a:lnTo>
                    <a:lnTo>
                      <a:pt x="214" y="1983"/>
                    </a:lnTo>
                    <a:lnTo>
                      <a:pt x="278" y="1829"/>
                    </a:lnTo>
                    <a:lnTo>
                      <a:pt x="323" y="1666"/>
                    </a:lnTo>
                    <a:lnTo>
                      <a:pt x="351" y="1502"/>
                    </a:lnTo>
                    <a:lnTo>
                      <a:pt x="369" y="1329"/>
                    </a:lnTo>
                    <a:lnTo>
                      <a:pt x="374" y="1160"/>
                    </a:lnTo>
                    <a:lnTo>
                      <a:pt x="364" y="957"/>
                    </a:lnTo>
                    <a:lnTo>
                      <a:pt x="346" y="774"/>
                    </a:lnTo>
                    <a:lnTo>
                      <a:pt x="310" y="600"/>
                    </a:lnTo>
                    <a:lnTo>
                      <a:pt x="260" y="446"/>
                    </a:lnTo>
                    <a:lnTo>
                      <a:pt x="200" y="303"/>
                    </a:lnTo>
                    <a:lnTo>
                      <a:pt x="127" y="179"/>
                    </a:lnTo>
                    <a:lnTo>
                      <a:pt x="41" y="75"/>
                    </a:lnTo>
                    <a:lnTo>
                      <a:pt x="27" y="60"/>
                    </a:lnTo>
                    <a:lnTo>
                      <a:pt x="14" y="50"/>
                    </a:lnTo>
                    <a:lnTo>
                      <a:pt x="9" y="40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4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72440"/>
            <a:ext cx="200237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843775" y="4811580"/>
            <a:ext cx="928901" cy="576075"/>
            <a:chOff x="1506" y="1992"/>
            <a:chExt cx="2975" cy="1845"/>
          </a:xfrm>
          <a:solidFill>
            <a:srgbClr val="0000FF"/>
          </a:solidFill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1506" y="1992"/>
              <a:ext cx="1741" cy="1631"/>
            </a:xfrm>
            <a:custGeom>
              <a:avLst/>
              <a:gdLst/>
              <a:ahLst/>
              <a:cxnLst>
                <a:cxn ang="0">
                  <a:pos x="722" y="5"/>
                </a:cxn>
                <a:cxn ang="0">
                  <a:pos x="791" y="45"/>
                </a:cxn>
                <a:cxn ang="0">
                  <a:pos x="816" y="134"/>
                </a:cxn>
                <a:cxn ang="0">
                  <a:pos x="802" y="258"/>
                </a:cxn>
                <a:cxn ang="0">
                  <a:pos x="749" y="559"/>
                </a:cxn>
                <a:cxn ang="0">
                  <a:pos x="1374" y="503"/>
                </a:cxn>
                <a:cxn ang="0">
                  <a:pos x="1531" y="81"/>
                </a:cxn>
                <a:cxn ang="0">
                  <a:pos x="1603" y="26"/>
                </a:cxn>
                <a:cxn ang="0">
                  <a:pos x="1687" y="0"/>
                </a:cxn>
                <a:cxn ang="0">
                  <a:pos x="1703" y="18"/>
                </a:cxn>
                <a:cxn ang="0">
                  <a:pos x="1620" y="251"/>
                </a:cxn>
                <a:cxn ang="0">
                  <a:pos x="1471" y="725"/>
                </a:cxn>
                <a:cxn ang="0">
                  <a:pos x="1380" y="1098"/>
                </a:cxn>
                <a:cxn ang="0">
                  <a:pos x="1352" y="1273"/>
                </a:cxn>
                <a:cxn ang="0">
                  <a:pos x="1337" y="1387"/>
                </a:cxn>
                <a:cxn ang="0">
                  <a:pos x="1351" y="1470"/>
                </a:cxn>
                <a:cxn ang="0">
                  <a:pos x="1413" y="1507"/>
                </a:cxn>
                <a:cxn ang="0">
                  <a:pos x="1482" y="1504"/>
                </a:cxn>
                <a:cxn ang="0">
                  <a:pos x="1545" y="1484"/>
                </a:cxn>
                <a:cxn ang="0">
                  <a:pos x="1611" y="1402"/>
                </a:cxn>
                <a:cxn ang="0">
                  <a:pos x="1702" y="1361"/>
                </a:cxn>
                <a:cxn ang="0">
                  <a:pos x="1739" y="1366"/>
                </a:cxn>
                <a:cxn ang="0">
                  <a:pos x="1710" y="1444"/>
                </a:cxn>
                <a:cxn ang="0">
                  <a:pos x="1590" y="1549"/>
                </a:cxn>
                <a:cxn ang="0">
                  <a:pos x="1383" y="1623"/>
                </a:cxn>
                <a:cxn ang="0">
                  <a:pos x="1208" y="1617"/>
                </a:cxn>
                <a:cxn ang="0">
                  <a:pos x="1150" y="1546"/>
                </a:cxn>
                <a:cxn ang="0">
                  <a:pos x="1153" y="1393"/>
                </a:cxn>
                <a:cxn ang="0">
                  <a:pos x="1194" y="1161"/>
                </a:cxn>
                <a:cxn ang="0">
                  <a:pos x="1242" y="954"/>
                </a:cxn>
                <a:cxn ang="0">
                  <a:pos x="1217" y="894"/>
                </a:cxn>
                <a:cxn ang="0">
                  <a:pos x="563" y="1202"/>
                </a:cxn>
                <a:cxn ang="0">
                  <a:pos x="441" y="1526"/>
                </a:cxn>
                <a:cxn ang="0">
                  <a:pos x="373" y="1582"/>
                </a:cxn>
                <a:cxn ang="0">
                  <a:pos x="283" y="1613"/>
                </a:cxn>
                <a:cxn ang="0">
                  <a:pos x="263" y="1598"/>
                </a:cxn>
                <a:cxn ang="0">
                  <a:pos x="271" y="1570"/>
                </a:cxn>
                <a:cxn ang="0">
                  <a:pos x="373" y="1287"/>
                </a:cxn>
                <a:cxn ang="0">
                  <a:pos x="477" y="952"/>
                </a:cxn>
                <a:cxn ang="0">
                  <a:pos x="287" y="894"/>
                </a:cxn>
                <a:cxn ang="0">
                  <a:pos x="292" y="862"/>
                </a:cxn>
                <a:cxn ang="0">
                  <a:pos x="371" y="801"/>
                </a:cxn>
                <a:cxn ang="0">
                  <a:pos x="528" y="775"/>
                </a:cxn>
                <a:cxn ang="0">
                  <a:pos x="568" y="602"/>
                </a:cxn>
                <a:cxn ang="0">
                  <a:pos x="592" y="481"/>
                </a:cxn>
                <a:cxn ang="0">
                  <a:pos x="620" y="293"/>
                </a:cxn>
                <a:cxn ang="0">
                  <a:pos x="627" y="211"/>
                </a:cxn>
                <a:cxn ang="0">
                  <a:pos x="603" y="154"/>
                </a:cxn>
                <a:cxn ang="0">
                  <a:pos x="518" y="124"/>
                </a:cxn>
                <a:cxn ang="0">
                  <a:pos x="340" y="158"/>
                </a:cxn>
                <a:cxn ang="0">
                  <a:pos x="236" y="248"/>
                </a:cxn>
                <a:cxn ang="0">
                  <a:pos x="159" y="364"/>
                </a:cxn>
                <a:cxn ang="0">
                  <a:pos x="60" y="425"/>
                </a:cxn>
                <a:cxn ang="0">
                  <a:pos x="13" y="432"/>
                </a:cxn>
                <a:cxn ang="0">
                  <a:pos x="5" y="401"/>
                </a:cxn>
                <a:cxn ang="0">
                  <a:pos x="73" y="289"/>
                </a:cxn>
                <a:cxn ang="0">
                  <a:pos x="241" y="134"/>
                </a:cxn>
                <a:cxn ang="0">
                  <a:pos x="484" y="24"/>
                </a:cxn>
              </a:cxnLst>
              <a:rect l="0" t="0" r="r" b="b"/>
              <a:pathLst>
                <a:path w="1741" h="1631">
                  <a:moveTo>
                    <a:pt x="665" y="0"/>
                  </a:moveTo>
                  <a:lnTo>
                    <a:pt x="682" y="0"/>
                  </a:lnTo>
                  <a:lnTo>
                    <a:pt x="695" y="1"/>
                  </a:lnTo>
                  <a:lnTo>
                    <a:pt x="708" y="3"/>
                  </a:lnTo>
                  <a:lnTo>
                    <a:pt x="722" y="5"/>
                  </a:lnTo>
                  <a:lnTo>
                    <a:pt x="736" y="9"/>
                  </a:lnTo>
                  <a:lnTo>
                    <a:pt x="751" y="16"/>
                  </a:lnTo>
                  <a:lnTo>
                    <a:pt x="766" y="23"/>
                  </a:lnTo>
                  <a:lnTo>
                    <a:pt x="779" y="33"/>
                  </a:lnTo>
                  <a:lnTo>
                    <a:pt x="791" y="45"/>
                  </a:lnTo>
                  <a:lnTo>
                    <a:pt x="802" y="59"/>
                  </a:lnTo>
                  <a:lnTo>
                    <a:pt x="809" y="78"/>
                  </a:lnTo>
                  <a:lnTo>
                    <a:pt x="814" y="98"/>
                  </a:lnTo>
                  <a:lnTo>
                    <a:pt x="816" y="123"/>
                  </a:lnTo>
                  <a:lnTo>
                    <a:pt x="816" y="134"/>
                  </a:lnTo>
                  <a:lnTo>
                    <a:pt x="814" y="149"/>
                  </a:lnTo>
                  <a:lnTo>
                    <a:pt x="812" y="171"/>
                  </a:lnTo>
                  <a:lnTo>
                    <a:pt x="810" y="196"/>
                  </a:lnTo>
                  <a:lnTo>
                    <a:pt x="806" y="226"/>
                  </a:lnTo>
                  <a:lnTo>
                    <a:pt x="802" y="258"/>
                  </a:lnTo>
                  <a:lnTo>
                    <a:pt x="797" y="293"/>
                  </a:lnTo>
                  <a:lnTo>
                    <a:pt x="792" y="331"/>
                  </a:lnTo>
                  <a:lnTo>
                    <a:pt x="786" y="369"/>
                  </a:lnTo>
                  <a:lnTo>
                    <a:pt x="774" y="449"/>
                  </a:lnTo>
                  <a:lnTo>
                    <a:pt x="749" y="559"/>
                  </a:lnTo>
                  <a:lnTo>
                    <a:pt x="721" y="668"/>
                  </a:lnTo>
                  <a:lnTo>
                    <a:pt x="694" y="775"/>
                  </a:lnTo>
                  <a:lnTo>
                    <a:pt x="1291" y="775"/>
                  </a:lnTo>
                  <a:lnTo>
                    <a:pt x="1332" y="639"/>
                  </a:lnTo>
                  <a:lnTo>
                    <a:pt x="1374" y="503"/>
                  </a:lnTo>
                  <a:lnTo>
                    <a:pt x="1419" y="369"/>
                  </a:lnTo>
                  <a:lnTo>
                    <a:pt x="1466" y="237"/>
                  </a:lnTo>
                  <a:lnTo>
                    <a:pt x="1518" y="105"/>
                  </a:lnTo>
                  <a:lnTo>
                    <a:pt x="1524" y="91"/>
                  </a:lnTo>
                  <a:lnTo>
                    <a:pt x="1531" y="81"/>
                  </a:lnTo>
                  <a:lnTo>
                    <a:pt x="1538" y="73"/>
                  </a:lnTo>
                  <a:lnTo>
                    <a:pt x="1542" y="67"/>
                  </a:lnTo>
                  <a:lnTo>
                    <a:pt x="1562" y="52"/>
                  </a:lnTo>
                  <a:lnTo>
                    <a:pt x="1582" y="38"/>
                  </a:lnTo>
                  <a:lnTo>
                    <a:pt x="1603" y="26"/>
                  </a:lnTo>
                  <a:lnTo>
                    <a:pt x="1626" y="16"/>
                  </a:lnTo>
                  <a:lnTo>
                    <a:pt x="1646" y="7"/>
                  </a:lnTo>
                  <a:lnTo>
                    <a:pt x="1665" y="2"/>
                  </a:lnTo>
                  <a:lnTo>
                    <a:pt x="1682" y="0"/>
                  </a:lnTo>
                  <a:lnTo>
                    <a:pt x="1687" y="0"/>
                  </a:lnTo>
                  <a:lnTo>
                    <a:pt x="1692" y="1"/>
                  </a:lnTo>
                  <a:lnTo>
                    <a:pt x="1698" y="3"/>
                  </a:lnTo>
                  <a:lnTo>
                    <a:pt x="1701" y="7"/>
                  </a:lnTo>
                  <a:lnTo>
                    <a:pt x="1703" y="15"/>
                  </a:lnTo>
                  <a:lnTo>
                    <a:pt x="1703" y="18"/>
                  </a:lnTo>
                  <a:lnTo>
                    <a:pt x="1702" y="23"/>
                  </a:lnTo>
                  <a:lnTo>
                    <a:pt x="1700" y="30"/>
                  </a:lnTo>
                  <a:lnTo>
                    <a:pt x="1696" y="39"/>
                  </a:lnTo>
                  <a:lnTo>
                    <a:pt x="1657" y="147"/>
                  </a:lnTo>
                  <a:lnTo>
                    <a:pt x="1620" y="251"/>
                  </a:lnTo>
                  <a:lnTo>
                    <a:pt x="1585" y="353"/>
                  </a:lnTo>
                  <a:lnTo>
                    <a:pt x="1553" y="451"/>
                  </a:lnTo>
                  <a:lnTo>
                    <a:pt x="1523" y="547"/>
                  </a:lnTo>
                  <a:lnTo>
                    <a:pt x="1495" y="638"/>
                  </a:lnTo>
                  <a:lnTo>
                    <a:pt x="1471" y="725"/>
                  </a:lnTo>
                  <a:lnTo>
                    <a:pt x="1447" y="809"/>
                  </a:lnTo>
                  <a:lnTo>
                    <a:pt x="1427" y="888"/>
                  </a:lnTo>
                  <a:lnTo>
                    <a:pt x="1409" y="963"/>
                  </a:lnTo>
                  <a:lnTo>
                    <a:pt x="1393" y="1032"/>
                  </a:lnTo>
                  <a:lnTo>
                    <a:pt x="1380" y="1098"/>
                  </a:lnTo>
                  <a:lnTo>
                    <a:pt x="1369" y="1159"/>
                  </a:lnTo>
                  <a:lnTo>
                    <a:pt x="1360" y="1214"/>
                  </a:lnTo>
                  <a:lnTo>
                    <a:pt x="1358" y="1230"/>
                  </a:lnTo>
                  <a:lnTo>
                    <a:pt x="1355" y="1250"/>
                  </a:lnTo>
                  <a:lnTo>
                    <a:pt x="1352" y="1273"/>
                  </a:lnTo>
                  <a:lnTo>
                    <a:pt x="1349" y="1297"/>
                  </a:lnTo>
                  <a:lnTo>
                    <a:pt x="1345" y="1322"/>
                  </a:lnTo>
                  <a:lnTo>
                    <a:pt x="1342" y="1345"/>
                  </a:lnTo>
                  <a:lnTo>
                    <a:pt x="1339" y="1368"/>
                  </a:lnTo>
                  <a:lnTo>
                    <a:pt x="1337" y="1387"/>
                  </a:lnTo>
                  <a:lnTo>
                    <a:pt x="1335" y="1402"/>
                  </a:lnTo>
                  <a:lnTo>
                    <a:pt x="1335" y="1414"/>
                  </a:lnTo>
                  <a:lnTo>
                    <a:pt x="1337" y="1435"/>
                  </a:lnTo>
                  <a:lnTo>
                    <a:pt x="1343" y="1454"/>
                  </a:lnTo>
                  <a:lnTo>
                    <a:pt x="1351" y="1470"/>
                  </a:lnTo>
                  <a:lnTo>
                    <a:pt x="1361" y="1482"/>
                  </a:lnTo>
                  <a:lnTo>
                    <a:pt x="1372" y="1492"/>
                  </a:lnTo>
                  <a:lnTo>
                    <a:pt x="1385" y="1499"/>
                  </a:lnTo>
                  <a:lnTo>
                    <a:pt x="1399" y="1504"/>
                  </a:lnTo>
                  <a:lnTo>
                    <a:pt x="1413" y="1507"/>
                  </a:lnTo>
                  <a:lnTo>
                    <a:pt x="1426" y="1509"/>
                  </a:lnTo>
                  <a:lnTo>
                    <a:pt x="1440" y="1509"/>
                  </a:lnTo>
                  <a:lnTo>
                    <a:pt x="1454" y="1507"/>
                  </a:lnTo>
                  <a:lnTo>
                    <a:pt x="1468" y="1506"/>
                  </a:lnTo>
                  <a:lnTo>
                    <a:pt x="1482" y="1504"/>
                  </a:lnTo>
                  <a:lnTo>
                    <a:pt x="1496" y="1501"/>
                  </a:lnTo>
                  <a:lnTo>
                    <a:pt x="1515" y="1498"/>
                  </a:lnTo>
                  <a:lnTo>
                    <a:pt x="1535" y="1493"/>
                  </a:lnTo>
                  <a:lnTo>
                    <a:pt x="1541" y="1489"/>
                  </a:lnTo>
                  <a:lnTo>
                    <a:pt x="1545" y="1484"/>
                  </a:lnTo>
                  <a:lnTo>
                    <a:pt x="1548" y="1477"/>
                  </a:lnTo>
                  <a:lnTo>
                    <a:pt x="1559" y="1454"/>
                  </a:lnTo>
                  <a:lnTo>
                    <a:pt x="1575" y="1434"/>
                  </a:lnTo>
                  <a:lnTo>
                    <a:pt x="1592" y="1417"/>
                  </a:lnTo>
                  <a:lnTo>
                    <a:pt x="1611" y="1402"/>
                  </a:lnTo>
                  <a:lnTo>
                    <a:pt x="1631" y="1390"/>
                  </a:lnTo>
                  <a:lnTo>
                    <a:pt x="1651" y="1379"/>
                  </a:lnTo>
                  <a:lnTo>
                    <a:pt x="1671" y="1371"/>
                  </a:lnTo>
                  <a:lnTo>
                    <a:pt x="1687" y="1365"/>
                  </a:lnTo>
                  <a:lnTo>
                    <a:pt x="1702" y="1361"/>
                  </a:lnTo>
                  <a:lnTo>
                    <a:pt x="1713" y="1359"/>
                  </a:lnTo>
                  <a:lnTo>
                    <a:pt x="1720" y="1358"/>
                  </a:lnTo>
                  <a:lnTo>
                    <a:pt x="1728" y="1359"/>
                  </a:lnTo>
                  <a:lnTo>
                    <a:pt x="1735" y="1361"/>
                  </a:lnTo>
                  <a:lnTo>
                    <a:pt x="1739" y="1366"/>
                  </a:lnTo>
                  <a:lnTo>
                    <a:pt x="1741" y="1375"/>
                  </a:lnTo>
                  <a:lnTo>
                    <a:pt x="1739" y="1389"/>
                  </a:lnTo>
                  <a:lnTo>
                    <a:pt x="1733" y="1407"/>
                  </a:lnTo>
                  <a:lnTo>
                    <a:pt x="1724" y="1425"/>
                  </a:lnTo>
                  <a:lnTo>
                    <a:pt x="1710" y="1444"/>
                  </a:lnTo>
                  <a:lnTo>
                    <a:pt x="1694" y="1466"/>
                  </a:lnTo>
                  <a:lnTo>
                    <a:pt x="1673" y="1487"/>
                  </a:lnTo>
                  <a:lnTo>
                    <a:pt x="1649" y="1509"/>
                  </a:lnTo>
                  <a:lnTo>
                    <a:pt x="1622" y="1529"/>
                  </a:lnTo>
                  <a:lnTo>
                    <a:pt x="1590" y="1549"/>
                  </a:lnTo>
                  <a:lnTo>
                    <a:pt x="1555" y="1569"/>
                  </a:lnTo>
                  <a:lnTo>
                    <a:pt x="1518" y="1586"/>
                  </a:lnTo>
                  <a:lnTo>
                    <a:pt x="1476" y="1600"/>
                  </a:lnTo>
                  <a:lnTo>
                    <a:pt x="1431" y="1614"/>
                  </a:lnTo>
                  <a:lnTo>
                    <a:pt x="1383" y="1623"/>
                  </a:lnTo>
                  <a:lnTo>
                    <a:pt x="1332" y="1629"/>
                  </a:lnTo>
                  <a:lnTo>
                    <a:pt x="1278" y="1631"/>
                  </a:lnTo>
                  <a:lnTo>
                    <a:pt x="1252" y="1629"/>
                  </a:lnTo>
                  <a:lnTo>
                    <a:pt x="1228" y="1625"/>
                  </a:lnTo>
                  <a:lnTo>
                    <a:pt x="1208" y="1617"/>
                  </a:lnTo>
                  <a:lnTo>
                    <a:pt x="1191" y="1606"/>
                  </a:lnTo>
                  <a:lnTo>
                    <a:pt x="1176" y="1594"/>
                  </a:lnTo>
                  <a:lnTo>
                    <a:pt x="1164" y="1580"/>
                  </a:lnTo>
                  <a:lnTo>
                    <a:pt x="1156" y="1565"/>
                  </a:lnTo>
                  <a:lnTo>
                    <a:pt x="1150" y="1546"/>
                  </a:lnTo>
                  <a:lnTo>
                    <a:pt x="1146" y="1528"/>
                  </a:lnTo>
                  <a:lnTo>
                    <a:pt x="1145" y="1509"/>
                  </a:lnTo>
                  <a:lnTo>
                    <a:pt x="1146" y="1474"/>
                  </a:lnTo>
                  <a:lnTo>
                    <a:pt x="1149" y="1435"/>
                  </a:lnTo>
                  <a:lnTo>
                    <a:pt x="1153" y="1393"/>
                  </a:lnTo>
                  <a:lnTo>
                    <a:pt x="1159" y="1348"/>
                  </a:lnTo>
                  <a:lnTo>
                    <a:pt x="1167" y="1303"/>
                  </a:lnTo>
                  <a:lnTo>
                    <a:pt x="1175" y="1256"/>
                  </a:lnTo>
                  <a:lnTo>
                    <a:pt x="1185" y="1209"/>
                  </a:lnTo>
                  <a:lnTo>
                    <a:pt x="1194" y="1161"/>
                  </a:lnTo>
                  <a:lnTo>
                    <a:pt x="1204" y="1115"/>
                  </a:lnTo>
                  <a:lnTo>
                    <a:pt x="1213" y="1071"/>
                  </a:lnTo>
                  <a:lnTo>
                    <a:pt x="1223" y="1028"/>
                  </a:lnTo>
                  <a:lnTo>
                    <a:pt x="1232" y="989"/>
                  </a:lnTo>
                  <a:lnTo>
                    <a:pt x="1242" y="954"/>
                  </a:lnTo>
                  <a:lnTo>
                    <a:pt x="1249" y="923"/>
                  </a:lnTo>
                  <a:lnTo>
                    <a:pt x="1256" y="898"/>
                  </a:lnTo>
                  <a:lnTo>
                    <a:pt x="1261" y="877"/>
                  </a:lnTo>
                  <a:lnTo>
                    <a:pt x="1239" y="888"/>
                  </a:lnTo>
                  <a:lnTo>
                    <a:pt x="1217" y="894"/>
                  </a:lnTo>
                  <a:lnTo>
                    <a:pt x="1195" y="897"/>
                  </a:lnTo>
                  <a:lnTo>
                    <a:pt x="1175" y="898"/>
                  </a:lnTo>
                  <a:lnTo>
                    <a:pt x="658" y="898"/>
                  </a:lnTo>
                  <a:lnTo>
                    <a:pt x="612" y="1050"/>
                  </a:lnTo>
                  <a:lnTo>
                    <a:pt x="563" y="1202"/>
                  </a:lnTo>
                  <a:lnTo>
                    <a:pt x="511" y="1351"/>
                  </a:lnTo>
                  <a:lnTo>
                    <a:pt x="455" y="1500"/>
                  </a:lnTo>
                  <a:lnTo>
                    <a:pt x="450" y="1512"/>
                  </a:lnTo>
                  <a:lnTo>
                    <a:pt x="445" y="1519"/>
                  </a:lnTo>
                  <a:lnTo>
                    <a:pt x="441" y="1526"/>
                  </a:lnTo>
                  <a:lnTo>
                    <a:pt x="436" y="1532"/>
                  </a:lnTo>
                  <a:lnTo>
                    <a:pt x="431" y="1539"/>
                  </a:lnTo>
                  <a:lnTo>
                    <a:pt x="412" y="1555"/>
                  </a:lnTo>
                  <a:lnTo>
                    <a:pt x="393" y="1570"/>
                  </a:lnTo>
                  <a:lnTo>
                    <a:pt x="373" y="1582"/>
                  </a:lnTo>
                  <a:lnTo>
                    <a:pt x="351" y="1593"/>
                  </a:lnTo>
                  <a:lnTo>
                    <a:pt x="332" y="1601"/>
                  </a:lnTo>
                  <a:lnTo>
                    <a:pt x="312" y="1607"/>
                  </a:lnTo>
                  <a:lnTo>
                    <a:pt x="296" y="1612"/>
                  </a:lnTo>
                  <a:lnTo>
                    <a:pt x="283" y="1613"/>
                  </a:lnTo>
                  <a:lnTo>
                    <a:pt x="280" y="1613"/>
                  </a:lnTo>
                  <a:lnTo>
                    <a:pt x="275" y="1612"/>
                  </a:lnTo>
                  <a:lnTo>
                    <a:pt x="269" y="1609"/>
                  </a:lnTo>
                  <a:lnTo>
                    <a:pt x="265" y="1605"/>
                  </a:lnTo>
                  <a:lnTo>
                    <a:pt x="263" y="1598"/>
                  </a:lnTo>
                  <a:lnTo>
                    <a:pt x="263" y="1595"/>
                  </a:lnTo>
                  <a:lnTo>
                    <a:pt x="264" y="1592"/>
                  </a:lnTo>
                  <a:lnTo>
                    <a:pt x="265" y="1587"/>
                  </a:lnTo>
                  <a:lnTo>
                    <a:pt x="268" y="1580"/>
                  </a:lnTo>
                  <a:lnTo>
                    <a:pt x="271" y="1570"/>
                  </a:lnTo>
                  <a:lnTo>
                    <a:pt x="276" y="1556"/>
                  </a:lnTo>
                  <a:lnTo>
                    <a:pt x="283" y="1539"/>
                  </a:lnTo>
                  <a:lnTo>
                    <a:pt x="316" y="1451"/>
                  </a:lnTo>
                  <a:lnTo>
                    <a:pt x="345" y="1368"/>
                  </a:lnTo>
                  <a:lnTo>
                    <a:pt x="373" y="1287"/>
                  </a:lnTo>
                  <a:lnTo>
                    <a:pt x="397" y="1212"/>
                  </a:lnTo>
                  <a:lnTo>
                    <a:pt x="419" y="1140"/>
                  </a:lnTo>
                  <a:lnTo>
                    <a:pt x="441" y="1073"/>
                  </a:lnTo>
                  <a:lnTo>
                    <a:pt x="459" y="1010"/>
                  </a:lnTo>
                  <a:lnTo>
                    <a:pt x="477" y="952"/>
                  </a:lnTo>
                  <a:lnTo>
                    <a:pt x="493" y="898"/>
                  </a:lnTo>
                  <a:lnTo>
                    <a:pt x="314" y="898"/>
                  </a:lnTo>
                  <a:lnTo>
                    <a:pt x="300" y="897"/>
                  </a:lnTo>
                  <a:lnTo>
                    <a:pt x="292" y="896"/>
                  </a:lnTo>
                  <a:lnTo>
                    <a:pt x="287" y="894"/>
                  </a:lnTo>
                  <a:lnTo>
                    <a:pt x="284" y="891"/>
                  </a:lnTo>
                  <a:lnTo>
                    <a:pt x="283" y="888"/>
                  </a:lnTo>
                  <a:lnTo>
                    <a:pt x="283" y="883"/>
                  </a:lnTo>
                  <a:lnTo>
                    <a:pt x="285" y="873"/>
                  </a:lnTo>
                  <a:lnTo>
                    <a:pt x="292" y="862"/>
                  </a:lnTo>
                  <a:lnTo>
                    <a:pt x="303" y="849"/>
                  </a:lnTo>
                  <a:lnTo>
                    <a:pt x="317" y="837"/>
                  </a:lnTo>
                  <a:lnTo>
                    <a:pt x="333" y="823"/>
                  </a:lnTo>
                  <a:lnTo>
                    <a:pt x="351" y="812"/>
                  </a:lnTo>
                  <a:lnTo>
                    <a:pt x="371" y="801"/>
                  </a:lnTo>
                  <a:lnTo>
                    <a:pt x="391" y="791"/>
                  </a:lnTo>
                  <a:lnTo>
                    <a:pt x="410" y="783"/>
                  </a:lnTo>
                  <a:lnTo>
                    <a:pt x="430" y="777"/>
                  </a:lnTo>
                  <a:lnTo>
                    <a:pt x="448" y="775"/>
                  </a:lnTo>
                  <a:lnTo>
                    <a:pt x="528" y="775"/>
                  </a:lnTo>
                  <a:lnTo>
                    <a:pt x="539" y="730"/>
                  </a:lnTo>
                  <a:lnTo>
                    <a:pt x="549" y="691"/>
                  </a:lnTo>
                  <a:lnTo>
                    <a:pt x="556" y="657"/>
                  </a:lnTo>
                  <a:lnTo>
                    <a:pt x="563" y="627"/>
                  </a:lnTo>
                  <a:lnTo>
                    <a:pt x="568" y="602"/>
                  </a:lnTo>
                  <a:lnTo>
                    <a:pt x="573" y="580"/>
                  </a:lnTo>
                  <a:lnTo>
                    <a:pt x="577" y="560"/>
                  </a:lnTo>
                  <a:lnTo>
                    <a:pt x="580" y="542"/>
                  </a:lnTo>
                  <a:lnTo>
                    <a:pt x="590" y="496"/>
                  </a:lnTo>
                  <a:lnTo>
                    <a:pt x="592" y="481"/>
                  </a:lnTo>
                  <a:lnTo>
                    <a:pt x="600" y="436"/>
                  </a:lnTo>
                  <a:lnTo>
                    <a:pt x="606" y="395"/>
                  </a:lnTo>
                  <a:lnTo>
                    <a:pt x="612" y="357"/>
                  </a:lnTo>
                  <a:lnTo>
                    <a:pt x="616" y="323"/>
                  </a:lnTo>
                  <a:lnTo>
                    <a:pt x="620" y="293"/>
                  </a:lnTo>
                  <a:lnTo>
                    <a:pt x="623" y="269"/>
                  </a:lnTo>
                  <a:lnTo>
                    <a:pt x="625" y="248"/>
                  </a:lnTo>
                  <a:lnTo>
                    <a:pt x="626" y="234"/>
                  </a:lnTo>
                  <a:lnTo>
                    <a:pt x="627" y="225"/>
                  </a:lnTo>
                  <a:lnTo>
                    <a:pt x="627" y="211"/>
                  </a:lnTo>
                  <a:lnTo>
                    <a:pt x="625" y="200"/>
                  </a:lnTo>
                  <a:lnTo>
                    <a:pt x="622" y="189"/>
                  </a:lnTo>
                  <a:lnTo>
                    <a:pt x="618" y="177"/>
                  </a:lnTo>
                  <a:lnTo>
                    <a:pt x="611" y="166"/>
                  </a:lnTo>
                  <a:lnTo>
                    <a:pt x="603" y="154"/>
                  </a:lnTo>
                  <a:lnTo>
                    <a:pt x="592" y="144"/>
                  </a:lnTo>
                  <a:lnTo>
                    <a:pt x="577" y="136"/>
                  </a:lnTo>
                  <a:lnTo>
                    <a:pt x="561" y="130"/>
                  </a:lnTo>
                  <a:lnTo>
                    <a:pt x="542" y="125"/>
                  </a:lnTo>
                  <a:lnTo>
                    <a:pt x="518" y="124"/>
                  </a:lnTo>
                  <a:lnTo>
                    <a:pt x="474" y="125"/>
                  </a:lnTo>
                  <a:lnTo>
                    <a:pt x="435" y="130"/>
                  </a:lnTo>
                  <a:lnTo>
                    <a:pt x="400" y="137"/>
                  </a:lnTo>
                  <a:lnTo>
                    <a:pt x="369" y="146"/>
                  </a:lnTo>
                  <a:lnTo>
                    <a:pt x="340" y="158"/>
                  </a:lnTo>
                  <a:lnTo>
                    <a:pt x="315" y="173"/>
                  </a:lnTo>
                  <a:lnTo>
                    <a:pt x="292" y="188"/>
                  </a:lnTo>
                  <a:lnTo>
                    <a:pt x="272" y="206"/>
                  </a:lnTo>
                  <a:lnTo>
                    <a:pt x="253" y="227"/>
                  </a:lnTo>
                  <a:lnTo>
                    <a:pt x="236" y="248"/>
                  </a:lnTo>
                  <a:lnTo>
                    <a:pt x="221" y="271"/>
                  </a:lnTo>
                  <a:lnTo>
                    <a:pt x="207" y="295"/>
                  </a:lnTo>
                  <a:lnTo>
                    <a:pt x="192" y="321"/>
                  </a:lnTo>
                  <a:lnTo>
                    <a:pt x="177" y="344"/>
                  </a:lnTo>
                  <a:lnTo>
                    <a:pt x="159" y="364"/>
                  </a:lnTo>
                  <a:lnTo>
                    <a:pt x="139" y="382"/>
                  </a:lnTo>
                  <a:lnTo>
                    <a:pt x="118" y="396"/>
                  </a:lnTo>
                  <a:lnTo>
                    <a:pt x="98" y="408"/>
                  </a:lnTo>
                  <a:lnTo>
                    <a:pt x="77" y="417"/>
                  </a:lnTo>
                  <a:lnTo>
                    <a:pt x="60" y="425"/>
                  </a:lnTo>
                  <a:lnTo>
                    <a:pt x="44" y="429"/>
                  </a:lnTo>
                  <a:lnTo>
                    <a:pt x="32" y="432"/>
                  </a:lnTo>
                  <a:lnTo>
                    <a:pt x="24" y="433"/>
                  </a:lnTo>
                  <a:lnTo>
                    <a:pt x="19" y="433"/>
                  </a:lnTo>
                  <a:lnTo>
                    <a:pt x="13" y="432"/>
                  </a:lnTo>
                  <a:lnTo>
                    <a:pt x="6" y="430"/>
                  </a:lnTo>
                  <a:lnTo>
                    <a:pt x="2" y="426"/>
                  </a:lnTo>
                  <a:lnTo>
                    <a:pt x="0" y="418"/>
                  </a:lnTo>
                  <a:lnTo>
                    <a:pt x="1" y="412"/>
                  </a:lnTo>
                  <a:lnTo>
                    <a:pt x="5" y="401"/>
                  </a:lnTo>
                  <a:lnTo>
                    <a:pt x="12" y="385"/>
                  </a:lnTo>
                  <a:lnTo>
                    <a:pt x="22" y="365"/>
                  </a:lnTo>
                  <a:lnTo>
                    <a:pt x="35" y="343"/>
                  </a:lnTo>
                  <a:lnTo>
                    <a:pt x="52" y="316"/>
                  </a:lnTo>
                  <a:lnTo>
                    <a:pt x="73" y="289"/>
                  </a:lnTo>
                  <a:lnTo>
                    <a:pt x="98" y="259"/>
                  </a:lnTo>
                  <a:lnTo>
                    <a:pt x="126" y="228"/>
                  </a:lnTo>
                  <a:lnTo>
                    <a:pt x="160" y="196"/>
                  </a:lnTo>
                  <a:lnTo>
                    <a:pt x="198" y="164"/>
                  </a:lnTo>
                  <a:lnTo>
                    <a:pt x="241" y="134"/>
                  </a:lnTo>
                  <a:lnTo>
                    <a:pt x="282" y="108"/>
                  </a:lnTo>
                  <a:lnTo>
                    <a:pt x="327" y="83"/>
                  </a:lnTo>
                  <a:lnTo>
                    <a:pt x="376" y="60"/>
                  </a:lnTo>
                  <a:lnTo>
                    <a:pt x="429" y="41"/>
                  </a:lnTo>
                  <a:lnTo>
                    <a:pt x="484" y="24"/>
                  </a:lnTo>
                  <a:lnTo>
                    <a:pt x="542" y="12"/>
                  </a:lnTo>
                  <a:lnTo>
                    <a:pt x="603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3452" y="2761"/>
              <a:ext cx="1029" cy="1076"/>
            </a:xfrm>
            <a:custGeom>
              <a:avLst/>
              <a:gdLst/>
              <a:ahLst/>
              <a:cxnLst>
                <a:cxn ang="0">
                  <a:pos x="323" y="1"/>
                </a:cxn>
                <a:cxn ang="0">
                  <a:pos x="416" y="5"/>
                </a:cxn>
                <a:cxn ang="0">
                  <a:pos x="530" y="8"/>
                </a:cxn>
                <a:cxn ang="0">
                  <a:pos x="656" y="3"/>
                </a:cxn>
                <a:cxn ang="0">
                  <a:pos x="742" y="0"/>
                </a:cxn>
                <a:cxn ang="0">
                  <a:pos x="765" y="8"/>
                </a:cxn>
                <a:cxn ang="0">
                  <a:pos x="770" y="21"/>
                </a:cxn>
                <a:cxn ang="0">
                  <a:pos x="766" y="44"/>
                </a:cxn>
                <a:cxn ang="0">
                  <a:pos x="739" y="55"/>
                </a:cxn>
                <a:cxn ang="0">
                  <a:pos x="639" y="58"/>
                </a:cxn>
                <a:cxn ang="0">
                  <a:pos x="580" y="68"/>
                </a:cxn>
                <a:cxn ang="0">
                  <a:pos x="554" y="91"/>
                </a:cxn>
                <a:cxn ang="0">
                  <a:pos x="542" y="130"/>
                </a:cxn>
                <a:cxn ang="0">
                  <a:pos x="326" y="983"/>
                </a:cxn>
                <a:cxn ang="0">
                  <a:pos x="322" y="1008"/>
                </a:cxn>
                <a:cxn ang="0">
                  <a:pos x="333" y="1018"/>
                </a:cxn>
                <a:cxn ang="0">
                  <a:pos x="552" y="1020"/>
                </a:cxn>
                <a:cxn ang="0">
                  <a:pos x="678" y="1007"/>
                </a:cxn>
                <a:cxn ang="0">
                  <a:pos x="774" y="969"/>
                </a:cxn>
                <a:cxn ang="0">
                  <a:pos x="845" y="914"/>
                </a:cxn>
                <a:cxn ang="0">
                  <a:pos x="897" y="846"/>
                </a:cxn>
                <a:cxn ang="0">
                  <a:pos x="937" y="770"/>
                </a:cxn>
                <a:cxn ang="0">
                  <a:pos x="975" y="681"/>
                </a:cxn>
                <a:cxn ang="0">
                  <a:pos x="991" y="663"/>
                </a:cxn>
                <a:cxn ang="0">
                  <a:pos x="1018" y="667"/>
                </a:cxn>
                <a:cxn ang="0">
                  <a:pos x="1029" y="680"/>
                </a:cxn>
                <a:cxn ang="0">
                  <a:pos x="1025" y="698"/>
                </a:cxn>
                <a:cxn ang="0">
                  <a:pos x="1006" y="751"/>
                </a:cxn>
                <a:cxn ang="0">
                  <a:pos x="978" y="826"/>
                </a:cxn>
                <a:cxn ang="0">
                  <a:pos x="928" y="961"/>
                </a:cxn>
                <a:cxn ang="0">
                  <a:pos x="904" y="1022"/>
                </a:cxn>
                <a:cxn ang="0">
                  <a:pos x="890" y="1058"/>
                </a:cxn>
                <a:cxn ang="0">
                  <a:pos x="870" y="1075"/>
                </a:cxn>
                <a:cxn ang="0">
                  <a:pos x="23" y="1075"/>
                </a:cxn>
                <a:cxn ang="0">
                  <a:pos x="2" y="1062"/>
                </a:cxn>
                <a:cxn ang="0">
                  <a:pos x="5" y="1031"/>
                </a:cxn>
                <a:cxn ang="0">
                  <a:pos x="27" y="1021"/>
                </a:cxn>
                <a:cxn ang="0">
                  <a:pos x="108" y="1018"/>
                </a:cxn>
                <a:cxn ang="0">
                  <a:pos x="157" y="1007"/>
                </a:cxn>
                <a:cxn ang="0">
                  <a:pos x="177" y="981"/>
                </a:cxn>
                <a:cxn ang="0">
                  <a:pos x="395" y="116"/>
                </a:cxn>
                <a:cxn ang="0">
                  <a:pos x="402" y="88"/>
                </a:cxn>
                <a:cxn ang="0">
                  <a:pos x="399" y="70"/>
                </a:cxn>
                <a:cxn ang="0">
                  <a:pos x="367" y="60"/>
                </a:cxn>
                <a:cxn ang="0">
                  <a:pos x="322" y="56"/>
                </a:cxn>
                <a:cxn ang="0">
                  <a:pos x="270" y="53"/>
                </a:cxn>
                <a:cxn ang="0">
                  <a:pos x="255" y="36"/>
                </a:cxn>
                <a:cxn ang="0">
                  <a:pos x="266" y="7"/>
                </a:cxn>
                <a:cxn ang="0">
                  <a:pos x="285" y="0"/>
                </a:cxn>
              </a:cxnLst>
              <a:rect l="0" t="0" r="r" b="b"/>
              <a:pathLst>
                <a:path w="1029" h="1076">
                  <a:moveTo>
                    <a:pt x="285" y="0"/>
                  </a:moveTo>
                  <a:lnTo>
                    <a:pt x="290" y="0"/>
                  </a:lnTo>
                  <a:lnTo>
                    <a:pt x="323" y="1"/>
                  </a:lnTo>
                  <a:lnTo>
                    <a:pt x="356" y="3"/>
                  </a:lnTo>
                  <a:lnTo>
                    <a:pt x="392" y="4"/>
                  </a:lnTo>
                  <a:lnTo>
                    <a:pt x="416" y="5"/>
                  </a:lnTo>
                  <a:lnTo>
                    <a:pt x="445" y="6"/>
                  </a:lnTo>
                  <a:lnTo>
                    <a:pt x="500" y="8"/>
                  </a:lnTo>
                  <a:lnTo>
                    <a:pt x="530" y="8"/>
                  </a:lnTo>
                  <a:lnTo>
                    <a:pt x="596" y="6"/>
                  </a:lnTo>
                  <a:lnTo>
                    <a:pt x="626" y="4"/>
                  </a:lnTo>
                  <a:lnTo>
                    <a:pt x="656" y="3"/>
                  </a:lnTo>
                  <a:lnTo>
                    <a:pt x="686" y="2"/>
                  </a:lnTo>
                  <a:lnTo>
                    <a:pt x="715" y="1"/>
                  </a:lnTo>
                  <a:lnTo>
                    <a:pt x="742" y="0"/>
                  </a:lnTo>
                  <a:lnTo>
                    <a:pt x="753" y="1"/>
                  </a:lnTo>
                  <a:lnTo>
                    <a:pt x="760" y="4"/>
                  </a:lnTo>
                  <a:lnTo>
                    <a:pt x="765" y="8"/>
                  </a:lnTo>
                  <a:lnTo>
                    <a:pt x="768" y="13"/>
                  </a:lnTo>
                  <a:lnTo>
                    <a:pt x="769" y="18"/>
                  </a:lnTo>
                  <a:lnTo>
                    <a:pt x="770" y="21"/>
                  </a:lnTo>
                  <a:lnTo>
                    <a:pt x="770" y="22"/>
                  </a:lnTo>
                  <a:lnTo>
                    <a:pt x="769" y="35"/>
                  </a:lnTo>
                  <a:lnTo>
                    <a:pt x="766" y="44"/>
                  </a:lnTo>
                  <a:lnTo>
                    <a:pt x="760" y="50"/>
                  </a:lnTo>
                  <a:lnTo>
                    <a:pt x="750" y="53"/>
                  </a:lnTo>
                  <a:lnTo>
                    <a:pt x="739" y="55"/>
                  </a:lnTo>
                  <a:lnTo>
                    <a:pt x="725" y="56"/>
                  </a:lnTo>
                  <a:lnTo>
                    <a:pt x="670" y="56"/>
                  </a:lnTo>
                  <a:lnTo>
                    <a:pt x="639" y="58"/>
                  </a:lnTo>
                  <a:lnTo>
                    <a:pt x="615" y="60"/>
                  </a:lnTo>
                  <a:lnTo>
                    <a:pt x="596" y="63"/>
                  </a:lnTo>
                  <a:lnTo>
                    <a:pt x="580" y="68"/>
                  </a:lnTo>
                  <a:lnTo>
                    <a:pt x="569" y="74"/>
                  </a:lnTo>
                  <a:lnTo>
                    <a:pt x="560" y="82"/>
                  </a:lnTo>
                  <a:lnTo>
                    <a:pt x="554" y="91"/>
                  </a:lnTo>
                  <a:lnTo>
                    <a:pt x="549" y="102"/>
                  </a:lnTo>
                  <a:lnTo>
                    <a:pt x="546" y="114"/>
                  </a:lnTo>
                  <a:lnTo>
                    <a:pt x="542" y="130"/>
                  </a:lnTo>
                  <a:lnTo>
                    <a:pt x="543" y="130"/>
                  </a:lnTo>
                  <a:lnTo>
                    <a:pt x="329" y="971"/>
                  </a:lnTo>
                  <a:lnTo>
                    <a:pt x="326" y="983"/>
                  </a:lnTo>
                  <a:lnTo>
                    <a:pt x="324" y="992"/>
                  </a:lnTo>
                  <a:lnTo>
                    <a:pt x="322" y="999"/>
                  </a:lnTo>
                  <a:lnTo>
                    <a:pt x="322" y="1008"/>
                  </a:lnTo>
                  <a:lnTo>
                    <a:pt x="324" y="1012"/>
                  </a:lnTo>
                  <a:lnTo>
                    <a:pt x="327" y="1016"/>
                  </a:lnTo>
                  <a:lnTo>
                    <a:pt x="333" y="1018"/>
                  </a:lnTo>
                  <a:lnTo>
                    <a:pt x="342" y="1019"/>
                  </a:lnTo>
                  <a:lnTo>
                    <a:pt x="355" y="1020"/>
                  </a:lnTo>
                  <a:lnTo>
                    <a:pt x="552" y="1020"/>
                  </a:lnTo>
                  <a:lnTo>
                    <a:pt x="598" y="1018"/>
                  </a:lnTo>
                  <a:lnTo>
                    <a:pt x="639" y="1014"/>
                  </a:lnTo>
                  <a:lnTo>
                    <a:pt x="678" y="1007"/>
                  </a:lnTo>
                  <a:lnTo>
                    <a:pt x="714" y="996"/>
                  </a:lnTo>
                  <a:lnTo>
                    <a:pt x="745" y="983"/>
                  </a:lnTo>
                  <a:lnTo>
                    <a:pt x="774" y="969"/>
                  </a:lnTo>
                  <a:lnTo>
                    <a:pt x="800" y="952"/>
                  </a:lnTo>
                  <a:lnTo>
                    <a:pt x="824" y="933"/>
                  </a:lnTo>
                  <a:lnTo>
                    <a:pt x="845" y="914"/>
                  </a:lnTo>
                  <a:lnTo>
                    <a:pt x="865" y="891"/>
                  </a:lnTo>
                  <a:lnTo>
                    <a:pt x="882" y="869"/>
                  </a:lnTo>
                  <a:lnTo>
                    <a:pt x="897" y="846"/>
                  </a:lnTo>
                  <a:lnTo>
                    <a:pt x="911" y="821"/>
                  </a:lnTo>
                  <a:lnTo>
                    <a:pt x="925" y="796"/>
                  </a:lnTo>
                  <a:lnTo>
                    <a:pt x="937" y="770"/>
                  </a:lnTo>
                  <a:lnTo>
                    <a:pt x="948" y="745"/>
                  </a:lnTo>
                  <a:lnTo>
                    <a:pt x="969" y="694"/>
                  </a:lnTo>
                  <a:lnTo>
                    <a:pt x="975" y="681"/>
                  </a:lnTo>
                  <a:lnTo>
                    <a:pt x="980" y="672"/>
                  </a:lnTo>
                  <a:lnTo>
                    <a:pt x="985" y="666"/>
                  </a:lnTo>
                  <a:lnTo>
                    <a:pt x="991" y="663"/>
                  </a:lnTo>
                  <a:lnTo>
                    <a:pt x="1000" y="662"/>
                  </a:lnTo>
                  <a:lnTo>
                    <a:pt x="1011" y="663"/>
                  </a:lnTo>
                  <a:lnTo>
                    <a:pt x="1018" y="667"/>
                  </a:lnTo>
                  <a:lnTo>
                    <a:pt x="1024" y="671"/>
                  </a:lnTo>
                  <a:lnTo>
                    <a:pt x="1027" y="676"/>
                  </a:lnTo>
                  <a:lnTo>
                    <a:pt x="1029" y="680"/>
                  </a:lnTo>
                  <a:lnTo>
                    <a:pt x="1029" y="683"/>
                  </a:lnTo>
                  <a:lnTo>
                    <a:pt x="1028" y="689"/>
                  </a:lnTo>
                  <a:lnTo>
                    <a:pt x="1025" y="698"/>
                  </a:lnTo>
                  <a:lnTo>
                    <a:pt x="1019" y="712"/>
                  </a:lnTo>
                  <a:lnTo>
                    <a:pt x="1013" y="730"/>
                  </a:lnTo>
                  <a:lnTo>
                    <a:pt x="1006" y="751"/>
                  </a:lnTo>
                  <a:lnTo>
                    <a:pt x="997" y="774"/>
                  </a:lnTo>
                  <a:lnTo>
                    <a:pt x="988" y="800"/>
                  </a:lnTo>
                  <a:lnTo>
                    <a:pt x="978" y="826"/>
                  </a:lnTo>
                  <a:lnTo>
                    <a:pt x="947" y="909"/>
                  </a:lnTo>
                  <a:lnTo>
                    <a:pt x="937" y="935"/>
                  </a:lnTo>
                  <a:lnTo>
                    <a:pt x="928" y="961"/>
                  </a:lnTo>
                  <a:lnTo>
                    <a:pt x="919" y="983"/>
                  </a:lnTo>
                  <a:lnTo>
                    <a:pt x="910" y="1005"/>
                  </a:lnTo>
                  <a:lnTo>
                    <a:pt x="904" y="1022"/>
                  </a:lnTo>
                  <a:lnTo>
                    <a:pt x="899" y="1035"/>
                  </a:lnTo>
                  <a:lnTo>
                    <a:pt x="896" y="1044"/>
                  </a:lnTo>
                  <a:lnTo>
                    <a:pt x="890" y="1058"/>
                  </a:lnTo>
                  <a:lnTo>
                    <a:pt x="885" y="1067"/>
                  </a:lnTo>
                  <a:lnTo>
                    <a:pt x="879" y="1072"/>
                  </a:lnTo>
                  <a:lnTo>
                    <a:pt x="870" y="1075"/>
                  </a:lnTo>
                  <a:lnTo>
                    <a:pt x="857" y="1076"/>
                  </a:lnTo>
                  <a:lnTo>
                    <a:pt x="35" y="1076"/>
                  </a:lnTo>
                  <a:lnTo>
                    <a:pt x="23" y="1075"/>
                  </a:lnTo>
                  <a:lnTo>
                    <a:pt x="14" y="1073"/>
                  </a:lnTo>
                  <a:lnTo>
                    <a:pt x="6" y="1069"/>
                  </a:lnTo>
                  <a:lnTo>
                    <a:pt x="2" y="1062"/>
                  </a:lnTo>
                  <a:lnTo>
                    <a:pt x="0" y="1052"/>
                  </a:lnTo>
                  <a:lnTo>
                    <a:pt x="1" y="1040"/>
                  </a:lnTo>
                  <a:lnTo>
                    <a:pt x="5" y="1031"/>
                  </a:lnTo>
                  <a:lnTo>
                    <a:pt x="10" y="1026"/>
                  </a:lnTo>
                  <a:lnTo>
                    <a:pt x="18" y="1022"/>
                  </a:lnTo>
                  <a:lnTo>
                    <a:pt x="27" y="1021"/>
                  </a:lnTo>
                  <a:lnTo>
                    <a:pt x="37" y="1020"/>
                  </a:lnTo>
                  <a:lnTo>
                    <a:pt x="81" y="1020"/>
                  </a:lnTo>
                  <a:lnTo>
                    <a:pt x="108" y="1018"/>
                  </a:lnTo>
                  <a:lnTo>
                    <a:pt x="128" y="1016"/>
                  </a:lnTo>
                  <a:lnTo>
                    <a:pt x="144" y="1012"/>
                  </a:lnTo>
                  <a:lnTo>
                    <a:pt x="157" y="1007"/>
                  </a:lnTo>
                  <a:lnTo>
                    <a:pt x="165" y="1000"/>
                  </a:lnTo>
                  <a:lnTo>
                    <a:pt x="172" y="991"/>
                  </a:lnTo>
                  <a:lnTo>
                    <a:pt x="177" y="981"/>
                  </a:lnTo>
                  <a:lnTo>
                    <a:pt x="181" y="968"/>
                  </a:lnTo>
                  <a:lnTo>
                    <a:pt x="185" y="954"/>
                  </a:lnTo>
                  <a:lnTo>
                    <a:pt x="395" y="116"/>
                  </a:lnTo>
                  <a:lnTo>
                    <a:pt x="398" y="104"/>
                  </a:lnTo>
                  <a:lnTo>
                    <a:pt x="400" y="95"/>
                  </a:lnTo>
                  <a:lnTo>
                    <a:pt x="402" y="88"/>
                  </a:lnTo>
                  <a:lnTo>
                    <a:pt x="402" y="82"/>
                  </a:lnTo>
                  <a:lnTo>
                    <a:pt x="401" y="75"/>
                  </a:lnTo>
                  <a:lnTo>
                    <a:pt x="399" y="70"/>
                  </a:lnTo>
                  <a:lnTo>
                    <a:pt x="393" y="65"/>
                  </a:lnTo>
                  <a:lnTo>
                    <a:pt x="383" y="62"/>
                  </a:lnTo>
                  <a:lnTo>
                    <a:pt x="367" y="60"/>
                  </a:lnTo>
                  <a:lnTo>
                    <a:pt x="351" y="58"/>
                  </a:lnTo>
                  <a:lnTo>
                    <a:pt x="335" y="57"/>
                  </a:lnTo>
                  <a:lnTo>
                    <a:pt x="322" y="56"/>
                  </a:lnTo>
                  <a:lnTo>
                    <a:pt x="293" y="56"/>
                  </a:lnTo>
                  <a:lnTo>
                    <a:pt x="281" y="55"/>
                  </a:lnTo>
                  <a:lnTo>
                    <a:pt x="270" y="53"/>
                  </a:lnTo>
                  <a:lnTo>
                    <a:pt x="262" y="50"/>
                  </a:lnTo>
                  <a:lnTo>
                    <a:pt x="257" y="44"/>
                  </a:lnTo>
                  <a:lnTo>
                    <a:pt x="255" y="36"/>
                  </a:lnTo>
                  <a:lnTo>
                    <a:pt x="256" y="23"/>
                  </a:lnTo>
                  <a:lnTo>
                    <a:pt x="260" y="13"/>
                  </a:lnTo>
                  <a:lnTo>
                    <a:pt x="266" y="7"/>
                  </a:lnTo>
                  <a:lnTo>
                    <a:pt x="272" y="3"/>
                  </a:lnTo>
                  <a:lnTo>
                    <a:pt x="279" y="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072735" y="4849985"/>
            <a:ext cx="2959220" cy="580545"/>
            <a:chOff x="1478" y="2849"/>
            <a:chExt cx="11576" cy="2271"/>
          </a:xfrm>
          <a:solidFill>
            <a:srgbClr val="0000FF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1478" y="3584"/>
              <a:ext cx="1424" cy="537"/>
            </a:xfrm>
            <a:custGeom>
              <a:avLst/>
              <a:gdLst/>
              <a:ahLst/>
              <a:cxnLst>
                <a:cxn ang="0">
                  <a:pos x="54" y="447"/>
                </a:cxn>
                <a:cxn ang="0">
                  <a:pos x="1370" y="447"/>
                </a:cxn>
                <a:cxn ang="0">
                  <a:pos x="1392" y="451"/>
                </a:cxn>
                <a:cxn ang="0">
                  <a:pos x="1406" y="459"/>
                </a:cxn>
                <a:cxn ang="0">
                  <a:pos x="1420" y="471"/>
                </a:cxn>
                <a:cxn ang="0">
                  <a:pos x="1424" y="494"/>
                </a:cxn>
                <a:cxn ang="0">
                  <a:pos x="1420" y="514"/>
                </a:cxn>
                <a:cxn ang="0">
                  <a:pos x="1406" y="529"/>
                </a:cxn>
                <a:cxn ang="0">
                  <a:pos x="1370" y="537"/>
                </a:cxn>
                <a:cxn ang="0">
                  <a:pos x="50" y="537"/>
                </a:cxn>
                <a:cxn ang="0">
                  <a:pos x="15" y="529"/>
                </a:cxn>
                <a:cxn ang="0">
                  <a:pos x="4" y="514"/>
                </a:cxn>
                <a:cxn ang="0">
                  <a:pos x="0" y="494"/>
                </a:cxn>
                <a:cxn ang="0">
                  <a:pos x="4" y="471"/>
                </a:cxn>
                <a:cxn ang="0">
                  <a:pos x="18" y="459"/>
                </a:cxn>
                <a:cxn ang="0">
                  <a:pos x="36" y="451"/>
                </a:cxn>
                <a:cxn ang="0">
                  <a:pos x="54" y="447"/>
                </a:cxn>
                <a:cxn ang="0">
                  <a:pos x="54" y="0"/>
                </a:cxn>
                <a:cxn ang="0">
                  <a:pos x="1374" y="0"/>
                </a:cxn>
                <a:cxn ang="0">
                  <a:pos x="1410" y="8"/>
                </a:cxn>
                <a:cxn ang="0">
                  <a:pos x="1420" y="24"/>
                </a:cxn>
                <a:cxn ang="0">
                  <a:pos x="1424" y="43"/>
                </a:cxn>
                <a:cxn ang="0">
                  <a:pos x="1420" y="66"/>
                </a:cxn>
                <a:cxn ang="0">
                  <a:pos x="1406" y="78"/>
                </a:cxn>
                <a:cxn ang="0">
                  <a:pos x="1388" y="86"/>
                </a:cxn>
                <a:cxn ang="0">
                  <a:pos x="1370" y="90"/>
                </a:cxn>
                <a:cxn ang="0">
                  <a:pos x="50" y="90"/>
                </a:cxn>
                <a:cxn ang="0">
                  <a:pos x="33" y="86"/>
                </a:cxn>
                <a:cxn ang="0">
                  <a:pos x="15" y="78"/>
                </a:cxn>
                <a:cxn ang="0">
                  <a:pos x="4" y="66"/>
                </a:cxn>
                <a:cxn ang="0">
                  <a:pos x="0" y="43"/>
                </a:cxn>
                <a:cxn ang="0">
                  <a:pos x="4" y="24"/>
                </a:cxn>
                <a:cxn ang="0">
                  <a:pos x="18" y="8"/>
                </a:cxn>
                <a:cxn ang="0">
                  <a:pos x="54" y="0"/>
                </a:cxn>
              </a:cxnLst>
              <a:rect l="0" t="0" r="r" b="b"/>
              <a:pathLst>
                <a:path w="1424" h="537">
                  <a:moveTo>
                    <a:pt x="54" y="447"/>
                  </a:moveTo>
                  <a:lnTo>
                    <a:pt x="1370" y="447"/>
                  </a:lnTo>
                  <a:lnTo>
                    <a:pt x="1392" y="451"/>
                  </a:lnTo>
                  <a:lnTo>
                    <a:pt x="1406" y="459"/>
                  </a:lnTo>
                  <a:lnTo>
                    <a:pt x="1420" y="471"/>
                  </a:lnTo>
                  <a:lnTo>
                    <a:pt x="1424" y="494"/>
                  </a:lnTo>
                  <a:lnTo>
                    <a:pt x="1420" y="514"/>
                  </a:lnTo>
                  <a:lnTo>
                    <a:pt x="1406" y="529"/>
                  </a:lnTo>
                  <a:lnTo>
                    <a:pt x="1370" y="537"/>
                  </a:lnTo>
                  <a:lnTo>
                    <a:pt x="50" y="537"/>
                  </a:lnTo>
                  <a:lnTo>
                    <a:pt x="15" y="529"/>
                  </a:lnTo>
                  <a:lnTo>
                    <a:pt x="4" y="514"/>
                  </a:lnTo>
                  <a:lnTo>
                    <a:pt x="0" y="494"/>
                  </a:lnTo>
                  <a:lnTo>
                    <a:pt x="4" y="471"/>
                  </a:lnTo>
                  <a:lnTo>
                    <a:pt x="18" y="459"/>
                  </a:lnTo>
                  <a:lnTo>
                    <a:pt x="36" y="451"/>
                  </a:lnTo>
                  <a:lnTo>
                    <a:pt x="54" y="447"/>
                  </a:lnTo>
                  <a:close/>
                  <a:moveTo>
                    <a:pt x="54" y="0"/>
                  </a:moveTo>
                  <a:lnTo>
                    <a:pt x="1374" y="0"/>
                  </a:lnTo>
                  <a:lnTo>
                    <a:pt x="1410" y="8"/>
                  </a:lnTo>
                  <a:lnTo>
                    <a:pt x="1420" y="24"/>
                  </a:lnTo>
                  <a:lnTo>
                    <a:pt x="1424" y="43"/>
                  </a:lnTo>
                  <a:lnTo>
                    <a:pt x="1420" y="66"/>
                  </a:lnTo>
                  <a:lnTo>
                    <a:pt x="1406" y="78"/>
                  </a:lnTo>
                  <a:lnTo>
                    <a:pt x="1388" y="86"/>
                  </a:lnTo>
                  <a:lnTo>
                    <a:pt x="1370" y="90"/>
                  </a:lnTo>
                  <a:lnTo>
                    <a:pt x="50" y="90"/>
                  </a:lnTo>
                  <a:lnTo>
                    <a:pt x="33" y="86"/>
                  </a:lnTo>
                  <a:lnTo>
                    <a:pt x="15" y="78"/>
                  </a:lnTo>
                  <a:lnTo>
                    <a:pt x="4" y="66"/>
                  </a:lnTo>
                  <a:lnTo>
                    <a:pt x="0" y="43"/>
                  </a:lnTo>
                  <a:lnTo>
                    <a:pt x="4" y="24"/>
                  </a:lnTo>
                  <a:lnTo>
                    <a:pt x="18" y="8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748" y="3079"/>
              <a:ext cx="1431" cy="1547"/>
            </a:xfrm>
            <a:custGeom>
              <a:avLst/>
              <a:gdLst/>
              <a:ahLst/>
              <a:cxnLst>
                <a:cxn ang="0">
                  <a:pos x="743" y="1485"/>
                </a:cxn>
                <a:cxn ang="0">
                  <a:pos x="954" y="1438"/>
                </a:cxn>
                <a:cxn ang="0">
                  <a:pos x="1134" y="1322"/>
                </a:cxn>
                <a:cxn ang="0">
                  <a:pos x="1273" y="1151"/>
                </a:cxn>
                <a:cxn ang="0">
                  <a:pos x="1360" y="929"/>
                </a:cxn>
                <a:cxn ang="0">
                  <a:pos x="743" y="801"/>
                </a:cxn>
                <a:cxn ang="0">
                  <a:pos x="68" y="925"/>
                </a:cxn>
                <a:cxn ang="0">
                  <a:pos x="151" y="1147"/>
                </a:cxn>
                <a:cxn ang="0">
                  <a:pos x="291" y="1322"/>
                </a:cxn>
                <a:cxn ang="0">
                  <a:pos x="474" y="1435"/>
                </a:cxn>
                <a:cxn ang="0">
                  <a:pos x="685" y="1485"/>
                </a:cxn>
                <a:cxn ang="0">
                  <a:pos x="54" y="801"/>
                </a:cxn>
                <a:cxn ang="0">
                  <a:pos x="739" y="743"/>
                </a:cxn>
                <a:cxn ang="0">
                  <a:pos x="1356" y="618"/>
                </a:cxn>
                <a:cxn ang="0">
                  <a:pos x="1273" y="396"/>
                </a:cxn>
                <a:cxn ang="0">
                  <a:pos x="1137" y="225"/>
                </a:cxn>
                <a:cxn ang="0">
                  <a:pos x="954" y="109"/>
                </a:cxn>
                <a:cxn ang="0">
                  <a:pos x="739" y="58"/>
                </a:cxn>
                <a:cxn ang="0">
                  <a:pos x="578" y="74"/>
                </a:cxn>
                <a:cxn ang="0">
                  <a:pos x="377" y="155"/>
                </a:cxn>
                <a:cxn ang="0">
                  <a:pos x="216" y="303"/>
                </a:cxn>
                <a:cxn ang="0">
                  <a:pos x="104" y="501"/>
                </a:cxn>
                <a:cxn ang="0">
                  <a:pos x="54" y="743"/>
                </a:cxn>
                <a:cxn ang="0">
                  <a:pos x="685" y="58"/>
                </a:cxn>
                <a:cxn ang="0">
                  <a:pos x="832" y="12"/>
                </a:cxn>
                <a:cxn ang="0">
                  <a:pos x="1044" y="85"/>
                </a:cxn>
                <a:cxn ang="0">
                  <a:pos x="1220" y="225"/>
                </a:cxn>
                <a:cxn ang="0">
                  <a:pos x="1352" y="420"/>
                </a:cxn>
                <a:cxn ang="0">
                  <a:pos x="1420" y="649"/>
                </a:cxn>
                <a:cxn ang="0">
                  <a:pos x="1420" y="898"/>
                </a:cxn>
                <a:cxn ang="0">
                  <a:pos x="1352" y="1127"/>
                </a:cxn>
                <a:cxn ang="0">
                  <a:pos x="1223" y="1318"/>
                </a:cxn>
                <a:cxn ang="0">
                  <a:pos x="1044" y="1462"/>
                </a:cxn>
                <a:cxn ang="0">
                  <a:pos x="832" y="1536"/>
                </a:cxn>
                <a:cxn ang="0">
                  <a:pos x="599" y="1536"/>
                </a:cxn>
                <a:cxn ang="0">
                  <a:pos x="388" y="1462"/>
                </a:cxn>
                <a:cxn ang="0">
                  <a:pos x="212" y="1322"/>
                </a:cxn>
                <a:cxn ang="0">
                  <a:pos x="79" y="1127"/>
                </a:cxn>
                <a:cxn ang="0">
                  <a:pos x="11" y="898"/>
                </a:cxn>
                <a:cxn ang="0">
                  <a:pos x="11" y="649"/>
                </a:cxn>
                <a:cxn ang="0">
                  <a:pos x="79" y="420"/>
                </a:cxn>
                <a:cxn ang="0">
                  <a:pos x="208" y="229"/>
                </a:cxn>
                <a:cxn ang="0">
                  <a:pos x="384" y="85"/>
                </a:cxn>
                <a:cxn ang="0">
                  <a:pos x="599" y="12"/>
                </a:cxn>
              </a:cxnLst>
              <a:rect l="0" t="0" r="r" b="b"/>
              <a:pathLst>
                <a:path w="1431" h="1547">
                  <a:moveTo>
                    <a:pt x="743" y="801"/>
                  </a:moveTo>
                  <a:lnTo>
                    <a:pt x="743" y="1485"/>
                  </a:lnTo>
                  <a:lnTo>
                    <a:pt x="850" y="1470"/>
                  </a:lnTo>
                  <a:lnTo>
                    <a:pt x="954" y="1438"/>
                  </a:lnTo>
                  <a:lnTo>
                    <a:pt x="1048" y="1388"/>
                  </a:lnTo>
                  <a:lnTo>
                    <a:pt x="1134" y="1322"/>
                  </a:lnTo>
                  <a:lnTo>
                    <a:pt x="1212" y="1244"/>
                  </a:lnTo>
                  <a:lnTo>
                    <a:pt x="1273" y="1151"/>
                  </a:lnTo>
                  <a:lnTo>
                    <a:pt x="1324" y="1042"/>
                  </a:lnTo>
                  <a:lnTo>
                    <a:pt x="1360" y="929"/>
                  </a:lnTo>
                  <a:lnTo>
                    <a:pt x="1377" y="801"/>
                  </a:lnTo>
                  <a:lnTo>
                    <a:pt x="743" y="801"/>
                  </a:lnTo>
                  <a:close/>
                  <a:moveTo>
                    <a:pt x="54" y="801"/>
                  </a:moveTo>
                  <a:lnTo>
                    <a:pt x="68" y="925"/>
                  </a:lnTo>
                  <a:lnTo>
                    <a:pt x="104" y="1042"/>
                  </a:lnTo>
                  <a:lnTo>
                    <a:pt x="151" y="1147"/>
                  </a:lnTo>
                  <a:lnTo>
                    <a:pt x="216" y="1240"/>
                  </a:lnTo>
                  <a:lnTo>
                    <a:pt x="291" y="1322"/>
                  </a:lnTo>
                  <a:lnTo>
                    <a:pt x="380" y="1388"/>
                  </a:lnTo>
                  <a:lnTo>
                    <a:pt x="474" y="1435"/>
                  </a:lnTo>
                  <a:lnTo>
                    <a:pt x="578" y="1470"/>
                  </a:lnTo>
                  <a:lnTo>
                    <a:pt x="685" y="1485"/>
                  </a:lnTo>
                  <a:lnTo>
                    <a:pt x="685" y="801"/>
                  </a:lnTo>
                  <a:lnTo>
                    <a:pt x="54" y="801"/>
                  </a:lnTo>
                  <a:close/>
                  <a:moveTo>
                    <a:pt x="739" y="58"/>
                  </a:moveTo>
                  <a:lnTo>
                    <a:pt x="739" y="743"/>
                  </a:lnTo>
                  <a:lnTo>
                    <a:pt x="1374" y="743"/>
                  </a:lnTo>
                  <a:lnTo>
                    <a:pt x="1356" y="618"/>
                  </a:lnTo>
                  <a:lnTo>
                    <a:pt x="1324" y="501"/>
                  </a:lnTo>
                  <a:lnTo>
                    <a:pt x="1273" y="396"/>
                  </a:lnTo>
                  <a:lnTo>
                    <a:pt x="1212" y="307"/>
                  </a:lnTo>
                  <a:lnTo>
                    <a:pt x="1137" y="225"/>
                  </a:lnTo>
                  <a:lnTo>
                    <a:pt x="1048" y="159"/>
                  </a:lnTo>
                  <a:lnTo>
                    <a:pt x="954" y="109"/>
                  </a:lnTo>
                  <a:lnTo>
                    <a:pt x="850" y="74"/>
                  </a:lnTo>
                  <a:lnTo>
                    <a:pt x="739" y="58"/>
                  </a:lnTo>
                  <a:close/>
                  <a:moveTo>
                    <a:pt x="685" y="58"/>
                  </a:moveTo>
                  <a:lnTo>
                    <a:pt x="578" y="74"/>
                  </a:lnTo>
                  <a:lnTo>
                    <a:pt x="474" y="105"/>
                  </a:lnTo>
                  <a:lnTo>
                    <a:pt x="377" y="155"/>
                  </a:lnTo>
                  <a:lnTo>
                    <a:pt x="291" y="221"/>
                  </a:lnTo>
                  <a:lnTo>
                    <a:pt x="216" y="303"/>
                  </a:lnTo>
                  <a:lnTo>
                    <a:pt x="155" y="396"/>
                  </a:lnTo>
                  <a:lnTo>
                    <a:pt x="104" y="501"/>
                  </a:lnTo>
                  <a:lnTo>
                    <a:pt x="72" y="618"/>
                  </a:lnTo>
                  <a:lnTo>
                    <a:pt x="54" y="743"/>
                  </a:lnTo>
                  <a:lnTo>
                    <a:pt x="685" y="743"/>
                  </a:lnTo>
                  <a:lnTo>
                    <a:pt x="685" y="58"/>
                  </a:lnTo>
                  <a:close/>
                  <a:moveTo>
                    <a:pt x="718" y="0"/>
                  </a:moveTo>
                  <a:lnTo>
                    <a:pt x="832" y="12"/>
                  </a:lnTo>
                  <a:lnTo>
                    <a:pt x="944" y="39"/>
                  </a:lnTo>
                  <a:lnTo>
                    <a:pt x="1044" y="85"/>
                  </a:lnTo>
                  <a:lnTo>
                    <a:pt x="1137" y="148"/>
                  </a:lnTo>
                  <a:lnTo>
                    <a:pt x="1220" y="225"/>
                  </a:lnTo>
                  <a:lnTo>
                    <a:pt x="1291" y="315"/>
                  </a:lnTo>
                  <a:lnTo>
                    <a:pt x="1352" y="420"/>
                  </a:lnTo>
                  <a:lnTo>
                    <a:pt x="1395" y="529"/>
                  </a:lnTo>
                  <a:lnTo>
                    <a:pt x="1420" y="649"/>
                  </a:lnTo>
                  <a:lnTo>
                    <a:pt x="1431" y="774"/>
                  </a:lnTo>
                  <a:lnTo>
                    <a:pt x="1420" y="898"/>
                  </a:lnTo>
                  <a:lnTo>
                    <a:pt x="1395" y="1019"/>
                  </a:lnTo>
                  <a:lnTo>
                    <a:pt x="1352" y="1127"/>
                  </a:lnTo>
                  <a:lnTo>
                    <a:pt x="1295" y="1229"/>
                  </a:lnTo>
                  <a:lnTo>
                    <a:pt x="1223" y="1318"/>
                  </a:lnTo>
                  <a:lnTo>
                    <a:pt x="1137" y="1396"/>
                  </a:lnTo>
                  <a:lnTo>
                    <a:pt x="1044" y="1462"/>
                  </a:lnTo>
                  <a:lnTo>
                    <a:pt x="940" y="1508"/>
                  </a:lnTo>
                  <a:lnTo>
                    <a:pt x="832" y="1536"/>
                  </a:lnTo>
                  <a:lnTo>
                    <a:pt x="714" y="1547"/>
                  </a:lnTo>
                  <a:lnTo>
                    <a:pt x="599" y="1536"/>
                  </a:lnTo>
                  <a:lnTo>
                    <a:pt x="488" y="1508"/>
                  </a:lnTo>
                  <a:lnTo>
                    <a:pt x="388" y="1462"/>
                  </a:lnTo>
                  <a:lnTo>
                    <a:pt x="294" y="1400"/>
                  </a:lnTo>
                  <a:lnTo>
                    <a:pt x="212" y="1322"/>
                  </a:lnTo>
                  <a:lnTo>
                    <a:pt x="140" y="1232"/>
                  </a:lnTo>
                  <a:lnTo>
                    <a:pt x="79" y="1127"/>
                  </a:lnTo>
                  <a:lnTo>
                    <a:pt x="36" y="1019"/>
                  </a:lnTo>
                  <a:lnTo>
                    <a:pt x="11" y="898"/>
                  </a:lnTo>
                  <a:lnTo>
                    <a:pt x="0" y="774"/>
                  </a:lnTo>
                  <a:lnTo>
                    <a:pt x="11" y="649"/>
                  </a:lnTo>
                  <a:lnTo>
                    <a:pt x="36" y="529"/>
                  </a:lnTo>
                  <a:lnTo>
                    <a:pt x="79" y="420"/>
                  </a:lnTo>
                  <a:lnTo>
                    <a:pt x="137" y="319"/>
                  </a:lnTo>
                  <a:lnTo>
                    <a:pt x="208" y="229"/>
                  </a:lnTo>
                  <a:lnTo>
                    <a:pt x="291" y="152"/>
                  </a:lnTo>
                  <a:lnTo>
                    <a:pt x="384" y="85"/>
                  </a:lnTo>
                  <a:lnTo>
                    <a:pt x="488" y="39"/>
                  </a:lnTo>
                  <a:lnTo>
                    <a:pt x="599" y="12"/>
                  </a:lnTo>
                  <a:lnTo>
                    <a:pt x="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62" y="4043"/>
              <a:ext cx="872" cy="1077"/>
            </a:xfrm>
            <a:custGeom>
              <a:avLst/>
              <a:gdLst/>
              <a:ahLst/>
              <a:cxnLst>
                <a:cxn ang="0">
                  <a:pos x="380" y="8"/>
                </a:cxn>
                <a:cxn ang="0">
                  <a:pos x="481" y="74"/>
                </a:cxn>
                <a:cxn ang="0">
                  <a:pos x="549" y="183"/>
                </a:cxn>
                <a:cxn ang="0">
                  <a:pos x="592" y="303"/>
                </a:cxn>
                <a:cxn ang="0">
                  <a:pos x="613" y="416"/>
                </a:cxn>
                <a:cxn ang="0">
                  <a:pos x="621" y="494"/>
                </a:cxn>
                <a:cxn ang="0">
                  <a:pos x="624" y="486"/>
                </a:cxn>
                <a:cxn ang="0">
                  <a:pos x="710" y="265"/>
                </a:cxn>
                <a:cxn ang="0">
                  <a:pos x="768" y="136"/>
                </a:cxn>
                <a:cxn ang="0">
                  <a:pos x="811" y="47"/>
                </a:cxn>
                <a:cxn ang="0">
                  <a:pos x="836" y="16"/>
                </a:cxn>
                <a:cxn ang="0">
                  <a:pos x="861" y="20"/>
                </a:cxn>
                <a:cxn ang="0">
                  <a:pos x="872" y="27"/>
                </a:cxn>
                <a:cxn ang="0">
                  <a:pos x="864" y="58"/>
                </a:cxn>
                <a:cxn ang="0">
                  <a:pos x="771" y="253"/>
                </a:cxn>
                <a:cxn ang="0">
                  <a:pos x="739" y="331"/>
                </a:cxn>
                <a:cxn ang="0">
                  <a:pos x="699" y="424"/>
                </a:cxn>
                <a:cxn ang="0">
                  <a:pos x="624" y="653"/>
                </a:cxn>
                <a:cxn ang="0">
                  <a:pos x="588" y="859"/>
                </a:cxn>
                <a:cxn ang="0">
                  <a:pos x="556" y="992"/>
                </a:cxn>
                <a:cxn ang="0">
                  <a:pos x="531" y="1058"/>
                </a:cxn>
                <a:cxn ang="0">
                  <a:pos x="513" y="1077"/>
                </a:cxn>
                <a:cxn ang="0">
                  <a:pos x="495" y="1073"/>
                </a:cxn>
                <a:cxn ang="0">
                  <a:pos x="484" y="1062"/>
                </a:cxn>
                <a:cxn ang="0">
                  <a:pos x="481" y="1038"/>
                </a:cxn>
                <a:cxn ang="0">
                  <a:pos x="491" y="968"/>
                </a:cxn>
                <a:cxn ang="0">
                  <a:pos x="517" y="859"/>
                </a:cxn>
                <a:cxn ang="0">
                  <a:pos x="549" y="739"/>
                </a:cxn>
                <a:cxn ang="0">
                  <a:pos x="567" y="669"/>
                </a:cxn>
                <a:cxn ang="0">
                  <a:pos x="574" y="618"/>
                </a:cxn>
                <a:cxn ang="0">
                  <a:pos x="570" y="459"/>
                </a:cxn>
                <a:cxn ang="0">
                  <a:pos x="545" y="342"/>
                </a:cxn>
                <a:cxn ang="0">
                  <a:pos x="499" y="241"/>
                </a:cxn>
                <a:cxn ang="0">
                  <a:pos x="420" y="163"/>
                </a:cxn>
                <a:cxn ang="0">
                  <a:pos x="298" y="136"/>
                </a:cxn>
                <a:cxn ang="0">
                  <a:pos x="179" y="163"/>
                </a:cxn>
                <a:cxn ang="0">
                  <a:pos x="83" y="237"/>
                </a:cxn>
                <a:cxn ang="0">
                  <a:pos x="50" y="303"/>
                </a:cxn>
                <a:cxn ang="0">
                  <a:pos x="40" y="315"/>
                </a:cxn>
                <a:cxn ang="0">
                  <a:pos x="11" y="311"/>
                </a:cxn>
                <a:cxn ang="0">
                  <a:pos x="0" y="303"/>
                </a:cxn>
                <a:cxn ang="0">
                  <a:pos x="4" y="280"/>
                </a:cxn>
                <a:cxn ang="0">
                  <a:pos x="32" y="202"/>
                </a:cxn>
                <a:cxn ang="0">
                  <a:pos x="111" y="93"/>
                </a:cxn>
                <a:cxn ang="0">
                  <a:pos x="197" y="31"/>
                </a:cxn>
                <a:cxn ang="0">
                  <a:pos x="319" y="0"/>
                </a:cxn>
              </a:cxnLst>
              <a:rect l="0" t="0" r="r" b="b"/>
              <a:pathLst>
                <a:path w="872" h="1077">
                  <a:moveTo>
                    <a:pt x="319" y="0"/>
                  </a:moveTo>
                  <a:lnTo>
                    <a:pt x="380" y="8"/>
                  </a:lnTo>
                  <a:lnTo>
                    <a:pt x="434" y="35"/>
                  </a:lnTo>
                  <a:lnTo>
                    <a:pt x="481" y="74"/>
                  </a:lnTo>
                  <a:lnTo>
                    <a:pt x="520" y="125"/>
                  </a:lnTo>
                  <a:lnTo>
                    <a:pt x="549" y="183"/>
                  </a:lnTo>
                  <a:lnTo>
                    <a:pt x="574" y="241"/>
                  </a:lnTo>
                  <a:lnTo>
                    <a:pt x="592" y="303"/>
                  </a:lnTo>
                  <a:lnTo>
                    <a:pt x="606" y="362"/>
                  </a:lnTo>
                  <a:lnTo>
                    <a:pt x="613" y="416"/>
                  </a:lnTo>
                  <a:lnTo>
                    <a:pt x="624" y="486"/>
                  </a:lnTo>
                  <a:lnTo>
                    <a:pt x="621" y="494"/>
                  </a:lnTo>
                  <a:lnTo>
                    <a:pt x="624" y="494"/>
                  </a:lnTo>
                  <a:lnTo>
                    <a:pt x="624" y="486"/>
                  </a:lnTo>
                  <a:lnTo>
                    <a:pt x="678" y="338"/>
                  </a:lnTo>
                  <a:lnTo>
                    <a:pt x="710" y="265"/>
                  </a:lnTo>
                  <a:lnTo>
                    <a:pt x="739" y="195"/>
                  </a:lnTo>
                  <a:lnTo>
                    <a:pt x="768" y="136"/>
                  </a:lnTo>
                  <a:lnTo>
                    <a:pt x="793" y="82"/>
                  </a:lnTo>
                  <a:lnTo>
                    <a:pt x="811" y="47"/>
                  </a:lnTo>
                  <a:lnTo>
                    <a:pt x="821" y="23"/>
                  </a:lnTo>
                  <a:lnTo>
                    <a:pt x="836" y="16"/>
                  </a:lnTo>
                  <a:lnTo>
                    <a:pt x="854" y="16"/>
                  </a:lnTo>
                  <a:lnTo>
                    <a:pt x="861" y="20"/>
                  </a:lnTo>
                  <a:lnTo>
                    <a:pt x="864" y="20"/>
                  </a:lnTo>
                  <a:lnTo>
                    <a:pt x="872" y="27"/>
                  </a:lnTo>
                  <a:lnTo>
                    <a:pt x="872" y="35"/>
                  </a:lnTo>
                  <a:lnTo>
                    <a:pt x="864" y="58"/>
                  </a:lnTo>
                  <a:lnTo>
                    <a:pt x="825" y="136"/>
                  </a:lnTo>
                  <a:lnTo>
                    <a:pt x="771" y="253"/>
                  </a:lnTo>
                  <a:lnTo>
                    <a:pt x="753" y="296"/>
                  </a:lnTo>
                  <a:lnTo>
                    <a:pt x="739" y="331"/>
                  </a:lnTo>
                  <a:lnTo>
                    <a:pt x="721" y="373"/>
                  </a:lnTo>
                  <a:lnTo>
                    <a:pt x="699" y="424"/>
                  </a:lnTo>
                  <a:lnTo>
                    <a:pt x="656" y="548"/>
                  </a:lnTo>
                  <a:lnTo>
                    <a:pt x="624" y="653"/>
                  </a:lnTo>
                  <a:lnTo>
                    <a:pt x="617" y="688"/>
                  </a:lnTo>
                  <a:lnTo>
                    <a:pt x="588" y="859"/>
                  </a:lnTo>
                  <a:lnTo>
                    <a:pt x="570" y="933"/>
                  </a:lnTo>
                  <a:lnTo>
                    <a:pt x="556" y="992"/>
                  </a:lnTo>
                  <a:lnTo>
                    <a:pt x="545" y="1034"/>
                  </a:lnTo>
                  <a:lnTo>
                    <a:pt x="531" y="1058"/>
                  </a:lnTo>
                  <a:lnTo>
                    <a:pt x="520" y="1073"/>
                  </a:lnTo>
                  <a:lnTo>
                    <a:pt x="513" y="1077"/>
                  </a:lnTo>
                  <a:lnTo>
                    <a:pt x="506" y="1077"/>
                  </a:lnTo>
                  <a:lnTo>
                    <a:pt x="495" y="1073"/>
                  </a:lnTo>
                  <a:lnTo>
                    <a:pt x="488" y="1069"/>
                  </a:lnTo>
                  <a:lnTo>
                    <a:pt x="484" y="1062"/>
                  </a:lnTo>
                  <a:lnTo>
                    <a:pt x="481" y="1050"/>
                  </a:lnTo>
                  <a:lnTo>
                    <a:pt x="481" y="1038"/>
                  </a:lnTo>
                  <a:lnTo>
                    <a:pt x="484" y="1011"/>
                  </a:lnTo>
                  <a:lnTo>
                    <a:pt x="491" y="968"/>
                  </a:lnTo>
                  <a:lnTo>
                    <a:pt x="502" y="918"/>
                  </a:lnTo>
                  <a:lnTo>
                    <a:pt x="517" y="859"/>
                  </a:lnTo>
                  <a:lnTo>
                    <a:pt x="534" y="801"/>
                  </a:lnTo>
                  <a:lnTo>
                    <a:pt x="549" y="739"/>
                  </a:lnTo>
                  <a:lnTo>
                    <a:pt x="563" y="684"/>
                  </a:lnTo>
                  <a:lnTo>
                    <a:pt x="567" y="669"/>
                  </a:lnTo>
                  <a:lnTo>
                    <a:pt x="570" y="649"/>
                  </a:lnTo>
                  <a:lnTo>
                    <a:pt x="574" y="618"/>
                  </a:lnTo>
                  <a:lnTo>
                    <a:pt x="574" y="513"/>
                  </a:lnTo>
                  <a:lnTo>
                    <a:pt x="570" y="459"/>
                  </a:lnTo>
                  <a:lnTo>
                    <a:pt x="560" y="401"/>
                  </a:lnTo>
                  <a:lnTo>
                    <a:pt x="545" y="342"/>
                  </a:lnTo>
                  <a:lnTo>
                    <a:pt x="527" y="288"/>
                  </a:lnTo>
                  <a:lnTo>
                    <a:pt x="499" y="241"/>
                  </a:lnTo>
                  <a:lnTo>
                    <a:pt x="466" y="198"/>
                  </a:lnTo>
                  <a:lnTo>
                    <a:pt x="420" y="163"/>
                  </a:lnTo>
                  <a:lnTo>
                    <a:pt x="366" y="144"/>
                  </a:lnTo>
                  <a:lnTo>
                    <a:pt x="298" y="136"/>
                  </a:lnTo>
                  <a:lnTo>
                    <a:pt x="237" y="144"/>
                  </a:lnTo>
                  <a:lnTo>
                    <a:pt x="179" y="163"/>
                  </a:lnTo>
                  <a:lnTo>
                    <a:pt x="126" y="195"/>
                  </a:lnTo>
                  <a:lnTo>
                    <a:pt x="83" y="237"/>
                  </a:lnTo>
                  <a:lnTo>
                    <a:pt x="54" y="288"/>
                  </a:lnTo>
                  <a:lnTo>
                    <a:pt x="50" y="303"/>
                  </a:lnTo>
                  <a:lnTo>
                    <a:pt x="47" y="311"/>
                  </a:lnTo>
                  <a:lnTo>
                    <a:pt x="40" y="315"/>
                  </a:lnTo>
                  <a:lnTo>
                    <a:pt x="18" y="315"/>
                  </a:lnTo>
                  <a:lnTo>
                    <a:pt x="11" y="311"/>
                  </a:lnTo>
                  <a:lnTo>
                    <a:pt x="7" y="311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4" y="280"/>
                  </a:lnTo>
                  <a:lnTo>
                    <a:pt x="14" y="245"/>
                  </a:lnTo>
                  <a:lnTo>
                    <a:pt x="32" y="202"/>
                  </a:lnTo>
                  <a:lnTo>
                    <a:pt x="65" y="148"/>
                  </a:lnTo>
                  <a:lnTo>
                    <a:pt x="111" y="93"/>
                  </a:lnTo>
                  <a:lnTo>
                    <a:pt x="151" y="62"/>
                  </a:lnTo>
                  <a:lnTo>
                    <a:pt x="197" y="31"/>
                  </a:lnTo>
                  <a:lnTo>
                    <a:pt x="255" y="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6481" y="3822"/>
              <a:ext cx="839" cy="1073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800" y="0"/>
                </a:cxn>
                <a:cxn ang="0">
                  <a:pos x="818" y="3"/>
                </a:cxn>
                <a:cxn ang="0">
                  <a:pos x="832" y="19"/>
                </a:cxn>
                <a:cxn ang="0">
                  <a:pos x="839" y="42"/>
                </a:cxn>
                <a:cxn ang="0">
                  <a:pos x="832" y="62"/>
                </a:cxn>
                <a:cxn ang="0">
                  <a:pos x="818" y="73"/>
                </a:cxn>
                <a:cxn ang="0">
                  <a:pos x="800" y="77"/>
                </a:cxn>
                <a:cxn ang="0">
                  <a:pos x="520" y="77"/>
                </a:cxn>
                <a:cxn ang="0">
                  <a:pos x="420" y="89"/>
                </a:cxn>
                <a:cxn ang="0">
                  <a:pos x="330" y="120"/>
                </a:cxn>
                <a:cxn ang="0">
                  <a:pos x="251" y="167"/>
                </a:cxn>
                <a:cxn ang="0">
                  <a:pos x="187" y="229"/>
                </a:cxn>
                <a:cxn ang="0">
                  <a:pos x="133" y="307"/>
                </a:cxn>
                <a:cxn ang="0">
                  <a:pos x="97" y="396"/>
                </a:cxn>
                <a:cxn ang="0">
                  <a:pos x="75" y="493"/>
                </a:cxn>
                <a:cxn ang="0">
                  <a:pos x="800" y="493"/>
                </a:cxn>
                <a:cxn ang="0">
                  <a:pos x="818" y="497"/>
                </a:cxn>
                <a:cxn ang="0">
                  <a:pos x="832" y="513"/>
                </a:cxn>
                <a:cxn ang="0">
                  <a:pos x="839" y="536"/>
                </a:cxn>
                <a:cxn ang="0">
                  <a:pos x="832" y="555"/>
                </a:cxn>
                <a:cxn ang="0">
                  <a:pos x="818" y="567"/>
                </a:cxn>
                <a:cxn ang="0">
                  <a:pos x="800" y="571"/>
                </a:cxn>
                <a:cxn ang="0">
                  <a:pos x="778" y="571"/>
                </a:cxn>
                <a:cxn ang="0">
                  <a:pos x="778" y="579"/>
                </a:cxn>
                <a:cxn ang="0">
                  <a:pos x="75" y="579"/>
                </a:cxn>
                <a:cxn ang="0">
                  <a:pos x="97" y="676"/>
                </a:cxn>
                <a:cxn ang="0">
                  <a:pos x="133" y="765"/>
                </a:cxn>
                <a:cxn ang="0">
                  <a:pos x="187" y="843"/>
                </a:cxn>
                <a:cxn ang="0">
                  <a:pos x="251" y="905"/>
                </a:cxn>
                <a:cxn ang="0">
                  <a:pos x="330" y="956"/>
                </a:cxn>
                <a:cxn ang="0">
                  <a:pos x="420" y="983"/>
                </a:cxn>
                <a:cxn ang="0">
                  <a:pos x="520" y="995"/>
                </a:cxn>
                <a:cxn ang="0">
                  <a:pos x="800" y="995"/>
                </a:cxn>
                <a:cxn ang="0">
                  <a:pos x="818" y="999"/>
                </a:cxn>
                <a:cxn ang="0">
                  <a:pos x="832" y="1010"/>
                </a:cxn>
                <a:cxn ang="0">
                  <a:pos x="839" y="1034"/>
                </a:cxn>
                <a:cxn ang="0">
                  <a:pos x="832" y="1057"/>
                </a:cxn>
                <a:cxn ang="0">
                  <a:pos x="818" y="1069"/>
                </a:cxn>
                <a:cxn ang="0">
                  <a:pos x="800" y="1073"/>
                </a:cxn>
                <a:cxn ang="0">
                  <a:pos x="513" y="1073"/>
                </a:cxn>
                <a:cxn ang="0">
                  <a:pos x="409" y="1061"/>
                </a:cxn>
                <a:cxn ang="0">
                  <a:pos x="316" y="1030"/>
                </a:cxn>
                <a:cxn ang="0">
                  <a:pos x="226" y="983"/>
                </a:cxn>
                <a:cxn ang="0">
                  <a:pos x="151" y="917"/>
                </a:cxn>
                <a:cxn ang="0">
                  <a:pos x="90" y="839"/>
                </a:cxn>
                <a:cxn ang="0">
                  <a:pos x="39" y="746"/>
                </a:cxn>
                <a:cxn ang="0">
                  <a:pos x="11" y="645"/>
                </a:cxn>
                <a:cxn ang="0">
                  <a:pos x="0" y="536"/>
                </a:cxn>
                <a:cxn ang="0">
                  <a:pos x="11" y="427"/>
                </a:cxn>
                <a:cxn ang="0">
                  <a:pos x="39" y="326"/>
                </a:cxn>
                <a:cxn ang="0">
                  <a:pos x="86" y="237"/>
                </a:cxn>
                <a:cxn ang="0">
                  <a:pos x="151" y="159"/>
                </a:cxn>
                <a:cxn ang="0">
                  <a:pos x="226" y="93"/>
                </a:cxn>
                <a:cxn ang="0">
                  <a:pos x="312" y="42"/>
                </a:cxn>
                <a:cxn ang="0">
                  <a:pos x="409" y="11"/>
                </a:cxn>
                <a:cxn ang="0">
                  <a:pos x="513" y="0"/>
                </a:cxn>
              </a:cxnLst>
              <a:rect l="0" t="0" r="r" b="b"/>
              <a:pathLst>
                <a:path w="839" h="1073">
                  <a:moveTo>
                    <a:pt x="513" y="0"/>
                  </a:moveTo>
                  <a:lnTo>
                    <a:pt x="800" y="0"/>
                  </a:lnTo>
                  <a:lnTo>
                    <a:pt x="818" y="3"/>
                  </a:lnTo>
                  <a:lnTo>
                    <a:pt x="832" y="19"/>
                  </a:lnTo>
                  <a:lnTo>
                    <a:pt x="839" y="42"/>
                  </a:lnTo>
                  <a:lnTo>
                    <a:pt x="832" y="62"/>
                  </a:lnTo>
                  <a:lnTo>
                    <a:pt x="818" y="73"/>
                  </a:lnTo>
                  <a:lnTo>
                    <a:pt x="800" y="77"/>
                  </a:lnTo>
                  <a:lnTo>
                    <a:pt x="520" y="77"/>
                  </a:lnTo>
                  <a:lnTo>
                    <a:pt x="420" y="89"/>
                  </a:lnTo>
                  <a:lnTo>
                    <a:pt x="330" y="120"/>
                  </a:lnTo>
                  <a:lnTo>
                    <a:pt x="251" y="167"/>
                  </a:lnTo>
                  <a:lnTo>
                    <a:pt x="187" y="229"/>
                  </a:lnTo>
                  <a:lnTo>
                    <a:pt x="133" y="307"/>
                  </a:lnTo>
                  <a:lnTo>
                    <a:pt x="97" y="396"/>
                  </a:lnTo>
                  <a:lnTo>
                    <a:pt x="75" y="493"/>
                  </a:lnTo>
                  <a:lnTo>
                    <a:pt x="800" y="493"/>
                  </a:lnTo>
                  <a:lnTo>
                    <a:pt x="818" y="497"/>
                  </a:lnTo>
                  <a:lnTo>
                    <a:pt x="832" y="513"/>
                  </a:lnTo>
                  <a:lnTo>
                    <a:pt x="839" y="536"/>
                  </a:lnTo>
                  <a:lnTo>
                    <a:pt x="832" y="555"/>
                  </a:lnTo>
                  <a:lnTo>
                    <a:pt x="818" y="567"/>
                  </a:lnTo>
                  <a:lnTo>
                    <a:pt x="800" y="571"/>
                  </a:lnTo>
                  <a:lnTo>
                    <a:pt x="778" y="571"/>
                  </a:lnTo>
                  <a:lnTo>
                    <a:pt x="778" y="579"/>
                  </a:lnTo>
                  <a:lnTo>
                    <a:pt x="75" y="579"/>
                  </a:lnTo>
                  <a:lnTo>
                    <a:pt x="97" y="676"/>
                  </a:lnTo>
                  <a:lnTo>
                    <a:pt x="133" y="765"/>
                  </a:lnTo>
                  <a:lnTo>
                    <a:pt x="187" y="843"/>
                  </a:lnTo>
                  <a:lnTo>
                    <a:pt x="251" y="905"/>
                  </a:lnTo>
                  <a:lnTo>
                    <a:pt x="330" y="956"/>
                  </a:lnTo>
                  <a:lnTo>
                    <a:pt x="420" y="983"/>
                  </a:lnTo>
                  <a:lnTo>
                    <a:pt x="520" y="995"/>
                  </a:lnTo>
                  <a:lnTo>
                    <a:pt x="800" y="995"/>
                  </a:lnTo>
                  <a:lnTo>
                    <a:pt x="818" y="999"/>
                  </a:lnTo>
                  <a:lnTo>
                    <a:pt x="832" y="1010"/>
                  </a:lnTo>
                  <a:lnTo>
                    <a:pt x="839" y="1034"/>
                  </a:lnTo>
                  <a:lnTo>
                    <a:pt x="832" y="1057"/>
                  </a:lnTo>
                  <a:lnTo>
                    <a:pt x="818" y="1069"/>
                  </a:lnTo>
                  <a:lnTo>
                    <a:pt x="800" y="1073"/>
                  </a:lnTo>
                  <a:lnTo>
                    <a:pt x="513" y="1073"/>
                  </a:lnTo>
                  <a:lnTo>
                    <a:pt x="409" y="1061"/>
                  </a:lnTo>
                  <a:lnTo>
                    <a:pt x="316" y="1030"/>
                  </a:lnTo>
                  <a:lnTo>
                    <a:pt x="226" y="983"/>
                  </a:lnTo>
                  <a:lnTo>
                    <a:pt x="151" y="917"/>
                  </a:lnTo>
                  <a:lnTo>
                    <a:pt x="90" y="839"/>
                  </a:lnTo>
                  <a:lnTo>
                    <a:pt x="39" y="746"/>
                  </a:lnTo>
                  <a:lnTo>
                    <a:pt x="11" y="645"/>
                  </a:lnTo>
                  <a:lnTo>
                    <a:pt x="0" y="536"/>
                  </a:lnTo>
                  <a:lnTo>
                    <a:pt x="11" y="427"/>
                  </a:lnTo>
                  <a:lnTo>
                    <a:pt x="39" y="326"/>
                  </a:lnTo>
                  <a:lnTo>
                    <a:pt x="86" y="237"/>
                  </a:lnTo>
                  <a:lnTo>
                    <a:pt x="151" y="159"/>
                  </a:lnTo>
                  <a:lnTo>
                    <a:pt x="226" y="93"/>
                  </a:lnTo>
                  <a:lnTo>
                    <a:pt x="312" y="42"/>
                  </a:lnTo>
                  <a:lnTo>
                    <a:pt x="409" y="11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7564" y="3654"/>
              <a:ext cx="907" cy="1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0"/>
                </a:cxn>
                <a:cxn ang="0">
                  <a:pos x="907" y="377"/>
                </a:cxn>
                <a:cxn ang="0">
                  <a:pos x="857" y="377"/>
                </a:cxn>
                <a:cxn ang="0">
                  <a:pos x="846" y="300"/>
                </a:cxn>
                <a:cxn ang="0">
                  <a:pos x="832" y="230"/>
                </a:cxn>
                <a:cxn ang="0">
                  <a:pos x="810" y="175"/>
                </a:cxn>
                <a:cxn ang="0">
                  <a:pos x="785" y="133"/>
                </a:cxn>
                <a:cxn ang="0">
                  <a:pos x="750" y="98"/>
                </a:cxn>
                <a:cxn ang="0">
                  <a:pos x="703" y="78"/>
                </a:cxn>
                <a:cxn ang="0">
                  <a:pos x="642" y="63"/>
                </a:cxn>
                <a:cxn ang="0">
                  <a:pos x="563" y="59"/>
                </a:cxn>
                <a:cxn ang="0">
                  <a:pos x="341" y="59"/>
                </a:cxn>
                <a:cxn ang="0">
                  <a:pos x="319" y="66"/>
                </a:cxn>
                <a:cxn ang="0">
                  <a:pos x="308" y="78"/>
                </a:cxn>
                <a:cxn ang="0">
                  <a:pos x="301" y="94"/>
                </a:cxn>
                <a:cxn ang="0">
                  <a:pos x="301" y="1000"/>
                </a:cxn>
                <a:cxn ang="0">
                  <a:pos x="305" y="1019"/>
                </a:cxn>
                <a:cxn ang="0">
                  <a:pos x="319" y="1035"/>
                </a:cxn>
                <a:cxn ang="0">
                  <a:pos x="344" y="1046"/>
                </a:cxn>
                <a:cxn ang="0">
                  <a:pos x="384" y="1050"/>
                </a:cxn>
                <a:cxn ang="0">
                  <a:pos x="445" y="1054"/>
                </a:cxn>
                <a:cxn ang="0">
                  <a:pos x="498" y="1054"/>
                </a:cxn>
                <a:cxn ang="0">
                  <a:pos x="498" y="1112"/>
                </a:cxn>
                <a:cxn ang="0">
                  <a:pos x="477" y="1112"/>
                </a:cxn>
                <a:cxn ang="0">
                  <a:pos x="434" y="1108"/>
                </a:cxn>
                <a:cxn ang="0">
                  <a:pos x="323" y="1108"/>
                </a:cxn>
                <a:cxn ang="0">
                  <a:pos x="273" y="1105"/>
                </a:cxn>
                <a:cxn ang="0">
                  <a:pos x="161" y="1105"/>
                </a:cxn>
                <a:cxn ang="0">
                  <a:pos x="118" y="1108"/>
                </a:cxn>
                <a:cxn ang="0">
                  <a:pos x="75" y="1108"/>
                </a:cxn>
                <a:cxn ang="0">
                  <a:pos x="39" y="1112"/>
                </a:cxn>
                <a:cxn ang="0">
                  <a:pos x="0" y="1112"/>
                </a:cxn>
                <a:cxn ang="0">
                  <a:pos x="0" y="1054"/>
                </a:cxn>
                <a:cxn ang="0">
                  <a:pos x="86" y="1054"/>
                </a:cxn>
                <a:cxn ang="0">
                  <a:pos x="118" y="1046"/>
                </a:cxn>
                <a:cxn ang="0">
                  <a:pos x="140" y="1038"/>
                </a:cxn>
                <a:cxn ang="0">
                  <a:pos x="154" y="1023"/>
                </a:cxn>
                <a:cxn ang="0">
                  <a:pos x="158" y="1003"/>
                </a:cxn>
                <a:cxn ang="0">
                  <a:pos x="158" y="105"/>
                </a:cxn>
                <a:cxn ang="0">
                  <a:pos x="154" y="86"/>
                </a:cxn>
                <a:cxn ang="0">
                  <a:pos x="140" y="74"/>
                </a:cxn>
                <a:cxn ang="0">
                  <a:pos x="118" y="66"/>
                </a:cxn>
                <a:cxn ang="0">
                  <a:pos x="86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907" h="1112">
                  <a:moveTo>
                    <a:pt x="0" y="0"/>
                  </a:moveTo>
                  <a:lnTo>
                    <a:pt x="864" y="0"/>
                  </a:lnTo>
                  <a:lnTo>
                    <a:pt x="907" y="377"/>
                  </a:lnTo>
                  <a:lnTo>
                    <a:pt x="857" y="377"/>
                  </a:lnTo>
                  <a:lnTo>
                    <a:pt x="846" y="300"/>
                  </a:lnTo>
                  <a:lnTo>
                    <a:pt x="832" y="230"/>
                  </a:lnTo>
                  <a:lnTo>
                    <a:pt x="810" y="175"/>
                  </a:lnTo>
                  <a:lnTo>
                    <a:pt x="785" y="133"/>
                  </a:lnTo>
                  <a:lnTo>
                    <a:pt x="750" y="98"/>
                  </a:lnTo>
                  <a:lnTo>
                    <a:pt x="703" y="78"/>
                  </a:lnTo>
                  <a:lnTo>
                    <a:pt x="642" y="63"/>
                  </a:lnTo>
                  <a:lnTo>
                    <a:pt x="563" y="59"/>
                  </a:lnTo>
                  <a:lnTo>
                    <a:pt x="341" y="59"/>
                  </a:lnTo>
                  <a:lnTo>
                    <a:pt x="319" y="66"/>
                  </a:lnTo>
                  <a:lnTo>
                    <a:pt x="308" y="78"/>
                  </a:lnTo>
                  <a:lnTo>
                    <a:pt x="301" y="94"/>
                  </a:lnTo>
                  <a:lnTo>
                    <a:pt x="301" y="1000"/>
                  </a:lnTo>
                  <a:lnTo>
                    <a:pt x="305" y="1019"/>
                  </a:lnTo>
                  <a:lnTo>
                    <a:pt x="319" y="1035"/>
                  </a:lnTo>
                  <a:lnTo>
                    <a:pt x="344" y="1046"/>
                  </a:lnTo>
                  <a:lnTo>
                    <a:pt x="384" y="1050"/>
                  </a:lnTo>
                  <a:lnTo>
                    <a:pt x="445" y="1054"/>
                  </a:lnTo>
                  <a:lnTo>
                    <a:pt x="498" y="1054"/>
                  </a:lnTo>
                  <a:lnTo>
                    <a:pt x="498" y="1112"/>
                  </a:lnTo>
                  <a:lnTo>
                    <a:pt x="477" y="1112"/>
                  </a:lnTo>
                  <a:lnTo>
                    <a:pt x="434" y="1108"/>
                  </a:lnTo>
                  <a:lnTo>
                    <a:pt x="323" y="1108"/>
                  </a:lnTo>
                  <a:lnTo>
                    <a:pt x="273" y="1105"/>
                  </a:lnTo>
                  <a:lnTo>
                    <a:pt x="161" y="1105"/>
                  </a:lnTo>
                  <a:lnTo>
                    <a:pt x="118" y="1108"/>
                  </a:lnTo>
                  <a:lnTo>
                    <a:pt x="75" y="1108"/>
                  </a:lnTo>
                  <a:lnTo>
                    <a:pt x="39" y="1112"/>
                  </a:lnTo>
                  <a:lnTo>
                    <a:pt x="0" y="1112"/>
                  </a:lnTo>
                  <a:lnTo>
                    <a:pt x="0" y="1054"/>
                  </a:lnTo>
                  <a:lnTo>
                    <a:pt x="86" y="1054"/>
                  </a:lnTo>
                  <a:lnTo>
                    <a:pt x="118" y="1046"/>
                  </a:lnTo>
                  <a:lnTo>
                    <a:pt x="140" y="1038"/>
                  </a:lnTo>
                  <a:lnTo>
                    <a:pt x="154" y="1023"/>
                  </a:lnTo>
                  <a:lnTo>
                    <a:pt x="158" y="1003"/>
                  </a:lnTo>
                  <a:lnTo>
                    <a:pt x="158" y="105"/>
                  </a:lnTo>
                  <a:lnTo>
                    <a:pt x="154" y="86"/>
                  </a:lnTo>
                  <a:lnTo>
                    <a:pt x="140" y="74"/>
                  </a:lnTo>
                  <a:lnTo>
                    <a:pt x="118" y="66"/>
                  </a:lnTo>
                  <a:lnTo>
                    <a:pt x="86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8661" y="2849"/>
              <a:ext cx="1672" cy="1700"/>
            </a:xfrm>
            <a:custGeom>
              <a:avLst/>
              <a:gdLst/>
              <a:ahLst/>
              <a:cxnLst>
                <a:cxn ang="0">
                  <a:pos x="671" y="4"/>
                </a:cxn>
                <a:cxn ang="0">
                  <a:pos x="743" y="32"/>
                </a:cxn>
                <a:cxn ang="0">
                  <a:pos x="782" y="129"/>
                </a:cxn>
                <a:cxn ang="0">
                  <a:pos x="771" y="249"/>
                </a:cxn>
                <a:cxn ang="0">
                  <a:pos x="743" y="467"/>
                </a:cxn>
                <a:cxn ang="0">
                  <a:pos x="664" y="813"/>
                </a:cxn>
                <a:cxn ang="0">
                  <a:pos x="1374" y="347"/>
                </a:cxn>
                <a:cxn ang="0">
                  <a:pos x="1474" y="86"/>
                </a:cxn>
                <a:cxn ang="0">
                  <a:pos x="1550" y="28"/>
                </a:cxn>
                <a:cxn ang="0">
                  <a:pos x="1625" y="8"/>
                </a:cxn>
                <a:cxn ang="0">
                  <a:pos x="1636" y="32"/>
                </a:cxn>
                <a:cxn ang="0">
                  <a:pos x="1564" y="245"/>
                </a:cxn>
                <a:cxn ang="0">
                  <a:pos x="1410" y="763"/>
                </a:cxn>
                <a:cxn ang="0">
                  <a:pos x="1320" y="1167"/>
                </a:cxn>
                <a:cxn ang="0">
                  <a:pos x="1295" y="1357"/>
                </a:cxn>
                <a:cxn ang="0">
                  <a:pos x="1281" y="1478"/>
                </a:cxn>
                <a:cxn ang="0">
                  <a:pos x="1320" y="1560"/>
                </a:cxn>
                <a:cxn ang="0">
                  <a:pos x="1381" y="1575"/>
                </a:cxn>
                <a:cxn ang="0">
                  <a:pos x="1449" y="1563"/>
                </a:cxn>
                <a:cxn ang="0">
                  <a:pos x="1481" y="1548"/>
                </a:cxn>
                <a:cxn ang="0">
                  <a:pos x="1539" y="1466"/>
                </a:cxn>
                <a:cxn ang="0">
                  <a:pos x="1632" y="1420"/>
                </a:cxn>
                <a:cxn ang="0">
                  <a:pos x="1661" y="1420"/>
                </a:cxn>
                <a:cxn ang="0">
                  <a:pos x="1672" y="1435"/>
                </a:cxn>
                <a:cxn ang="0">
                  <a:pos x="1621" y="1536"/>
                </a:cxn>
                <a:cxn ang="0">
                  <a:pos x="1471" y="1645"/>
                </a:cxn>
                <a:cxn ang="0">
                  <a:pos x="1227" y="1700"/>
                </a:cxn>
                <a:cxn ang="0">
                  <a:pos x="1116" y="1645"/>
                </a:cxn>
                <a:cxn ang="0">
                  <a:pos x="1101" y="1505"/>
                </a:cxn>
                <a:cxn ang="0">
                  <a:pos x="1137" y="1252"/>
                </a:cxn>
                <a:cxn ang="0">
                  <a:pos x="1184" y="1015"/>
                </a:cxn>
                <a:cxn ang="0">
                  <a:pos x="1177" y="930"/>
                </a:cxn>
                <a:cxn ang="0">
                  <a:pos x="574" y="1147"/>
                </a:cxn>
                <a:cxn ang="0">
                  <a:pos x="431" y="1575"/>
                </a:cxn>
                <a:cxn ang="0">
                  <a:pos x="420" y="1595"/>
                </a:cxn>
                <a:cxn ang="0">
                  <a:pos x="337" y="1661"/>
                </a:cxn>
                <a:cxn ang="0">
                  <a:pos x="262" y="1680"/>
                </a:cxn>
                <a:cxn ang="0">
                  <a:pos x="251" y="1661"/>
                </a:cxn>
                <a:cxn ang="0">
                  <a:pos x="273" y="1602"/>
                </a:cxn>
                <a:cxn ang="0">
                  <a:pos x="413" y="1155"/>
                </a:cxn>
                <a:cxn ang="0">
                  <a:pos x="291" y="934"/>
                </a:cxn>
                <a:cxn ang="0">
                  <a:pos x="273" y="926"/>
                </a:cxn>
                <a:cxn ang="0">
                  <a:pos x="302" y="875"/>
                </a:cxn>
                <a:cxn ang="0">
                  <a:pos x="398" y="813"/>
                </a:cxn>
                <a:cxn ang="0">
                  <a:pos x="528" y="728"/>
                </a:cxn>
                <a:cxn ang="0">
                  <a:pos x="556" y="584"/>
                </a:cxn>
                <a:cxn ang="0">
                  <a:pos x="571" y="498"/>
                </a:cxn>
                <a:cxn ang="0">
                  <a:pos x="599" y="277"/>
                </a:cxn>
                <a:cxn ang="0">
                  <a:pos x="596" y="187"/>
                </a:cxn>
                <a:cxn ang="0">
                  <a:pos x="535" y="133"/>
                </a:cxn>
                <a:cxn ang="0">
                  <a:pos x="363" y="148"/>
                </a:cxn>
                <a:cxn ang="0">
                  <a:pos x="241" y="242"/>
                </a:cxn>
                <a:cxn ang="0">
                  <a:pos x="155" y="382"/>
                </a:cxn>
                <a:cxn ang="0">
                  <a:pos x="43" y="448"/>
                </a:cxn>
                <a:cxn ang="0">
                  <a:pos x="11" y="448"/>
                </a:cxn>
                <a:cxn ang="0">
                  <a:pos x="0" y="436"/>
                </a:cxn>
                <a:cxn ang="0">
                  <a:pos x="36" y="354"/>
                </a:cxn>
                <a:cxn ang="0">
                  <a:pos x="165" y="195"/>
                </a:cxn>
                <a:cxn ang="0">
                  <a:pos x="413" y="43"/>
                </a:cxn>
              </a:cxnLst>
              <a:rect l="0" t="0" r="r" b="b"/>
              <a:pathLst>
                <a:path w="1672" h="1700">
                  <a:moveTo>
                    <a:pt x="639" y="0"/>
                  </a:moveTo>
                  <a:lnTo>
                    <a:pt x="653" y="0"/>
                  </a:lnTo>
                  <a:lnTo>
                    <a:pt x="671" y="4"/>
                  </a:lnTo>
                  <a:lnTo>
                    <a:pt x="696" y="8"/>
                  </a:lnTo>
                  <a:lnTo>
                    <a:pt x="721" y="16"/>
                  </a:lnTo>
                  <a:lnTo>
                    <a:pt x="743" y="32"/>
                  </a:lnTo>
                  <a:lnTo>
                    <a:pt x="764" y="55"/>
                  </a:lnTo>
                  <a:lnTo>
                    <a:pt x="779" y="86"/>
                  </a:lnTo>
                  <a:lnTo>
                    <a:pt x="782" y="129"/>
                  </a:lnTo>
                  <a:lnTo>
                    <a:pt x="782" y="152"/>
                  </a:lnTo>
                  <a:lnTo>
                    <a:pt x="779" y="195"/>
                  </a:lnTo>
                  <a:lnTo>
                    <a:pt x="771" y="249"/>
                  </a:lnTo>
                  <a:lnTo>
                    <a:pt x="764" y="319"/>
                  </a:lnTo>
                  <a:lnTo>
                    <a:pt x="753" y="389"/>
                  </a:lnTo>
                  <a:lnTo>
                    <a:pt x="743" y="467"/>
                  </a:lnTo>
                  <a:lnTo>
                    <a:pt x="703" y="638"/>
                  </a:lnTo>
                  <a:lnTo>
                    <a:pt x="664" y="805"/>
                  </a:lnTo>
                  <a:lnTo>
                    <a:pt x="664" y="813"/>
                  </a:lnTo>
                  <a:lnTo>
                    <a:pt x="1234" y="813"/>
                  </a:lnTo>
                  <a:lnTo>
                    <a:pt x="1302" y="576"/>
                  </a:lnTo>
                  <a:lnTo>
                    <a:pt x="1374" y="347"/>
                  </a:lnTo>
                  <a:lnTo>
                    <a:pt x="1453" y="117"/>
                  </a:lnTo>
                  <a:lnTo>
                    <a:pt x="1467" y="94"/>
                  </a:lnTo>
                  <a:lnTo>
                    <a:pt x="1474" y="86"/>
                  </a:lnTo>
                  <a:lnTo>
                    <a:pt x="1478" y="78"/>
                  </a:lnTo>
                  <a:lnTo>
                    <a:pt x="1514" y="51"/>
                  </a:lnTo>
                  <a:lnTo>
                    <a:pt x="1550" y="28"/>
                  </a:lnTo>
                  <a:lnTo>
                    <a:pt x="1585" y="12"/>
                  </a:lnTo>
                  <a:lnTo>
                    <a:pt x="1614" y="8"/>
                  </a:lnTo>
                  <a:lnTo>
                    <a:pt x="1625" y="8"/>
                  </a:lnTo>
                  <a:lnTo>
                    <a:pt x="1629" y="12"/>
                  </a:lnTo>
                  <a:lnTo>
                    <a:pt x="1636" y="16"/>
                  </a:lnTo>
                  <a:lnTo>
                    <a:pt x="1636" y="32"/>
                  </a:lnTo>
                  <a:lnTo>
                    <a:pt x="1632" y="39"/>
                  </a:lnTo>
                  <a:lnTo>
                    <a:pt x="1629" y="51"/>
                  </a:lnTo>
                  <a:lnTo>
                    <a:pt x="1564" y="245"/>
                  </a:lnTo>
                  <a:lnTo>
                    <a:pt x="1507" y="428"/>
                  </a:lnTo>
                  <a:lnTo>
                    <a:pt x="1453" y="603"/>
                  </a:lnTo>
                  <a:lnTo>
                    <a:pt x="1410" y="763"/>
                  </a:lnTo>
                  <a:lnTo>
                    <a:pt x="1374" y="914"/>
                  </a:lnTo>
                  <a:lnTo>
                    <a:pt x="1345" y="1046"/>
                  </a:lnTo>
                  <a:lnTo>
                    <a:pt x="1320" y="1167"/>
                  </a:lnTo>
                  <a:lnTo>
                    <a:pt x="1306" y="1272"/>
                  </a:lnTo>
                  <a:lnTo>
                    <a:pt x="1302" y="1311"/>
                  </a:lnTo>
                  <a:lnTo>
                    <a:pt x="1295" y="1357"/>
                  </a:lnTo>
                  <a:lnTo>
                    <a:pt x="1288" y="1408"/>
                  </a:lnTo>
                  <a:lnTo>
                    <a:pt x="1284" y="1451"/>
                  </a:lnTo>
                  <a:lnTo>
                    <a:pt x="1281" y="1478"/>
                  </a:lnTo>
                  <a:lnTo>
                    <a:pt x="1288" y="1517"/>
                  </a:lnTo>
                  <a:lnTo>
                    <a:pt x="1302" y="1544"/>
                  </a:lnTo>
                  <a:lnTo>
                    <a:pt x="1320" y="1560"/>
                  </a:lnTo>
                  <a:lnTo>
                    <a:pt x="1345" y="1571"/>
                  </a:lnTo>
                  <a:lnTo>
                    <a:pt x="1367" y="1575"/>
                  </a:lnTo>
                  <a:lnTo>
                    <a:pt x="1381" y="1575"/>
                  </a:lnTo>
                  <a:lnTo>
                    <a:pt x="1406" y="1571"/>
                  </a:lnTo>
                  <a:lnTo>
                    <a:pt x="1435" y="1567"/>
                  </a:lnTo>
                  <a:lnTo>
                    <a:pt x="1449" y="1563"/>
                  </a:lnTo>
                  <a:lnTo>
                    <a:pt x="1460" y="1563"/>
                  </a:lnTo>
                  <a:lnTo>
                    <a:pt x="1474" y="1556"/>
                  </a:lnTo>
                  <a:lnTo>
                    <a:pt x="1481" y="1548"/>
                  </a:lnTo>
                  <a:lnTo>
                    <a:pt x="1485" y="1540"/>
                  </a:lnTo>
                  <a:lnTo>
                    <a:pt x="1507" y="1497"/>
                  </a:lnTo>
                  <a:lnTo>
                    <a:pt x="1539" y="1466"/>
                  </a:lnTo>
                  <a:lnTo>
                    <a:pt x="1575" y="1443"/>
                  </a:lnTo>
                  <a:lnTo>
                    <a:pt x="1607" y="1427"/>
                  </a:lnTo>
                  <a:lnTo>
                    <a:pt x="1632" y="1420"/>
                  </a:lnTo>
                  <a:lnTo>
                    <a:pt x="1650" y="1416"/>
                  </a:lnTo>
                  <a:lnTo>
                    <a:pt x="1657" y="1416"/>
                  </a:lnTo>
                  <a:lnTo>
                    <a:pt x="1661" y="1420"/>
                  </a:lnTo>
                  <a:lnTo>
                    <a:pt x="1668" y="1424"/>
                  </a:lnTo>
                  <a:lnTo>
                    <a:pt x="1672" y="1427"/>
                  </a:lnTo>
                  <a:lnTo>
                    <a:pt x="1672" y="1435"/>
                  </a:lnTo>
                  <a:lnTo>
                    <a:pt x="1664" y="1462"/>
                  </a:lnTo>
                  <a:lnTo>
                    <a:pt x="1650" y="1497"/>
                  </a:lnTo>
                  <a:lnTo>
                    <a:pt x="1621" y="1536"/>
                  </a:lnTo>
                  <a:lnTo>
                    <a:pt x="1582" y="1575"/>
                  </a:lnTo>
                  <a:lnTo>
                    <a:pt x="1532" y="1614"/>
                  </a:lnTo>
                  <a:lnTo>
                    <a:pt x="1471" y="1645"/>
                  </a:lnTo>
                  <a:lnTo>
                    <a:pt x="1399" y="1672"/>
                  </a:lnTo>
                  <a:lnTo>
                    <a:pt x="1317" y="1692"/>
                  </a:lnTo>
                  <a:lnTo>
                    <a:pt x="1227" y="1700"/>
                  </a:lnTo>
                  <a:lnTo>
                    <a:pt x="1177" y="1692"/>
                  </a:lnTo>
                  <a:lnTo>
                    <a:pt x="1141" y="1676"/>
                  </a:lnTo>
                  <a:lnTo>
                    <a:pt x="1116" y="1645"/>
                  </a:lnTo>
                  <a:lnTo>
                    <a:pt x="1101" y="1610"/>
                  </a:lnTo>
                  <a:lnTo>
                    <a:pt x="1098" y="1571"/>
                  </a:lnTo>
                  <a:lnTo>
                    <a:pt x="1101" y="1505"/>
                  </a:lnTo>
                  <a:lnTo>
                    <a:pt x="1109" y="1424"/>
                  </a:lnTo>
                  <a:lnTo>
                    <a:pt x="1119" y="1342"/>
                  </a:lnTo>
                  <a:lnTo>
                    <a:pt x="1137" y="1252"/>
                  </a:lnTo>
                  <a:lnTo>
                    <a:pt x="1152" y="1167"/>
                  </a:lnTo>
                  <a:lnTo>
                    <a:pt x="1169" y="1085"/>
                  </a:lnTo>
                  <a:lnTo>
                    <a:pt x="1184" y="1015"/>
                  </a:lnTo>
                  <a:lnTo>
                    <a:pt x="1198" y="957"/>
                  </a:lnTo>
                  <a:lnTo>
                    <a:pt x="1209" y="914"/>
                  </a:lnTo>
                  <a:lnTo>
                    <a:pt x="1177" y="930"/>
                  </a:lnTo>
                  <a:lnTo>
                    <a:pt x="1141" y="938"/>
                  </a:lnTo>
                  <a:lnTo>
                    <a:pt x="632" y="938"/>
                  </a:lnTo>
                  <a:lnTo>
                    <a:pt x="574" y="1147"/>
                  </a:lnTo>
                  <a:lnTo>
                    <a:pt x="510" y="1357"/>
                  </a:lnTo>
                  <a:lnTo>
                    <a:pt x="438" y="1563"/>
                  </a:lnTo>
                  <a:lnTo>
                    <a:pt x="431" y="1575"/>
                  </a:lnTo>
                  <a:lnTo>
                    <a:pt x="427" y="1583"/>
                  </a:lnTo>
                  <a:lnTo>
                    <a:pt x="424" y="1587"/>
                  </a:lnTo>
                  <a:lnTo>
                    <a:pt x="420" y="1595"/>
                  </a:lnTo>
                  <a:lnTo>
                    <a:pt x="413" y="1602"/>
                  </a:lnTo>
                  <a:lnTo>
                    <a:pt x="377" y="1637"/>
                  </a:lnTo>
                  <a:lnTo>
                    <a:pt x="337" y="1661"/>
                  </a:lnTo>
                  <a:lnTo>
                    <a:pt x="302" y="1676"/>
                  </a:lnTo>
                  <a:lnTo>
                    <a:pt x="273" y="1680"/>
                  </a:lnTo>
                  <a:lnTo>
                    <a:pt x="262" y="1680"/>
                  </a:lnTo>
                  <a:lnTo>
                    <a:pt x="255" y="1676"/>
                  </a:lnTo>
                  <a:lnTo>
                    <a:pt x="251" y="1672"/>
                  </a:lnTo>
                  <a:lnTo>
                    <a:pt x="251" y="1661"/>
                  </a:lnTo>
                  <a:lnTo>
                    <a:pt x="255" y="1653"/>
                  </a:lnTo>
                  <a:lnTo>
                    <a:pt x="262" y="1633"/>
                  </a:lnTo>
                  <a:lnTo>
                    <a:pt x="273" y="1602"/>
                  </a:lnTo>
                  <a:lnTo>
                    <a:pt x="327" y="1439"/>
                  </a:lnTo>
                  <a:lnTo>
                    <a:pt x="373" y="1291"/>
                  </a:lnTo>
                  <a:lnTo>
                    <a:pt x="413" y="1155"/>
                  </a:lnTo>
                  <a:lnTo>
                    <a:pt x="445" y="1039"/>
                  </a:lnTo>
                  <a:lnTo>
                    <a:pt x="474" y="934"/>
                  </a:lnTo>
                  <a:lnTo>
                    <a:pt x="291" y="934"/>
                  </a:lnTo>
                  <a:lnTo>
                    <a:pt x="280" y="930"/>
                  </a:lnTo>
                  <a:lnTo>
                    <a:pt x="277" y="930"/>
                  </a:lnTo>
                  <a:lnTo>
                    <a:pt x="273" y="926"/>
                  </a:lnTo>
                  <a:lnTo>
                    <a:pt x="273" y="918"/>
                  </a:lnTo>
                  <a:lnTo>
                    <a:pt x="280" y="899"/>
                  </a:lnTo>
                  <a:lnTo>
                    <a:pt x="302" y="875"/>
                  </a:lnTo>
                  <a:lnTo>
                    <a:pt x="330" y="848"/>
                  </a:lnTo>
                  <a:lnTo>
                    <a:pt x="363" y="829"/>
                  </a:lnTo>
                  <a:lnTo>
                    <a:pt x="398" y="813"/>
                  </a:lnTo>
                  <a:lnTo>
                    <a:pt x="431" y="805"/>
                  </a:lnTo>
                  <a:lnTo>
                    <a:pt x="510" y="805"/>
                  </a:lnTo>
                  <a:lnTo>
                    <a:pt x="528" y="728"/>
                  </a:lnTo>
                  <a:lnTo>
                    <a:pt x="538" y="669"/>
                  </a:lnTo>
                  <a:lnTo>
                    <a:pt x="549" y="619"/>
                  </a:lnTo>
                  <a:lnTo>
                    <a:pt x="556" y="584"/>
                  </a:lnTo>
                  <a:lnTo>
                    <a:pt x="560" y="553"/>
                  </a:lnTo>
                  <a:lnTo>
                    <a:pt x="567" y="525"/>
                  </a:lnTo>
                  <a:lnTo>
                    <a:pt x="571" y="498"/>
                  </a:lnTo>
                  <a:lnTo>
                    <a:pt x="585" y="409"/>
                  </a:lnTo>
                  <a:lnTo>
                    <a:pt x="592" y="335"/>
                  </a:lnTo>
                  <a:lnTo>
                    <a:pt x="599" y="277"/>
                  </a:lnTo>
                  <a:lnTo>
                    <a:pt x="603" y="242"/>
                  </a:lnTo>
                  <a:lnTo>
                    <a:pt x="603" y="210"/>
                  </a:lnTo>
                  <a:lnTo>
                    <a:pt x="596" y="187"/>
                  </a:lnTo>
                  <a:lnTo>
                    <a:pt x="585" y="168"/>
                  </a:lnTo>
                  <a:lnTo>
                    <a:pt x="563" y="148"/>
                  </a:lnTo>
                  <a:lnTo>
                    <a:pt x="535" y="133"/>
                  </a:lnTo>
                  <a:lnTo>
                    <a:pt x="499" y="129"/>
                  </a:lnTo>
                  <a:lnTo>
                    <a:pt x="424" y="133"/>
                  </a:lnTo>
                  <a:lnTo>
                    <a:pt x="363" y="148"/>
                  </a:lnTo>
                  <a:lnTo>
                    <a:pt x="316" y="172"/>
                  </a:lnTo>
                  <a:lnTo>
                    <a:pt x="273" y="207"/>
                  </a:lnTo>
                  <a:lnTo>
                    <a:pt x="241" y="242"/>
                  </a:lnTo>
                  <a:lnTo>
                    <a:pt x="212" y="288"/>
                  </a:lnTo>
                  <a:lnTo>
                    <a:pt x="187" y="335"/>
                  </a:lnTo>
                  <a:lnTo>
                    <a:pt x="155" y="382"/>
                  </a:lnTo>
                  <a:lnTo>
                    <a:pt x="115" y="413"/>
                  </a:lnTo>
                  <a:lnTo>
                    <a:pt x="79" y="436"/>
                  </a:lnTo>
                  <a:lnTo>
                    <a:pt x="43" y="448"/>
                  </a:lnTo>
                  <a:lnTo>
                    <a:pt x="25" y="451"/>
                  </a:lnTo>
                  <a:lnTo>
                    <a:pt x="15" y="451"/>
                  </a:lnTo>
                  <a:lnTo>
                    <a:pt x="11" y="448"/>
                  </a:lnTo>
                  <a:lnTo>
                    <a:pt x="4" y="448"/>
                  </a:lnTo>
                  <a:lnTo>
                    <a:pt x="0" y="444"/>
                  </a:lnTo>
                  <a:lnTo>
                    <a:pt x="0" y="436"/>
                  </a:lnTo>
                  <a:lnTo>
                    <a:pt x="4" y="420"/>
                  </a:lnTo>
                  <a:lnTo>
                    <a:pt x="15" y="393"/>
                  </a:lnTo>
                  <a:lnTo>
                    <a:pt x="36" y="354"/>
                  </a:lnTo>
                  <a:lnTo>
                    <a:pt x="69" y="308"/>
                  </a:lnTo>
                  <a:lnTo>
                    <a:pt x="112" y="253"/>
                  </a:lnTo>
                  <a:lnTo>
                    <a:pt x="165" y="195"/>
                  </a:lnTo>
                  <a:lnTo>
                    <a:pt x="233" y="140"/>
                  </a:lnTo>
                  <a:lnTo>
                    <a:pt x="316" y="86"/>
                  </a:lnTo>
                  <a:lnTo>
                    <a:pt x="413" y="43"/>
                  </a:lnTo>
                  <a:lnTo>
                    <a:pt x="520" y="12"/>
                  </a:lnTo>
                  <a:lnTo>
                    <a:pt x="6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10523" y="3647"/>
              <a:ext cx="989" cy="1119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426" y="3"/>
                </a:cxn>
                <a:cxn ang="0">
                  <a:pos x="541" y="7"/>
                </a:cxn>
                <a:cxn ang="0">
                  <a:pos x="659" y="0"/>
                </a:cxn>
                <a:cxn ang="0">
                  <a:pos x="738" y="7"/>
                </a:cxn>
                <a:cxn ang="0">
                  <a:pos x="742" y="19"/>
                </a:cxn>
                <a:cxn ang="0">
                  <a:pos x="738" y="42"/>
                </a:cxn>
                <a:cxn ang="0">
                  <a:pos x="710" y="58"/>
                </a:cxn>
                <a:cxn ang="0">
                  <a:pos x="581" y="66"/>
                </a:cxn>
                <a:cxn ang="0">
                  <a:pos x="541" y="89"/>
                </a:cxn>
                <a:cxn ang="0">
                  <a:pos x="523" y="136"/>
                </a:cxn>
                <a:cxn ang="0">
                  <a:pos x="315" y="1007"/>
                </a:cxn>
                <a:cxn ang="0">
                  <a:pos x="308" y="1026"/>
                </a:cxn>
                <a:cxn ang="0">
                  <a:pos x="312" y="1049"/>
                </a:cxn>
                <a:cxn ang="0">
                  <a:pos x="319" y="1053"/>
                </a:cxn>
                <a:cxn ang="0">
                  <a:pos x="530" y="1057"/>
                </a:cxn>
                <a:cxn ang="0">
                  <a:pos x="685" y="1034"/>
                </a:cxn>
                <a:cxn ang="0">
                  <a:pos x="792" y="968"/>
                </a:cxn>
                <a:cxn ang="0">
                  <a:pos x="864" y="874"/>
                </a:cxn>
                <a:cxn ang="0">
                  <a:pos x="911" y="773"/>
                </a:cxn>
                <a:cxn ang="0">
                  <a:pos x="936" y="707"/>
                </a:cxn>
                <a:cxn ang="0">
                  <a:pos x="950" y="688"/>
                </a:cxn>
                <a:cxn ang="0">
                  <a:pos x="979" y="692"/>
                </a:cxn>
                <a:cxn ang="0">
                  <a:pos x="986" y="703"/>
                </a:cxn>
                <a:cxn ang="0">
                  <a:pos x="989" y="711"/>
                </a:cxn>
                <a:cxn ang="0">
                  <a:pos x="979" y="754"/>
                </a:cxn>
                <a:cxn ang="0">
                  <a:pos x="946" y="839"/>
                </a:cxn>
                <a:cxn ang="0">
                  <a:pos x="911" y="940"/>
                </a:cxn>
                <a:cxn ang="0">
                  <a:pos x="878" y="1034"/>
                </a:cxn>
                <a:cxn ang="0">
                  <a:pos x="860" y="1088"/>
                </a:cxn>
                <a:cxn ang="0">
                  <a:pos x="846" y="1115"/>
                </a:cxn>
                <a:cxn ang="0">
                  <a:pos x="832" y="1119"/>
                </a:cxn>
                <a:cxn ang="0">
                  <a:pos x="18" y="1115"/>
                </a:cxn>
                <a:cxn ang="0">
                  <a:pos x="0" y="1104"/>
                </a:cxn>
                <a:cxn ang="0">
                  <a:pos x="3" y="1073"/>
                </a:cxn>
                <a:cxn ang="0">
                  <a:pos x="18" y="1065"/>
                </a:cxn>
                <a:cxn ang="0">
                  <a:pos x="96" y="1061"/>
                </a:cxn>
                <a:cxn ang="0">
                  <a:pos x="150" y="1045"/>
                </a:cxn>
                <a:cxn ang="0">
                  <a:pos x="172" y="1014"/>
                </a:cxn>
                <a:cxn ang="0">
                  <a:pos x="380" y="120"/>
                </a:cxn>
                <a:cxn ang="0">
                  <a:pos x="387" y="101"/>
                </a:cxn>
                <a:cxn ang="0">
                  <a:pos x="383" y="70"/>
                </a:cxn>
                <a:cxn ang="0">
                  <a:pos x="369" y="66"/>
                </a:cxn>
                <a:cxn ang="0">
                  <a:pos x="326" y="58"/>
                </a:cxn>
                <a:cxn ang="0">
                  <a:pos x="251" y="50"/>
                </a:cxn>
                <a:cxn ang="0">
                  <a:pos x="247" y="23"/>
                </a:cxn>
                <a:cxn ang="0">
                  <a:pos x="258" y="7"/>
                </a:cxn>
                <a:cxn ang="0">
                  <a:pos x="269" y="0"/>
                </a:cxn>
              </a:cxnLst>
              <a:rect l="0" t="0" r="r" b="b"/>
              <a:pathLst>
                <a:path w="989" h="1119">
                  <a:moveTo>
                    <a:pt x="269" y="0"/>
                  </a:moveTo>
                  <a:lnTo>
                    <a:pt x="326" y="0"/>
                  </a:lnTo>
                  <a:lnTo>
                    <a:pt x="376" y="3"/>
                  </a:lnTo>
                  <a:lnTo>
                    <a:pt x="426" y="3"/>
                  </a:lnTo>
                  <a:lnTo>
                    <a:pt x="480" y="7"/>
                  </a:lnTo>
                  <a:lnTo>
                    <a:pt x="541" y="7"/>
                  </a:lnTo>
                  <a:lnTo>
                    <a:pt x="602" y="3"/>
                  </a:lnTo>
                  <a:lnTo>
                    <a:pt x="659" y="0"/>
                  </a:lnTo>
                  <a:lnTo>
                    <a:pt x="724" y="0"/>
                  </a:lnTo>
                  <a:lnTo>
                    <a:pt x="738" y="7"/>
                  </a:lnTo>
                  <a:lnTo>
                    <a:pt x="738" y="15"/>
                  </a:lnTo>
                  <a:lnTo>
                    <a:pt x="742" y="19"/>
                  </a:lnTo>
                  <a:lnTo>
                    <a:pt x="742" y="23"/>
                  </a:lnTo>
                  <a:lnTo>
                    <a:pt x="738" y="42"/>
                  </a:lnTo>
                  <a:lnTo>
                    <a:pt x="728" y="54"/>
                  </a:lnTo>
                  <a:lnTo>
                    <a:pt x="710" y="58"/>
                  </a:lnTo>
                  <a:lnTo>
                    <a:pt x="620" y="58"/>
                  </a:lnTo>
                  <a:lnTo>
                    <a:pt x="581" y="66"/>
                  </a:lnTo>
                  <a:lnTo>
                    <a:pt x="555" y="73"/>
                  </a:lnTo>
                  <a:lnTo>
                    <a:pt x="541" y="89"/>
                  </a:lnTo>
                  <a:lnTo>
                    <a:pt x="530" y="108"/>
                  </a:lnTo>
                  <a:lnTo>
                    <a:pt x="523" y="136"/>
                  </a:lnTo>
                  <a:lnTo>
                    <a:pt x="520" y="132"/>
                  </a:lnTo>
                  <a:lnTo>
                    <a:pt x="315" y="1007"/>
                  </a:lnTo>
                  <a:lnTo>
                    <a:pt x="312" y="1018"/>
                  </a:lnTo>
                  <a:lnTo>
                    <a:pt x="308" y="1026"/>
                  </a:lnTo>
                  <a:lnTo>
                    <a:pt x="308" y="1045"/>
                  </a:lnTo>
                  <a:lnTo>
                    <a:pt x="312" y="1049"/>
                  </a:lnTo>
                  <a:lnTo>
                    <a:pt x="312" y="1053"/>
                  </a:lnTo>
                  <a:lnTo>
                    <a:pt x="319" y="1053"/>
                  </a:lnTo>
                  <a:lnTo>
                    <a:pt x="330" y="1057"/>
                  </a:lnTo>
                  <a:lnTo>
                    <a:pt x="530" y="1057"/>
                  </a:lnTo>
                  <a:lnTo>
                    <a:pt x="616" y="1049"/>
                  </a:lnTo>
                  <a:lnTo>
                    <a:pt x="685" y="1034"/>
                  </a:lnTo>
                  <a:lnTo>
                    <a:pt x="746" y="1003"/>
                  </a:lnTo>
                  <a:lnTo>
                    <a:pt x="792" y="968"/>
                  </a:lnTo>
                  <a:lnTo>
                    <a:pt x="832" y="925"/>
                  </a:lnTo>
                  <a:lnTo>
                    <a:pt x="864" y="874"/>
                  </a:lnTo>
                  <a:lnTo>
                    <a:pt x="889" y="824"/>
                  </a:lnTo>
                  <a:lnTo>
                    <a:pt x="911" y="773"/>
                  </a:lnTo>
                  <a:lnTo>
                    <a:pt x="932" y="719"/>
                  </a:lnTo>
                  <a:lnTo>
                    <a:pt x="936" y="707"/>
                  </a:lnTo>
                  <a:lnTo>
                    <a:pt x="939" y="699"/>
                  </a:lnTo>
                  <a:lnTo>
                    <a:pt x="950" y="688"/>
                  </a:lnTo>
                  <a:lnTo>
                    <a:pt x="971" y="688"/>
                  </a:lnTo>
                  <a:lnTo>
                    <a:pt x="979" y="692"/>
                  </a:lnTo>
                  <a:lnTo>
                    <a:pt x="986" y="699"/>
                  </a:lnTo>
                  <a:lnTo>
                    <a:pt x="986" y="703"/>
                  </a:lnTo>
                  <a:lnTo>
                    <a:pt x="989" y="707"/>
                  </a:lnTo>
                  <a:lnTo>
                    <a:pt x="989" y="711"/>
                  </a:lnTo>
                  <a:lnTo>
                    <a:pt x="986" y="723"/>
                  </a:lnTo>
                  <a:lnTo>
                    <a:pt x="979" y="754"/>
                  </a:lnTo>
                  <a:lnTo>
                    <a:pt x="964" y="793"/>
                  </a:lnTo>
                  <a:lnTo>
                    <a:pt x="946" y="839"/>
                  </a:lnTo>
                  <a:lnTo>
                    <a:pt x="932" y="890"/>
                  </a:lnTo>
                  <a:lnTo>
                    <a:pt x="911" y="940"/>
                  </a:lnTo>
                  <a:lnTo>
                    <a:pt x="896" y="991"/>
                  </a:lnTo>
                  <a:lnTo>
                    <a:pt x="878" y="1034"/>
                  </a:lnTo>
                  <a:lnTo>
                    <a:pt x="867" y="1069"/>
                  </a:lnTo>
                  <a:lnTo>
                    <a:pt x="860" y="1088"/>
                  </a:lnTo>
                  <a:lnTo>
                    <a:pt x="853" y="1100"/>
                  </a:lnTo>
                  <a:lnTo>
                    <a:pt x="846" y="1115"/>
                  </a:lnTo>
                  <a:lnTo>
                    <a:pt x="839" y="1115"/>
                  </a:lnTo>
                  <a:lnTo>
                    <a:pt x="832" y="1119"/>
                  </a:lnTo>
                  <a:lnTo>
                    <a:pt x="25" y="1119"/>
                  </a:lnTo>
                  <a:lnTo>
                    <a:pt x="18" y="1115"/>
                  </a:lnTo>
                  <a:lnTo>
                    <a:pt x="10" y="1115"/>
                  </a:lnTo>
                  <a:lnTo>
                    <a:pt x="0" y="1104"/>
                  </a:lnTo>
                  <a:lnTo>
                    <a:pt x="0" y="1080"/>
                  </a:lnTo>
                  <a:lnTo>
                    <a:pt x="3" y="1073"/>
                  </a:lnTo>
                  <a:lnTo>
                    <a:pt x="10" y="1065"/>
                  </a:lnTo>
                  <a:lnTo>
                    <a:pt x="18" y="1065"/>
                  </a:lnTo>
                  <a:lnTo>
                    <a:pt x="25" y="1061"/>
                  </a:lnTo>
                  <a:lnTo>
                    <a:pt x="96" y="1061"/>
                  </a:lnTo>
                  <a:lnTo>
                    <a:pt x="129" y="1053"/>
                  </a:lnTo>
                  <a:lnTo>
                    <a:pt x="150" y="1045"/>
                  </a:lnTo>
                  <a:lnTo>
                    <a:pt x="165" y="1034"/>
                  </a:lnTo>
                  <a:lnTo>
                    <a:pt x="172" y="1014"/>
                  </a:lnTo>
                  <a:lnTo>
                    <a:pt x="179" y="991"/>
                  </a:lnTo>
                  <a:lnTo>
                    <a:pt x="380" y="120"/>
                  </a:lnTo>
                  <a:lnTo>
                    <a:pt x="383" y="108"/>
                  </a:lnTo>
                  <a:lnTo>
                    <a:pt x="387" y="101"/>
                  </a:lnTo>
                  <a:lnTo>
                    <a:pt x="387" y="77"/>
                  </a:lnTo>
                  <a:lnTo>
                    <a:pt x="383" y="70"/>
                  </a:lnTo>
                  <a:lnTo>
                    <a:pt x="380" y="66"/>
                  </a:lnTo>
                  <a:lnTo>
                    <a:pt x="369" y="66"/>
                  </a:lnTo>
                  <a:lnTo>
                    <a:pt x="355" y="62"/>
                  </a:lnTo>
                  <a:lnTo>
                    <a:pt x="326" y="58"/>
                  </a:lnTo>
                  <a:lnTo>
                    <a:pt x="265" y="58"/>
                  </a:lnTo>
                  <a:lnTo>
                    <a:pt x="251" y="50"/>
                  </a:lnTo>
                  <a:lnTo>
                    <a:pt x="247" y="42"/>
                  </a:lnTo>
                  <a:lnTo>
                    <a:pt x="247" y="23"/>
                  </a:lnTo>
                  <a:lnTo>
                    <a:pt x="251" y="11"/>
                  </a:lnTo>
                  <a:lnTo>
                    <a:pt x="258" y="7"/>
                  </a:lnTo>
                  <a:lnTo>
                    <a:pt x="261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11778" y="4580"/>
              <a:ext cx="193" cy="50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5" y="7"/>
                </a:cxn>
                <a:cxn ang="0">
                  <a:pos x="154" y="35"/>
                </a:cxn>
                <a:cxn ang="0">
                  <a:pos x="176" y="74"/>
                </a:cxn>
                <a:cxn ang="0">
                  <a:pos x="190" y="120"/>
                </a:cxn>
                <a:cxn ang="0">
                  <a:pos x="193" y="179"/>
                </a:cxn>
                <a:cxn ang="0">
                  <a:pos x="186" y="256"/>
                </a:cxn>
                <a:cxn ang="0">
                  <a:pos x="168" y="330"/>
                </a:cxn>
                <a:cxn ang="0">
                  <a:pos x="140" y="389"/>
                </a:cxn>
                <a:cxn ang="0">
                  <a:pos x="111" y="439"/>
                </a:cxn>
                <a:cxn ang="0">
                  <a:pos x="82" y="474"/>
                </a:cxn>
                <a:cxn ang="0">
                  <a:pos x="57" y="497"/>
                </a:cxn>
                <a:cxn ang="0">
                  <a:pos x="43" y="505"/>
                </a:cxn>
                <a:cxn ang="0">
                  <a:pos x="28" y="497"/>
                </a:cxn>
                <a:cxn ang="0">
                  <a:pos x="21" y="482"/>
                </a:cxn>
                <a:cxn ang="0">
                  <a:pos x="21" y="474"/>
                </a:cxn>
                <a:cxn ang="0">
                  <a:pos x="25" y="470"/>
                </a:cxn>
                <a:cxn ang="0">
                  <a:pos x="28" y="462"/>
                </a:cxn>
                <a:cxn ang="0">
                  <a:pos x="32" y="459"/>
                </a:cxn>
                <a:cxn ang="0">
                  <a:pos x="86" y="396"/>
                </a:cxn>
                <a:cxn ang="0">
                  <a:pos x="118" y="334"/>
                </a:cxn>
                <a:cxn ang="0">
                  <a:pos x="140" y="272"/>
                </a:cxn>
                <a:cxn ang="0">
                  <a:pos x="147" y="214"/>
                </a:cxn>
                <a:cxn ang="0">
                  <a:pos x="150" y="159"/>
                </a:cxn>
                <a:cxn ang="0">
                  <a:pos x="147" y="163"/>
                </a:cxn>
                <a:cxn ang="0">
                  <a:pos x="132" y="175"/>
                </a:cxn>
                <a:cxn ang="0">
                  <a:pos x="111" y="182"/>
                </a:cxn>
                <a:cxn ang="0">
                  <a:pos x="89" y="186"/>
                </a:cxn>
                <a:cxn ang="0">
                  <a:pos x="54" y="179"/>
                </a:cxn>
                <a:cxn ang="0">
                  <a:pos x="25" y="159"/>
                </a:cxn>
                <a:cxn ang="0">
                  <a:pos x="7" y="128"/>
                </a:cxn>
                <a:cxn ang="0">
                  <a:pos x="0" y="93"/>
                </a:cxn>
                <a:cxn ang="0">
                  <a:pos x="7" y="58"/>
                </a:cxn>
                <a:cxn ang="0">
                  <a:pos x="25" y="27"/>
                </a:cxn>
                <a:cxn ang="0">
                  <a:pos x="50" y="7"/>
                </a:cxn>
                <a:cxn ang="0">
                  <a:pos x="86" y="0"/>
                </a:cxn>
              </a:cxnLst>
              <a:rect l="0" t="0" r="r" b="b"/>
              <a:pathLst>
                <a:path w="193" h="505">
                  <a:moveTo>
                    <a:pt x="86" y="0"/>
                  </a:moveTo>
                  <a:lnTo>
                    <a:pt x="125" y="7"/>
                  </a:lnTo>
                  <a:lnTo>
                    <a:pt x="154" y="35"/>
                  </a:lnTo>
                  <a:lnTo>
                    <a:pt x="176" y="74"/>
                  </a:lnTo>
                  <a:lnTo>
                    <a:pt x="190" y="120"/>
                  </a:lnTo>
                  <a:lnTo>
                    <a:pt x="193" y="179"/>
                  </a:lnTo>
                  <a:lnTo>
                    <a:pt x="186" y="256"/>
                  </a:lnTo>
                  <a:lnTo>
                    <a:pt x="168" y="330"/>
                  </a:lnTo>
                  <a:lnTo>
                    <a:pt x="140" y="389"/>
                  </a:lnTo>
                  <a:lnTo>
                    <a:pt x="111" y="439"/>
                  </a:lnTo>
                  <a:lnTo>
                    <a:pt x="82" y="474"/>
                  </a:lnTo>
                  <a:lnTo>
                    <a:pt x="57" y="497"/>
                  </a:lnTo>
                  <a:lnTo>
                    <a:pt x="43" y="505"/>
                  </a:lnTo>
                  <a:lnTo>
                    <a:pt x="28" y="497"/>
                  </a:lnTo>
                  <a:lnTo>
                    <a:pt x="21" y="482"/>
                  </a:lnTo>
                  <a:lnTo>
                    <a:pt x="21" y="474"/>
                  </a:lnTo>
                  <a:lnTo>
                    <a:pt x="25" y="470"/>
                  </a:lnTo>
                  <a:lnTo>
                    <a:pt x="28" y="462"/>
                  </a:lnTo>
                  <a:lnTo>
                    <a:pt x="32" y="459"/>
                  </a:lnTo>
                  <a:lnTo>
                    <a:pt x="86" y="396"/>
                  </a:lnTo>
                  <a:lnTo>
                    <a:pt x="118" y="334"/>
                  </a:lnTo>
                  <a:lnTo>
                    <a:pt x="140" y="272"/>
                  </a:lnTo>
                  <a:lnTo>
                    <a:pt x="147" y="214"/>
                  </a:lnTo>
                  <a:lnTo>
                    <a:pt x="150" y="159"/>
                  </a:lnTo>
                  <a:lnTo>
                    <a:pt x="147" y="163"/>
                  </a:lnTo>
                  <a:lnTo>
                    <a:pt x="132" y="175"/>
                  </a:lnTo>
                  <a:lnTo>
                    <a:pt x="111" y="182"/>
                  </a:lnTo>
                  <a:lnTo>
                    <a:pt x="89" y="186"/>
                  </a:lnTo>
                  <a:lnTo>
                    <a:pt x="54" y="179"/>
                  </a:lnTo>
                  <a:lnTo>
                    <a:pt x="25" y="159"/>
                  </a:lnTo>
                  <a:lnTo>
                    <a:pt x="7" y="128"/>
                  </a:lnTo>
                  <a:lnTo>
                    <a:pt x="0" y="93"/>
                  </a:lnTo>
                  <a:lnTo>
                    <a:pt x="7" y="58"/>
                  </a:lnTo>
                  <a:lnTo>
                    <a:pt x="25" y="27"/>
                  </a:lnTo>
                  <a:lnTo>
                    <a:pt x="50" y="7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"/>
            <p:cNvSpPr>
              <a:spLocks/>
            </p:cNvSpPr>
            <p:nvPr/>
          </p:nvSpPr>
          <p:spPr bwMode="auto">
            <a:xfrm>
              <a:off x="12179" y="4043"/>
              <a:ext cx="875" cy="1077"/>
            </a:xfrm>
            <a:custGeom>
              <a:avLst/>
              <a:gdLst/>
              <a:ahLst/>
              <a:cxnLst>
                <a:cxn ang="0">
                  <a:pos x="381" y="8"/>
                </a:cxn>
                <a:cxn ang="0">
                  <a:pos x="481" y="74"/>
                </a:cxn>
                <a:cxn ang="0">
                  <a:pos x="549" y="183"/>
                </a:cxn>
                <a:cxn ang="0">
                  <a:pos x="592" y="303"/>
                </a:cxn>
                <a:cxn ang="0">
                  <a:pos x="614" y="416"/>
                </a:cxn>
                <a:cxn ang="0">
                  <a:pos x="624" y="494"/>
                </a:cxn>
                <a:cxn ang="0">
                  <a:pos x="714" y="265"/>
                </a:cxn>
                <a:cxn ang="0">
                  <a:pos x="771" y="136"/>
                </a:cxn>
                <a:cxn ang="0">
                  <a:pos x="815" y="47"/>
                </a:cxn>
                <a:cxn ang="0">
                  <a:pos x="840" y="16"/>
                </a:cxn>
                <a:cxn ang="0">
                  <a:pos x="865" y="20"/>
                </a:cxn>
                <a:cxn ang="0">
                  <a:pos x="875" y="27"/>
                </a:cxn>
                <a:cxn ang="0">
                  <a:pos x="868" y="58"/>
                </a:cxn>
                <a:cxn ang="0">
                  <a:pos x="775" y="253"/>
                </a:cxn>
                <a:cxn ang="0">
                  <a:pos x="743" y="331"/>
                </a:cxn>
                <a:cxn ang="0">
                  <a:pos x="703" y="424"/>
                </a:cxn>
                <a:cxn ang="0">
                  <a:pos x="628" y="653"/>
                </a:cxn>
                <a:cxn ang="0">
                  <a:pos x="592" y="859"/>
                </a:cxn>
                <a:cxn ang="0">
                  <a:pos x="560" y="992"/>
                </a:cxn>
                <a:cxn ang="0">
                  <a:pos x="535" y="1058"/>
                </a:cxn>
                <a:cxn ang="0">
                  <a:pos x="517" y="1077"/>
                </a:cxn>
                <a:cxn ang="0">
                  <a:pos x="499" y="1073"/>
                </a:cxn>
                <a:cxn ang="0">
                  <a:pos x="488" y="1062"/>
                </a:cxn>
                <a:cxn ang="0">
                  <a:pos x="485" y="1038"/>
                </a:cxn>
                <a:cxn ang="0">
                  <a:pos x="495" y="968"/>
                </a:cxn>
                <a:cxn ang="0">
                  <a:pos x="535" y="801"/>
                </a:cxn>
                <a:cxn ang="0">
                  <a:pos x="563" y="684"/>
                </a:cxn>
                <a:cxn ang="0">
                  <a:pos x="571" y="649"/>
                </a:cxn>
                <a:cxn ang="0">
                  <a:pos x="574" y="513"/>
                </a:cxn>
                <a:cxn ang="0">
                  <a:pos x="560" y="401"/>
                </a:cxn>
                <a:cxn ang="0">
                  <a:pos x="528" y="288"/>
                </a:cxn>
                <a:cxn ang="0">
                  <a:pos x="467" y="198"/>
                </a:cxn>
                <a:cxn ang="0">
                  <a:pos x="366" y="144"/>
                </a:cxn>
                <a:cxn ang="0">
                  <a:pos x="237" y="144"/>
                </a:cxn>
                <a:cxn ang="0">
                  <a:pos x="126" y="195"/>
                </a:cxn>
                <a:cxn ang="0">
                  <a:pos x="54" y="288"/>
                </a:cxn>
                <a:cxn ang="0">
                  <a:pos x="47" y="307"/>
                </a:cxn>
                <a:cxn ang="0">
                  <a:pos x="36" y="315"/>
                </a:cxn>
                <a:cxn ang="0">
                  <a:pos x="11" y="311"/>
                </a:cxn>
                <a:cxn ang="0">
                  <a:pos x="0" y="303"/>
                </a:cxn>
                <a:cxn ang="0">
                  <a:pos x="4" y="280"/>
                </a:cxn>
                <a:cxn ang="0">
                  <a:pos x="33" y="202"/>
                </a:cxn>
                <a:cxn ang="0">
                  <a:pos x="112" y="93"/>
                </a:cxn>
                <a:cxn ang="0">
                  <a:pos x="201" y="31"/>
                </a:cxn>
                <a:cxn ang="0">
                  <a:pos x="320" y="0"/>
                </a:cxn>
              </a:cxnLst>
              <a:rect l="0" t="0" r="r" b="b"/>
              <a:pathLst>
                <a:path w="875" h="1077">
                  <a:moveTo>
                    <a:pt x="320" y="0"/>
                  </a:moveTo>
                  <a:lnTo>
                    <a:pt x="381" y="8"/>
                  </a:lnTo>
                  <a:lnTo>
                    <a:pt x="434" y="35"/>
                  </a:lnTo>
                  <a:lnTo>
                    <a:pt x="481" y="74"/>
                  </a:lnTo>
                  <a:lnTo>
                    <a:pt x="520" y="125"/>
                  </a:lnTo>
                  <a:lnTo>
                    <a:pt x="549" y="183"/>
                  </a:lnTo>
                  <a:lnTo>
                    <a:pt x="574" y="241"/>
                  </a:lnTo>
                  <a:lnTo>
                    <a:pt x="592" y="303"/>
                  </a:lnTo>
                  <a:lnTo>
                    <a:pt x="607" y="362"/>
                  </a:lnTo>
                  <a:lnTo>
                    <a:pt x="614" y="416"/>
                  </a:lnTo>
                  <a:lnTo>
                    <a:pt x="621" y="463"/>
                  </a:lnTo>
                  <a:lnTo>
                    <a:pt x="624" y="494"/>
                  </a:lnTo>
                  <a:lnTo>
                    <a:pt x="682" y="338"/>
                  </a:lnTo>
                  <a:lnTo>
                    <a:pt x="714" y="265"/>
                  </a:lnTo>
                  <a:lnTo>
                    <a:pt x="743" y="195"/>
                  </a:lnTo>
                  <a:lnTo>
                    <a:pt x="771" y="136"/>
                  </a:lnTo>
                  <a:lnTo>
                    <a:pt x="797" y="82"/>
                  </a:lnTo>
                  <a:lnTo>
                    <a:pt x="815" y="47"/>
                  </a:lnTo>
                  <a:lnTo>
                    <a:pt x="825" y="23"/>
                  </a:lnTo>
                  <a:lnTo>
                    <a:pt x="840" y="16"/>
                  </a:lnTo>
                  <a:lnTo>
                    <a:pt x="858" y="16"/>
                  </a:lnTo>
                  <a:lnTo>
                    <a:pt x="865" y="20"/>
                  </a:lnTo>
                  <a:lnTo>
                    <a:pt x="868" y="20"/>
                  </a:lnTo>
                  <a:lnTo>
                    <a:pt x="875" y="27"/>
                  </a:lnTo>
                  <a:lnTo>
                    <a:pt x="875" y="35"/>
                  </a:lnTo>
                  <a:lnTo>
                    <a:pt x="868" y="58"/>
                  </a:lnTo>
                  <a:lnTo>
                    <a:pt x="829" y="136"/>
                  </a:lnTo>
                  <a:lnTo>
                    <a:pt x="775" y="253"/>
                  </a:lnTo>
                  <a:lnTo>
                    <a:pt x="757" y="296"/>
                  </a:lnTo>
                  <a:lnTo>
                    <a:pt x="743" y="331"/>
                  </a:lnTo>
                  <a:lnTo>
                    <a:pt x="725" y="373"/>
                  </a:lnTo>
                  <a:lnTo>
                    <a:pt x="703" y="424"/>
                  </a:lnTo>
                  <a:lnTo>
                    <a:pt x="660" y="548"/>
                  </a:lnTo>
                  <a:lnTo>
                    <a:pt x="628" y="653"/>
                  </a:lnTo>
                  <a:lnTo>
                    <a:pt x="621" y="688"/>
                  </a:lnTo>
                  <a:lnTo>
                    <a:pt x="592" y="859"/>
                  </a:lnTo>
                  <a:lnTo>
                    <a:pt x="574" y="933"/>
                  </a:lnTo>
                  <a:lnTo>
                    <a:pt x="560" y="992"/>
                  </a:lnTo>
                  <a:lnTo>
                    <a:pt x="549" y="1034"/>
                  </a:lnTo>
                  <a:lnTo>
                    <a:pt x="535" y="1058"/>
                  </a:lnTo>
                  <a:lnTo>
                    <a:pt x="524" y="1073"/>
                  </a:lnTo>
                  <a:lnTo>
                    <a:pt x="517" y="1077"/>
                  </a:lnTo>
                  <a:lnTo>
                    <a:pt x="510" y="1077"/>
                  </a:lnTo>
                  <a:lnTo>
                    <a:pt x="499" y="1073"/>
                  </a:lnTo>
                  <a:lnTo>
                    <a:pt x="492" y="1069"/>
                  </a:lnTo>
                  <a:lnTo>
                    <a:pt x="488" y="1062"/>
                  </a:lnTo>
                  <a:lnTo>
                    <a:pt x="485" y="1050"/>
                  </a:lnTo>
                  <a:lnTo>
                    <a:pt x="485" y="1038"/>
                  </a:lnTo>
                  <a:lnTo>
                    <a:pt x="488" y="1011"/>
                  </a:lnTo>
                  <a:lnTo>
                    <a:pt x="495" y="968"/>
                  </a:lnTo>
                  <a:lnTo>
                    <a:pt x="506" y="918"/>
                  </a:lnTo>
                  <a:lnTo>
                    <a:pt x="535" y="801"/>
                  </a:lnTo>
                  <a:lnTo>
                    <a:pt x="549" y="739"/>
                  </a:lnTo>
                  <a:lnTo>
                    <a:pt x="563" y="684"/>
                  </a:lnTo>
                  <a:lnTo>
                    <a:pt x="567" y="669"/>
                  </a:lnTo>
                  <a:lnTo>
                    <a:pt x="571" y="649"/>
                  </a:lnTo>
                  <a:lnTo>
                    <a:pt x="574" y="618"/>
                  </a:lnTo>
                  <a:lnTo>
                    <a:pt x="574" y="513"/>
                  </a:lnTo>
                  <a:lnTo>
                    <a:pt x="571" y="459"/>
                  </a:lnTo>
                  <a:lnTo>
                    <a:pt x="560" y="401"/>
                  </a:lnTo>
                  <a:lnTo>
                    <a:pt x="546" y="342"/>
                  </a:lnTo>
                  <a:lnTo>
                    <a:pt x="528" y="288"/>
                  </a:lnTo>
                  <a:lnTo>
                    <a:pt x="499" y="241"/>
                  </a:lnTo>
                  <a:lnTo>
                    <a:pt x="467" y="198"/>
                  </a:lnTo>
                  <a:lnTo>
                    <a:pt x="420" y="163"/>
                  </a:lnTo>
                  <a:lnTo>
                    <a:pt x="366" y="144"/>
                  </a:lnTo>
                  <a:lnTo>
                    <a:pt x="298" y="136"/>
                  </a:lnTo>
                  <a:lnTo>
                    <a:pt x="237" y="144"/>
                  </a:lnTo>
                  <a:lnTo>
                    <a:pt x="180" y="163"/>
                  </a:lnTo>
                  <a:lnTo>
                    <a:pt x="126" y="195"/>
                  </a:lnTo>
                  <a:lnTo>
                    <a:pt x="83" y="237"/>
                  </a:lnTo>
                  <a:lnTo>
                    <a:pt x="54" y="288"/>
                  </a:lnTo>
                  <a:lnTo>
                    <a:pt x="51" y="300"/>
                  </a:lnTo>
                  <a:lnTo>
                    <a:pt x="47" y="307"/>
                  </a:lnTo>
                  <a:lnTo>
                    <a:pt x="40" y="311"/>
                  </a:lnTo>
                  <a:lnTo>
                    <a:pt x="36" y="315"/>
                  </a:lnTo>
                  <a:lnTo>
                    <a:pt x="18" y="315"/>
                  </a:lnTo>
                  <a:lnTo>
                    <a:pt x="11" y="311"/>
                  </a:lnTo>
                  <a:lnTo>
                    <a:pt x="8" y="311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4" y="280"/>
                  </a:lnTo>
                  <a:lnTo>
                    <a:pt x="15" y="245"/>
                  </a:lnTo>
                  <a:lnTo>
                    <a:pt x="33" y="202"/>
                  </a:lnTo>
                  <a:lnTo>
                    <a:pt x="65" y="148"/>
                  </a:lnTo>
                  <a:lnTo>
                    <a:pt x="112" y="93"/>
                  </a:lnTo>
                  <a:lnTo>
                    <a:pt x="151" y="62"/>
                  </a:lnTo>
                  <a:lnTo>
                    <a:pt x="201" y="31"/>
                  </a:lnTo>
                  <a:lnTo>
                    <a:pt x="259" y="8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80"/>
          <p:cNvGrpSpPr/>
          <p:nvPr/>
        </p:nvGrpSpPr>
        <p:grpSpPr>
          <a:xfrm>
            <a:off x="0" y="0"/>
            <a:ext cx="1066800" cy="1015663"/>
            <a:chOff x="762000" y="2362200"/>
            <a:chExt cx="1066800" cy="1015663"/>
          </a:xfrm>
        </p:grpSpPr>
        <p:sp>
          <p:nvSpPr>
            <p:cNvPr id="82" name="Oval 81"/>
            <p:cNvSpPr/>
            <p:nvPr/>
          </p:nvSpPr>
          <p:spPr>
            <a:xfrm>
              <a:off x="838200" y="24384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2000" y="236220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3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fortunecity.com/millennium/rollingacres/1250/nature/n10e-n-sombrero-galaxy-95_72B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175" y="5599276"/>
            <a:ext cx="2282825" cy="12587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Framed BPS States  </a:t>
            </a:r>
            <a:r>
              <a:rPr lang="en-US" sz="2800" dirty="0" smtClean="0">
                <a:solidFill>
                  <a:srgbClr val="0000FF"/>
                </a:solidFill>
              </a:rPr>
              <a:t>saturate this bound, and have framed protected spin character:  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1676400"/>
            <a:ext cx="4995487" cy="579066"/>
            <a:chOff x="923" y="1474"/>
            <a:chExt cx="28848" cy="3344"/>
          </a:xfrm>
          <a:solidFill>
            <a:srgbClr val="0000FF"/>
          </a:solidFill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923" y="1501"/>
              <a:ext cx="1544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949" y="1774"/>
              <a:ext cx="1350" cy="1545"/>
            </a:xfrm>
            <a:custGeom>
              <a:avLst/>
              <a:gdLst/>
              <a:ahLst/>
              <a:cxnLst>
                <a:cxn ang="0">
                  <a:pos x="847" y="18"/>
                </a:cxn>
                <a:cxn ang="0">
                  <a:pos x="1130" y="163"/>
                </a:cxn>
                <a:cxn ang="0">
                  <a:pos x="1297" y="400"/>
                </a:cxn>
                <a:cxn ang="0">
                  <a:pos x="1306" y="672"/>
                </a:cxn>
                <a:cxn ang="0">
                  <a:pos x="1209" y="908"/>
                </a:cxn>
                <a:cxn ang="0">
                  <a:pos x="1059" y="1163"/>
                </a:cxn>
                <a:cxn ang="0">
                  <a:pos x="953" y="1399"/>
                </a:cxn>
                <a:cxn ang="0">
                  <a:pos x="1236" y="1390"/>
                </a:cxn>
                <a:cxn ang="0">
                  <a:pos x="1262" y="1345"/>
                </a:cxn>
                <a:cxn ang="0">
                  <a:pos x="1297" y="1190"/>
                </a:cxn>
                <a:cxn ang="0">
                  <a:pos x="1280" y="1545"/>
                </a:cxn>
                <a:cxn ang="0">
                  <a:pos x="900" y="1535"/>
                </a:cxn>
                <a:cxn ang="0">
                  <a:pos x="891" y="1499"/>
                </a:cxn>
                <a:cxn ang="0">
                  <a:pos x="927" y="1254"/>
                </a:cxn>
                <a:cxn ang="0">
                  <a:pos x="988" y="1054"/>
                </a:cxn>
                <a:cxn ang="0">
                  <a:pos x="1094" y="709"/>
                </a:cxn>
                <a:cxn ang="0">
                  <a:pos x="1094" y="390"/>
                </a:cxn>
                <a:cxn ang="0">
                  <a:pos x="971" y="163"/>
                </a:cxn>
                <a:cxn ang="0">
                  <a:pos x="786" y="54"/>
                </a:cxn>
                <a:cxn ang="0">
                  <a:pos x="592" y="54"/>
                </a:cxn>
                <a:cxn ang="0">
                  <a:pos x="424" y="127"/>
                </a:cxn>
                <a:cxn ang="0">
                  <a:pos x="300" y="291"/>
                </a:cxn>
                <a:cxn ang="0">
                  <a:pos x="247" y="545"/>
                </a:cxn>
                <a:cxn ang="0">
                  <a:pos x="309" y="872"/>
                </a:cxn>
                <a:cxn ang="0">
                  <a:pos x="459" y="1372"/>
                </a:cxn>
                <a:cxn ang="0">
                  <a:pos x="468" y="1508"/>
                </a:cxn>
                <a:cxn ang="0">
                  <a:pos x="450" y="1535"/>
                </a:cxn>
                <a:cxn ang="0">
                  <a:pos x="0" y="1181"/>
                </a:cxn>
                <a:cxn ang="0">
                  <a:pos x="89" y="1345"/>
                </a:cxn>
                <a:cxn ang="0">
                  <a:pos x="115" y="1390"/>
                </a:cxn>
                <a:cxn ang="0">
                  <a:pos x="397" y="1399"/>
                </a:cxn>
                <a:cxn ang="0">
                  <a:pos x="300" y="1163"/>
                </a:cxn>
                <a:cxn ang="0">
                  <a:pos x="142" y="908"/>
                </a:cxn>
                <a:cxn ang="0">
                  <a:pos x="45" y="672"/>
                </a:cxn>
                <a:cxn ang="0">
                  <a:pos x="53" y="400"/>
                </a:cxn>
                <a:cxn ang="0">
                  <a:pos x="212" y="163"/>
                </a:cxn>
                <a:cxn ang="0">
                  <a:pos x="503" y="18"/>
                </a:cxn>
              </a:cxnLst>
              <a:rect l="0" t="0" r="r" b="b"/>
              <a:pathLst>
                <a:path w="1350" h="1545">
                  <a:moveTo>
                    <a:pt x="680" y="0"/>
                  </a:moveTo>
                  <a:lnTo>
                    <a:pt x="847" y="18"/>
                  </a:lnTo>
                  <a:lnTo>
                    <a:pt x="1006" y="72"/>
                  </a:lnTo>
                  <a:lnTo>
                    <a:pt x="1130" y="163"/>
                  </a:lnTo>
                  <a:lnTo>
                    <a:pt x="1236" y="272"/>
                  </a:lnTo>
                  <a:lnTo>
                    <a:pt x="1297" y="400"/>
                  </a:lnTo>
                  <a:lnTo>
                    <a:pt x="1324" y="545"/>
                  </a:lnTo>
                  <a:lnTo>
                    <a:pt x="1306" y="672"/>
                  </a:lnTo>
                  <a:lnTo>
                    <a:pt x="1271" y="790"/>
                  </a:lnTo>
                  <a:lnTo>
                    <a:pt x="1209" y="908"/>
                  </a:lnTo>
                  <a:lnTo>
                    <a:pt x="1138" y="1027"/>
                  </a:lnTo>
                  <a:lnTo>
                    <a:pt x="1059" y="1163"/>
                  </a:lnTo>
                  <a:lnTo>
                    <a:pt x="997" y="1281"/>
                  </a:lnTo>
                  <a:lnTo>
                    <a:pt x="953" y="1399"/>
                  </a:lnTo>
                  <a:lnTo>
                    <a:pt x="1191" y="1399"/>
                  </a:lnTo>
                  <a:lnTo>
                    <a:pt x="1236" y="1390"/>
                  </a:lnTo>
                  <a:lnTo>
                    <a:pt x="1253" y="1372"/>
                  </a:lnTo>
                  <a:lnTo>
                    <a:pt x="1262" y="1345"/>
                  </a:lnTo>
                  <a:lnTo>
                    <a:pt x="1280" y="1272"/>
                  </a:lnTo>
                  <a:lnTo>
                    <a:pt x="1297" y="1190"/>
                  </a:lnTo>
                  <a:lnTo>
                    <a:pt x="1350" y="1190"/>
                  </a:lnTo>
                  <a:lnTo>
                    <a:pt x="1280" y="1545"/>
                  </a:lnTo>
                  <a:lnTo>
                    <a:pt x="909" y="1545"/>
                  </a:lnTo>
                  <a:lnTo>
                    <a:pt x="900" y="1535"/>
                  </a:lnTo>
                  <a:lnTo>
                    <a:pt x="891" y="1517"/>
                  </a:lnTo>
                  <a:lnTo>
                    <a:pt x="891" y="1499"/>
                  </a:lnTo>
                  <a:lnTo>
                    <a:pt x="900" y="1372"/>
                  </a:lnTo>
                  <a:lnTo>
                    <a:pt x="927" y="1254"/>
                  </a:lnTo>
                  <a:lnTo>
                    <a:pt x="962" y="1136"/>
                  </a:lnTo>
                  <a:lnTo>
                    <a:pt x="988" y="1054"/>
                  </a:lnTo>
                  <a:lnTo>
                    <a:pt x="1050" y="881"/>
                  </a:lnTo>
                  <a:lnTo>
                    <a:pt x="1094" y="709"/>
                  </a:lnTo>
                  <a:lnTo>
                    <a:pt x="1112" y="545"/>
                  </a:lnTo>
                  <a:lnTo>
                    <a:pt x="1094" y="390"/>
                  </a:lnTo>
                  <a:lnTo>
                    <a:pt x="1041" y="263"/>
                  </a:lnTo>
                  <a:lnTo>
                    <a:pt x="971" y="163"/>
                  </a:lnTo>
                  <a:lnTo>
                    <a:pt x="883" y="100"/>
                  </a:lnTo>
                  <a:lnTo>
                    <a:pt x="786" y="54"/>
                  </a:lnTo>
                  <a:lnTo>
                    <a:pt x="680" y="45"/>
                  </a:lnTo>
                  <a:lnTo>
                    <a:pt x="592" y="54"/>
                  </a:lnTo>
                  <a:lnTo>
                    <a:pt x="512" y="82"/>
                  </a:lnTo>
                  <a:lnTo>
                    <a:pt x="424" y="127"/>
                  </a:lnTo>
                  <a:lnTo>
                    <a:pt x="353" y="200"/>
                  </a:lnTo>
                  <a:lnTo>
                    <a:pt x="300" y="291"/>
                  </a:lnTo>
                  <a:lnTo>
                    <a:pt x="265" y="409"/>
                  </a:lnTo>
                  <a:lnTo>
                    <a:pt x="247" y="545"/>
                  </a:lnTo>
                  <a:lnTo>
                    <a:pt x="265" y="709"/>
                  </a:lnTo>
                  <a:lnTo>
                    <a:pt x="309" y="872"/>
                  </a:lnTo>
                  <a:lnTo>
                    <a:pt x="389" y="1117"/>
                  </a:lnTo>
                  <a:lnTo>
                    <a:pt x="459" y="1372"/>
                  </a:lnTo>
                  <a:lnTo>
                    <a:pt x="468" y="1490"/>
                  </a:lnTo>
                  <a:lnTo>
                    <a:pt x="468" y="1508"/>
                  </a:lnTo>
                  <a:lnTo>
                    <a:pt x="459" y="1526"/>
                  </a:lnTo>
                  <a:lnTo>
                    <a:pt x="450" y="1535"/>
                  </a:lnTo>
                  <a:lnTo>
                    <a:pt x="71" y="1535"/>
                  </a:lnTo>
                  <a:lnTo>
                    <a:pt x="0" y="1181"/>
                  </a:lnTo>
                  <a:lnTo>
                    <a:pt x="53" y="1181"/>
                  </a:lnTo>
                  <a:lnTo>
                    <a:pt x="89" y="1345"/>
                  </a:lnTo>
                  <a:lnTo>
                    <a:pt x="97" y="1372"/>
                  </a:lnTo>
                  <a:lnTo>
                    <a:pt x="115" y="1390"/>
                  </a:lnTo>
                  <a:lnTo>
                    <a:pt x="159" y="1399"/>
                  </a:lnTo>
                  <a:lnTo>
                    <a:pt x="397" y="1399"/>
                  </a:lnTo>
                  <a:lnTo>
                    <a:pt x="362" y="1281"/>
                  </a:lnTo>
                  <a:lnTo>
                    <a:pt x="300" y="1163"/>
                  </a:lnTo>
                  <a:lnTo>
                    <a:pt x="212" y="1027"/>
                  </a:lnTo>
                  <a:lnTo>
                    <a:pt x="142" y="908"/>
                  </a:lnTo>
                  <a:lnTo>
                    <a:pt x="80" y="790"/>
                  </a:lnTo>
                  <a:lnTo>
                    <a:pt x="45" y="672"/>
                  </a:lnTo>
                  <a:lnTo>
                    <a:pt x="27" y="545"/>
                  </a:lnTo>
                  <a:lnTo>
                    <a:pt x="53" y="400"/>
                  </a:lnTo>
                  <a:lnTo>
                    <a:pt x="115" y="272"/>
                  </a:lnTo>
                  <a:lnTo>
                    <a:pt x="212" y="163"/>
                  </a:lnTo>
                  <a:lnTo>
                    <a:pt x="344" y="72"/>
                  </a:lnTo>
                  <a:lnTo>
                    <a:pt x="503" y="18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923" y="3491"/>
              <a:ext cx="1544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3164" y="2374"/>
              <a:ext cx="229" cy="954"/>
            </a:xfrm>
            <a:custGeom>
              <a:avLst/>
              <a:gdLst/>
              <a:ahLst/>
              <a:cxnLst>
                <a:cxn ang="0">
                  <a:pos x="114" y="726"/>
                </a:cxn>
                <a:cxn ang="0">
                  <a:pos x="185" y="745"/>
                </a:cxn>
                <a:cxn ang="0">
                  <a:pos x="220" y="799"/>
                </a:cxn>
                <a:cxn ang="0">
                  <a:pos x="229" y="835"/>
                </a:cxn>
                <a:cxn ang="0">
                  <a:pos x="220" y="872"/>
                </a:cxn>
                <a:cxn ang="0">
                  <a:pos x="203" y="908"/>
                </a:cxn>
                <a:cxn ang="0">
                  <a:pos x="185" y="926"/>
                </a:cxn>
                <a:cxn ang="0">
                  <a:pos x="150" y="945"/>
                </a:cxn>
                <a:cxn ang="0">
                  <a:pos x="114" y="954"/>
                </a:cxn>
                <a:cxn ang="0">
                  <a:pos x="79" y="945"/>
                </a:cxn>
                <a:cxn ang="0">
                  <a:pos x="44" y="926"/>
                </a:cxn>
                <a:cxn ang="0">
                  <a:pos x="26" y="908"/>
                </a:cxn>
                <a:cxn ang="0">
                  <a:pos x="9" y="872"/>
                </a:cxn>
                <a:cxn ang="0">
                  <a:pos x="0" y="835"/>
                </a:cxn>
                <a:cxn ang="0">
                  <a:pos x="9" y="799"/>
                </a:cxn>
                <a:cxn ang="0">
                  <a:pos x="44" y="745"/>
                </a:cxn>
                <a:cxn ang="0">
                  <a:pos x="114" y="726"/>
                </a:cxn>
                <a:cxn ang="0">
                  <a:pos x="114" y="0"/>
                </a:cxn>
                <a:cxn ang="0">
                  <a:pos x="150" y="9"/>
                </a:cxn>
                <a:cxn ang="0">
                  <a:pos x="185" y="27"/>
                </a:cxn>
                <a:cxn ang="0">
                  <a:pos x="203" y="45"/>
                </a:cxn>
                <a:cxn ang="0">
                  <a:pos x="220" y="81"/>
                </a:cxn>
                <a:cxn ang="0">
                  <a:pos x="229" y="118"/>
                </a:cxn>
                <a:cxn ang="0">
                  <a:pos x="220" y="154"/>
                </a:cxn>
                <a:cxn ang="0">
                  <a:pos x="185" y="209"/>
                </a:cxn>
                <a:cxn ang="0">
                  <a:pos x="114" y="227"/>
                </a:cxn>
                <a:cxn ang="0">
                  <a:pos x="44" y="209"/>
                </a:cxn>
                <a:cxn ang="0">
                  <a:pos x="9" y="154"/>
                </a:cxn>
                <a:cxn ang="0">
                  <a:pos x="0" y="118"/>
                </a:cxn>
                <a:cxn ang="0">
                  <a:pos x="9" y="81"/>
                </a:cxn>
                <a:cxn ang="0">
                  <a:pos x="26" y="45"/>
                </a:cxn>
                <a:cxn ang="0">
                  <a:pos x="44" y="27"/>
                </a:cxn>
                <a:cxn ang="0">
                  <a:pos x="79" y="9"/>
                </a:cxn>
                <a:cxn ang="0">
                  <a:pos x="114" y="0"/>
                </a:cxn>
              </a:cxnLst>
              <a:rect l="0" t="0" r="r" b="b"/>
              <a:pathLst>
                <a:path w="229" h="954">
                  <a:moveTo>
                    <a:pt x="114" y="726"/>
                  </a:moveTo>
                  <a:lnTo>
                    <a:pt x="185" y="745"/>
                  </a:lnTo>
                  <a:lnTo>
                    <a:pt x="220" y="799"/>
                  </a:lnTo>
                  <a:lnTo>
                    <a:pt x="229" y="835"/>
                  </a:lnTo>
                  <a:lnTo>
                    <a:pt x="220" y="872"/>
                  </a:lnTo>
                  <a:lnTo>
                    <a:pt x="203" y="908"/>
                  </a:lnTo>
                  <a:lnTo>
                    <a:pt x="185" y="926"/>
                  </a:lnTo>
                  <a:lnTo>
                    <a:pt x="150" y="945"/>
                  </a:lnTo>
                  <a:lnTo>
                    <a:pt x="114" y="954"/>
                  </a:lnTo>
                  <a:lnTo>
                    <a:pt x="79" y="945"/>
                  </a:lnTo>
                  <a:lnTo>
                    <a:pt x="44" y="926"/>
                  </a:lnTo>
                  <a:lnTo>
                    <a:pt x="26" y="908"/>
                  </a:lnTo>
                  <a:lnTo>
                    <a:pt x="9" y="872"/>
                  </a:lnTo>
                  <a:lnTo>
                    <a:pt x="0" y="835"/>
                  </a:lnTo>
                  <a:lnTo>
                    <a:pt x="9" y="799"/>
                  </a:lnTo>
                  <a:lnTo>
                    <a:pt x="44" y="745"/>
                  </a:lnTo>
                  <a:lnTo>
                    <a:pt x="114" y="726"/>
                  </a:lnTo>
                  <a:close/>
                  <a:moveTo>
                    <a:pt x="114" y="0"/>
                  </a:moveTo>
                  <a:lnTo>
                    <a:pt x="150" y="9"/>
                  </a:lnTo>
                  <a:lnTo>
                    <a:pt x="185" y="27"/>
                  </a:lnTo>
                  <a:lnTo>
                    <a:pt x="203" y="45"/>
                  </a:lnTo>
                  <a:lnTo>
                    <a:pt x="220" y="81"/>
                  </a:lnTo>
                  <a:lnTo>
                    <a:pt x="229" y="118"/>
                  </a:lnTo>
                  <a:lnTo>
                    <a:pt x="220" y="154"/>
                  </a:lnTo>
                  <a:lnTo>
                    <a:pt x="185" y="209"/>
                  </a:lnTo>
                  <a:lnTo>
                    <a:pt x="114" y="227"/>
                  </a:lnTo>
                  <a:lnTo>
                    <a:pt x="44" y="209"/>
                  </a:lnTo>
                  <a:lnTo>
                    <a:pt x="9" y="154"/>
                  </a:lnTo>
                  <a:lnTo>
                    <a:pt x="0" y="118"/>
                  </a:lnTo>
                  <a:lnTo>
                    <a:pt x="9" y="81"/>
                  </a:lnTo>
                  <a:lnTo>
                    <a:pt x="26" y="45"/>
                  </a:lnTo>
                  <a:lnTo>
                    <a:pt x="44" y="27"/>
                  </a:lnTo>
                  <a:lnTo>
                    <a:pt x="7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 noEditPoints="1"/>
            </p:cNvSpPr>
            <p:nvPr/>
          </p:nvSpPr>
          <p:spPr bwMode="auto">
            <a:xfrm>
              <a:off x="3702" y="2519"/>
              <a:ext cx="1411" cy="509"/>
            </a:xfrm>
            <a:custGeom>
              <a:avLst/>
              <a:gdLst/>
              <a:ahLst/>
              <a:cxnLst>
                <a:cxn ang="0">
                  <a:pos x="44" y="418"/>
                </a:cxn>
                <a:cxn ang="0">
                  <a:pos x="1367" y="418"/>
                </a:cxn>
                <a:cxn ang="0">
                  <a:pos x="1385" y="427"/>
                </a:cxn>
                <a:cxn ang="0">
                  <a:pos x="1403" y="427"/>
                </a:cxn>
                <a:cxn ang="0">
                  <a:pos x="1411" y="445"/>
                </a:cxn>
                <a:cxn ang="0">
                  <a:pos x="1411" y="482"/>
                </a:cxn>
                <a:cxn ang="0">
                  <a:pos x="1403" y="500"/>
                </a:cxn>
                <a:cxn ang="0">
                  <a:pos x="1385" y="500"/>
                </a:cxn>
                <a:cxn ang="0">
                  <a:pos x="1367" y="509"/>
                </a:cxn>
                <a:cxn ang="0">
                  <a:pos x="44" y="509"/>
                </a:cxn>
                <a:cxn ang="0">
                  <a:pos x="26" y="500"/>
                </a:cxn>
                <a:cxn ang="0">
                  <a:pos x="9" y="500"/>
                </a:cxn>
                <a:cxn ang="0">
                  <a:pos x="0" y="482"/>
                </a:cxn>
                <a:cxn ang="0">
                  <a:pos x="0" y="445"/>
                </a:cxn>
                <a:cxn ang="0">
                  <a:pos x="9" y="427"/>
                </a:cxn>
                <a:cxn ang="0">
                  <a:pos x="26" y="427"/>
                </a:cxn>
                <a:cxn ang="0">
                  <a:pos x="44" y="418"/>
                </a:cxn>
                <a:cxn ang="0">
                  <a:pos x="44" y="0"/>
                </a:cxn>
                <a:cxn ang="0">
                  <a:pos x="1367" y="0"/>
                </a:cxn>
                <a:cxn ang="0">
                  <a:pos x="1385" y="9"/>
                </a:cxn>
                <a:cxn ang="0">
                  <a:pos x="1403" y="9"/>
                </a:cxn>
                <a:cxn ang="0">
                  <a:pos x="1411" y="27"/>
                </a:cxn>
                <a:cxn ang="0">
                  <a:pos x="1411" y="64"/>
                </a:cxn>
                <a:cxn ang="0">
                  <a:pos x="1403" y="82"/>
                </a:cxn>
                <a:cxn ang="0">
                  <a:pos x="1385" y="82"/>
                </a:cxn>
                <a:cxn ang="0">
                  <a:pos x="1376" y="91"/>
                </a:cxn>
                <a:cxn ang="0">
                  <a:pos x="44" y="91"/>
                </a:cxn>
                <a:cxn ang="0">
                  <a:pos x="26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26" y="9"/>
                </a:cxn>
                <a:cxn ang="0">
                  <a:pos x="44" y="0"/>
                </a:cxn>
              </a:cxnLst>
              <a:rect l="0" t="0" r="r" b="b"/>
              <a:pathLst>
                <a:path w="1411" h="509">
                  <a:moveTo>
                    <a:pt x="44" y="418"/>
                  </a:moveTo>
                  <a:lnTo>
                    <a:pt x="1367" y="418"/>
                  </a:lnTo>
                  <a:lnTo>
                    <a:pt x="1385" y="427"/>
                  </a:lnTo>
                  <a:lnTo>
                    <a:pt x="1403" y="427"/>
                  </a:lnTo>
                  <a:lnTo>
                    <a:pt x="1411" y="445"/>
                  </a:lnTo>
                  <a:lnTo>
                    <a:pt x="1411" y="482"/>
                  </a:lnTo>
                  <a:lnTo>
                    <a:pt x="1403" y="500"/>
                  </a:lnTo>
                  <a:lnTo>
                    <a:pt x="1385" y="500"/>
                  </a:lnTo>
                  <a:lnTo>
                    <a:pt x="1367" y="509"/>
                  </a:lnTo>
                  <a:lnTo>
                    <a:pt x="44" y="509"/>
                  </a:lnTo>
                  <a:lnTo>
                    <a:pt x="26" y="500"/>
                  </a:lnTo>
                  <a:lnTo>
                    <a:pt x="9" y="500"/>
                  </a:lnTo>
                  <a:lnTo>
                    <a:pt x="0" y="482"/>
                  </a:lnTo>
                  <a:lnTo>
                    <a:pt x="0" y="445"/>
                  </a:lnTo>
                  <a:lnTo>
                    <a:pt x="9" y="427"/>
                  </a:lnTo>
                  <a:lnTo>
                    <a:pt x="26" y="427"/>
                  </a:lnTo>
                  <a:lnTo>
                    <a:pt x="44" y="418"/>
                  </a:lnTo>
                  <a:close/>
                  <a:moveTo>
                    <a:pt x="44" y="0"/>
                  </a:moveTo>
                  <a:lnTo>
                    <a:pt x="1367" y="0"/>
                  </a:lnTo>
                  <a:lnTo>
                    <a:pt x="1385" y="9"/>
                  </a:lnTo>
                  <a:lnTo>
                    <a:pt x="1403" y="9"/>
                  </a:lnTo>
                  <a:lnTo>
                    <a:pt x="1411" y="27"/>
                  </a:lnTo>
                  <a:lnTo>
                    <a:pt x="1411" y="64"/>
                  </a:lnTo>
                  <a:lnTo>
                    <a:pt x="1403" y="82"/>
                  </a:lnTo>
                  <a:lnTo>
                    <a:pt x="1385" y="82"/>
                  </a:lnTo>
                  <a:lnTo>
                    <a:pt x="1376" y="91"/>
                  </a:lnTo>
                  <a:lnTo>
                    <a:pt x="44" y="91"/>
                  </a:lnTo>
                  <a:lnTo>
                    <a:pt x="26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26" y="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5916" y="1837"/>
              <a:ext cx="1385" cy="148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341" y="0"/>
                </a:cxn>
                <a:cxn ang="0">
                  <a:pos x="1385" y="491"/>
                </a:cxn>
                <a:cxn ang="0">
                  <a:pos x="1332" y="491"/>
                </a:cxn>
                <a:cxn ang="0">
                  <a:pos x="1315" y="337"/>
                </a:cxn>
                <a:cxn ang="0">
                  <a:pos x="1297" y="218"/>
                </a:cxn>
                <a:cxn ang="0">
                  <a:pos x="1253" y="146"/>
                </a:cxn>
                <a:cxn ang="0">
                  <a:pos x="1182" y="100"/>
                </a:cxn>
                <a:cxn ang="0">
                  <a:pos x="1085" y="73"/>
                </a:cxn>
                <a:cxn ang="0">
                  <a:pos x="953" y="64"/>
                </a:cxn>
                <a:cxn ang="0">
                  <a:pos x="856" y="64"/>
                </a:cxn>
                <a:cxn ang="0">
                  <a:pos x="830" y="73"/>
                </a:cxn>
                <a:cxn ang="0">
                  <a:pos x="812" y="82"/>
                </a:cxn>
                <a:cxn ang="0">
                  <a:pos x="803" y="91"/>
                </a:cxn>
                <a:cxn ang="0">
                  <a:pos x="794" y="109"/>
                </a:cxn>
                <a:cxn ang="0">
                  <a:pos x="794" y="1345"/>
                </a:cxn>
                <a:cxn ang="0">
                  <a:pos x="812" y="1372"/>
                </a:cxn>
                <a:cxn ang="0">
                  <a:pos x="838" y="1391"/>
                </a:cxn>
                <a:cxn ang="0">
                  <a:pos x="909" y="1409"/>
                </a:cxn>
                <a:cxn ang="0">
                  <a:pos x="1094" y="1409"/>
                </a:cxn>
                <a:cxn ang="0">
                  <a:pos x="1094" y="1482"/>
                </a:cxn>
                <a:cxn ang="0">
                  <a:pos x="1006" y="1472"/>
                </a:cxn>
                <a:cxn ang="0">
                  <a:pos x="380" y="1472"/>
                </a:cxn>
                <a:cxn ang="0">
                  <a:pos x="291" y="1482"/>
                </a:cxn>
                <a:cxn ang="0">
                  <a:pos x="291" y="1409"/>
                </a:cxn>
                <a:cxn ang="0">
                  <a:pos x="477" y="1409"/>
                </a:cxn>
                <a:cxn ang="0">
                  <a:pos x="547" y="1391"/>
                </a:cxn>
                <a:cxn ang="0">
                  <a:pos x="574" y="1372"/>
                </a:cxn>
                <a:cxn ang="0">
                  <a:pos x="591" y="1345"/>
                </a:cxn>
                <a:cxn ang="0">
                  <a:pos x="591" y="109"/>
                </a:cxn>
                <a:cxn ang="0">
                  <a:pos x="583" y="91"/>
                </a:cxn>
                <a:cxn ang="0">
                  <a:pos x="530" y="64"/>
                </a:cxn>
                <a:cxn ang="0">
                  <a:pos x="433" y="64"/>
                </a:cxn>
                <a:cxn ang="0">
                  <a:pos x="300" y="73"/>
                </a:cxn>
                <a:cxn ang="0">
                  <a:pos x="203" y="100"/>
                </a:cxn>
                <a:cxn ang="0">
                  <a:pos x="133" y="146"/>
                </a:cxn>
                <a:cxn ang="0">
                  <a:pos x="89" y="218"/>
                </a:cxn>
                <a:cxn ang="0">
                  <a:pos x="71" y="337"/>
                </a:cxn>
                <a:cxn ang="0">
                  <a:pos x="53" y="491"/>
                </a:cxn>
                <a:cxn ang="0">
                  <a:pos x="0" y="491"/>
                </a:cxn>
                <a:cxn ang="0">
                  <a:pos x="44" y="0"/>
                </a:cxn>
              </a:cxnLst>
              <a:rect l="0" t="0" r="r" b="b"/>
              <a:pathLst>
                <a:path w="1385" h="1482">
                  <a:moveTo>
                    <a:pt x="44" y="0"/>
                  </a:moveTo>
                  <a:lnTo>
                    <a:pt x="1341" y="0"/>
                  </a:lnTo>
                  <a:lnTo>
                    <a:pt x="1385" y="491"/>
                  </a:lnTo>
                  <a:lnTo>
                    <a:pt x="1332" y="491"/>
                  </a:lnTo>
                  <a:lnTo>
                    <a:pt x="1315" y="337"/>
                  </a:lnTo>
                  <a:lnTo>
                    <a:pt x="1297" y="218"/>
                  </a:lnTo>
                  <a:lnTo>
                    <a:pt x="1253" y="146"/>
                  </a:lnTo>
                  <a:lnTo>
                    <a:pt x="1182" y="100"/>
                  </a:lnTo>
                  <a:lnTo>
                    <a:pt x="1085" y="73"/>
                  </a:lnTo>
                  <a:lnTo>
                    <a:pt x="953" y="64"/>
                  </a:lnTo>
                  <a:lnTo>
                    <a:pt x="856" y="64"/>
                  </a:lnTo>
                  <a:lnTo>
                    <a:pt x="830" y="73"/>
                  </a:lnTo>
                  <a:lnTo>
                    <a:pt x="812" y="82"/>
                  </a:lnTo>
                  <a:lnTo>
                    <a:pt x="803" y="91"/>
                  </a:lnTo>
                  <a:lnTo>
                    <a:pt x="794" y="109"/>
                  </a:lnTo>
                  <a:lnTo>
                    <a:pt x="794" y="1345"/>
                  </a:lnTo>
                  <a:lnTo>
                    <a:pt x="812" y="1372"/>
                  </a:lnTo>
                  <a:lnTo>
                    <a:pt x="838" y="1391"/>
                  </a:lnTo>
                  <a:lnTo>
                    <a:pt x="909" y="1409"/>
                  </a:lnTo>
                  <a:lnTo>
                    <a:pt x="1094" y="1409"/>
                  </a:lnTo>
                  <a:lnTo>
                    <a:pt x="1094" y="1482"/>
                  </a:lnTo>
                  <a:lnTo>
                    <a:pt x="1006" y="1472"/>
                  </a:lnTo>
                  <a:lnTo>
                    <a:pt x="380" y="1472"/>
                  </a:lnTo>
                  <a:lnTo>
                    <a:pt x="291" y="1482"/>
                  </a:lnTo>
                  <a:lnTo>
                    <a:pt x="291" y="1409"/>
                  </a:lnTo>
                  <a:lnTo>
                    <a:pt x="477" y="1409"/>
                  </a:lnTo>
                  <a:lnTo>
                    <a:pt x="547" y="1391"/>
                  </a:lnTo>
                  <a:lnTo>
                    <a:pt x="574" y="1372"/>
                  </a:lnTo>
                  <a:lnTo>
                    <a:pt x="591" y="1345"/>
                  </a:lnTo>
                  <a:lnTo>
                    <a:pt x="591" y="109"/>
                  </a:lnTo>
                  <a:lnTo>
                    <a:pt x="583" y="91"/>
                  </a:lnTo>
                  <a:lnTo>
                    <a:pt x="530" y="64"/>
                  </a:lnTo>
                  <a:lnTo>
                    <a:pt x="433" y="64"/>
                  </a:lnTo>
                  <a:lnTo>
                    <a:pt x="300" y="73"/>
                  </a:lnTo>
                  <a:lnTo>
                    <a:pt x="203" y="100"/>
                  </a:lnTo>
                  <a:lnTo>
                    <a:pt x="133" y="146"/>
                  </a:lnTo>
                  <a:lnTo>
                    <a:pt x="89" y="218"/>
                  </a:lnTo>
                  <a:lnTo>
                    <a:pt x="71" y="337"/>
                  </a:lnTo>
                  <a:lnTo>
                    <a:pt x="53" y="491"/>
                  </a:lnTo>
                  <a:lnTo>
                    <a:pt x="0" y="49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7266" y="2346"/>
              <a:ext cx="715" cy="97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246"/>
                </a:cxn>
                <a:cxn ang="0">
                  <a:pos x="318" y="182"/>
                </a:cxn>
                <a:cxn ang="0">
                  <a:pos x="353" y="118"/>
                </a:cxn>
                <a:cxn ang="0">
                  <a:pos x="406" y="55"/>
                </a:cxn>
                <a:cxn ang="0">
                  <a:pos x="468" y="18"/>
                </a:cxn>
                <a:cxn ang="0">
                  <a:pos x="556" y="0"/>
                </a:cxn>
                <a:cxn ang="0">
                  <a:pos x="635" y="18"/>
                </a:cxn>
                <a:cxn ang="0">
                  <a:pos x="697" y="73"/>
                </a:cxn>
                <a:cxn ang="0">
                  <a:pos x="715" y="137"/>
                </a:cxn>
                <a:cxn ang="0">
                  <a:pos x="715" y="173"/>
                </a:cxn>
                <a:cxn ang="0">
                  <a:pos x="662" y="227"/>
                </a:cxn>
                <a:cxn ang="0">
                  <a:pos x="644" y="237"/>
                </a:cxn>
                <a:cxn ang="0">
                  <a:pos x="591" y="237"/>
                </a:cxn>
                <a:cxn ang="0">
                  <a:pos x="565" y="218"/>
                </a:cxn>
                <a:cxn ang="0">
                  <a:pos x="547" y="200"/>
                </a:cxn>
                <a:cxn ang="0">
                  <a:pos x="538" y="173"/>
                </a:cxn>
                <a:cxn ang="0">
                  <a:pos x="529" y="137"/>
                </a:cxn>
                <a:cxn ang="0">
                  <a:pos x="547" y="82"/>
                </a:cxn>
                <a:cxn ang="0">
                  <a:pos x="556" y="64"/>
                </a:cxn>
                <a:cxn ang="0">
                  <a:pos x="574" y="55"/>
                </a:cxn>
                <a:cxn ang="0">
                  <a:pos x="556" y="55"/>
                </a:cxn>
                <a:cxn ang="0">
                  <a:pos x="468" y="73"/>
                </a:cxn>
                <a:cxn ang="0">
                  <a:pos x="397" y="137"/>
                </a:cxn>
                <a:cxn ang="0">
                  <a:pos x="353" y="227"/>
                </a:cxn>
                <a:cxn ang="0">
                  <a:pos x="318" y="336"/>
                </a:cxn>
                <a:cxn ang="0">
                  <a:pos x="309" y="464"/>
                </a:cxn>
                <a:cxn ang="0">
                  <a:pos x="309" y="845"/>
                </a:cxn>
                <a:cxn ang="0">
                  <a:pos x="327" y="882"/>
                </a:cxn>
                <a:cxn ang="0">
                  <a:pos x="379" y="891"/>
                </a:cxn>
                <a:cxn ang="0">
                  <a:pos x="468" y="900"/>
                </a:cxn>
                <a:cxn ang="0">
                  <a:pos x="512" y="900"/>
                </a:cxn>
                <a:cxn ang="0">
                  <a:pos x="512" y="973"/>
                </a:cxn>
                <a:cxn ang="0">
                  <a:pos x="371" y="963"/>
                </a:cxn>
                <a:cxn ang="0">
                  <a:pos x="168" y="963"/>
                </a:cxn>
                <a:cxn ang="0">
                  <a:pos x="88" y="973"/>
                </a:cxn>
                <a:cxn ang="0">
                  <a:pos x="0" y="973"/>
                </a:cxn>
                <a:cxn ang="0">
                  <a:pos x="0" y="900"/>
                </a:cxn>
                <a:cxn ang="0">
                  <a:pos x="88" y="900"/>
                </a:cxn>
                <a:cxn ang="0">
                  <a:pos x="132" y="891"/>
                </a:cxn>
                <a:cxn ang="0">
                  <a:pos x="159" y="854"/>
                </a:cxn>
                <a:cxn ang="0">
                  <a:pos x="168" y="800"/>
                </a:cxn>
                <a:cxn ang="0">
                  <a:pos x="168" y="218"/>
                </a:cxn>
                <a:cxn ang="0">
                  <a:pos x="159" y="155"/>
                </a:cxn>
                <a:cxn ang="0">
                  <a:pos x="141" y="118"/>
                </a:cxn>
                <a:cxn ang="0">
                  <a:pos x="88" y="100"/>
                </a:cxn>
                <a:cxn ang="0">
                  <a:pos x="0" y="100"/>
                </a:cxn>
                <a:cxn ang="0">
                  <a:pos x="0" y="28"/>
                </a:cxn>
                <a:cxn ang="0">
                  <a:pos x="291" y="0"/>
                </a:cxn>
              </a:cxnLst>
              <a:rect l="0" t="0" r="r" b="b"/>
              <a:pathLst>
                <a:path w="715" h="973">
                  <a:moveTo>
                    <a:pt x="291" y="0"/>
                  </a:moveTo>
                  <a:lnTo>
                    <a:pt x="291" y="246"/>
                  </a:lnTo>
                  <a:lnTo>
                    <a:pt x="318" y="182"/>
                  </a:lnTo>
                  <a:lnTo>
                    <a:pt x="353" y="118"/>
                  </a:lnTo>
                  <a:lnTo>
                    <a:pt x="406" y="55"/>
                  </a:lnTo>
                  <a:lnTo>
                    <a:pt x="468" y="18"/>
                  </a:lnTo>
                  <a:lnTo>
                    <a:pt x="556" y="0"/>
                  </a:lnTo>
                  <a:lnTo>
                    <a:pt x="635" y="18"/>
                  </a:lnTo>
                  <a:lnTo>
                    <a:pt x="697" y="73"/>
                  </a:lnTo>
                  <a:lnTo>
                    <a:pt x="715" y="137"/>
                  </a:lnTo>
                  <a:lnTo>
                    <a:pt x="715" y="173"/>
                  </a:lnTo>
                  <a:lnTo>
                    <a:pt x="662" y="227"/>
                  </a:lnTo>
                  <a:lnTo>
                    <a:pt x="644" y="237"/>
                  </a:lnTo>
                  <a:lnTo>
                    <a:pt x="591" y="237"/>
                  </a:lnTo>
                  <a:lnTo>
                    <a:pt x="565" y="218"/>
                  </a:lnTo>
                  <a:lnTo>
                    <a:pt x="547" y="200"/>
                  </a:lnTo>
                  <a:lnTo>
                    <a:pt x="538" y="173"/>
                  </a:lnTo>
                  <a:lnTo>
                    <a:pt x="529" y="137"/>
                  </a:lnTo>
                  <a:lnTo>
                    <a:pt x="547" y="82"/>
                  </a:lnTo>
                  <a:lnTo>
                    <a:pt x="556" y="64"/>
                  </a:lnTo>
                  <a:lnTo>
                    <a:pt x="574" y="55"/>
                  </a:lnTo>
                  <a:lnTo>
                    <a:pt x="556" y="55"/>
                  </a:lnTo>
                  <a:lnTo>
                    <a:pt x="468" y="73"/>
                  </a:lnTo>
                  <a:lnTo>
                    <a:pt x="397" y="137"/>
                  </a:lnTo>
                  <a:lnTo>
                    <a:pt x="353" y="227"/>
                  </a:lnTo>
                  <a:lnTo>
                    <a:pt x="318" y="336"/>
                  </a:lnTo>
                  <a:lnTo>
                    <a:pt x="309" y="464"/>
                  </a:lnTo>
                  <a:lnTo>
                    <a:pt x="309" y="845"/>
                  </a:lnTo>
                  <a:lnTo>
                    <a:pt x="327" y="882"/>
                  </a:lnTo>
                  <a:lnTo>
                    <a:pt x="379" y="891"/>
                  </a:lnTo>
                  <a:lnTo>
                    <a:pt x="468" y="900"/>
                  </a:lnTo>
                  <a:lnTo>
                    <a:pt x="512" y="900"/>
                  </a:lnTo>
                  <a:lnTo>
                    <a:pt x="512" y="973"/>
                  </a:lnTo>
                  <a:lnTo>
                    <a:pt x="371" y="963"/>
                  </a:lnTo>
                  <a:lnTo>
                    <a:pt x="168" y="963"/>
                  </a:lnTo>
                  <a:lnTo>
                    <a:pt x="88" y="973"/>
                  </a:lnTo>
                  <a:lnTo>
                    <a:pt x="0" y="973"/>
                  </a:lnTo>
                  <a:lnTo>
                    <a:pt x="0" y="900"/>
                  </a:lnTo>
                  <a:lnTo>
                    <a:pt x="88" y="900"/>
                  </a:lnTo>
                  <a:lnTo>
                    <a:pt x="132" y="891"/>
                  </a:lnTo>
                  <a:lnTo>
                    <a:pt x="159" y="854"/>
                  </a:lnTo>
                  <a:lnTo>
                    <a:pt x="168" y="800"/>
                  </a:lnTo>
                  <a:lnTo>
                    <a:pt x="168" y="218"/>
                  </a:lnTo>
                  <a:lnTo>
                    <a:pt x="159" y="155"/>
                  </a:lnTo>
                  <a:lnTo>
                    <a:pt x="141" y="118"/>
                  </a:lnTo>
                  <a:lnTo>
                    <a:pt x="88" y="100"/>
                  </a:lnTo>
                  <a:lnTo>
                    <a:pt x="0" y="100"/>
                  </a:lnTo>
                  <a:lnTo>
                    <a:pt x="0" y="28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8104" y="2982"/>
              <a:ext cx="1315" cy="1145"/>
            </a:xfrm>
            <a:custGeom>
              <a:avLst/>
              <a:gdLst/>
              <a:ahLst/>
              <a:cxnLst>
                <a:cxn ang="0">
                  <a:pos x="1253" y="0"/>
                </a:cxn>
                <a:cxn ang="0">
                  <a:pos x="1262" y="37"/>
                </a:cxn>
                <a:cxn ang="0">
                  <a:pos x="1165" y="291"/>
                </a:cxn>
                <a:cxn ang="0">
                  <a:pos x="1059" y="655"/>
                </a:cxn>
                <a:cxn ang="0">
                  <a:pos x="1024" y="882"/>
                </a:cxn>
                <a:cxn ang="0">
                  <a:pos x="1015" y="973"/>
                </a:cxn>
                <a:cxn ang="0">
                  <a:pos x="1085" y="1045"/>
                </a:cxn>
                <a:cxn ang="0">
                  <a:pos x="1174" y="1036"/>
                </a:cxn>
                <a:cxn ang="0">
                  <a:pos x="1191" y="1009"/>
                </a:cxn>
                <a:cxn ang="0">
                  <a:pos x="1235" y="973"/>
                </a:cxn>
                <a:cxn ang="0">
                  <a:pos x="1279" y="945"/>
                </a:cxn>
                <a:cxn ang="0">
                  <a:pos x="1315" y="964"/>
                </a:cxn>
                <a:cxn ang="0">
                  <a:pos x="1262" y="1045"/>
                </a:cxn>
                <a:cxn ang="0">
                  <a:pos x="1103" y="1127"/>
                </a:cxn>
                <a:cxn ang="0">
                  <a:pos x="944" y="1145"/>
                </a:cxn>
                <a:cxn ang="0">
                  <a:pos x="900" y="1118"/>
                </a:cxn>
                <a:cxn ang="0">
                  <a:pos x="874" y="1018"/>
                </a:cxn>
                <a:cxn ang="0">
                  <a:pos x="900" y="845"/>
                </a:cxn>
                <a:cxn ang="0">
                  <a:pos x="918" y="645"/>
                </a:cxn>
                <a:cxn ang="0">
                  <a:pos x="468" y="764"/>
                </a:cxn>
                <a:cxn ang="0">
                  <a:pos x="397" y="964"/>
                </a:cxn>
                <a:cxn ang="0">
                  <a:pos x="362" y="1054"/>
                </a:cxn>
                <a:cxn ang="0">
                  <a:pos x="318" y="1109"/>
                </a:cxn>
                <a:cxn ang="0">
                  <a:pos x="256" y="1136"/>
                </a:cxn>
                <a:cxn ang="0">
                  <a:pos x="221" y="1118"/>
                </a:cxn>
                <a:cxn ang="0">
                  <a:pos x="291" y="927"/>
                </a:cxn>
                <a:cxn ang="0">
                  <a:pos x="380" y="645"/>
                </a:cxn>
                <a:cxn ang="0">
                  <a:pos x="221" y="636"/>
                </a:cxn>
                <a:cxn ang="0">
                  <a:pos x="265" y="582"/>
                </a:cxn>
                <a:cxn ang="0">
                  <a:pos x="309" y="555"/>
                </a:cxn>
                <a:cxn ang="0">
                  <a:pos x="415" y="473"/>
                </a:cxn>
                <a:cxn ang="0">
                  <a:pos x="450" y="291"/>
                </a:cxn>
                <a:cxn ang="0">
                  <a:pos x="459" y="173"/>
                </a:cxn>
                <a:cxn ang="0">
                  <a:pos x="441" y="146"/>
                </a:cxn>
                <a:cxn ang="0">
                  <a:pos x="406" y="118"/>
                </a:cxn>
                <a:cxn ang="0">
                  <a:pos x="283" y="128"/>
                </a:cxn>
                <a:cxn ang="0">
                  <a:pos x="177" y="209"/>
                </a:cxn>
                <a:cxn ang="0">
                  <a:pos x="88" y="309"/>
                </a:cxn>
                <a:cxn ang="0">
                  <a:pos x="44" y="327"/>
                </a:cxn>
                <a:cxn ang="0">
                  <a:pos x="9" y="337"/>
                </a:cxn>
                <a:cxn ang="0">
                  <a:pos x="0" y="318"/>
                </a:cxn>
                <a:cxn ang="0">
                  <a:pos x="53" y="227"/>
                </a:cxn>
                <a:cxn ang="0">
                  <a:pos x="221" y="91"/>
                </a:cxn>
                <a:cxn ang="0">
                  <a:pos x="485" y="19"/>
                </a:cxn>
                <a:cxn ang="0">
                  <a:pos x="547" y="28"/>
                </a:cxn>
                <a:cxn ang="0">
                  <a:pos x="582" y="55"/>
                </a:cxn>
                <a:cxn ang="0">
                  <a:pos x="600" y="146"/>
                </a:cxn>
                <a:cxn ang="0">
                  <a:pos x="582" y="309"/>
                </a:cxn>
                <a:cxn ang="0">
                  <a:pos x="538" y="527"/>
                </a:cxn>
                <a:cxn ang="0">
                  <a:pos x="530" y="555"/>
                </a:cxn>
                <a:cxn ang="0">
                  <a:pos x="971" y="527"/>
                </a:cxn>
                <a:cxn ang="0">
                  <a:pos x="1059" y="246"/>
                </a:cxn>
                <a:cxn ang="0">
                  <a:pos x="1121" y="82"/>
                </a:cxn>
                <a:cxn ang="0">
                  <a:pos x="1147" y="46"/>
                </a:cxn>
                <a:cxn ang="0">
                  <a:pos x="1226" y="0"/>
                </a:cxn>
              </a:cxnLst>
              <a:rect l="0" t="0" r="r" b="b"/>
              <a:pathLst>
                <a:path w="1315" h="1145">
                  <a:moveTo>
                    <a:pt x="1226" y="0"/>
                  </a:moveTo>
                  <a:lnTo>
                    <a:pt x="1253" y="0"/>
                  </a:lnTo>
                  <a:lnTo>
                    <a:pt x="1262" y="9"/>
                  </a:lnTo>
                  <a:lnTo>
                    <a:pt x="1262" y="37"/>
                  </a:lnTo>
                  <a:lnTo>
                    <a:pt x="1253" y="46"/>
                  </a:lnTo>
                  <a:lnTo>
                    <a:pt x="1165" y="291"/>
                  </a:lnTo>
                  <a:lnTo>
                    <a:pt x="1103" y="491"/>
                  </a:lnTo>
                  <a:lnTo>
                    <a:pt x="1059" y="655"/>
                  </a:lnTo>
                  <a:lnTo>
                    <a:pt x="1032" y="791"/>
                  </a:lnTo>
                  <a:lnTo>
                    <a:pt x="1024" y="882"/>
                  </a:lnTo>
                  <a:lnTo>
                    <a:pt x="1015" y="945"/>
                  </a:lnTo>
                  <a:lnTo>
                    <a:pt x="1015" y="973"/>
                  </a:lnTo>
                  <a:lnTo>
                    <a:pt x="1032" y="1027"/>
                  </a:lnTo>
                  <a:lnTo>
                    <a:pt x="1085" y="1045"/>
                  </a:lnTo>
                  <a:lnTo>
                    <a:pt x="1165" y="1045"/>
                  </a:lnTo>
                  <a:lnTo>
                    <a:pt x="1174" y="1036"/>
                  </a:lnTo>
                  <a:lnTo>
                    <a:pt x="1174" y="1027"/>
                  </a:lnTo>
                  <a:lnTo>
                    <a:pt x="1191" y="1009"/>
                  </a:lnTo>
                  <a:lnTo>
                    <a:pt x="1209" y="982"/>
                  </a:lnTo>
                  <a:lnTo>
                    <a:pt x="1235" y="973"/>
                  </a:lnTo>
                  <a:lnTo>
                    <a:pt x="1253" y="954"/>
                  </a:lnTo>
                  <a:lnTo>
                    <a:pt x="1279" y="945"/>
                  </a:lnTo>
                  <a:lnTo>
                    <a:pt x="1297" y="945"/>
                  </a:lnTo>
                  <a:lnTo>
                    <a:pt x="1315" y="964"/>
                  </a:lnTo>
                  <a:lnTo>
                    <a:pt x="1297" y="1000"/>
                  </a:lnTo>
                  <a:lnTo>
                    <a:pt x="1262" y="1045"/>
                  </a:lnTo>
                  <a:lnTo>
                    <a:pt x="1191" y="1091"/>
                  </a:lnTo>
                  <a:lnTo>
                    <a:pt x="1103" y="1127"/>
                  </a:lnTo>
                  <a:lnTo>
                    <a:pt x="979" y="1145"/>
                  </a:lnTo>
                  <a:lnTo>
                    <a:pt x="944" y="1145"/>
                  </a:lnTo>
                  <a:lnTo>
                    <a:pt x="918" y="1136"/>
                  </a:lnTo>
                  <a:lnTo>
                    <a:pt x="900" y="1118"/>
                  </a:lnTo>
                  <a:lnTo>
                    <a:pt x="874" y="1063"/>
                  </a:lnTo>
                  <a:lnTo>
                    <a:pt x="874" y="1018"/>
                  </a:lnTo>
                  <a:lnTo>
                    <a:pt x="882" y="945"/>
                  </a:lnTo>
                  <a:lnTo>
                    <a:pt x="900" y="845"/>
                  </a:lnTo>
                  <a:lnTo>
                    <a:pt x="953" y="627"/>
                  </a:lnTo>
                  <a:lnTo>
                    <a:pt x="918" y="645"/>
                  </a:lnTo>
                  <a:lnTo>
                    <a:pt x="503" y="645"/>
                  </a:lnTo>
                  <a:lnTo>
                    <a:pt x="468" y="764"/>
                  </a:lnTo>
                  <a:lnTo>
                    <a:pt x="432" y="873"/>
                  </a:lnTo>
                  <a:lnTo>
                    <a:pt x="397" y="964"/>
                  </a:lnTo>
                  <a:lnTo>
                    <a:pt x="371" y="1027"/>
                  </a:lnTo>
                  <a:lnTo>
                    <a:pt x="362" y="1054"/>
                  </a:lnTo>
                  <a:lnTo>
                    <a:pt x="344" y="1082"/>
                  </a:lnTo>
                  <a:lnTo>
                    <a:pt x="318" y="1109"/>
                  </a:lnTo>
                  <a:lnTo>
                    <a:pt x="283" y="1127"/>
                  </a:lnTo>
                  <a:lnTo>
                    <a:pt x="256" y="1136"/>
                  </a:lnTo>
                  <a:lnTo>
                    <a:pt x="221" y="1136"/>
                  </a:lnTo>
                  <a:lnTo>
                    <a:pt x="221" y="1118"/>
                  </a:lnTo>
                  <a:lnTo>
                    <a:pt x="230" y="1100"/>
                  </a:lnTo>
                  <a:lnTo>
                    <a:pt x="291" y="927"/>
                  </a:lnTo>
                  <a:lnTo>
                    <a:pt x="344" y="782"/>
                  </a:lnTo>
                  <a:lnTo>
                    <a:pt x="380" y="645"/>
                  </a:lnTo>
                  <a:lnTo>
                    <a:pt x="221" y="645"/>
                  </a:lnTo>
                  <a:lnTo>
                    <a:pt x="221" y="636"/>
                  </a:lnTo>
                  <a:lnTo>
                    <a:pt x="238" y="600"/>
                  </a:lnTo>
                  <a:lnTo>
                    <a:pt x="265" y="582"/>
                  </a:lnTo>
                  <a:lnTo>
                    <a:pt x="283" y="573"/>
                  </a:lnTo>
                  <a:lnTo>
                    <a:pt x="309" y="555"/>
                  </a:lnTo>
                  <a:lnTo>
                    <a:pt x="397" y="555"/>
                  </a:lnTo>
                  <a:lnTo>
                    <a:pt x="415" y="473"/>
                  </a:lnTo>
                  <a:lnTo>
                    <a:pt x="441" y="364"/>
                  </a:lnTo>
                  <a:lnTo>
                    <a:pt x="450" y="291"/>
                  </a:lnTo>
                  <a:lnTo>
                    <a:pt x="459" y="227"/>
                  </a:lnTo>
                  <a:lnTo>
                    <a:pt x="459" y="173"/>
                  </a:lnTo>
                  <a:lnTo>
                    <a:pt x="450" y="164"/>
                  </a:lnTo>
                  <a:lnTo>
                    <a:pt x="441" y="146"/>
                  </a:lnTo>
                  <a:lnTo>
                    <a:pt x="424" y="128"/>
                  </a:lnTo>
                  <a:lnTo>
                    <a:pt x="406" y="118"/>
                  </a:lnTo>
                  <a:lnTo>
                    <a:pt x="380" y="118"/>
                  </a:lnTo>
                  <a:lnTo>
                    <a:pt x="283" y="128"/>
                  </a:lnTo>
                  <a:lnTo>
                    <a:pt x="221" y="164"/>
                  </a:lnTo>
                  <a:lnTo>
                    <a:pt x="177" y="209"/>
                  </a:lnTo>
                  <a:lnTo>
                    <a:pt x="141" y="255"/>
                  </a:lnTo>
                  <a:lnTo>
                    <a:pt x="88" y="309"/>
                  </a:lnTo>
                  <a:lnTo>
                    <a:pt x="62" y="327"/>
                  </a:lnTo>
                  <a:lnTo>
                    <a:pt x="44" y="327"/>
                  </a:lnTo>
                  <a:lnTo>
                    <a:pt x="27" y="337"/>
                  </a:lnTo>
                  <a:lnTo>
                    <a:pt x="9" y="337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18" y="291"/>
                  </a:lnTo>
                  <a:lnTo>
                    <a:pt x="53" y="227"/>
                  </a:lnTo>
                  <a:lnTo>
                    <a:pt x="124" y="155"/>
                  </a:lnTo>
                  <a:lnTo>
                    <a:pt x="221" y="91"/>
                  </a:lnTo>
                  <a:lnTo>
                    <a:pt x="335" y="37"/>
                  </a:lnTo>
                  <a:lnTo>
                    <a:pt x="485" y="19"/>
                  </a:lnTo>
                  <a:lnTo>
                    <a:pt x="521" y="19"/>
                  </a:lnTo>
                  <a:lnTo>
                    <a:pt x="547" y="28"/>
                  </a:lnTo>
                  <a:lnTo>
                    <a:pt x="565" y="46"/>
                  </a:lnTo>
                  <a:lnTo>
                    <a:pt x="582" y="55"/>
                  </a:lnTo>
                  <a:lnTo>
                    <a:pt x="600" y="91"/>
                  </a:lnTo>
                  <a:lnTo>
                    <a:pt x="600" y="146"/>
                  </a:lnTo>
                  <a:lnTo>
                    <a:pt x="591" y="209"/>
                  </a:lnTo>
                  <a:lnTo>
                    <a:pt x="582" y="309"/>
                  </a:lnTo>
                  <a:lnTo>
                    <a:pt x="565" y="418"/>
                  </a:lnTo>
                  <a:lnTo>
                    <a:pt x="538" y="527"/>
                  </a:lnTo>
                  <a:lnTo>
                    <a:pt x="521" y="527"/>
                  </a:lnTo>
                  <a:lnTo>
                    <a:pt x="530" y="555"/>
                  </a:lnTo>
                  <a:lnTo>
                    <a:pt x="538" y="527"/>
                  </a:lnTo>
                  <a:lnTo>
                    <a:pt x="971" y="527"/>
                  </a:lnTo>
                  <a:lnTo>
                    <a:pt x="1015" y="373"/>
                  </a:lnTo>
                  <a:lnTo>
                    <a:pt x="1059" y="246"/>
                  </a:lnTo>
                  <a:lnTo>
                    <a:pt x="1094" y="146"/>
                  </a:lnTo>
                  <a:lnTo>
                    <a:pt x="1121" y="82"/>
                  </a:lnTo>
                  <a:lnTo>
                    <a:pt x="1129" y="64"/>
                  </a:lnTo>
                  <a:lnTo>
                    <a:pt x="1147" y="46"/>
                  </a:lnTo>
                  <a:lnTo>
                    <a:pt x="1200" y="9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 noEditPoints="1"/>
            </p:cNvSpPr>
            <p:nvPr/>
          </p:nvSpPr>
          <p:spPr bwMode="auto">
            <a:xfrm>
              <a:off x="9613" y="2573"/>
              <a:ext cx="467" cy="755"/>
            </a:xfrm>
            <a:custGeom>
              <a:avLst/>
              <a:gdLst/>
              <a:ahLst/>
              <a:cxnLst>
                <a:cxn ang="0">
                  <a:pos x="309" y="309"/>
                </a:cxn>
                <a:cxn ang="0">
                  <a:pos x="247" y="328"/>
                </a:cxn>
                <a:cxn ang="0">
                  <a:pos x="194" y="364"/>
                </a:cxn>
                <a:cxn ang="0">
                  <a:pos x="141" y="418"/>
                </a:cxn>
                <a:cxn ang="0">
                  <a:pos x="141" y="428"/>
                </a:cxn>
                <a:cxn ang="0">
                  <a:pos x="132" y="446"/>
                </a:cxn>
                <a:cxn ang="0">
                  <a:pos x="132" y="473"/>
                </a:cxn>
                <a:cxn ang="0">
                  <a:pos x="123" y="491"/>
                </a:cxn>
                <a:cxn ang="0">
                  <a:pos x="123" y="509"/>
                </a:cxn>
                <a:cxn ang="0">
                  <a:pos x="114" y="555"/>
                </a:cxn>
                <a:cxn ang="0">
                  <a:pos x="106" y="609"/>
                </a:cxn>
                <a:cxn ang="0">
                  <a:pos x="106" y="646"/>
                </a:cxn>
                <a:cxn ang="0">
                  <a:pos x="114" y="673"/>
                </a:cxn>
                <a:cxn ang="0">
                  <a:pos x="150" y="709"/>
                </a:cxn>
                <a:cxn ang="0">
                  <a:pos x="185" y="727"/>
                </a:cxn>
                <a:cxn ang="0">
                  <a:pos x="203" y="727"/>
                </a:cxn>
                <a:cxn ang="0">
                  <a:pos x="203" y="718"/>
                </a:cxn>
                <a:cxn ang="0">
                  <a:pos x="247" y="709"/>
                </a:cxn>
                <a:cxn ang="0">
                  <a:pos x="300" y="673"/>
                </a:cxn>
                <a:cxn ang="0">
                  <a:pos x="344" y="618"/>
                </a:cxn>
                <a:cxn ang="0">
                  <a:pos x="370" y="555"/>
                </a:cxn>
                <a:cxn ang="0">
                  <a:pos x="388" y="482"/>
                </a:cxn>
                <a:cxn ang="0">
                  <a:pos x="397" y="418"/>
                </a:cxn>
                <a:cxn ang="0">
                  <a:pos x="397" y="382"/>
                </a:cxn>
                <a:cxn ang="0">
                  <a:pos x="388" y="355"/>
                </a:cxn>
                <a:cxn ang="0">
                  <a:pos x="353" y="318"/>
                </a:cxn>
                <a:cxn ang="0">
                  <a:pos x="326" y="309"/>
                </a:cxn>
                <a:cxn ang="0">
                  <a:pos x="309" y="309"/>
                </a:cxn>
                <a:cxn ang="0">
                  <a:pos x="194" y="0"/>
                </a:cxn>
                <a:cxn ang="0">
                  <a:pos x="220" y="0"/>
                </a:cxn>
                <a:cxn ang="0">
                  <a:pos x="229" y="10"/>
                </a:cxn>
                <a:cxn ang="0">
                  <a:pos x="229" y="46"/>
                </a:cxn>
                <a:cxn ang="0">
                  <a:pos x="212" y="37"/>
                </a:cxn>
                <a:cxn ang="0">
                  <a:pos x="141" y="328"/>
                </a:cxn>
                <a:cxn ang="0">
                  <a:pos x="220" y="282"/>
                </a:cxn>
                <a:cxn ang="0">
                  <a:pos x="291" y="273"/>
                </a:cxn>
                <a:cxn ang="0">
                  <a:pos x="362" y="282"/>
                </a:cxn>
                <a:cxn ang="0">
                  <a:pos x="414" y="318"/>
                </a:cxn>
                <a:cxn ang="0">
                  <a:pos x="459" y="382"/>
                </a:cxn>
                <a:cxn ang="0">
                  <a:pos x="467" y="455"/>
                </a:cxn>
                <a:cxn ang="0">
                  <a:pos x="441" y="564"/>
                </a:cxn>
                <a:cxn ang="0">
                  <a:pos x="379" y="664"/>
                </a:cxn>
                <a:cxn ang="0">
                  <a:pos x="282" y="727"/>
                </a:cxn>
                <a:cxn ang="0">
                  <a:pos x="176" y="755"/>
                </a:cxn>
                <a:cxn ang="0">
                  <a:pos x="106" y="746"/>
                </a:cxn>
                <a:cxn ang="0">
                  <a:pos x="53" y="709"/>
                </a:cxn>
                <a:cxn ang="0">
                  <a:pos x="17" y="646"/>
                </a:cxn>
                <a:cxn ang="0">
                  <a:pos x="0" y="573"/>
                </a:cxn>
                <a:cxn ang="0">
                  <a:pos x="0" y="546"/>
                </a:cxn>
                <a:cxn ang="0">
                  <a:pos x="9" y="518"/>
                </a:cxn>
                <a:cxn ang="0">
                  <a:pos x="97" y="155"/>
                </a:cxn>
                <a:cxn ang="0">
                  <a:pos x="106" y="137"/>
                </a:cxn>
                <a:cxn ang="0">
                  <a:pos x="106" y="109"/>
                </a:cxn>
                <a:cxn ang="0">
                  <a:pos x="114" y="91"/>
                </a:cxn>
                <a:cxn ang="0">
                  <a:pos x="114" y="73"/>
                </a:cxn>
                <a:cxn ang="0">
                  <a:pos x="106" y="64"/>
                </a:cxn>
                <a:cxn ang="0">
                  <a:pos x="44" y="64"/>
                </a:cxn>
                <a:cxn ang="0">
                  <a:pos x="35" y="55"/>
                </a:cxn>
                <a:cxn ang="0">
                  <a:pos x="35" y="28"/>
                </a:cxn>
                <a:cxn ang="0">
                  <a:pos x="53" y="10"/>
                </a:cxn>
                <a:cxn ang="0">
                  <a:pos x="70" y="10"/>
                </a:cxn>
                <a:cxn ang="0">
                  <a:pos x="194" y="0"/>
                </a:cxn>
              </a:cxnLst>
              <a:rect l="0" t="0" r="r" b="b"/>
              <a:pathLst>
                <a:path w="467" h="755">
                  <a:moveTo>
                    <a:pt x="309" y="309"/>
                  </a:moveTo>
                  <a:lnTo>
                    <a:pt x="247" y="328"/>
                  </a:lnTo>
                  <a:lnTo>
                    <a:pt x="194" y="364"/>
                  </a:lnTo>
                  <a:lnTo>
                    <a:pt x="141" y="418"/>
                  </a:lnTo>
                  <a:lnTo>
                    <a:pt x="141" y="428"/>
                  </a:lnTo>
                  <a:lnTo>
                    <a:pt x="132" y="446"/>
                  </a:lnTo>
                  <a:lnTo>
                    <a:pt x="132" y="473"/>
                  </a:lnTo>
                  <a:lnTo>
                    <a:pt x="123" y="491"/>
                  </a:lnTo>
                  <a:lnTo>
                    <a:pt x="123" y="509"/>
                  </a:lnTo>
                  <a:lnTo>
                    <a:pt x="114" y="555"/>
                  </a:lnTo>
                  <a:lnTo>
                    <a:pt x="106" y="609"/>
                  </a:lnTo>
                  <a:lnTo>
                    <a:pt x="106" y="646"/>
                  </a:lnTo>
                  <a:lnTo>
                    <a:pt x="114" y="673"/>
                  </a:lnTo>
                  <a:lnTo>
                    <a:pt x="150" y="709"/>
                  </a:lnTo>
                  <a:lnTo>
                    <a:pt x="185" y="727"/>
                  </a:lnTo>
                  <a:lnTo>
                    <a:pt x="203" y="727"/>
                  </a:lnTo>
                  <a:lnTo>
                    <a:pt x="203" y="718"/>
                  </a:lnTo>
                  <a:lnTo>
                    <a:pt x="247" y="709"/>
                  </a:lnTo>
                  <a:lnTo>
                    <a:pt x="300" y="673"/>
                  </a:lnTo>
                  <a:lnTo>
                    <a:pt x="344" y="618"/>
                  </a:lnTo>
                  <a:lnTo>
                    <a:pt x="370" y="555"/>
                  </a:lnTo>
                  <a:lnTo>
                    <a:pt x="388" y="482"/>
                  </a:lnTo>
                  <a:lnTo>
                    <a:pt x="397" y="418"/>
                  </a:lnTo>
                  <a:lnTo>
                    <a:pt x="397" y="382"/>
                  </a:lnTo>
                  <a:lnTo>
                    <a:pt x="388" y="355"/>
                  </a:lnTo>
                  <a:lnTo>
                    <a:pt x="353" y="318"/>
                  </a:lnTo>
                  <a:lnTo>
                    <a:pt x="326" y="309"/>
                  </a:lnTo>
                  <a:lnTo>
                    <a:pt x="309" y="309"/>
                  </a:lnTo>
                  <a:close/>
                  <a:moveTo>
                    <a:pt x="194" y="0"/>
                  </a:moveTo>
                  <a:lnTo>
                    <a:pt x="220" y="0"/>
                  </a:lnTo>
                  <a:lnTo>
                    <a:pt x="229" y="10"/>
                  </a:lnTo>
                  <a:lnTo>
                    <a:pt x="229" y="46"/>
                  </a:lnTo>
                  <a:lnTo>
                    <a:pt x="212" y="37"/>
                  </a:lnTo>
                  <a:lnTo>
                    <a:pt x="141" y="328"/>
                  </a:lnTo>
                  <a:lnTo>
                    <a:pt x="220" y="282"/>
                  </a:lnTo>
                  <a:lnTo>
                    <a:pt x="291" y="273"/>
                  </a:lnTo>
                  <a:lnTo>
                    <a:pt x="362" y="282"/>
                  </a:lnTo>
                  <a:lnTo>
                    <a:pt x="414" y="318"/>
                  </a:lnTo>
                  <a:lnTo>
                    <a:pt x="459" y="382"/>
                  </a:lnTo>
                  <a:lnTo>
                    <a:pt x="467" y="455"/>
                  </a:lnTo>
                  <a:lnTo>
                    <a:pt x="441" y="564"/>
                  </a:lnTo>
                  <a:lnTo>
                    <a:pt x="379" y="664"/>
                  </a:lnTo>
                  <a:lnTo>
                    <a:pt x="282" y="727"/>
                  </a:lnTo>
                  <a:lnTo>
                    <a:pt x="176" y="755"/>
                  </a:lnTo>
                  <a:lnTo>
                    <a:pt x="106" y="746"/>
                  </a:lnTo>
                  <a:lnTo>
                    <a:pt x="53" y="709"/>
                  </a:lnTo>
                  <a:lnTo>
                    <a:pt x="17" y="64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9" y="518"/>
                  </a:lnTo>
                  <a:lnTo>
                    <a:pt x="97" y="155"/>
                  </a:lnTo>
                  <a:lnTo>
                    <a:pt x="106" y="137"/>
                  </a:lnTo>
                  <a:lnTo>
                    <a:pt x="106" y="109"/>
                  </a:lnTo>
                  <a:lnTo>
                    <a:pt x="114" y="91"/>
                  </a:lnTo>
                  <a:lnTo>
                    <a:pt x="114" y="73"/>
                  </a:lnTo>
                  <a:lnTo>
                    <a:pt x="106" y="64"/>
                  </a:lnTo>
                  <a:lnTo>
                    <a:pt x="44" y="64"/>
                  </a:lnTo>
                  <a:lnTo>
                    <a:pt x="35" y="55"/>
                  </a:lnTo>
                  <a:lnTo>
                    <a:pt x="35" y="28"/>
                  </a:lnTo>
                  <a:lnTo>
                    <a:pt x="53" y="10"/>
                  </a:lnTo>
                  <a:lnTo>
                    <a:pt x="70" y="1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 noEditPoints="1"/>
            </p:cNvSpPr>
            <p:nvPr/>
          </p:nvSpPr>
          <p:spPr bwMode="auto">
            <a:xfrm>
              <a:off x="10239" y="2855"/>
              <a:ext cx="635" cy="682"/>
            </a:xfrm>
            <a:custGeom>
              <a:avLst/>
              <a:gdLst/>
              <a:ahLst/>
              <a:cxnLst>
                <a:cxn ang="0">
                  <a:pos x="388" y="46"/>
                </a:cxn>
                <a:cxn ang="0">
                  <a:pos x="291" y="127"/>
                </a:cxn>
                <a:cxn ang="0">
                  <a:pos x="282" y="127"/>
                </a:cxn>
                <a:cxn ang="0">
                  <a:pos x="238" y="336"/>
                </a:cxn>
                <a:cxn ang="0">
                  <a:pos x="247" y="364"/>
                </a:cxn>
                <a:cxn ang="0">
                  <a:pos x="274" y="400"/>
                </a:cxn>
                <a:cxn ang="0">
                  <a:pos x="327" y="427"/>
                </a:cxn>
                <a:cxn ang="0">
                  <a:pos x="406" y="418"/>
                </a:cxn>
                <a:cxn ang="0">
                  <a:pos x="503" y="327"/>
                </a:cxn>
                <a:cxn ang="0">
                  <a:pos x="547" y="191"/>
                </a:cxn>
                <a:cxn ang="0">
                  <a:pos x="556" y="100"/>
                </a:cxn>
                <a:cxn ang="0">
                  <a:pos x="530" y="46"/>
                </a:cxn>
                <a:cxn ang="0">
                  <a:pos x="459" y="18"/>
                </a:cxn>
                <a:cxn ang="0">
                  <a:pos x="185" y="0"/>
                </a:cxn>
                <a:cxn ang="0">
                  <a:pos x="256" y="27"/>
                </a:cxn>
                <a:cxn ang="0">
                  <a:pos x="282" y="73"/>
                </a:cxn>
                <a:cxn ang="0">
                  <a:pos x="380" y="18"/>
                </a:cxn>
                <a:cxn ang="0">
                  <a:pos x="521" y="9"/>
                </a:cxn>
                <a:cxn ang="0">
                  <a:pos x="618" y="109"/>
                </a:cxn>
                <a:cxn ang="0">
                  <a:pos x="609" y="291"/>
                </a:cxn>
                <a:cxn ang="0">
                  <a:pos x="450" y="454"/>
                </a:cxn>
                <a:cxn ang="0">
                  <a:pos x="274" y="464"/>
                </a:cxn>
                <a:cxn ang="0">
                  <a:pos x="221" y="418"/>
                </a:cxn>
                <a:cxn ang="0">
                  <a:pos x="185" y="591"/>
                </a:cxn>
                <a:cxn ang="0">
                  <a:pos x="177" y="627"/>
                </a:cxn>
                <a:cxn ang="0">
                  <a:pos x="256" y="636"/>
                </a:cxn>
                <a:cxn ang="0">
                  <a:pos x="265" y="673"/>
                </a:cxn>
                <a:cxn ang="0">
                  <a:pos x="9" y="682"/>
                </a:cxn>
                <a:cxn ang="0">
                  <a:pos x="0" y="645"/>
                </a:cxn>
                <a:cxn ang="0">
                  <a:pos x="53" y="636"/>
                </a:cxn>
                <a:cxn ang="0">
                  <a:pos x="80" y="627"/>
                </a:cxn>
                <a:cxn ang="0">
                  <a:pos x="88" y="600"/>
                </a:cxn>
                <a:cxn ang="0">
                  <a:pos x="185" y="109"/>
                </a:cxn>
                <a:cxn ang="0">
                  <a:pos x="177" y="55"/>
                </a:cxn>
                <a:cxn ang="0">
                  <a:pos x="159" y="27"/>
                </a:cxn>
                <a:cxn ang="0">
                  <a:pos x="106" y="46"/>
                </a:cxn>
                <a:cxn ang="0">
                  <a:pos x="71" y="136"/>
                </a:cxn>
                <a:cxn ang="0">
                  <a:pos x="53" y="164"/>
                </a:cxn>
                <a:cxn ang="0">
                  <a:pos x="44" y="182"/>
                </a:cxn>
                <a:cxn ang="0">
                  <a:pos x="18" y="173"/>
                </a:cxn>
                <a:cxn ang="0">
                  <a:pos x="27" y="136"/>
                </a:cxn>
                <a:cxn ang="0">
                  <a:pos x="80" y="27"/>
                </a:cxn>
                <a:cxn ang="0">
                  <a:pos x="133" y="0"/>
                </a:cxn>
              </a:cxnLst>
              <a:rect l="0" t="0" r="r" b="b"/>
              <a:pathLst>
                <a:path w="635" h="682">
                  <a:moveTo>
                    <a:pt x="459" y="18"/>
                  </a:moveTo>
                  <a:lnTo>
                    <a:pt x="388" y="46"/>
                  </a:lnTo>
                  <a:lnTo>
                    <a:pt x="318" y="100"/>
                  </a:lnTo>
                  <a:lnTo>
                    <a:pt x="291" y="127"/>
                  </a:lnTo>
                  <a:lnTo>
                    <a:pt x="291" y="146"/>
                  </a:lnTo>
                  <a:lnTo>
                    <a:pt x="282" y="127"/>
                  </a:lnTo>
                  <a:lnTo>
                    <a:pt x="238" y="309"/>
                  </a:lnTo>
                  <a:lnTo>
                    <a:pt x="238" y="336"/>
                  </a:lnTo>
                  <a:lnTo>
                    <a:pt x="247" y="345"/>
                  </a:lnTo>
                  <a:lnTo>
                    <a:pt x="247" y="364"/>
                  </a:lnTo>
                  <a:lnTo>
                    <a:pt x="265" y="382"/>
                  </a:lnTo>
                  <a:lnTo>
                    <a:pt x="274" y="400"/>
                  </a:lnTo>
                  <a:lnTo>
                    <a:pt x="300" y="409"/>
                  </a:lnTo>
                  <a:lnTo>
                    <a:pt x="327" y="427"/>
                  </a:lnTo>
                  <a:lnTo>
                    <a:pt x="353" y="427"/>
                  </a:lnTo>
                  <a:lnTo>
                    <a:pt x="406" y="418"/>
                  </a:lnTo>
                  <a:lnTo>
                    <a:pt x="450" y="391"/>
                  </a:lnTo>
                  <a:lnTo>
                    <a:pt x="503" y="327"/>
                  </a:lnTo>
                  <a:lnTo>
                    <a:pt x="530" y="264"/>
                  </a:lnTo>
                  <a:lnTo>
                    <a:pt x="547" y="191"/>
                  </a:lnTo>
                  <a:lnTo>
                    <a:pt x="556" y="127"/>
                  </a:lnTo>
                  <a:lnTo>
                    <a:pt x="556" y="100"/>
                  </a:lnTo>
                  <a:lnTo>
                    <a:pt x="547" y="73"/>
                  </a:lnTo>
                  <a:lnTo>
                    <a:pt x="530" y="46"/>
                  </a:lnTo>
                  <a:lnTo>
                    <a:pt x="477" y="18"/>
                  </a:lnTo>
                  <a:lnTo>
                    <a:pt x="459" y="18"/>
                  </a:lnTo>
                  <a:close/>
                  <a:moveTo>
                    <a:pt x="133" y="0"/>
                  </a:moveTo>
                  <a:lnTo>
                    <a:pt x="185" y="0"/>
                  </a:lnTo>
                  <a:lnTo>
                    <a:pt x="203" y="9"/>
                  </a:lnTo>
                  <a:lnTo>
                    <a:pt x="256" y="27"/>
                  </a:lnTo>
                  <a:lnTo>
                    <a:pt x="274" y="46"/>
                  </a:lnTo>
                  <a:lnTo>
                    <a:pt x="282" y="73"/>
                  </a:lnTo>
                  <a:lnTo>
                    <a:pt x="318" y="46"/>
                  </a:lnTo>
                  <a:lnTo>
                    <a:pt x="380" y="18"/>
                  </a:lnTo>
                  <a:lnTo>
                    <a:pt x="450" y="0"/>
                  </a:lnTo>
                  <a:lnTo>
                    <a:pt x="521" y="9"/>
                  </a:lnTo>
                  <a:lnTo>
                    <a:pt x="582" y="46"/>
                  </a:lnTo>
                  <a:lnTo>
                    <a:pt x="618" y="109"/>
                  </a:lnTo>
                  <a:lnTo>
                    <a:pt x="635" y="182"/>
                  </a:lnTo>
                  <a:lnTo>
                    <a:pt x="609" y="291"/>
                  </a:lnTo>
                  <a:lnTo>
                    <a:pt x="547" y="391"/>
                  </a:lnTo>
                  <a:lnTo>
                    <a:pt x="450" y="454"/>
                  </a:lnTo>
                  <a:lnTo>
                    <a:pt x="344" y="482"/>
                  </a:lnTo>
                  <a:lnTo>
                    <a:pt x="274" y="464"/>
                  </a:lnTo>
                  <a:lnTo>
                    <a:pt x="247" y="445"/>
                  </a:lnTo>
                  <a:lnTo>
                    <a:pt x="221" y="418"/>
                  </a:lnTo>
                  <a:lnTo>
                    <a:pt x="194" y="527"/>
                  </a:lnTo>
                  <a:lnTo>
                    <a:pt x="185" y="591"/>
                  </a:lnTo>
                  <a:lnTo>
                    <a:pt x="177" y="618"/>
                  </a:lnTo>
                  <a:lnTo>
                    <a:pt x="177" y="627"/>
                  </a:lnTo>
                  <a:lnTo>
                    <a:pt x="185" y="636"/>
                  </a:lnTo>
                  <a:lnTo>
                    <a:pt x="256" y="636"/>
                  </a:lnTo>
                  <a:lnTo>
                    <a:pt x="265" y="645"/>
                  </a:lnTo>
                  <a:lnTo>
                    <a:pt x="265" y="673"/>
                  </a:lnTo>
                  <a:lnTo>
                    <a:pt x="256" y="682"/>
                  </a:lnTo>
                  <a:lnTo>
                    <a:pt x="9" y="682"/>
                  </a:lnTo>
                  <a:lnTo>
                    <a:pt x="0" y="673"/>
                  </a:lnTo>
                  <a:lnTo>
                    <a:pt x="0" y="645"/>
                  </a:lnTo>
                  <a:lnTo>
                    <a:pt x="9" y="636"/>
                  </a:lnTo>
                  <a:lnTo>
                    <a:pt x="53" y="636"/>
                  </a:lnTo>
                  <a:lnTo>
                    <a:pt x="71" y="627"/>
                  </a:lnTo>
                  <a:lnTo>
                    <a:pt x="80" y="627"/>
                  </a:lnTo>
                  <a:lnTo>
                    <a:pt x="80" y="618"/>
                  </a:lnTo>
                  <a:lnTo>
                    <a:pt x="88" y="600"/>
                  </a:lnTo>
                  <a:lnTo>
                    <a:pt x="71" y="591"/>
                  </a:lnTo>
                  <a:lnTo>
                    <a:pt x="185" y="109"/>
                  </a:lnTo>
                  <a:lnTo>
                    <a:pt x="185" y="73"/>
                  </a:lnTo>
                  <a:lnTo>
                    <a:pt x="177" y="55"/>
                  </a:lnTo>
                  <a:lnTo>
                    <a:pt x="168" y="46"/>
                  </a:lnTo>
                  <a:lnTo>
                    <a:pt x="159" y="27"/>
                  </a:lnTo>
                  <a:lnTo>
                    <a:pt x="141" y="27"/>
                  </a:lnTo>
                  <a:lnTo>
                    <a:pt x="106" y="46"/>
                  </a:lnTo>
                  <a:lnTo>
                    <a:pt x="88" y="82"/>
                  </a:lnTo>
                  <a:lnTo>
                    <a:pt x="71" y="136"/>
                  </a:lnTo>
                  <a:lnTo>
                    <a:pt x="62" y="155"/>
                  </a:lnTo>
                  <a:lnTo>
                    <a:pt x="53" y="164"/>
                  </a:lnTo>
                  <a:lnTo>
                    <a:pt x="53" y="173"/>
                  </a:lnTo>
                  <a:lnTo>
                    <a:pt x="44" y="182"/>
                  </a:lnTo>
                  <a:lnTo>
                    <a:pt x="27" y="182"/>
                  </a:lnTo>
                  <a:lnTo>
                    <a:pt x="18" y="173"/>
                  </a:lnTo>
                  <a:lnTo>
                    <a:pt x="18" y="155"/>
                  </a:lnTo>
                  <a:lnTo>
                    <a:pt x="27" y="136"/>
                  </a:lnTo>
                  <a:lnTo>
                    <a:pt x="44" y="82"/>
                  </a:lnTo>
                  <a:lnTo>
                    <a:pt x="80" y="27"/>
                  </a:lnTo>
                  <a:lnTo>
                    <a:pt x="106" y="9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1095" y="2855"/>
              <a:ext cx="467" cy="47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450" y="46"/>
                </a:cxn>
                <a:cxn ang="0">
                  <a:pos x="467" y="118"/>
                </a:cxn>
                <a:cxn ang="0">
                  <a:pos x="432" y="155"/>
                </a:cxn>
                <a:cxn ang="0">
                  <a:pos x="397" y="164"/>
                </a:cxn>
                <a:cxn ang="0">
                  <a:pos x="370" y="109"/>
                </a:cxn>
                <a:cxn ang="0">
                  <a:pos x="388" y="82"/>
                </a:cxn>
                <a:cxn ang="0">
                  <a:pos x="415" y="64"/>
                </a:cxn>
                <a:cxn ang="0">
                  <a:pos x="362" y="27"/>
                </a:cxn>
                <a:cxn ang="0">
                  <a:pos x="300" y="18"/>
                </a:cxn>
                <a:cxn ang="0">
                  <a:pos x="185" y="55"/>
                </a:cxn>
                <a:cxn ang="0">
                  <a:pos x="150" y="100"/>
                </a:cxn>
                <a:cxn ang="0">
                  <a:pos x="168" y="146"/>
                </a:cxn>
                <a:cxn ang="0">
                  <a:pos x="212" y="164"/>
                </a:cxn>
                <a:cxn ang="0">
                  <a:pos x="309" y="182"/>
                </a:cxn>
                <a:cxn ang="0">
                  <a:pos x="397" y="218"/>
                </a:cxn>
                <a:cxn ang="0">
                  <a:pos x="441" y="300"/>
                </a:cxn>
                <a:cxn ang="0">
                  <a:pos x="423" y="364"/>
                </a:cxn>
                <a:cxn ang="0">
                  <a:pos x="353" y="436"/>
                </a:cxn>
                <a:cxn ang="0">
                  <a:pos x="194" y="473"/>
                </a:cxn>
                <a:cxn ang="0">
                  <a:pos x="62" y="454"/>
                </a:cxn>
                <a:cxn ang="0">
                  <a:pos x="0" y="373"/>
                </a:cxn>
                <a:cxn ang="0">
                  <a:pos x="18" y="318"/>
                </a:cxn>
                <a:cxn ang="0">
                  <a:pos x="53" y="291"/>
                </a:cxn>
                <a:cxn ang="0">
                  <a:pos x="97" y="300"/>
                </a:cxn>
                <a:cxn ang="0">
                  <a:pos x="115" y="354"/>
                </a:cxn>
                <a:cxn ang="0">
                  <a:pos x="97" y="382"/>
                </a:cxn>
                <a:cxn ang="0">
                  <a:pos x="62" y="400"/>
                </a:cxn>
                <a:cxn ang="0">
                  <a:pos x="159" y="436"/>
                </a:cxn>
                <a:cxn ang="0">
                  <a:pos x="282" y="427"/>
                </a:cxn>
                <a:cxn ang="0">
                  <a:pos x="370" y="382"/>
                </a:cxn>
                <a:cxn ang="0">
                  <a:pos x="397" y="336"/>
                </a:cxn>
                <a:cxn ang="0">
                  <a:pos x="379" y="291"/>
                </a:cxn>
                <a:cxn ang="0">
                  <a:pos x="300" y="264"/>
                </a:cxn>
                <a:cxn ang="0">
                  <a:pos x="220" y="245"/>
                </a:cxn>
                <a:cxn ang="0">
                  <a:pos x="159" y="236"/>
                </a:cxn>
                <a:cxn ang="0">
                  <a:pos x="123" y="209"/>
                </a:cxn>
                <a:cxn ang="0">
                  <a:pos x="97" y="173"/>
                </a:cxn>
                <a:cxn ang="0">
                  <a:pos x="106" y="118"/>
                </a:cxn>
                <a:cxn ang="0">
                  <a:pos x="159" y="36"/>
                </a:cxn>
                <a:cxn ang="0">
                  <a:pos x="309" y="0"/>
                </a:cxn>
              </a:cxnLst>
              <a:rect l="0" t="0" r="r" b="b"/>
              <a:pathLst>
                <a:path w="467" h="473">
                  <a:moveTo>
                    <a:pt x="309" y="0"/>
                  </a:moveTo>
                  <a:lnTo>
                    <a:pt x="370" y="0"/>
                  </a:lnTo>
                  <a:lnTo>
                    <a:pt x="415" y="18"/>
                  </a:lnTo>
                  <a:lnTo>
                    <a:pt x="450" y="46"/>
                  </a:lnTo>
                  <a:lnTo>
                    <a:pt x="467" y="91"/>
                  </a:lnTo>
                  <a:lnTo>
                    <a:pt x="467" y="118"/>
                  </a:lnTo>
                  <a:lnTo>
                    <a:pt x="450" y="155"/>
                  </a:lnTo>
                  <a:lnTo>
                    <a:pt x="432" y="155"/>
                  </a:lnTo>
                  <a:lnTo>
                    <a:pt x="423" y="164"/>
                  </a:lnTo>
                  <a:lnTo>
                    <a:pt x="397" y="164"/>
                  </a:lnTo>
                  <a:lnTo>
                    <a:pt x="370" y="136"/>
                  </a:lnTo>
                  <a:lnTo>
                    <a:pt x="370" y="109"/>
                  </a:lnTo>
                  <a:lnTo>
                    <a:pt x="379" y="100"/>
                  </a:lnTo>
                  <a:lnTo>
                    <a:pt x="388" y="82"/>
                  </a:lnTo>
                  <a:lnTo>
                    <a:pt x="397" y="73"/>
                  </a:lnTo>
                  <a:lnTo>
                    <a:pt x="415" y="64"/>
                  </a:lnTo>
                  <a:lnTo>
                    <a:pt x="388" y="36"/>
                  </a:lnTo>
                  <a:lnTo>
                    <a:pt x="362" y="27"/>
                  </a:lnTo>
                  <a:lnTo>
                    <a:pt x="344" y="18"/>
                  </a:lnTo>
                  <a:lnTo>
                    <a:pt x="300" y="18"/>
                  </a:lnTo>
                  <a:lnTo>
                    <a:pt x="229" y="27"/>
                  </a:lnTo>
                  <a:lnTo>
                    <a:pt x="185" y="55"/>
                  </a:lnTo>
                  <a:lnTo>
                    <a:pt x="159" y="73"/>
                  </a:lnTo>
                  <a:lnTo>
                    <a:pt x="150" y="100"/>
                  </a:lnTo>
                  <a:lnTo>
                    <a:pt x="150" y="127"/>
                  </a:lnTo>
                  <a:lnTo>
                    <a:pt x="168" y="146"/>
                  </a:lnTo>
                  <a:lnTo>
                    <a:pt x="185" y="155"/>
                  </a:lnTo>
                  <a:lnTo>
                    <a:pt x="212" y="164"/>
                  </a:lnTo>
                  <a:lnTo>
                    <a:pt x="238" y="164"/>
                  </a:lnTo>
                  <a:lnTo>
                    <a:pt x="309" y="182"/>
                  </a:lnTo>
                  <a:lnTo>
                    <a:pt x="353" y="191"/>
                  </a:lnTo>
                  <a:lnTo>
                    <a:pt x="397" y="218"/>
                  </a:lnTo>
                  <a:lnTo>
                    <a:pt x="432" y="245"/>
                  </a:lnTo>
                  <a:lnTo>
                    <a:pt x="441" y="300"/>
                  </a:lnTo>
                  <a:lnTo>
                    <a:pt x="441" y="327"/>
                  </a:lnTo>
                  <a:lnTo>
                    <a:pt x="423" y="364"/>
                  </a:lnTo>
                  <a:lnTo>
                    <a:pt x="397" y="400"/>
                  </a:lnTo>
                  <a:lnTo>
                    <a:pt x="353" y="436"/>
                  </a:lnTo>
                  <a:lnTo>
                    <a:pt x="282" y="464"/>
                  </a:lnTo>
                  <a:lnTo>
                    <a:pt x="194" y="473"/>
                  </a:lnTo>
                  <a:lnTo>
                    <a:pt x="168" y="473"/>
                  </a:lnTo>
                  <a:lnTo>
                    <a:pt x="62" y="454"/>
                  </a:lnTo>
                  <a:lnTo>
                    <a:pt x="18" y="418"/>
                  </a:lnTo>
                  <a:lnTo>
                    <a:pt x="0" y="373"/>
                  </a:lnTo>
                  <a:lnTo>
                    <a:pt x="0" y="345"/>
                  </a:lnTo>
                  <a:lnTo>
                    <a:pt x="18" y="318"/>
                  </a:lnTo>
                  <a:lnTo>
                    <a:pt x="26" y="300"/>
                  </a:lnTo>
                  <a:lnTo>
                    <a:pt x="53" y="291"/>
                  </a:lnTo>
                  <a:lnTo>
                    <a:pt x="88" y="291"/>
                  </a:lnTo>
                  <a:lnTo>
                    <a:pt x="97" y="300"/>
                  </a:lnTo>
                  <a:lnTo>
                    <a:pt x="115" y="336"/>
                  </a:lnTo>
                  <a:lnTo>
                    <a:pt x="115" y="354"/>
                  </a:lnTo>
                  <a:lnTo>
                    <a:pt x="106" y="364"/>
                  </a:lnTo>
                  <a:lnTo>
                    <a:pt x="97" y="382"/>
                  </a:lnTo>
                  <a:lnTo>
                    <a:pt x="88" y="391"/>
                  </a:lnTo>
                  <a:lnTo>
                    <a:pt x="62" y="400"/>
                  </a:lnTo>
                  <a:lnTo>
                    <a:pt x="106" y="427"/>
                  </a:lnTo>
                  <a:lnTo>
                    <a:pt x="159" y="436"/>
                  </a:lnTo>
                  <a:lnTo>
                    <a:pt x="203" y="436"/>
                  </a:lnTo>
                  <a:lnTo>
                    <a:pt x="282" y="427"/>
                  </a:lnTo>
                  <a:lnTo>
                    <a:pt x="335" y="409"/>
                  </a:lnTo>
                  <a:lnTo>
                    <a:pt x="370" y="382"/>
                  </a:lnTo>
                  <a:lnTo>
                    <a:pt x="388" y="354"/>
                  </a:lnTo>
                  <a:lnTo>
                    <a:pt x="397" y="336"/>
                  </a:lnTo>
                  <a:lnTo>
                    <a:pt x="397" y="327"/>
                  </a:lnTo>
                  <a:lnTo>
                    <a:pt x="379" y="291"/>
                  </a:lnTo>
                  <a:lnTo>
                    <a:pt x="353" y="273"/>
                  </a:lnTo>
                  <a:lnTo>
                    <a:pt x="300" y="264"/>
                  </a:lnTo>
                  <a:lnTo>
                    <a:pt x="256" y="255"/>
                  </a:lnTo>
                  <a:lnTo>
                    <a:pt x="220" y="245"/>
                  </a:lnTo>
                  <a:lnTo>
                    <a:pt x="185" y="245"/>
                  </a:lnTo>
                  <a:lnTo>
                    <a:pt x="159" y="236"/>
                  </a:lnTo>
                  <a:lnTo>
                    <a:pt x="141" y="218"/>
                  </a:lnTo>
                  <a:lnTo>
                    <a:pt x="123" y="209"/>
                  </a:lnTo>
                  <a:lnTo>
                    <a:pt x="106" y="191"/>
                  </a:lnTo>
                  <a:lnTo>
                    <a:pt x="97" y="173"/>
                  </a:lnTo>
                  <a:lnTo>
                    <a:pt x="97" y="146"/>
                  </a:lnTo>
                  <a:lnTo>
                    <a:pt x="106" y="118"/>
                  </a:lnTo>
                  <a:lnTo>
                    <a:pt x="123" y="82"/>
                  </a:lnTo>
                  <a:lnTo>
                    <a:pt x="159" y="36"/>
                  </a:lnTo>
                  <a:lnTo>
                    <a:pt x="220" y="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9648" y="3855"/>
              <a:ext cx="768" cy="736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521" y="0"/>
                </a:cxn>
                <a:cxn ang="0">
                  <a:pos x="529" y="9"/>
                </a:cxn>
                <a:cxn ang="0">
                  <a:pos x="529" y="36"/>
                </a:cxn>
                <a:cxn ang="0">
                  <a:pos x="521" y="45"/>
                </a:cxn>
                <a:cxn ang="0">
                  <a:pos x="441" y="45"/>
                </a:cxn>
                <a:cxn ang="0">
                  <a:pos x="406" y="54"/>
                </a:cxn>
                <a:cxn ang="0">
                  <a:pos x="388" y="54"/>
                </a:cxn>
                <a:cxn ang="0">
                  <a:pos x="371" y="72"/>
                </a:cxn>
                <a:cxn ang="0">
                  <a:pos x="371" y="91"/>
                </a:cxn>
                <a:cxn ang="0">
                  <a:pos x="379" y="91"/>
                </a:cxn>
                <a:cxn ang="0">
                  <a:pos x="238" y="663"/>
                </a:cxn>
                <a:cxn ang="0">
                  <a:pos x="238" y="681"/>
                </a:cxn>
                <a:cxn ang="0">
                  <a:pos x="424" y="681"/>
                </a:cxn>
                <a:cxn ang="0">
                  <a:pos x="529" y="663"/>
                </a:cxn>
                <a:cxn ang="0">
                  <a:pos x="609" y="627"/>
                </a:cxn>
                <a:cxn ang="0">
                  <a:pos x="671" y="554"/>
                </a:cxn>
                <a:cxn ang="0">
                  <a:pos x="724" y="445"/>
                </a:cxn>
                <a:cxn ang="0">
                  <a:pos x="724" y="436"/>
                </a:cxn>
                <a:cxn ang="0">
                  <a:pos x="759" y="436"/>
                </a:cxn>
                <a:cxn ang="0">
                  <a:pos x="768" y="445"/>
                </a:cxn>
                <a:cxn ang="0">
                  <a:pos x="768" y="454"/>
                </a:cxn>
                <a:cxn ang="0">
                  <a:pos x="759" y="481"/>
                </a:cxn>
                <a:cxn ang="0">
                  <a:pos x="732" y="536"/>
                </a:cxn>
                <a:cxn ang="0">
                  <a:pos x="706" y="608"/>
                </a:cxn>
                <a:cxn ang="0">
                  <a:pos x="688" y="672"/>
                </a:cxn>
                <a:cxn ang="0">
                  <a:pos x="662" y="727"/>
                </a:cxn>
                <a:cxn ang="0">
                  <a:pos x="662" y="736"/>
                </a:cxn>
                <a:cxn ang="0">
                  <a:pos x="9" y="736"/>
                </a:cxn>
                <a:cxn ang="0">
                  <a:pos x="0" y="727"/>
                </a:cxn>
                <a:cxn ang="0">
                  <a:pos x="0" y="699"/>
                </a:cxn>
                <a:cxn ang="0">
                  <a:pos x="9" y="690"/>
                </a:cxn>
                <a:cxn ang="0">
                  <a:pos x="79" y="690"/>
                </a:cxn>
                <a:cxn ang="0">
                  <a:pos x="97" y="681"/>
                </a:cxn>
                <a:cxn ang="0">
                  <a:pos x="115" y="681"/>
                </a:cxn>
                <a:cxn ang="0">
                  <a:pos x="124" y="672"/>
                </a:cxn>
                <a:cxn ang="0">
                  <a:pos x="132" y="654"/>
                </a:cxn>
                <a:cxn ang="0">
                  <a:pos x="132" y="645"/>
                </a:cxn>
                <a:cxn ang="0">
                  <a:pos x="274" y="81"/>
                </a:cxn>
                <a:cxn ang="0">
                  <a:pos x="274" y="54"/>
                </a:cxn>
                <a:cxn ang="0">
                  <a:pos x="238" y="45"/>
                </a:cxn>
                <a:cxn ang="0">
                  <a:pos x="177" y="45"/>
                </a:cxn>
                <a:cxn ang="0">
                  <a:pos x="168" y="36"/>
                </a:cxn>
                <a:cxn ang="0">
                  <a:pos x="168" y="9"/>
                </a:cxn>
                <a:cxn ang="0">
                  <a:pos x="177" y="0"/>
                </a:cxn>
              </a:cxnLst>
              <a:rect l="0" t="0" r="r" b="b"/>
              <a:pathLst>
                <a:path w="768" h="736">
                  <a:moveTo>
                    <a:pt x="177" y="0"/>
                  </a:moveTo>
                  <a:lnTo>
                    <a:pt x="521" y="0"/>
                  </a:lnTo>
                  <a:lnTo>
                    <a:pt x="529" y="9"/>
                  </a:lnTo>
                  <a:lnTo>
                    <a:pt x="529" y="36"/>
                  </a:lnTo>
                  <a:lnTo>
                    <a:pt x="521" y="45"/>
                  </a:lnTo>
                  <a:lnTo>
                    <a:pt x="441" y="45"/>
                  </a:lnTo>
                  <a:lnTo>
                    <a:pt x="406" y="54"/>
                  </a:lnTo>
                  <a:lnTo>
                    <a:pt x="388" y="54"/>
                  </a:lnTo>
                  <a:lnTo>
                    <a:pt x="371" y="72"/>
                  </a:lnTo>
                  <a:lnTo>
                    <a:pt x="371" y="91"/>
                  </a:lnTo>
                  <a:lnTo>
                    <a:pt x="379" y="91"/>
                  </a:lnTo>
                  <a:lnTo>
                    <a:pt x="238" y="663"/>
                  </a:lnTo>
                  <a:lnTo>
                    <a:pt x="238" y="681"/>
                  </a:lnTo>
                  <a:lnTo>
                    <a:pt x="424" y="681"/>
                  </a:lnTo>
                  <a:lnTo>
                    <a:pt x="529" y="663"/>
                  </a:lnTo>
                  <a:lnTo>
                    <a:pt x="609" y="627"/>
                  </a:lnTo>
                  <a:lnTo>
                    <a:pt x="671" y="554"/>
                  </a:lnTo>
                  <a:lnTo>
                    <a:pt x="724" y="445"/>
                  </a:lnTo>
                  <a:lnTo>
                    <a:pt x="724" y="436"/>
                  </a:lnTo>
                  <a:lnTo>
                    <a:pt x="759" y="436"/>
                  </a:lnTo>
                  <a:lnTo>
                    <a:pt x="768" y="445"/>
                  </a:lnTo>
                  <a:lnTo>
                    <a:pt x="768" y="454"/>
                  </a:lnTo>
                  <a:lnTo>
                    <a:pt x="759" y="481"/>
                  </a:lnTo>
                  <a:lnTo>
                    <a:pt x="732" y="536"/>
                  </a:lnTo>
                  <a:lnTo>
                    <a:pt x="706" y="608"/>
                  </a:lnTo>
                  <a:lnTo>
                    <a:pt x="688" y="672"/>
                  </a:lnTo>
                  <a:lnTo>
                    <a:pt x="662" y="727"/>
                  </a:lnTo>
                  <a:lnTo>
                    <a:pt x="662" y="736"/>
                  </a:lnTo>
                  <a:lnTo>
                    <a:pt x="9" y="736"/>
                  </a:lnTo>
                  <a:lnTo>
                    <a:pt x="0" y="727"/>
                  </a:lnTo>
                  <a:lnTo>
                    <a:pt x="0" y="699"/>
                  </a:lnTo>
                  <a:lnTo>
                    <a:pt x="9" y="690"/>
                  </a:lnTo>
                  <a:lnTo>
                    <a:pt x="79" y="690"/>
                  </a:lnTo>
                  <a:lnTo>
                    <a:pt x="97" y="681"/>
                  </a:lnTo>
                  <a:lnTo>
                    <a:pt x="115" y="681"/>
                  </a:lnTo>
                  <a:lnTo>
                    <a:pt x="124" y="672"/>
                  </a:lnTo>
                  <a:lnTo>
                    <a:pt x="132" y="654"/>
                  </a:lnTo>
                  <a:lnTo>
                    <a:pt x="132" y="645"/>
                  </a:lnTo>
                  <a:lnTo>
                    <a:pt x="274" y="81"/>
                  </a:lnTo>
                  <a:lnTo>
                    <a:pt x="274" y="54"/>
                  </a:lnTo>
                  <a:lnTo>
                    <a:pt x="238" y="45"/>
                  </a:lnTo>
                  <a:lnTo>
                    <a:pt x="177" y="45"/>
                  </a:lnTo>
                  <a:lnTo>
                    <a:pt x="168" y="36"/>
                  </a:lnTo>
                  <a:lnTo>
                    <a:pt x="168" y="9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0707" y="4463"/>
              <a:ext cx="141" cy="33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2" y="0"/>
                </a:cxn>
                <a:cxn ang="0">
                  <a:pos x="114" y="19"/>
                </a:cxn>
                <a:cxn ang="0">
                  <a:pos x="132" y="46"/>
                </a:cxn>
                <a:cxn ang="0">
                  <a:pos x="141" y="82"/>
                </a:cxn>
                <a:cxn ang="0">
                  <a:pos x="141" y="119"/>
                </a:cxn>
                <a:cxn ang="0">
                  <a:pos x="123" y="209"/>
                </a:cxn>
                <a:cxn ang="0">
                  <a:pos x="97" y="282"/>
                </a:cxn>
                <a:cxn ang="0">
                  <a:pos x="62" y="319"/>
                </a:cxn>
                <a:cxn ang="0">
                  <a:pos x="35" y="337"/>
                </a:cxn>
                <a:cxn ang="0">
                  <a:pos x="17" y="319"/>
                </a:cxn>
                <a:cxn ang="0">
                  <a:pos x="17" y="309"/>
                </a:cxn>
                <a:cxn ang="0">
                  <a:pos x="26" y="309"/>
                </a:cxn>
                <a:cxn ang="0">
                  <a:pos x="70" y="264"/>
                </a:cxn>
                <a:cxn ang="0">
                  <a:pos x="97" y="209"/>
                </a:cxn>
                <a:cxn ang="0">
                  <a:pos x="114" y="119"/>
                </a:cxn>
                <a:cxn ang="0">
                  <a:pos x="106" y="110"/>
                </a:cxn>
                <a:cxn ang="0">
                  <a:pos x="97" y="119"/>
                </a:cxn>
                <a:cxn ang="0">
                  <a:pos x="79" y="128"/>
                </a:cxn>
                <a:cxn ang="0">
                  <a:pos x="62" y="128"/>
                </a:cxn>
                <a:cxn ang="0">
                  <a:pos x="35" y="119"/>
                </a:cxn>
                <a:cxn ang="0">
                  <a:pos x="17" y="110"/>
                </a:cxn>
                <a:cxn ang="0">
                  <a:pos x="9" y="91"/>
                </a:cxn>
                <a:cxn ang="0">
                  <a:pos x="0" y="64"/>
                </a:cxn>
                <a:cxn ang="0">
                  <a:pos x="0" y="46"/>
                </a:cxn>
                <a:cxn ang="0">
                  <a:pos x="17" y="10"/>
                </a:cxn>
                <a:cxn ang="0">
                  <a:pos x="35" y="0"/>
                </a:cxn>
              </a:cxnLst>
              <a:rect l="0" t="0" r="r" b="b"/>
              <a:pathLst>
                <a:path w="141" h="337">
                  <a:moveTo>
                    <a:pt x="35" y="0"/>
                  </a:moveTo>
                  <a:lnTo>
                    <a:pt x="62" y="0"/>
                  </a:lnTo>
                  <a:lnTo>
                    <a:pt x="114" y="19"/>
                  </a:lnTo>
                  <a:lnTo>
                    <a:pt x="132" y="46"/>
                  </a:lnTo>
                  <a:lnTo>
                    <a:pt x="141" y="82"/>
                  </a:lnTo>
                  <a:lnTo>
                    <a:pt x="141" y="119"/>
                  </a:lnTo>
                  <a:lnTo>
                    <a:pt x="123" y="209"/>
                  </a:lnTo>
                  <a:lnTo>
                    <a:pt x="97" y="282"/>
                  </a:lnTo>
                  <a:lnTo>
                    <a:pt x="62" y="319"/>
                  </a:lnTo>
                  <a:lnTo>
                    <a:pt x="35" y="337"/>
                  </a:lnTo>
                  <a:lnTo>
                    <a:pt x="17" y="319"/>
                  </a:lnTo>
                  <a:lnTo>
                    <a:pt x="17" y="309"/>
                  </a:lnTo>
                  <a:lnTo>
                    <a:pt x="26" y="309"/>
                  </a:lnTo>
                  <a:lnTo>
                    <a:pt x="70" y="264"/>
                  </a:lnTo>
                  <a:lnTo>
                    <a:pt x="97" y="209"/>
                  </a:lnTo>
                  <a:lnTo>
                    <a:pt x="114" y="119"/>
                  </a:lnTo>
                  <a:lnTo>
                    <a:pt x="106" y="110"/>
                  </a:lnTo>
                  <a:lnTo>
                    <a:pt x="97" y="119"/>
                  </a:lnTo>
                  <a:lnTo>
                    <a:pt x="79" y="128"/>
                  </a:lnTo>
                  <a:lnTo>
                    <a:pt x="62" y="128"/>
                  </a:lnTo>
                  <a:lnTo>
                    <a:pt x="35" y="119"/>
                  </a:lnTo>
                  <a:lnTo>
                    <a:pt x="17" y="110"/>
                  </a:lnTo>
                  <a:lnTo>
                    <a:pt x="9" y="91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17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1104" y="4109"/>
              <a:ext cx="688" cy="709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79" y="0"/>
                </a:cxn>
                <a:cxn ang="0">
                  <a:pos x="688" y="9"/>
                </a:cxn>
                <a:cxn ang="0">
                  <a:pos x="688" y="36"/>
                </a:cxn>
                <a:cxn ang="0">
                  <a:pos x="679" y="46"/>
                </a:cxn>
                <a:cxn ang="0">
                  <a:pos x="635" y="136"/>
                </a:cxn>
                <a:cxn ang="0">
                  <a:pos x="600" y="191"/>
                </a:cxn>
                <a:cxn ang="0">
                  <a:pos x="564" y="264"/>
                </a:cxn>
                <a:cxn ang="0">
                  <a:pos x="511" y="409"/>
                </a:cxn>
                <a:cxn ang="0">
                  <a:pos x="503" y="464"/>
                </a:cxn>
                <a:cxn ang="0">
                  <a:pos x="467" y="609"/>
                </a:cxn>
                <a:cxn ang="0">
                  <a:pos x="458" y="654"/>
                </a:cxn>
                <a:cxn ang="0">
                  <a:pos x="450" y="682"/>
                </a:cxn>
                <a:cxn ang="0">
                  <a:pos x="423" y="709"/>
                </a:cxn>
                <a:cxn ang="0">
                  <a:pos x="406" y="709"/>
                </a:cxn>
                <a:cxn ang="0">
                  <a:pos x="397" y="700"/>
                </a:cxn>
                <a:cxn ang="0">
                  <a:pos x="397" y="682"/>
                </a:cxn>
                <a:cxn ang="0">
                  <a:pos x="406" y="645"/>
                </a:cxn>
                <a:cxn ang="0">
                  <a:pos x="414" y="591"/>
                </a:cxn>
                <a:cxn ang="0">
                  <a:pos x="432" y="536"/>
                </a:cxn>
                <a:cxn ang="0">
                  <a:pos x="450" y="473"/>
                </a:cxn>
                <a:cxn ang="0">
                  <a:pos x="458" y="454"/>
                </a:cxn>
                <a:cxn ang="0">
                  <a:pos x="458" y="327"/>
                </a:cxn>
                <a:cxn ang="0">
                  <a:pos x="441" y="264"/>
                </a:cxn>
                <a:cxn ang="0">
                  <a:pos x="414" y="200"/>
                </a:cxn>
                <a:cxn ang="0">
                  <a:pos x="379" y="145"/>
                </a:cxn>
                <a:cxn ang="0">
                  <a:pos x="317" y="109"/>
                </a:cxn>
                <a:cxn ang="0">
                  <a:pos x="238" y="100"/>
                </a:cxn>
                <a:cxn ang="0">
                  <a:pos x="194" y="100"/>
                </a:cxn>
                <a:cxn ang="0">
                  <a:pos x="132" y="118"/>
                </a:cxn>
                <a:cxn ang="0">
                  <a:pos x="88" y="145"/>
                </a:cxn>
                <a:cxn ang="0">
                  <a:pos x="53" y="200"/>
                </a:cxn>
                <a:cxn ang="0">
                  <a:pos x="44" y="209"/>
                </a:cxn>
                <a:cxn ang="0">
                  <a:pos x="44" y="218"/>
                </a:cxn>
                <a:cxn ang="0">
                  <a:pos x="9" y="218"/>
                </a:cxn>
                <a:cxn ang="0">
                  <a:pos x="0" y="209"/>
                </a:cxn>
                <a:cxn ang="0">
                  <a:pos x="0" y="191"/>
                </a:cxn>
                <a:cxn ang="0">
                  <a:pos x="9" y="164"/>
                </a:cxn>
                <a:cxn ang="0">
                  <a:pos x="44" y="109"/>
                </a:cxn>
                <a:cxn ang="0">
                  <a:pos x="79" y="73"/>
                </a:cxn>
                <a:cxn ang="0">
                  <a:pos x="159" y="27"/>
                </a:cxn>
                <a:cxn ang="0">
                  <a:pos x="247" y="9"/>
                </a:cxn>
                <a:cxn ang="0">
                  <a:pos x="335" y="27"/>
                </a:cxn>
                <a:cxn ang="0">
                  <a:pos x="397" y="82"/>
                </a:cxn>
                <a:cxn ang="0">
                  <a:pos x="441" y="164"/>
                </a:cxn>
                <a:cxn ang="0">
                  <a:pos x="476" y="245"/>
                </a:cxn>
                <a:cxn ang="0">
                  <a:pos x="494" y="327"/>
                </a:cxn>
                <a:cxn ang="0">
                  <a:pos x="494" y="309"/>
                </a:cxn>
                <a:cxn ang="0">
                  <a:pos x="564" y="145"/>
                </a:cxn>
                <a:cxn ang="0">
                  <a:pos x="600" y="82"/>
                </a:cxn>
                <a:cxn ang="0">
                  <a:pos x="626" y="27"/>
                </a:cxn>
                <a:cxn ang="0">
                  <a:pos x="644" y="9"/>
                </a:cxn>
                <a:cxn ang="0">
                  <a:pos x="644" y="0"/>
                </a:cxn>
              </a:cxnLst>
              <a:rect l="0" t="0" r="r" b="b"/>
              <a:pathLst>
                <a:path w="688" h="709">
                  <a:moveTo>
                    <a:pt x="644" y="0"/>
                  </a:moveTo>
                  <a:lnTo>
                    <a:pt x="679" y="0"/>
                  </a:lnTo>
                  <a:lnTo>
                    <a:pt x="688" y="9"/>
                  </a:lnTo>
                  <a:lnTo>
                    <a:pt x="688" y="36"/>
                  </a:lnTo>
                  <a:lnTo>
                    <a:pt x="679" y="46"/>
                  </a:lnTo>
                  <a:lnTo>
                    <a:pt x="635" y="136"/>
                  </a:lnTo>
                  <a:lnTo>
                    <a:pt x="600" y="191"/>
                  </a:lnTo>
                  <a:lnTo>
                    <a:pt x="564" y="264"/>
                  </a:lnTo>
                  <a:lnTo>
                    <a:pt x="511" y="409"/>
                  </a:lnTo>
                  <a:lnTo>
                    <a:pt x="503" y="464"/>
                  </a:lnTo>
                  <a:lnTo>
                    <a:pt x="467" y="609"/>
                  </a:lnTo>
                  <a:lnTo>
                    <a:pt x="458" y="654"/>
                  </a:lnTo>
                  <a:lnTo>
                    <a:pt x="450" y="682"/>
                  </a:lnTo>
                  <a:lnTo>
                    <a:pt x="423" y="709"/>
                  </a:lnTo>
                  <a:lnTo>
                    <a:pt x="406" y="709"/>
                  </a:lnTo>
                  <a:lnTo>
                    <a:pt x="397" y="700"/>
                  </a:lnTo>
                  <a:lnTo>
                    <a:pt x="397" y="682"/>
                  </a:lnTo>
                  <a:lnTo>
                    <a:pt x="406" y="645"/>
                  </a:lnTo>
                  <a:lnTo>
                    <a:pt x="414" y="591"/>
                  </a:lnTo>
                  <a:lnTo>
                    <a:pt x="432" y="536"/>
                  </a:lnTo>
                  <a:lnTo>
                    <a:pt x="450" y="473"/>
                  </a:lnTo>
                  <a:lnTo>
                    <a:pt x="458" y="454"/>
                  </a:lnTo>
                  <a:lnTo>
                    <a:pt x="458" y="327"/>
                  </a:lnTo>
                  <a:lnTo>
                    <a:pt x="441" y="264"/>
                  </a:lnTo>
                  <a:lnTo>
                    <a:pt x="414" y="200"/>
                  </a:lnTo>
                  <a:lnTo>
                    <a:pt x="379" y="145"/>
                  </a:lnTo>
                  <a:lnTo>
                    <a:pt x="317" y="109"/>
                  </a:lnTo>
                  <a:lnTo>
                    <a:pt x="238" y="100"/>
                  </a:lnTo>
                  <a:lnTo>
                    <a:pt x="194" y="100"/>
                  </a:lnTo>
                  <a:lnTo>
                    <a:pt x="132" y="118"/>
                  </a:lnTo>
                  <a:lnTo>
                    <a:pt x="88" y="145"/>
                  </a:lnTo>
                  <a:lnTo>
                    <a:pt x="53" y="200"/>
                  </a:lnTo>
                  <a:lnTo>
                    <a:pt x="44" y="209"/>
                  </a:lnTo>
                  <a:lnTo>
                    <a:pt x="44" y="218"/>
                  </a:lnTo>
                  <a:lnTo>
                    <a:pt x="9" y="218"/>
                  </a:lnTo>
                  <a:lnTo>
                    <a:pt x="0" y="209"/>
                  </a:lnTo>
                  <a:lnTo>
                    <a:pt x="0" y="191"/>
                  </a:lnTo>
                  <a:lnTo>
                    <a:pt x="9" y="164"/>
                  </a:lnTo>
                  <a:lnTo>
                    <a:pt x="44" y="109"/>
                  </a:lnTo>
                  <a:lnTo>
                    <a:pt x="79" y="73"/>
                  </a:lnTo>
                  <a:lnTo>
                    <a:pt x="159" y="27"/>
                  </a:lnTo>
                  <a:lnTo>
                    <a:pt x="247" y="9"/>
                  </a:lnTo>
                  <a:lnTo>
                    <a:pt x="335" y="27"/>
                  </a:lnTo>
                  <a:lnTo>
                    <a:pt x="397" y="82"/>
                  </a:lnTo>
                  <a:lnTo>
                    <a:pt x="441" y="164"/>
                  </a:lnTo>
                  <a:lnTo>
                    <a:pt x="476" y="245"/>
                  </a:lnTo>
                  <a:lnTo>
                    <a:pt x="494" y="327"/>
                  </a:lnTo>
                  <a:lnTo>
                    <a:pt x="494" y="309"/>
                  </a:lnTo>
                  <a:lnTo>
                    <a:pt x="564" y="145"/>
                  </a:lnTo>
                  <a:lnTo>
                    <a:pt x="600" y="82"/>
                  </a:lnTo>
                  <a:lnTo>
                    <a:pt x="626" y="27"/>
                  </a:lnTo>
                  <a:lnTo>
                    <a:pt x="644" y="9"/>
                  </a:lnTo>
                  <a:lnTo>
                    <a:pt x="6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2295" y="1674"/>
              <a:ext cx="503" cy="2190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85" y="0"/>
                </a:cxn>
                <a:cxn ang="0">
                  <a:pos x="494" y="9"/>
                </a:cxn>
                <a:cxn ang="0">
                  <a:pos x="494" y="36"/>
                </a:cxn>
                <a:cxn ang="0">
                  <a:pos x="467" y="63"/>
                </a:cxn>
                <a:cxn ang="0">
                  <a:pos x="326" y="236"/>
                </a:cxn>
                <a:cxn ang="0">
                  <a:pos x="229" y="436"/>
                </a:cxn>
                <a:cxn ang="0">
                  <a:pos x="167" y="645"/>
                </a:cxn>
                <a:cxn ang="0">
                  <a:pos x="132" y="872"/>
                </a:cxn>
                <a:cxn ang="0">
                  <a:pos x="123" y="1099"/>
                </a:cxn>
                <a:cxn ang="0">
                  <a:pos x="132" y="1272"/>
                </a:cxn>
                <a:cxn ang="0">
                  <a:pos x="150" y="1454"/>
                </a:cxn>
                <a:cxn ang="0">
                  <a:pos x="194" y="1635"/>
                </a:cxn>
                <a:cxn ang="0">
                  <a:pos x="256" y="1808"/>
                </a:cxn>
                <a:cxn ang="0">
                  <a:pos x="344" y="1972"/>
                </a:cxn>
                <a:cxn ang="0">
                  <a:pos x="458" y="2126"/>
                </a:cxn>
                <a:cxn ang="0">
                  <a:pos x="494" y="2162"/>
                </a:cxn>
                <a:cxn ang="0">
                  <a:pos x="494" y="2172"/>
                </a:cxn>
                <a:cxn ang="0">
                  <a:pos x="503" y="2172"/>
                </a:cxn>
                <a:cxn ang="0">
                  <a:pos x="503" y="2181"/>
                </a:cxn>
                <a:cxn ang="0">
                  <a:pos x="494" y="2190"/>
                </a:cxn>
                <a:cxn ang="0">
                  <a:pos x="476" y="2190"/>
                </a:cxn>
                <a:cxn ang="0">
                  <a:pos x="441" y="2172"/>
                </a:cxn>
                <a:cxn ang="0">
                  <a:pos x="379" y="2126"/>
                </a:cxn>
                <a:cxn ang="0">
                  <a:pos x="309" y="2044"/>
                </a:cxn>
                <a:cxn ang="0">
                  <a:pos x="220" y="1926"/>
                </a:cxn>
                <a:cxn ang="0">
                  <a:pos x="141" y="1781"/>
                </a:cxn>
                <a:cxn ang="0">
                  <a:pos x="70" y="1599"/>
                </a:cxn>
                <a:cxn ang="0">
                  <a:pos x="26" y="1408"/>
                </a:cxn>
                <a:cxn ang="0">
                  <a:pos x="9" y="1245"/>
                </a:cxn>
                <a:cxn ang="0">
                  <a:pos x="0" y="1099"/>
                </a:cxn>
                <a:cxn ang="0">
                  <a:pos x="9" y="890"/>
                </a:cxn>
                <a:cxn ang="0">
                  <a:pos x="53" y="672"/>
                </a:cxn>
                <a:cxn ang="0">
                  <a:pos x="132" y="427"/>
                </a:cxn>
                <a:cxn ang="0">
                  <a:pos x="203" y="300"/>
                </a:cxn>
                <a:cxn ang="0">
                  <a:pos x="273" y="191"/>
                </a:cxn>
                <a:cxn ang="0">
                  <a:pos x="335" y="109"/>
                </a:cxn>
                <a:cxn ang="0">
                  <a:pos x="397" y="45"/>
                </a:cxn>
                <a:cxn ang="0">
                  <a:pos x="441" y="9"/>
                </a:cxn>
                <a:cxn ang="0">
                  <a:pos x="467" y="0"/>
                </a:cxn>
              </a:cxnLst>
              <a:rect l="0" t="0" r="r" b="b"/>
              <a:pathLst>
                <a:path w="503" h="2190">
                  <a:moveTo>
                    <a:pt x="467" y="0"/>
                  </a:moveTo>
                  <a:lnTo>
                    <a:pt x="485" y="0"/>
                  </a:lnTo>
                  <a:lnTo>
                    <a:pt x="494" y="9"/>
                  </a:lnTo>
                  <a:lnTo>
                    <a:pt x="494" y="36"/>
                  </a:lnTo>
                  <a:lnTo>
                    <a:pt x="467" y="63"/>
                  </a:lnTo>
                  <a:lnTo>
                    <a:pt x="326" y="236"/>
                  </a:lnTo>
                  <a:lnTo>
                    <a:pt x="229" y="436"/>
                  </a:lnTo>
                  <a:lnTo>
                    <a:pt x="167" y="645"/>
                  </a:lnTo>
                  <a:lnTo>
                    <a:pt x="132" y="872"/>
                  </a:lnTo>
                  <a:lnTo>
                    <a:pt x="123" y="1099"/>
                  </a:lnTo>
                  <a:lnTo>
                    <a:pt x="132" y="1272"/>
                  </a:lnTo>
                  <a:lnTo>
                    <a:pt x="150" y="1454"/>
                  </a:lnTo>
                  <a:lnTo>
                    <a:pt x="194" y="1635"/>
                  </a:lnTo>
                  <a:lnTo>
                    <a:pt x="256" y="1808"/>
                  </a:lnTo>
                  <a:lnTo>
                    <a:pt x="344" y="1972"/>
                  </a:lnTo>
                  <a:lnTo>
                    <a:pt x="458" y="2126"/>
                  </a:lnTo>
                  <a:lnTo>
                    <a:pt x="494" y="2162"/>
                  </a:lnTo>
                  <a:lnTo>
                    <a:pt x="494" y="2172"/>
                  </a:lnTo>
                  <a:lnTo>
                    <a:pt x="503" y="2172"/>
                  </a:lnTo>
                  <a:lnTo>
                    <a:pt x="503" y="2181"/>
                  </a:lnTo>
                  <a:lnTo>
                    <a:pt x="494" y="2190"/>
                  </a:lnTo>
                  <a:lnTo>
                    <a:pt x="476" y="2190"/>
                  </a:lnTo>
                  <a:lnTo>
                    <a:pt x="441" y="2172"/>
                  </a:lnTo>
                  <a:lnTo>
                    <a:pt x="379" y="2126"/>
                  </a:lnTo>
                  <a:lnTo>
                    <a:pt x="309" y="2044"/>
                  </a:lnTo>
                  <a:lnTo>
                    <a:pt x="220" y="1926"/>
                  </a:lnTo>
                  <a:lnTo>
                    <a:pt x="141" y="1781"/>
                  </a:lnTo>
                  <a:lnTo>
                    <a:pt x="70" y="1599"/>
                  </a:lnTo>
                  <a:lnTo>
                    <a:pt x="26" y="1408"/>
                  </a:lnTo>
                  <a:lnTo>
                    <a:pt x="9" y="1245"/>
                  </a:lnTo>
                  <a:lnTo>
                    <a:pt x="0" y="1099"/>
                  </a:lnTo>
                  <a:lnTo>
                    <a:pt x="9" y="890"/>
                  </a:lnTo>
                  <a:lnTo>
                    <a:pt x="53" y="672"/>
                  </a:lnTo>
                  <a:lnTo>
                    <a:pt x="132" y="427"/>
                  </a:lnTo>
                  <a:lnTo>
                    <a:pt x="203" y="300"/>
                  </a:lnTo>
                  <a:lnTo>
                    <a:pt x="273" y="191"/>
                  </a:lnTo>
                  <a:lnTo>
                    <a:pt x="335" y="109"/>
                  </a:lnTo>
                  <a:lnTo>
                    <a:pt x="397" y="45"/>
                  </a:lnTo>
                  <a:lnTo>
                    <a:pt x="441" y="9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13080" y="2728"/>
              <a:ext cx="1297" cy="9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53" y="0"/>
                </a:cxn>
                <a:cxn ang="0">
                  <a:pos x="1270" y="9"/>
                </a:cxn>
                <a:cxn ang="0">
                  <a:pos x="1288" y="9"/>
                </a:cxn>
                <a:cxn ang="0">
                  <a:pos x="1297" y="27"/>
                </a:cxn>
                <a:cxn ang="0">
                  <a:pos x="1297" y="64"/>
                </a:cxn>
                <a:cxn ang="0">
                  <a:pos x="1288" y="82"/>
                </a:cxn>
                <a:cxn ang="0">
                  <a:pos x="1270" y="82"/>
                </a:cxn>
                <a:cxn ang="0">
                  <a:pos x="1261" y="91"/>
                </a:cxn>
                <a:cxn ang="0">
                  <a:pos x="35" y="91"/>
                </a:cxn>
                <a:cxn ang="0">
                  <a:pos x="18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35" y="0"/>
                </a:cxn>
              </a:cxnLst>
              <a:rect l="0" t="0" r="r" b="b"/>
              <a:pathLst>
                <a:path w="1297" h="91">
                  <a:moveTo>
                    <a:pt x="35" y="0"/>
                  </a:moveTo>
                  <a:lnTo>
                    <a:pt x="1253" y="0"/>
                  </a:lnTo>
                  <a:lnTo>
                    <a:pt x="1270" y="9"/>
                  </a:lnTo>
                  <a:lnTo>
                    <a:pt x="1288" y="9"/>
                  </a:lnTo>
                  <a:lnTo>
                    <a:pt x="1297" y="27"/>
                  </a:lnTo>
                  <a:lnTo>
                    <a:pt x="1297" y="64"/>
                  </a:lnTo>
                  <a:lnTo>
                    <a:pt x="1288" y="82"/>
                  </a:lnTo>
                  <a:lnTo>
                    <a:pt x="1270" y="82"/>
                  </a:lnTo>
                  <a:lnTo>
                    <a:pt x="1261" y="91"/>
                  </a:lnTo>
                  <a:lnTo>
                    <a:pt x="35" y="91"/>
                  </a:lnTo>
                  <a:lnTo>
                    <a:pt x="18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18" y="9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14765" y="1865"/>
              <a:ext cx="697" cy="1463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423" y="0"/>
                </a:cxn>
                <a:cxn ang="0">
                  <a:pos x="432" y="9"/>
                </a:cxn>
                <a:cxn ang="0">
                  <a:pos x="432" y="1326"/>
                </a:cxn>
                <a:cxn ang="0">
                  <a:pos x="441" y="1354"/>
                </a:cxn>
                <a:cxn ang="0">
                  <a:pos x="476" y="1372"/>
                </a:cxn>
                <a:cxn ang="0">
                  <a:pos x="529" y="1390"/>
                </a:cxn>
                <a:cxn ang="0">
                  <a:pos x="697" y="1390"/>
                </a:cxn>
                <a:cxn ang="0">
                  <a:pos x="697" y="1463"/>
                </a:cxn>
                <a:cxn ang="0">
                  <a:pos x="626" y="1454"/>
                </a:cxn>
                <a:cxn ang="0">
                  <a:pos x="88" y="1454"/>
                </a:cxn>
                <a:cxn ang="0">
                  <a:pos x="9" y="1463"/>
                </a:cxn>
                <a:cxn ang="0">
                  <a:pos x="9" y="1390"/>
                </a:cxn>
                <a:cxn ang="0">
                  <a:pos x="168" y="1390"/>
                </a:cxn>
                <a:cxn ang="0">
                  <a:pos x="229" y="1381"/>
                </a:cxn>
                <a:cxn ang="0">
                  <a:pos x="256" y="1363"/>
                </a:cxn>
                <a:cxn ang="0">
                  <a:pos x="273" y="1335"/>
                </a:cxn>
                <a:cxn ang="0">
                  <a:pos x="273" y="154"/>
                </a:cxn>
                <a:cxn ang="0">
                  <a:pos x="168" y="190"/>
                </a:cxn>
                <a:cxn ang="0">
                  <a:pos x="71" y="209"/>
                </a:cxn>
                <a:cxn ang="0">
                  <a:pos x="0" y="209"/>
                </a:cxn>
                <a:cxn ang="0">
                  <a:pos x="0" y="136"/>
                </a:cxn>
                <a:cxn ang="0">
                  <a:pos x="71" y="136"/>
                </a:cxn>
                <a:cxn ang="0">
                  <a:pos x="168" y="118"/>
                </a:cxn>
                <a:cxn ang="0">
                  <a:pos x="282" y="81"/>
                </a:cxn>
                <a:cxn ang="0">
                  <a:pos x="388" y="0"/>
                </a:cxn>
              </a:cxnLst>
              <a:rect l="0" t="0" r="r" b="b"/>
              <a:pathLst>
                <a:path w="697" h="1463">
                  <a:moveTo>
                    <a:pt x="388" y="0"/>
                  </a:moveTo>
                  <a:lnTo>
                    <a:pt x="423" y="0"/>
                  </a:lnTo>
                  <a:lnTo>
                    <a:pt x="432" y="9"/>
                  </a:lnTo>
                  <a:lnTo>
                    <a:pt x="432" y="1326"/>
                  </a:lnTo>
                  <a:lnTo>
                    <a:pt x="441" y="1354"/>
                  </a:lnTo>
                  <a:lnTo>
                    <a:pt x="476" y="1372"/>
                  </a:lnTo>
                  <a:lnTo>
                    <a:pt x="529" y="1390"/>
                  </a:lnTo>
                  <a:lnTo>
                    <a:pt x="697" y="1390"/>
                  </a:lnTo>
                  <a:lnTo>
                    <a:pt x="697" y="1463"/>
                  </a:lnTo>
                  <a:lnTo>
                    <a:pt x="626" y="1454"/>
                  </a:lnTo>
                  <a:lnTo>
                    <a:pt x="88" y="1454"/>
                  </a:lnTo>
                  <a:lnTo>
                    <a:pt x="9" y="1463"/>
                  </a:lnTo>
                  <a:lnTo>
                    <a:pt x="9" y="1390"/>
                  </a:lnTo>
                  <a:lnTo>
                    <a:pt x="168" y="1390"/>
                  </a:lnTo>
                  <a:lnTo>
                    <a:pt x="229" y="1381"/>
                  </a:lnTo>
                  <a:lnTo>
                    <a:pt x="256" y="1363"/>
                  </a:lnTo>
                  <a:lnTo>
                    <a:pt x="273" y="1335"/>
                  </a:lnTo>
                  <a:lnTo>
                    <a:pt x="273" y="154"/>
                  </a:lnTo>
                  <a:lnTo>
                    <a:pt x="168" y="190"/>
                  </a:lnTo>
                  <a:lnTo>
                    <a:pt x="71" y="209"/>
                  </a:lnTo>
                  <a:lnTo>
                    <a:pt x="0" y="209"/>
                  </a:lnTo>
                  <a:lnTo>
                    <a:pt x="0" y="136"/>
                  </a:lnTo>
                  <a:lnTo>
                    <a:pt x="71" y="136"/>
                  </a:lnTo>
                  <a:lnTo>
                    <a:pt x="168" y="118"/>
                  </a:lnTo>
                  <a:lnTo>
                    <a:pt x="282" y="81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15762" y="1683"/>
              <a:ext cx="503" cy="219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6" y="0"/>
                </a:cxn>
                <a:cxn ang="0">
                  <a:pos x="62" y="18"/>
                </a:cxn>
                <a:cxn ang="0">
                  <a:pos x="123" y="63"/>
                </a:cxn>
                <a:cxn ang="0">
                  <a:pos x="194" y="145"/>
                </a:cxn>
                <a:cxn ang="0">
                  <a:pos x="282" y="263"/>
                </a:cxn>
                <a:cxn ang="0">
                  <a:pos x="362" y="409"/>
                </a:cxn>
                <a:cxn ang="0">
                  <a:pos x="432" y="591"/>
                </a:cxn>
                <a:cxn ang="0">
                  <a:pos x="476" y="772"/>
                </a:cxn>
                <a:cxn ang="0">
                  <a:pos x="494" y="945"/>
                </a:cxn>
                <a:cxn ang="0">
                  <a:pos x="503" y="1090"/>
                </a:cxn>
                <a:cxn ang="0">
                  <a:pos x="494" y="1299"/>
                </a:cxn>
                <a:cxn ang="0">
                  <a:pos x="450" y="1517"/>
                </a:cxn>
                <a:cxn ang="0">
                  <a:pos x="370" y="1763"/>
                </a:cxn>
                <a:cxn ang="0">
                  <a:pos x="300" y="1890"/>
                </a:cxn>
                <a:cxn ang="0">
                  <a:pos x="229" y="1999"/>
                </a:cxn>
                <a:cxn ang="0">
                  <a:pos x="167" y="2081"/>
                </a:cxn>
                <a:cxn ang="0">
                  <a:pos x="106" y="2144"/>
                </a:cxn>
                <a:cxn ang="0">
                  <a:pos x="62" y="2181"/>
                </a:cxn>
                <a:cxn ang="0">
                  <a:pos x="35" y="2190"/>
                </a:cxn>
                <a:cxn ang="0">
                  <a:pos x="17" y="2190"/>
                </a:cxn>
                <a:cxn ang="0">
                  <a:pos x="9" y="2181"/>
                </a:cxn>
                <a:cxn ang="0">
                  <a:pos x="9" y="2163"/>
                </a:cxn>
                <a:cxn ang="0">
                  <a:pos x="35" y="2135"/>
                </a:cxn>
                <a:cxn ang="0">
                  <a:pos x="150" y="1990"/>
                </a:cxn>
                <a:cxn ang="0">
                  <a:pos x="238" y="1826"/>
                </a:cxn>
                <a:cxn ang="0">
                  <a:pos x="309" y="1654"/>
                </a:cxn>
                <a:cxn ang="0">
                  <a:pos x="353" y="1472"/>
                </a:cxn>
                <a:cxn ang="0">
                  <a:pos x="370" y="1290"/>
                </a:cxn>
                <a:cxn ang="0">
                  <a:pos x="379" y="1099"/>
                </a:cxn>
                <a:cxn ang="0">
                  <a:pos x="362" y="836"/>
                </a:cxn>
                <a:cxn ang="0">
                  <a:pos x="326" y="600"/>
                </a:cxn>
                <a:cxn ang="0">
                  <a:pos x="256" y="391"/>
                </a:cxn>
                <a:cxn ang="0">
                  <a:pos x="159" y="218"/>
                </a:cxn>
                <a:cxn ang="0">
                  <a:pos x="44" y="73"/>
                </a:cxn>
                <a:cxn ang="0">
                  <a:pos x="26" y="54"/>
                </a:cxn>
                <a:cxn ang="0">
                  <a:pos x="9" y="45"/>
                </a:cxn>
                <a:cxn ang="0">
                  <a:pos x="0" y="36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503" h="2190">
                  <a:moveTo>
                    <a:pt x="9" y="0"/>
                  </a:moveTo>
                  <a:lnTo>
                    <a:pt x="26" y="0"/>
                  </a:lnTo>
                  <a:lnTo>
                    <a:pt x="62" y="18"/>
                  </a:lnTo>
                  <a:lnTo>
                    <a:pt x="123" y="63"/>
                  </a:lnTo>
                  <a:lnTo>
                    <a:pt x="194" y="145"/>
                  </a:lnTo>
                  <a:lnTo>
                    <a:pt x="282" y="263"/>
                  </a:lnTo>
                  <a:lnTo>
                    <a:pt x="362" y="409"/>
                  </a:lnTo>
                  <a:lnTo>
                    <a:pt x="432" y="591"/>
                  </a:lnTo>
                  <a:lnTo>
                    <a:pt x="476" y="772"/>
                  </a:lnTo>
                  <a:lnTo>
                    <a:pt x="494" y="945"/>
                  </a:lnTo>
                  <a:lnTo>
                    <a:pt x="503" y="1090"/>
                  </a:lnTo>
                  <a:lnTo>
                    <a:pt x="494" y="1299"/>
                  </a:lnTo>
                  <a:lnTo>
                    <a:pt x="450" y="1517"/>
                  </a:lnTo>
                  <a:lnTo>
                    <a:pt x="370" y="1763"/>
                  </a:lnTo>
                  <a:lnTo>
                    <a:pt x="300" y="1890"/>
                  </a:lnTo>
                  <a:lnTo>
                    <a:pt x="229" y="1999"/>
                  </a:lnTo>
                  <a:lnTo>
                    <a:pt x="167" y="2081"/>
                  </a:lnTo>
                  <a:lnTo>
                    <a:pt x="106" y="2144"/>
                  </a:lnTo>
                  <a:lnTo>
                    <a:pt x="62" y="2181"/>
                  </a:lnTo>
                  <a:lnTo>
                    <a:pt x="35" y="2190"/>
                  </a:lnTo>
                  <a:lnTo>
                    <a:pt x="17" y="2190"/>
                  </a:lnTo>
                  <a:lnTo>
                    <a:pt x="9" y="2181"/>
                  </a:lnTo>
                  <a:lnTo>
                    <a:pt x="9" y="2163"/>
                  </a:lnTo>
                  <a:lnTo>
                    <a:pt x="35" y="2135"/>
                  </a:lnTo>
                  <a:lnTo>
                    <a:pt x="150" y="1990"/>
                  </a:lnTo>
                  <a:lnTo>
                    <a:pt x="238" y="1826"/>
                  </a:lnTo>
                  <a:lnTo>
                    <a:pt x="309" y="1654"/>
                  </a:lnTo>
                  <a:lnTo>
                    <a:pt x="353" y="1472"/>
                  </a:lnTo>
                  <a:lnTo>
                    <a:pt x="370" y="1290"/>
                  </a:lnTo>
                  <a:lnTo>
                    <a:pt x="379" y="1099"/>
                  </a:lnTo>
                  <a:lnTo>
                    <a:pt x="362" y="836"/>
                  </a:lnTo>
                  <a:lnTo>
                    <a:pt x="326" y="600"/>
                  </a:lnTo>
                  <a:lnTo>
                    <a:pt x="256" y="391"/>
                  </a:lnTo>
                  <a:lnTo>
                    <a:pt x="159" y="218"/>
                  </a:lnTo>
                  <a:lnTo>
                    <a:pt x="44" y="73"/>
                  </a:lnTo>
                  <a:lnTo>
                    <a:pt x="26" y="54"/>
                  </a:lnTo>
                  <a:lnTo>
                    <a:pt x="9" y="45"/>
                  </a:lnTo>
                  <a:lnTo>
                    <a:pt x="0" y="36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16573" y="1501"/>
              <a:ext cx="671" cy="1036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433" y="18"/>
                </a:cxn>
                <a:cxn ang="0">
                  <a:pos x="530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1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30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30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4" y="891"/>
                </a:cxn>
                <a:cxn ang="0">
                  <a:pos x="592" y="854"/>
                </a:cxn>
                <a:cxn ang="0">
                  <a:pos x="600" y="791"/>
                </a:cxn>
                <a:cxn ang="0">
                  <a:pos x="609" y="745"/>
                </a:cxn>
                <a:cxn ang="0">
                  <a:pos x="662" y="745"/>
                </a:cxn>
                <a:cxn ang="0">
                  <a:pos x="671" y="754"/>
                </a:cxn>
                <a:cxn ang="0">
                  <a:pos x="627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80" y="600"/>
                </a:cxn>
                <a:cxn ang="0">
                  <a:pos x="424" y="545"/>
                </a:cxn>
                <a:cxn ang="0">
                  <a:pos x="468" y="482"/>
                </a:cxn>
                <a:cxn ang="0">
                  <a:pos x="503" y="400"/>
                </a:cxn>
                <a:cxn ang="0">
                  <a:pos x="521" y="300"/>
                </a:cxn>
                <a:cxn ang="0">
                  <a:pos x="512" y="227"/>
                </a:cxn>
                <a:cxn ang="0">
                  <a:pos x="486" y="164"/>
                </a:cxn>
                <a:cxn ang="0">
                  <a:pos x="433" y="109"/>
                </a:cxn>
                <a:cxn ang="0">
                  <a:pos x="371" y="73"/>
                </a:cxn>
                <a:cxn ang="0">
                  <a:pos x="292" y="55"/>
                </a:cxn>
                <a:cxn ang="0">
                  <a:pos x="230" y="64"/>
                </a:cxn>
                <a:cxn ang="0">
                  <a:pos x="168" y="82"/>
                </a:cxn>
                <a:cxn ang="0">
                  <a:pos x="115" y="127"/>
                </a:cxn>
                <a:cxn ang="0">
                  <a:pos x="71" y="200"/>
                </a:cxn>
                <a:cxn ang="0">
                  <a:pos x="97" y="200"/>
                </a:cxn>
                <a:cxn ang="0">
                  <a:pos x="124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2" y="336"/>
                </a:cxn>
                <a:cxn ang="0">
                  <a:pos x="124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6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7" y="173"/>
                </a:cxn>
                <a:cxn ang="0">
                  <a:pos x="89" y="82"/>
                </a:cxn>
                <a:cxn ang="0">
                  <a:pos x="195" y="27"/>
                </a:cxn>
                <a:cxn ang="0">
                  <a:pos x="318" y="0"/>
                </a:cxn>
              </a:cxnLst>
              <a:rect l="0" t="0" r="r" b="b"/>
              <a:pathLst>
                <a:path w="671" h="1036">
                  <a:moveTo>
                    <a:pt x="318" y="0"/>
                  </a:moveTo>
                  <a:lnTo>
                    <a:pt x="433" y="18"/>
                  </a:lnTo>
                  <a:lnTo>
                    <a:pt x="530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1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30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30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4" y="891"/>
                  </a:lnTo>
                  <a:lnTo>
                    <a:pt x="592" y="854"/>
                  </a:lnTo>
                  <a:lnTo>
                    <a:pt x="600" y="791"/>
                  </a:lnTo>
                  <a:lnTo>
                    <a:pt x="609" y="745"/>
                  </a:lnTo>
                  <a:lnTo>
                    <a:pt x="662" y="745"/>
                  </a:lnTo>
                  <a:lnTo>
                    <a:pt x="671" y="754"/>
                  </a:lnTo>
                  <a:lnTo>
                    <a:pt x="627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80" y="600"/>
                  </a:lnTo>
                  <a:lnTo>
                    <a:pt x="424" y="545"/>
                  </a:lnTo>
                  <a:lnTo>
                    <a:pt x="468" y="482"/>
                  </a:lnTo>
                  <a:lnTo>
                    <a:pt x="503" y="400"/>
                  </a:lnTo>
                  <a:lnTo>
                    <a:pt x="521" y="300"/>
                  </a:lnTo>
                  <a:lnTo>
                    <a:pt x="512" y="227"/>
                  </a:lnTo>
                  <a:lnTo>
                    <a:pt x="486" y="164"/>
                  </a:lnTo>
                  <a:lnTo>
                    <a:pt x="433" y="109"/>
                  </a:lnTo>
                  <a:lnTo>
                    <a:pt x="371" y="73"/>
                  </a:lnTo>
                  <a:lnTo>
                    <a:pt x="292" y="55"/>
                  </a:lnTo>
                  <a:lnTo>
                    <a:pt x="230" y="64"/>
                  </a:lnTo>
                  <a:lnTo>
                    <a:pt x="168" y="82"/>
                  </a:lnTo>
                  <a:lnTo>
                    <a:pt x="115" y="127"/>
                  </a:lnTo>
                  <a:lnTo>
                    <a:pt x="71" y="200"/>
                  </a:lnTo>
                  <a:lnTo>
                    <a:pt x="97" y="200"/>
                  </a:lnTo>
                  <a:lnTo>
                    <a:pt x="124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2" y="336"/>
                  </a:lnTo>
                  <a:lnTo>
                    <a:pt x="124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6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7" y="173"/>
                  </a:lnTo>
                  <a:lnTo>
                    <a:pt x="89" y="82"/>
                  </a:lnTo>
                  <a:lnTo>
                    <a:pt x="195" y="27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17473" y="1474"/>
              <a:ext cx="883" cy="1099"/>
            </a:xfrm>
            <a:custGeom>
              <a:avLst/>
              <a:gdLst/>
              <a:ahLst/>
              <a:cxnLst>
                <a:cxn ang="0">
                  <a:pos x="812" y="0"/>
                </a:cxn>
                <a:cxn ang="0">
                  <a:pos x="874" y="0"/>
                </a:cxn>
                <a:cxn ang="0">
                  <a:pos x="883" y="9"/>
                </a:cxn>
                <a:cxn ang="0">
                  <a:pos x="883" y="36"/>
                </a:cxn>
                <a:cxn ang="0">
                  <a:pos x="865" y="54"/>
                </a:cxn>
                <a:cxn ang="0">
                  <a:pos x="794" y="54"/>
                </a:cxn>
                <a:cxn ang="0">
                  <a:pos x="777" y="63"/>
                </a:cxn>
                <a:cxn ang="0">
                  <a:pos x="768" y="82"/>
                </a:cxn>
                <a:cxn ang="0">
                  <a:pos x="759" y="91"/>
                </a:cxn>
                <a:cxn ang="0">
                  <a:pos x="750" y="118"/>
                </a:cxn>
                <a:cxn ang="0">
                  <a:pos x="750" y="127"/>
                </a:cxn>
                <a:cxn ang="0">
                  <a:pos x="574" y="845"/>
                </a:cxn>
                <a:cxn ang="0">
                  <a:pos x="521" y="954"/>
                </a:cxn>
                <a:cxn ang="0">
                  <a:pos x="441" y="1027"/>
                </a:cxn>
                <a:cxn ang="0">
                  <a:pos x="336" y="1081"/>
                </a:cxn>
                <a:cxn ang="0">
                  <a:pos x="221" y="1099"/>
                </a:cxn>
                <a:cxn ang="0">
                  <a:pos x="133" y="1090"/>
                </a:cxn>
                <a:cxn ang="0">
                  <a:pos x="62" y="1054"/>
                </a:cxn>
                <a:cxn ang="0">
                  <a:pos x="18" y="999"/>
                </a:cxn>
                <a:cxn ang="0">
                  <a:pos x="0" y="927"/>
                </a:cxn>
                <a:cxn ang="0">
                  <a:pos x="0" y="890"/>
                </a:cxn>
                <a:cxn ang="0">
                  <a:pos x="9" y="863"/>
                </a:cxn>
                <a:cxn ang="0">
                  <a:pos x="27" y="836"/>
                </a:cxn>
                <a:cxn ang="0">
                  <a:pos x="44" y="818"/>
                </a:cxn>
                <a:cxn ang="0">
                  <a:pos x="80" y="800"/>
                </a:cxn>
                <a:cxn ang="0">
                  <a:pos x="115" y="800"/>
                </a:cxn>
                <a:cxn ang="0">
                  <a:pos x="141" y="809"/>
                </a:cxn>
                <a:cxn ang="0">
                  <a:pos x="150" y="827"/>
                </a:cxn>
                <a:cxn ang="0">
                  <a:pos x="168" y="845"/>
                </a:cxn>
                <a:cxn ang="0">
                  <a:pos x="168" y="890"/>
                </a:cxn>
                <a:cxn ang="0">
                  <a:pos x="159" y="900"/>
                </a:cxn>
                <a:cxn ang="0">
                  <a:pos x="150" y="927"/>
                </a:cxn>
                <a:cxn ang="0">
                  <a:pos x="141" y="945"/>
                </a:cxn>
                <a:cxn ang="0">
                  <a:pos x="124" y="954"/>
                </a:cxn>
                <a:cxn ang="0">
                  <a:pos x="97" y="972"/>
                </a:cxn>
                <a:cxn ang="0">
                  <a:pos x="62" y="972"/>
                </a:cxn>
                <a:cxn ang="0">
                  <a:pos x="97" y="1018"/>
                </a:cxn>
                <a:cxn ang="0">
                  <a:pos x="141" y="1045"/>
                </a:cxn>
                <a:cxn ang="0">
                  <a:pos x="186" y="1054"/>
                </a:cxn>
                <a:cxn ang="0">
                  <a:pos x="212" y="1054"/>
                </a:cxn>
                <a:cxn ang="0">
                  <a:pos x="309" y="1027"/>
                </a:cxn>
                <a:cxn ang="0">
                  <a:pos x="388" y="945"/>
                </a:cxn>
                <a:cxn ang="0">
                  <a:pos x="433" y="836"/>
                </a:cxn>
                <a:cxn ang="0">
                  <a:pos x="600" y="127"/>
                </a:cxn>
                <a:cxn ang="0">
                  <a:pos x="609" y="109"/>
                </a:cxn>
                <a:cxn ang="0">
                  <a:pos x="609" y="73"/>
                </a:cxn>
                <a:cxn ang="0">
                  <a:pos x="600" y="63"/>
                </a:cxn>
                <a:cxn ang="0">
                  <a:pos x="450" y="63"/>
                </a:cxn>
                <a:cxn ang="0">
                  <a:pos x="433" y="54"/>
                </a:cxn>
                <a:cxn ang="0">
                  <a:pos x="433" y="27"/>
                </a:cxn>
                <a:cxn ang="0">
                  <a:pos x="450" y="9"/>
                </a:cxn>
                <a:cxn ang="0">
                  <a:pos x="750" y="9"/>
                </a:cxn>
                <a:cxn ang="0">
                  <a:pos x="812" y="0"/>
                </a:cxn>
              </a:cxnLst>
              <a:rect l="0" t="0" r="r" b="b"/>
              <a:pathLst>
                <a:path w="883" h="1099">
                  <a:moveTo>
                    <a:pt x="812" y="0"/>
                  </a:moveTo>
                  <a:lnTo>
                    <a:pt x="874" y="0"/>
                  </a:lnTo>
                  <a:lnTo>
                    <a:pt x="883" y="9"/>
                  </a:lnTo>
                  <a:lnTo>
                    <a:pt x="883" y="36"/>
                  </a:lnTo>
                  <a:lnTo>
                    <a:pt x="865" y="54"/>
                  </a:lnTo>
                  <a:lnTo>
                    <a:pt x="794" y="54"/>
                  </a:lnTo>
                  <a:lnTo>
                    <a:pt x="777" y="63"/>
                  </a:lnTo>
                  <a:lnTo>
                    <a:pt x="768" y="82"/>
                  </a:lnTo>
                  <a:lnTo>
                    <a:pt x="759" y="91"/>
                  </a:lnTo>
                  <a:lnTo>
                    <a:pt x="750" y="118"/>
                  </a:lnTo>
                  <a:lnTo>
                    <a:pt x="750" y="127"/>
                  </a:lnTo>
                  <a:lnTo>
                    <a:pt x="574" y="845"/>
                  </a:lnTo>
                  <a:lnTo>
                    <a:pt x="521" y="954"/>
                  </a:lnTo>
                  <a:lnTo>
                    <a:pt x="441" y="1027"/>
                  </a:lnTo>
                  <a:lnTo>
                    <a:pt x="336" y="1081"/>
                  </a:lnTo>
                  <a:lnTo>
                    <a:pt x="221" y="1099"/>
                  </a:lnTo>
                  <a:lnTo>
                    <a:pt x="133" y="1090"/>
                  </a:lnTo>
                  <a:lnTo>
                    <a:pt x="62" y="1054"/>
                  </a:lnTo>
                  <a:lnTo>
                    <a:pt x="18" y="999"/>
                  </a:lnTo>
                  <a:lnTo>
                    <a:pt x="0" y="927"/>
                  </a:lnTo>
                  <a:lnTo>
                    <a:pt x="0" y="890"/>
                  </a:lnTo>
                  <a:lnTo>
                    <a:pt x="9" y="863"/>
                  </a:lnTo>
                  <a:lnTo>
                    <a:pt x="27" y="836"/>
                  </a:lnTo>
                  <a:lnTo>
                    <a:pt x="44" y="818"/>
                  </a:lnTo>
                  <a:lnTo>
                    <a:pt x="80" y="800"/>
                  </a:lnTo>
                  <a:lnTo>
                    <a:pt x="115" y="800"/>
                  </a:lnTo>
                  <a:lnTo>
                    <a:pt x="141" y="809"/>
                  </a:lnTo>
                  <a:lnTo>
                    <a:pt x="150" y="827"/>
                  </a:lnTo>
                  <a:lnTo>
                    <a:pt x="168" y="845"/>
                  </a:lnTo>
                  <a:lnTo>
                    <a:pt x="168" y="890"/>
                  </a:lnTo>
                  <a:lnTo>
                    <a:pt x="159" y="900"/>
                  </a:lnTo>
                  <a:lnTo>
                    <a:pt x="150" y="927"/>
                  </a:lnTo>
                  <a:lnTo>
                    <a:pt x="141" y="945"/>
                  </a:lnTo>
                  <a:lnTo>
                    <a:pt x="124" y="954"/>
                  </a:lnTo>
                  <a:lnTo>
                    <a:pt x="97" y="972"/>
                  </a:lnTo>
                  <a:lnTo>
                    <a:pt x="62" y="972"/>
                  </a:lnTo>
                  <a:lnTo>
                    <a:pt x="97" y="1018"/>
                  </a:lnTo>
                  <a:lnTo>
                    <a:pt x="141" y="1045"/>
                  </a:lnTo>
                  <a:lnTo>
                    <a:pt x="186" y="1054"/>
                  </a:lnTo>
                  <a:lnTo>
                    <a:pt x="212" y="1054"/>
                  </a:lnTo>
                  <a:lnTo>
                    <a:pt x="309" y="1027"/>
                  </a:lnTo>
                  <a:lnTo>
                    <a:pt x="388" y="945"/>
                  </a:lnTo>
                  <a:lnTo>
                    <a:pt x="433" y="836"/>
                  </a:lnTo>
                  <a:lnTo>
                    <a:pt x="600" y="127"/>
                  </a:lnTo>
                  <a:lnTo>
                    <a:pt x="609" y="109"/>
                  </a:lnTo>
                  <a:lnTo>
                    <a:pt x="609" y="73"/>
                  </a:lnTo>
                  <a:lnTo>
                    <a:pt x="600" y="63"/>
                  </a:lnTo>
                  <a:lnTo>
                    <a:pt x="450" y="63"/>
                  </a:lnTo>
                  <a:lnTo>
                    <a:pt x="433" y="54"/>
                  </a:lnTo>
                  <a:lnTo>
                    <a:pt x="433" y="27"/>
                  </a:lnTo>
                  <a:lnTo>
                    <a:pt x="450" y="9"/>
                  </a:lnTo>
                  <a:lnTo>
                    <a:pt x="750" y="9"/>
                  </a:lnTo>
                  <a:lnTo>
                    <a:pt x="8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18347" y="2037"/>
              <a:ext cx="538" cy="736"/>
            </a:xfrm>
            <a:custGeom>
              <a:avLst/>
              <a:gdLst/>
              <a:ahLst/>
              <a:cxnLst>
                <a:cxn ang="0">
                  <a:pos x="361" y="9"/>
                </a:cxn>
                <a:cxn ang="0">
                  <a:pos x="485" y="100"/>
                </a:cxn>
                <a:cxn ang="0">
                  <a:pos x="494" y="200"/>
                </a:cxn>
                <a:cxn ang="0">
                  <a:pos x="423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7" y="673"/>
                </a:cxn>
                <a:cxn ang="0">
                  <a:pos x="264" y="736"/>
                </a:cxn>
                <a:cxn ang="0">
                  <a:pos x="114" y="709"/>
                </a:cxn>
                <a:cxn ang="0">
                  <a:pos x="17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3" y="527"/>
                </a:cxn>
                <a:cxn ang="0">
                  <a:pos x="132" y="582"/>
                </a:cxn>
                <a:cxn ang="0">
                  <a:pos x="106" y="627"/>
                </a:cxn>
                <a:cxn ang="0">
                  <a:pos x="132" y="664"/>
                </a:cxn>
                <a:cxn ang="0">
                  <a:pos x="247" y="691"/>
                </a:cxn>
                <a:cxn ang="0">
                  <a:pos x="335" y="682"/>
                </a:cxn>
                <a:cxn ang="0">
                  <a:pos x="423" y="591"/>
                </a:cxn>
                <a:cxn ang="0">
                  <a:pos x="423" y="446"/>
                </a:cxn>
                <a:cxn ang="0">
                  <a:pos x="335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8" y="337"/>
                </a:cxn>
                <a:cxn ang="0">
                  <a:pos x="308" y="318"/>
                </a:cxn>
                <a:cxn ang="0">
                  <a:pos x="379" y="218"/>
                </a:cxn>
                <a:cxn ang="0">
                  <a:pos x="388" y="127"/>
                </a:cxn>
                <a:cxn ang="0">
                  <a:pos x="326" y="64"/>
                </a:cxn>
                <a:cxn ang="0">
                  <a:pos x="229" y="46"/>
                </a:cxn>
                <a:cxn ang="0">
                  <a:pos x="141" y="73"/>
                </a:cxn>
                <a:cxn ang="0">
                  <a:pos x="123" y="109"/>
                </a:cxn>
                <a:cxn ang="0">
                  <a:pos x="150" y="146"/>
                </a:cxn>
                <a:cxn ang="0">
                  <a:pos x="123" y="209"/>
                </a:cxn>
                <a:cxn ang="0">
                  <a:pos x="61" y="218"/>
                </a:cxn>
                <a:cxn ang="0">
                  <a:pos x="26" y="155"/>
                </a:cxn>
                <a:cxn ang="0">
                  <a:pos x="97" y="37"/>
                </a:cxn>
                <a:cxn ang="0">
                  <a:pos x="264" y="0"/>
                </a:cxn>
              </a:cxnLst>
              <a:rect l="0" t="0" r="r" b="b"/>
              <a:pathLst>
                <a:path w="538" h="736">
                  <a:moveTo>
                    <a:pt x="264" y="0"/>
                  </a:moveTo>
                  <a:lnTo>
                    <a:pt x="361" y="9"/>
                  </a:lnTo>
                  <a:lnTo>
                    <a:pt x="432" y="46"/>
                  </a:lnTo>
                  <a:lnTo>
                    <a:pt x="485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7" y="246"/>
                  </a:lnTo>
                  <a:lnTo>
                    <a:pt x="423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1" y="446"/>
                  </a:lnTo>
                  <a:lnTo>
                    <a:pt x="538" y="527"/>
                  </a:lnTo>
                  <a:lnTo>
                    <a:pt x="520" y="600"/>
                  </a:lnTo>
                  <a:lnTo>
                    <a:pt x="467" y="673"/>
                  </a:lnTo>
                  <a:lnTo>
                    <a:pt x="379" y="718"/>
                  </a:lnTo>
                  <a:lnTo>
                    <a:pt x="264" y="736"/>
                  </a:lnTo>
                  <a:lnTo>
                    <a:pt x="185" y="727"/>
                  </a:lnTo>
                  <a:lnTo>
                    <a:pt x="114" y="709"/>
                  </a:lnTo>
                  <a:lnTo>
                    <a:pt x="53" y="682"/>
                  </a:lnTo>
                  <a:lnTo>
                    <a:pt x="17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6" y="518"/>
                  </a:lnTo>
                  <a:lnTo>
                    <a:pt x="53" y="509"/>
                  </a:lnTo>
                  <a:lnTo>
                    <a:pt x="88" y="509"/>
                  </a:lnTo>
                  <a:lnTo>
                    <a:pt x="123" y="527"/>
                  </a:lnTo>
                  <a:lnTo>
                    <a:pt x="132" y="546"/>
                  </a:lnTo>
                  <a:lnTo>
                    <a:pt x="132" y="582"/>
                  </a:lnTo>
                  <a:lnTo>
                    <a:pt x="114" y="618"/>
                  </a:lnTo>
                  <a:lnTo>
                    <a:pt x="106" y="627"/>
                  </a:lnTo>
                  <a:lnTo>
                    <a:pt x="79" y="636"/>
                  </a:lnTo>
                  <a:lnTo>
                    <a:pt x="132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3" y="691"/>
                  </a:lnTo>
                  <a:lnTo>
                    <a:pt x="335" y="682"/>
                  </a:lnTo>
                  <a:lnTo>
                    <a:pt x="388" y="645"/>
                  </a:lnTo>
                  <a:lnTo>
                    <a:pt x="423" y="591"/>
                  </a:lnTo>
                  <a:lnTo>
                    <a:pt x="432" y="518"/>
                  </a:lnTo>
                  <a:lnTo>
                    <a:pt x="423" y="446"/>
                  </a:lnTo>
                  <a:lnTo>
                    <a:pt x="388" y="391"/>
                  </a:lnTo>
                  <a:lnTo>
                    <a:pt x="335" y="355"/>
                  </a:lnTo>
                  <a:lnTo>
                    <a:pt x="273" y="346"/>
                  </a:lnTo>
                  <a:lnTo>
                    <a:pt x="247" y="373"/>
                  </a:lnTo>
                  <a:lnTo>
                    <a:pt x="158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8" y="337"/>
                  </a:lnTo>
                  <a:lnTo>
                    <a:pt x="238" y="337"/>
                  </a:lnTo>
                  <a:lnTo>
                    <a:pt x="308" y="318"/>
                  </a:lnTo>
                  <a:lnTo>
                    <a:pt x="353" y="273"/>
                  </a:lnTo>
                  <a:lnTo>
                    <a:pt x="379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6" y="64"/>
                  </a:lnTo>
                  <a:lnTo>
                    <a:pt x="291" y="46"/>
                  </a:lnTo>
                  <a:lnTo>
                    <a:pt x="229" y="46"/>
                  </a:lnTo>
                  <a:lnTo>
                    <a:pt x="185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3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3" y="209"/>
                  </a:lnTo>
                  <a:lnTo>
                    <a:pt x="106" y="218"/>
                  </a:lnTo>
                  <a:lnTo>
                    <a:pt x="61" y="218"/>
                  </a:lnTo>
                  <a:lnTo>
                    <a:pt x="26" y="182"/>
                  </a:lnTo>
                  <a:lnTo>
                    <a:pt x="26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7" y="9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19405" y="1674"/>
              <a:ext cx="503" cy="2190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86" y="0"/>
                </a:cxn>
                <a:cxn ang="0">
                  <a:pos x="494" y="9"/>
                </a:cxn>
                <a:cxn ang="0">
                  <a:pos x="494" y="36"/>
                </a:cxn>
                <a:cxn ang="0">
                  <a:pos x="468" y="63"/>
                </a:cxn>
                <a:cxn ang="0">
                  <a:pos x="327" y="236"/>
                </a:cxn>
                <a:cxn ang="0">
                  <a:pos x="230" y="436"/>
                </a:cxn>
                <a:cxn ang="0">
                  <a:pos x="168" y="645"/>
                </a:cxn>
                <a:cxn ang="0">
                  <a:pos x="133" y="872"/>
                </a:cxn>
                <a:cxn ang="0">
                  <a:pos x="124" y="1099"/>
                </a:cxn>
                <a:cxn ang="0">
                  <a:pos x="133" y="1272"/>
                </a:cxn>
                <a:cxn ang="0">
                  <a:pos x="150" y="1454"/>
                </a:cxn>
                <a:cxn ang="0">
                  <a:pos x="194" y="1635"/>
                </a:cxn>
                <a:cxn ang="0">
                  <a:pos x="256" y="1808"/>
                </a:cxn>
                <a:cxn ang="0">
                  <a:pos x="344" y="1972"/>
                </a:cxn>
                <a:cxn ang="0">
                  <a:pos x="459" y="2126"/>
                </a:cxn>
                <a:cxn ang="0">
                  <a:pos x="494" y="2162"/>
                </a:cxn>
                <a:cxn ang="0">
                  <a:pos x="494" y="2172"/>
                </a:cxn>
                <a:cxn ang="0">
                  <a:pos x="503" y="2172"/>
                </a:cxn>
                <a:cxn ang="0">
                  <a:pos x="503" y="2181"/>
                </a:cxn>
                <a:cxn ang="0">
                  <a:pos x="494" y="2190"/>
                </a:cxn>
                <a:cxn ang="0">
                  <a:pos x="477" y="2190"/>
                </a:cxn>
                <a:cxn ang="0">
                  <a:pos x="441" y="2172"/>
                </a:cxn>
                <a:cxn ang="0">
                  <a:pos x="380" y="2126"/>
                </a:cxn>
                <a:cxn ang="0">
                  <a:pos x="309" y="2044"/>
                </a:cxn>
                <a:cxn ang="0">
                  <a:pos x="221" y="1926"/>
                </a:cxn>
                <a:cxn ang="0">
                  <a:pos x="142" y="1781"/>
                </a:cxn>
                <a:cxn ang="0">
                  <a:pos x="71" y="1599"/>
                </a:cxn>
                <a:cxn ang="0">
                  <a:pos x="27" y="1408"/>
                </a:cxn>
                <a:cxn ang="0">
                  <a:pos x="9" y="1245"/>
                </a:cxn>
                <a:cxn ang="0">
                  <a:pos x="0" y="1099"/>
                </a:cxn>
                <a:cxn ang="0">
                  <a:pos x="9" y="890"/>
                </a:cxn>
                <a:cxn ang="0">
                  <a:pos x="53" y="672"/>
                </a:cxn>
                <a:cxn ang="0">
                  <a:pos x="133" y="427"/>
                </a:cxn>
                <a:cxn ang="0">
                  <a:pos x="203" y="300"/>
                </a:cxn>
                <a:cxn ang="0">
                  <a:pos x="274" y="191"/>
                </a:cxn>
                <a:cxn ang="0">
                  <a:pos x="344" y="109"/>
                </a:cxn>
                <a:cxn ang="0">
                  <a:pos x="397" y="45"/>
                </a:cxn>
                <a:cxn ang="0">
                  <a:pos x="441" y="9"/>
                </a:cxn>
                <a:cxn ang="0">
                  <a:pos x="468" y="0"/>
                </a:cxn>
              </a:cxnLst>
              <a:rect l="0" t="0" r="r" b="b"/>
              <a:pathLst>
                <a:path w="503" h="2190">
                  <a:moveTo>
                    <a:pt x="468" y="0"/>
                  </a:moveTo>
                  <a:lnTo>
                    <a:pt x="486" y="0"/>
                  </a:lnTo>
                  <a:lnTo>
                    <a:pt x="494" y="9"/>
                  </a:lnTo>
                  <a:lnTo>
                    <a:pt x="494" y="36"/>
                  </a:lnTo>
                  <a:lnTo>
                    <a:pt x="468" y="63"/>
                  </a:lnTo>
                  <a:lnTo>
                    <a:pt x="327" y="236"/>
                  </a:lnTo>
                  <a:lnTo>
                    <a:pt x="230" y="436"/>
                  </a:lnTo>
                  <a:lnTo>
                    <a:pt x="168" y="645"/>
                  </a:lnTo>
                  <a:lnTo>
                    <a:pt x="133" y="872"/>
                  </a:lnTo>
                  <a:lnTo>
                    <a:pt x="124" y="1099"/>
                  </a:lnTo>
                  <a:lnTo>
                    <a:pt x="133" y="1272"/>
                  </a:lnTo>
                  <a:lnTo>
                    <a:pt x="150" y="1454"/>
                  </a:lnTo>
                  <a:lnTo>
                    <a:pt x="194" y="1635"/>
                  </a:lnTo>
                  <a:lnTo>
                    <a:pt x="256" y="1808"/>
                  </a:lnTo>
                  <a:lnTo>
                    <a:pt x="344" y="1972"/>
                  </a:lnTo>
                  <a:lnTo>
                    <a:pt x="459" y="2126"/>
                  </a:lnTo>
                  <a:lnTo>
                    <a:pt x="494" y="2162"/>
                  </a:lnTo>
                  <a:lnTo>
                    <a:pt x="494" y="2172"/>
                  </a:lnTo>
                  <a:lnTo>
                    <a:pt x="503" y="2172"/>
                  </a:lnTo>
                  <a:lnTo>
                    <a:pt x="503" y="2181"/>
                  </a:lnTo>
                  <a:lnTo>
                    <a:pt x="494" y="2190"/>
                  </a:lnTo>
                  <a:lnTo>
                    <a:pt x="477" y="2190"/>
                  </a:lnTo>
                  <a:lnTo>
                    <a:pt x="441" y="2172"/>
                  </a:lnTo>
                  <a:lnTo>
                    <a:pt x="380" y="2126"/>
                  </a:lnTo>
                  <a:lnTo>
                    <a:pt x="309" y="2044"/>
                  </a:lnTo>
                  <a:lnTo>
                    <a:pt x="221" y="1926"/>
                  </a:lnTo>
                  <a:lnTo>
                    <a:pt x="142" y="1781"/>
                  </a:lnTo>
                  <a:lnTo>
                    <a:pt x="71" y="1599"/>
                  </a:lnTo>
                  <a:lnTo>
                    <a:pt x="27" y="1408"/>
                  </a:lnTo>
                  <a:lnTo>
                    <a:pt x="9" y="1245"/>
                  </a:lnTo>
                  <a:lnTo>
                    <a:pt x="0" y="1099"/>
                  </a:lnTo>
                  <a:lnTo>
                    <a:pt x="9" y="890"/>
                  </a:lnTo>
                  <a:lnTo>
                    <a:pt x="53" y="672"/>
                  </a:lnTo>
                  <a:lnTo>
                    <a:pt x="133" y="427"/>
                  </a:lnTo>
                  <a:lnTo>
                    <a:pt x="203" y="300"/>
                  </a:lnTo>
                  <a:lnTo>
                    <a:pt x="274" y="191"/>
                  </a:lnTo>
                  <a:lnTo>
                    <a:pt x="344" y="109"/>
                  </a:lnTo>
                  <a:lnTo>
                    <a:pt x="397" y="45"/>
                  </a:lnTo>
                  <a:lnTo>
                    <a:pt x="441" y="9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20199" y="2728"/>
              <a:ext cx="1297" cy="9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53" y="0"/>
                </a:cxn>
                <a:cxn ang="0">
                  <a:pos x="1271" y="9"/>
                </a:cxn>
                <a:cxn ang="0">
                  <a:pos x="1288" y="9"/>
                </a:cxn>
                <a:cxn ang="0">
                  <a:pos x="1297" y="27"/>
                </a:cxn>
                <a:cxn ang="0">
                  <a:pos x="1297" y="64"/>
                </a:cxn>
                <a:cxn ang="0">
                  <a:pos x="1288" y="82"/>
                </a:cxn>
                <a:cxn ang="0">
                  <a:pos x="1280" y="82"/>
                </a:cxn>
                <a:cxn ang="0">
                  <a:pos x="1262" y="91"/>
                </a:cxn>
                <a:cxn ang="0">
                  <a:pos x="36" y="91"/>
                </a:cxn>
                <a:cxn ang="0">
                  <a:pos x="27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27" y="9"/>
                </a:cxn>
                <a:cxn ang="0">
                  <a:pos x="36" y="0"/>
                </a:cxn>
              </a:cxnLst>
              <a:rect l="0" t="0" r="r" b="b"/>
              <a:pathLst>
                <a:path w="1297" h="91">
                  <a:moveTo>
                    <a:pt x="36" y="0"/>
                  </a:moveTo>
                  <a:lnTo>
                    <a:pt x="1253" y="0"/>
                  </a:lnTo>
                  <a:lnTo>
                    <a:pt x="1271" y="9"/>
                  </a:lnTo>
                  <a:lnTo>
                    <a:pt x="1288" y="9"/>
                  </a:lnTo>
                  <a:lnTo>
                    <a:pt x="1297" y="27"/>
                  </a:lnTo>
                  <a:lnTo>
                    <a:pt x="1297" y="64"/>
                  </a:lnTo>
                  <a:lnTo>
                    <a:pt x="1288" y="82"/>
                  </a:lnTo>
                  <a:lnTo>
                    <a:pt x="1280" y="82"/>
                  </a:lnTo>
                  <a:lnTo>
                    <a:pt x="1262" y="91"/>
                  </a:lnTo>
                  <a:lnTo>
                    <a:pt x="36" y="91"/>
                  </a:lnTo>
                  <a:lnTo>
                    <a:pt x="27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21743" y="2355"/>
              <a:ext cx="988" cy="141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50" y="109"/>
                </a:cxn>
                <a:cxn ang="0">
                  <a:pos x="459" y="218"/>
                </a:cxn>
                <a:cxn ang="0">
                  <a:pos x="415" y="337"/>
                </a:cxn>
                <a:cxn ang="0">
                  <a:pos x="318" y="655"/>
                </a:cxn>
                <a:cxn ang="0">
                  <a:pos x="318" y="818"/>
                </a:cxn>
                <a:cxn ang="0">
                  <a:pos x="380" y="918"/>
                </a:cxn>
                <a:cxn ang="0">
                  <a:pos x="521" y="918"/>
                </a:cxn>
                <a:cxn ang="0">
                  <a:pos x="635" y="836"/>
                </a:cxn>
                <a:cxn ang="0">
                  <a:pos x="680" y="755"/>
                </a:cxn>
                <a:cxn ang="0">
                  <a:pos x="803" y="273"/>
                </a:cxn>
                <a:cxn ang="0">
                  <a:pos x="830" y="164"/>
                </a:cxn>
                <a:cxn ang="0">
                  <a:pos x="838" y="109"/>
                </a:cxn>
                <a:cxn ang="0">
                  <a:pos x="847" y="73"/>
                </a:cxn>
                <a:cxn ang="0">
                  <a:pos x="927" y="28"/>
                </a:cxn>
                <a:cxn ang="0">
                  <a:pos x="971" y="37"/>
                </a:cxn>
                <a:cxn ang="0">
                  <a:pos x="988" y="82"/>
                </a:cxn>
                <a:cxn ang="0">
                  <a:pos x="979" y="137"/>
                </a:cxn>
                <a:cxn ang="0">
                  <a:pos x="768" y="973"/>
                </a:cxn>
                <a:cxn ang="0">
                  <a:pos x="635" y="1236"/>
                </a:cxn>
                <a:cxn ang="0">
                  <a:pos x="406" y="1391"/>
                </a:cxn>
                <a:cxn ang="0">
                  <a:pos x="185" y="1400"/>
                </a:cxn>
                <a:cxn ang="0">
                  <a:pos x="71" y="1300"/>
                </a:cxn>
                <a:cxn ang="0">
                  <a:pos x="62" y="1154"/>
                </a:cxn>
                <a:cxn ang="0">
                  <a:pos x="133" y="1091"/>
                </a:cxn>
                <a:cxn ang="0">
                  <a:pos x="194" y="1082"/>
                </a:cxn>
                <a:cxn ang="0">
                  <a:pos x="221" y="1091"/>
                </a:cxn>
                <a:cxn ang="0">
                  <a:pos x="247" y="1127"/>
                </a:cxn>
                <a:cxn ang="0">
                  <a:pos x="238" y="1209"/>
                </a:cxn>
                <a:cxn ang="0">
                  <a:pos x="159" y="1272"/>
                </a:cxn>
                <a:cxn ang="0">
                  <a:pos x="150" y="1318"/>
                </a:cxn>
                <a:cxn ang="0">
                  <a:pos x="238" y="1363"/>
                </a:cxn>
                <a:cxn ang="0">
                  <a:pos x="371" y="1345"/>
                </a:cxn>
                <a:cxn ang="0">
                  <a:pos x="512" y="1227"/>
                </a:cxn>
                <a:cxn ang="0">
                  <a:pos x="627" y="1009"/>
                </a:cxn>
                <a:cxn ang="0">
                  <a:pos x="547" y="964"/>
                </a:cxn>
                <a:cxn ang="0">
                  <a:pos x="362" y="982"/>
                </a:cxn>
                <a:cxn ang="0">
                  <a:pos x="230" y="909"/>
                </a:cxn>
                <a:cxn ang="0">
                  <a:pos x="177" y="727"/>
                </a:cxn>
                <a:cxn ang="0">
                  <a:pos x="203" y="546"/>
                </a:cxn>
                <a:cxn ang="0">
                  <a:pos x="300" y="273"/>
                </a:cxn>
                <a:cxn ang="0">
                  <a:pos x="335" y="118"/>
                </a:cxn>
                <a:cxn ang="0">
                  <a:pos x="318" y="55"/>
                </a:cxn>
                <a:cxn ang="0">
                  <a:pos x="300" y="46"/>
                </a:cxn>
                <a:cxn ang="0">
                  <a:pos x="221" y="55"/>
                </a:cxn>
                <a:cxn ang="0">
                  <a:pos x="106" y="191"/>
                </a:cxn>
                <a:cxn ang="0">
                  <a:pos x="53" y="337"/>
                </a:cxn>
                <a:cxn ang="0">
                  <a:pos x="18" y="355"/>
                </a:cxn>
                <a:cxn ang="0">
                  <a:pos x="0" y="337"/>
                </a:cxn>
                <a:cxn ang="0">
                  <a:pos x="18" y="264"/>
                </a:cxn>
                <a:cxn ang="0">
                  <a:pos x="88" y="128"/>
                </a:cxn>
                <a:cxn ang="0">
                  <a:pos x="203" y="19"/>
                </a:cxn>
              </a:cxnLst>
              <a:rect l="0" t="0" r="r" b="b"/>
              <a:pathLst>
                <a:path w="988" h="1418">
                  <a:moveTo>
                    <a:pt x="283" y="0"/>
                  </a:moveTo>
                  <a:lnTo>
                    <a:pt x="353" y="19"/>
                  </a:lnTo>
                  <a:lnTo>
                    <a:pt x="415" y="55"/>
                  </a:lnTo>
                  <a:lnTo>
                    <a:pt x="450" y="109"/>
                  </a:lnTo>
                  <a:lnTo>
                    <a:pt x="459" y="182"/>
                  </a:lnTo>
                  <a:lnTo>
                    <a:pt x="459" y="218"/>
                  </a:lnTo>
                  <a:lnTo>
                    <a:pt x="441" y="264"/>
                  </a:lnTo>
                  <a:lnTo>
                    <a:pt x="415" y="337"/>
                  </a:lnTo>
                  <a:lnTo>
                    <a:pt x="353" y="509"/>
                  </a:lnTo>
                  <a:lnTo>
                    <a:pt x="318" y="655"/>
                  </a:lnTo>
                  <a:lnTo>
                    <a:pt x="309" y="764"/>
                  </a:lnTo>
                  <a:lnTo>
                    <a:pt x="318" y="818"/>
                  </a:lnTo>
                  <a:lnTo>
                    <a:pt x="335" y="882"/>
                  </a:lnTo>
                  <a:lnTo>
                    <a:pt x="380" y="918"/>
                  </a:lnTo>
                  <a:lnTo>
                    <a:pt x="441" y="936"/>
                  </a:lnTo>
                  <a:lnTo>
                    <a:pt x="521" y="918"/>
                  </a:lnTo>
                  <a:lnTo>
                    <a:pt x="582" y="882"/>
                  </a:lnTo>
                  <a:lnTo>
                    <a:pt x="635" y="836"/>
                  </a:lnTo>
                  <a:lnTo>
                    <a:pt x="662" y="791"/>
                  </a:lnTo>
                  <a:lnTo>
                    <a:pt x="680" y="755"/>
                  </a:lnTo>
                  <a:lnTo>
                    <a:pt x="777" y="364"/>
                  </a:lnTo>
                  <a:lnTo>
                    <a:pt x="803" y="273"/>
                  </a:lnTo>
                  <a:lnTo>
                    <a:pt x="821" y="191"/>
                  </a:lnTo>
                  <a:lnTo>
                    <a:pt x="830" y="164"/>
                  </a:lnTo>
                  <a:lnTo>
                    <a:pt x="830" y="137"/>
                  </a:lnTo>
                  <a:lnTo>
                    <a:pt x="838" y="109"/>
                  </a:lnTo>
                  <a:lnTo>
                    <a:pt x="847" y="91"/>
                  </a:lnTo>
                  <a:lnTo>
                    <a:pt x="847" y="73"/>
                  </a:lnTo>
                  <a:lnTo>
                    <a:pt x="874" y="46"/>
                  </a:lnTo>
                  <a:lnTo>
                    <a:pt x="927" y="28"/>
                  </a:lnTo>
                  <a:lnTo>
                    <a:pt x="953" y="28"/>
                  </a:lnTo>
                  <a:lnTo>
                    <a:pt x="971" y="37"/>
                  </a:lnTo>
                  <a:lnTo>
                    <a:pt x="979" y="55"/>
                  </a:lnTo>
                  <a:lnTo>
                    <a:pt x="988" y="82"/>
                  </a:lnTo>
                  <a:lnTo>
                    <a:pt x="988" y="118"/>
                  </a:lnTo>
                  <a:lnTo>
                    <a:pt x="979" y="137"/>
                  </a:lnTo>
                  <a:lnTo>
                    <a:pt x="971" y="137"/>
                  </a:lnTo>
                  <a:lnTo>
                    <a:pt x="768" y="973"/>
                  </a:lnTo>
                  <a:lnTo>
                    <a:pt x="715" y="1109"/>
                  </a:lnTo>
                  <a:lnTo>
                    <a:pt x="635" y="1236"/>
                  </a:lnTo>
                  <a:lnTo>
                    <a:pt x="530" y="1336"/>
                  </a:lnTo>
                  <a:lnTo>
                    <a:pt x="406" y="1391"/>
                  </a:lnTo>
                  <a:lnTo>
                    <a:pt x="274" y="1418"/>
                  </a:lnTo>
                  <a:lnTo>
                    <a:pt x="185" y="1400"/>
                  </a:lnTo>
                  <a:lnTo>
                    <a:pt x="115" y="1363"/>
                  </a:lnTo>
                  <a:lnTo>
                    <a:pt x="71" y="1300"/>
                  </a:lnTo>
                  <a:lnTo>
                    <a:pt x="53" y="1227"/>
                  </a:lnTo>
                  <a:lnTo>
                    <a:pt x="62" y="1154"/>
                  </a:lnTo>
                  <a:lnTo>
                    <a:pt x="97" y="1118"/>
                  </a:lnTo>
                  <a:lnTo>
                    <a:pt x="133" y="1091"/>
                  </a:lnTo>
                  <a:lnTo>
                    <a:pt x="168" y="1082"/>
                  </a:lnTo>
                  <a:lnTo>
                    <a:pt x="194" y="1082"/>
                  </a:lnTo>
                  <a:lnTo>
                    <a:pt x="212" y="1091"/>
                  </a:lnTo>
                  <a:lnTo>
                    <a:pt x="221" y="1091"/>
                  </a:lnTo>
                  <a:lnTo>
                    <a:pt x="238" y="1109"/>
                  </a:lnTo>
                  <a:lnTo>
                    <a:pt x="247" y="1127"/>
                  </a:lnTo>
                  <a:lnTo>
                    <a:pt x="247" y="1182"/>
                  </a:lnTo>
                  <a:lnTo>
                    <a:pt x="238" y="1209"/>
                  </a:lnTo>
                  <a:lnTo>
                    <a:pt x="185" y="1263"/>
                  </a:lnTo>
                  <a:lnTo>
                    <a:pt x="159" y="1272"/>
                  </a:lnTo>
                  <a:lnTo>
                    <a:pt x="115" y="1272"/>
                  </a:lnTo>
                  <a:lnTo>
                    <a:pt x="150" y="1318"/>
                  </a:lnTo>
                  <a:lnTo>
                    <a:pt x="194" y="1345"/>
                  </a:lnTo>
                  <a:lnTo>
                    <a:pt x="238" y="1363"/>
                  </a:lnTo>
                  <a:lnTo>
                    <a:pt x="274" y="1363"/>
                  </a:lnTo>
                  <a:lnTo>
                    <a:pt x="371" y="1345"/>
                  </a:lnTo>
                  <a:lnTo>
                    <a:pt x="450" y="1291"/>
                  </a:lnTo>
                  <a:lnTo>
                    <a:pt x="512" y="1227"/>
                  </a:lnTo>
                  <a:lnTo>
                    <a:pt x="582" y="1118"/>
                  </a:lnTo>
                  <a:lnTo>
                    <a:pt x="627" y="1009"/>
                  </a:lnTo>
                  <a:lnTo>
                    <a:pt x="653" y="891"/>
                  </a:lnTo>
                  <a:lnTo>
                    <a:pt x="547" y="964"/>
                  </a:lnTo>
                  <a:lnTo>
                    <a:pt x="433" y="991"/>
                  </a:lnTo>
                  <a:lnTo>
                    <a:pt x="362" y="982"/>
                  </a:lnTo>
                  <a:lnTo>
                    <a:pt x="291" y="954"/>
                  </a:lnTo>
                  <a:lnTo>
                    <a:pt x="230" y="909"/>
                  </a:lnTo>
                  <a:lnTo>
                    <a:pt x="194" y="827"/>
                  </a:lnTo>
                  <a:lnTo>
                    <a:pt x="177" y="727"/>
                  </a:lnTo>
                  <a:lnTo>
                    <a:pt x="185" y="646"/>
                  </a:lnTo>
                  <a:lnTo>
                    <a:pt x="203" y="546"/>
                  </a:lnTo>
                  <a:lnTo>
                    <a:pt x="247" y="427"/>
                  </a:lnTo>
                  <a:lnTo>
                    <a:pt x="300" y="273"/>
                  </a:lnTo>
                  <a:lnTo>
                    <a:pt x="318" y="200"/>
                  </a:lnTo>
                  <a:lnTo>
                    <a:pt x="335" y="118"/>
                  </a:lnTo>
                  <a:lnTo>
                    <a:pt x="335" y="91"/>
                  </a:lnTo>
                  <a:lnTo>
                    <a:pt x="318" y="55"/>
                  </a:lnTo>
                  <a:lnTo>
                    <a:pt x="309" y="55"/>
                  </a:lnTo>
                  <a:lnTo>
                    <a:pt x="300" y="46"/>
                  </a:lnTo>
                  <a:lnTo>
                    <a:pt x="283" y="46"/>
                  </a:lnTo>
                  <a:lnTo>
                    <a:pt x="221" y="55"/>
                  </a:lnTo>
                  <a:lnTo>
                    <a:pt x="159" y="100"/>
                  </a:lnTo>
                  <a:lnTo>
                    <a:pt x="106" y="191"/>
                  </a:lnTo>
                  <a:lnTo>
                    <a:pt x="62" y="318"/>
                  </a:lnTo>
                  <a:lnTo>
                    <a:pt x="53" y="337"/>
                  </a:lnTo>
                  <a:lnTo>
                    <a:pt x="36" y="355"/>
                  </a:lnTo>
                  <a:lnTo>
                    <a:pt x="18" y="355"/>
                  </a:lnTo>
                  <a:lnTo>
                    <a:pt x="0" y="346"/>
                  </a:lnTo>
                  <a:lnTo>
                    <a:pt x="0" y="337"/>
                  </a:lnTo>
                  <a:lnTo>
                    <a:pt x="9" y="309"/>
                  </a:lnTo>
                  <a:lnTo>
                    <a:pt x="18" y="264"/>
                  </a:lnTo>
                  <a:lnTo>
                    <a:pt x="44" y="200"/>
                  </a:lnTo>
                  <a:lnTo>
                    <a:pt x="88" y="128"/>
                  </a:lnTo>
                  <a:lnTo>
                    <a:pt x="141" y="64"/>
                  </a:lnTo>
                  <a:lnTo>
                    <a:pt x="203" y="19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22934" y="1683"/>
              <a:ext cx="503" cy="219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62" y="18"/>
                </a:cxn>
                <a:cxn ang="0">
                  <a:pos x="124" y="63"/>
                </a:cxn>
                <a:cxn ang="0">
                  <a:pos x="194" y="145"/>
                </a:cxn>
                <a:cxn ang="0">
                  <a:pos x="283" y="263"/>
                </a:cxn>
                <a:cxn ang="0">
                  <a:pos x="362" y="409"/>
                </a:cxn>
                <a:cxn ang="0">
                  <a:pos x="433" y="591"/>
                </a:cxn>
                <a:cxn ang="0">
                  <a:pos x="477" y="772"/>
                </a:cxn>
                <a:cxn ang="0">
                  <a:pos x="494" y="945"/>
                </a:cxn>
                <a:cxn ang="0">
                  <a:pos x="503" y="1090"/>
                </a:cxn>
                <a:cxn ang="0">
                  <a:pos x="494" y="1299"/>
                </a:cxn>
                <a:cxn ang="0">
                  <a:pos x="450" y="1517"/>
                </a:cxn>
                <a:cxn ang="0">
                  <a:pos x="371" y="1763"/>
                </a:cxn>
                <a:cxn ang="0">
                  <a:pos x="300" y="1890"/>
                </a:cxn>
                <a:cxn ang="0">
                  <a:pos x="230" y="1999"/>
                </a:cxn>
                <a:cxn ang="0">
                  <a:pos x="168" y="2081"/>
                </a:cxn>
                <a:cxn ang="0">
                  <a:pos x="106" y="2144"/>
                </a:cxn>
                <a:cxn ang="0">
                  <a:pos x="62" y="2181"/>
                </a:cxn>
                <a:cxn ang="0">
                  <a:pos x="36" y="2190"/>
                </a:cxn>
                <a:cxn ang="0">
                  <a:pos x="18" y="2190"/>
                </a:cxn>
                <a:cxn ang="0">
                  <a:pos x="9" y="2181"/>
                </a:cxn>
                <a:cxn ang="0">
                  <a:pos x="9" y="2163"/>
                </a:cxn>
                <a:cxn ang="0">
                  <a:pos x="36" y="2135"/>
                </a:cxn>
                <a:cxn ang="0">
                  <a:pos x="150" y="1990"/>
                </a:cxn>
                <a:cxn ang="0">
                  <a:pos x="238" y="1826"/>
                </a:cxn>
                <a:cxn ang="0">
                  <a:pos x="309" y="1654"/>
                </a:cxn>
                <a:cxn ang="0">
                  <a:pos x="353" y="1472"/>
                </a:cxn>
                <a:cxn ang="0">
                  <a:pos x="371" y="1290"/>
                </a:cxn>
                <a:cxn ang="0">
                  <a:pos x="380" y="1099"/>
                </a:cxn>
                <a:cxn ang="0">
                  <a:pos x="362" y="836"/>
                </a:cxn>
                <a:cxn ang="0">
                  <a:pos x="327" y="600"/>
                </a:cxn>
                <a:cxn ang="0">
                  <a:pos x="256" y="391"/>
                </a:cxn>
                <a:cxn ang="0">
                  <a:pos x="159" y="218"/>
                </a:cxn>
                <a:cxn ang="0">
                  <a:pos x="44" y="73"/>
                </a:cxn>
                <a:cxn ang="0">
                  <a:pos x="27" y="54"/>
                </a:cxn>
                <a:cxn ang="0">
                  <a:pos x="9" y="45"/>
                </a:cxn>
                <a:cxn ang="0">
                  <a:pos x="0" y="36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503" h="2190">
                  <a:moveTo>
                    <a:pt x="9" y="0"/>
                  </a:moveTo>
                  <a:lnTo>
                    <a:pt x="27" y="0"/>
                  </a:lnTo>
                  <a:lnTo>
                    <a:pt x="62" y="18"/>
                  </a:lnTo>
                  <a:lnTo>
                    <a:pt x="124" y="63"/>
                  </a:lnTo>
                  <a:lnTo>
                    <a:pt x="194" y="145"/>
                  </a:lnTo>
                  <a:lnTo>
                    <a:pt x="283" y="263"/>
                  </a:lnTo>
                  <a:lnTo>
                    <a:pt x="362" y="409"/>
                  </a:lnTo>
                  <a:lnTo>
                    <a:pt x="433" y="591"/>
                  </a:lnTo>
                  <a:lnTo>
                    <a:pt x="477" y="772"/>
                  </a:lnTo>
                  <a:lnTo>
                    <a:pt x="494" y="945"/>
                  </a:lnTo>
                  <a:lnTo>
                    <a:pt x="503" y="1090"/>
                  </a:lnTo>
                  <a:lnTo>
                    <a:pt x="494" y="1299"/>
                  </a:lnTo>
                  <a:lnTo>
                    <a:pt x="450" y="1517"/>
                  </a:lnTo>
                  <a:lnTo>
                    <a:pt x="371" y="1763"/>
                  </a:lnTo>
                  <a:lnTo>
                    <a:pt x="300" y="1890"/>
                  </a:lnTo>
                  <a:lnTo>
                    <a:pt x="230" y="1999"/>
                  </a:lnTo>
                  <a:lnTo>
                    <a:pt x="168" y="2081"/>
                  </a:lnTo>
                  <a:lnTo>
                    <a:pt x="106" y="2144"/>
                  </a:lnTo>
                  <a:lnTo>
                    <a:pt x="62" y="2181"/>
                  </a:lnTo>
                  <a:lnTo>
                    <a:pt x="36" y="2190"/>
                  </a:lnTo>
                  <a:lnTo>
                    <a:pt x="18" y="2190"/>
                  </a:lnTo>
                  <a:lnTo>
                    <a:pt x="9" y="2181"/>
                  </a:lnTo>
                  <a:lnTo>
                    <a:pt x="9" y="2163"/>
                  </a:lnTo>
                  <a:lnTo>
                    <a:pt x="36" y="2135"/>
                  </a:lnTo>
                  <a:lnTo>
                    <a:pt x="150" y="1990"/>
                  </a:lnTo>
                  <a:lnTo>
                    <a:pt x="238" y="1826"/>
                  </a:lnTo>
                  <a:lnTo>
                    <a:pt x="309" y="1654"/>
                  </a:lnTo>
                  <a:lnTo>
                    <a:pt x="353" y="1472"/>
                  </a:lnTo>
                  <a:lnTo>
                    <a:pt x="371" y="1290"/>
                  </a:lnTo>
                  <a:lnTo>
                    <a:pt x="380" y="1099"/>
                  </a:lnTo>
                  <a:lnTo>
                    <a:pt x="362" y="836"/>
                  </a:lnTo>
                  <a:lnTo>
                    <a:pt x="327" y="600"/>
                  </a:lnTo>
                  <a:lnTo>
                    <a:pt x="256" y="391"/>
                  </a:lnTo>
                  <a:lnTo>
                    <a:pt x="159" y="218"/>
                  </a:lnTo>
                  <a:lnTo>
                    <a:pt x="44" y="73"/>
                  </a:lnTo>
                  <a:lnTo>
                    <a:pt x="27" y="54"/>
                  </a:lnTo>
                  <a:lnTo>
                    <a:pt x="9" y="45"/>
                  </a:lnTo>
                  <a:lnTo>
                    <a:pt x="0" y="36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23746" y="1501"/>
              <a:ext cx="670" cy="1036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32" y="18"/>
                </a:cxn>
                <a:cxn ang="0">
                  <a:pos x="529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0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29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29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3" y="891"/>
                </a:cxn>
                <a:cxn ang="0">
                  <a:pos x="591" y="854"/>
                </a:cxn>
                <a:cxn ang="0">
                  <a:pos x="600" y="791"/>
                </a:cxn>
                <a:cxn ang="0">
                  <a:pos x="609" y="745"/>
                </a:cxn>
                <a:cxn ang="0">
                  <a:pos x="662" y="745"/>
                </a:cxn>
                <a:cxn ang="0">
                  <a:pos x="670" y="754"/>
                </a:cxn>
                <a:cxn ang="0">
                  <a:pos x="626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79" y="600"/>
                </a:cxn>
                <a:cxn ang="0">
                  <a:pos x="423" y="545"/>
                </a:cxn>
                <a:cxn ang="0">
                  <a:pos x="467" y="482"/>
                </a:cxn>
                <a:cxn ang="0">
                  <a:pos x="503" y="400"/>
                </a:cxn>
                <a:cxn ang="0">
                  <a:pos x="520" y="300"/>
                </a:cxn>
                <a:cxn ang="0">
                  <a:pos x="512" y="227"/>
                </a:cxn>
                <a:cxn ang="0">
                  <a:pos x="485" y="164"/>
                </a:cxn>
                <a:cxn ang="0">
                  <a:pos x="432" y="109"/>
                </a:cxn>
                <a:cxn ang="0">
                  <a:pos x="370" y="73"/>
                </a:cxn>
                <a:cxn ang="0">
                  <a:pos x="291" y="55"/>
                </a:cxn>
                <a:cxn ang="0">
                  <a:pos x="229" y="64"/>
                </a:cxn>
                <a:cxn ang="0">
                  <a:pos x="167" y="82"/>
                </a:cxn>
                <a:cxn ang="0">
                  <a:pos x="115" y="127"/>
                </a:cxn>
                <a:cxn ang="0">
                  <a:pos x="70" y="200"/>
                </a:cxn>
                <a:cxn ang="0">
                  <a:pos x="97" y="200"/>
                </a:cxn>
                <a:cxn ang="0">
                  <a:pos x="123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1" y="336"/>
                </a:cxn>
                <a:cxn ang="0">
                  <a:pos x="123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5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6" y="173"/>
                </a:cxn>
                <a:cxn ang="0">
                  <a:pos x="88" y="82"/>
                </a:cxn>
                <a:cxn ang="0">
                  <a:pos x="194" y="27"/>
                </a:cxn>
                <a:cxn ang="0">
                  <a:pos x="317" y="0"/>
                </a:cxn>
              </a:cxnLst>
              <a:rect l="0" t="0" r="r" b="b"/>
              <a:pathLst>
                <a:path w="670" h="1036">
                  <a:moveTo>
                    <a:pt x="317" y="0"/>
                  </a:moveTo>
                  <a:lnTo>
                    <a:pt x="432" y="18"/>
                  </a:lnTo>
                  <a:lnTo>
                    <a:pt x="529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0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29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29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3" y="891"/>
                  </a:lnTo>
                  <a:lnTo>
                    <a:pt x="591" y="854"/>
                  </a:lnTo>
                  <a:lnTo>
                    <a:pt x="600" y="791"/>
                  </a:lnTo>
                  <a:lnTo>
                    <a:pt x="609" y="745"/>
                  </a:lnTo>
                  <a:lnTo>
                    <a:pt x="662" y="745"/>
                  </a:lnTo>
                  <a:lnTo>
                    <a:pt x="670" y="754"/>
                  </a:lnTo>
                  <a:lnTo>
                    <a:pt x="626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79" y="600"/>
                  </a:lnTo>
                  <a:lnTo>
                    <a:pt x="423" y="545"/>
                  </a:lnTo>
                  <a:lnTo>
                    <a:pt x="467" y="482"/>
                  </a:lnTo>
                  <a:lnTo>
                    <a:pt x="503" y="400"/>
                  </a:lnTo>
                  <a:lnTo>
                    <a:pt x="520" y="300"/>
                  </a:lnTo>
                  <a:lnTo>
                    <a:pt x="512" y="227"/>
                  </a:lnTo>
                  <a:lnTo>
                    <a:pt x="485" y="164"/>
                  </a:lnTo>
                  <a:lnTo>
                    <a:pt x="432" y="109"/>
                  </a:lnTo>
                  <a:lnTo>
                    <a:pt x="370" y="73"/>
                  </a:lnTo>
                  <a:lnTo>
                    <a:pt x="291" y="55"/>
                  </a:lnTo>
                  <a:lnTo>
                    <a:pt x="229" y="64"/>
                  </a:lnTo>
                  <a:lnTo>
                    <a:pt x="167" y="82"/>
                  </a:lnTo>
                  <a:lnTo>
                    <a:pt x="115" y="127"/>
                  </a:lnTo>
                  <a:lnTo>
                    <a:pt x="70" y="200"/>
                  </a:lnTo>
                  <a:lnTo>
                    <a:pt x="97" y="200"/>
                  </a:lnTo>
                  <a:lnTo>
                    <a:pt x="123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1" y="336"/>
                  </a:lnTo>
                  <a:lnTo>
                    <a:pt x="123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5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6" y="173"/>
                  </a:lnTo>
                  <a:lnTo>
                    <a:pt x="88" y="82"/>
                  </a:lnTo>
                  <a:lnTo>
                    <a:pt x="194" y="2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24637" y="1474"/>
              <a:ext cx="882" cy="1099"/>
            </a:xfrm>
            <a:custGeom>
              <a:avLst/>
              <a:gdLst/>
              <a:ahLst/>
              <a:cxnLst>
                <a:cxn ang="0">
                  <a:pos x="812" y="0"/>
                </a:cxn>
                <a:cxn ang="0">
                  <a:pos x="873" y="0"/>
                </a:cxn>
                <a:cxn ang="0">
                  <a:pos x="882" y="9"/>
                </a:cxn>
                <a:cxn ang="0">
                  <a:pos x="882" y="36"/>
                </a:cxn>
                <a:cxn ang="0">
                  <a:pos x="864" y="54"/>
                </a:cxn>
                <a:cxn ang="0">
                  <a:pos x="794" y="54"/>
                </a:cxn>
                <a:cxn ang="0">
                  <a:pos x="776" y="63"/>
                </a:cxn>
                <a:cxn ang="0">
                  <a:pos x="767" y="82"/>
                </a:cxn>
                <a:cxn ang="0">
                  <a:pos x="759" y="91"/>
                </a:cxn>
                <a:cxn ang="0">
                  <a:pos x="750" y="118"/>
                </a:cxn>
                <a:cxn ang="0">
                  <a:pos x="750" y="127"/>
                </a:cxn>
                <a:cxn ang="0">
                  <a:pos x="573" y="845"/>
                </a:cxn>
                <a:cxn ang="0">
                  <a:pos x="520" y="954"/>
                </a:cxn>
                <a:cxn ang="0">
                  <a:pos x="441" y="1027"/>
                </a:cxn>
                <a:cxn ang="0">
                  <a:pos x="335" y="1081"/>
                </a:cxn>
                <a:cxn ang="0">
                  <a:pos x="220" y="1099"/>
                </a:cxn>
                <a:cxn ang="0">
                  <a:pos x="132" y="1090"/>
                </a:cxn>
                <a:cxn ang="0">
                  <a:pos x="62" y="1054"/>
                </a:cxn>
                <a:cxn ang="0">
                  <a:pos x="18" y="999"/>
                </a:cxn>
                <a:cxn ang="0">
                  <a:pos x="0" y="927"/>
                </a:cxn>
                <a:cxn ang="0">
                  <a:pos x="0" y="890"/>
                </a:cxn>
                <a:cxn ang="0">
                  <a:pos x="9" y="863"/>
                </a:cxn>
                <a:cxn ang="0">
                  <a:pos x="26" y="836"/>
                </a:cxn>
                <a:cxn ang="0">
                  <a:pos x="44" y="818"/>
                </a:cxn>
                <a:cxn ang="0">
                  <a:pos x="79" y="800"/>
                </a:cxn>
                <a:cxn ang="0">
                  <a:pos x="115" y="800"/>
                </a:cxn>
                <a:cxn ang="0">
                  <a:pos x="141" y="809"/>
                </a:cxn>
                <a:cxn ang="0">
                  <a:pos x="150" y="827"/>
                </a:cxn>
                <a:cxn ang="0">
                  <a:pos x="168" y="845"/>
                </a:cxn>
                <a:cxn ang="0">
                  <a:pos x="168" y="890"/>
                </a:cxn>
                <a:cxn ang="0">
                  <a:pos x="159" y="900"/>
                </a:cxn>
                <a:cxn ang="0">
                  <a:pos x="150" y="927"/>
                </a:cxn>
                <a:cxn ang="0">
                  <a:pos x="141" y="945"/>
                </a:cxn>
                <a:cxn ang="0">
                  <a:pos x="123" y="954"/>
                </a:cxn>
                <a:cxn ang="0">
                  <a:pos x="97" y="972"/>
                </a:cxn>
                <a:cxn ang="0">
                  <a:pos x="62" y="972"/>
                </a:cxn>
                <a:cxn ang="0">
                  <a:pos x="97" y="1018"/>
                </a:cxn>
                <a:cxn ang="0">
                  <a:pos x="141" y="1045"/>
                </a:cxn>
                <a:cxn ang="0">
                  <a:pos x="185" y="1054"/>
                </a:cxn>
                <a:cxn ang="0">
                  <a:pos x="212" y="1054"/>
                </a:cxn>
                <a:cxn ang="0">
                  <a:pos x="309" y="1027"/>
                </a:cxn>
                <a:cxn ang="0">
                  <a:pos x="388" y="945"/>
                </a:cxn>
                <a:cxn ang="0">
                  <a:pos x="432" y="836"/>
                </a:cxn>
                <a:cxn ang="0">
                  <a:pos x="600" y="127"/>
                </a:cxn>
                <a:cxn ang="0">
                  <a:pos x="609" y="109"/>
                </a:cxn>
                <a:cxn ang="0">
                  <a:pos x="609" y="73"/>
                </a:cxn>
                <a:cxn ang="0">
                  <a:pos x="600" y="63"/>
                </a:cxn>
                <a:cxn ang="0">
                  <a:pos x="450" y="63"/>
                </a:cxn>
                <a:cxn ang="0">
                  <a:pos x="432" y="54"/>
                </a:cxn>
                <a:cxn ang="0">
                  <a:pos x="432" y="27"/>
                </a:cxn>
                <a:cxn ang="0">
                  <a:pos x="450" y="9"/>
                </a:cxn>
                <a:cxn ang="0">
                  <a:pos x="750" y="9"/>
                </a:cxn>
                <a:cxn ang="0">
                  <a:pos x="812" y="0"/>
                </a:cxn>
              </a:cxnLst>
              <a:rect l="0" t="0" r="r" b="b"/>
              <a:pathLst>
                <a:path w="882" h="1099">
                  <a:moveTo>
                    <a:pt x="812" y="0"/>
                  </a:moveTo>
                  <a:lnTo>
                    <a:pt x="873" y="0"/>
                  </a:lnTo>
                  <a:lnTo>
                    <a:pt x="882" y="9"/>
                  </a:lnTo>
                  <a:lnTo>
                    <a:pt x="882" y="36"/>
                  </a:lnTo>
                  <a:lnTo>
                    <a:pt x="864" y="54"/>
                  </a:lnTo>
                  <a:lnTo>
                    <a:pt x="794" y="54"/>
                  </a:lnTo>
                  <a:lnTo>
                    <a:pt x="776" y="63"/>
                  </a:lnTo>
                  <a:lnTo>
                    <a:pt x="767" y="82"/>
                  </a:lnTo>
                  <a:lnTo>
                    <a:pt x="759" y="91"/>
                  </a:lnTo>
                  <a:lnTo>
                    <a:pt x="750" y="118"/>
                  </a:lnTo>
                  <a:lnTo>
                    <a:pt x="750" y="127"/>
                  </a:lnTo>
                  <a:lnTo>
                    <a:pt x="573" y="845"/>
                  </a:lnTo>
                  <a:lnTo>
                    <a:pt x="520" y="954"/>
                  </a:lnTo>
                  <a:lnTo>
                    <a:pt x="441" y="1027"/>
                  </a:lnTo>
                  <a:lnTo>
                    <a:pt x="335" y="1081"/>
                  </a:lnTo>
                  <a:lnTo>
                    <a:pt x="220" y="1099"/>
                  </a:lnTo>
                  <a:lnTo>
                    <a:pt x="132" y="1090"/>
                  </a:lnTo>
                  <a:lnTo>
                    <a:pt x="62" y="1054"/>
                  </a:lnTo>
                  <a:lnTo>
                    <a:pt x="18" y="999"/>
                  </a:lnTo>
                  <a:lnTo>
                    <a:pt x="0" y="927"/>
                  </a:lnTo>
                  <a:lnTo>
                    <a:pt x="0" y="890"/>
                  </a:lnTo>
                  <a:lnTo>
                    <a:pt x="9" y="863"/>
                  </a:lnTo>
                  <a:lnTo>
                    <a:pt x="26" y="836"/>
                  </a:lnTo>
                  <a:lnTo>
                    <a:pt x="44" y="818"/>
                  </a:lnTo>
                  <a:lnTo>
                    <a:pt x="79" y="800"/>
                  </a:lnTo>
                  <a:lnTo>
                    <a:pt x="115" y="800"/>
                  </a:lnTo>
                  <a:lnTo>
                    <a:pt x="141" y="809"/>
                  </a:lnTo>
                  <a:lnTo>
                    <a:pt x="150" y="827"/>
                  </a:lnTo>
                  <a:lnTo>
                    <a:pt x="168" y="845"/>
                  </a:lnTo>
                  <a:lnTo>
                    <a:pt x="168" y="890"/>
                  </a:lnTo>
                  <a:lnTo>
                    <a:pt x="159" y="900"/>
                  </a:lnTo>
                  <a:lnTo>
                    <a:pt x="150" y="927"/>
                  </a:lnTo>
                  <a:lnTo>
                    <a:pt x="141" y="945"/>
                  </a:lnTo>
                  <a:lnTo>
                    <a:pt x="123" y="954"/>
                  </a:lnTo>
                  <a:lnTo>
                    <a:pt x="97" y="972"/>
                  </a:lnTo>
                  <a:lnTo>
                    <a:pt x="62" y="972"/>
                  </a:lnTo>
                  <a:lnTo>
                    <a:pt x="97" y="1018"/>
                  </a:lnTo>
                  <a:lnTo>
                    <a:pt x="141" y="1045"/>
                  </a:lnTo>
                  <a:lnTo>
                    <a:pt x="185" y="1054"/>
                  </a:lnTo>
                  <a:lnTo>
                    <a:pt x="212" y="1054"/>
                  </a:lnTo>
                  <a:lnTo>
                    <a:pt x="309" y="1027"/>
                  </a:lnTo>
                  <a:lnTo>
                    <a:pt x="388" y="945"/>
                  </a:lnTo>
                  <a:lnTo>
                    <a:pt x="432" y="836"/>
                  </a:lnTo>
                  <a:lnTo>
                    <a:pt x="600" y="127"/>
                  </a:lnTo>
                  <a:lnTo>
                    <a:pt x="609" y="109"/>
                  </a:lnTo>
                  <a:lnTo>
                    <a:pt x="609" y="73"/>
                  </a:lnTo>
                  <a:lnTo>
                    <a:pt x="600" y="63"/>
                  </a:lnTo>
                  <a:lnTo>
                    <a:pt x="450" y="63"/>
                  </a:lnTo>
                  <a:lnTo>
                    <a:pt x="432" y="54"/>
                  </a:lnTo>
                  <a:lnTo>
                    <a:pt x="432" y="27"/>
                  </a:lnTo>
                  <a:lnTo>
                    <a:pt x="450" y="9"/>
                  </a:lnTo>
                  <a:lnTo>
                    <a:pt x="750" y="9"/>
                  </a:lnTo>
                  <a:lnTo>
                    <a:pt x="8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25510" y="2037"/>
              <a:ext cx="538" cy="736"/>
            </a:xfrm>
            <a:custGeom>
              <a:avLst/>
              <a:gdLst/>
              <a:ahLst/>
              <a:cxnLst>
                <a:cxn ang="0">
                  <a:pos x="362" y="9"/>
                </a:cxn>
                <a:cxn ang="0">
                  <a:pos x="486" y="100"/>
                </a:cxn>
                <a:cxn ang="0">
                  <a:pos x="494" y="200"/>
                </a:cxn>
                <a:cxn ang="0">
                  <a:pos x="424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8" y="673"/>
                </a:cxn>
                <a:cxn ang="0">
                  <a:pos x="265" y="736"/>
                </a:cxn>
                <a:cxn ang="0">
                  <a:pos x="115" y="709"/>
                </a:cxn>
                <a:cxn ang="0">
                  <a:pos x="18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4" y="527"/>
                </a:cxn>
                <a:cxn ang="0">
                  <a:pos x="133" y="582"/>
                </a:cxn>
                <a:cxn ang="0">
                  <a:pos x="106" y="627"/>
                </a:cxn>
                <a:cxn ang="0">
                  <a:pos x="133" y="664"/>
                </a:cxn>
                <a:cxn ang="0">
                  <a:pos x="247" y="691"/>
                </a:cxn>
                <a:cxn ang="0">
                  <a:pos x="336" y="682"/>
                </a:cxn>
                <a:cxn ang="0">
                  <a:pos x="424" y="591"/>
                </a:cxn>
                <a:cxn ang="0">
                  <a:pos x="424" y="446"/>
                </a:cxn>
                <a:cxn ang="0">
                  <a:pos x="336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9" y="337"/>
                </a:cxn>
                <a:cxn ang="0">
                  <a:pos x="309" y="318"/>
                </a:cxn>
                <a:cxn ang="0">
                  <a:pos x="380" y="218"/>
                </a:cxn>
                <a:cxn ang="0">
                  <a:pos x="388" y="127"/>
                </a:cxn>
                <a:cxn ang="0">
                  <a:pos x="327" y="64"/>
                </a:cxn>
                <a:cxn ang="0">
                  <a:pos x="230" y="46"/>
                </a:cxn>
                <a:cxn ang="0">
                  <a:pos x="141" y="73"/>
                </a:cxn>
                <a:cxn ang="0">
                  <a:pos x="124" y="109"/>
                </a:cxn>
                <a:cxn ang="0">
                  <a:pos x="150" y="146"/>
                </a:cxn>
                <a:cxn ang="0">
                  <a:pos x="124" y="209"/>
                </a:cxn>
                <a:cxn ang="0">
                  <a:pos x="62" y="218"/>
                </a:cxn>
                <a:cxn ang="0">
                  <a:pos x="27" y="155"/>
                </a:cxn>
                <a:cxn ang="0">
                  <a:pos x="97" y="37"/>
                </a:cxn>
                <a:cxn ang="0">
                  <a:pos x="265" y="0"/>
                </a:cxn>
              </a:cxnLst>
              <a:rect l="0" t="0" r="r" b="b"/>
              <a:pathLst>
                <a:path w="538" h="736">
                  <a:moveTo>
                    <a:pt x="265" y="0"/>
                  </a:moveTo>
                  <a:lnTo>
                    <a:pt x="362" y="9"/>
                  </a:lnTo>
                  <a:lnTo>
                    <a:pt x="433" y="46"/>
                  </a:lnTo>
                  <a:lnTo>
                    <a:pt x="486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8" y="246"/>
                  </a:lnTo>
                  <a:lnTo>
                    <a:pt x="424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2" y="446"/>
                  </a:lnTo>
                  <a:lnTo>
                    <a:pt x="538" y="527"/>
                  </a:lnTo>
                  <a:lnTo>
                    <a:pt x="521" y="600"/>
                  </a:lnTo>
                  <a:lnTo>
                    <a:pt x="468" y="673"/>
                  </a:lnTo>
                  <a:lnTo>
                    <a:pt x="380" y="718"/>
                  </a:lnTo>
                  <a:lnTo>
                    <a:pt x="265" y="736"/>
                  </a:lnTo>
                  <a:lnTo>
                    <a:pt x="186" y="727"/>
                  </a:lnTo>
                  <a:lnTo>
                    <a:pt x="115" y="709"/>
                  </a:lnTo>
                  <a:lnTo>
                    <a:pt x="53" y="682"/>
                  </a:lnTo>
                  <a:lnTo>
                    <a:pt x="18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7" y="518"/>
                  </a:lnTo>
                  <a:lnTo>
                    <a:pt x="53" y="509"/>
                  </a:lnTo>
                  <a:lnTo>
                    <a:pt x="89" y="509"/>
                  </a:lnTo>
                  <a:lnTo>
                    <a:pt x="124" y="527"/>
                  </a:lnTo>
                  <a:lnTo>
                    <a:pt x="133" y="546"/>
                  </a:lnTo>
                  <a:lnTo>
                    <a:pt x="133" y="582"/>
                  </a:lnTo>
                  <a:lnTo>
                    <a:pt x="115" y="618"/>
                  </a:lnTo>
                  <a:lnTo>
                    <a:pt x="106" y="627"/>
                  </a:lnTo>
                  <a:lnTo>
                    <a:pt x="80" y="636"/>
                  </a:lnTo>
                  <a:lnTo>
                    <a:pt x="133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4" y="691"/>
                  </a:lnTo>
                  <a:lnTo>
                    <a:pt x="336" y="682"/>
                  </a:lnTo>
                  <a:lnTo>
                    <a:pt x="388" y="645"/>
                  </a:lnTo>
                  <a:lnTo>
                    <a:pt x="424" y="591"/>
                  </a:lnTo>
                  <a:lnTo>
                    <a:pt x="433" y="518"/>
                  </a:lnTo>
                  <a:lnTo>
                    <a:pt x="424" y="446"/>
                  </a:lnTo>
                  <a:lnTo>
                    <a:pt x="388" y="391"/>
                  </a:lnTo>
                  <a:lnTo>
                    <a:pt x="336" y="355"/>
                  </a:lnTo>
                  <a:lnTo>
                    <a:pt x="274" y="346"/>
                  </a:lnTo>
                  <a:lnTo>
                    <a:pt x="247" y="373"/>
                  </a:lnTo>
                  <a:lnTo>
                    <a:pt x="159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9" y="337"/>
                  </a:lnTo>
                  <a:lnTo>
                    <a:pt x="238" y="337"/>
                  </a:lnTo>
                  <a:lnTo>
                    <a:pt x="309" y="318"/>
                  </a:lnTo>
                  <a:lnTo>
                    <a:pt x="353" y="273"/>
                  </a:lnTo>
                  <a:lnTo>
                    <a:pt x="380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7" y="64"/>
                  </a:lnTo>
                  <a:lnTo>
                    <a:pt x="291" y="46"/>
                  </a:lnTo>
                  <a:lnTo>
                    <a:pt x="230" y="46"/>
                  </a:lnTo>
                  <a:lnTo>
                    <a:pt x="186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4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4" y="209"/>
                  </a:lnTo>
                  <a:lnTo>
                    <a:pt x="106" y="218"/>
                  </a:lnTo>
                  <a:lnTo>
                    <a:pt x="62" y="218"/>
                  </a:lnTo>
                  <a:lnTo>
                    <a:pt x="27" y="182"/>
                  </a:lnTo>
                  <a:lnTo>
                    <a:pt x="27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8" y="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26366" y="1565"/>
              <a:ext cx="1103" cy="1127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573" y="0"/>
                </a:cxn>
                <a:cxn ang="0">
                  <a:pos x="582" y="18"/>
                </a:cxn>
                <a:cxn ang="0">
                  <a:pos x="591" y="27"/>
                </a:cxn>
                <a:cxn ang="0">
                  <a:pos x="591" y="527"/>
                </a:cxn>
                <a:cxn ang="0">
                  <a:pos x="1068" y="527"/>
                </a:cxn>
                <a:cxn ang="0">
                  <a:pos x="1085" y="536"/>
                </a:cxn>
                <a:cxn ang="0">
                  <a:pos x="1094" y="536"/>
                </a:cxn>
                <a:cxn ang="0">
                  <a:pos x="1103" y="554"/>
                </a:cxn>
                <a:cxn ang="0">
                  <a:pos x="1103" y="590"/>
                </a:cxn>
                <a:cxn ang="0">
                  <a:pos x="1085" y="599"/>
                </a:cxn>
                <a:cxn ang="0">
                  <a:pos x="1076" y="609"/>
                </a:cxn>
                <a:cxn ang="0">
                  <a:pos x="600" y="609"/>
                </a:cxn>
                <a:cxn ang="0">
                  <a:pos x="600" y="599"/>
                </a:cxn>
                <a:cxn ang="0">
                  <a:pos x="591" y="609"/>
                </a:cxn>
                <a:cxn ang="0">
                  <a:pos x="600" y="609"/>
                </a:cxn>
                <a:cxn ang="0">
                  <a:pos x="600" y="1090"/>
                </a:cxn>
                <a:cxn ang="0">
                  <a:pos x="591" y="1108"/>
                </a:cxn>
                <a:cxn ang="0">
                  <a:pos x="591" y="1117"/>
                </a:cxn>
                <a:cxn ang="0">
                  <a:pos x="573" y="1127"/>
                </a:cxn>
                <a:cxn ang="0">
                  <a:pos x="538" y="1127"/>
                </a:cxn>
                <a:cxn ang="0">
                  <a:pos x="529" y="1108"/>
                </a:cxn>
                <a:cxn ang="0">
                  <a:pos x="521" y="1099"/>
                </a:cxn>
                <a:cxn ang="0">
                  <a:pos x="521" y="599"/>
                </a:cxn>
                <a:cxn ang="0">
                  <a:pos x="27" y="599"/>
                </a:cxn>
                <a:cxn ang="0">
                  <a:pos x="18" y="590"/>
                </a:cxn>
                <a:cxn ang="0">
                  <a:pos x="0" y="581"/>
                </a:cxn>
                <a:cxn ang="0">
                  <a:pos x="0" y="545"/>
                </a:cxn>
                <a:cxn ang="0">
                  <a:pos x="18" y="536"/>
                </a:cxn>
                <a:cxn ang="0">
                  <a:pos x="27" y="527"/>
                </a:cxn>
                <a:cxn ang="0">
                  <a:pos x="521" y="527"/>
                </a:cxn>
                <a:cxn ang="0">
                  <a:pos x="521" y="27"/>
                </a:cxn>
                <a:cxn ang="0">
                  <a:pos x="529" y="18"/>
                </a:cxn>
                <a:cxn ang="0">
                  <a:pos x="538" y="0"/>
                </a:cxn>
              </a:cxnLst>
              <a:rect l="0" t="0" r="r" b="b"/>
              <a:pathLst>
                <a:path w="1103" h="1127">
                  <a:moveTo>
                    <a:pt x="538" y="0"/>
                  </a:moveTo>
                  <a:lnTo>
                    <a:pt x="573" y="0"/>
                  </a:lnTo>
                  <a:lnTo>
                    <a:pt x="582" y="18"/>
                  </a:lnTo>
                  <a:lnTo>
                    <a:pt x="591" y="27"/>
                  </a:lnTo>
                  <a:lnTo>
                    <a:pt x="591" y="527"/>
                  </a:lnTo>
                  <a:lnTo>
                    <a:pt x="1068" y="527"/>
                  </a:lnTo>
                  <a:lnTo>
                    <a:pt x="1085" y="536"/>
                  </a:lnTo>
                  <a:lnTo>
                    <a:pt x="1094" y="536"/>
                  </a:lnTo>
                  <a:lnTo>
                    <a:pt x="1103" y="554"/>
                  </a:lnTo>
                  <a:lnTo>
                    <a:pt x="1103" y="590"/>
                  </a:lnTo>
                  <a:lnTo>
                    <a:pt x="1085" y="599"/>
                  </a:lnTo>
                  <a:lnTo>
                    <a:pt x="1076" y="609"/>
                  </a:lnTo>
                  <a:lnTo>
                    <a:pt x="600" y="609"/>
                  </a:lnTo>
                  <a:lnTo>
                    <a:pt x="600" y="599"/>
                  </a:lnTo>
                  <a:lnTo>
                    <a:pt x="591" y="609"/>
                  </a:lnTo>
                  <a:lnTo>
                    <a:pt x="600" y="609"/>
                  </a:lnTo>
                  <a:lnTo>
                    <a:pt x="600" y="1090"/>
                  </a:lnTo>
                  <a:lnTo>
                    <a:pt x="591" y="1108"/>
                  </a:lnTo>
                  <a:lnTo>
                    <a:pt x="591" y="1117"/>
                  </a:lnTo>
                  <a:lnTo>
                    <a:pt x="573" y="1127"/>
                  </a:lnTo>
                  <a:lnTo>
                    <a:pt x="538" y="1127"/>
                  </a:lnTo>
                  <a:lnTo>
                    <a:pt x="529" y="1108"/>
                  </a:lnTo>
                  <a:lnTo>
                    <a:pt x="521" y="1099"/>
                  </a:lnTo>
                  <a:lnTo>
                    <a:pt x="521" y="599"/>
                  </a:lnTo>
                  <a:lnTo>
                    <a:pt x="27" y="599"/>
                  </a:lnTo>
                  <a:lnTo>
                    <a:pt x="18" y="590"/>
                  </a:lnTo>
                  <a:lnTo>
                    <a:pt x="0" y="581"/>
                  </a:lnTo>
                  <a:lnTo>
                    <a:pt x="0" y="545"/>
                  </a:lnTo>
                  <a:lnTo>
                    <a:pt x="18" y="536"/>
                  </a:lnTo>
                  <a:lnTo>
                    <a:pt x="27" y="527"/>
                  </a:lnTo>
                  <a:lnTo>
                    <a:pt x="521" y="527"/>
                  </a:lnTo>
                  <a:lnTo>
                    <a:pt x="521" y="27"/>
                  </a:lnTo>
                  <a:lnTo>
                    <a:pt x="529" y="18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27672" y="1501"/>
              <a:ext cx="670" cy="1036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32" y="18"/>
                </a:cxn>
                <a:cxn ang="0">
                  <a:pos x="529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0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29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29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3" y="891"/>
                </a:cxn>
                <a:cxn ang="0">
                  <a:pos x="591" y="854"/>
                </a:cxn>
                <a:cxn ang="0">
                  <a:pos x="600" y="791"/>
                </a:cxn>
                <a:cxn ang="0">
                  <a:pos x="608" y="745"/>
                </a:cxn>
                <a:cxn ang="0">
                  <a:pos x="661" y="745"/>
                </a:cxn>
                <a:cxn ang="0">
                  <a:pos x="670" y="754"/>
                </a:cxn>
                <a:cxn ang="0">
                  <a:pos x="626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79" y="600"/>
                </a:cxn>
                <a:cxn ang="0">
                  <a:pos x="423" y="545"/>
                </a:cxn>
                <a:cxn ang="0">
                  <a:pos x="467" y="482"/>
                </a:cxn>
                <a:cxn ang="0">
                  <a:pos x="503" y="400"/>
                </a:cxn>
                <a:cxn ang="0">
                  <a:pos x="520" y="300"/>
                </a:cxn>
                <a:cxn ang="0">
                  <a:pos x="511" y="227"/>
                </a:cxn>
                <a:cxn ang="0">
                  <a:pos x="485" y="164"/>
                </a:cxn>
                <a:cxn ang="0">
                  <a:pos x="432" y="109"/>
                </a:cxn>
                <a:cxn ang="0">
                  <a:pos x="370" y="73"/>
                </a:cxn>
                <a:cxn ang="0">
                  <a:pos x="291" y="55"/>
                </a:cxn>
                <a:cxn ang="0">
                  <a:pos x="229" y="64"/>
                </a:cxn>
                <a:cxn ang="0">
                  <a:pos x="167" y="82"/>
                </a:cxn>
                <a:cxn ang="0">
                  <a:pos x="114" y="127"/>
                </a:cxn>
                <a:cxn ang="0">
                  <a:pos x="70" y="200"/>
                </a:cxn>
                <a:cxn ang="0">
                  <a:pos x="97" y="200"/>
                </a:cxn>
                <a:cxn ang="0">
                  <a:pos x="123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1" y="336"/>
                </a:cxn>
                <a:cxn ang="0">
                  <a:pos x="123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5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6" y="173"/>
                </a:cxn>
                <a:cxn ang="0">
                  <a:pos x="88" y="82"/>
                </a:cxn>
                <a:cxn ang="0">
                  <a:pos x="194" y="27"/>
                </a:cxn>
                <a:cxn ang="0">
                  <a:pos x="317" y="0"/>
                </a:cxn>
              </a:cxnLst>
              <a:rect l="0" t="0" r="r" b="b"/>
              <a:pathLst>
                <a:path w="670" h="1036">
                  <a:moveTo>
                    <a:pt x="317" y="0"/>
                  </a:moveTo>
                  <a:lnTo>
                    <a:pt x="432" y="18"/>
                  </a:lnTo>
                  <a:lnTo>
                    <a:pt x="529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0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29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29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3" y="891"/>
                  </a:lnTo>
                  <a:lnTo>
                    <a:pt x="591" y="854"/>
                  </a:lnTo>
                  <a:lnTo>
                    <a:pt x="600" y="791"/>
                  </a:lnTo>
                  <a:lnTo>
                    <a:pt x="608" y="745"/>
                  </a:lnTo>
                  <a:lnTo>
                    <a:pt x="661" y="745"/>
                  </a:lnTo>
                  <a:lnTo>
                    <a:pt x="670" y="754"/>
                  </a:lnTo>
                  <a:lnTo>
                    <a:pt x="626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79" y="600"/>
                  </a:lnTo>
                  <a:lnTo>
                    <a:pt x="423" y="545"/>
                  </a:lnTo>
                  <a:lnTo>
                    <a:pt x="467" y="482"/>
                  </a:lnTo>
                  <a:lnTo>
                    <a:pt x="503" y="400"/>
                  </a:lnTo>
                  <a:lnTo>
                    <a:pt x="520" y="300"/>
                  </a:lnTo>
                  <a:lnTo>
                    <a:pt x="511" y="227"/>
                  </a:lnTo>
                  <a:lnTo>
                    <a:pt x="485" y="164"/>
                  </a:lnTo>
                  <a:lnTo>
                    <a:pt x="432" y="109"/>
                  </a:lnTo>
                  <a:lnTo>
                    <a:pt x="370" y="73"/>
                  </a:lnTo>
                  <a:lnTo>
                    <a:pt x="291" y="55"/>
                  </a:lnTo>
                  <a:lnTo>
                    <a:pt x="229" y="64"/>
                  </a:lnTo>
                  <a:lnTo>
                    <a:pt x="167" y="82"/>
                  </a:lnTo>
                  <a:lnTo>
                    <a:pt x="114" y="127"/>
                  </a:lnTo>
                  <a:lnTo>
                    <a:pt x="70" y="200"/>
                  </a:lnTo>
                  <a:lnTo>
                    <a:pt x="97" y="200"/>
                  </a:lnTo>
                  <a:lnTo>
                    <a:pt x="123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1" y="336"/>
                  </a:lnTo>
                  <a:lnTo>
                    <a:pt x="123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5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6" y="173"/>
                  </a:lnTo>
                  <a:lnTo>
                    <a:pt x="88" y="82"/>
                  </a:lnTo>
                  <a:lnTo>
                    <a:pt x="194" y="2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28519" y="1474"/>
              <a:ext cx="705" cy="1054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697" y="0"/>
                </a:cxn>
                <a:cxn ang="0">
                  <a:pos x="705" y="9"/>
                </a:cxn>
                <a:cxn ang="0">
                  <a:pos x="705" y="36"/>
                </a:cxn>
                <a:cxn ang="0">
                  <a:pos x="688" y="54"/>
                </a:cxn>
                <a:cxn ang="0">
                  <a:pos x="582" y="54"/>
                </a:cxn>
                <a:cxn ang="0">
                  <a:pos x="555" y="63"/>
                </a:cxn>
                <a:cxn ang="0">
                  <a:pos x="538" y="82"/>
                </a:cxn>
                <a:cxn ang="0">
                  <a:pos x="520" y="118"/>
                </a:cxn>
                <a:cxn ang="0">
                  <a:pos x="538" y="109"/>
                </a:cxn>
                <a:cxn ang="0">
                  <a:pos x="335" y="927"/>
                </a:cxn>
                <a:cxn ang="0">
                  <a:pos x="326" y="945"/>
                </a:cxn>
                <a:cxn ang="0">
                  <a:pos x="326" y="972"/>
                </a:cxn>
                <a:cxn ang="0">
                  <a:pos x="344" y="990"/>
                </a:cxn>
                <a:cxn ang="0">
                  <a:pos x="467" y="990"/>
                </a:cxn>
                <a:cxn ang="0">
                  <a:pos x="476" y="999"/>
                </a:cxn>
                <a:cxn ang="0">
                  <a:pos x="476" y="1027"/>
                </a:cxn>
                <a:cxn ang="0">
                  <a:pos x="458" y="1045"/>
                </a:cxn>
                <a:cxn ang="0">
                  <a:pos x="167" y="1045"/>
                </a:cxn>
                <a:cxn ang="0">
                  <a:pos x="88" y="1054"/>
                </a:cxn>
                <a:cxn ang="0">
                  <a:pos x="8" y="1054"/>
                </a:cxn>
                <a:cxn ang="0">
                  <a:pos x="0" y="1045"/>
                </a:cxn>
                <a:cxn ang="0">
                  <a:pos x="0" y="1018"/>
                </a:cxn>
                <a:cxn ang="0">
                  <a:pos x="8" y="999"/>
                </a:cxn>
                <a:cxn ang="0">
                  <a:pos x="97" y="999"/>
                </a:cxn>
                <a:cxn ang="0">
                  <a:pos x="123" y="990"/>
                </a:cxn>
                <a:cxn ang="0">
                  <a:pos x="141" y="990"/>
                </a:cxn>
                <a:cxn ang="0">
                  <a:pos x="158" y="981"/>
                </a:cxn>
                <a:cxn ang="0">
                  <a:pos x="176" y="945"/>
                </a:cxn>
                <a:cxn ang="0">
                  <a:pos x="176" y="927"/>
                </a:cxn>
                <a:cxn ang="0">
                  <a:pos x="379" y="109"/>
                </a:cxn>
                <a:cxn ang="0">
                  <a:pos x="388" y="91"/>
                </a:cxn>
                <a:cxn ang="0">
                  <a:pos x="388" y="63"/>
                </a:cxn>
                <a:cxn ang="0">
                  <a:pos x="379" y="54"/>
                </a:cxn>
                <a:cxn ang="0">
                  <a:pos x="256" y="54"/>
                </a:cxn>
                <a:cxn ang="0">
                  <a:pos x="238" y="45"/>
                </a:cxn>
                <a:cxn ang="0">
                  <a:pos x="238" y="18"/>
                </a:cxn>
                <a:cxn ang="0">
                  <a:pos x="256" y="0"/>
                </a:cxn>
              </a:cxnLst>
              <a:rect l="0" t="0" r="r" b="b"/>
              <a:pathLst>
                <a:path w="705" h="1054">
                  <a:moveTo>
                    <a:pt x="256" y="0"/>
                  </a:moveTo>
                  <a:lnTo>
                    <a:pt x="697" y="0"/>
                  </a:lnTo>
                  <a:lnTo>
                    <a:pt x="705" y="9"/>
                  </a:lnTo>
                  <a:lnTo>
                    <a:pt x="705" y="36"/>
                  </a:lnTo>
                  <a:lnTo>
                    <a:pt x="688" y="54"/>
                  </a:lnTo>
                  <a:lnTo>
                    <a:pt x="582" y="54"/>
                  </a:lnTo>
                  <a:lnTo>
                    <a:pt x="555" y="63"/>
                  </a:lnTo>
                  <a:lnTo>
                    <a:pt x="538" y="82"/>
                  </a:lnTo>
                  <a:lnTo>
                    <a:pt x="520" y="118"/>
                  </a:lnTo>
                  <a:lnTo>
                    <a:pt x="538" y="109"/>
                  </a:lnTo>
                  <a:lnTo>
                    <a:pt x="335" y="927"/>
                  </a:lnTo>
                  <a:lnTo>
                    <a:pt x="326" y="945"/>
                  </a:lnTo>
                  <a:lnTo>
                    <a:pt x="326" y="972"/>
                  </a:lnTo>
                  <a:lnTo>
                    <a:pt x="344" y="990"/>
                  </a:lnTo>
                  <a:lnTo>
                    <a:pt x="467" y="990"/>
                  </a:lnTo>
                  <a:lnTo>
                    <a:pt x="476" y="999"/>
                  </a:lnTo>
                  <a:lnTo>
                    <a:pt x="476" y="1027"/>
                  </a:lnTo>
                  <a:lnTo>
                    <a:pt x="458" y="1045"/>
                  </a:lnTo>
                  <a:lnTo>
                    <a:pt x="167" y="1045"/>
                  </a:lnTo>
                  <a:lnTo>
                    <a:pt x="88" y="1054"/>
                  </a:lnTo>
                  <a:lnTo>
                    <a:pt x="8" y="1054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8" y="999"/>
                  </a:lnTo>
                  <a:lnTo>
                    <a:pt x="97" y="999"/>
                  </a:lnTo>
                  <a:lnTo>
                    <a:pt x="123" y="990"/>
                  </a:lnTo>
                  <a:lnTo>
                    <a:pt x="141" y="990"/>
                  </a:lnTo>
                  <a:lnTo>
                    <a:pt x="158" y="981"/>
                  </a:lnTo>
                  <a:lnTo>
                    <a:pt x="176" y="945"/>
                  </a:lnTo>
                  <a:lnTo>
                    <a:pt x="176" y="927"/>
                  </a:lnTo>
                  <a:lnTo>
                    <a:pt x="379" y="109"/>
                  </a:lnTo>
                  <a:lnTo>
                    <a:pt x="388" y="91"/>
                  </a:lnTo>
                  <a:lnTo>
                    <a:pt x="388" y="63"/>
                  </a:lnTo>
                  <a:lnTo>
                    <a:pt x="379" y="54"/>
                  </a:lnTo>
                  <a:lnTo>
                    <a:pt x="256" y="54"/>
                  </a:lnTo>
                  <a:lnTo>
                    <a:pt x="238" y="45"/>
                  </a:lnTo>
                  <a:lnTo>
                    <a:pt x="238" y="18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29233" y="2037"/>
              <a:ext cx="538" cy="736"/>
            </a:xfrm>
            <a:custGeom>
              <a:avLst/>
              <a:gdLst/>
              <a:ahLst/>
              <a:cxnLst>
                <a:cxn ang="0">
                  <a:pos x="362" y="9"/>
                </a:cxn>
                <a:cxn ang="0">
                  <a:pos x="485" y="100"/>
                </a:cxn>
                <a:cxn ang="0">
                  <a:pos x="494" y="200"/>
                </a:cxn>
                <a:cxn ang="0">
                  <a:pos x="424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8" y="673"/>
                </a:cxn>
                <a:cxn ang="0">
                  <a:pos x="265" y="736"/>
                </a:cxn>
                <a:cxn ang="0">
                  <a:pos x="115" y="709"/>
                </a:cxn>
                <a:cxn ang="0">
                  <a:pos x="18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4" y="527"/>
                </a:cxn>
                <a:cxn ang="0">
                  <a:pos x="133" y="582"/>
                </a:cxn>
                <a:cxn ang="0">
                  <a:pos x="106" y="627"/>
                </a:cxn>
                <a:cxn ang="0">
                  <a:pos x="133" y="664"/>
                </a:cxn>
                <a:cxn ang="0">
                  <a:pos x="247" y="691"/>
                </a:cxn>
                <a:cxn ang="0">
                  <a:pos x="336" y="682"/>
                </a:cxn>
                <a:cxn ang="0">
                  <a:pos x="424" y="591"/>
                </a:cxn>
                <a:cxn ang="0">
                  <a:pos x="424" y="446"/>
                </a:cxn>
                <a:cxn ang="0">
                  <a:pos x="336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9" y="337"/>
                </a:cxn>
                <a:cxn ang="0">
                  <a:pos x="309" y="318"/>
                </a:cxn>
                <a:cxn ang="0">
                  <a:pos x="380" y="218"/>
                </a:cxn>
                <a:cxn ang="0">
                  <a:pos x="388" y="127"/>
                </a:cxn>
                <a:cxn ang="0">
                  <a:pos x="327" y="64"/>
                </a:cxn>
                <a:cxn ang="0">
                  <a:pos x="230" y="46"/>
                </a:cxn>
                <a:cxn ang="0">
                  <a:pos x="141" y="73"/>
                </a:cxn>
                <a:cxn ang="0">
                  <a:pos x="124" y="109"/>
                </a:cxn>
                <a:cxn ang="0">
                  <a:pos x="150" y="146"/>
                </a:cxn>
                <a:cxn ang="0">
                  <a:pos x="124" y="209"/>
                </a:cxn>
                <a:cxn ang="0">
                  <a:pos x="62" y="218"/>
                </a:cxn>
                <a:cxn ang="0">
                  <a:pos x="27" y="155"/>
                </a:cxn>
                <a:cxn ang="0">
                  <a:pos x="97" y="37"/>
                </a:cxn>
                <a:cxn ang="0">
                  <a:pos x="265" y="0"/>
                </a:cxn>
              </a:cxnLst>
              <a:rect l="0" t="0" r="r" b="b"/>
              <a:pathLst>
                <a:path w="538" h="736">
                  <a:moveTo>
                    <a:pt x="265" y="0"/>
                  </a:moveTo>
                  <a:lnTo>
                    <a:pt x="362" y="9"/>
                  </a:lnTo>
                  <a:lnTo>
                    <a:pt x="433" y="46"/>
                  </a:lnTo>
                  <a:lnTo>
                    <a:pt x="485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8" y="246"/>
                  </a:lnTo>
                  <a:lnTo>
                    <a:pt x="424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2" y="446"/>
                  </a:lnTo>
                  <a:lnTo>
                    <a:pt x="538" y="527"/>
                  </a:lnTo>
                  <a:lnTo>
                    <a:pt x="521" y="600"/>
                  </a:lnTo>
                  <a:lnTo>
                    <a:pt x="468" y="673"/>
                  </a:lnTo>
                  <a:lnTo>
                    <a:pt x="380" y="718"/>
                  </a:lnTo>
                  <a:lnTo>
                    <a:pt x="265" y="736"/>
                  </a:lnTo>
                  <a:lnTo>
                    <a:pt x="186" y="727"/>
                  </a:lnTo>
                  <a:lnTo>
                    <a:pt x="115" y="709"/>
                  </a:lnTo>
                  <a:lnTo>
                    <a:pt x="53" y="682"/>
                  </a:lnTo>
                  <a:lnTo>
                    <a:pt x="18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7" y="518"/>
                  </a:lnTo>
                  <a:lnTo>
                    <a:pt x="53" y="509"/>
                  </a:lnTo>
                  <a:lnTo>
                    <a:pt x="88" y="509"/>
                  </a:lnTo>
                  <a:lnTo>
                    <a:pt x="124" y="527"/>
                  </a:lnTo>
                  <a:lnTo>
                    <a:pt x="133" y="546"/>
                  </a:lnTo>
                  <a:lnTo>
                    <a:pt x="133" y="582"/>
                  </a:lnTo>
                  <a:lnTo>
                    <a:pt x="115" y="618"/>
                  </a:lnTo>
                  <a:lnTo>
                    <a:pt x="106" y="627"/>
                  </a:lnTo>
                  <a:lnTo>
                    <a:pt x="80" y="636"/>
                  </a:lnTo>
                  <a:lnTo>
                    <a:pt x="133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4" y="691"/>
                  </a:lnTo>
                  <a:lnTo>
                    <a:pt x="336" y="682"/>
                  </a:lnTo>
                  <a:lnTo>
                    <a:pt x="388" y="645"/>
                  </a:lnTo>
                  <a:lnTo>
                    <a:pt x="424" y="591"/>
                  </a:lnTo>
                  <a:lnTo>
                    <a:pt x="433" y="518"/>
                  </a:lnTo>
                  <a:lnTo>
                    <a:pt x="424" y="446"/>
                  </a:lnTo>
                  <a:lnTo>
                    <a:pt x="388" y="391"/>
                  </a:lnTo>
                  <a:lnTo>
                    <a:pt x="336" y="355"/>
                  </a:lnTo>
                  <a:lnTo>
                    <a:pt x="274" y="346"/>
                  </a:lnTo>
                  <a:lnTo>
                    <a:pt x="247" y="373"/>
                  </a:lnTo>
                  <a:lnTo>
                    <a:pt x="159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9" y="337"/>
                  </a:lnTo>
                  <a:lnTo>
                    <a:pt x="238" y="337"/>
                  </a:lnTo>
                  <a:lnTo>
                    <a:pt x="309" y="318"/>
                  </a:lnTo>
                  <a:lnTo>
                    <a:pt x="353" y="273"/>
                  </a:lnTo>
                  <a:lnTo>
                    <a:pt x="380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7" y="64"/>
                  </a:lnTo>
                  <a:lnTo>
                    <a:pt x="291" y="46"/>
                  </a:lnTo>
                  <a:lnTo>
                    <a:pt x="230" y="46"/>
                  </a:lnTo>
                  <a:lnTo>
                    <a:pt x="186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4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4" y="209"/>
                  </a:lnTo>
                  <a:lnTo>
                    <a:pt x="106" y="218"/>
                  </a:lnTo>
                  <a:lnTo>
                    <a:pt x="62" y="218"/>
                  </a:lnTo>
                  <a:lnTo>
                    <a:pt x="27" y="182"/>
                  </a:lnTo>
                  <a:lnTo>
                    <a:pt x="27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8" y="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743200" y="2590800"/>
            <a:ext cx="3505200" cy="657158"/>
            <a:chOff x="792" y="1939"/>
            <a:chExt cx="13004" cy="2438"/>
          </a:xfrm>
          <a:solidFill>
            <a:srgbClr val="0000FF"/>
          </a:solidFill>
        </p:grpSpPr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792" y="1939"/>
              <a:ext cx="1559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833" y="2221"/>
              <a:ext cx="1355" cy="1593"/>
            </a:xfrm>
            <a:custGeom>
              <a:avLst/>
              <a:gdLst/>
              <a:ahLst/>
              <a:cxnLst>
                <a:cxn ang="0">
                  <a:pos x="793" y="9"/>
                </a:cxn>
                <a:cxn ang="0">
                  <a:pos x="1005" y="77"/>
                </a:cxn>
                <a:cxn ang="0">
                  <a:pos x="1176" y="201"/>
                </a:cxn>
                <a:cxn ang="0">
                  <a:pos x="1290" y="367"/>
                </a:cxn>
                <a:cxn ang="0">
                  <a:pos x="1331" y="564"/>
                </a:cxn>
                <a:cxn ang="0">
                  <a:pos x="1294" y="769"/>
                </a:cxn>
                <a:cxn ang="0">
                  <a:pos x="1197" y="961"/>
                </a:cxn>
                <a:cxn ang="0">
                  <a:pos x="1074" y="1166"/>
                </a:cxn>
                <a:cxn ang="0">
                  <a:pos x="977" y="1349"/>
                </a:cxn>
                <a:cxn ang="0">
                  <a:pos x="1172" y="1443"/>
                </a:cxn>
                <a:cxn ang="0">
                  <a:pos x="1233" y="1430"/>
                </a:cxn>
                <a:cxn ang="0">
                  <a:pos x="1262" y="1388"/>
                </a:cxn>
                <a:cxn ang="0">
                  <a:pos x="1298" y="1225"/>
                </a:cxn>
                <a:cxn ang="0">
                  <a:pos x="1286" y="1593"/>
                </a:cxn>
                <a:cxn ang="0">
                  <a:pos x="899" y="1588"/>
                </a:cxn>
                <a:cxn ang="0">
                  <a:pos x="891" y="1575"/>
                </a:cxn>
                <a:cxn ang="0">
                  <a:pos x="887" y="1546"/>
                </a:cxn>
                <a:cxn ang="0">
                  <a:pos x="907" y="1379"/>
                </a:cxn>
                <a:cxn ang="0">
                  <a:pos x="948" y="1217"/>
                </a:cxn>
                <a:cxn ang="0">
                  <a:pos x="989" y="1093"/>
                </a:cxn>
                <a:cxn ang="0">
                  <a:pos x="1074" y="824"/>
                </a:cxn>
                <a:cxn ang="0">
                  <a:pos x="1111" y="568"/>
                </a:cxn>
                <a:cxn ang="0">
                  <a:pos x="1078" y="359"/>
                </a:cxn>
                <a:cxn ang="0">
                  <a:pos x="997" y="205"/>
                </a:cxn>
                <a:cxn ang="0">
                  <a:pos x="879" y="107"/>
                </a:cxn>
                <a:cxn ang="0">
                  <a:pos x="745" y="56"/>
                </a:cxn>
                <a:cxn ang="0">
                  <a:pos x="610" y="56"/>
                </a:cxn>
                <a:cxn ang="0">
                  <a:pos x="476" y="103"/>
                </a:cxn>
                <a:cxn ang="0">
                  <a:pos x="358" y="205"/>
                </a:cxn>
                <a:cxn ang="0">
                  <a:pos x="276" y="354"/>
                </a:cxn>
                <a:cxn ang="0">
                  <a:pos x="244" y="568"/>
                </a:cxn>
                <a:cxn ang="0">
                  <a:pos x="280" y="820"/>
                </a:cxn>
                <a:cxn ang="0">
                  <a:pos x="350" y="1046"/>
                </a:cxn>
                <a:cxn ang="0">
                  <a:pos x="439" y="1341"/>
                </a:cxn>
                <a:cxn ang="0">
                  <a:pos x="468" y="1546"/>
                </a:cxn>
                <a:cxn ang="0">
                  <a:pos x="464" y="1584"/>
                </a:cxn>
                <a:cxn ang="0">
                  <a:pos x="69" y="1593"/>
                </a:cxn>
                <a:cxn ang="0">
                  <a:pos x="52" y="1225"/>
                </a:cxn>
                <a:cxn ang="0">
                  <a:pos x="93" y="1409"/>
                </a:cxn>
                <a:cxn ang="0">
                  <a:pos x="118" y="1430"/>
                </a:cxn>
                <a:cxn ang="0">
                  <a:pos x="179" y="1443"/>
                </a:cxn>
                <a:cxn ang="0">
                  <a:pos x="374" y="1349"/>
                </a:cxn>
                <a:cxn ang="0">
                  <a:pos x="276" y="1166"/>
                </a:cxn>
                <a:cxn ang="0">
                  <a:pos x="154" y="961"/>
                </a:cxn>
                <a:cxn ang="0">
                  <a:pos x="57" y="769"/>
                </a:cxn>
                <a:cxn ang="0">
                  <a:pos x="20" y="564"/>
                </a:cxn>
                <a:cxn ang="0">
                  <a:pos x="69" y="346"/>
                </a:cxn>
                <a:cxn ang="0">
                  <a:pos x="207" y="167"/>
                </a:cxn>
                <a:cxn ang="0">
                  <a:pos x="415" y="43"/>
                </a:cxn>
                <a:cxn ang="0">
                  <a:pos x="675" y="0"/>
                </a:cxn>
              </a:cxnLst>
              <a:rect l="0" t="0" r="r" b="b"/>
              <a:pathLst>
                <a:path w="1355" h="1593">
                  <a:moveTo>
                    <a:pt x="675" y="0"/>
                  </a:moveTo>
                  <a:lnTo>
                    <a:pt x="793" y="9"/>
                  </a:lnTo>
                  <a:lnTo>
                    <a:pt x="903" y="34"/>
                  </a:lnTo>
                  <a:lnTo>
                    <a:pt x="1005" y="77"/>
                  </a:lnTo>
                  <a:lnTo>
                    <a:pt x="1099" y="132"/>
                  </a:lnTo>
                  <a:lnTo>
                    <a:pt x="1176" y="201"/>
                  </a:lnTo>
                  <a:lnTo>
                    <a:pt x="1241" y="278"/>
                  </a:lnTo>
                  <a:lnTo>
                    <a:pt x="1290" y="367"/>
                  </a:lnTo>
                  <a:lnTo>
                    <a:pt x="1319" y="461"/>
                  </a:lnTo>
                  <a:lnTo>
                    <a:pt x="1331" y="564"/>
                  </a:lnTo>
                  <a:lnTo>
                    <a:pt x="1323" y="670"/>
                  </a:lnTo>
                  <a:lnTo>
                    <a:pt x="1294" y="769"/>
                  </a:lnTo>
                  <a:lnTo>
                    <a:pt x="1249" y="867"/>
                  </a:lnTo>
                  <a:lnTo>
                    <a:pt x="1197" y="961"/>
                  </a:lnTo>
                  <a:lnTo>
                    <a:pt x="1140" y="1059"/>
                  </a:lnTo>
                  <a:lnTo>
                    <a:pt x="1074" y="1166"/>
                  </a:lnTo>
                  <a:lnTo>
                    <a:pt x="1017" y="1260"/>
                  </a:lnTo>
                  <a:lnTo>
                    <a:pt x="977" y="1349"/>
                  </a:lnTo>
                  <a:lnTo>
                    <a:pt x="948" y="1443"/>
                  </a:lnTo>
                  <a:lnTo>
                    <a:pt x="1172" y="1443"/>
                  </a:lnTo>
                  <a:lnTo>
                    <a:pt x="1209" y="1439"/>
                  </a:lnTo>
                  <a:lnTo>
                    <a:pt x="1233" y="1430"/>
                  </a:lnTo>
                  <a:lnTo>
                    <a:pt x="1258" y="1405"/>
                  </a:lnTo>
                  <a:lnTo>
                    <a:pt x="1262" y="1388"/>
                  </a:lnTo>
                  <a:lnTo>
                    <a:pt x="1282" y="1311"/>
                  </a:lnTo>
                  <a:lnTo>
                    <a:pt x="1298" y="1225"/>
                  </a:lnTo>
                  <a:lnTo>
                    <a:pt x="1355" y="1225"/>
                  </a:lnTo>
                  <a:lnTo>
                    <a:pt x="1286" y="1593"/>
                  </a:lnTo>
                  <a:lnTo>
                    <a:pt x="912" y="1593"/>
                  </a:lnTo>
                  <a:lnTo>
                    <a:pt x="899" y="1588"/>
                  </a:lnTo>
                  <a:lnTo>
                    <a:pt x="895" y="1584"/>
                  </a:lnTo>
                  <a:lnTo>
                    <a:pt x="891" y="1575"/>
                  </a:lnTo>
                  <a:lnTo>
                    <a:pt x="887" y="1563"/>
                  </a:lnTo>
                  <a:lnTo>
                    <a:pt x="887" y="1546"/>
                  </a:lnTo>
                  <a:lnTo>
                    <a:pt x="891" y="1464"/>
                  </a:lnTo>
                  <a:lnTo>
                    <a:pt x="907" y="1379"/>
                  </a:lnTo>
                  <a:lnTo>
                    <a:pt x="924" y="1298"/>
                  </a:lnTo>
                  <a:lnTo>
                    <a:pt x="948" y="1217"/>
                  </a:lnTo>
                  <a:lnTo>
                    <a:pt x="969" y="1149"/>
                  </a:lnTo>
                  <a:lnTo>
                    <a:pt x="989" y="1093"/>
                  </a:lnTo>
                  <a:lnTo>
                    <a:pt x="1034" y="956"/>
                  </a:lnTo>
                  <a:lnTo>
                    <a:pt x="1074" y="824"/>
                  </a:lnTo>
                  <a:lnTo>
                    <a:pt x="1103" y="696"/>
                  </a:lnTo>
                  <a:lnTo>
                    <a:pt x="1111" y="568"/>
                  </a:lnTo>
                  <a:lnTo>
                    <a:pt x="1103" y="457"/>
                  </a:lnTo>
                  <a:lnTo>
                    <a:pt x="1078" y="359"/>
                  </a:lnTo>
                  <a:lnTo>
                    <a:pt x="1046" y="278"/>
                  </a:lnTo>
                  <a:lnTo>
                    <a:pt x="997" y="205"/>
                  </a:lnTo>
                  <a:lnTo>
                    <a:pt x="944" y="150"/>
                  </a:lnTo>
                  <a:lnTo>
                    <a:pt x="879" y="107"/>
                  </a:lnTo>
                  <a:lnTo>
                    <a:pt x="814" y="77"/>
                  </a:lnTo>
                  <a:lnTo>
                    <a:pt x="745" y="56"/>
                  </a:lnTo>
                  <a:lnTo>
                    <a:pt x="675" y="51"/>
                  </a:lnTo>
                  <a:lnTo>
                    <a:pt x="610" y="56"/>
                  </a:lnTo>
                  <a:lnTo>
                    <a:pt x="541" y="73"/>
                  </a:lnTo>
                  <a:lnTo>
                    <a:pt x="476" y="103"/>
                  </a:lnTo>
                  <a:lnTo>
                    <a:pt x="415" y="145"/>
                  </a:lnTo>
                  <a:lnTo>
                    <a:pt x="358" y="205"/>
                  </a:lnTo>
                  <a:lnTo>
                    <a:pt x="313" y="273"/>
                  </a:lnTo>
                  <a:lnTo>
                    <a:pt x="276" y="354"/>
                  </a:lnTo>
                  <a:lnTo>
                    <a:pt x="252" y="453"/>
                  </a:lnTo>
                  <a:lnTo>
                    <a:pt x="244" y="568"/>
                  </a:lnTo>
                  <a:lnTo>
                    <a:pt x="256" y="696"/>
                  </a:lnTo>
                  <a:lnTo>
                    <a:pt x="280" y="820"/>
                  </a:lnTo>
                  <a:lnTo>
                    <a:pt x="313" y="939"/>
                  </a:lnTo>
                  <a:lnTo>
                    <a:pt x="350" y="1046"/>
                  </a:lnTo>
                  <a:lnTo>
                    <a:pt x="382" y="1136"/>
                  </a:lnTo>
                  <a:lnTo>
                    <a:pt x="439" y="1341"/>
                  </a:lnTo>
                  <a:lnTo>
                    <a:pt x="460" y="1447"/>
                  </a:lnTo>
                  <a:lnTo>
                    <a:pt x="468" y="1546"/>
                  </a:lnTo>
                  <a:lnTo>
                    <a:pt x="468" y="1575"/>
                  </a:lnTo>
                  <a:lnTo>
                    <a:pt x="464" y="1584"/>
                  </a:lnTo>
                  <a:lnTo>
                    <a:pt x="447" y="1593"/>
                  </a:lnTo>
                  <a:lnTo>
                    <a:pt x="69" y="1593"/>
                  </a:lnTo>
                  <a:lnTo>
                    <a:pt x="0" y="1225"/>
                  </a:lnTo>
                  <a:lnTo>
                    <a:pt x="52" y="1225"/>
                  </a:lnTo>
                  <a:lnTo>
                    <a:pt x="89" y="1392"/>
                  </a:lnTo>
                  <a:lnTo>
                    <a:pt x="93" y="1409"/>
                  </a:lnTo>
                  <a:lnTo>
                    <a:pt x="105" y="1422"/>
                  </a:lnTo>
                  <a:lnTo>
                    <a:pt x="118" y="1430"/>
                  </a:lnTo>
                  <a:lnTo>
                    <a:pt x="142" y="1439"/>
                  </a:lnTo>
                  <a:lnTo>
                    <a:pt x="179" y="1443"/>
                  </a:lnTo>
                  <a:lnTo>
                    <a:pt x="403" y="1443"/>
                  </a:lnTo>
                  <a:lnTo>
                    <a:pt x="374" y="1349"/>
                  </a:lnTo>
                  <a:lnTo>
                    <a:pt x="329" y="1260"/>
                  </a:lnTo>
                  <a:lnTo>
                    <a:pt x="276" y="1166"/>
                  </a:lnTo>
                  <a:lnTo>
                    <a:pt x="211" y="1059"/>
                  </a:lnTo>
                  <a:lnTo>
                    <a:pt x="154" y="961"/>
                  </a:lnTo>
                  <a:lnTo>
                    <a:pt x="101" y="867"/>
                  </a:lnTo>
                  <a:lnTo>
                    <a:pt x="57" y="769"/>
                  </a:lnTo>
                  <a:lnTo>
                    <a:pt x="28" y="670"/>
                  </a:lnTo>
                  <a:lnTo>
                    <a:pt x="20" y="564"/>
                  </a:lnTo>
                  <a:lnTo>
                    <a:pt x="32" y="453"/>
                  </a:lnTo>
                  <a:lnTo>
                    <a:pt x="69" y="346"/>
                  </a:lnTo>
                  <a:lnTo>
                    <a:pt x="130" y="252"/>
                  </a:lnTo>
                  <a:lnTo>
                    <a:pt x="207" y="167"/>
                  </a:lnTo>
                  <a:lnTo>
                    <a:pt x="305" y="98"/>
                  </a:lnTo>
                  <a:lnTo>
                    <a:pt x="415" y="43"/>
                  </a:lnTo>
                  <a:lnTo>
                    <a:pt x="541" y="13"/>
                  </a:lnTo>
                  <a:lnTo>
                    <a:pt x="6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792" y="3984"/>
              <a:ext cx="1559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2502" y="2119"/>
              <a:ext cx="501" cy="225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4" y="0"/>
                </a:cxn>
                <a:cxn ang="0">
                  <a:pos x="493" y="4"/>
                </a:cxn>
                <a:cxn ang="0">
                  <a:pos x="497" y="12"/>
                </a:cxn>
                <a:cxn ang="0">
                  <a:pos x="501" y="25"/>
                </a:cxn>
                <a:cxn ang="0">
                  <a:pos x="501" y="30"/>
                </a:cxn>
                <a:cxn ang="0">
                  <a:pos x="497" y="34"/>
                </a:cxn>
                <a:cxn ang="0">
                  <a:pos x="497" y="38"/>
                </a:cxn>
                <a:cxn ang="0">
                  <a:pos x="488" y="42"/>
                </a:cxn>
                <a:cxn ang="0">
                  <a:pos x="480" y="51"/>
                </a:cxn>
                <a:cxn ang="0">
                  <a:pos x="468" y="59"/>
                </a:cxn>
                <a:cxn ang="0">
                  <a:pos x="378" y="170"/>
                </a:cxn>
                <a:cxn ang="0">
                  <a:pos x="301" y="290"/>
                </a:cxn>
                <a:cxn ang="0">
                  <a:pos x="244" y="418"/>
                </a:cxn>
                <a:cxn ang="0">
                  <a:pos x="195" y="550"/>
                </a:cxn>
                <a:cxn ang="0">
                  <a:pos x="163" y="691"/>
                </a:cxn>
                <a:cxn ang="0">
                  <a:pos x="138" y="832"/>
                </a:cxn>
                <a:cxn ang="0">
                  <a:pos x="126" y="982"/>
                </a:cxn>
                <a:cxn ang="0">
                  <a:pos x="122" y="1127"/>
                </a:cxn>
                <a:cxn ang="0">
                  <a:pos x="126" y="1259"/>
                </a:cxn>
                <a:cxn ang="0">
                  <a:pos x="138" y="1400"/>
                </a:cxn>
                <a:cxn ang="0">
                  <a:pos x="159" y="1537"/>
                </a:cxn>
                <a:cxn ang="0">
                  <a:pos x="187" y="1677"/>
                </a:cxn>
                <a:cxn ang="0">
                  <a:pos x="232" y="1814"/>
                </a:cxn>
                <a:cxn ang="0">
                  <a:pos x="293" y="1946"/>
                </a:cxn>
                <a:cxn ang="0">
                  <a:pos x="366" y="2070"/>
                </a:cxn>
                <a:cxn ang="0">
                  <a:pos x="460" y="2185"/>
                </a:cxn>
                <a:cxn ang="0">
                  <a:pos x="488" y="2215"/>
                </a:cxn>
                <a:cxn ang="0">
                  <a:pos x="493" y="2224"/>
                </a:cxn>
                <a:cxn ang="0">
                  <a:pos x="497" y="2228"/>
                </a:cxn>
                <a:cxn ang="0">
                  <a:pos x="497" y="2237"/>
                </a:cxn>
                <a:cxn ang="0">
                  <a:pos x="501" y="2237"/>
                </a:cxn>
                <a:cxn ang="0">
                  <a:pos x="493" y="2254"/>
                </a:cxn>
                <a:cxn ang="0">
                  <a:pos x="484" y="2258"/>
                </a:cxn>
                <a:cxn ang="0">
                  <a:pos x="476" y="2258"/>
                </a:cxn>
                <a:cxn ang="0">
                  <a:pos x="460" y="2250"/>
                </a:cxn>
                <a:cxn ang="0">
                  <a:pos x="436" y="2232"/>
                </a:cxn>
                <a:cxn ang="0">
                  <a:pos x="395" y="2198"/>
                </a:cxn>
                <a:cxn ang="0">
                  <a:pos x="350" y="2151"/>
                </a:cxn>
                <a:cxn ang="0">
                  <a:pos x="301" y="2092"/>
                </a:cxn>
                <a:cxn ang="0">
                  <a:pos x="248" y="2015"/>
                </a:cxn>
                <a:cxn ang="0">
                  <a:pos x="195" y="1929"/>
                </a:cxn>
                <a:cxn ang="0">
                  <a:pos x="142" y="1831"/>
                </a:cxn>
                <a:cxn ang="0">
                  <a:pos x="81" y="1677"/>
                </a:cxn>
                <a:cxn ang="0">
                  <a:pos x="41" y="1528"/>
                </a:cxn>
                <a:cxn ang="0">
                  <a:pos x="16" y="1379"/>
                </a:cxn>
                <a:cxn ang="0">
                  <a:pos x="4" y="1246"/>
                </a:cxn>
                <a:cxn ang="0">
                  <a:pos x="0" y="1127"/>
                </a:cxn>
                <a:cxn ang="0">
                  <a:pos x="4" y="1007"/>
                </a:cxn>
                <a:cxn ang="0">
                  <a:pos x="16" y="875"/>
                </a:cxn>
                <a:cxn ang="0">
                  <a:pos x="41" y="734"/>
                </a:cxn>
                <a:cxn ang="0">
                  <a:pos x="77" y="589"/>
                </a:cxn>
                <a:cxn ang="0">
                  <a:pos x="134" y="439"/>
                </a:cxn>
                <a:cxn ang="0">
                  <a:pos x="187" y="337"/>
                </a:cxn>
                <a:cxn ang="0">
                  <a:pos x="240" y="252"/>
                </a:cxn>
                <a:cxn ang="0">
                  <a:pos x="293" y="175"/>
                </a:cxn>
                <a:cxn ang="0">
                  <a:pos x="346" y="111"/>
                </a:cxn>
                <a:cxn ang="0">
                  <a:pos x="395" y="64"/>
                </a:cxn>
                <a:cxn ang="0">
                  <a:pos x="431" y="30"/>
                </a:cxn>
                <a:cxn ang="0">
                  <a:pos x="460" y="8"/>
                </a:cxn>
                <a:cxn ang="0">
                  <a:pos x="476" y="0"/>
                </a:cxn>
              </a:cxnLst>
              <a:rect l="0" t="0" r="r" b="b"/>
              <a:pathLst>
                <a:path w="501" h="2258">
                  <a:moveTo>
                    <a:pt x="476" y="0"/>
                  </a:moveTo>
                  <a:lnTo>
                    <a:pt x="484" y="0"/>
                  </a:lnTo>
                  <a:lnTo>
                    <a:pt x="493" y="4"/>
                  </a:lnTo>
                  <a:lnTo>
                    <a:pt x="497" y="12"/>
                  </a:lnTo>
                  <a:lnTo>
                    <a:pt x="501" y="25"/>
                  </a:lnTo>
                  <a:lnTo>
                    <a:pt x="501" y="30"/>
                  </a:lnTo>
                  <a:lnTo>
                    <a:pt x="497" y="34"/>
                  </a:lnTo>
                  <a:lnTo>
                    <a:pt x="497" y="38"/>
                  </a:lnTo>
                  <a:lnTo>
                    <a:pt x="488" y="42"/>
                  </a:lnTo>
                  <a:lnTo>
                    <a:pt x="480" y="51"/>
                  </a:lnTo>
                  <a:lnTo>
                    <a:pt x="468" y="59"/>
                  </a:lnTo>
                  <a:lnTo>
                    <a:pt x="378" y="170"/>
                  </a:lnTo>
                  <a:lnTo>
                    <a:pt x="301" y="290"/>
                  </a:lnTo>
                  <a:lnTo>
                    <a:pt x="244" y="418"/>
                  </a:lnTo>
                  <a:lnTo>
                    <a:pt x="195" y="550"/>
                  </a:lnTo>
                  <a:lnTo>
                    <a:pt x="163" y="691"/>
                  </a:lnTo>
                  <a:lnTo>
                    <a:pt x="138" y="832"/>
                  </a:lnTo>
                  <a:lnTo>
                    <a:pt x="126" y="982"/>
                  </a:lnTo>
                  <a:lnTo>
                    <a:pt x="122" y="1127"/>
                  </a:lnTo>
                  <a:lnTo>
                    <a:pt x="126" y="1259"/>
                  </a:lnTo>
                  <a:lnTo>
                    <a:pt x="138" y="1400"/>
                  </a:lnTo>
                  <a:lnTo>
                    <a:pt x="159" y="1537"/>
                  </a:lnTo>
                  <a:lnTo>
                    <a:pt x="187" y="1677"/>
                  </a:lnTo>
                  <a:lnTo>
                    <a:pt x="232" y="1814"/>
                  </a:lnTo>
                  <a:lnTo>
                    <a:pt x="293" y="1946"/>
                  </a:lnTo>
                  <a:lnTo>
                    <a:pt x="366" y="2070"/>
                  </a:lnTo>
                  <a:lnTo>
                    <a:pt x="460" y="2185"/>
                  </a:lnTo>
                  <a:lnTo>
                    <a:pt x="488" y="2215"/>
                  </a:lnTo>
                  <a:lnTo>
                    <a:pt x="493" y="2224"/>
                  </a:lnTo>
                  <a:lnTo>
                    <a:pt x="497" y="2228"/>
                  </a:lnTo>
                  <a:lnTo>
                    <a:pt x="497" y="2237"/>
                  </a:lnTo>
                  <a:lnTo>
                    <a:pt x="501" y="2237"/>
                  </a:lnTo>
                  <a:lnTo>
                    <a:pt x="493" y="2254"/>
                  </a:lnTo>
                  <a:lnTo>
                    <a:pt x="484" y="2258"/>
                  </a:lnTo>
                  <a:lnTo>
                    <a:pt x="476" y="2258"/>
                  </a:lnTo>
                  <a:lnTo>
                    <a:pt x="460" y="2250"/>
                  </a:lnTo>
                  <a:lnTo>
                    <a:pt x="436" y="2232"/>
                  </a:lnTo>
                  <a:lnTo>
                    <a:pt x="395" y="2198"/>
                  </a:lnTo>
                  <a:lnTo>
                    <a:pt x="350" y="2151"/>
                  </a:lnTo>
                  <a:lnTo>
                    <a:pt x="301" y="2092"/>
                  </a:lnTo>
                  <a:lnTo>
                    <a:pt x="248" y="2015"/>
                  </a:lnTo>
                  <a:lnTo>
                    <a:pt x="195" y="1929"/>
                  </a:lnTo>
                  <a:lnTo>
                    <a:pt x="142" y="1831"/>
                  </a:lnTo>
                  <a:lnTo>
                    <a:pt x="81" y="1677"/>
                  </a:lnTo>
                  <a:lnTo>
                    <a:pt x="41" y="1528"/>
                  </a:lnTo>
                  <a:lnTo>
                    <a:pt x="16" y="1379"/>
                  </a:lnTo>
                  <a:lnTo>
                    <a:pt x="4" y="1246"/>
                  </a:lnTo>
                  <a:lnTo>
                    <a:pt x="0" y="1127"/>
                  </a:lnTo>
                  <a:lnTo>
                    <a:pt x="4" y="1007"/>
                  </a:lnTo>
                  <a:lnTo>
                    <a:pt x="16" y="875"/>
                  </a:lnTo>
                  <a:lnTo>
                    <a:pt x="41" y="734"/>
                  </a:lnTo>
                  <a:lnTo>
                    <a:pt x="77" y="589"/>
                  </a:lnTo>
                  <a:lnTo>
                    <a:pt x="134" y="439"/>
                  </a:lnTo>
                  <a:lnTo>
                    <a:pt x="187" y="337"/>
                  </a:lnTo>
                  <a:lnTo>
                    <a:pt x="240" y="252"/>
                  </a:lnTo>
                  <a:lnTo>
                    <a:pt x="293" y="175"/>
                  </a:lnTo>
                  <a:lnTo>
                    <a:pt x="346" y="111"/>
                  </a:lnTo>
                  <a:lnTo>
                    <a:pt x="395" y="64"/>
                  </a:lnTo>
                  <a:lnTo>
                    <a:pt x="431" y="30"/>
                  </a:lnTo>
                  <a:lnTo>
                    <a:pt x="460" y="8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3202" y="2272"/>
              <a:ext cx="1303" cy="1546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570" y="5"/>
                </a:cxn>
                <a:cxn ang="0">
                  <a:pos x="733" y="9"/>
                </a:cxn>
                <a:cxn ang="0">
                  <a:pos x="880" y="5"/>
                </a:cxn>
                <a:cxn ang="0">
                  <a:pos x="1018" y="0"/>
                </a:cxn>
                <a:cxn ang="0">
                  <a:pos x="1030" y="9"/>
                </a:cxn>
                <a:cxn ang="0">
                  <a:pos x="1034" y="26"/>
                </a:cxn>
                <a:cxn ang="0">
                  <a:pos x="1018" y="64"/>
                </a:cxn>
                <a:cxn ang="0">
                  <a:pos x="876" y="69"/>
                </a:cxn>
                <a:cxn ang="0">
                  <a:pos x="782" y="86"/>
                </a:cxn>
                <a:cxn ang="0">
                  <a:pos x="741" y="120"/>
                </a:cxn>
                <a:cxn ang="0">
                  <a:pos x="721" y="175"/>
                </a:cxn>
                <a:cxn ang="0">
                  <a:pos x="432" y="1401"/>
                </a:cxn>
                <a:cxn ang="0">
                  <a:pos x="424" y="1431"/>
                </a:cxn>
                <a:cxn ang="0">
                  <a:pos x="420" y="1460"/>
                </a:cxn>
                <a:cxn ang="0">
                  <a:pos x="436" y="1473"/>
                </a:cxn>
                <a:cxn ang="0">
                  <a:pos x="700" y="1477"/>
                </a:cxn>
                <a:cxn ang="0">
                  <a:pos x="892" y="1448"/>
                </a:cxn>
                <a:cxn ang="0">
                  <a:pos x="1030" y="1375"/>
                </a:cxn>
                <a:cxn ang="0">
                  <a:pos x="1128" y="1268"/>
                </a:cxn>
                <a:cxn ang="0">
                  <a:pos x="1193" y="1140"/>
                </a:cxn>
                <a:cxn ang="0">
                  <a:pos x="1250" y="995"/>
                </a:cxn>
                <a:cxn ang="0">
                  <a:pos x="1262" y="974"/>
                </a:cxn>
                <a:cxn ang="0">
                  <a:pos x="1291" y="965"/>
                </a:cxn>
                <a:cxn ang="0">
                  <a:pos x="1299" y="978"/>
                </a:cxn>
                <a:cxn ang="0">
                  <a:pos x="1303" y="999"/>
                </a:cxn>
                <a:cxn ang="0">
                  <a:pos x="1295" y="1021"/>
                </a:cxn>
                <a:cxn ang="0">
                  <a:pos x="1112" y="1529"/>
                </a:cxn>
                <a:cxn ang="0">
                  <a:pos x="1087" y="1546"/>
                </a:cxn>
                <a:cxn ang="0">
                  <a:pos x="0" y="1533"/>
                </a:cxn>
                <a:cxn ang="0">
                  <a:pos x="4" y="1490"/>
                </a:cxn>
                <a:cxn ang="0">
                  <a:pos x="29" y="1473"/>
                </a:cxn>
                <a:cxn ang="0">
                  <a:pos x="179" y="1465"/>
                </a:cxn>
                <a:cxn ang="0">
                  <a:pos x="228" y="1435"/>
                </a:cxn>
                <a:cxn ang="0">
                  <a:pos x="253" y="1366"/>
                </a:cxn>
                <a:cxn ang="0">
                  <a:pos x="554" y="120"/>
                </a:cxn>
                <a:cxn ang="0">
                  <a:pos x="546" y="90"/>
                </a:cxn>
                <a:cxn ang="0">
                  <a:pos x="513" y="81"/>
                </a:cxn>
                <a:cxn ang="0">
                  <a:pos x="460" y="73"/>
                </a:cxn>
                <a:cxn ang="0">
                  <a:pos x="379" y="69"/>
                </a:cxn>
                <a:cxn ang="0">
                  <a:pos x="358" y="60"/>
                </a:cxn>
                <a:cxn ang="0">
                  <a:pos x="354" y="26"/>
                </a:cxn>
                <a:cxn ang="0">
                  <a:pos x="371" y="5"/>
                </a:cxn>
              </a:cxnLst>
              <a:rect l="0" t="0" r="r" b="b"/>
              <a:pathLst>
                <a:path w="1303" h="1546">
                  <a:moveTo>
                    <a:pt x="379" y="0"/>
                  </a:moveTo>
                  <a:lnTo>
                    <a:pt x="444" y="0"/>
                  </a:lnTo>
                  <a:lnTo>
                    <a:pt x="505" y="5"/>
                  </a:lnTo>
                  <a:lnTo>
                    <a:pt x="570" y="5"/>
                  </a:lnTo>
                  <a:lnTo>
                    <a:pt x="631" y="9"/>
                  </a:lnTo>
                  <a:lnTo>
                    <a:pt x="733" y="9"/>
                  </a:lnTo>
                  <a:lnTo>
                    <a:pt x="802" y="5"/>
                  </a:lnTo>
                  <a:lnTo>
                    <a:pt x="880" y="5"/>
                  </a:lnTo>
                  <a:lnTo>
                    <a:pt x="949" y="0"/>
                  </a:lnTo>
                  <a:lnTo>
                    <a:pt x="1018" y="0"/>
                  </a:lnTo>
                  <a:lnTo>
                    <a:pt x="1022" y="5"/>
                  </a:lnTo>
                  <a:lnTo>
                    <a:pt x="1030" y="9"/>
                  </a:lnTo>
                  <a:lnTo>
                    <a:pt x="1034" y="17"/>
                  </a:lnTo>
                  <a:lnTo>
                    <a:pt x="1034" y="26"/>
                  </a:lnTo>
                  <a:lnTo>
                    <a:pt x="1030" y="52"/>
                  </a:lnTo>
                  <a:lnTo>
                    <a:pt x="1018" y="64"/>
                  </a:lnTo>
                  <a:lnTo>
                    <a:pt x="994" y="69"/>
                  </a:lnTo>
                  <a:lnTo>
                    <a:pt x="876" y="69"/>
                  </a:lnTo>
                  <a:lnTo>
                    <a:pt x="823" y="77"/>
                  </a:lnTo>
                  <a:lnTo>
                    <a:pt x="782" y="86"/>
                  </a:lnTo>
                  <a:lnTo>
                    <a:pt x="757" y="99"/>
                  </a:lnTo>
                  <a:lnTo>
                    <a:pt x="741" y="120"/>
                  </a:lnTo>
                  <a:lnTo>
                    <a:pt x="729" y="146"/>
                  </a:lnTo>
                  <a:lnTo>
                    <a:pt x="721" y="175"/>
                  </a:lnTo>
                  <a:lnTo>
                    <a:pt x="725" y="180"/>
                  </a:lnTo>
                  <a:lnTo>
                    <a:pt x="432" y="1401"/>
                  </a:lnTo>
                  <a:lnTo>
                    <a:pt x="428" y="1418"/>
                  </a:lnTo>
                  <a:lnTo>
                    <a:pt x="424" y="1431"/>
                  </a:lnTo>
                  <a:lnTo>
                    <a:pt x="420" y="1439"/>
                  </a:lnTo>
                  <a:lnTo>
                    <a:pt x="420" y="1460"/>
                  </a:lnTo>
                  <a:lnTo>
                    <a:pt x="428" y="1469"/>
                  </a:lnTo>
                  <a:lnTo>
                    <a:pt x="436" y="1473"/>
                  </a:lnTo>
                  <a:lnTo>
                    <a:pt x="448" y="1477"/>
                  </a:lnTo>
                  <a:lnTo>
                    <a:pt x="700" y="1477"/>
                  </a:lnTo>
                  <a:lnTo>
                    <a:pt x="802" y="1469"/>
                  </a:lnTo>
                  <a:lnTo>
                    <a:pt x="892" y="1448"/>
                  </a:lnTo>
                  <a:lnTo>
                    <a:pt x="965" y="1418"/>
                  </a:lnTo>
                  <a:lnTo>
                    <a:pt x="1030" y="1375"/>
                  </a:lnTo>
                  <a:lnTo>
                    <a:pt x="1083" y="1324"/>
                  </a:lnTo>
                  <a:lnTo>
                    <a:pt x="1128" y="1268"/>
                  </a:lnTo>
                  <a:lnTo>
                    <a:pt x="1165" y="1204"/>
                  </a:lnTo>
                  <a:lnTo>
                    <a:pt x="1193" y="1140"/>
                  </a:lnTo>
                  <a:lnTo>
                    <a:pt x="1242" y="1012"/>
                  </a:lnTo>
                  <a:lnTo>
                    <a:pt x="1250" y="995"/>
                  </a:lnTo>
                  <a:lnTo>
                    <a:pt x="1254" y="982"/>
                  </a:lnTo>
                  <a:lnTo>
                    <a:pt x="1262" y="974"/>
                  </a:lnTo>
                  <a:lnTo>
                    <a:pt x="1266" y="965"/>
                  </a:lnTo>
                  <a:lnTo>
                    <a:pt x="1291" y="965"/>
                  </a:lnTo>
                  <a:lnTo>
                    <a:pt x="1295" y="969"/>
                  </a:lnTo>
                  <a:lnTo>
                    <a:pt x="1299" y="978"/>
                  </a:lnTo>
                  <a:lnTo>
                    <a:pt x="1303" y="982"/>
                  </a:lnTo>
                  <a:lnTo>
                    <a:pt x="1303" y="999"/>
                  </a:lnTo>
                  <a:lnTo>
                    <a:pt x="1299" y="1008"/>
                  </a:lnTo>
                  <a:lnTo>
                    <a:pt x="1295" y="1021"/>
                  </a:lnTo>
                  <a:lnTo>
                    <a:pt x="1124" y="1507"/>
                  </a:lnTo>
                  <a:lnTo>
                    <a:pt x="1112" y="1529"/>
                  </a:lnTo>
                  <a:lnTo>
                    <a:pt x="1104" y="1542"/>
                  </a:lnTo>
                  <a:lnTo>
                    <a:pt x="1087" y="1546"/>
                  </a:lnTo>
                  <a:lnTo>
                    <a:pt x="25" y="1546"/>
                  </a:lnTo>
                  <a:lnTo>
                    <a:pt x="0" y="1533"/>
                  </a:lnTo>
                  <a:lnTo>
                    <a:pt x="0" y="1503"/>
                  </a:lnTo>
                  <a:lnTo>
                    <a:pt x="4" y="1490"/>
                  </a:lnTo>
                  <a:lnTo>
                    <a:pt x="12" y="1482"/>
                  </a:lnTo>
                  <a:lnTo>
                    <a:pt x="29" y="1473"/>
                  </a:lnTo>
                  <a:lnTo>
                    <a:pt x="126" y="1473"/>
                  </a:lnTo>
                  <a:lnTo>
                    <a:pt x="179" y="1465"/>
                  </a:lnTo>
                  <a:lnTo>
                    <a:pt x="208" y="1452"/>
                  </a:lnTo>
                  <a:lnTo>
                    <a:pt x="228" y="1435"/>
                  </a:lnTo>
                  <a:lnTo>
                    <a:pt x="244" y="1405"/>
                  </a:lnTo>
                  <a:lnTo>
                    <a:pt x="253" y="1366"/>
                  </a:lnTo>
                  <a:lnTo>
                    <a:pt x="546" y="137"/>
                  </a:lnTo>
                  <a:lnTo>
                    <a:pt x="554" y="120"/>
                  </a:lnTo>
                  <a:lnTo>
                    <a:pt x="554" y="99"/>
                  </a:lnTo>
                  <a:lnTo>
                    <a:pt x="546" y="90"/>
                  </a:lnTo>
                  <a:lnTo>
                    <a:pt x="529" y="81"/>
                  </a:lnTo>
                  <a:lnTo>
                    <a:pt x="513" y="81"/>
                  </a:lnTo>
                  <a:lnTo>
                    <a:pt x="497" y="77"/>
                  </a:lnTo>
                  <a:lnTo>
                    <a:pt x="460" y="73"/>
                  </a:lnTo>
                  <a:lnTo>
                    <a:pt x="428" y="69"/>
                  </a:lnTo>
                  <a:lnTo>
                    <a:pt x="379" y="69"/>
                  </a:lnTo>
                  <a:lnTo>
                    <a:pt x="367" y="64"/>
                  </a:lnTo>
                  <a:lnTo>
                    <a:pt x="358" y="60"/>
                  </a:lnTo>
                  <a:lnTo>
                    <a:pt x="354" y="56"/>
                  </a:lnTo>
                  <a:lnTo>
                    <a:pt x="354" y="26"/>
                  </a:lnTo>
                  <a:lnTo>
                    <a:pt x="358" y="17"/>
                  </a:lnTo>
                  <a:lnTo>
                    <a:pt x="371" y="5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 noEditPoints="1"/>
            </p:cNvSpPr>
            <p:nvPr/>
          </p:nvSpPr>
          <p:spPr bwMode="auto">
            <a:xfrm>
              <a:off x="4786" y="3574"/>
              <a:ext cx="248" cy="671"/>
            </a:xfrm>
            <a:custGeom>
              <a:avLst/>
              <a:gdLst/>
              <a:ahLst/>
              <a:cxnLst>
                <a:cxn ang="0">
                  <a:pos x="248" y="231"/>
                </a:cxn>
                <a:cxn ang="0">
                  <a:pos x="248" y="235"/>
                </a:cxn>
                <a:cxn ang="0">
                  <a:pos x="248" y="231"/>
                </a:cxn>
                <a:cxn ang="0">
                  <a:pos x="114" y="0"/>
                </a:cxn>
                <a:cxn ang="0">
                  <a:pos x="159" y="9"/>
                </a:cxn>
                <a:cxn ang="0">
                  <a:pos x="195" y="39"/>
                </a:cxn>
                <a:cxn ang="0">
                  <a:pos x="224" y="90"/>
                </a:cxn>
                <a:cxn ang="0">
                  <a:pos x="240" y="154"/>
                </a:cxn>
                <a:cxn ang="0">
                  <a:pos x="248" y="235"/>
                </a:cxn>
                <a:cxn ang="0">
                  <a:pos x="240" y="325"/>
                </a:cxn>
                <a:cxn ang="0">
                  <a:pos x="220" y="410"/>
                </a:cxn>
                <a:cxn ang="0">
                  <a:pos x="191" y="487"/>
                </a:cxn>
                <a:cxn ang="0">
                  <a:pos x="159" y="551"/>
                </a:cxn>
                <a:cxn ang="0">
                  <a:pos x="126" y="602"/>
                </a:cxn>
                <a:cxn ang="0">
                  <a:pos x="94" y="641"/>
                </a:cxn>
                <a:cxn ang="0">
                  <a:pos x="69" y="662"/>
                </a:cxn>
                <a:cxn ang="0">
                  <a:pos x="53" y="671"/>
                </a:cxn>
                <a:cxn ang="0">
                  <a:pos x="45" y="666"/>
                </a:cxn>
                <a:cxn ang="0">
                  <a:pos x="33" y="654"/>
                </a:cxn>
                <a:cxn ang="0">
                  <a:pos x="33" y="641"/>
                </a:cxn>
                <a:cxn ang="0">
                  <a:pos x="41" y="632"/>
                </a:cxn>
                <a:cxn ang="0">
                  <a:pos x="45" y="624"/>
                </a:cxn>
                <a:cxn ang="0">
                  <a:pos x="57" y="611"/>
                </a:cxn>
                <a:cxn ang="0">
                  <a:pos x="102" y="560"/>
                </a:cxn>
                <a:cxn ang="0">
                  <a:pos x="138" y="496"/>
                </a:cxn>
                <a:cxn ang="0">
                  <a:pos x="175" y="415"/>
                </a:cxn>
                <a:cxn ang="0">
                  <a:pos x="195" y="329"/>
                </a:cxn>
                <a:cxn ang="0">
                  <a:pos x="204" y="231"/>
                </a:cxn>
                <a:cxn ang="0">
                  <a:pos x="204" y="201"/>
                </a:cxn>
                <a:cxn ang="0">
                  <a:pos x="199" y="197"/>
                </a:cxn>
                <a:cxn ang="0">
                  <a:pos x="195" y="197"/>
                </a:cxn>
                <a:cxn ang="0">
                  <a:pos x="187" y="205"/>
                </a:cxn>
                <a:cxn ang="0">
                  <a:pos x="151" y="227"/>
                </a:cxn>
                <a:cxn ang="0">
                  <a:pos x="114" y="235"/>
                </a:cxn>
                <a:cxn ang="0">
                  <a:pos x="73" y="227"/>
                </a:cxn>
                <a:cxn ang="0">
                  <a:pos x="41" y="210"/>
                </a:cxn>
                <a:cxn ang="0">
                  <a:pos x="20" y="184"/>
                </a:cxn>
                <a:cxn ang="0">
                  <a:pos x="4" y="150"/>
                </a:cxn>
                <a:cxn ang="0">
                  <a:pos x="0" y="116"/>
                </a:cxn>
                <a:cxn ang="0">
                  <a:pos x="8" y="73"/>
                </a:cxn>
                <a:cxn ang="0">
                  <a:pos x="28" y="35"/>
                </a:cxn>
                <a:cxn ang="0">
                  <a:pos x="65" y="9"/>
                </a:cxn>
                <a:cxn ang="0">
                  <a:pos x="114" y="0"/>
                </a:cxn>
              </a:cxnLst>
              <a:rect l="0" t="0" r="r" b="b"/>
              <a:pathLst>
                <a:path w="248" h="671">
                  <a:moveTo>
                    <a:pt x="248" y="231"/>
                  </a:moveTo>
                  <a:lnTo>
                    <a:pt x="248" y="235"/>
                  </a:lnTo>
                  <a:lnTo>
                    <a:pt x="248" y="231"/>
                  </a:lnTo>
                  <a:close/>
                  <a:moveTo>
                    <a:pt x="114" y="0"/>
                  </a:moveTo>
                  <a:lnTo>
                    <a:pt x="159" y="9"/>
                  </a:lnTo>
                  <a:lnTo>
                    <a:pt x="195" y="39"/>
                  </a:lnTo>
                  <a:lnTo>
                    <a:pt x="224" y="90"/>
                  </a:lnTo>
                  <a:lnTo>
                    <a:pt x="240" y="154"/>
                  </a:lnTo>
                  <a:lnTo>
                    <a:pt x="248" y="235"/>
                  </a:lnTo>
                  <a:lnTo>
                    <a:pt x="240" y="325"/>
                  </a:lnTo>
                  <a:lnTo>
                    <a:pt x="220" y="410"/>
                  </a:lnTo>
                  <a:lnTo>
                    <a:pt x="191" y="487"/>
                  </a:lnTo>
                  <a:lnTo>
                    <a:pt x="159" y="551"/>
                  </a:lnTo>
                  <a:lnTo>
                    <a:pt x="126" y="602"/>
                  </a:lnTo>
                  <a:lnTo>
                    <a:pt x="94" y="641"/>
                  </a:lnTo>
                  <a:lnTo>
                    <a:pt x="69" y="662"/>
                  </a:lnTo>
                  <a:lnTo>
                    <a:pt x="53" y="671"/>
                  </a:lnTo>
                  <a:lnTo>
                    <a:pt x="45" y="666"/>
                  </a:lnTo>
                  <a:lnTo>
                    <a:pt x="33" y="654"/>
                  </a:lnTo>
                  <a:lnTo>
                    <a:pt x="33" y="641"/>
                  </a:lnTo>
                  <a:lnTo>
                    <a:pt x="41" y="632"/>
                  </a:lnTo>
                  <a:lnTo>
                    <a:pt x="45" y="624"/>
                  </a:lnTo>
                  <a:lnTo>
                    <a:pt x="57" y="611"/>
                  </a:lnTo>
                  <a:lnTo>
                    <a:pt x="102" y="560"/>
                  </a:lnTo>
                  <a:lnTo>
                    <a:pt x="138" y="496"/>
                  </a:lnTo>
                  <a:lnTo>
                    <a:pt x="175" y="415"/>
                  </a:lnTo>
                  <a:lnTo>
                    <a:pt x="195" y="329"/>
                  </a:lnTo>
                  <a:lnTo>
                    <a:pt x="204" y="231"/>
                  </a:lnTo>
                  <a:lnTo>
                    <a:pt x="204" y="201"/>
                  </a:lnTo>
                  <a:lnTo>
                    <a:pt x="199" y="197"/>
                  </a:lnTo>
                  <a:lnTo>
                    <a:pt x="195" y="197"/>
                  </a:lnTo>
                  <a:lnTo>
                    <a:pt x="187" y="205"/>
                  </a:lnTo>
                  <a:lnTo>
                    <a:pt x="151" y="227"/>
                  </a:lnTo>
                  <a:lnTo>
                    <a:pt x="114" y="235"/>
                  </a:lnTo>
                  <a:lnTo>
                    <a:pt x="73" y="227"/>
                  </a:lnTo>
                  <a:lnTo>
                    <a:pt x="41" y="210"/>
                  </a:lnTo>
                  <a:lnTo>
                    <a:pt x="20" y="184"/>
                  </a:lnTo>
                  <a:lnTo>
                    <a:pt x="4" y="150"/>
                  </a:lnTo>
                  <a:lnTo>
                    <a:pt x="0" y="116"/>
                  </a:lnTo>
                  <a:lnTo>
                    <a:pt x="8" y="73"/>
                  </a:lnTo>
                  <a:lnTo>
                    <a:pt x="28" y="35"/>
                  </a:lnTo>
                  <a:lnTo>
                    <a:pt x="65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5592" y="2810"/>
              <a:ext cx="1140" cy="1486"/>
            </a:xfrm>
            <a:custGeom>
              <a:avLst/>
              <a:gdLst/>
              <a:ahLst/>
              <a:cxnLst>
                <a:cxn ang="0">
                  <a:pos x="493" y="9"/>
                </a:cxn>
                <a:cxn ang="0">
                  <a:pos x="603" y="73"/>
                </a:cxn>
                <a:cxn ang="0">
                  <a:pos x="680" y="184"/>
                </a:cxn>
                <a:cxn ang="0">
                  <a:pos x="749" y="372"/>
                </a:cxn>
                <a:cxn ang="0">
                  <a:pos x="790" y="577"/>
                </a:cxn>
                <a:cxn ang="0">
                  <a:pos x="798" y="709"/>
                </a:cxn>
                <a:cxn ang="0">
                  <a:pos x="981" y="256"/>
                </a:cxn>
                <a:cxn ang="0">
                  <a:pos x="1095" y="26"/>
                </a:cxn>
                <a:cxn ang="0">
                  <a:pos x="1128" y="30"/>
                </a:cxn>
                <a:cxn ang="0">
                  <a:pos x="1140" y="39"/>
                </a:cxn>
                <a:cxn ang="0">
                  <a:pos x="1136" y="64"/>
                </a:cxn>
                <a:cxn ang="0">
                  <a:pos x="1059" y="222"/>
                </a:cxn>
                <a:cxn ang="0">
                  <a:pos x="969" y="431"/>
                </a:cxn>
                <a:cxn ang="0">
                  <a:pos x="880" y="658"/>
                </a:cxn>
                <a:cxn ang="0">
                  <a:pos x="806" y="871"/>
                </a:cxn>
                <a:cxn ang="0">
                  <a:pos x="790" y="961"/>
                </a:cxn>
                <a:cxn ang="0">
                  <a:pos x="770" y="1072"/>
                </a:cxn>
                <a:cxn ang="0">
                  <a:pos x="737" y="1243"/>
                </a:cxn>
                <a:cxn ang="0">
                  <a:pos x="692" y="1405"/>
                </a:cxn>
                <a:cxn ang="0">
                  <a:pos x="660" y="1477"/>
                </a:cxn>
                <a:cxn ang="0">
                  <a:pos x="627" y="1482"/>
                </a:cxn>
                <a:cxn ang="0">
                  <a:pos x="615" y="1460"/>
                </a:cxn>
                <a:cxn ang="0">
                  <a:pos x="615" y="1409"/>
                </a:cxn>
                <a:cxn ang="0">
                  <a:pos x="639" y="1281"/>
                </a:cxn>
                <a:cxn ang="0">
                  <a:pos x="676" y="1119"/>
                </a:cxn>
                <a:cxn ang="0">
                  <a:pos x="721" y="961"/>
                </a:cxn>
                <a:cxn ang="0">
                  <a:pos x="737" y="905"/>
                </a:cxn>
                <a:cxn ang="0">
                  <a:pos x="749" y="811"/>
                </a:cxn>
                <a:cxn ang="0">
                  <a:pos x="741" y="572"/>
                </a:cxn>
                <a:cxn ang="0">
                  <a:pos x="717" y="449"/>
                </a:cxn>
                <a:cxn ang="0">
                  <a:pos x="668" y="329"/>
                </a:cxn>
                <a:cxn ang="0">
                  <a:pos x="590" y="231"/>
                </a:cxn>
                <a:cxn ang="0">
                  <a:pos x="472" y="175"/>
                </a:cxn>
                <a:cxn ang="0">
                  <a:pos x="383" y="167"/>
                </a:cxn>
                <a:cxn ang="0">
                  <a:pos x="318" y="175"/>
                </a:cxn>
                <a:cxn ang="0">
                  <a:pos x="228" y="214"/>
                </a:cxn>
                <a:cxn ang="0">
                  <a:pos x="130" y="291"/>
                </a:cxn>
                <a:cxn ang="0">
                  <a:pos x="57" y="431"/>
                </a:cxn>
                <a:cxn ang="0">
                  <a:pos x="45" y="436"/>
                </a:cxn>
                <a:cxn ang="0">
                  <a:pos x="12" y="431"/>
                </a:cxn>
                <a:cxn ang="0">
                  <a:pos x="0" y="423"/>
                </a:cxn>
                <a:cxn ang="0">
                  <a:pos x="4" y="384"/>
                </a:cxn>
                <a:cxn ang="0">
                  <a:pos x="41" y="295"/>
                </a:cxn>
                <a:cxn ang="0">
                  <a:pos x="110" y="180"/>
                </a:cxn>
                <a:cxn ang="0">
                  <a:pos x="212" y="77"/>
                </a:cxn>
                <a:cxn ang="0">
                  <a:pos x="346" y="9"/>
                </a:cxn>
              </a:cxnLst>
              <a:rect l="0" t="0" r="r" b="b"/>
              <a:pathLst>
                <a:path w="1140" h="1486">
                  <a:moveTo>
                    <a:pt x="424" y="0"/>
                  </a:moveTo>
                  <a:lnTo>
                    <a:pt x="493" y="9"/>
                  </a:lnTo>
                  <a:lnTo>
                    <a:pt x="554" y="34"/>
                  </a:lnTo>
                  <a:lnTo>
                    <a:pt x="603" y="73"/>
                  </a:lnTo>
                  <a:lnTo>
                    <a:pt x="643" y="124"/>
                  </a:lnTo>
                  <a:lnTo>
                    <a:pt x="680" y="184"/>
                  </a:lnTo>
                  <a:lnTo>
                    <a:pt x="709" y="248"/>
                  </a:lnTo>
                  <a:lnTo>
                    <a:pt x="749" y="372"/>
                  </a:lnTo>
                  <a:lnTo>
                    <a:pt x="778" y="483"/>
                  </a:lnTo>
                  <a:lnTo>
                    <a:pt x="790" y="577"/>
                  </a:lnTo>
                  <a:lnTo>
                    <a:pt x="798" y="653"/>
                  </a:lnTo>
                  <a:lnTo>
                    <a:pt x="798" y="709"/>
                  </a:lnTo>
                  <a:lnTo>
                    <a:pt x="888" y="483"/>
                  </a:lnTo>
                  <a:lnTo>
                    <a:pt x="981" y="256"/>
                  </a:lnTo>
                  <a:lnTo>
                    <a:pt x="1083" y="39"/>
                  </a:lnTo>
                  <a:lnTo>
                    <a:pt x="1095" y="26"/>
                  </a:lnTo>
                  <a:lnTo>
                    <a:pt x="1120" y="26"/>
                  </a:lnTo>
                  <a:lnTo>
                    <a:pt x="1128" y="30"/>
                  </a:lnTo>
                  <a:lnTo>
                    <a:pt x="1132" y="30"/>
                  </a:lnTo>
                  <a:lnTo>
                    <a:pt x="1140" y="39"/>
                  </a:lnTo>
                  <a:lnTo>
                    <a:pt x="1140" y="47"/>
                  </a:lnTo>
                  <a:lnTo>
                    <a:pt x="1136" y="64"/>
                  </a:lnTo>
                  <a:lnTo>
                    <a:pt x="1124" y="86"/>
                  </a:lnTo>
                  <a:lnTo>
                    <a:pt x="1059" y="222"/>
                  </a:lnTo>
                  <a:lnTo>
                    <a:pt x="1018" y="320"/>
                  </a:lnTo>
                  <a:lnTo>
                    <a:pt x="969" y="431"/>
                  </a:lnTo>
                  <a:lnTo>
                    <a:pt x="924" y="542"/>
                  </a:lnTo>
                  <a:lnTo>
                    <a:pt x="880" y="658"/>
                  </a:lnTo>
                  <a:lnTo>
                    <a:pt x="839" y="769"/>
                  </a:lnTo>
                  <a:lnTo>
                    <a:pt x="806" y="871"/>
                  </a:lnTo>
                  <a:lnTo>
                    <a:pt x="798" y="918"/>
                  </a:lnTo>
                  <a:lnTo>
                    <a:pt x="790" y="961"/>
                  </a:lnTo>
                  <a:lnTo>
                    <a:pt x="782" y="1008"/>
                  </a:lnTo>
                  <a:lnTo>
                    <a:pt x="770" y="1072"/>
                  </a:lnTo>
                  <a:lnTo>
                    <a:pt x="757" y="1149"/>
                  </a:lnTo>
                  <a:lnTo>
                    <a:pt x="737" y="1243"/>
                  </a:lnTo>
                  <a:lnTo>
                    <a:pt x="709" y="1349"/>
                  </a:lnTo>
                  <a:lnTo>
                    <a:pt x="692" y="1405"/>
                  </a:lnTo>
                  <a:lnTo>
                    <a:pt x="676" y="1452"/>
                  </a:lnTo>
                  <a:lnTo>
                    <a:pt x="660" y="1477"/>
                  </a:lnTo>
                  <a:lnTo>
                    <a:pt x="639" y="1486"/>
                  </a:lnTo>
                  <a:lnTo>
                    <a:pt x="627" y="1482"/>
                  </a:lnTo>
                  <a:lnTo>
                    <a:pt x="619" y="1473"/>
                  </a:lnTo>
                  <a:lnTo>
                    <a:pt x="615" y="1460"/>
                  </a:lnTo>
                  <a:lnTo>
                    <a:pt x="611" y="1443"/>
                  </a:lnTo>
                  <a:lnTo>
                    <a:pt x="615" y="1409"/>
                  </a:lnTo>
                  <a:lnTo>
                    <a:pt x="623" y="1354"/>
                  </a:lnTo>
                  <a:lnTo>
                    <a:pt x="639" y="1281"/>
                  </a:lnTo>
                  <a:lnTo>
                    <a:pt x="656" y="1200"/>
                  </a:lnTo>
                  <a:lnTo>
                    <a:pt x="676" y="1119"/>
                  </a:lnTo>
                  <a:lnTo>
                    <a:pt x="700" y="1038"/>
                  </a:lnTo>
                  <a:lnTo>
                    <a:pt x="721" y="961"/>
                  </a:lnTo>
                  <a:lnTo>
                    <a:pt x="729" y="935"/>
                  </a:lnTo>
                  <a:lnTo>
                    <a:pt x="737" y="905"/>
                  </a:lnTo>
                  <a:lnTo>
                    <a:pt x="745" y="863"/>
                  </a:lnTo>
                  <a:lnTo>
                    <a:pt x="749" y="811"/>
                  </a:lnTo>
                  <a:lnTo>
                    <a:pt x="749" y="692"/>
                  </a:lnTo>
                  <a:lnTo>
                    <a:pt x="741" y="572"/>
                  </a:lnTo>
                  <a:lnTo>
                    <a:pt x="729" y="513"/>
                  </a:lnTo>
                  <a:lnTo>
                    <a:pt x="717" y="449"/>
                  </a:lnTo>
                  <a:lnTo>
                    <a:pt x="696" y="384"/>
                  </a:lnTo>
                  <a:lnTo>
                    <a:pt x="668" y="329"/>
                  </a:lnTo>
                  <a:lnTo>
                    <a:pt x="635" y="274"/>
                  </a:lnTo>
                  <a:lnTo>
                    <a:pt x="590" y="231"/>
                  </a:lnTo>
                  <a:lnTo>
                    <a:pt x="538" y="197"/>
                  </a:lnTo>
                  <a:lnTo>
                    <a:pt x="472" y="175"/>
                  </a:lnTo>
                  <a:lnTo>
                    <a:pt x="399" y="167"/>
                  </a:lnTo>
                  <a:lnTo>
                    <a:pt x="383" y="167"/>
                  </a:lnTo>
                  <a:lnTo>
                    <a:pt x="354" y="171"/>
                  </a:lnTo>
                  <a:lnTo>
                    <a:pt x="318" y="175"/>
                  </a:lnTo>
                  <a:lnTo>
                    <a:pt x="273" y="188"/>
                  </a:lnTo>
                  <a:lnTo>
                    <a:pt x="228" y="214"/>
                  </a:lnTo>
                  <a:lnTo>
                    <a:pt x="179" y="244"/>
                  </a:lnTo>
                  <a:lnTo>
                    <a:pt x="130" y="291"/>
                  </a:lnTo>
                  <a:lnTo>
                    <a:pt x="90" y="355"/>
                  </a:lnTo>
                  <a:lnTo>
                    <a:pt x="57" y="431"/>
                  </a:lnTo>
                  <a:lnTo>
                    <a:pt x="53" y="423"/>
                  </a:lnTo>
                  <a:lnTo>
                    <a:pt x="45" y="436"/>
                  </a:lnTo>
                  <a:lnTo>
                    <a:pt x="20" y="436"/>
                  </a:lnTo>
                  <a:lnTo>
                    <a:pt x="12" y="431"/>
                  </a:lnTo>
                  <a:lnTo>
                    <a:pt x="8" y="427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4" y="384"/>
                  </a:lnTo>
                  <a:lnTo>
                    <a:pt x="16" y="342"/>
                  </a:lnTo>
                  <a:lnTo>
                    <a:pt x="41" y="295"/>
                  </a:lnTo>
                  <a:lnTo>
                    <a:pt x="69" y="239"/>
                  </a:lnTo>
                  <a:lnTo>
                    <a:pt x="110" y="180"/>
                  </a:lnTo>
                  <a:lnTo>
                    <a:pt x="155" y="124"/>
                  </a:lnTo>
                  <a:lnTo>
                    <a:pt x="212" y="77"/>
                  </a:lnTo>
                  <a:lnTo>
                    <a:pt x="273" y="39"/>
                  </a:lnTo>
                  <a:lnTo>
                    <a:pt x="346" y="9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 noEditPoints="1"/>
            </p:cNvSpPr>
            <p:nvPr/>
          </p:nvSpPr>
          <p:spPr bwMode="auto">
            <a:xfrm>
              <a:off x="6997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6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36" y="1400"/>
                </a:cxn>
                <a:cxn ang="0">
                  <a:pos x="32" y="1392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5" y="1353"/>
                </a:cxn>
                <a:cxn ang="0">
                  <a:pos x="102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2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9" y="9"/>
                </a:cxn>
                <a:cxn ang="0">
                  <a:pos x="191" y="34"/>
                </a:cxn>
                <a:cxn ang="0">
                  <a:pos x="216" y="73"/>
                </a:cxn>
                <a:cxn ang="0">
                  <a:pos x="224" y="120"/>
                </a:cxn>
                <a:cxn ang="0">
                  <a:pos x="216" y="167"/>
                </a:cxn>
                <a:cxn ang="0">
                  <a:pos x="191" y="201"/>
                </a:cxn>
                <a:cxn ang="0">
                  <a:pos x="159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6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36" y="1400"/>
                  </a:lnTo>
                  <a:lnTo>
                    <a:pt x="32" y="1392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5" y="1353"/>
                  </a:lnTo>
                  <a:lnTo>
                    <a:pt x="102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2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9" y="9"/>
                  </a:lnTo>
                  <a:lnTo>
                    <a:pt x="191" y="34"/>
                  </a:lnTo>
                  <a:lnTo>
                    <a:pt x="216" y="73"/>
                  </a:lnTo>
                  <a:lnTo>
                    <a:pt x="224" y="120"/>
                  </a:lnTo>
                  <a:lnTo>
                    <a:pt x="216" y="167"/>
                  </a:lnTo>
                  <a:lnTo>
                    <a:pt x="191" y="201"/>
                  </a:lnTo>
                  <a:lnTo>
                    <a:pt x="159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7831" y="2823"/>
              <a:ext cx="994" cy="1452"/>
            </a:xfrm>
            <a:custGeom>
              <a:avLst/>
              <a:gdLst/>
              <a:ahLst/>
              <a:cxnLst>
                <a:cxn ang="0">
                  <a:pos x="395" y="39"/>
                </a:cxn>
                <a:cxn ang="0">
                  <a:pos x="465" y="184"/>
                </a:cxn>
                <a:cxn ang="0">
                  <a:pos x="420" y="346"/>
                </a:cxn>
                <a:cxn ang="0">
                  <a:pos x="326" y="645"/>
                </a:cxn>
                <a:cxn ang="0">
                  <a:pos x="310" y="833"/>
                </a:cxn>
                <a:cxn ang="0">
                  <a:pos x="359" y="939"/>
                </a:cxn>
                <a:cxn ang="0">
                  <a:pos x="497" y="961"/>
                </a:cxn>
                <a:cxn ang="0">
                  <a:pos x="627" y="867"/>
                </a:cxn>
                <a:cxn ang="0">
                  <a:pos x="684" y="777"/>
                </a:cxn>
                <a:cxn ang="0">
                  <a:pos x="831" y="158"/>
                </a:cxn>
                <a:cxn ang="0">
                  <a:pos x="880" y="43"/>
                </a:cxn>
                <a:cxn ang="0">
                  <a:pos x="949" y="21"/>
                </a:cxn>
                <a:cxn ang="0">
                  <a:pos x="986" y="47"/>
                </a:cxn>
                <a:cxn ang="0">
                  <a:pos x="990" y="115"/>
                </a:cxn>
                <a:cxn ang="0">
                  <a:pos x="745" y="1102"/>
                </a:cxn>
                <a:cxn ang="0">
                  <a:pos x="546" y="1349"/>
                </a:cxn>
                <a:cxn ang="0">
                  <a:pos x="273" y="1452"/>
                </a:cxn>
                <a:cxn ang="0">
                  <a:pos x="86" y="1375"/>
                </a:cxn>
                <a:cxn ang="0">
                  <a:pos x="49" y="1204"/>
                </a:cxn>
                <a:cxn ang="0">
                  <a:pos x="110" y="1123"/>
                </a:cxn>
                <a:cxn ang="0">
                  <a:pos x="180" y="1110"/>
                </a:cxn>
                <a:cxn ang="0">
                  <a:pos x="237" y="1153"/>
                </a:cxn>
                <a:cxn ang="0">
                  <a:pos x="224" y="1255"/>
                </a:cxn>
                <a:cxn ang="0">
                  <a:pos x="143" y="1311"/>
                </a:cxn>
                <a:cxn ang="0">
                  <a:pos x="175" y="1379"/>
                </a:cxn>
                <a:cxn ang="0">
                  <a:pos x="273" y="1405"/>
                </a:cxn>
                <a:cxn ang="0">
                  <a:pos x="465" y="1319"/>
                </a:cxn>
                <a:cxn ang="0">
                  <a:pos x="603" y="1093"/>
                </a:cxn>
                <a:cxn ang="0">
                  <a:pos x="603" y="961"/>
                </a:cxn>
                <a:cxn ang="0">
                  <a:pos x="432" y="1020"/>
                </a:cxn>
                <a:cxn ang="0">
                  <a:pos x="277" y="978"/>
                </a:cxn>
                <a:cxn ang="0">
                  <a:pos x="180" y="828"/>
                </a:cxn>
                <a:cxn ang="0">
                  <a:pos x="184" y="636"/>
                </a:cxn>
                <a:cxn ang="0">
                  <a:pos x="257" y="389"/>
                </a:cxn>
                <a:cxn ang="0">
                  <a:pos x="326" y="175"/>
                </a:cxn>
                <a:cxn ang="0">
                  <a:pos x="322" y="64"/>
                </a:cxn>
                <a:cxn ang="0">
                  <a:pos x="281" y="47"/>
                </a:cxn>
                <a:cxn ang="0">
                  <a:pos x="167" y="107"/>
                </a:cxn>
                <a:cxn ang="0">
                  <a:pos x="61" y="329"/>
                </a:cxn>
                <a:cxn ang="0">
                  <a:pos x="45" y="363"/>
                </a:cxn>
                <a:cxn ang="0">
                  <a:pos x="13" y="363"/>
                </a:cxn>
                <a:cxn ang="0">
                  <a:pos x="0" y="346"/>
                </a:cxn>
                <a:cxn ang="0">
                  <a:pos x="25" y="265"/>
                </a:cxn>
                <a:cxn ang="0">
                  <a:pos x="98" y="115"/>
                </a:cxn>
                <a:cxn ang="0">
                  <a:pos x="232" y="9"/>
                </a:cxn>
              </a:cxnLst>
              <a:rect l="0" t="0" r="r" b="b"/>
              <a:pathLst>
                <a:path w="994" h="1452">
                  <a:moveTo>
                    <a:pt x="289" y="0"/>
                  </a:moveTo>
                  <a:lnTo>
                    <a:pt x="346" y="9"/>
                  </a:lnTo>
                  <a:lnTo>
                    <a:pt x="395" y="39"/>
                  </a:lnTo>
                  <a:lnTo>
                    <a:pt x="432" y="77"/>
                  </a:lnTo>
                  <a:lnTo>
                    <a:pt x="456" y="128"/>
                  </a:lnTo>
                  <a:lnTo>
                    <a:pt x="465" y="184"/>
                  </a:lnTo>
                  <a:lnTo>
                    <a:pt x="465" y="209"/>
                  </a:lnTo>
                  <a:lnTo>
                    <a:pt x="436" y="299"/>
                  </a:lnTo>
                  <a:lnTo>
                    <a:pt x="420" y="346"/>
                  </a:lnTo>
                  <a:lnTo>
                    <a:pt x="379" y="457"/>
                  </a:lnTo>
                  <a:lnTo>
                    <a:pt x="346" y="559"/>
                  </a:lnTo>
                  <a:lnTo>
                    <a:pt x="326" y="645"/>
                  </a:lnTo>
                  <a:lnTo>
                    <a:pt x="314" y="722"/>
                  </a:lnTo>
                  <a:lnTo>
                    <a:pt x="310" y="790"/>
                  </a:lnTo>
                  <a:lnTo>
                    <a:pt x="310" y="833"/>
                  </a:lnTo>
                  <a:lnTo>
                    <a:pt x="318" y="871"/>
                  </a:lnTo>
                  <a:lnTo>
                    <a:pt x="334" y="909"/>
                  </a:lnTo>
                  <a:lnTo>
                    <a:pt x="359" y="939"/>
                  </a:lnTo>
                  <a:lnTo>
                    <a:pt x="391" y="961"/>
                  </a:lnTo>
                  <a:lnTo>
                    <a:pt x="440" y="969"/>
                  </a:lnTo>
                  <a:lnTo>
                    <a:pt x="497" y="961"/>
                  </a:lnTo>
                  <a:lnTo>
                    <a:pt x="550" y="935"/>
                  </a:lnTo>
                  <a:lnTo>
                    <a:pt x="591" y="905"/>
                  </a:lnTo>
                  <a:lnTo>
                    <a:pt x="627" y="867"/>
                  </a:lnTo>
                  <a:lnTo>
                    <a:pt x="656" y="828"/>
                  </a:lnTo>
                  <a:lnTo>
                    <a:pt x="676" y="798"/>
                  </a:lnTo>
                  <a:lnTo>
                    <a:pt x="684" y="777"/>
                  </a:lnTo>
                  <a:lnTo>
                    <a:pt x="782" y="371"/>
                  </a:lnTo>
                  <a:lnTo>
                    <a:pt x="802" y="278"/>
                  </a:lnTo>
                  <a:lnTo>
                    <a:pt x="831" y="158"/>
                  </a:lnTo>
                  <a:lnTo>
                    <a:pt x="843" y="120"/>
                  </a:lnTo>
                  <a:lnTo>
                    <a:pt x="855" y="68"/>
                  </a:lnTo>
                  <a:lnTo>
                    <a:pt x="880" y="43"/>
                  </a:lnTo>
                  <a:lnTo>
                    <a:pt x="908" y="26"/>
                  </a:lnTo>
                  <a:lnTo>
                    <a:pt x="933" y="21"/>
                  </a:lnTo>
                  <a:lnTo>
                    <a:pt x="949" y="21"/>
                  </a:lnTo>
                  <a:lnTo>
                    <a:pt x="961" y="30"/>
                  </a:lnTo>
                  <a:lnTo>
                    <a:pt x="978" y="39"/>
                  </a:lnTo>
                  <a:lnTo>
                    <a:pt x="986" y="47"/>
                  </a:lnTo>
                  <a:lnTo>
                    <a:pt x="994" y="81"/>
                  </a:lnTo>
                  <a:lnTo>
                    <a:pt x="994" y="107"/>
                  </a:lnTo>
                  <a:lnTo>
                    <a:pt x="990" y="115"/>
                  </a:lnTo>
                  <a:lnTo>
                    <a:pt x="986" y="132"/>
                  </a:lnTo>
                  <a:lnTo>
                    <a:pt x="778" y="995"/>
                  </a:lnTo>
                  <a:lnTo>
                    <a:pt x="745" y="1102"/>
                  </a:lnTo>
                  <a:lnTo>
                    <a:pt x="693" y="1195"/>
                  </a:lnTo>
                  <a:lnTo>
                    <a:pt x="627" y="1281"/>
                  </a:lnTo>
                  <a:lnTo>
                    <a:pt x="546" y="1349"/>
                  </a:lnTo>
                  <a:lnTo>
                    <a:pt x="460" y="1405"/>
                  </a:lnTo>
                  <a:lnTo>
                    <a:pt x="367" y="1439"/>
                  </a:lnTo>
                  <a:lnTo>
                    <a:pt x="273" y="1452"/>
                  </a:lnTo>
                  <a:lnTo>
                    <a:pt x="200" y="1443"/>
                  </a:lnTo>
                  <a:lnTo>
                    <a:pt x="135" y="1417"/>
                  </a:lnTo>
                  <a:lnTo>
                    <a:pt x="86" y="1375"/>
                  </a:lnTo>
                  <a:lnTo>
                    <a:pt x="57" y="1319"/>
                  </a:lnTo>
                  <a:lnTo>
                    <a:pt x="45" y="1255"/>
                  </a:lnTo>
                  <a:lnTo>
                    <a:pt x="49" y="1204"/>
                  </a:lnTo>
                  <a:lnTo>
                    <a:pt x="66" y="1170"/>
                  </a:lnTo>
                  <a:lnTo>
                    <a:pt x="86" y="1140"/>
                  </a:lnTo>
                  <a:lnTo>
                    <a:pt x="110" y="1123"/>
                  </a:lnTo>
                  <a:lnTo>
                    <a:pt x="139" y="1114"/>
                  </a:lnTo>
                  <a:lnTo>
                    <a:pt x="163" y="1110"/>
                  </a:lnTo>
                  <a:lnTo>
                    <a:pt x="180" y="1110"/>
                  </a:lnTo>
                  <a:lnTo>
                    <a:pt x="204" y="1114"/>
                  </a:lnTo>
                  <a:lnTo>
                    <a:pt x="224" y="1127"/>
                  </a:lnTo>
                  <a:lnTo>
                    <a:pt x="237" y="1153"/>
                  </a:lnTo>
                  <a:lnTo>
                    <a:pt x="245" y="1187"/>
                  </a:lnTo>
                  <a:lnTo>
                    <a:pt x="237" y="1225"/>
                  </a:lnTo>
                  <a:lnTo>
                    <a:pt x="224" y="1255"/>
                  </a:lnTo>
                  <a:lnTo>
                    <a:pt x="200" y="1281"/>
                  </a:lnTo>
                  <a:lnTo>
                    <a:pt x="171" y="1302"/>
                  </a:lnTo>
                  <a:lnTo>
                    <a:pt x="143" y="1311"/>
                  </a:lnTo>
                  <a:lnTo>
                    <a:pt x="110" y="1311"/>
                  </a:lnTo>
                  <a:lnTo>
                    <a:pt x="139" y="1353"/>
                  </a:lnTo>
                  <a:lnTo>
                    <a:pt x="175" y="1379"/>
                  </a:lnTo>
                  <a:lnTo>
                    <a:pt x="212" y="1396"/>
                  </a:lnTo>
                  <a:lnTo>
                    <a:pt x="249" y="1405"/>
                  </a:lnTo>
                  <a:lnTo>
                    <a:pt x="273" y="1405"/>
                  </a:lnTo>
                  <a:lnTo>
                    <a:pt x="346" y="1392"/>
                  </a:lnTo>
                  <a:lnTo>
                    <a:pt x="412" y="1362"/>
                  </a:lnTo>
                  <a:lnTo>
                    <a:pt x="465" y="1319"/>
                  </a:lnTo>
                  <a:lnTo>
                    <a:pt x="509" y="1264"/>
                  </a:lnTo>
                  <a:lnTo>
                    <a:pt x="566" y="1178"/>
                  </a:lnTo>
                  <a:lnTo>
                    <a:pt x="603" y="1093"/>
                  </a:lnTo>
                  <a:lnTo>
                    <a:pt x="631" y="1003"/>
                  </a:lnTo>
                  <a:lnTo>
                    <a:pt x="652" y="918"/>
                  </a:lnTo>
                  <a:lnTo>
                    <a:pt x="603" y="961"/>
                  </a:lnTo>
                  <a:lnTo>
                    <a:pt x="550" y="995"/>
                  </a:lnTo>
                  <a:lnTo>
                    <a:pt x="493" y="1012"/>
                  </a:lnTo>
                  <a:lnTo>
                    <a:pt x="432" y="1020"/>
                  </a:lnTo>
                  <a:lnTo>
                    <a:pt x="379" y="1016"/>
                  </a:lnTo>
                  <a:lnTo>
                    <a:pt x="326" y="1003"/>
                  </a:lnTo>
                  <a:lnTo>
                    <a:pt x="277" y="978"/>
                  </a:lnTo>
                  <a:lnTo>
                    <a:pt x="232" y="944"/>
                  </a:lnTo>
                  <a:lnTo>
                    <a:pt x="200" y="892"/>
                  </a:lnTo>
                  <a:lnTo>
                    <a:pt x="180" y="828"/>
                  </a:lnTo>
                  <a:lnTo>
                    <a:pt x="171" y="751"/>
                  </a:lnTo>
                  <a:lnTo>
                    <a:pt x="175" y="696"/>
                  </a:lnTo>
                  <a:lnTo>
                    <a:pt x="184" y="636"/>
                  </a:lnTo>
                  <a:lnTo>
                    <a:pt x="200" y="564"/>
                  </a:lnTo>
                  <a:lnTo>
                    <a:pt x="224" y="482"/>
                  </a:lnTo>
                  <a:lnTo>
                    <a:pt x="257" y="389"/>
                  </a:lnTo>
                  <a:lnTo>
                    <a:pt x="298" y="278"/>
                  </a:lnTo>
                  <a:lnTo>
                    <a:pt x="314" y="231"/>
                  </a:lnTo>
                  <a:lnTo>
                    <a:pt x="326" y="175"/>
                  </a:lnTo>
                  <a:lnTo>
                    <a:pt x="334" y="120"/>
                  </a:lnTo>
                  <a:lnTo>
                    <a:pt x="330" y="85"/>
                  </a:lnTo>
                  <a:lnTo>
                    <a:pt x="322" y="64"/>
                  </a:lnTo>
                  <a:lnTo>
                    <a:pt x="306" y="51"/>
                  </a:lnTo>
                  <a:lnTo>
                    <a:pt x="294" y="47"/>
                  </a:lnTo>
                  <a:lnTo>
                    <a:pt x="281" y="47"/>
                  </a:lnTo>
                  <a:lnTo>
                    <a:pt x="245" y="51"/>
                  </a:lnTo>
                  <a:lnTo>
                    <a:pt x="204" y="73"/>
                  </a:lnTo>
                  <a:lnTo>
                    <a:pt x="167" y="107"/>
                  </a:lnTo>
                  <a:lnTo>
                    <a:pt x="127" y="162"/>
                  </a:lnTo>
                  <a:lnTo>
                    <a:pt x="94" y="235"/>
                  </a:lnTo>
                  <a:lnTo>
                    <a:pt x="61" y="329"/>
                  </a:lnTo>
                  <a:lnTo>
                    <a:pt x="57" y="346"/>
                  </a:lnTo>
                  <a:lnTo>
                    <a:pt x="53" y="359"/>
                  </a:lnTo>
                  <a:lnTo>
                    <a:pt x="45" y="363"/>
                  </a:lnTo>
                  <a:lnTo>
                    <a:pt x="41" y="367"/>
                  </a:lnTo>
                  <a:lnTo>
                    <a:pt x="21" y="367"/>
                  </a:lnTo>
                  <a:lnTo>
                    <a:pt x="13" y="363"/>
                  </a:lnTo>
                  <a:lnTo>
                    <a:pt x="9" y="359"/>
                  </a:lnTo>
                  <a:lnTo>
                    <a:pt x="0" y="354"/>
                  </a:lnTo>
                  <a:lnTo>
                    <a:pt x="0" y="346"/>
                  </a:lnTo>
                  <a:lnTo>
                    <a:pt x="4" y="333"/>
                  </a:lnTo>
                  <a:lnTo>
                    <a:pt x="9" y="303"/>
                  </a:lnTo>
                  <a:lnTo>
                    <a:pt x="25" y="265"/>
                  </a:lnTo>
                  <a:lnTo>
                    <a:pt x="41" y="218"/>
                  </a:lnTo>
                  <a:lnTo>
                    <a:pt x="66" y="167"/>
                  </a:lnTo>
                  <a:lnTo>
                    <a:pt x="98" y="115"/>
                  </a:lnTo>
                  <a:lnTo>
                    <a:pt x="135" y="73"/>
                  </a:lnTo>
                  <a:lnTo>
                    <a:pt x="180" y="34"/>
                  </a:lnTo>
                  <a:lnTo>
                    <a:pt x="232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 noEditPoints="1"/>
            </p:cNvSpPr>
            <p:nvPr/>
          </p:nvSpPr>
          <p:spPr bwMode="auto">
            <a:xfrm>
              <a:off x="9102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5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44" y="1405"/>
                </a:cxn>
                <a:cxn ang="0">
                  <a:pos x="40" y="1400"/>
                </a:cxn>
                <a:cxn ang="0">
                  <a:pos x="32" y="1383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4" y="1353"/>
                </a:cxn>
                <a:cxn ang="0">
                  <a:pos x="101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6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8" y="9"/>
                </a:cxn>
                <a:cxn ang="0">
                  <a:pos x="191" y="34"/>
                </a:cxn>
                <a:cxn ang="0">
                  <a:pos x="215" y="73"/>
                </a:cxn>
                <a:cxn ang="0">
                  <a:pos x="224" y="120"/>
                </a:cxn>
                <a:cxn ang="0">
                  <a:pos x="215" y="167"/>
                </a:cxn>
                <a:cxn ang="0">
                  <a:pos x="191" y="201"/>
                </a:cxn>
                <a:cxn ang="0">
                  <a:pos x="158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5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44" y="1405"/>
                  </a:lnTo>
                  <a:lnTo>
                    <a:pt x="40" y="1400"/>
                  </a:lnTo>
                  <a:lnTo>
                    <a:pt x="32" y="1383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4" y="1353"/>
                  </a:lnTo>
                  <a:lnTo>
                    <a:pt x="101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6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8" y="9"/>
                  </a:lnTo>
                  <a:lnTo>
                    <a:pt x="191" y="34"/>
                  </a:lnTo>
                  <a:lnTo>
                    <a:pt x="215" y="73"/>
                  </a:lnTo>
                  <a:lnTo>
                    <a:pt x="224" y="120"/>
                  </a:lnTo>
                  <a:lnTo>
                    <a:pt x="215" y="167"/>
                  </a:lnTo>
                  <a:lnTo>
                    <a:pt x="191" y="201"/>
                  </a:lnTo>
                  <a:lnTo>
                    <a:pt x="158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 noEditPoints="1"/>
            </p:cNvSpPr>
            <p:nvPr/>
          </p:nvSpPr>
          <p:spPr bwMode="auto">
            <a:xfrm>
              <a:off x="9973" y="2238"/>
              <a:ext cx="920" cy="2041"/>
            </a:xfrm>
            <a:custGeom>
              <a:avLst/>
              <a:gdLst/>
              <a:ahLst/>
              <a:cxnLst>
                <a:cxn ang="0">
                  <a:pos x="680" y="231"/>
                </a:cxn>
                <a:cxn ang="0">
                  <a:pos x="668" y="252"/>
                </a:cxn>
                <a:cxn ang="0">
                  <a:pos x="790" y="256"/>
                </a:cxn>
                <a:cxn ang="0">
                  <a:pos x="863" y="239"/>
                </a:cxn>
                <a:cxn ang="0">
                  <a:pos x="818" y="231"/>
                </a:cxn>
                <a:cxn ang="0">
                  <a:pos x="717" y="226"/>
                </a:cxn>
                <a:cxn ang="0">
                  <a:pos x="594" y="4"/>
                </a:cxn>
                <a:cxn ang="0">
                  <a:pos x="607" y="17"/>
                </a:cxn>
                <a:cxn ang="0">
                  <a:pos x="611" y="39"/>
                </a:cxn>
                <a:cxn ang="0">
                  <a:pos x="598" y="90"/>
                </a:cxn>
                <a:cxn ang="0">
                  <a:pos x="603" y="175"/>
                </a:cxn>
                <a:cxn ang="0">
                  <a:pos x="668" y="184"/>
                </a:cxn>
                <a:cxn ang="0">
                  <a:pos x="798" y="175"/>
                </a:cxn>
                <a:cxn ang="0">
                  <a:pos x="883" y="192"/>
                </a:cxn>
                <a:cxn ang="0">
                  <a:pos x="920" y="239"/>
                </a:cxn>
                <a:cxn ang="0">
                  <a:pos x="892" y="282"/>
                </a:cxn>
                <a:cxn ang="0">
                  <a:pos x="826" y="303"/>
                </a:cxn>
                <a:cxn ang="0">
                  <a:pos x="684" y="308"/>
                </a:cxn>
                <a:cxn ang="0">
                  <a:pos x="598" y="269"/>
                </a:cxn>
                <a:cxn ang="0">
                  <a:pos x="513" y="329"/>
                </a:cxn>
                <a:cxn ang="0">
                  <a:pos x="346" y="508"/>
                </a:cxn>
                <a:cxn ang="0">
                  <a:pos x="208" y="743"/>
                </a:cxn>
                <a:cxn ang="0">
                  <a:pos x="126" y="1008"/>
                </a:cxn>
                <a:cxn ang="0">
                  <a:pos x="114" y="1174"/>
                </a:cxn>
                <a:cxn ang="0">
                  <a:pos x="134" y="1281"/>
                </a:cxn>
                <a:cxn ang="0">
                  <a:pos x="204" y="1400"/>
                </a:cxn>
                <a:cxn ang="0">
                  <a:pos x="285" y="1452"/>
                </a:cxn>
                <a:cxn ang="0">
                  <a:pos x="387" y="1490"/>
                </a:cxn>
                <a:cxn ang="0">
                  <a:pos x="529" y="1541"/>
                </a:cxn>
                <a:cxn ang="0">
                  <a:pos x="615" y="1576"/>
                </a:cxn>
                <a:cxn ang="0">
                  <a:pos x="668" y="1618"/>
                </a:cxn>
                <a:cxn ang="0">
                  <a:pos x="704" y="1669"/>
                </a:cxn>
                <a:cxn ang="0">
                  <a:pos x="725" y="1768"/>
                </a:cxn>
                <a:cxn ang="0">
                  <a:pos x="692" y="1896"/>
                </a:cxn>
                <a:cxn ang="0">
                  <a:pos x="611" y="1998"/>
                </a:cxn>
                <a:cxn ang="0">
                  <a:pos x="493" y="2041"/>
                </a:cxn>
                <a:cxn ang="0">
                  <a:pos x="387" y="2020"/>
                </a:cxn>
                <a:cxn ang="0">
                  <a:pos x="313" y="1973"/>
                </a:cxn>
                <a:cxn ang="0">
                  <a:pos x="285" y="1934"/>
                </a:cxn>
                <a:cxn ang="0">
                  <a:pos x="297" y="1909"/>
                </a:cxn>
                <a:cxn ang="0">
                  <a:pos x="326" y="1917"/>
                </a:cxn>
                <a:cxn ang="0">
                  <a:pos x="383" y="1960"/>
                </a:cxn>
                <a:cxn ang="0">
                  <a:pos x="493" y="1990"/>
                </a:cxn>
                <a:cxn ang="0">
                  <a:pos x="566" y="1955"/>
                </a:cxn>
                <a:cxn ang="0">
                  <a:pos x="607" y="1879"/>
                </a:cxn>
                <a:cxn ang="0">
                  <a:pos x="603" y="1793"/>
                </a:cxn>
                <a:cxn ang="0">
                  <a:pos x="562" y="1733"/>
                </a:cxn>
                <a:cxn ang="0">
                  <a:pos x="505" y="1695"/>
                </a:cxn>
                <a:cxn ang="0">
                  <a:pos x="415" y="1665"/>
                </a:cxn>
                <a:cxn ang="0">
                  <a:pos x="350" y="1640"/>
                </a:cxn>
                <a:cxn ang="0">
                  <a:pos x="244" y="1601"/>
                </a:cxn>
                <a:cxn ang="0">
                  <a:pos x="138" y="1537"/>
                </a:cxn>
                <a:cxn ang="0">
                  <a:pos x="57" y="1443"/>
                </a:cxn>
                <a:cxn ang="0">
                  <a:pos x="8" y="1298"/>
                </a:cxn>
                <a:cxn ang="0">
                  <a:pos x="12" y="1055"/>
                </a:cxn>
                <a:cxn ang="0">
                  <a:pos x="98" y="777"/>
                </a:cxn>
                <a:cxn ang="0">
                  <a:pos x="240" y="538"/>
                </a:cxn>
                <a:cxn ang="0">
                  <a:pos x="407" y="346"/>
                </a:cxn>
                <a:cxn ang="0">
                  <a:pos x="570" y="226"/>
                </a:cxn>
                <a:cxn ang="0">
                  <a:pos x="546" y="111"/>
                </a:cxn>
                <a:cxn ang="0">
                  <a:pos x="554" y="39"/>
                </a:cxn>
                <a:cxn ang="0">
                  <a:pos x="582" y="0"/>
                </a:cxn>
              </a:cxnLst>
              <a:rect l="0" t="0" r="r" b="b"/>
              <a:pathLst>
                <a:path w="920" h="2041">
                  <a:moveTo>
                    <a:pt x="717" y="226"/>
                  </a:moveTo>
                  <a:lnTo>
                    <a:pt x="680" y="231"/>
                  </a:lnTo>
                  <a:lnTo>
                    <a:pt x="647" y="244"/>
                  </a:lnTo>
                  <a:lnTo>
                    <a:pt x="668" y="252"/>
                  </a:lnTo>
                  <a:lnTo>
                    <a:pt x="696" y="256"/>
                  </a:lnTo>
                  <a:lnTo>
                    <a:pt x="790" y="256"/>
                  </a:lnTo>
                  <a:lnTo>
                    <a:pt x="826" y="252"/>
                  </a:lnTo>
                  <a:lnTo>
                    <a:pt x="863" y="239"/>
                  </a:lnTo>
                  <a:lnTo>
                    <a:pt x="839" y="235"/>
                  </a:lnTo>
                  <a:lnTo>
                    <a:pt x="818" y="231"/>
                  </a:lnTo>
                  <a:lnTo>
                    <a:pt x="786" y="226"/>
                  </a:lnTo>
                  <a:lnTo>
                    <a:pt x="717" y="226"/>
                  </a:lnTo>
                  <a:close/>
                  <a:moveTo>
                    <a:pt x="582" y="0"/>
                  </a:moveTo>
                  <a:lnTo>
                    <a:pt x="594" y="4"/>
                  </a:lnTo>
                  <a:lnTo>
                    <a:pt x="603" y="9"/>
                  </a:lnTo>
                  <a:lnTo>
                    <a:pt x="607" y="17"/>
                  </a:lnTo>
                  <a:lnTo>
                    <a:pt x="611" y="30"/>
                  </a:lnTo>
                  <a:lnTo>
                    <a:pt x="611" y="39"/>
                  </a:lnTo>
                  <a:lnTo>
                    <a:pt x="607" y="60"/>
                  </a:lnTo>
                  <a:lnTo>
                    <a:pt x="598" y="90"/>
                  </a:lnTo>
                  <a:lnTo>
                    <a:pt x="598" y="154"/>
                  </a:lnTo>
                  <a:lnTo>
                    <a:pt x="603" y="175"/>
                  </a:lnTo>
                  <a:lnTo>
                    <a:pt x="611" y="201"/>
                  </a:lnTo>
                  <a:lnTo>
                    <a:pt x="668" y="184"/>
                  </a:lnTo>
                  <a:lnTo>
                    <a:pt x="717" y="175"/>
                  </a:lnTo>
                  <a:lnTo>
                    <a:pt x="798" y="175"/>
                  </a:lnTo>
                  <a:lnTo>
                    <a:pt x="843" y="184"/>
                  </a:lnTo>
                  <a:lnTo>
                    <a:pt x="883" y="192"/>
                  </a:lnTo>
                  <a:lnTo>
                    <a:pt x="912" y="209"/>
                  </a:lnTo>
                  <a:lnTo>
                    <a:pt x="920" y="239"/>
                  </a:lnTo>
                  <a:lnTo>
                    <a:pt x="912" y="265"/>
                  </a:lnTo>
                  <a:lnTo>
                    <a:pt x="892" y="282"/>
                  </a:lnTo>
                  <a:lnTo>
                    <a:pt x="863" y="295"/>
                  </a:lnTo>
                  <a:lnTo>
                    <a:pt x="826" y="303"/>
                  </a:lnTo>
                  <a:lnTo>
                    <a:pt x="790" y="308"/>
                  </a:lnTo>
                  <a:lnTo>
                    <a:pt x="684" y="308"/>
                  </a:lnTo>
                  <a:lnTo>
                    <a:pt x="643" y="295"/>
                  </a:lnTo>
                  <a:lnTo>
                    <a:pt x="598" y="269"/>
                  </a:lnTo>
                  <a:lnTo>
                    <a:pt x="594" y="273"/>
                  </a:lnTo>
                  <a:lnTo>
                    <a:pt x="513" y="329"/>
                  </a:lnTo>
                  <a:lnTo>
                    <a:pt x="427" y="410"/>
                  </a:lnTo>
                  <a:lnTo>
                    <a:pt x="346" y="508"/>
                  </a:lnTo>
                  <a:lnTo>
                    <a:pt x="273" y="619"/>
                  </a:lnTo>
                  <a:lnTo>
                    <a:pt x="208" y="743"/>
                  </a:lnTo>
                  <a:lnTo>
                    <a:pt x="159" y="875"/>
                  </a:lnTo>
                  <a:lnTo>
                    <a:pt x="126" y="1008"/>
                  </a:lnTo>
                  <a:lnTo>
                    <a:pt x="114" y="1140"/>
                  </a:lnTo>
                  <a:lnTo>
                    <a:pt x="114" y="1174"/>
                  </a:lnTo>
                  <a:lnTo>
                    <a:pt x="118" y="1225"/>
                  </a:lnTo>
                  <a:lnTo>
                    <a:pt x="134" y="1281"/>
                  </a:lnTo>
                  <a:lnTo>
                    <a:pt x="159" y="1345"/>
                  </a:lnTo>
                  <a:lnTo>
                    <a:pt x="204" y="1400"/>
                  </a:lnTo>
                  <a:lnTo>
                    <a:pt x="228" y="1422"/>
                  </a:lnTo>
                  <a:lnTo>
                    <a:pt x="285" y="1452"/>
                  </a:lnTo>
                  <a:lnTo>
                    <a:pt x="330" y="1469"/>
                  </a:lnTo>
                  <a:lnTo>
                    <a:pt x="387" y="1490"/>
                  </a:lnTo>
                  <a:lnTo>
                    <a:pt x="460" y="1516"/>
                  </a:lnTo>
                  <a:lnTo>
                    <a:pt x="529" y="1541"/>
                  </a:lnTo>
                  <a:lnTo>
                    <a:pt x="578" y="1558"/>
                  </a:lnTo>
                  <a:lnTo>
                    <a:pt x="615" y="1576"/>
                  </a:lnTo>
                  <a:lnTo>
                    <a:pt x="643" y="1597"/>
                  </a:lnTo>
                  <a:lnTo>
                    <a:pt x="668" y="1618"/>
                  </a:lnTo>
                  <a:lnTo>
                    <a:pt x="684" y="1635"/>
                  </a:lnTo>
                  <a:lnTo>
                    <a:pt x="704" y="1669"/>
                  </a:lnTo>
                  <a:lnTo>
                    <a:pt x="717" y="1712"/>
                  </a:lnTo>
                  <a:lnTo>
                    <a:pt x="725" y="1768"/>
                  </a:lnTo>
                  <a:lnTo>
                    <a:pt x="717" y="1836"/>
                  </a:lnTo>
                  <a:lnTo>
                    <a:pt x="692" y="1896"/>
                  </a:lnTo>
                  <a:lnTo>
                    <a:pt x="660" y="1955"/>
                  </a:lnTo>
                  <a:lnTo>
                    <a:pt x="611" y="1998"/>
                  </a:lnTo>
                  <a:lnTo>
                    <a:pt x="554" y="2028"/>
                  </a:lnTo>
                  <a:lnTo>
                    <a:pt x="493" y="2041"/>
                  </a:lnTo>
                  <a:lnTo>
                    <a:pt x="436" y="2032"/>
                  </a:lnTo>
                  <a:lnTo>
                    <a:pt x="387" y="2020"/>
                  </a:lnTo>
                  <a:lnTo>
                    <a:pt x="346" y="1994"/>
                  </a:lnTo>
                  <a:lnTo>
                    <a:pt x="313" y="1973"/>
                  </a:lnTo>
                  <a:lnTo>
                    <a:pt x="293" y="1951"/>
                  </a:lnTo>
                  <a:lnTo>
                    <a:pt x="285" y="1934"/>
                  </a:lnTo>
                  <a:lnTo>
                    <a:pt x="285" y="1921"/>
                  </a:lnTo>
                  <a:lnTo>
                    <a:pt x="297" y="1909"/>
                  </a:lnTo>
                  <a:lnTo>
                    <a:pt x="318" y="1909"/>
                  </a:lnTo>
                  <a:lnTo>
                    <a:pt x="326" y="1917"/>
                  </a:lnTo>
                  <a:lnTo>
                    <a:pt x="334" y="1921"/>
                  </a:lnTo>
                  <a:lnTo>
                    <a:pt x="383" y="1960"/>
                  </a:lnTo>
                  <a:lnTo>
                    <a:pt x="436" y="1981"/>
                  </a:lnTo>
                  <a:lnTo>
                    <a:pt x="493" y="1990"/>
                  </a:lnTo>
                  <a:lnTo>
                    <a:pt x="533" y="1981"/>
                  </a:lnTo>
                  <a:lnTo>
                    <a:pt x="566" y="1955"/>
                  </a:lnTo>
                  <a:lnTo>
                    <a:pt x="590" y="1921"/>
                  </a:lnTo>
                  <a:lnTo>
                    <a:pt x="607" y="1879"/>
                  </a:lnTo>
                  <a:lnTo>
                    <a:pt x="611" y="1840"/>
                  </a:lnTo>
                  <a:lnTo>
                    <a:pt x="603" y="1793"/>
                  </a:lnTo>
                  <a:lnTo>
                    <a:pt x="586" y="1759"/>
                  </a:lnTo>
                  <a:lnTo>
                    <a:pt x="562" y="1733"/>
                  </a:lnTo>
                  <a:lnTo>
                    <a:pt x="533" y="1712"/>
                  </a:lnTo>
                  <a:lnTo>
                    <a:pt x="505" y="1695"/>
                  </a:lnTo>
                  <a:lnTo>
                    <a:pt x="444" y="1674"/>
                  </a:lnTo>
                  <a:lnTo>
                    <a:pt x="415" y="1665"/>
                  </a:lnTo>
                  <a:lnTo>
                    <a:pt x="391" y="1657"/>
                  </a:lnTo>
                  <a:lnTo>
                    <a:pt x="350" y="1640"/>
                  </a:lnTo>
                  <a:lnTo>
                    <a:pt x="297" y="1622"/>
                  </a:lnTo>
                  <a:lnTo>
                    <a:pt x="244" y="1601"/>
                  </a:lnTo>
                  <a:lnTo>
                    <a:pt x="191" y="1571"/>
                  </a:lnTo>
                  <a:lnTo>
                    <a:pt x="138" y="1537"/>
                  </a:lnTo>
                  <a:lnTo>
                    <a:pt x="94" y="1494"/>
                  </a:lnTo>
                  <a:lnTo>
                    <a:pt x="57" y="1443"/>
                  </a:lnTo>
                  <a:lnTo>
                    <a:pt x="24" y="1375"/>
                  </a:lnTo>
                  <a:lnTo>
                    <a:pt x="8" y="1298"/>
                  </a:lnTo>
                  <a:lnTo>
                    <a:pt x="0" y="1200"/>
                  </a:lnTo>
                  <a:lnTo>
                    <a:pt x="12" y="1055"/>
                  </a:lnTo>
                  <a:lnTo>
                    <a:pt x="45" y="914"/>
                  </a:lnTo>
                  <a:lnTo>
                    <a:pt x="98" y="777"/>
                  </a:lnTo>
                  <a:lnTo>
                    <a:pt x="163" y="653"/>
                  </a:lnTo>
                  <a:lnTo>
                    <a:pt x="240" y="538"/>
                  </a:lnTo>
                  <a:lnTo>
                    <a:pt x="322" y="436"/>
                  </a:lnTo>
                  <a:lnTo>
                    <a:pt x="407" y="346"/>
                  </a:lnTo>
                  <a:lnTo>
                    <a:pt x="489" y="278"/>
                  </a:lnTo>
                  <a:lnTo>
                    <a:pt x="570" y="226"/>
                  </a:lnTo>
                  <a:lnTo>
                    <a:pt x="554" y="167"/>
                  </a:lnTo>
                  <a:lnTo>
                    <a:pt x="546" y="111"/>
                  </a:lnTo>
                  <a:lnTo>
                    <a:pt x="546" y="98"/>
                  </a:lnTo>
                  <a:lnTo>
                    <a:pt x="554" y="39"/>
                  </a:lnTo>
                  <a:lnTo>
                    <a:pt x="566" y="13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 noEditPoints="1"/>
            </p:cNvSpPr>
            <p:nvPr/>
          </p:nvSpPr>
          <p:spPr bwMode="auto">
            <a:xfrm>
              <a:off x="11154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6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45" y="1405"/>
                </a:cxn>
                <a:cxn ang="0">
                  <a:pos x="40" y="1400"/>
                </a:cxn>
                <a:cxn ang="0">
                  <a:pos x="32" y="1383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5" y="1353"/>
                </a:cxn>
                <a:cxn ang="0">
                  <a:pos x="102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6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4" y="9"/>
                </a:cxn>
                <a:cxn ang="0">
                  <a:pos x="191" y="34"/>
                </a:cxn>
                <a:cxn ang="0">
                  <a:pos x="216" y="73"/>
                </a:cxn>
                <a:cxn ang="0">
                  <a:pos x="224" y="120"/>
                </a:cxn>
                <a:cxn ang="0">
                  <a:pos x="216" y="167"/>
                </a:cxn>
                <a:cxn ang="0">
                  <a:pos x="191" y="201"/>
                </a:cxn>
                <a:cxn ang="0">
                  <a:pos x="159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6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45" y="1405"/>
                  </a:lnTo>
                  <a:lnTo>
                    <a:pt x="40" y="1400"/>
                  </a:lnTo>
                  <a:lnTo>
                    <a:pt x="32" y="1383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5" y="1353"/>
                  </a:lnTo>
                  <a:lnTo>
                    <a:pt x="102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6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4" y="9"/>
                  </a:lnTo>
                  <a:lnTo>
                    <a:pt x="191" y="34"/>
                  </a:lnTo>
                  <a:lnTo>
                    <a:pt x="216" y="73"/>
                  </a:lnTo>
                  <a:lnTo>
                    <a:pt x="224" y="120"/>
                  </a:lnTo>
                  <a:lnTo>
                    <a:pt x="216" y="167"/>
                  </a:lnTo>
                  <a:lnTo>
                    <a:pt x="191" y="201"/>
                  </a:lnTo>
                  <a:lnTo>
                    <a:pt x="159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1980" y="2823"/>
              <a:ext cx="1116" cy="1016"/>
            </a:xfrm>
            <a:custGeom>
              <a:avLst/>
              <a:gdLst/>
              <a:ahLst/>
              <a:cxnLst>
                <a:cxn ang="0">
                  <a:pos x="395" y="39"/>
                </a:cxn>
                <a:cxn ang="0">
                  <a:pos x="464" y="184"/>
                </a:cxn>
                <a:cxn ang="0">
                  <a:pos x="444" y="278"/>
                </a:cxn>
                <a:cxn ang="0">
                  <a:pos x="338" y="611"/>
                </a:cxn>
                <a:cxn ang="0">
                  <a:pos x="314" y="828"/>
                </a:cxn>
                <a:cxn ang="0">
                  <a:pos x="363" y="939"/>
                </a:cxn>
                <a:cxn ang="0">
                  <a:pos x="509" y="961"/>
                </a:cxn>
                <a:cxn ang="0">
                  <a:pos x="644" y="858"/>
                </a:cxn>
                <a:cxn ang="0">
                  <a:pos x="692" y="781"/>
                </a:cxn>
                <a:cxn ang="0">
                  <a:pos x="741" y="555"/>
                </a:cxn>
                <a:cxn ang="0">
                  <a:pos x="815" y="256"/>
                </a:cxn>
                <a:cxn ang="0">
                  <a:pos x="863" y="64"/>
                </a:cxn>
                <a:cxn ang="0">
                  <a:pos x="924" y="21"/>
                </a:cxn>
                <a:cxn ang="0">
                  <a:pos x="981" y="39"/>
                </a:cxn>
                <a:cxn ang="0">
                  <a:pos x="998" y="107"/>
                </a:cxn>
                <a:cxn ang="0">
                  <a:pos x="969" y="235"/>
                </a:cxn>
                <a:cxn ang="0">
                  <a:pos x="941" y="354"/>
                </a:cxn>
                <a:cxn ang="0">
                  <a:pos x="847" y="760"/>
                </a:cxn>
                <a:cxn ang="0">
                  <a:pos x="835" y="914"/>
                </a:cxn>
                <a:cxn ang="0">
                  <a:pos x="896" y="969"/>
                </a:cxn>
                <a:cxn ang="0">
                  <a:pos x="986" y="897"/>
                </a:cxn>
                <a:cxn ang="0">
                  <a:pos x="1063" y="670"/>
                </a:cxn>
                <a:cxn ang="0">
                  <a:pos x="1100" y="649"/>
                </a:cxn>
                <a:cxn ang="0">
                  <a:pos x="1116" y="662"/>
                </a:cxn>
                <a:cxn ang="0">
                  <a:pos x="1108" y="709"/>
                </a:cxn>
                <a:cxn ang="0">
                  <a:pos x="1067" y="850"/>
                </a:cxn>
                <a:cxn ang="0">
                  <a:pos x="986" y="982"/>
                </a:cxn>
                <a:cxn ang="0">
                  <a:pos x="827" y="1003"/>
                </a:cxn>
                <a:cxn ang="0">
                  <a:pos x="701" y="862"/>
                </a:cxn>
                <a:cxn ang="0">
                  <a:pos x="639" y="926"/>
                </a:cxn>
                <a:cxn ang="0">
                  <a:pos x="501" y="1008"/>
                </a:cxn>
                <a:cxn ang="0">
                  <a:pos x="346" y="1003"/>
                </a:cxn>
                <a:cxn ang="0">
                  <a:pos x="224" y="926"/>
                </a:cxn>
                <a:cxn ang="0">
                  <a:pos x="171" y="747"/>
                </a:cxn>
                <a:cxn ang="0">
                  <a:pos x="216" y="504"/>
                </a:cxn>
                <a:cxn ang="0">
                  <a:pos x="314" y="231"/>
                </a:cxn>
                <a:cxn ang="0">
                  <a:pos x="330" y="85"/>
                </a:cxn>
                <a:cxn ang="0">
                  <a:pos x="293" y="47"/>
                </a:cxn>
                <a:cxn ang="0">
                  <a:pos x="183" y="90"/>
                </a:cxn>
                <a:cxn ang="0">
                  <a:pos x="61" y="329"/>
                </a:cxn>
                <a:cxn ang="0">
                  <a:pos x="45" y="363"/>
                </a:cxn>
                <a:cxn ang="0">
                  <a:pos x="12" y="363"/>
                </a:cxn>
                <a:cxn ang="0">
                  <a:pos x="0" y="346"/>
                </a:cxn>
                <a:cxn ang="0">
                  <a:pos x="25" y="265"/>
                </a:cxn>
                <a:cxn ang="0">
                  <a:pos x="98" y="115"/>
                </a:cxn>
                <a:cxn ang="0">
                  <a:pos x="232" y="9"/>
                </a:cxn>
              </a:cxnLst>
              <a:rect l="0" t="0" r="r" b="b"/>
              <a:pathLst>
                <a:path w="1116" h="1016">
                  <a:moveTo>
                    <a:pt x="289" y="0"/>
                  </a:moveTo>
                  <a:lnTo>
                    <a:pt x="346" y="9"/>
                  </a:lnTo>
                  <a:lnTo>
                    <a:pt x="395" y="39"/>
                  </a:lnTo>
                  <a:lnTo>
                    <a:pt x="432" y="77"/>
                  </a:lnTo>
                  <a:lnTo>
                    <a:pt x="456" y="128"/>
                  </a:lnTo>
                  <a:lnTo>
                    <a:pt x="464" y="184"/>
                  </a:lnTo>
                  <a:lnTo>
                    <a:pt x="464" y="214"/>
                  </a:lnTo>
                  <a:lnTo>
                    <a:pt x="456" y="243"/>
                  </a:lnTo>
                  <a:lnTo>
                    <a:pt x="444" y="278"/>
                  </a:lnTo>
                  <a:lnTo>
                    <a:pt x="395" y="418"/>
                  </a:lnTo>
                  <a:lnTo>
                    <a:pt x="363" y="517"/>
                  </a:lnTo>
                  <a:lnTo>
                    <a:pt x="338" y="611"/>
                  </a:lnTo>
                  <a:lnTo>
                    <a:pt x="322" y="704"/>
                  </a:lnTo>
                  <a:lnTo>
                    <a:pt x="314" y="786"/>
                  </a:lnTo>
                  <a:lnTo>
                    <a:pt x="314" y="828"/>
                  </a:lnTo>
                  <a:lnTo>
                    <a:pt x="322" y="871"/>
                  </a:lnTo>
                  <a:lnTo>
                    <a:pt x="338" y="909"/>
                  </a:lnTo>
                  <a:lnTo>
                    <a:pt x="363" y="939"/>
                  </a:lnTo>
                  <a:lnTo>
                    <a:pt x="395" y="961"/>
                  </a:lnTo>
                  <a:lnTo>
                    <a:pt x="444" y="969"/>
                  </a:lnTo>
                  <a:lnTo>
                    <a:pt x="509" y="961"/>
                  </a:lnTo>
                  <a:lnTo>
                    <a:pt x="562" y="935"/>
                  </a:lnTo>
                  <a:lnTo>
                    <a:pt x="607" y="897"/>
                  </a:lnTo>
                  <a:lnTo>
                    <a:pt x="644" y="858"/>
                  </a:lnTo>
                  <a:lnTo>
                    <a:pt x="668" y="824"/>
                  </a:lnTo>
                  <a:lnTo>
                    <a:pt x="684" y="794"/>
                  </a:lnTo>
                  <a:lnTo>
                    <a:pt x="692" y="781"/>
                  </a:lnTo>
                  <a:lnTo>
                    <a:pt x="705" y="722"/>
                  </a:lnTo>
                  <a:lnTo>
                    <a:pt x="721" y="645"/>
                  </a:lnTo>
                  <a:lnTo>
                    <a:pt x="741" y="555"/>
                  </a:lnTo>
                  <a:lnTo>
                    <a:pt x="766" y="457"/>
                  </a:lnTo>
                  <a:lnTo>
                    <a:pt x="790" y="354"/>
                  </a:lnTo>
                  <a:lnTo>
                    <a:pt x="815" y="256"/>
                  </a:lnTo>
                  <a:lnTo>
                    <a:pt x="835" y="171"/>
                  </a:lnTo>
                  <a:lnTo>
                    <a:pt x="851" y="98"/>
                  </a:lnTo>
                  <a:lnTo>
                    <a:pt x="863" y="64"/>
                  </a:lnTo>
                  <a:lnTo>
                    <a:pt x="884" y="39"/>
                  </a:lnTo>
                  <a:lnTo>
                    <a:pt x="904" y="26"/>
                  </a:lnTo>
                  <a:lnTo>
                    <a:pt x="924" y="21"/>
                  </a:lnTo>
                  <a:lnTo>
                    <a:pt x="937" y="21"/>
                  </a:lnTo>
                  <a:lnTo>
                    <a:pt x="961" y="26"/>
                  </a:lnTo>
                  <a:lnTo>
                    <a:pt x="981" y="39"/>
                  </a:lnTo>
                  <a:lnTo>
                    <a:pt x="998" y="56"/>
                  </a:lnTo>
                  <a:lnTo>
                    <a:pt x="1002" y="81"/>
                  </a:lnTo>
                  <a:lnTo>
                    <a:pt x="998" y="107"/>
                  </a:lnTo>
                  <a:lnTo>
                    <a:pt x="990" y="145"/>
                  </a:lnTo>
                  <a:lnTo>
                    <a:pt x="981" y="192"/>
                  </a:lnTo>
                  <a:lnTo>
                    <a:pt x="969" y="235"/>
                  </a:lnTo>
                  <a:lnTo>
                    <a:pt x="961" y="269"/>
                  </a:lnTo>
                  <a:lnTo>
                    <a:pt x="953" y="312"/>
                  </a:lnTo>
                  <a:lnTo>
                    <a:pt x="941" y="354"/>
                  </a:lnTo>
                  <a:lnTo>
                    <a:pt x="933" y="389"/>
                  </a:lnTo>
                  <a:lnTo>
                    <a:pt x="872" y="632"/>
                  </a:lnTo>
                  <a:lnTo>
                    <a:pt x="847" y="760"/>
                  </a:lnTo>
                  <a:lnTo>
                    <a:pt x="835" y="820"/>
                  </a:lnTo>
                  <a:lnTo>
                    <a:pt x="831" y="867"/>
                  </a:lnTo>
                  <a:lnTo>
                    <a:pt x="835" y="914"/>
                  </a:lnTo>
                  <a:lnTo>
                    <a:pt x="847" y="944"/>
                  </a:lnTo>
                  <a:lnTo>
                    <a:pt x="867" y="965"/>
                  </a:lnTo>
                  <a:lnTo>
                    <a:pt x="896" y="969"/>
                  </a:lnTo>
                  <a:lnTo>
                    <a:pt x="933" y="961"/>
                  </a:lnTo>
                  <a:lnTo>
                    <a:pt x="961" y="935"/>
                  </a:lnTo>
                  <a:lnTo>
                    <a:pt x="986" y="897"/>
                  </a:lnTo>
                  <a:lnTo>
                    <a:pt x="1010" y="854"/>
                  </a:lnTo>
                  <a:lnTo>
                    <a:pt x="1059" y="687"/>
                  </a:lnTo>
                  <a:lnTo>
                    <a:pt x="1063" y="670"/>
                  </a:lnTo>
                  <a:lnTo>
                    <a:pt x="1063" y="662"/>
                  </a:lnTo>
                  <a:lnTo>
                    <a:pt x="1075" y="649"/>
                  </a:lnTo>
                  <a:lnTo>
                    <a:pt x="1100" y="649"/>
                  </a:lnTo>
                  <a:lnTo>
                    <a:pt x="1104" y="653"/>
                  </a:lnTo>
                  <a:lnTo>
                    <a:pt x="1112" y="653"/>
                  </a:lnTo>
                  <a:lnTo>
                    <a:pt x="1116" y="662"/>
                  </a:lnTo>
                  <a:lnTo>
                    <a:pt x="1116" y="670"/>
                  </a:lnTo>
                  <a:lnTo>
                    <a:pt x="1112" y="683"/>
                  </a:lnTo>
                  <a:lnTo>
                    <a:pt x="1108" y="709"/>
                  </a:lnTo>
                  <a:lnTo>
                    <a:pt x="1095" y="751"/>
                  </a:lnTo>
                  <a:lnTo>
                    <a:pt x="1083" y="798"/>
                  </a:lnTo>
                  <a:lnTo>
                    <a:pt x="1067" y="850"/>
                  </a:lnTo>
                  <a:lnTo>
                    <a:pt x="1051" y="892"/>
                  </a:lnTo>
                  <a:lnTo>
                    <a:pt x="1022" y="944"/>
                  </a:lnTo>
                  <a:lnTo>
                    <a:pt x="986" y="982"/>
                  </a:lnTo>
                  <a:lnTo>
                    <a:pt x="941" y="1008"/>
                  </a:lnTo>
                  <a:lnTo>
                    <a:pt x="892" y="1016"/>
                  </a:lnTo>
                  <a:lnTo>
                    <a:pt x="827" y="1003"/>
                  </a:lnTo>
                  <a:lnTo>
                    <a:pt x="770" y="973"/>
                  </a:lnTo>
                  <a:lnTo>
                    <a:pt x="729" y="926"/>
                  </a:lnTo>
                  <a:lnTo>
                    <a:pt x="701" y="862"/>
                  </a:lnTo>
                  <a:lnTo>
                    <a:pt x="692" y="862"/>
                  </a:lnTo>
                  <a:lnTo>
                    <a:pt x="672" y="892"/>
                  </a:lnTo>
                  <a:lnTo>
                    <a:pt x="639" y="926"/>
                  </a:lnTo>
                  <a:lnTo>
                    <a:pt x="603" y="961"/>
                  </a:lnTo>
                  <a:lnTo>
                    <a:pt x="558" y="986"/>
                  </a:lnTo>
                  <a:lnTo>
                    <a:pt x="501" y="1008"/>
                  </a:lnTo>
                  <a:lnTo>
                    <a:pt x="436" y="1016"/>
                  </a:lnTo>
                  <a:lnTo>
                    <a:pt x="391" y="1012"/>
                  </a:lnTo>
                  <a:lnTo>
                    <a:pt x="346" y="1003"/>
                  </a:lnTo>
                  <a:lnTo>
                    <a:pt x="302" y="986"/>
                  </a:lnTo>
                  <a:lnTo>
                    <a:pt x="261" y="961"/>
                  </a:lnTo>
                  <a:lnTo>
                    <a:pt x="224" y="926"/>
                  </a:lnTo>
                  <a:lnTo>
                    <a:pt x="196" y="880"/>
                  </a:lnTo>
                  <a:lnTo>
                    <a:pt x="179" y="820"/>
                  </a:lnTo>
                  <a:lnTo>
                    <a:pt x="171" y="747"/>
                  </a:lnTo>
                  <a:lnTo>
                    <a:pt x="175" y="679"/>
                  </a:lnTo>
                  <a:lnTo>
                    <a:pt x="192" y="598"/>
                  </a:lnTo>
                  <a:lnTo>
                    <a:pt x="216" y="504"/>
                  </a:lnTo>
                  <a:lnTo>
                    <a:pt x="253" y="397"/>
                  </a:lnTo>
                  <a:lnTo>
                    <a:pt x="297" y="273"/>
                  </a:lnTo>
                  <a:lnTo>
                    <a:pt x="314" y="231"/>
                  </a:lnTo>
                  <a:lnTo>
                    <a:pt x="326" y="175"/>
                  </a:lnTo>
                  <a:lnTo>
                    <a:pt x="334" y="120"/>
                  </a:lnTo>
                  <a:lnTo>
                    <a:pt x="330" y="85"/>
                  </a:lnTo>
                  <a:lnTo>
                    <a:pt x="322" y="64"/>
                  </a:lnTo>
                  <a:lnTo>
                    <a:pt x="306" y="51"/>
                  </a:lnTo>
                  <a:lnTo>
                    <a:pt x="293" y="47"/>
                  </a:lnTo>
                  <a:lnTo>
                    <a:pt x="281" y="47"/>
                  </a:lnTo>
                  <a:lnTo>
                    <a:pt x="232" y="56"/>
                  </a:lnTo>
                  <a:lnTo>
                    <a:pt x="183" y="90"/>
                  </a:lnTo>
                  <a:lnTo>
                    <a:pt x="139" y="145"/>
                  </a:lnTo>
                  <a:lnTo>
                    <a:pt x="98" y="222"/>
                  </a:lnTo>
                  <a:lnTo>
                    <a:pt x="61" y="329"/>
                  </a:lnTo>
                  <a:lnTo>
                    <a:pt x="57" y="346"/>
                  </a:lnTo>
                  <a:lnTo>
                    <a:pt x="53" y="359"/>
                  </a:lnTo>
                  <a:lnTo>
                    <a:pt x="45" y="363"/>
                  </a:lnTo>
                  <a:lnTo>
                    <a:pt x="41" y="367"/>
                  </a:lnTo>
                  <a:lnTo>
                    <a:pt x="21" y="367"/>
                  </a:lnTo>
                  <a:lnTo>
                    <a:pt x="12" y="363"/>
                  </a:lnTo>
                  <a:lnTo>
                    <a:pt x="8" y="359"/>
                  </a:lnTo>
                  <a:lnTo>
                    <a:pt x="0" y="354"/>
                  </a:lnTo>
                  <a:lnTo>
                    <a:pt x="0" y="346"/>
                  </a:lnTo>
                  <a:lnTo>
                    <a:pt x="4" y="333"/>
                  </a:lnTo>
                  <a:lnTo>
                    <a:pt x="8" y="303"/>
                  </a:lnTo>
                  <a:lnTo>
                    <a:pt x="25" y="265"/>
                  </a:lnTo>
                  <a:lnTo>
                    <a:pt x="41" y="218"/>
                  </a:lnTo>
                  <a:lnTo>
                    <a:pt x="65" y="167"/>
                  </a:lnTo>
                  <a:lnTo>
                    <a:pt x="98" y="115"/>
                  </a:lnTo>
                  <a:lnTo>
                    <a:pt x="135" y="73"/>
                  </a:lnTo>
                  <a:lnTo>
                    <a:pt x="179" y="34"/>
                  </a:lnTo>
                  <a:lnTo>
                    <a:pt x="232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13291" y="2119"/>
              <a:ext cx="505" cy="225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0"/>
                </a:cxn>
                <a:cxn ang="0">
                  <a:pos x="45" y="8"/>
                </a:cxn>
                <a:cxn ang="0">
                  <a:pos x="69" y="25"/>
                </a:cxn>
                <a:cxn ang="0">
                  <a:pos x="110" y="64"/>
                </a:cxn>
                <a:cxn ang="0">
                  <a:pos x="155" y="111"/>
                </a:cxn>
                <a:cxn ang="0">
                  <a:pos x="204" y="170"/>
                </a:cxn>
                <a:cxn ang="0">
                  <a:pos x="257" y="243"/>
                </a:cxn>
                <a:cxn ang="0">
                  <a:pos x="310" y="328"/>
                </a:cxn>
                <a:cxn ang="0">
                  <a:pos x="363" y="427"/>
                </a:cxn>
                <a:cxn ang="0">
                  <a:pos x="424" y="580"/>
                </a:cxn>
                <a:cxn ang="0">
                  <a:pos x="464" y="734"/>
                </a:cxn>
                <a:cxn ang="0">
                  <a:pos x="489" y="879"/>
                </a:cxn>
                <a:cxn ang="0">
                  <a:pos x="501" y="1011"/>
                </a:cxn>
                <a:cxn ang="0">
                  <a:pos x="505" y="1131"/>
                </a:cxn>
                <a:cxn ang="0">
                  <a:pos x="501" y="1131"/>
                </a:cxn>
                <a:cxn ang="0">
                  <a:pos x="497" y="1251"/>
                </a:cxn>
                <a:cxn ang="0">
                  <a:pos x="485" y="1383"/>
                </a:cxn>
                <a:cxn ang="0">
                  <a:pos x="460" y="1524"/>
                </a:cxn>
                <a:cxn ang="0">
                  <a:pos x="424" y="1669"/>
                </a:cxn>
                <a:cxn ang="0">
                  <a:pos x="367" y="1818"/>
                </a:cxn>
                <a:cxn ang="0">
                  <a:pos x="314" y="1921"/>
                </a:cxn>
                <a:cxn ang="0">
                  <a:pos x="261" y="2006"/>
                </a:cxn>
                <a:cxn ang="0">
                  <a:pos x="208" y="2083"/>
                </a:cxn>
                <a:cxn ang="0">
                  <a:pos x="155" y="2147"/>
                </a:cxn>
                <a:cxn ang="0">
                  <a:pos x="106" y="2194"/>
                </a:cxn>
                <a:cxn ang="0">
                  <a:pos x="69" y="2228"/>
                </a:cxn>
                <a:cxn ang="0">
                  <a:pos x="41" y="2250"/>
                </a:cxn>
                <a:cxn ang="0">
                  <a:pos x="25" y="2258"/>
                </a:cxn>
                <a:cxn ang="0">
                  <a:pos x="17" y="2258"/>
                </a:cxn>
                <a:cxn ang="0">
                  <a:pos x="8" y="2254"/>
                </a:cxn>
                <a:cxn ang="0">
                  <a:pos x="0" y="2237"/>
                </a:cxn>
                <a:cxn ang="0">
                  <a:pos x="0" y="2232"/>
                </a:cxn>
                <a:cxn ang="0">
                  <a:pos x="4" y="2228"/>
                </a:cxn>
                <a:cxn ang="0">
                  <a:pos x="4" y="2224"/>
                </a:cxn>
                <a:cxn ang="0">
                  <a:pos x="21" y="2207"/>
                </a:cxn>
                <a:cxn ang="0">
                  <a:pos x="33" y="2198"/>
                </a:cxn>
                <a:cxn ang="0">
                  <a:pos x="126" y="2087"/>
                </a:cxn>
                <a:cxn ang="0">
                  <a:pos x="200" y="1968"/>
                </a:cxn>
                <a:cxn ang="0">
                  <a:pos x="261" y="1840"/>
                </a:cxn>
                <a:cxn ang="0">
                  <a:pos x="306" y="1703"/>
                </a:cxn>
                <a:cxn ang="0">
                  <a:pos x="342" y="1566"/>
                </a:cxn>
                <a:cxn ang="0">
                  <a:pos x="363" y="1421"/>
                </a:cxn>
                <a:cxn ang="0">
                  <a:pos x="375" y="1276"/>
                </a:cxn>
                <a:cxn ang="0">
                  <a:pos x="379" y="1131"/>
                </a:cxn>
                <a:cxn ang="0">
                  <a:pos x="371" y="935"/>
                </a:cxn>
                <a:cxn ang="0">
                  <a:pos x="350" y="755"/>
                </a:cxn>
                <a:cxn ang="0">
                  <a:pos x="314" y="589"/>
                </a:cxn>
                <a:cxn ang="0">
                  <a:pos x="265" y="435"/>
                </a:cxn>
                <a:cxn ang="0">
                  <a:pos x="204" y="299"/>
                </a:cxn>
                <a:cxn ang="0">
                  <a:pos x="131" y="179"/>
                </a:cxn>
                <a:cxn ang="0">
                  <a:pos x="45" y="77"/>
                </a:cxn>
                <a:cxn ang="0">
                  <a:pos x="21" y="51"/>
                </a:cxn>
                <a:cxn ang="0">
                  <a:pos x="12" y="47"/>
                </a:cxn>
                <a:cxn ang="0">
                  <a:pos x="8" y="38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4" y="25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21" y="0"/>
                </a:cxn>
              </a:cxnLst>
              <a:rect l="0" t="0" r="r" b="b"/>
              <a:pathLst>
                <a:path w="505" h="2258">
                  <a:moveTo>
                    <a:pt x="21" y="0"/>
                  </a:moveTo>
                  <a:lnTo>
                    <a:pt x="29" y="0"/>
                  </a:lnTo>
                  <a:lnTo>
                    <a:pt x="45" y="8"/>
                  </a:lnTo>
                  <a:lnTo>
                    <a:pt x="69" y="25"/>
                  </a:lnTo>
                  <a:lnTo>
                    <a:pt x="110" y="64"/>
                  </a:lnTo>
                  <a:lnTo>
                    <a:pt x="155" y="111"/>
                  </a:lnTo>
                  <a:lnTo>
                    <a:pt x="204" y="170"/>
                  </a:lnTo>
                  <a:lnTo>
                    <a:pt x="257" y="243"/>
                  </a:lnTo>
                  <a:lnTo>
                    <a:pt x="310" y="328"/>
                  </a:lnTo>
                  <a:lnTo>
                    <a:pt x="363" y="427"/>
                  </a:lnTo>
                  <a:lnTo>
                    <a:pt x="424" y="580"/>
                  </a:lnTo>
                  <a:lnTo>
                    <a:pt x="464" y="734"/>
                  </a:lnTo>
                  <a:lnTo>
                    <a:pt x="489" y="879"/>
                  </a:lnTo>
                  <a:lnTo>
                    <a:pt x="501" y="1011"/>
                  </a:lnTo>
                  <a:lnTo>
                    <a:pt x="505" y="1131"/>
                  </a:lnTo>
                  <a:lnTo>
                    <a:pt x="501" y="1131"/>
                  </a:lnTo>
                  <a:lnTo>
                    <a:pt x="497" y="1251"/>
                  </a:lnTo>
                  <a:lnTo>
                    <a:pt x="485" y="1383"/>
                  </a:lnTo>
                  <a:lnTo>
                    <a:pt x="460" y="1524"/>
                  </a:lnTo>
                  <a:lnTo>
                    <a:pt x="424" y="1669"/>
                  </a:lnTo>
                  <a:lnTo>
                    <a:pt x="367" y="1818"/>
                  </a:lnTo>
                  <a:lnTo>
                    <a:pt x="314" y="1921"/>
                  </a:lnTo>
                  <a:lnTo>
                    <a:pt x="261" y="2006"/>
                  </a:lnTo>
                  <a:lnTo>
                    <a:pt x="208" y="2083"/>
                  </a:lnTo>
                  <a:lnTo>
                    <a:pt x="155" y="2147"/>
                  </a:lnTo>
                  <a:lnTo>
                    <a:pt x="106" y="2194"/>
                  </a:lnTo>
                  <a:lnTo>
                    <a:pt x="69" y="2228"/>
                  </a:lnTo>
                  <a:lnTo>
                    <a:pt x="41" y="2250"/>
                  </a:lnTo>
                  <a:lnTo>
                    <a:pt x="25" y="2258"/>
                  </a:lnTo>
                  <a:lnTo>
                    <a:pt x="17" y="2258"/>
                  </a:lnTo>
                  <a:lnTo>
                    <a:pt x="8" y="2254"/>
                  </a:lnTo>
                  <a:lnTo>
                    <a:pt x="0" y="2237"/>
                  </a:lnTo>
                  <a:lnTo>
                    <a:pt x="0" y="2232"/>
                  </a:lnTo>
                  <a:lnTo>
                    <a:pt x="4" y="2228"/>
                  </a:lnTo>
                  <a:lnTo>
                    <a:pt x="4" y="2224"/>
                  </a:lnTo>
                  <a:lnTo>
                    <a:pt x="21" y="2207"/>
                  </a:lnTo>
                  <a:lnTo>
                    <a:pt x="33" y="2198"/>
                  </a:lnTo>
                  <a:lnTo>
                    <a:pt x="126" y="2087"/>
                  </a:lnTo>
                  <a:lnTo>
                    <a:pt x="200" y="1968"/>
                  </a:lnTo>
                  <a:lnTo>
                    <a:pt x="261" y="1840"/>
                  </a:lnTo>
                  <a:lnTo>
                    <a:pt x="306" y="1703"/>
                  </a:lnTo>
                  <a:lnTo>
                    <a:pt x="342" y="1566"/>
                  </a:lnTo>
                  <a:lnTo>
                    <a:pt x="363" y="1421"/>
                  </a:lnTo>
                  <a:lnTo>
                    <a:pt x="375" y="1276"/>
                  </a:lnTo>
                  <a:lnTo>
                    <a:pt x="379" y="1131"/>
                  </a:lnTo>
                  <a:lnTo>
                    <a:pt x="371" y="935"/>
                  </a:lnTo>
                  <a:lnTo>
                    <a:pt x="350" y="755"/>
                  </a:lnTo>
                  <a:lnTo>
                    <a:pt x="314" y="589"/>
                  </a:lnTo>
                  <a:lnTo>
                    <a:pt x="265" y="435"/>
                  </a:lnTo>
                  <a:lnTo>
                    <a:pt x="204" y="299"/>
                  </a:lnTo>
                  <a:lnTo>
                    <a:pt x="131" y="179"/>
                  </a:lnTo>
                  <a:lnTo>
                    <a:pt x="45" y="77"/>
                  </a:lnTo>
                  <a:lnTo>
                    <a:pt x="21" y="51"/>
                  </a:lnTo>
                  <a:lnTo>
                    <a:pt x="12" y="47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5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28600" y="3429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Piecewise constant in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  and u, but has wall-crossing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across ``BPS walls’’ (for () 0):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Group 5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14400" y="4648200"/>
            <a:ext cx="7162800" cy="619480"/>
            <a:chOff x="684" y="3081"/>
            <a:chExt cx="28259" cy="2444"/>
          </a:xfrm>
          <a:solidFill>
            <a:srgbClr val="FF0066"/>
          </a:solidFill>
        </p:grpSpPr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684" y="3241"/>
              <a:ext cx="2105" cy="1642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389" y="0"/>
                </a:cxn>
                <a:cxn ang="0">
                  <a:pos x="552" y="19"/>
                </a:cxn>
                <a:cxn ang="0">
                  <a:pos x="544" y="66"/>
                </a:cxn>
                <a:cxn ang="0">
                  <a:pos x="509" y="76"/>
                </a:cxn>
                <a:cxn ang="0">
                  <a:pos x="380" y="95"/>
                </a:cxn>
                <a:cxn ang="0">
                  <a:pos x="345" y="142"/>
                </a:cxn>
                <a:cxn ang="0">
                  <a:pos x="423" y="1340"/>
                </a:cxn>
                <a:cxn ang="0">
                  <a:pos x="941" y="132"/>
                </a:cxn>
                <a:cxn ang="0">
                  <a:pos x="923" y="95"/>
                </a:cxn>
                <a:cxn ang="0">
                  <a:pos x="803" y="76"/>
                </a:cxn>
                <a:cxn ang="0">
                  <a:pos x="777" y="57"/>
                </a:cxn>
                <a:cxn ang="0">
                  <a:pos x="785" y="10"/>
                </a:cxn>
                <a:cxn ang="0">
                  <a:pos x="803" y="0"/>
                </a:cxn>
                <a:cxn ang="0">
                  <a:pos x="975" y="10"/>
                </a:cxn>
                <a:cxn ang="0">
                  <a:pos x="1303" y="0"/>
                </a:cxn>
                <a:cxn ang="0">
                  <a:pos x="1329" y="19"/>
                </a:cxn>
                <a:cxn ang="0">
                  <a:pos x="1320" y="66"/>
                </a:cxn>
                <a:cxn ang="0">
                  <a:pos x="1268" y="76"/>
                </a:cxn>
                <a:cxn ang="0">
                  <a:pos x="1148" y="104"/>
                </a:cxn>
                <a:cxn ang="0">
                  <a:pos x="1122" y="161"/>
                </a:cxn>
                <a:cxn ang="0">
                  <a:pos x="1199" y="1350"/>
                </a:cxn>
                <a:cxn ang="0">
                  <a:pos x="1795" y="227"/>
                </a:cxn>
                <a:cxn ang="0">
                  <a:pos x="1803" y="151"/>
                </a:cxn>
                <a:cxn ang="0">
                  <a:pos x="1726" y="95"/>
                </a:cxn>
                <a:cxn ang="0">
                  <a:pos x="1657" y="85"/>
                </a:cxn>
                <a:cxn ang="0">
                  <a:pos x="1648" y="38"/>
                </a:cxn>
                <a:cxn ang="0">
                  <a:pos x="1665" y="19"/>
                </a:cxn>
                <a:cxn ang="0">
                  <a:pos x="1803" y="10"/>
                </a:cxn>
                <a:cxn ang="0">
                  <a:pos x="1993" y="10"/>
                </a:cxn>
                <a:cxn ang="0">
                  <a:pos x="2105" y="28"/>
                </a:cxn>
                <a:cxn ang="0">
                  <a:pos x="2097" y="76"/>
                </a:cxn>
                <a:cxn ang="0">
                  <a:pos x="2062" y="85"/>
                </a:cxn>
                <a:cxn ang="0">
                  <a:pos x="1907" y="151"/>
                </a:cxn>
                <a:cxn ang="0">
                  <a:pos x="1820" y="283"/>
                </a:cxn>
                <a:cxn ang="0">
                  <a:pos x="1130" y="1595"/>
                </a:cxn>
                <a:cxn ang="0">
                  <a:pos x="1096" y="1642"/>
                </a:cxn>
                <a:cxn ang="0">
                  <a:pos x="1044" y="1605"/>
                </a:cxn>
                <a:cxn ang="0">
                  <a:pos x="967" y="406"/>
                </a:cxn>
                <a:cxn ang="0">
                  <a:pos x="328" y="1614"/>
                </a:cxn>
                <a:cxn ang="0">
                  <a:pos x="311" y="1642"/>
                </a:cxn>
                <a:cxn ang="0">
                  <a:pos x="259" y="1605"/>
                </a:cxn>
                <a:cxn ang="0">
                  <a:pos x="164" y="161"/>
                </a:cxn>
                <a:cxn ang="0">
                  <a:pos x="156" y="113"/>
                </a:cxn>
                <a:cxn ang="0">
                  <a:pos x="138" y="85"/>
                </a:cxn>
                <a:cxn ang="0">
                  <a:pos x="87" y="76"/>
                </a:cxn>
                <a:cxn ang="0">
                  <a:pos x="0" y="66"/>
                </a:cxn>
                <a:cxn ang="0">
                  <a:pos x="9" y="10"/>
                </a:cxn>
              </a:cxnLst>
              <a:rect l="0" t="0" r="r" b="b"/>
              <a:pathLst>
                <a:path w="2105" h="1642">
                  <a:moveTo>
                    <a:pt x="18" y="0"/>
                  </a:moveTo>
                  <a:lnTo>
                    <a:pt x="147" y="0"/>
                  </a:lnTo>
                  <a:lnTo>
                    <a:pt x="259" y="10"/>
                  </a:lnTo>
                  <a:lnTo>
                    <a:pt x="389" y="0"/>
                  </a:lnTo>
                  <a:lnTo>
                    <a:pt x="535" y="0"/>
                  </a:lnTo>
                  <a:lnTo>
                    <a:pt x="552" y="19"/>
                  </a:lnTo>
                  <a:lnTo>
                    <a:pt x="552" y="47"/>
                  </a:lnTo>
                  <a:lnTo>
                    <a:pt x="544" y="66"/>
                  </a:lnTo>
                  <a:lnTo>
                    <a:pt x="535" y="76"/>
                  </a:lnTo>
                  <a:lnTo>
                    <a:pt x="509" y="76"/>
                  </a:lnTo>
                  <a:lnTo>
                    <a:pt x="432" y="85"/>
                  </a:lnTo>
                  <a:lnTo>
                    <a:pt x="380" y="95"/>
                  </a:lnTo>
                  <a:lnTo>
                    <a:pt x="354" y="123"/>
                  </a:lnTo>
                  <a:lnTo>
                    <a:pt x="345" y="142"/>
                  </a:lnTo>
                  <a:lnTo>
                    <a:pt x="345" y="161"/>
                  </a:lnTo>
                  <a:lnTo>
                    <a:pt x="423" y="1340"/>
                  </a:lnTo>
                  <a:lnTo>
                    <a:pt x="958" y="312"/>
                  </a:lnTo>
                  <a:lnTo>
                    <a:pt x="941" y="132"/>
                  </a:lnTo>
                  <a:lnTo>
                    <a:pt x="941" y="113"/>
                  </a:lnTo>
                  <a:lnTo>
                    <a:pt x="923" y="95"/>
                  </a:lnTo>
                  <a:lnTo>
                    <a:pt x="889" y="76"/>
                  </a:lnTo>
                  <a:lnTo>
                    <a:pt x="803" y="76"/>
                  </a:lnTo>
                  <a:lnTo>
                    <a:pt x="785" y="66"/>
                  </a:lnTo>
                  <a:lnTo>
                    <a:pt x="777" y="57"/>
                  </a:lnTo>
                  <a:lnTo>
                    <a:pt x="777" y="28"/>
                  </a:lnTo>
                  <a:lnTo>
                    <a:pt x="785" y="10"/>
                  </a:lnTo>
                  <a:lnTo>
                    <a:pt x="794" y="10"/>
                  </a:lnTo>
                  <a:lnTo>
                    <a:pt x="803" y="0"/>
                  </a:lnTo>
                  <a:lnTo>
                    <a:pt x="889" y="0"/>
                  </a:lnTo>
                  <a:lnTo>
                    <a:pt x="975" y="10"/>
                  </a:lnTo>
                  <a:lnTo>
                    <a:pt x="1044" y="10"/>
                  </a:lnTo>
                  <a:lnTo>
                    <a:pt x="1303" y="0"/>
                  </a:lnTo>
                  <a:lnTo>
                    <a:pt x="1312" y="0"/>
                  </a:lnTo>
                  <a:lnTo>
                    <a:pt x="1329" y="19"/>
                  </a:lnTo>
                  <a:lnTo>
                    <a:pt x="1329" y="47"/>
                  </a:lnTo>
                  <a:lnTo>
                    <a:pt x="1320" y="66"/>
                  </a:lnTo>
                  <a:lnTo>
                    <a:pt x="1303" y="76"/>
                  </a:lnTo>
                  <a:lnTo>
                    <a:pt x="1268" y="76"/>
                  </a:lnTo>
                  <a:lnTo>
                    <a:pt x="1191" y="85"/>
                  </a:lnTo>
                  <a:lnTo>
                    <a:pt x="1148" y="104"/>
                  </a:lnTo>
                  <a:lnTo>
                    <a:pt x="1130" y="132"/>
                  </a:lnTo>
                  <a:lnTo>
                    <a:pt x="1122" y="161"/>
                  </a:lnTo>
                  <a:lnTo>
                    <a:pt x="1122" y="189"/>
                  </a:lnTo>
                  <a:lnTo>
                    <a:pt x="1199" y="1350"/>
                  </a:lnTo>
                  <a:lnTo>
                    <a:pt x="1777" y="255"/>
                  </a:lnTo>
                  <a:lnTo>
                    <a:pt x="1795" y="227"/>
                  </a:lnTo>
                  <a:lnTo>
                    <a:pt x="1803" y="208"/>
                  </a:lnTo>
                  <a:lnTo>
                    <a:pt x="1803" y="151"/>
                  </a:lnTo>
                  <a:lnTo>
                    <a:pt x="1751" y="95"/>
                  </a:lnTo>
                  <a:lnTo>
                    <a:pt x="1726" y="95"/>
                  </a:lnTo>
                  <a:lnTo>
                    <a:pt x="1708" y="85"/>
                  </a:lnTo>
                  <a:lnTo>
                    <a:pt x="1657" y="85"/>
                  </a:lnTo>
                  <a:lnTo>
                    <a:pt x="1648" y="76"/>
                  </a:lnTo>
                  <a:lnTo>
                    <a:pt x="1648" y="38"/>
                  </a:lnTo>
                  <a:lnTo>
                    <a:pt x="1657" y="19"/>
                  </a:lnTo>
                  <a:lnTo>
                    <a:pt x="1665" y="19"/>
                  </a:lnTo>
                  <a:lnTo>
                    <a:pt x="1674" y="10"/>
                  </a:lnTo>
                  <a:lnTo>
                    <a:pt x="1803" y="10"/>
                  </a:lnTo>
                  <a:lnTo>
                    <a:pt x="1915" y="19"/>
                  </a:lnTo>
                  <a:lnTo>
                    <a:pt x="1993" y="10"/>
                  </a:lnTo>
                  <a:lnTo>
                    <a:pt x="2088" y="10"/>
                  </a:lnTo>
                  <a:lnTo>
                    <a:pt x="2105" y="28"/>
                  </a:lnTo>
                  <a:lnTo>
                    <a:pt x="2105" y="57"/>
                  </a:lnTo>
                  <a:lnTo>
                    <a:pt x="2097" y="76"/>
                  </a:lnTo>
                  <a:lnTo>
                    <a:pt x="2088" y="85"/>
                  </a:lnTo>
                  <a:lnTo>
                    <a:pt x="2062" y="85"/>
                  </a:lnTo>
                  <a:lnTo>
                    <a:pt x="1976" y="104"/>
                  </a:lnTo>
                  <a:lnTo>
                    <a:pt x="1907" y="151"/>
                  </a:lnTo>
                  <a:lnTo>
                    <a:pt x="1864" y="208"/>
                  </a:lnTo>
                  <a:lnTo>
                    <a:pt x="1820" y="283"/>
                  </a:lnTo>
                  <a:lnTo>
                    <a:pt x="1829" y="274"/>
                  </a:lnTo>
                  <a:lnTo>
                    <a:pt x="1130" y="1595"/>
                  </a:lnTo>
                  <a:lnTo>
                    <a:pt x="1113" y="1633"/>
                  </a:lnTo>
                  <a:lnTo>
                    <a:pt x="1096" y="1642"/>
                  </a:lnTo>
                  <a:lnTo>
                    <a:pt x="1061" y="1642"/>
                  </a:lnTo>
                  <a:lnTo>
                    <a:pt x="1044" y="1605"/>
                  </a:lnTo>
                  <a:lnTo>
                    <a:pt x="1044" y="1576"/>
                  </a:lnTo>
                  <a:lnTo>
                    <a:pt x="967" y="406"/>
                  </a:lnTo>
                  <a:lnTo>
                    <a:pt x="345" y="1595"/>
                  </a:lnTo>
                  <a:lnTo>
                    <a:pt x="328" y="1614"/>
                  </a:lnTo>
                  <a:lnTo>
                    <a:pt x="320" y="1633"/>
                  </a:lnTo>
                  <a:lnTo>
                    <a:pt x="311" y="1642"/>
                  </a:lnTo>
                  <a:lnTo>
                    <a:pt x="276" y="1642"/>
                  </a:lnTo>
                  <a:lnTo>
                    <a:pt x="259" y="1605"/>
                  </a:lnTo>
                  <a:lnTo>
                    <a:pt x="259" y="1576"/>
                  </a:lnTo>
                  <a:lnTo>
                    <a:pt x="164" y="161"/>
                  </a:lnTo>
                  <a:lnTo>
                    <a:pt x="164" y="132"/>
                  </a:lnTo>
                  <a:lnTo>
                    <a:pt x="156" y="113"/>
                  </a:lnTo>
                  <a:lnTo>
                    <a:pt x="147" y="104"/>
                  </a:lnTo>
                  <a:lnTo>
                    <a:pt x="138" y="85"/>
                  </a:lnTo>
                  <a:lnTo>
                    <a:pt x="121" y="85"/>
                  </a:lnTo>
                  <a:lnTo>
                    <a:pt x="87" y="76"/>
                  </a:lnTo>
                  <a:lnTo>
                    <a:pt x="9" y="76"/>
                  </a:lnTo>
                  <a:lnTo>
                    <a:pt x="0" y="66"/>
                  </a:lnTo>
                  <a:lnTo>
                    <a:pt x="0" y="28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2608" y="4449"/>
              <a:ext cx="871" cy="1076"/>
            </a:xfrm>
            <a:custGeom>
              <a:avLst/>
              <a:gdLst/>
              <a:ahLst/>
              <a:cxnLst>
                <a:cxn ang="0">
                  <a:pos x="414" y="19"/>
                </a:cxn>
                <a:cxn ang="0">
                  <a:pos x="535" y="161"/>
                </a:cxn>
                <a:cxn ang="0">
                  <a:pos x="604" y="349"/>
                </a:cxn>
                <a:cxn ang="0">
                  <a:pos x="621" y="491"/>
                </a:cxn>
                <a:cxn ang="0">
                  <a:pos x="664" y="378"/>
                </a:cxn>
                <a:cxn ang="0">
                  <a:pos x="759" y="151"/>
                </a:cxn>
                <a:cxn ang="0">
                  <a:pos x="819" y="29"/>
                </a:cxn>
                <a:cxn ang="0">
                  <a:pos x="863" y="19"/>
                </a:cxn>
                <a:cxn ang="0">
                  <a:pos x="871" y="38"/>
                </a:cxn>
                <a:cxn ang="0">
                  <a:pos x="863" y="57"/>
                </a:cxn>
                <a:cxn ang="0">
                  <a:pos x="768" y="274"/>
                </a:cxn>
                <a:cxn ang="0">
                  <a:pos x="681" y="472"/>
                </a:cxn>
                <a:cxn ang="0">
                  <a:pos x="621" y="689"/>
                </a:cxn>
                <a:cxn ang="0">
                  <a:pos x="578" y="906"/>
                </a:cxn>
                <a:cxn ang="0">
                  <a:pos x="552" y="1029"/>
                </a:cxn>
                <a:cxn ang="0">
                  <a:pos x="526" y="1067"/>
                </a:cxn>
                <a:cxn ang="0">
                  <a:pos x="500" y="1076"/>
                </a:cxn>
                <a:cxn ang="0">
                  <a:pos x="483" y="1048"/>
                </a:cxn>
                <a:cxn ang="0">
                  <a:pos x="492" y="982"/>
                </a:cxn>
                <a:cxn ang="0">
                  <a:pos x="561" y="680"/>
                </a:cxn>
                <a:cxn ang="0">
                  <a:pos x="569" y="661"/>
                </a:cxn>
                <a:cxn ang="0">
                  <a:pos x="561" y="406"/>
                </a:cxn>
                <a:cxn ang="0">
                  <a:pos x="500" y="246"/>
                </a:cxn>
                <a:cxn ang="0">
                  <a:pos x="388" y="151"/>
                </a:cxn>
                <a:cxn ang="0">
                  <a:pos x="224" y="142"/>
                </a:cxn>
                <a:cxn ang="0">
                  <a:pos x="95" y="217"/>
                </a:cxn>
                <a:cxn ang="0">
                  <a:pos x="43" y="302"/>
                </a:cxn>
                <a:cxn ang="0">
                  <a:pos x="9" y="312"/>
                </a:cxn>
                <a:cxn ang="0">
                  <a:pos x="0" y="293"/>
                </a:cxn>
                <a:cxn ang="0">
                  <a:pos x="26" y="227"/>
                </a:cxn>
                <a:cxn ang="0">
                  <a:pos x="112" y="95"/>
                </a:cxn>
                <a:cxn ang="0">
                  <a:pos x="233" y="10"/>
                </a:cxn>
              </a:cxnLst>
              <a:rect l="0" t="0" r="r" b="b"/>
              <a:pathLst>
                <a:path w="871" h="1076">
                  <a:moveTo>
                    <a:pt x="319" y="0"/>
                  </a:moveTo>
                  <a:lnTo>
                    <a:pt x="414" y="19"/>
                  </a:lnTo>
                  <a:lnTo>
                    <a:pt x="483" y="85"/>
                  </a:lnTo>
                  <a:lnTo>
                    <a:pt x="535" y="161"/>
                  </a:lnTo>
                  <a:lnTo>
                    <a:pt x="578" y="255"/>
                  </a:lnTo>
                  <a:lnTo>
                    <a:pt x="604" y="349"/>
                  </a:lnTo>
                  <a:lnTo>
                    <a:pt x="612" y="434"/>
                  </a:lnTo>
                  <a:lnTo>
                    <a:pt x="621" y="491"/>
                  </a:lnTo>
                  <a:lnTo>
                    <a:pt x="621" y="500"/>
                  </a:lnTo>
                  <a:lnTo>
                    <a:pt x="664" y="378"/>
                  </a:lnTo>
                  <a:lnTo>
                    <a:pt x="716" y="255"/>
                  </a:lnTo>
                  <a:lnTo>
                    <a:pt x="759" y="151"/>
                  </a:lnTo>
                  <a:lnTo>
                    <a:pt x="802" y="76"/>
                  </a:lnTo>
                  <a:lnTo>
                    <a:pt x="819" y="29"/>
                  </a:lnTo>
                  <a:lnTo>
                    <a:pt x="828" y="19"/>
                  </a:lnTo>
                  <a:lnTo>
                    <a:pt x="863" y="19"/>
                  </a:lnTo>
                  <a:lnTo>
                    <a:pt x="871" y="29"/>
                  </a:lnTo>
                  <a:lnTo>
                    <a:pt x="871" y="38"/>
                  </a:lnTo>
                  <a:lnTo>
                    <a:pt x="863" y="47"/>
                  </a:lnTo>
                  <a:lnTo>
                    <a:pt x="863" y="57"/>
                  </a:lnTo>
                  <a:lnTo>
                    <a:pt x="802" y="180"/>
                  </a:lnTo>
                  <a:lnTo>
                    <a:pt x="768" y="274"/>
                  </a:lnTo>
                  <a:lnTo>
                    <a:pt x="716" y="387"/>
                  </a:lnTo>
                  <a:lnTo>
                    <a:pt x="681" y="472"/>
                  </a:lnTo>
                  <a:lnTo>
                    <a:pt x="630" y="642"/>
                  </a:lnTo>
                  <a:lnTo>
                    <a:pt x="621" y="689"/>
                  </a:lnTo>
                  <a:lnTo>
                    <a:pt x="604" y="802"/>
                  </a:lnTo>
                  <a:lnTo>
                    <a:pt x="578" y="906"/>
                  </a:lnTo>
                  <a:lnTo>
                    <a:pt x="561" y="991"/>
                  </a:lnTo>
                  <a:lnTo>
                    <a:pt x="552" y="1029"/>
                  </a:lnTo>
                  <a:lnTo>
                    <a:pt x="535" y="1048"/>
                  </a:lnTo>
                  <a:lnTo>
                    <a:pt x="526" y="1067"/>
                  </a:lnTo>
                  <a:lnTo>
                    <a:pt x="518" y="1076"/>
                  </a:lnTo>
                  <a:lnTo>
                    <a:pt x="500" y="1076"/>
                  </a:lnTo>
                  <a:lnTo>
                    <a:pt x="492" y="1067"/>
                  </a:lnTo>
                  <a:lnTo>
                    <a:pt x="483" y="1048"/>
                  </a:lnTo>
                  <a:lnTo>
                    <a:pt x="483" y="1038"/>
                  </a:lnTo>
                  <a:lnTo>
                    <a:pt x="492" y="982"/>
                  </a:lnTo>
                  <a:lnTo>
                    <a:pt x="509" y="887"/>
                  </a:lnTo>
                  <a:lnTo>
                    <a:pt x="561" y="680"/>
                  </a:lnTo>
                  <a:lnTo>
                    <a:pt x="561" y="670"/>
                  </a:lnTo>
                  <a:lnTo>
                    <a:pt x="569" y="661"/>
                  </a:lnTo>
                  <a:lnTo>
                    <a:pt x="569" y="491"/>
                  </a:lnTo>
                  <a:lnTo>
                    <a:pt x="561" y="406"/>
                  </a:lnTo>
                  <a:lnTo>
                    <a:pt x="535" y="321"/>
                  </a:lnTo>
                  <a:lnTo>
                    <a:pt x="500" y="246"/>
                  </a:lnTo>
                  <a:lnTo>
                    <a:pt x="457" y="189"/>
                  </a:lnTo>
                  <a:lnTo>
                    <a:pt x="388" y="151"/>
                  </a:lnTo>
                  <a:lnTo>
                    <a:pt x="293" y="132"/>
                  </a:lnTo>
                  <a:lnTo>
                    <a:pt x="224" y="142"/>
                  </a:lnTo>
                  <a:lnTo>
                    <a:pt x="147" y="170"/>
                  </a:lnTo>
                  <a:lnTo>
                    <a:pt x="95" y="217"/>
                  </a:lnTo>
                  <a:lnTo>
                    <a:pt x="52" y="283"/>
                  </a:lnTo>
                  <a:lnTo>
                    <a:pt x="43" y="302"/>
                  </a:lnTo>
                  <a:lnTo>
                    <a:pt x="43" y="312"/>
                  </a:lnTo>
                  <a:lnTo>
                    <a:pt x="9" y="312"/>
                  </a:lnTo>
                  <a:lnTo>
                    <a:pt x="0" y="302"/>
                  </a:lnTo>
                  <a:lnTo>
                    <a:pt x="0" y="293"/>
                  </a:lnTo>
                  <a:lnTo>
                    <a:pt x="9" y="274"/>
                  </a:lnTo>
                  <a:lnTo>
                    <a:pt x="26" y="227"/>
                  </a:lnTo>
                  <a:lnTo>
                    <a:pt x="60" y="161"/>
                  </a:lnTo>
                  <a:lnTo>
                    <a:pt x="112" y="95"/>
                  </a:lnTo>
                  <a:lnTo>
                    <a:pt x="164" y="47"/>
                  </a:lnTo>
                  <a:lnTo>
                    <a:pt x="233" y="1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 noEditPoints="1"/>
            </p:cNvSpPr>
            <p:nvPr/>
          </p:nvSpPr>
          <p:spPr bwMode="auto">
            <a:xfrm>
              <a:off x="4437" y="3836"/>
              <a:ext cx="224" cy="1000"/>
            </a:xfrm>
            <a:custGeom>
              <a:avLst/>
              <a:gdLst/>
              <a:ahLst/>
              <a:cxnLst>
                <a:cxn ang="0">
                  <a:pos x="112" y="755"/>
                </a:cxn>
                <a:cxn ang="0">
                  <a:pos x="146" y="764"/>
                </a:cxn>
                <a:cxn ang="0">
                  <a:pos x="181" y="783"/>
                </a:cxn>
                <a:cxn ang="0">
                  <a:pos x="198" y="802"/>
                </a:cxn>
                <a:cxn ang="0">
                  <a:pos x="215" y="840"/>
                </a:cxn>
                <a:cxn ang="0">
                  <a:pos x="224" y="877"/>
                </a:cxn>
                <a:cxn ang="0">
                  <a:pos x="215" y="915"/>
                </a:cxn>
                <a:cxn ang="0">
                  <a:pos x="198" y="953"/>
                </a:cxn>
                <a:cxn ang="0">
                  <a:pos x="181" y="972"/>
                </a:cxn>
                <a:cxn ang="0">
                  <a:pos x="146" y="991"/>
                </a:cxn>
                <a:cxn ang="0">
                  <a:pos x="112" y="1000"/>
                </a:cxn>
                <a:cxn ang="0">
                  <a:pos x="77" y="991"/>
                </a:cxn>
                <a:cxn ang="0">
                  <a:pos x="43" y="972"/>
                </a:cxn>
                <a:cxn ang="0">
                  <a:pos x="26" y="953"/>
                </a:cxn>
                <a:cxn ang="0">
                  <a:pos x="8" y="915"/>
                </a:cxn>
                <a:cxn ang="0">
                  <a:pos x="0" y="877"/>
                </a:cxn>
                <a:cxn ang="0">
                  <a:pos x="8" y="840"/>
                </a:cxn>
                <a:cxn ang="0">
                  <a:pos x="26" y="802"/>
                </a:cxn>
                <a:cxn ang="0">
                  <a:pos x="43" y="783"/>
                </a:cxn>
                <a:cxn ang="0">
                  <a:pos x="77" y="764"/>
                </a:cxn>
                <a:cxn ang="0">
                  <a:pos x="112" y="755"/>
                </a:cxn>
                <a:cxn ang="0">
                  <a:pos x="112" y="0"/>
                </a:cxn>
                <a:cxn ang="0">
                  <a:pos x="146" y="9"/>
                </a:cxn>
                <a:cxn ang="0">
                  <a:pos x="181" y="28"/>
                </a:cxn>
                <a:cxn ang="0">
                  <a:pos x="198" y="47"/>
                </a:cxn>
                <a:cxn ang="0">
                  <a:pos x="215" y="85"/>
                </a:cxn>
                <a:cxn ang="0">
                  <a:pos x="224" y="122"/>
                </a:cxn>
                <a:cxn ang="0">
                  <a:pos x="215" y="160"/>
                </a:cxn>
                <a:cxn ang="0">
                  <a:pos x="198" y="198"/>
                </a:cxn>
                <a:cxn ang="0">
                  <a:pos x="181" y="217"/>
                </a:cxn>
                <a:cxn ang="0">
                  <a:pos x="146" y="236"/>
                </a:cxn>
                <a:cxn ang="0">
                  <a:pos x="112" y="245"/>
                </a:cxn>
                <a:cxn ang="0">
                  <a:pos x="77" y="236"/>
                </a:cxn>
                <a:cxn ang="0">
                  <a:pos x="43" y="217"/>
                </a:cxn>
                <a:cxn ang="0">
                  <a:pos x="26" y="198"/>
                </a:cxn>
                <a:cxn ang="0">
                  <a:pos x="8" y="160"/>
                </a:cxn>
                <a:cxn ang="0">
                  <a:pos x="0" y="122"/>
                </a:cxn>
                <a:cxn ang="0">
                  <a:pos x="8" y="85"/>
                </a:cxn>
                <a:cxn ang="0">
                  <a:pos x="26" y="47"/>
                </a:cxn>
                <a:cxn ang="0">
                  <a:pos x="43" y="28"/>
                </a:cxn>
                <a:cxn ang="0">
                  <a:pos x="77" y="9"/>
                </a:cxn>
                <a:cxn ang="0">
                  <a:pos x="112" y="0"/>
                </a:cxn>
              </a:cxnLst>
              <a:rect l="0" t="0" r="r" b="b"/>
              <a:pathLst>
                <a:path w="224" h="1000">
                  <a:moveTo>
                    <a:pt x="112" y="755"/>
                  </a:moveTo>
                  <a:lnTo>
                    <a:pt x="146" y="764"/>
                  </a:lnTo>
                  <a:lnTo>
                    <a:pt x="181" y="783"/>
                  </a:lnTo>
                  <a:lnTo>
                    <a:pt x="198" y="802"/>
                  </a:lnTo>
                  <a:lnTo>
                    <a:pt x="215" y="840"/>
                  </a:lnTo>
                  <a:lnTo>
                    <a:pt x="224" y="877"/>
                  </a:lnTo>
                  <a:lnTo>
                    <a:pt x="215" y="915"/>
                  </a:lnTo>
                  <a:lnTo>
                    <a:pt x="198" y="953"/>
                  </a:lnTo>
                  <a:lnTo>
                    <a:pt x="181" y="972"/>
                  </a:lnTo>
                  <a:lnTo>
                    <a:pt x="146" y="991"/>
                  </a:lnTo>
                  <a:lnTo>
                    <a:pt x="112" y="1000"/>
                  </a:lnTo>
                  <a:lnTo>
                    <a:pt x="77" y="991"/>
                  </a:lnTo>
                  <a:lnTo>
                    <a:pt x="43" y="972"/>
                  </a:lnTo>
                  <a:lnTo>
                    <a:pt x="26" y="953"/>
                  </a:lnTo>
                  <a:lnTo>
                    <a:pt x="8" y="915"/>
                  </a:lnTo>
                  <a:lnTo>
                    <a:pt x="0" y="877"/>
                  </a:lnTo>
                  <a:lnTo>
                    <a:pt x="8" y="840"/>
                  </a:lnTo>
                  <a:lnTo>
                    <a:pt x="26" y="802"/>
                  </a:lnTo>
                  <a:lnTo>
                    <a:pt x="43" y="783"/>
                  </a:lnTo>
                  <a:lnTo>
                    <a:pt x="77" y="764"/>
                  </a:lnTo>
                  <a:lnTo>
                    <a:pt x="112" y="755"/>
                  </a:lnTo>
                  <a:close/>
                  <a:moveTo>
                    <a:pt x="112" y="0"/>
                  </a:moveTo>
                  <a:lnTo>
                    <a:pt x="146" y="9"/>
                  </a:lnTo>
                  <a:lnTo>
                    <a:pt x="181" y="28"/>
                  </a:lnTo>
                  <a:lnTo>
                    <a:pt x="198" y="47"/>
                  </a:lnTo>
                  <a:lnTo>
                    <a:pt x="215" y="85"/>
                  </a:lnTo>
                  <a:lnTo>
                    <a:pt x="224" y="122"/>
                  </a:lnTo>
                  <a:lnTo>
                    <a:pt x="215" y="160"/>
                  </a:lnTo>
                  <a:lnTo>
                    <a:pt x="198" y="198"/>
                  </a:lnTo>
                  <a:lnTo>
                    <a:pt x="181" y="217"/>
                  </a:lnTo>
                  <a:lnTo>
                    <a:pt x="146" y="236"/>
                  </a:lnTo>
                  <a:lnTo>
                    <a:pt x="112" y="245"/>
                  </a:lnTo>
                  <a:lnTo>
                    <a:pt x="77" y="236"/>
                  </a:lnTo>
                  <a:lnTo>
                    <a:pt x="43" y="217"/>
                  </a:lnTo>
                  <a:lnTo>
                    <a:pt x="26" y="198"/>
                  </a:lnTo>
                  <a:lnTo>
                    <a:pt x="8" y="160"/>
                  </a:lnTo>
                  <a:lnTo>
                    <a:pt x="0" y="122"/>
                  </a:lnTo>
                  <a:lnTo>
                    <a:pt x="8" y="85"/>
                  </a:lnTo>
                  <a:lnTo>
                    <a:pt x="26" y="47"/>
                  </a:lnTo>
                  <a:lnTo>
                    <a:pt x="43" y="28"/>
                  </a:lnTo>
                  <a:lnTo>
                    <a:pt x="77" y="9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 noEditPoints="1"/>
            </p:cNvSpPr>
            <p:nvPr/>
          </p:nvSpPr>
          <p:spPr bwMode="auto">
            <a:xfrm>
              <a:off x="4963" y="3977"/>
              <a:ext cx="1423" cy="548"/>
            </a:xfrm>
            <a:custGeom>
              <a:avLst/>
              <a:gdLst/>
              <a:ahLst/>
              <a:cxnLst>
                <a:cxn ang="0">
                  <a:pos x="43" y="453"/>
                </a:cxn>
                <a:cxn ang="0">
                  <a:pos x="1371" y="453"/>
                </a:cxn>
                <a:cxn ang="0">
                  <a:pos x="1389" y="463"/>
                </a:cxn>
                <a:cxn ang="0">
                  <a:pos x="1406" y="463"/>
                </a:cxn>
                <a:cxn ang="0">
                  <a:pos x="1414" y="482"/>
                </a:cxn>
                <a:cxn ang="0">
                  <a:pos x="1414" y="519"/>
                </a:cxn>
                <a:cxn ang="0">
                  <a:pos x="1406" y="538"/>
                </a:cxn>
                <a:cxn ang="0">
                  <a:pos x="1389" y="538"/>
                </a:cxn>
                <a:cxn ang="0">
                  <a:pos x="1371" y="548"/>
                </a:cxn>
                <a:cxn ang="0">
                  <a:pos x="43" y="548"/>
                </a:cxn>
                <a:cxn ang="0">
                  <a:pos x="26" y="538"/>
                </a:cxn>
                <a:cxn ang="0">
                  <a:pos x="8" y="538"/>
                </a:cxn>
                <a:cxn ang="0">
                  <a:pos x="0" y="519"/>
                </a:cxn>
                <a:cxn ang="0">
                  <a:pos x="0" y="482"/>
                </a:cxn>
                <a:cxn ang="0">
                  <a:pos x="8" y="463"/>
                </a:cxn>
                <a:cxn ang="0">
                  <a:pos x="26" y="463"/>
                </a:cxn>
                <a:cxn ang="0">
                  <a:pos x="43" y="453"/>
                </a:cxn>
                <a:cxn ang="0">
                  <a:pos x="52" y="0"/>
                </a:cxn>
                <a:cxn ang="0">
                  <a:pos x="1380" y="0"/>
                </a:cxn>
                <a:cxn ang="0">
                  <a:pos x="1397" y="10"/>
                </a:cxn>
                <a:cxn ang="0">
                  <a:pos x="1414" y="10"/>
                </a:cxn>
                <a:cxn ang="0">
                  <a:pos x="1423" y="29"/>
                </a:cxn>
                <a:cxn ang="0">
                  <a:pos x="1423" y="66"/>
                </a:cxn>
                <a:cxn ang="0">
                  <a:pos x="1414" y="85"/>
                </a:cxn>
                <a:cxn ang="0">
                  <a:pos x="1397" y="85"/>
                </a:cxn>
                <a:cxn ang="0">
                  <a:pos x="1380" y="95"/>
                </a:cxn>
                <a:cxn ang="0">
                  <a:pos x="52" y="95"/>
                </a:cxn>
                <a:cxn ang="0">
                  <a:pos x="34" y="85"/>
                </a:cxn>
                <a:cxn ang="0">
                  <a:pos x="17" y="85"/>
                </a:cxn>
                <a:cxn ang="0">
                  <a:pos x="8" y="66"/>
                </a:cxn>
                <a:cxn ang="0">
                  <a:pos x="8" y="29"/>
                </a:cxn>
                <a:cxn ang="0">
                  <a:pos x="17" y="10"/>
                </a:cxn>
                <a:cxn ang="0">
                  <a:pos x="34" y="10"/>
                </a:cxn>
                <a:cxn ang="0">
                  <a:pos x="52" y="0"/>
                </a:cxn>
              </a:cxnLst>
              <a:rect l="0" t="0" r="r" b="b"/>
              <a:pathLst>
                <a:path w="1423" h="548">
                  <a:moveTo>
                    <a:pt x="43" y="453"/>
                  </a:moveTo>
                  <a:lnTo>
                    <a:pt x="1371" y="453"/>
                  </a:lnTo>
                  <a:lnTo>
                    <a:pt x="1389" y="463"/>
                  </a:lnTo>
                  <a:lnTo>
                    <a:pt x="1406" y="463"/>
                  </a:lnTo>
                  <a:lnTo>
                    <a:pt x="1414" y="482"/>
                  </a:lnTo>
                  <a:lnTo>
                    <a:pt x="1414" y="519"/>
                  </a:lnTo>
                  <a:lnTo>
                    <a:pt x="1406" y="538"/>
                  </a:lnTo>
                  <a:lnTo>
                    <a:pt x="1389" y="538"/>
                  </a:lnTo>
                  <a:lnTo>
                    <a:pt x="1371" y="548"/>
                  </a:lnTo>
                  <a:lnTo>
                    <a:pt x="43" y="548"/>
                  </a:lnTo>
                  <a:lnTo>
                    <a:pt x="26" y="538"/>
                  </a:lnTo>
                  <a:lnTo>
                    <a:pt x="8" y="538"/>
                  </a:lnTo>
                  <a:lnTo>
                    <a:pt x="0" y="519"/>
                  </a:lnTo>
                  <a:lnTo>
                    <a:pt x="0" y="482"/>
                  </a:lnTo>
                  <a:lnTo>
                    <a:pt x="8" y="463"/>
                  </a:lnTo>
                  <a:lnTo>
                    <a:pt x="26" y="463"/>
                  </a:lnTo>
                  <a:lnTo>
                    <a:pt x="43" y="453"/>
                  </a:lnTo>
                  <a:close/>
                  <a:moveTo>
                    <a:pt x="52" y="0"/>
                  </a:moveTo>
                  <a:lnTo>
                    <a:pt x="1380" y="0"/>
                  </a:lnTo>
                  <a:lnTo>
                    <a:pt x="1397" y="10"/>
                  </a:lnTo>
                  <a:lnTo>
                    <a:pt x="1414" y="10"/>
                  </a:lnTo>
                  <a:lnTo>
                    <a:pt x="1423" y="29"/>
                  </a:lnTo>
                  <a:lnTo>
                    <a:pt x="1423" y="66"/>
                  </a:lnTo>
                  <a:lnTo>
                    <a:pt x="1414" y="85"/>
                  </a:lnTo>
                  <a:lnTo>
                    <a:pt x="1397" y="85"/>
                  </a:lnTo>
                  <a:lnTo>
                    <a:pt x="1380" y="95"/>
                  </a:lnTo>
                  <a:lnTo>
                    <a:pt x="52" y="95"/>
                  </a:lnTo>
                  <a:lnTo>
                    <a:pt x="34" y="85"/>
                  </a:lnTo>
                  <a:lnTo>
                    <a:pt x="17" y="85"/>
                  </a:lnTo>
                  <a:lnTo>
                    <a:pt x="8" y="66"/>
                  </a:lnTo>
                  <a:lnTo>
                    <a:pt x="8" y="29"/>
                  </a:lnTo>
                  <a:lnTo>
                    <a:pt x="17" y="10"/>
                  </a:lnTo>
                  <a:lnTo>
                    <a:pt x="34" y="1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7257" y="3081"/>
              <a:ext cx="768" cy="2340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51" y="47"/>
                </a:cxn>
                <a:cxn ang="0">
                  <a:pos x="734" y="56"/>
                </a:cxn>
                <a:cxn ang="0">
                  <a:pos x="535" y="132"/>
                </a:cxn>
                <a:cxn ang="0">
                  <a:pos x="457" y="255"/>
                </a:cxn>
                <a:cxn ang="0">
                  <a:pos x="457" y="321"/>
                </a:cxn>
                <a:cxn ang="0">
                  <a:pos x="440" y="972"/>
                </a:cxn>
                <a:cxn ang="0">
                  <a:pos x="319" y="1123"/>
                </a:cxn>
                <a:cxn ang="0">
                  <a:pos x="294" y="1208"/>
                </a:cxn>
                <a:cxn ang="0">
                  <a:pos x="423" y="1330"/>
                </a:cxn>
                <a:cxn ang="0">
                  <a:pos x="457" y="1481"/>
                </a:cxn>
                <a:cxn ang="0">
                  <a:pos x="466" y="2076"/>
                </a:cxn>
                <a:cxn ang="0">
                  <a:pos x="501" y="2161"/>
                </a:cxn>
                <a:cxn ang="0">
                  <a:pos x="639" y="2265"/>
                </a:cxn>
                <a:cxn ang="0">
                  <a:pos x="742" y="2293"/>
                </a:cxn>
                <a:cxn ang="0">
                  <a:pos x="768" y="2303"/>
                </a:cxn>
                <a:cxn ang="0">
                  <a:pos x="759" y="2340"/>
                </a:cxn>
                <a:cxn ang="0">
                  <a:pos x="621" y="2331"/>
                </a:cxn>
                <a:cxn ang="0">
                  <a:pos x="414" y="2246"/>
                </a:cxn>
                <a:cxn ang="0">
                  <a:pos x="319" y="2114"/>
                </a:cxn>
                <a:cxn ang="0">
                  <a:pos x="311" y="1425"/>
                </a:cxn>
                <a:cxn ang="0">
                  <a:pos x="302" y="1406"/>
                </a:cxn>
                <a:cxn ang="0">
                  <a:pos x="207" y="1264"/>
                </a:cxn>
                <a:cxn ang="0">
                  <a:pos x="35" y="1198"/>
                </a:cxn>
                <a:cxn ang="0">
                  <a:pos x="9" y="1189"/>
                </a:cxn>
                <a:cxn ang="0">
                  <a:pos x="0" y="1151"/>
                </a:cxn>
                <a:cxn ang="0">
                  <a:pos x="18" y="1142"/>
                </a:cxn>
                <a:cxn ang="0">
                  <a:pos x="138" y="1113"/>
                </a:cxn>
                <a:cxn ang="0">
                  <a:pos x="276" y="981"/>
                </a:cxn>
                <a:cxn ang="0">
                  <a:pos x="302" y="292"/>
                </a:cxn>
                <a:cxn ang="0">
                  <a:pos x="380" y="113"/>
                </a:cxn>
                <a:cxn ang="0">
                  <a:pos x="587" y="9"/>
                </a:cxn>
              </a:cxnLst>
              <a:rect l="0" t="0" r="r" b="b"/>
              <a:pathLst>
                <a:path w="768" h="2340">
                  <a:moveTo>
                    <a:pt x="708" y="0"/>
                  </a:moveTo>
                  <a:lnTo>
                    <a:pt x="742" y="0"/>
                  </a:lnTo>
                  <a:lnTo>
                    <a:pt x="751" y="9"/>
                  </a:lnTo>
                  <a:lnTo>
                    <a:pt x="751" y="47"/>
                  </a:lnTo>
                  <a:lnTo>
                    <a:pt x="742" y="56"/>
                  </a:lnTo>
                  <a:lnTo>
                    <a:pt x="734" y="56"/>
                  </a:lnTo>
                  <a:lnTo>
                    <a:pt x="621" y="85"/>
                  </a:lnTo>
                  <a:lnTo>
                    <a:pt x="535" y="132"/>
                  </a:lnTo>
                  <a:lnTo>
                    <a:pt x="483" y="188"/>
                  </a:lnTo>
                  <a:lnTo>
                    <a:pt x="457" y="255"/>
                  </a:lnTo>
                  <a:lnTo>
                    <a:pt x="449" y="321"/>
                  </a:lnTo>
                  <a:lnTo>
                    <a:pt x="457" y="321"/>
                  </a:lnTo>
                  <a:lnTo>
                    <a:pt x="457" y="877"/>
                  </a:lnTo>
                  <a:lnTo>
                    <a:pt x="440" y="972"/>
                  </a:lnTo>
                  <a:lnTo>
                    <a:pt x="397" y="1047"/>
                  </a:lnTo>
                  <a:lnTo>
                    <a:pt x="319" y="1123"/>
                  </a:lnTo>
                  <a:lnTo>
                    <a:pt x="207" y="1170"/>
                  </a:lnTo>
                  <a:lnTo>
                    <a:pt x="294" y="1208"/>
                  </a:lnTo>
                  <a:lnTo>
                    <a:pt x="371" y="1264"/>
                  </a:lnTo>
                  <a:lnTo>
                    <a:pt x="423" y="1330"/>
                  </a:lnTo>
                  <a:lnTo>
                    <a:pt x="449" y="1397"/>
                  </a:lnTo>
                  <a:lnTo>
                    <a:pt x="457" y="1481"/>
                  </a:lnTo>
                  <a:lnTo>
                    <a:pt x="457" y="2067"/>
                  </a:lnTo>
                  <a:lnTo>
                    <a:pt x="466" y="2076"/>
                  </a:lnTo>
                  <a:lnTo>
                    <a:pt x="466" y="2086"/>
                  </a:lnTo>
                  <a:lnTo>
                    <a:pt x="501" y="2161"/>
                  </a:lnTo>
                  <a:lnTo>
                    <a:pt x="561" y="2227"/>
                  </a:lnTo>
                  <a:lnTo>
                    <a:pt x="639" y="2265"/>
                  </a:lnTo>
                  <a:lnTo>
                    <a:pt x="734" y="2284"/>
                  </a:lnTo>
                  <a:lnTo>
                    <a:pt x="742" y="2293"/>
                  </a:lnTo>
                  <a:lnTo>
                    <a:pt x="759" y="2293"/>
                  </a:lnTo>
                  <a:lnTo>
                    <a:pt x="768" y="2303"/>
                  </a:lnTo>
                  <a:lnTo>
                    <a:pt x="768" y="2331"/>
                  </a:lnTo>
                  <a:lnTo>
                    <a:pt x="759" y="2340"/>
                  </a:lnTo>
                  <a:lnTo>
                    <a:pt x="725" y="2340"/>
                  </a:lnTo>
                  <a:lnTo>
                    <a:pt x="621" y="2331"/>
                  </a:lnTo>
                  <a:lnTo>
                    <a:pt x="518" y="2303"/>
                  </a:lnTo>
                  <a:lnTo>
                    <a:pt x="414" y="2246"/>
                  </a:lnTo>
                  <a:lnTo>
                    <a:pt x="354" y="2180"/>
                  </a:lnTo>
                  <a:lnTo>
                    <a:pt x="319" y="2114"/>
                  </a:lnTo>
                  <a:lnTo>
                    <a:pt x="311" y="2048"/>
                  </a:lnTo>
                  <a:lnTo>
                    <a:pt x="311" y="1425"/>
                  </a:lnTo>
                  <a:lnTo>
                    <a:pt x="302" y="1415"/>
                  </a:lnTo>
                  <a:lnTo>
                    <a:pt x="302" y="1406"/>
                  </a:lnTo>
                  <a:lnTo>
                    <a:pt x="268" y="1330"/>
                  </a:lnTo>
                  <a:lnTo>
                    <a:pt x="207" y="1264"/>
                  </a:lnTo>
                  <a:lnTo>
                    <a:pt x="130" y="1217"/>
                  </a:lnTo>
                  <a:lnTo>
                    <a:pt x="35" y="1198"/>
                  </a:lnTo>
                  <a:lnTo>
                    <a:pt x="26" y="1189"/>
                  </a:lnTo>
                  <a:lnTo>
                    <a:pt x="9" y="1189"/>
                  </a:lnTo>
                  <a:lnTo>
                    <a:pt x="0" y="1179"/>
                  </a:lnTo>
                  <a:lnTo>
                    <a:pt x="0" y="1151"/>
                  </a:lnTo>
                  <a:lnTo>
                    <a:pt x="9" y="1142"/>
                  </a:lnTo>
                  <a:lnTo>
                    <a:pt x="18" y="1142"/>
                  </a:lnTo>
                  <a:lnTo>
                    <a:pt x="69" y="1132"/>
                  </a:lnTo>
                  <a:lnTo>
                    <a:pt x="138" y="1113"/>
                  </a:lnTo>
                  <a:lnTo>
                    <a:pt x="216" y="1066"/>
                  </a:lnTo>
                  <a:lnTo>
                    <a:pt x="276" y="981"/>
                  </a:lnTo>
                  <a:lnTo>
                    <a:pt x="302" y="906"/>
                  </a:lnTo>
                  <a:lnTo>
                    <a:pt x="302" y="292"/>
                  </a:lnTo>
                  <a:lnTo>
                    <a:pt x="319" y="198"/>
                  </a:lnTo>
                  <a:lnTo>
                    <a:pt x="380" y="113"/>
                  </a:lnTo>
                  <a:lnTo>
                    <a:pt x="475" y="56"/>
                  </a:lnTo>
                  <a:lnTo>
                    <a:pt x="587" y="9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8387" y="3081"/>
              <a:ext cx="501" cy="233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2" y="0"/>
                </a:cxn>
                <a:cxn ang="0">
                  <a:pos x="501" y="9"/>
                </a:cxn>
                <a:cxn ang="0">
                  <a:pos x="501" y="37"/>
                </a:cxn>
                <a:cxn ang="0">
                  <a:pos x="475" y="66"/>
                </a:cxn>
                <a:cxn ang="0">
                  <a:pos x="354" y="217"/>
                </a:cxn>
                <a:cxn ang="0">
                  <a:pos x="268" y="396"/>
                </a:cxn>
                <a:cxn ang="0">
                  <a:pos x="199" y="575"/>
                </a:cxn>
                <a:cxn ang="0">
                  <a:pos x="156" y="764"/>
                </a:cxn>
                <a:cxn ang="0">
                  <a:pos x="138" y="972"/>
                </a:cxn>
                <a:cxn ang="0">
                  <a:pos x="130" y="1170"/>
                </a:cxn>
                <a:cxn ang="0">
                  <a:pos x="138" y="1359"/>
                </a:cxn>
                <a:cxn ang="0">
                  <a:pos x="156" y="1548"/>
                </a:cxn>
                <a:cxn ang="0">
                  <a:pos x="199" y="1746"/>
                </a:cxn>
                <a:cxn ang="0">
                  <a:pos x="259" y="1935"/>
                </a:cxn>
                <a:cxn ang="0">
                  <a:pos x="345" y="2104"/>
                </a:cxn>
                <a:cxn ang="0">
                  <a:pos x="466" y="2265"/>
                </a:cxn>
                <a:cxn ang="0">
                  <a:pos x="501" y="2303"/>
                </a:cxn>
                <a:cxn ang="0">
                  <a:pos x="501" y="2312"/>
                </a:cxn>
                <a:cxn ang="0">
                  <a:pos x="492" y="2312"/>
                </a:cxn>
                <a:cxn ang="0">
                  <a:pos x="492" y="2321"/>
                </a:cxn>
                <a:cxn ang="0">
                  <a:pos x="483" y="2331"/>
                </a:cxn>
                <a:cxn ang="0">
                  <a:pos x="466" y="2331"/>
                </a:cxn>
                <a:cxn ang="0">
                  <a:pos x="449" y="2321"/>
                </a:cxn>
                <a:cxn ang="0">
                  <a:pos x="406" y="2284"/>
                </a:cxn>
                <a:cxn ang="0">
                  <a:pos x="345" y="2218"/>
                </a:cxn>
                <a:cxn ang="0">
                  <a:pos x="276" y="2133"/>
                </a:cxn>
                <a:cxn ang="0">
                  <a:pos x="207" y="2019"/>
                </a:cxn>
                <a:cxn ang="0">
                  <a:pos x="138" y="1887"/>
                </a:cxn>
                <a:cxn ang="0">
                  <a:pos x="69" y="1689"/>
                </a:cxn>
                <a:cxn ang="0">
                  <a:pos x="26" y="1491"/>
                </a:cxn>
                <a:cxn ang="0">
                  <a:pos x="9" y="1312"/>
                </a:cxn>
                <a:cxn ang="0">
                  <a:pos x="0" y="1161"/>
                </a:cxn>
                <a:cxn ang="0">
                  <a:pos x="9" y="1010"/>
                </a:cxn>
                <a:cxn ang="0">
                  <a:pos x="26" y="830"/>
                </a:cxn>
                <a:cxn ang="0">
                  <a:pos x="69" y="641"/>
                </a:cxn>
                <a:cxn ang="0">
                  <a:pos x="138" y="453"/>
                </a:cxn>
                <a:cxn ang="0">
                  <a:pos x="207" y="321"/>
                </a:cxn>
                <a:cxn ang="0">
                  <a:pos x="276" y="207"/>
                </a:cxn>
                <a:cxn ang="0">
                  <a:pos x="345" y="113"/>
                </a:cxn>
                <a:cxn ang="0">
                  <a:pos x="406" y="56"/>
                </a:cxn>
                <a:cxn ang="0">
                  <a:pos x="449" y="9"/>
                </a:cxn>
                <a:cxn ang="0">
                  <a:pos x="475" y="0"/>
                </a:cxn>
              </a:cxnLst>
              <a:rect l="0" t="0" r="r" b="b"/>
              <a:pathLst>
                <a:path w="501" h="2331">
                  <a:moveTo>
                    <a:pt x="475" y="0"/>
                  </a:moveTo>
                  <a:lnTo>
                    <a:pt x="492" y="0"/>
                  </a:lnTo>
                  <a:lnTo>
                    <a:pt x="501" y="9"/>
                  </a:lnTo>
                  <a:lnTo>
                    <a:pt x="501" y="37"/>
                  </a:lnTo>
                  <a:lnTo>
                    <a:pt x="475" y="66"/>
                  </a:lnTo>
                  <a:lnTo>
                    <a:pt x="354" y="217"/>
                  </a:lnTo>
                  <a:lnTo>
                    <a:pt x="268" y="396"/>
                  </a:lnTo>
                  <a:lnTo>
                    <a:pt x="199" y="575"/>
                  </a:lnTo>
                  <a:lnTo>
                    <a:pt x="156" y="764"/>
                  </a:lnTo>
                  <a:lnTo>
                    <a:pt x="138" y="972"/>
                  </a:lnTo>
                  <a:lnTo>
                    <a:pt x="130" y="1170"/>
                  </a:lnTo>
                  <a:lnTo>
                    <a:pt x="138" y="1359"/>
                  </a:lnTo>
                  <a:lnTo>
                    <a:pt x="156" y="1548"/>
                  </a:lnTo>
                  <a:lnTo>
                    <a:pt x="199" y="1746"/>
                  </a:lnTo>
                  <a:lnTo>
                    <a:pt x="259" y="1935"/>
                  </a:lnTo>
                  <a:lnTo>
                    <a:pt x="345" y="2104"/>
                  </a:lnTo>
                  <a:lnTo>
                    <a:pt x="466" y="2265"/>
                  </a:lnTo>
                  <a:lnTo>
                    <a:pt x="501" y="2303"/>
                  </a:lnTo>
                  <a:lnTo>
                    <a:pt x="501" y="2312"/>
                  </a:lnTo>
                  <a:lnTo>
                    <a:pt x="492" y="2312"/>
                  </a:lnTo>
                  <a:lnTo>
                    <a:pt x="492" y="2321"/>
                  </a:lnTo>
                  <a:lnTo>
                    <a:pt x="483" y="2331"/>
                  </a:lnTo>
                  <a:lnTo>
                    <a:pt x="466" y="2331"/>
                  </a:lnTo>
                  <a:lnTo>
                    <a:pt x="449" y="2321"/>
                  </a:lnTo>
                  <a:lnTo>
                    <a:pt x="406" y="2284"/>
                  </a:lnTo>
                  <a:lnTo>
                    <a:pt x="345" y="2218"/>
                  </a:lnTo>
                  <a:lnTo>
                    <a:pt x="276" y="2133"/>
                  </a:lnTo>
                  <a:lnTo>
                    <a:pt x="207" y="2019"/>
                  </a:lnTo>
                  <a:lnTo>
                    <a:pt x="138" y="1887"/>
                  </a:lnTo>
                  <a:lnTo>
                    <a:pt x="69" y="1689"/>
                  </a:lnTo>
                  <a:lnTo>
                    <a:pt x="26" y="1491"/>
                  </a:lnTo>
                  <a:lnTo>
                    <a:pt x="9" y="1312"/>
                  </a:lnTo>
                  <a:lnTo>
                    <a:pt x="0" y="1161"/>
                  </a:lnTo>
                  <a:lnTo>
                    <a:pt x="9" y="1010"/>
                  </a:lnTo>
                  <a:lnTo>
                    <a:pt x="26" y="830"/>
                  </a:lnTo>
                  <a:lnTo>
                    <a:pt x="69" y="641"/>
                  </a:lnTo>
                  <a:lnTo>
                    <a:pt x="138" y="453"/>
                  </a:lnTo>
                  <a:lnTo>
                    <a:pt x="207" y="321"/>
                  </a:lnTo>
                  <a:lnTo>
                    <a:pt x="276" y="207"/>
                  </a:lnTo>
                  <a:lnTo>
                    <a:pt x="345" y="113"/>
                  </a:lnTo>
                  <a:lnTo>
                    <a:pt x="406" y="56"/>
                  </a:lnTo>
                  <a:lnTo>
                    <a:pt x="449" y="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9069" y="3807"/>
              <a:ext cx="1087" cy="105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48" y="114"/>
                </a:cxn>
                <a:cxn ang="0">
                  <a:pos x="448" y="255"/>
                </a:cxn>
                <a:cxn ang="0">
                  <a:pos x="379" y="463"/>
                </a:cxn>
                <a:cxn ang="0">
                  <a:pos x="319" y="708"/>
                </a:cxn>
                <a:cxn ang="0">
                  <a:pos x="310" y="869"/>
                </a:cxn>
                <a:cxn ang="0">
                  <a:pos x="379" y="991"/>
                </a:cxn>
                <a:cxn ang="0">
                  <a:pos x="526" y="982"/>
                </a:cxn>
                <a:cxn ang="0">
                  <a:pos x="638" y="878"/>
                </a:cxn>
                <a:cxn ang="0">
                  <a:pos x="681" y="803"/>
                </a:cxn>
                <a:cxn ang="0">
                  <a:pos x="716" y="604"/>
                </a:cxn>
                <a:cxn ang="0">
                  <a:pos x="785" y="331"/>
                </a:cxn>
                <a:cxn ang="0">
                  <a:pos x="836" y="104"/>
                </a:cxn>
                <a:cxn ang="0">
                  <a:pos x="862" y="48"/>
                </a:cxn>
                <a:cxn ang="0">
                  <a:pos x="905" y="19"/>
                </a:cxn>
                <a:cxn ang="0">
                  <a:pos x="949" y="29"/>
                </a:cxn>
                <a:cxn ang="0">
                  <a:pos x="974" y="57"/>
                </a:cxn>
                <a:cxn ang="0">
                  <a:pos x="974" y="123"/>
                </a:cxn>
                <a:cxn ang="0">
                  <a:pos x="949" y="246"/>
                </a:cxn>
                <a:cxn ang="0">
                  <a:pos x="923" y="359"/>
                </a:cxn>
                <a:cxn ang="0">
                  <a:pos x="854" y="661"/>
                </a:cxn>
                <a:cxn ang="0">
                  <a:pos x="819" y="840"/>
                </a:cxn>
                <a:cxn ang="0">
                  <a:pos x="811" y="944"/>
                </a:cxn>
                <a:cxn ang="0">
                  <a:pos x="828" y="991"/>
                </a:cxn>
                <a:cxn ang="0">
                  <a:pos x="871" y="1010"/>
                </a:cxn>
                <a:cxn ang="0">
                  <a:pos x="966" y="944"/>
                </a:cxn>
                <a:cxn ang="0">
                  <a:pos x="1018" y="803"/>
                </a:cxn>
                <a:cxn ang="0">
                  <a:pos x="1035" y="699"/>
                </a:cxn>
                <a:cxn ang="0">
                  <a:pos x="1078" y="680"/>
                </a:cxn>
                <a:cxn ang="0">
                  <a:pos x="1087" y="699"/>
                </a:cxn>
                <a:cxn ang="0">
                  <a:pos x="1069" y="784"/>
                </a:cxn>
                <a:cxn ang="0">
                  <a:pos x="1026" y="925"/>
                </a:cxn>
                <a:cxn ang="0">
                  <a:pos x="940" y="1039"/>
                </a:cxn>
                <a:cxn ang="0">
                  <a:pos x="785" y="1039"/>
                </a:cxn>
                <a:cxn ang="0">
                  <a:pos x="681" y="897"/>
                </a:cxn>
                <a:cxn ang="0">
                  <a:pos x="647" y="935"/>
                </a:cxn>
                <a:cxn ang="0">
                  <a:pos x="526" y="1029"/>
                </a:cxn>
                <a:cxn ang="0">
                  <a:pos x="310" y="1029"/>
                </a:cxn>
                <a:cxn ang="0">
                  <a:pos x="215" y="944"/>
                </a:cxn>
                <a:cxn ang="0">
                  <a:pos x="172" y="774"/>
                </a:cxn>
                <a:cxn ang="0">
                  <a:pos x="207" y="576"/>
                </a:cxn>
                <a:cxn ang="0">
                  <a:pos x="293" y="284"/>
                </a:cxn>
                <a:cxn ang="0">
                  <a:pos x="328" y="123"/>
                </a:cxn>
                <a:cxn ang="0">
                  <a:pos x="310" y="57"/>
                </a:cxn>
                <a:cxn ang="0">
                  <a:pos x="293" y="48"/>
                </a:cxn>
                <a:cxn ang="0">
                  <a:pos x="215" y="67"/>
                </a:cxn>
                <a:cxn ang="0">
                  <a:pos x="103" y="208"/>
                </a:cxn>
                <a:cxn ang="0">
                  <a:pos x="51" y="359"/>
                </a:cxn>
                <a:cxn ang="0">
                  <a:pos x="8" y="378"/>
                </a:cxn>
                <a:cxn ang="0">
                  <a:pos x="0" y="359"/>
                </a:cxn>
                <a:cxn ang="0">
                  <a:pos x="17" y="284"/>
                </a:cxn>
                <a:cxn ang="0">
                  <a:pos x="86" y="133"/>
                </a:cxn>
                <a:cxn ang="0">
                  <a:pos x="207" y="19"/>
                </a:cxn>
              </a:cxnLst>
              <a:rect l="0" t="0" r="r" b="b"/>
              <a:pathLst>
                <a:path w="1087" h="1058">
                  <a:moveTo>
                    <a:pt x="284" y="0"/>
                  </a:moveTo>
                  <a:lnTo>
                    <a:pt x="353" y="19"/>
                  </a:lnTo>
                  <a:lnTo>
                    <a:pt x="405" y="57"/>
                  </a:lnTo>
                  <a:lnTo>
                    <a:pt x="448" y="114"/>
                  </a:lnTo>
                  <a:lnTo>
                    <a:pt x="457" y="189"/>
                  </a:lnTo>
                  <a:lnTo>
                    <a:pt x="448" y="255"/>
                  </a:lnTo>
                  <a:lnTo>
                    <a:pt x="422" y="340"/>
                  </a:lnTo>
                  <a:lnTo>
                    <a:pt x="379" y="463"/>
                  </a:lnTo>
                  <a:lnTo>
                    <a:pt x="345" y="586"/>
                  </a:lnTo>
                  <a:lnTo>
                    <a:pt x="319" y="708"/>
                  </a:lnTo>
                  <a:lnTo>
                    <a:pt x="310" y="812"/>
                  </a:lnTo>
                  <a:lnTo>
                    <a:pt x="310" y="869"/>
                  </a:lnTo>
                  <a:lnTo>
                    <a:pt x="345" y="963"/>
                  </a:lnTo>
                  <a:lnTo>
                    <a:pt x="379" y="991"/>
                  </a:lnTo>
                  <a:lnTo>
                    <a:pt x="440" y="1001"/>
                  </a:lnTo>
                  <a:lnTo>
                    <a:pt x="526" y="982"/>
                  </a:lnTo>
                  <a:lnTo>
                    <a:pt x="595" y="935"/>
                  </a:lnTo>
                  <a:lnTo>
                    <a:pt x="638" y="878"/>
                  </a:lnTo>
                  <a:lnTo>
                    <a:pt x="673" y="831"/>
                  </a:lnTo>
                  <a:lnTo>
                    <a:pt x="681" y="803"/>
                  </a:lnTo>
                  <a:lnTo>
                    <a:pt x="698" y="718"/>
                  </a:lnTo>
                  <a:lnTo>
                    <a:pt x="716" y="604"/>
                  </a:lnTo>
                  <a:lnTo>
                    <a:pt x="750" y="472"/>
                  </a:lnTo>
                  <a:lnTo>
                    <a:pt x="785" y="331"/>
                  </a:lnTo>
                  <a:lnTo>
                    <a:pt x="811" y="208"/>
                  </a:lnTo>
                  <a:lnTo>
                    <a:pt x="836" y="104"/>
                  </a:lnTo>
                  <a:lnTo>
                    <a:pt x="845" y="76"/>
                  </a:lnTo>
                  <a:lnTo>
                    <a:pt x="862" y="48"/>
                  </a:lnTo>
                  <a:lnTo>
                    <a:pt x="871" y="38"/>
                  </a:lnTo>
                  <a:lnTo>
                    <a:pt x="905" y="19"/>
                  </a:lnTo>
                  <a:lnTo>
                    <a:pt x="923" y="19"/>
                  </a:lnTo>
                  <a:lnTo>
                    <a:pt x="949" y="29"/>
                  </a:lnTo>
                  <a:lnTo>
                    <a:pt x="966" y="38"/>
                  </a:lnTo>
                  <a:lnTo>
                    <a:pt x="974" y="57"/>
                  </a:lnTo>
                  <a:lnTo>
                    <a:pt x="983" y="85"/>
                  </a:lnTo>
                  <a:lnTo>
                    <a:pt x="974" y="123"/>
                  </a:lnTo>
                  <a:lnTo>
                    <a:pt x="957" y="180"/>
                  </a:lnTo>
                  <a:lnTo>
                    <a:pt x="949" y="246"/>
                  </a:lnTo>
                  <a:lnTo>
                    <a:pt x="940" y="293"/>
                  </a:lnTo>
                  <a:lnTo>
                    <a:pt x="923" y="359"/>
                  </a:lnTo>
                  <a:lnTo>
                    <a:pt x="914" y="406"/>
                  </a:lnTo>
                  <a:lnTo>
                    <a:pt x="854" y="661"/>
                  </a:lnTo>
                  <a:lnTo>
                    <a:pt x="836" y="755"/>
                  </a:lnTo>
                  <a:lnTo>
                    <a:pt x="819" y="840"/>
                  </a:lnTo>
                  <a:lnTo>
                    <a:pt x="811" y="906"/>
                  </a:lnTo>
                  <a:lnTo>
                    <a:pt x="811" y="944"/>
                  </a:lnTo>
                  <a:lnTo>
                    <a:pt x="819" y="973"/>
                  </a:lnTo>
                  <a:lnTo>
                    <a:pt x="828" y="991"/>
                  </a:lnTo>
                  <a:lnTo>
                    <a:pt x="845" y="1010"/>
                  </a:lnTo>
                  <a:lnTo>
                    <a:pt x="871" y="1010"/>
                  </a:lnTo>
                  <a:lnTo>
                    <a:pt x="923" y="991"/>
                  </a:lnTo>
                  <a:lnTo>
                    <a:pt x="966" y="944"/>
                  </a:lnTo>
                  <a:lnTo>
                    <a:pt x="992" y="878"/>
                  </a:lnTo>
                  <a:lnTo>
                    <a:pt x="1018" y="803"/>
                  </a:lnTo>
                  <a:lnTo>
                    <a:pt x="1035" y="718"/>
                  </a:lnTo>
                  <a:lnTo>
                    <a:pt x="1035" y="699"/>
                  </a:lnTo>
                  <a:lnTo>
                    <a:pt x="1052" y="680"/>
                  </a:lnTo>
                  <a:lnTo>
                    <a:pt x="1078" y="680"/>
                  </a:lnTo>
                  <a:lnTo>
                    <a:pt x="1087" y="689"/>
                  </a:lnTo>
                  <a:lnTo>
                    <a:pt x="1087" y="699"/>
                  </a:lnTo>
                  <a:lnTo>
                    <a:pt x="1078" y="718"/>
                  </a:lnTo>
                  <a:lnTo>
                    <a:pt x="1069" y="784"/>
                  </a:lnTo>
                  <a:lnTo>
                    <a:pt x="1052" y="850"/>
                  </a:lnTo>
                  <a:lnTo>
                    <a:pt x="1026" y="925"/>
                  </a:lnTo>
                  <a:lnTo>
                    <a:pt x="992" y="991"/>
                  </a:lnTo>
                  <a:lnTo>
                    <a:pt x="940" y="1039"/>
                  </a:lnTo>
                  <a:lnTo>
                    <a:pt x="871" y="1058"/>
                  </a:lnTo>
                  <a:lnTo>
                    <a:pt x="785" y="1039"/>
                  </a:lnTo>
                  <a:lnTo>
                    <a:pt x="724" y="982"/>
                  </a:lnTo>
                  <a:lnTo>
                    <a:pt x="681" y="897"/>
                  </a:lnTo>
                  <a:lnTo>
                    <a:pt x="681" y="888"/>
                  </a:lnTo>
                  <a:lnTo>
                    <a:pt x="647" y="935"/>
                  </a:lnTo>
                  <a:lnTo>
                    <a:pt x="595" y="991"/>
                  </a:lnTo>
                  <a:lnTo>
                    <a:pt x="526" y="1029"/>
                  </a:lnTo>
                  <a:lnTo>
                    <a:pt x="431" y="1048"/>
                  </a:lnTo>
                  <a:lnTo>
                    <a:pt x="310" y="1029"/>
                  </a:lnTo>
                  <a:lnTo>
                    <a:pt x="259" y="991"/>
                  </a:lnTo>
                  <a:lnTo>
                    <a:pt x="215" y="944"/>
                  </a:lnTo>
                  <a:lnTo>
                    <a:pt x="181" y="869"/>
                  </a:lnTo>
                  <a:lnTo>
                    <a:pt x="172" y="774"/>
                  </a:lnTo>
                  <a:lnTo>
                    <a:pt x="181" y="680"/>
                  </a:lnTo>
                  <a:lnTo>
                    <a:pt x="207" y="576"/>
                  </a:lnTo>
                  <a:lnTo>
                    <a:pt x="241" y="444"/>
                  </a:lnTo>
                  <a:lnTo>
                    <a:pt x="293" y="284"/>
                  </a:lnTo>
                  <a:lnTo>
                    <a:pt x="310" y="208"/>
                  </a:lnTo>
                  <a:lnTo>
                    <a:pt x="328" y="123"/>
                  </a:lnTo>
                  <a:lnTo>
                    <a:pt x="328" y="95"/>
                  </a:lnTo>
                  <a:lnTo>
                    <a:pt x="310" y="57"/>
                  </a:lnTo>
                  <a:lnTo>
                    <a:pt x="302" y="57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15" y="67"/>
                  </a:lnTo>
                  <a:lnTo>
                    <a:pt x="155" y="123"/>
                  </a:lnTo>
                  <a:lnTo>
                    <a:pt x="103" y="208"/>
                  </a:lnTo>
                  <a:lnTo>
                    <a:pt x="60" y="340"/>
                  </a:lnTo>
                  <a:lnTo>
                    <a:pt x="51" y="359"/>
                  </a:lnTo>
                  <a:lnTo>
                    <a:pt x="34" y="378"/>
                  </a:lnTo>
                  <a:lnTo>
                    <a:pt x="8" y="378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8" y="331"/>
                  </a:lnTo>
                  <a:lnTo>
                    <a:pt x="17" y="284"/>
                  </a:lnTo>
                  <a:lnTo>
                    <a:pt x="43" y="208"/>
                  </a:lnTo>
                  <a:lnTo>
                    <a:pt x="86" y="133"/>
                  </a:lnTo>
                  <a:lnTo>
                    <a:pt x="138" y="67"/>
                  </a:lnTo>
                  <a:lnTo>
                    <a:pt x="207" y="19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10414" y="4591"/>
              <a:ext cx="251" cy="68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3" y="0"/>
                </a:cxn>
                <a:cxn ang="0">
                  <a:pos x="173" y="19"/>
                </a:cxn>
                <a:cxn ang="0">
                  <a:pos x="216" y="66"/>
                </a:cxn>
                <a:cxn ang="0">
                  <a:pos x="242" y="141"/>
                </a:cxn>
                <a:cxn ang="0">
                  <a:pos x="251" y="245"/>
                </a:cxn>
                <a:cxn ang="0">
                  <a:pos x="233" y="236"/>
                </a:cxn>
                <a:cxn ang="0">
                  <a:pos x="225" y="368"/>
                </a:cxn>
                <a:cxn ang="0">
                  <a:pos x="190" y="472"/>
                </a:cxn>
                <a:cxn ang="0">
                  <a:pos x="147" y="566"/>
                </a:cxn>
                <a:cxn ang="0">
                  <a:pos x="104" y="632"/>
                </a:cxn>
                <a:cxn ang="0">
                  <a:pos x="69" y="670"/>
                </a:cxn>
                <a:cxn ang="0">
                  <a:pos x="44" y="689"/>
                </a:cxn>
                <a:cxn ang="0">
                  <a:pos x="35" y="689"/>
                </a:cxn>
                <a:cxn ang="0">
                  <a:pos x="26" y="679"/>
                </a:cxn>
                <a:cxn ang="0">
                  <a:pos x="26" y="651"/>
                </a:cxn>
                <a:cxn ang="0">
                  <a:pos x="52" y="623"/>
                </a:cxn>
                <a:cxn ang="0">
                  <a:pos x="104" y="557"/>
                </a:cxn>
                <a:cxn ang="0">
                  <a:pos x="147" y="462"/>
                </a:cxn>
                <a:cxn ang="0">
                  <a:pos x="182" y="358"/>
                </a:cxn>
                <a:cxn ang="0">
                  <a:pos x="199" y="236"/>
                </a:cxn>
                <a:cxn ang="0">
                  <a:pos x="199" y="207"/>
                </a:cxn>
                <a:cxn ang="0">
                  <a:pos x="190" y="217"/>
                </a:cxn>
                <a:cxn ang="0">
                  <a:pos x="147" y="236"/>
                </a:cxn>
                <a:cxn ang="0">
                  <a:pos x="113" y="245"/>
                </a:cxn>
                <a:cxn ang="0">
                  <a:pos x="78" y="245"/>
                </a:cxn>
                <a:cxn ang="0">
                  <a:pos x="26" y="207"/>
                </a:cxn>
                <a:cxn ang="0">
                  <a:pos x="18" y="179"/>
                </a:cxn>
                <a:cxn ang="0">
                  <a:pos x="0" y="151"/>
                </a:cxn>
                <a:cxn ang="0">
                  <a:pos x="0" y="94"/>
                </a:cxn>
                <a:cxn ang="0">
                  <a:pos x="9" y="66"/>
                </a:cxn>
                <a:cxn ang="0">
                  <a:pos x="26" y="38"/>
                </a:cxn>
                <a:cxn ang="0">
                  <a:pos x="78" y="0"/>
                </a:cxn>
              </a:cxnLst>
              <a:rect l="0" t="0" r="r" b="b"/>
              <a:pathLst>
                <a:path w="251" h="689">
                  <a:moveTo>
                    <a:pt x="78" y="0"/>
                  </a:moveTo>
                  <a:lnTo>
                    <a:pt x="113" y="0"/>
                  </a:lnTo>
                  <a:lnTo>
                    <a:pt x="173" y="19"/>
                  </a:lnTo>
                  <a:lnTo>
                    <a:pt x="216" y="66"/>
                  </a:lnTo>
                  <a:lnTo>
                    <a:pt x="242" y="141"/>
                  </a:lnTo>
                  <a:lnTo>
                    <a:pt x="251" y="245"/>
                  </a:lnTo>
                  <a:lnTo>
                    <a:pt x="233" y="236"/>
                  </a:lnTo>
                  <a:lnTo>
                    <a:pt x="225" y="368"/>
                  </a:lnTo>
                  <a:lnTo>
                    <a:pt x="190" y="472"/>
                  </a:lnTo>
                  <a:lnTo>
                    <a:pt x="147" y="566"/>
                  </a:lnTo>
                  <a:lnTo>
                    <a:pt x="104" y="632"/>
                  </a:lnTo>
                  <a:lnTo>
                    <a:pt x="69" y="670"/>
                  </a:lnTo>
                  <a:lnTo>
                    <a:pt x="44" y="689"/>
                  </a:lnTo>
                  <a:lnTo>
                    <a:pt x="35" y="689"/>
                  </a:lnTo>
                  <a:lnTo>
                    <a:pt x="26" y="679"/>
                  </a:lnTo>
                  <a:lnTo>
                    <a:pt x="26" y="651"/>
                  </a:lnTo>
                  <a:lnTo>
                    <a:pt x="52" y="623"/>
                  </a:lnTo>
                  <a:lnTo>
                    <a:pt x="104" y="557"/>
                  </a:lnTo>
                  <a:lnTo>
                    <a:pt x="147" y="462"/>
                  </a:lnTo>
                  <a:lnTo>
                    <a:pt x="182" y="358"/>
                  </a:lnTo>
                  <a:lnTo>
                    <a:pt x="199" y="236"/>
                  </a:lnTo>
                  <a:lnTo>
                    <a:pt x="199" y="207"/>
                  </a:lnTo>
                  <a:lnTo>
                    <a:pt x="190" y="217"/>
                  </a:lnTo>
                  <a:lnTo>
                    <a:pt x="147" y="236"/>
                  </a:lnTo>
                  <a:lnTo>
                    <a:pt x="113" y="245"/>
                  </a:lnTo>
                  <a:lnTo>
                    <a:pt x="78" y="245"/>
                  </a:lnTo>
                  <a:lnTo>
                    <a:pt x="26" y="207"/>
                  </a:lnTo>
                  <a:lnTo>
                    <a:pt x="18" y="179"/>
                  </a:lnTo>
                  <a:lnTo>
                    <a:pt x="0" y="151"/>
                  </a:lnTo>
                  <a:lnTo>
                    <a:pt x="0" y="94"/>
                  </a:lnTo>
                  <a:lnTo>
                    <a:pt x="9" y="66"/>
                  </a:lnTo>
                  <a:lnTo>
                    <a:pt x="26" y="38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4" name="Freeform 68"/>
            <p:cNvSpPr>
              <a:spLocks noEditPoints="1"/>
            </p:cNvSpPr>
            <p:nvPr/>
          </p:nvSpPr>
          <p:spPr bwMode="auto">
            <a:xfrm>
              <a:off x="11277" y="3222"/>
              <a:ext cx="914" cy="2096"/>
            </a:xfrm>
            <a:custGeom>
              <a:avLst/>
              <a:gdLst/>
              <a:ahLst/>
              <a:cxnLst>
                <a:cxn ang="0">
                  <a:pos x="647" y="246"/>
                </a:cxn>
                <a:cxn ang="0">
                  <a:pos x="802" y="265"/>
                </a:cxn>
                <a:cxn ang="0">
                  <a:pos x="845" y="255"/>
                </a:cxn>
                <a:cxn ang="0">
                  <a:pos x="863" y="246"/>
                </a:cxn>
                <a:cxn ang="0">
                  <a:pos x="819" y="227"/>
                </a:cxn>
                <a:cxn ang="0">
                  <a:pos x="569" y="0"/>
                </a:cxn>
                <a:cxn ang="0">
                  <a:pos x="595" y="10"/>
                </a:cxn>
                <a:cxn ang="0">
                  <a:pos x="587" y="76"/>
                </a:cxn>
                <a:cxn ang="0">
                  <a:pos x="595" y="161"/>
                </a:cxn>
                <a:cxn ang="0">
                  <a:pos x="604" y="198"/>
                </a:cxn>
                <a:cxn ang="0">
                  <a:pos x="802" y="170"/>
                </a:cxn>
                <a:cxn ang="0">
                  <a:pos x="897" y="198"/>
                </a:cxn>
                <a:cxn ang="0">
                  <a:pos x="897" y="265"/>
                </a:cxn>
                <a:cxn ang="0">
                  <a:pos x="811" y="302"/>
                </a:cxn>
                <a:cxn ang="0">
                  <a:pos x="656" y="293"/>
                </a:cxn>
                <a:cxn ang="0">
                  <a:pos x="595" y="265"/>
                </a:cxn>
                <a:cxn ang="0">
                  <a:pos x="483" y="359"/>
                </a:cxn>
                <a:cxn ang="0">
                  <a:pos x="276" y="633"/>
                </a:cxn>
                <a:cxn ang="0">
                  <a:pos x="138" y="991"/>
                </a:cxn>
                <a:cxn ang="0">
                  <a:pos x="121" y="1218"/>
                </a:cxn>
                <a:cxn ang="0">
                  <a:pos x="155" y="1359"/>
                </a:cxn>
                <a:cxn ang="0">
                  <a:pos x="241" y="1463"/>
                </a:cxn>
                <a:cxn ang="0">
                  <a:pos x="354" y="1520"/>
                </a:cxn>
                <a:cxn ang="0">
                  <a:pos x="543" y="1586"/>
                </a:cxn>
                <a:cxn ang="0">
                  <a:pos x="638" y="1633"/>
                </a:cxn>
                <a:cxn ang="0">
                  <a:pos x="716" y="1737"/>
                </a:cxn>
                <a:cxn ang="0">
                  <a:pos x="707" y="1916"/>
                </a:cxn>
                <a:cxn ang="0">
                  <a:pos x="587" y="2067"/>
                </a:cxn>
                <a:cxn ang="0">
                  <a:pos x="405" y="2077"/>
                </a:cxn>
                <a:cxn ang="0">
                  <a:pos x="302" y="2011"/>
                </a:cxn>
                <a:cxn ang="0">
                  <a:pos x="285" y="1963"/>
                </a:cxn>
                <a:cxn ang="0">
                  <a:pos x="310" y="1954"/>
                </a:cxn>
                <a:cxn ang="0">
                  <a:pos x="397" y="2020"/>
                </a:cxn>
                <a:cxn ang="0">
                  <a:pos x="535" y="2020"/>
                </a:cxn>
                <a:cxn ang="0">
                  <a:pos x="595" y="1935"/>
                </a:cxn>
                <a:cxn ang="0">
                  <a:pos x="587" y="1822"/>
                </a:cxn>
                <a:cxn ang="0">
                  <a:pos x="509" y="1746"/>
                </a:cxn>
                <a:cxn ang="0">
                  <a:pos x="449" y="1718"/>
                </a:cxn>
                <a:cxn ang="0">
                  <a:pos x="405" y="1709"/>
                </a:cxn>
                <a:cxn ang="0">
                  <a:pos x="345" y="1680"/>
                </a:cxn>
                <a:cxn ang="0">
                  <a:pos x="147" y="1586"/>
                </a:cxn>
                <a:cxn ang="0">
                  <a:pos x="43" y="1454"/>
                </a:cxn>
                <a:cxn ang="0">
                  <a:pos x="0" y="1227"/>
                </a:cxn>
                <a:cxn ang="0">
                  <a:pos x="95" y="793"/>
                </a:cxn>
                <a:cxn ang="0">
                  <a:pos x="319" y="444"/>
                </a:cxn>
                <a:cxn ang="0">
                  <a:pos x="561" y="227"/>
                </a:cxn>
                <a:cxn ang="0">
                  <a:pos x="535" y="66"/>
                </a:cxn>
                <a:cxn ang="0">
                  <a:pos x="543" y="19"/>
                </a:cxn>
                <a:cxn ang="0">
                  <a:pos x="569" y="0"/>
                </a:cxn>
              </a:cxnLst>
              <a:rect l="0" t="0" r="r" b="b"/>
              <a:pathLst>
                <a:path w="914" h="2096">
                  <a:moveTo>
                    <a:pt x="716" y="227"/>
                  </a:moveTo>
                  <a:lnTo>
                    <a:pt x="647" y="246"/>
                  </a:lnTo>
                  <a:lnTo>
                    <a:pt x="681" y="265"/>
                  </a:lnTo>
                  <a:lnTo>
                    <a:pt x="802" y="265"/>
                  </a:lnTo>
                  <a:lnTo>
                    <a:pt x="828" y="255"/>
                  </a:lnTo>
                  <a:lnTo>
                    <a:pt x="845" y="255"/>
                  </a:lnTo>
                  <a:lnTo>
                    <a:pt x="854" y="246"/>
                  </a:lnTo>
                  <a:lnTo>
                    <a:pt x="863" y="246"/>
                  </a:lnTo>
                  <a:lnTo>
                    <a:pt x="837" y="236"/>
                  </a:lnTo>
                  <a:lnTo>
                    <a:pt x="819" y="227"/>
                  </a:lnTo>
                  <a:lnTo>
                    <a:pt x="716" y="227"/>
                  </a:lnTo>
                  <a:close/>
                  <a:moveTo>
                    <a:pt x="569" y="0"/>
                  </a:moveTo>
                  <a:lnTo>
                    <a:pt x="587" y="0"/>
                  </a:lnTo>
                  <a:lnTo>
                    <a:pt x="595" y="10"/>
                  </a:lnTo>
                  <a:lnTo>
                    <a:pt x="595" y="47"/>
                  </a:lnTo>
                  <a:lnTo>
                    <a:pt x="587" y="76"/>
                  </a:lnTo>
                  <a:lnTo>
                    <a:pt x="587" y="142"/>
                  </a:lnTo>
                  <a:lnTo>
                    <a:pt x="595" y="161"/>
                  </a:lnTo>
                  <a:lnTo>
                    <a:pt x="595" y="180"/>
                  </a:lnTo>
                  <a:lnTo>
                    <a:pt x="604" y="198"/>
                  </a:lnTo>
                  <a:lnTo>
                    <a:pt x="681" y="170"/>
                  </a:lnTo>
                  <a:lnTo>
                    <a:pt x="802" y="170"/>
                  </a:lnTo>
                  <a:lnTo>
                    <a:pt x="863" y="180"/>
                  </a:lnTo>
                  <a:lnTo>
                    <a:pt x="897" y="198"/>
                  </a:lnTo>
                  <a:lnTo>
                    <a:pt x="914" y="236"/>
                  </a:lnTo>
                  <a:lnTo>
                    <a:pt x="897" y="265"/>
                  </a:lnTo>
                  <a:lnTo>
                    <a:pt x="863" y="283"/>
                  </a:lnTo>
                  <a:lnTo>
                    <a:pt x="811" y="302"/>
                  </a:lnTo>
                  <a:lnTo>
                    <a:pt x="690" y="302"/>
                  </a:lnTo>
                  <a:lnTo>
                    <a:pt x="656" y="293"/>
                  </a:lnTo>
                  <a:lnTo>
                    <a:pt x="630" y="283"/>
                  </a:lnTo>
                  <a:lnTo>
                    <a:pt x="595" y="265"/>
                  </a:lnTo>
                  <a:lnTo>
                    <a:pt x="595" y="274"/>
                  </a:lnTo>
                  <a:lnTo>
                    <a:pt x="483" y="359"/>
                  </a:lnTo>
                  <a:lnTo>
                    <a:pt x="379" y="482"/>
                  </a:lnTo>
                  <a:lnTo>
                    <a:pt x="276" y="633"/>
                  </a:lnTo>
                  <a:lnTo>
                    <a:pt x="198" y="812"/>
                  </a:lnTo>
                  <a:lnTo>
                    <a:pt x="138" y="991"/>
                  </a:lnTo>
                  <a:lnTo>
                    <a:pt x="121" y="1171"/>
                  </a:lnTo>
                  <a:lnTo>
                    <a:pt x="121" y="1218"/>
                  </a:lnTo>
                  <a:lnTo>
                    <a:pt x="129" y="1284"/>
                  </a:lnTo>
                  <a:lnTo>
                    <a:pt x="155" y="1359"/>
                  </a:lnTo>
                  <a:lnTo>
                    <a:pt x="207" y="1435"/>
                  </a:lnTo>
                  <a:lnTo>
                    <a:pt x="241" y="1463"/>
                  </a:lnTo>
                  <a:lnTo>
                    <a:pt x="285" y="1491"/>
                  </a:lnTo>
                  <a:lnTo>
                    <a:pt x="354" y="1520"/>
                  </a:lnTo>
                  <a:lnTo>
                    <a:pt x="457" y="1558"/>
                  </a:lnTo>
                  <a:lnTo>
                    <a:pt x="543" y="1586"/>
                  </a:lnTo>
                  <a:lnTo>
                    <a:pt x="595" y="1614"/>
                  </a:lnTo>
                  <a:lnTo>
                    <a:pt x="638" y="1633"/>
                  </a:lnTo>
                  <a:lnTo>
                    <a:pt x="690" y="1690"/>
                  </a:lnTo>
                  <a:lnTo>
                    <a:pt x="716" y="1737"/>
                  </a:lnTo>
                  <a:lnTo>
                    <a:pt x="725" y="1812"/>
                  </a:lnTo>
                  <a:lnTo>
                    <a:pt x="707" y="1916"/>
                  </a:lnTo>
                  <a:lnTo>
                    <a:pt x="656" y="2001"/>
                  </a:lnTo>
                  <a:lnTo>
                    <a:pt x="587" y="2067"/>
                  </a:lnTo>
                  <a:lnTo>
                    <a:pt x="492" y="2096"/>
                  </a:lnTo>
                  <a:lnTo>
                    <a:pt x="405" y="2077"/>
                  </a:lnTo>
                  <a:lnTo>
                    <a:pt x="345" y="2048"/>
                  </a:lnTo>
                  <a:lnTo>
                    <a:pt x="302" y="2011"/>
                  </a:lnTo>
                  <a:lnTo>
                    <a:pt x="285" y="1982"/>
                  </a:lnTo>
                  <a:lnTo>
                    <a:pt x="285" y="1963"/>
                  </a:lnTo>
                  <a:lnTo>
                    <a:pt x="293" y="1954"/>
                  </a:lnTo>
                  <a:lnTo>
                    <a:pt x="310" y="1954"/>
                  </a:lnTo>
                  <a:lnTo>
                    <a:pt x="328" y="1973"/>
                  </a:lnTo>
                  <a:lnTo>
                    <a:pt x="397" y="2020"/>
                  </a:lnTo>
                  <a:lnTo>
                    <a:pt x="483" y="2039"/>
                  </a:lnTo>
                  <a:lnTo>
                    <a:pt x="535" y="2020"/>
                  </a:lnTo>
                  <a:lnTo>
                    <a:pt x="569" y="1992"/>
                  </a:lnTo>
                  <a:lnTo>
                    <a:pt x="595" y="1935"/>
                  </a:lnTo>
                  <a:lnTo>
                    <a:pt x="604" y="1888"/>
                  </a:lnTo>
                  <a:lnTo>
                    <a:pt x="587" y="1822"/>
                  </a:lnTo>
                  <a:lnTo>
                    <a:pt x="552" y="1775"/>
                  </a:lnTo>
                  <a:lnTo>
                    <a:pt x="509" y="1746"/>
                  </a:lnTo>
                  <a:lnTo>
                    <a:pt x="474" y="1727"/>
                  </a:lnTo>
                  <a:lnTo>
                    <a:pt x="449" y="1718"/>
                  </a:lnTo>
                  <a:lnTo>
                    <a:pt x="431" y="1709"/>
                  </a:lnTo>
                  <a:lnTo>
                    <a:pt x="405" y="1709"/>
                  </a:lnTo>
                  <a:lnTo>
                    <a:pt x="371" y="1690"/>
                  </a:lnTo>
                  <a:lnTo>
                    <a:pt x="345" y="1680"/>
                  </a:lnTo>
                  <a:lnTo>
                    <a:pt x="207" y="1624"/>
                  </a:lnTo>
                  <a:lnTo>
                    <a:pt x="147" y="1586"/>
                  </a:lnTo>
                  <a:lnTo>
                    <a:pt x="86" y="1529"/>
                  </a:lnTo>
                  <a:lnTo>
                    <a:pt x="43" y="1454"/>
                  </a:lnTo>
                  <a:lnTo>
                    <a:pt x="9" y="1350"/>
                  </a:lnTo>
                  <a:lnTo>
                    <a:pt x="0" y="1227"/>
                  </a:lnTo>
                  <a:lnTo>
                    <a:pt x="26" y="1001"/>
                  </a:lnTo>
                  <a:lnTo>
                    <a:pt x="95" y="793"/>
                  </a:lnTo>
                  <a:lnTo>
                    <a:pt x="198" y="604"/>
                  </a:lnTo>
                  <a:lnTo>
                    <a:pt x="319" y="444"/>
                  </a:lnTo>
                  <a:lnTo>
                    <a:pt x="440" y="312"/>
                  </a:lnTo>
                  <a:lnTo>
                    <a:pt x="561" y="227"/>
                  </a:lnTo>
                  <a:lnTo>
                    <a:pt x="535" y="142"/>
                  </a:lnTo>
                  <a:lnTo>
                    <a:pt x="535" y="66"/>
                  </a:lnTo>
                  <a:lnTo>
                    <a:pt x="543" y="38"/>
                  </a:lnTo>
                  <a:lnTo>
                    <a:pt x="543" y="19"/>
                  </a:lnTo>
                  <a:lnTo>
                    <a:pt x="561" y="10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12390" y="3081"/>
              <a:ext cx="500" cy="23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6" y="0"/>
                </a:cxn>
                <a:cxn ang="0">
                  <a:pos x="43" y="9"/>
                </a:cxn>
                <a:cxn ang="0">
                  <a:pos x="86" y="56"/>
                </a:cxn>
                <a:cxn ang="0">
                  <a:pos x="146" y="113"/>
                </a:cxn>
                <a:cxn ang="0">
                  <a:pos x="215" y="198"/>
                </a:cxn>
                <a:cxn ang="0">
                  <a:pos x="284" y="311"/>
                </a:cxn>
                <a:cxn ang="0">
                  <a:pos x="353" y="443"/>
                </a:cxn>
                <a:cxn ang="0">
                  <a:pos x="422" y="641"/>
                </a:cxn>
                <a:cxn ang="0">
                  <a:pos x="465" y="840"/>
                </a:cxn>
                <a:cxn ang="0">
                  <a:pos x="483" y="1019"/>
                </a:cxn>
                <a:cxn ang="0">
                  <a:pos x="491" y="1170"/>
                </a:cxn>
                <a:cxn ang="0">
                  <a:pos x="500" y="1161"/>
                </a:cxn>
                <a:cxn ang="0">
                  <a:pos x="491" y="1312"/>
                </a:cxn>
                <a:cxn ang="0">
                  <a:pos x="465" y="1491"/>
                </a:cxn>
                <a:cxn ang="0">
                  <a:pos x="431" y="1680"/>
                </a:cxn>
                <a:cxn ang="0">
                  <a:pos x="362" y="1868"/>
                </a:cxn>
                <a:cxn ang="0">
                  <a:pos x="293" y="2001"/>
                </a:cxn>
                <a:cxn ang="0">
                  <a:pos x="224" y="2114"/>
                </a:cxn>
                <a:cxn ang="0">
                  <a:pos x="155" y="2208"/>
                </a:cxn>
                <a:cxn ang="0">
                  <a:pos x="95" y="2265"/>
                </a:cxn>
                <a:cxn ang="0">
                  <a:pos x="51" y="2312"/>
                </a:cxn>
                <a:cxn ang="0">
                  <a:pos x="26" y="2321"/>
                </a:cxn>
                <a:cxn ang="0">
                  <a:pos x="8" y="2321"/>
                </a:cxn>
                <a:cxn ang="0">
                  <a:pos x="0" y="2312"/>
                </a:cxn>
                <a:cxn ang="0">
                  <a:pos x="0" y="2293"/>
                </a:cxn>
                <a:cxn ang="0">
                  <a:pos x="26" y="2265"/>
                </a:cxn>
                <a:cxn ang="0">
                  <a:pos x="146" y="2104"/>
                </a:cxn>
                <a:cxn ang="0">
                  <a:pos x="233" y="1935"/>
                </a:cxn>
                <a:cxn ang="0">
                  <a:pos x="302" y="1755"/>
                </a:cxn>
                <a:cxn ang="0">
                  <a:pos x="345" y="1557"/>
                </a:cxn>
                <a:cxn ang="0">
                  <a:pos x="362" y="1359"/>
                </a:cxn>
                <a:cxn ang="0">
                  <a:pos x="371" y="1161"/>
                </a:cxn>
                <a:cxn ang="0">
                  <a:pos x="353" y="887"/>
                </a:cxn>
                <a:cxn ang="0">
                  <a:pos x="319" y="632"/>
                </a:cxn>
                <a:cxn ang="0">
                  <a:pos x="250" y="415"/>
                </a:cxn>
                <a:cxn ang="0">
                  <a:pos x="155" y="226"/>
                </a:cxn>
                <a:cxn ang="0">
                  <a:pos x="43" y="75"/>
                </a:cxn>
                <a:cxn ang="0">
                  <a:pos x="26" y="56"/>
                </a:cxn>
                <a:cxn ang="0">
                  <a:pos x="8" y="47"/>
                </a:cxn>
                <a:cxn ang="0">
                  <a:pos x="0" y="3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0" h="2321">
                  <a:moveTo>
                    <a:pt x="8" y="0"/>
                  </a:moveTo>
                  <a:lnTo>
                    <a:pt x="26" y="0"/>
                  </a:lnTo>
                  <a:lnTo>
                    <a:pt x="43" y="9"/>
                  </a:lnTo>
                  <a:lnTo>
                    <a:pt x="86" y="56"/>
                  </a:lnTo>
                  <a:lnTo>
                    <a:pt x="146" y="113"/>
                  </a:lnTo>
                  <a:lnTo>
                    <a:pt x="215" y="198"/>
                  </a:lnTo>
                  <a:lnTo>
                    <a:pt x="284" y="311"/>
                  </a:lnTo>
                  <a:lnTo>
                    <a:pt x="353" y="443"/>
                  </a:lnTo>
                  <a:lnTo>
                    <a:pt x="422" y="641"/>
                  </a:lnTo>
                  <a:lnTo>
                    <a:pt x="465" y="840"/>
                  </a:lnTo>
                  <a:lnTo>
                    <a:pt x="483" y="1019"/>
                  </a:lnTo>
                  <a:lnTo>
                    <a:pt x="491" y="1170"/>
                  </a:lnTo>
                  <a:lnTo>
                    <a:pt x="500" y="1161"/>
                  </a:lnTo>
                  <a:lnTo>
                    <a:pt x="491" y="1312"/>
                  </a:lnTo>
                  <a:lnTo>
                    <a:pt x="465" y="1491"/>
                  </a:lnTo>
                  <a:lnTo>
                    <a:pt x="431" y="1680"/>
                  </a:lnTo>
                  <a:lnTo>
                    <a:pt x="362" y="1868"/>
                  </a:lnTo>
                  <a:lnTo>
                    <a:pt x="293" y="2001"/>
                  </a:lnTo>
                  <a:lnTo>
                    <a:pt x="224" y="2114"/>
                  </a:lnTo>
                  <a:lnTo>
                    <a:pt x="155" y="2208"/>
                  </a:lnTo>
                  <a:lnTo>
                    <a:pt x="95" y="2265"/>
                  </a:lnTo>
                  <a:lnTo>
                    <a:pt x="51" y="2312"/>
                  </a:lnTo>
                  <a:lnTo>
                    <a:pt x="26" y="2321"/>
                  </a:lnTo>
                  <a:lnTo>
                    <a:pt x="8" y="2321"/>
                  </a:lnTo>
                  <a:lnTo>
                    <a:pt x="0" y="2312"/>
                  </a:lnTo>
                  <a:lnTo>
                    <a:pt x="0" y="2293"/>
                  </a:lnTo>
                  <a:lnTo>
                    <a:pt x="26" y="2265"/>
                  </a:lnTo>
                  <a:lnTo>
                    <a:pt x="146" y="2104"/>
                  </a:lnTo>
                  <a:lnTo>
                    <a:pt x="233" y="1935"/>
                  </a:lnTo>
                  <a:lnTo>
                    <a:pt x="302" y="1755"/>
                  </a:lnTo>
                  <a:lnTo>
                    <a:pt x="345" y="1557"/>
                  </a:lnTo>
                  <a:lnTo>
                    <a:pt x="362" y="1359"/>
                  </a:lnTo>
                  <a:lnTo>
                    <a:pt x="371" y="1161"/>
                  </a:lnTo>
                  <a:lnTo>
                    <a:pt x="353" y="887"/>
                  </a:lnTo>
                  <a:lnTo>
                    <a:pt x="319" y="632"/>
                  </a:lnTo>
                  <a:lnTo>
                    <a:pt x="250" y="415"/>
                  </a:lnTo>
                  <a:lnTo>
                    <a:pt x="155" y="226"/>
                  </a:lnTo>
                  <a:lnTo>
                    <a:pt x="43" y="75"/>
                  </a:lnTo>
                  <a:lnTo>
                    <a:pt x="26" y="56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6" name="Freeform 70"/>
            <p:cNvSpPr>
              <a:spLocks noEditPoints="1"/>
            </p:cNvSpPr>
            <p:nvPr/>
          </p:nvSpPr>
          <p:spPr bwMode="auto">
            <a:xfrm>
              <a:off x="13856" y="3836"/>
              <a:ext cx="224" cy="1000"/>
            </a:xfrm>
            <a:custGeom>
              <a:avLst/>
              <a:gdLst/>
              <a:ahLst/>
              <a:cxnLst>
                <a:cxn ang="0">
                  <a:pos x="112" y="755"/>
                </a:cxn>
                <a:cxn ang="0">
                  <a:pos x="147" y="764"/>
                </a:cxn>
                <a:cxn ang="0">
                  <a:pos x="181" y="783"/>
                </a:cxn>
                <a:cxn ang="0">
                  <a:pos x="198" y="802"/>
                </a:cxn>
                <a:cxn ang="0">
                  <a:pos x="216" y="840"/>
                </a:cxn>
                <a:cxn ang="0">
                  <a:pos x="224" y="877"/>
                </a:cxn>
                <a:cxn ang="0">
                  <a:pos x="216" y="915"/>
                </a:cxn>
                <a:cxn ang="0">
                  <a:pos x="198" y="953"/>
                </a:cxn>
                <a:cxn ang="0">
                  <a:pos x="181" y="972"/>
                </a:cxn>
                <a:cxn ang="0">
                  <a:pos x="147" y="991"/>
                </a:cxn>
                <a:cxn ang="0">
                  <a:pos x="112" y="1000"/>
                </a:cxn>
                <a:cxn ang="0">
                  <a:pos x="78" y="991"/>
                </a:cxn>
                <a:cxn ang="0">
                  <a:pos x="43" y="972"/>
                </a:cxn>
                <a:cxn ang="0">
                  <a:pos x="26" y="953"/>
                </a:cxn>
                <a:cxn ang="0">
                  <a:pos x="9" y="915"/>
                </a:cxn>
                <a:cxn ang="0">
                  <a:pos x="0" y="877"/>
                </a:cxn>
                <a:cxn ang="0">
                  <a:pos x="9" y="840"/>
                </a:cxn>
                <a:cxn ang="0">
                  <a:pos x="26" y="802"/>
                </a:cxn>
                <a:cxn ang="0">
                  <a:pos x="43" y="783"/>
                </a:cxn>
                <a:cxn ang="0">
                  <a:pos x="78" y="764"/>
                </a:cxn>
                <a:cxn ang="0">
                  <a:pos x="112" y="755"/>
                </a:cxn>
                <a:cxn ang="0">
                  <a:pos x="112" y="0"/>
                </a:cxn>
                <a:cxn ang="0">
                  <a:pos x="147" y="9"/>
                </a:cxn>
                <a:cxn ang="0">
                  <a:pos x="181" y="28"/>
                </a:cxn>
                <a:cxn ang="0">
                  <a:pos x="198" y="47"/>
                </a:cxn>
                <a:cxn ang="0">
                  <a:pos x="216" y="85"/>
                </a:cxn>
                <a:cxn ang="0">
                  <a:pos x="224" y="122"/>
                </a:cxn>
                <a:cxn ang="0">
                  <a:pos x="216" y="160"/>
                </a:cxn>
                <a:cxn ang="0">
                  <a:pos x="198" y="198"/>
                </a:cxn>
                <a:cxn ang="0">
                  <a:pos x="181" y="217"/>
                </a:cxn>
                <a:cxn ang="0">
                  <a:pos x="147" y="236"/>
                </a:cxn>
                <a:cxn ang="0">
                  <a:pos x="112" y="245"/>
                </a:cxn>
                <a:cxn ang="0">
                  <a:pos x="78" y="236"/>
                </a:cxn>
                <a:cxn ang="0">
                  <a:pos x="43" y="217"/>
                </a:cxn>
                <a:cxn ang="0">
                  <a:pos x="26" y="198"/>
                </a:cxn>
                <a:cxn ang="0">
                  <a:pos x="9" y="160"/>
                </a:cxn>
                <a:cxn ang="0">
                  <a:pos x="0" y="122"/>
                </a:cxn>
                <a:cxn ang="0">
                  <a:pos x="9" y="85"/>
                </a:cxn>
                <a:cxn ang="0">
                  <a:pos x="26" y="47"/>
                </a:cxn>
                <a:cxn ang="0">
                  <a:pos x="43" y="28"/>
                </a:cxn>
                <a:cxn ang="0">
                  <a:pos x="78" y="9"/>
                </a:cxn>
                <a:cxn ang="0">
                  <a:pos x="112" y="0"/>
                </a:cxn>
              </a:cxnLst>
              <a:rect l="0" t="0" r="r" b="b"/>
              <a:pathLst>
                <a:path w="224" h="1000">
                  <a:moveTo>
                    <a:pt x="112" y="755"/>
                  </a:moveTo>
                  <a:lnTo>
                    <a:pt x="147" y="764"/>
                  </a:lnTo>
                  <a:lnTo>
                    <a:pt x="181" y="783"/>
                  </a:lnTo>
                  <a:lnTo>
                    <a:pt x="198" y="802"/>
                  </a:lnTo>
                  <a:lnTo>
                    <a:pt x="216" y="840"/>
                  </a:lnTo>
                  <a:lnTo>
                    <a:pt x="224" y="877"/>
                  </a:lnTo>
                  <a:lnTo>
                    <a:pt x="216" y="915"/>
                  </a:lnTo>
                  <a:lnTo>
                    <a:pt x="198" y="953"/>
                  </a:lnTo>
                  <a:lnTo>
                    <a:pt x="181" y="972"/>
                  </a:lnTo>
                  <a:lnTo>
                    <a:pt x="147" y="991"/>
                  </a:lnTo>
                  <a:lnTo>
                    <a:pt x="112" y="1000"/>
                  </a:lnTo>
                  <a:lnTo>
                    <a:pt x="78" y="991"/>
                  </a:lnTo>
                  <a:lnTo>
                    <a:pt x="43" y="972"/>
                  </a:lnTo>
                  <a:lnTo>
                    <a:pt x="26" y="953"/>
                  </a:lnTo>
                  <a:lnTo>
                    <a:pt x="9" y="915"/>
                  </a:lnTo>
                  <a:lnTo>
                    <a:pt x="0" y="877"/>
                  </a:lnTo>
                  <a:lnTo>
                    <a:pt x="9" y="840"/>
                  </a:lnTo>
                  <a:lnTo>
                    <a:pt x="26" y="802"/>
                  </a:lnTo>
                  <a:lnTo>
                    <a:pt x="43" y="783"/>
                  </a:lnTo>
                  <a:lnTo>
                    <a:pt x="78" y="764"/>
                  </a:lnTo>
                  <a:lnTo>
                    <a:pt x="112" y="755"/>
                  </a:lnTo>
                  <a:close/>
                  <a:moveTo>
                    <a:pt x="112" y="0"/>
                  </a:moveTo>
                  <a:lnTo>
                    <a:pt x="147" y="9"/>
                  </a:lnTo>
                  <a:lnTo>
                    <a:pt x="181" y="28"/>
                  </a:lnTo>
                  <a:lnTo>
                    <a:pt x="198" y="47"/>
                  </a:lnTo>
                  <a:lnTo>
                    <a:pt x="216" y="85"/>
                  </a:lnTo>
                  <a:lnTo>
                    <a:pt x="224" y="122"/>
                  </a:lnTo>
                  <a:lnTo>
                    <a:pt x="216" y="160"/>
                  </a:lnTo>
                  <a:lnTo>
                    <a:pt x="198" y="198"/>
                  </a:lnTo>
                  <a:lnTo>
                    <a:pt x="181" y="217"/>
                  </a:lnTo>
                  <a:lnTo>
                    <a:pt x="147" y="236"/>
                  </a:lnTo>
                  <a:lnTo>
                    <a:pt x="112" y="245"/>
                  </a:lnTo>
                  <a:lnTo>
                    <a:pt x="78" y="236"/>
                  </a:lnTo>
                  <a:lnTo>
                    <a:pt x="43" y="217"/>
                  </a:lnTo>
                  <a:lnTo>
                    <a:pt x="26" y="198"/>
                  </a:lnTo>
                  <a:lnTo>
                    <a:pt x="9" y="160"/>
                  </a:lnTo>
                  <a:lnTo>
                    <a:pt x="0" y="122"/>
                  </a:lnTo>
                  <a:lnTo>
                    <a:pt x="9" y="85"/>
                  </a:lnTo>
                  <a:lnTo>
                    <a:pt x="26" y="47"/>
                  </a:lnTo>
                  <a:lnTo>
                    <a:pt x="43" y="28"/>
                  </a:lnTo>
                  <a:lnTo>
                    <a:pt x="78" y="9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14977" y="3251"/>
              <a:ext cx="1424" cy="15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1415" y="0"/>
                </a:cxn>
                <a:cxn ang="0">
                  <a:pos x="1424" y="9"/>
                </a:cxn>
                <a:cxn ang="0">
                  <a:pos x="1424" y="37"/>
                </a:cxn>
                <a:cxn ang="0">
                  <a:pos x="1415" y="47"/>
                </a:cxn>
                <a:cxn ang="0">
                  <a:pos x="1415" y="56"/>
                </a:cxn>
                <a:cxn ang="0">
                  <a:pos x="1406" y="47"/>
                </a:cxn>
                <a:cxn ang="0">
                  <a:pos x="216" y="1500"/>
                </a:cxn>
                <a:cxn ang="0">
                  <a:pos x="578" y="1500"/>
                </a:cxn>
                <a:cxn ang="0">
                  <a:pos x="725" y="1491"/>
                </a:cxn>
                <a:cxn ang="0">
                  <a:pos x="837" y="1462"/>
                </a:cxn>
                <a:cxn ang="0">
                  <a:pos x="923" y="1415"/>
                </a:cxn>
                <a:cxn ang="0">
                  <a:pos x="992" y="1340"/>
                </a:cxn>
                <a:cxn ang="0">
                  <a:pos x="1053" y="1255"/>
                </a:cxn>
                <a:cxn ang="0">
                  <a:pos x="1096" y="1151"/>
                </a:cxn>
                <a:cxn ang="0">
                  <a:pos x="1139" y="1019"/>
                </a:cxn>
                <a:cxn ang="0">
                  <a:pos x="1148" y="991"/>
                </a:cxn>
                <a:cxn ang="0">
                  <a:pos x="1156" y="981"/>
                </a:cxn>
                <a:cxn ang="0">
                  <a:pos x="1156" y="972"/>
                </a:cxn>
                <a:cxn ang="0">
                  <a:pos x="1165" y="962"/>
                </a:cxn>
                <a:cxn ang="0">
                  <a:pos x="1182" y="962"/>
                </a:cxn>
                <a:cxn ang="0">
                  <a:pos x="1199" y="981"/>
                </a:cxn>
                <a:cxn ang="0">
                  <a:pos x="1199" y="1000"/>
                </a:cxn>
                <a:cxn ang="0">
                  <a:pos x="1191" y="1019"/>
                </a:cxn>
                <a:cxn ang="0">
                  <a:pos x="1191" y="1028"/>
                </a:cxn>
                <a:cxn ang="0">
                  <a:pos x="1044" y="1538"/>
                </a:cxn>
                <a:cxn ang="0">
                  <a:pos x="1027" y="1576"/>
                </a:cxn>
                <a:cxn ang="0">
                  <a:pos x="1018" y="1585"/>
                </a:cxn>
                <a:cxn ang="0">
                  <a:pos x="18" y="1585"/>
                </a:cxn>
                <a:cxn ang="0">
                  <a:pos x="0" y="1576"/>
                </a:cxn>
                <a:cxn ang="0">
                  <a:pos x="0" y="1557"/>
                </a:cxn>
                <a:cxn ang="0">
                  <a:pos x="9" y="1547"/>
                </a:cxn>
                <a:cxn ang="0">
                  <a:pos x="9" y="1529"/>
                </a:cxn>
                <a:cxn ang="0">
                  <a:pos x="1199" y="75"/>
                </a:cxn>
                <a:cxn ang="0">
                  <a:pos x="854" y="75"/>
                </a:cxn>
                <a:cxn ang="0">
                  <a:pos x="708" y="85"/>
                </a:cxn>
                <a:cxn ang="0">
                  <a:pos x="587" y="122"/>
                </a:cxn>
                <a:cxn ang="0">
                  <a:pos x="492" y="188"/>
                </a:cxn>
                <a:cxn ang="0">
                  <a:pos x="423" y="264"/>
                </a:cxn>
                <a:cxn ang="0">
                  <a:pos x="371" y="377"/>
                </a:cxn>
                <a:cxn ang="0">
                  <a:pos x="328" y="500"/>
                </a:cxn>
                <a:cxn ang="0">
                  <a:pos x="328" y="509"/>
                </a:cxn>
                <a:cxn ang="0">
                  <a:pos x="311" y="528"/>
                </a:cxn>
                <a:cxn ang="0">
                  <a:pos x="294" y="528"/>
                </a:cxn>
                <a:cxn ang="0">
                  <a:pos x="276" y="509"/>
                </a:cxn>
                <a:cxn ang="0">
                  <a:pos x="276" y="500"/>
                </a:cxn>
                <a:cxn ang="0">
                  <a:pos x="285" y="490"/>
                </a:cxn>
                <a:cxn ang="0">
                  <a:pos x="285" y="471"/>
                </a:cxn>
                <a:cxn ang="0">
                  <a:pos x="406" y="47"/>
                </a:cxn>
                <a:cxn ang="0">
                  <a:pos x="423" y="9"/>
                </a:cxn>
                <a:cxn ang="0">
                  <a:pos x="432" y="0"/>
                </a:cxn>
              </a:cxnLst>
              <a:rect l="0" t="0" r="r" b="b"/>
              <a:pathLst>
                <a:path w="1424" h="1585">
                  <a:moveTo>
                    <a:pt x="432" y="0"/>
                  </a:moveTo>
                  <a:lnTo>
                    <a:pt x="1415" y="0"/>
                  </a:lnTo>
                  <a:lnTo>
                    <a:pt x="1424" y="9"/>
                  </a:lnTo>
                  <a:lnTo>
                    <a:pt x="1424" y="37"/>
                  </a:lnTo>
                  <a:lnTo>
                    <a:pt x="1415" y="47"/>
                  </a:lnTo>
                  <a:lnTo>
                    <a:pt x="1415" y="56"/>
                  </a:lnTo>
                  <a:lnTo>
                    <a:pt x="1406" y="47"/>
                  </a:lnTo>
                  <a:lnTo>
                    <a:pt x="216" y="1500"/>
                  </a:lnTo>
                  <a:lnTo>
                    <a:pt x="578" y="1500"/>
                  </a:lnTo>
                  <a:lnTo>
                    <a:pt x="725" y="1491"/>
                  </a:lnTo>
                  <a:lnTo>
                    <a:pt x="837" y="1462"/>
                  </a:lnTo>
                  <a:lnTo>
                    <a:pt x="923" y="1415"/>
                  </a:lnTo>
                  <a:lnTo>
                    <a:pt x="992" y="1340"/>
                  </a:lnTo>
                  <a:lnTo>
                    <a:pt x="1053" y="1255"/>
                  </a:lnTo>
                  <a:lnTo>
                    <a:pt x="1096" y="1151"/>
                  </a:lnTo>
                  <a:lnTo>
                    <a:pt x="1139" y="1019"/>
                  </a:lnTo>
                  <a:lnTo>
                    <a:pt x="1148" y="991"/>
                  </a:lnTo>
                  <a:lnTo>
                    <a:pt x="1156" y="981"/>
                  </a:lnTo>
                  <a:lnTo>
                    <a:pt x="1156" y="972"/>
                  </a:lnTo>
                  <a:lnTo>
                    <a:pt x="1165" y="962"/>
                  </a:lnTo>
                  <a:lnTo>
                    <a:pt x="1182" y="962"/>
                  </a:lnTo>
                  <a:lnTo>
                    <a:pt x="1199" y="981"/>
                  </a:lnTo>
                  <a:lnTo>
                    <a:pt x="1199" y="1000"/>
                  </a:lnTo>
                  <a:lnTo>
                    <a:pt x="1191" y="1019"/>
                  </a:lnTo>
                  <a:lnTo>
                    <a:pt x="1191" y="1028"/>
                  </a:lnTo>
                  <a:lnTo>
                    <a:pt x="1044" y="1538"/>
                  </a:lnTo>
                  <a:lnTo>
                    <a:pt x="1027" y="1576"/>
                  </a:lnTo>
                  <a:lnTo>
                    <a:pt x="1018" y="1585"/>
                  </a:lnTo>
                  <a:lnTo>
                    <a:pt x="18" y="1585"/>
                  </a:lnTo>
                  <a:lnTo>
                    <a:pt x="0" y="1576"/>
                  </a:lnTo>
                  <a:lnTo>
                    <a:pt x="0" y="1557"/>
                  </a:lnTo>
                  <a:lnTo>
                    <a:pt x="9" y="1547"/>
                  </a:lnTo>
                  <a:lnTo>
                    <a:pt x="9" y="1529"/>
                  </a:lnTo>
                  <a:lnTo>
                    <a:pt x="1199" y="75"/>
                  </a:lnTo>
                  <a:lnTo>
                    <a:pt x="854" y="75"/>
                  </a:lnTo>
                  <a:lnTo>
                    <a:pt x="708" y="85"/>
                  </a:lnTo>
                  <a:lnTo>
                    <a:pt x="587" y="122"/>
                  </a:lnTo>
                  <a:lnTo>
                    <a:pt x="492" y="188"/>
                  </a:lnTo>
                  <a:lnTo>
                    <a:pt x="423" y="264"/>
                  </a:lnTo>
                  <a:lnTo>
                    <a:pt x="371" y="377"/>
                  </a:lnTo>
                  <a:lnTo>
                    <a:pt x="328" y="500"/>
                  </a:lnTo>
                  <a:lnTo>
                    <a:pt x="328" y="509"/>
                  </a:lnTo>
                  <a:lnTo>
                    <a:pt x="311" y="528"/>
                  </a:lnTo>
                  <a:lnTo>
                    <a:pt x="294" y="528"/>
                  </a:lnTo>
                  <a:lnTo>
                    <a:pt x="276" y="509"/>
                  </a:lnTo>
                  <a:lnTo>
                    <a:pt x="276" y="500"/>
                  </a:lnTo>
                  <a:lnTo>
                    <a:pt x="285" y="490"/>
                  </a:lnTo>
                  <a:lnTo>
                    <a:pt x="285" y="471"/>
                  </a:lnTo>
                  <a:lnTo>
                    <a:pt x="406" y="47"/>
                  </a:lnTo>
                  <a:lnTo>
                    <a:pt x="423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16375" y="4449"/>
              <a:ext cx="871" cy="1076"/>
            </a:xfrm>
            <a:custGeom>
              <a:avLst/>
              <a:gdLst/>
              <a:ahLst/>
              <a:cxnLst>
                <a:cxn ang="0">
                  <a:pos x="414" y="19"/>
                </a:cxn>
                <a:cxn ang="0">
                  <a:pos x="535" y="161"/>
                </a:cxn>
                <a:cxn ang="0">
                  <a:pos x="604" y="349"/>
                </a:cxn>
                <a:cxn ang="0">
                  <a:pos x="621" y="491"/>
                </a:cxn>
                <a:cxn ang="0">
                  <a:pos x="664" y="378"/>
                </a:cxn>
                <a:cxn ang="0">
                  <a:pos x="759" y="151"/>
                </a:cxn>
                <a:cxn ang="0">
                  <a:pos x="819" y="29"/>
                </a:cxn>
                <a:cxn ang="0">
                  <a:pos x="862" y="19"/>
                </a:cxn>
                <a:cxn ang="0">
                  <a:pos x="871" y="38"/>
                </a:cxn>
                <a:cxn ang="0">
                  <a:pos x="862" y="57"/>
                </a:cxn>
                <a:cxn ang="0">
                  <a:pos x="767" y="274"/>
                </a:cxn>
                <a:cxn ang="0">
                  <a:pos x="681" y="472"/>
                </a:cxn>
                <a:cxn ang="0">
                  <a:pos x="621" y="689"/>
                </a:cxn>
                <a:cxn ang="0">
                  <a:pos x="578" y="906"/>
                </a:cxn>
                <a:cxn ang="0">
                  <a:pos x="552" y="1029"/>
                </a:cxn>
                <a:cxn ang="0">
                  <a:pos x="526" y="1067"/>
                </a:cxn>
                <a:cxn ang="0">
                  <a:pos x="500" y="1076"/>
                </a:cxn>
                <a:cxn ang="0">
                  <a:pos x="483" y="1048"/>
                </a:cxn>
                <a:cxn ang="0">
                  <a:pos x="491" y="982"/>
                </a:cxn>
                <a:cxn ang="0">
                  <a:pos x="560" y="680"/>
                </a:cxn>
                <a:cxn ang="0">
                  <a:pos x="569" y="661"/>
                </a:cxn>
                <a:cxn ang="0">
                  <a:pos x="560" y="406"/>
                </a:cxn>
                <a:cxn ang="0">
                  <a:pos x="500" y="246"/>
                </a:cxn>
                <a:cxn ang="0">
                  <a:pos x="388" y="151"/>
                </a:cxn>
                <a:cxn ang="0">
                  <a:pos x="224" y="142"/>
                </a:cxn>
                <a:cxn ang="0">
                  <a:pos x="95" y="217"/>
                </a:cxn>
                <a:cxn ang="0">
                  <a:pos x="43" y="302"/>
                </a:cxn>
                <a:cxn ang="0">
                  <a:pos x="8" y="312"/>
                </a:cxn>
                <a:cxn ang="0">
                  <a:pos x="0" y="293"/>
                </a:cxn>
                <a:cxn ang="0">
                  <a:pos x="26" y="227"/>
                </a:cxn>
                <a:cxn ang="0">
                  <a:pos x="112" y="95"/>
                </a:cxn>
                <a:cxn ang="0">
                  <a:pos x="233" y="10"/>
                </a:cxn>
              </a:cxnLst>
              <a:rect l="0" t="0" r="r" b="b"/>
              <a:pathLst>
                <a:path w="871" h="1076">
                  <a:moveTo>
                    <a:pt x="319" y="0"/>
                  </a:moveTo>
                  <a:lnTo>
                    <a:pt x="414" y="19"/>
                  </a:lnTo>
                  <a:lnTo>
                    <a:pt x="483" y="85"/>
                  </a:lnTo>
                  <a:lnTo>
                    <a:pt x="535" y="161"/>
                  </a:lnTo>
                  <a:lnTo>
                    <a:pt x="578" y="255"/>
                  </a:lnTo>
                  <a:lnTo>
                    <a:pt x="604" y="349"/>
                  </a:lnTo>
                  <a:lnTo>
                    <a:pt x="612" y="434"/>
                  </a:lnTo>
                  <a:lnTo>
                    <a:pt x="621" y="491"/>
                  </a:lnTo>
                  <a:lnTo>
                    <a:pt x="621" y="500"/>
                  </a:lnTo>
                  <a:lnTo>
                    <a:pt x="664" y="378"/>
                  </a:lnTo>
                  <a:lnTo>
                    <a:pt x="716" y="255"/>
                  </a:lnTo>
                  <a:lnTo>
                    <a:pt x="759" y="151"/>
                  </a:lnTo>
                  <a:lnTo>
                    <a:pt x="802" y="76"/>
                  </a:lnTo>
                  <a:lnTo>
                    <a:pt x="819" y="29"/>
                  </a:lnTo>
                  <a:lnTo>
                    <a:pt x="828" y="19"/>
                  </a:lnTo>
                  <a:lnTo>
                    <a:pt x="862" y="19"/>
                  </a:lnTo>
                  <a:lnTo>
                    <a:pt x="871" y="29"/>
                  </a:lnTo>
                  <a:lnTo>
                    <a:pt x="871" y="38"/>
                  </a:lnTo>
                  <a:lnTo>
                    <a:pt x="862" y="47"/>
                  </a:lnTo>
                  <a:lnTo>
                    <a:pt x="862" y="57"/>
                  </a:lnTo>
                  <a:lnTo>
                    <a:pt x="802" y="180"/>
                  </a:lnTo>
                  <a:lnTo>
                    <a:pt x="767" y="274"/>
                  </a:lnTo>
                  <a:lnTo>
                    <a:pt x="716" y="387"/>
                  </a:lnTo>
                  <a:lnTo>
                    <a:pt x="681" y="472"/>
                  </a:lnTo>
                  <a:lnTo>
                    <a:pt x="629" y="642"/>
                  </a:lnTo>
                  <a:lnTo>
                    <a:pt x="621" y="689"/>
                  </a:lnTo>
                  <a:lnTo>
                    <a:pt x="604" y="802"/>
                  </a:lnTo>
                  <a:lnTo>
                    <a:pt x="578" y="906"/>
                  </a:lnTo>
                  <a:lnTo>
                    <a:pt x="560" y="991"/>
                  </a:lnTo>
                  <a:lnTo>
                    <a:pt x="552" y="1029"/>
                  </a:lnTo>
                  <a:lnTo>
                    <a:pt x="535" y="1048"/>
                  </a:lnTo>
                  <a:lnTo>
                    <a:pt x="526" y="1067"/>
                  </a:lnTo>
                  <a:lnTo>
                    <a:pt x="517" y="1076"/>
                  </a:lnTo>
                  <a:lnTo>
                    <a:pt x="500" y="1076"/>
                  </a:lnTo>
                  <a:lnTo>
                    <a:pt x="491" y="1067"/>
                  </a:lnTo>
                  <a:lnTo>
                    <a:pt x="483" y="1048"/>
                  </a:lnTo>
                  <a:lnTo>
                    <a:pt x="483" y="1038"/>
                  </a:lnTo>
                  <a:lnTo>
                    <a:pt x="491" y="982"/>
                  </a:lnTo>
                  <a:lnTo>
                    <a:pt x="509" y="887"/>
                  </a:lnTo>
                  <a:lnTo>
                    <a:pt x="560" y="680"/>
                  </a:lnTo>
                  <a:lnTo>
                    <a:pt x="560" y="670"/>
                  </a:lnTo>
                  <a:lnTo>
                    <a:pt x="569" y="661"/>
                  </a:lnTo>
                  <a:lnTo>
                    <a:pt x="569" y="491"/>
                  </a:lnTo>
                  <a:lnTo>
                    <a:pt x="560" y="406"/>
                  </a:lnTo>
                  <a:lnTo>
                    <a:pt x="535" y="321"/>
                  </a:lnTo>
                  <a:lnTo>
                    <a:pt x="500" y="246"/>
                  </a:lnTo>
                  <a:lnTo>
                    <a:pt x="457" y="189"/>
                  </a:lnTo>
                  <a:lnTo>
                    <a:pt x="388" y="151"/>
                  </a:lnTo>
                  <a:lnTo>
                    <a:pt x="293" y="132"/>
                  </a:lnTo>
                  <a:lnTo>
                    <a:pt x="224" y="142"/>
                  </a:lnTo>
                  <a:lnTo>
                    <a:pt x="146" y="170"/>
                  </a:lnTo>
                  <a:lnTo>
                    <a:pt x="95" y="217"/>
                  </a:lnTo>
                  <a:lnTo>
                    <a:pt x="52" y="283"/>
                  </a:lnTo>
                  <a:lnTo>
                    <a:pt x="43" y="302"/>
                  </a:lnTo>
                  <a:lnTo>
                    <a:pt x="43" y="312"/>
                  </a:lnTo>
                  <a:lnTo>
                    <a:pt x="8" y="312"/>
                  </a:lnTo>
                  <a:lnTo>
                    <a:pt x="0" y="302"/>
                  </a:lnTo>
                  <a:lnTo>
                    <a:pt x="0" y="293"/>
                  </a:lnTo>
                  <a:lnTo>
                    <a:pt x="8" y="274"/>
                  </a:lnTo>
                  <a:lnTo>
                    <a:pt x="26" y="227"/>
                  </a:lnTo>
                  <a:lnTo>
                    <a:pt x="60" y="161"/>
                  </a:lnTo>
                  <a:lnTo>
                    <a:pt x="112" y="95"/>
                  </a:lnTo>
                  <a:lnTo>
                    <a:pt x="164" y="47"/>
                  </a:lnTo>
                  <a:lnTo>
                    <a:pt x="233" y="1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17608" y="3081"/>
              <a:ext cx="501" cy="233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2" y="0"/>
                </a:cxn>
                <a:cxn ang="0">
                  <a:pos x="501" y="9"/>
                </a:cxn>
                <a:cxn ang="0">
                  <a:pos x="501" y="37"/>
                </a:cxn>
                <a:cxn ang="0">
                  <a:pos x="475" y="66"/>
                </a:cxn>
                <a:cxn ang="0">
                  <a:pos x="354" y="217"/>
                </a:cxn>
                <a:cxn ang="0">
                  <a:pos x="268" y="396"/>
                </a:cxn>
                <a:cxn ang="0">
                  <a:pos x="199" y="575"/>
                </a:cxn>
                <a:cxn ang="0">
                  <a:pos x="156" y="764"/>
                </a:cxn>
                <a:cxn ang="0">
                  <a:pos x="138" y="972"/>
                </a:cxn>
                <a:cxn ang="0">
                  <a:pos x="130" y="1170"/>
                </a:cxn>
                <a:cxn ang="0">
                  <a:pos x="138" y="1359"/>
                </a:cxn>
                <a:cxn ang="0">
                  <a:pos x="156" y="1548"/>
                </a:cxn>
                <a:cxn ang="0">
                  <a:pos x="199" y="1746"/>
                </a:cxn>
                <a:cxn ang="0">
                  <a:pos x="259" y="1935"/>
                </a:cxn>
                <a:cxn ang="0">
                  <a:pos x="345" y="2104"/>
                </a:cxn>
                <a:cxn ang="0">
                  <a:pos x="466" y="2265"/>
                </a:cxn>
                <a:cxn ang="0">
                  <a:pos x="501" y="2303"/>
                </a:cxn>
                <a:cxn ang="0">
                  <a:pos x="501" y="2312"/>
                </a:cxn>
                <a:cxn ang="0">
                  <a:pos x="492" y="2312"/>
                </a:cxn>
                <a:cxn ang="0">
                  <a:pos x="492" y="2321"/>
                </a:cxn>
                <a:cxn ang="0">
                  <a:pos x="483" y="2331"/>
                </a:cxn>
                <a:cxn ang="0">
                  <a:pos x="466" y="2331"/>
                </a:cxn>
                <a:cxn ang="0">
                  <a:pos x="449" y="2321"/>
                </a:cxn>
                <a:cxn ang="0">
                  <a:pos x="406" y="2284"/>
                </a:cxn>
                <a:cxn ang="0">
                  <a:pos x="345" y="2218"/>
                </a:cxn>
                <a:cxn ang="0">
                  <a:pos x="276" y="2133"/>
                </a:cxn>
                <a:cxn ang="0">
                  <a:pos x="207" y="2019"/>
                </a:cxn>
                <a:cxn ang="0">
                  <a:pos x="138" y="1887"/>
                </a:cxn>
                <a:cxn ang="0">
                  <a:pos x="69" y="1689"/>
                </a:cxn>
                <a:cxn ang="0">
                  <a:pos x="26" y="1491"/>
                </a:cxn>
                <a:cxn ang="0">
                  <a:pos x="9" y="1312"/>
                </a:cxn>
                <a:cxn ang="0">
                  <a:pos x="0" y="1161"/>
                </a:cxn>
                <a:cxn ang="0">
                  <a:pos x="9" y="1010"/>
                </a:cxn>
                <a:cxn ang="0">
                  <a:pos x="35" y="830"/>
                </a:cxn>
                <a:cxn ang="0">
                  <a:pos x="69" y="641"/>
                </a:cxn>
                <a:cxn ang="0">
                  <a:pos x="138" y="453"/>
                </a:cxn>
                <a:cxn ang="0">
                  <a:pos x="207" y="321"/>
                </a:cxn>
                <a:cxn ang="0">
                  <a:pos x="276" y="207"/>
                </a:cxn>
                <a:cxn ang="0">
                  <a:pos x="345" y="113"/>
                </a:cxn>
                <a:cxn ang="0">
                  <a:pos x="406" y="56"/>
                </a:cxn>
                <a:cxn ang="0">
                  <a:pos x="449" y="9"/>
                </a:cxn>
                <a:cxn ang="0">
                  <a:pos x="475" y="0"/>
                </a:cxn>
              </a:cxnLst>
              <a:rect l="0" t="0" r="r" b="b"/>
              <a:pathLst>
                <a:path w="501" h="2331">
                  <a:moveTo>
                    <a:pt x="475" y="0"/>
                  </a:moveTo>
                  <a:lnTo>
                    <a:pt x="492" y="0"/>
                  </a:lnTo>
                  <a:lnTo>
                    <a:pt x="501" y="9"/>
                  </a:lnTo>
                  <a:lnTo>
                    <a:pt x="501" y="37"/>
                  </a:lnTo>
                  <a:lnTo>
                    <a:pt x="475" y="66"/>
                  </a:lnTo>
                  <a:lnTo>
                    <a:pt x="354" y="217"/>
                  </a:lnTo>
                  <a:lnTo>
                    <a:pt x="268" y="396"/>
                  </a:lnTo>
                  <a:lnTo>
                    <a:pt x="199" y="575"/>
                  </a:lnTo>
                  <a:lnTo>
                    <a:pt x="156" y="764"/>
                  </a:lnTo>
                  <a:lnTo>
                    <a:pt x="138" y="972"/>
                  </a:lnTo>
                  <a:lnTo>
                    <a:pt x="130" y="1170"/>
                  </a:lnTo>
                  <a:lnTo>
                    <a:pt x="138" y="1359"/>
                  </a:lnTo>
                  <a:lnTo>
                    <a:pt x="156" y="1548"/>
                  </a:lnTo>
                  <a:lnTo>
                    <a:pt x="199" y="1746"/>
                  </a:lnTo>
                  <a:lnTo>
                    <a:pt x="259" y="1935"/>
                  </a:lnTo>
                  <a:lnTo>
                    <a:pt x="345" y="2104"/>
                  </a:lnTo>
                  <a:lnTo>
                    <a:pt x="466" y="2265"/>
                  </a:lnTo>
                  <a:lnTo>
                    <a:pt x="501" y="2303"/>
                  </a:lnTo>
                  <a:lnTo>
                    <a:pt x="501" y="2312"/>
                  </a:lnTo>
                  <a:lnTo>
                    <a:pt x="492" y="2312"/>
                  </a:lnTo>
                  <a:lnTo>
                    <a:pt x="492" y="2321"/>
                  </a:lnTo>
                  <a:lnTo>
                    <a:pt x="483" y="2331"/>
                  </a:lnTo>
                  <a:lnTo>
                    <a:pt x="466" y="2331"/>
                  </a:lnTo>
                  <a:lnTo>
                    <a:pt x="449" y="2321"/>
                  </a:lnTo>
                  <a:lnTo>
                    <a:pt x="406" y="2284"/>
                  </a:lnTo>
                  <a:lnTo>
                    <a:pt x="345" y="2218"/>
                  </a:lnTo>
                  <a:lnTo>
                    <a:pt x="276" y="2133"/>
                  </a:lnTo>
                  <a:lnTo>
                    <a:pt x="207" y="2019"/>
                  </a:lnTo>
                  <a:lnTo>
                    <a:pt x="138" y="1887"/>
                  </a:lnTo>
                  <a:lnTo>
                    <a:pt x="69" y="1689"/>
                  </a:lnTo>
                  <a:lnTo>
                    <a:pt x="26" y="1491"/>
                  </a:lnTo>
                  <a:lnTo>
                    <a:pt x="9" y="1312"/>
                  </a:lnTo>
                  <a:lnTo>
                    <a:pt x="0" y="1161"/>
                  </a:lnTo>
                  <a:lnTo>
                    <a:pt x="9" y="1010"/>
                  </a:lnTo>
                  <a:lnTo>
                    <a:pt x="35" y="830"/>
                  </a:lnTo>
                  <a:lnTo>
                    <a:pt x="69" y="641"/>
                  </a:lnTo>
                  <a:lnTo>
                    <a:pt x="138" y="453"/>
                  </a:lnTo>
                  <a:lnTo>
                    <a:pt x="207" y="321"/>
                  </a:lnTo>
                  <a:lnTo>
                    <a:pt x="276" y="207"/>
                  </a:lnTo>
                  <a:lnTo>
                    <a:pt x="345" y="113"/>
                  </a:lnTo>
                  <a:lnTo>
                    <a:pt x="406" y="56"/>
                  </a:lnTo>
                  <a:lnTo>
                    <a:pt x="449" y="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18290" y="3807"/>
              <a:ext cx="1087" cy="105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48" y="114"/>
                </a:cxn>
                <a:cxn ang="0">
                  <a:pos x="448" y="255"/>
                </a:cxn>
                <a:cxn ang="0">
                  <a:pos x="379" y="463"/>
                </a:cxn>
                <a:cxn ang="0">
                  <a:pos x="319" y="708"/>
                </a:cxn>
                <a:cxn ang="0">
                  <a:pos x="310" y="869"/>
                </a:cxn>
                <a:cxn ang="0">
                  <a:pos x="379" y="991"/>
                </a:cxn>
                <a:cxn ang="0">
                  <a:pos x="526" y="982"/>
                </a:cxn>
                <a:cxn ang="0">
                  <a:pos x="638" y="878"/>
                </a:cxn>
                <a:cxn ang="0">
                  <a:pos x="681" y="803"/>
                </a:cxn>
                <a:cxn ang="0">
                  <a:pos x="716" y="604"/>
                </a:cxn>
                <a:cxn ang="0">
                  <a:pos x="785" y="331"/>
                </a:cxn>
                <a:cxn ang="0">
                  <a:pos x="836" y="104"/>
                </a:cxn>
                <a:cxn ang="0">
                  <a:pos x="862" y="48"/>
                </a:cxn>
                <a:cxn ang="0">
                  <a:pos x="905" y="19"/>
                </a:cxn>
                <a:cxn ang="0">
                  <a:pos x="949" y="29"/>
                </a:cxn>
                <a:cxn ang="0">
                  <a:pos x="974" y="57"/>
                </a:cxn>
                <a:cxn ang="0">
                  <a:pos x="974" y="123"/>
                </a:cxn>
                <a:cxn ang="0">
                  <a:pos x="949" y="246"/>
                </a:cxn>
                <a:cxn ang="0">
                  <a:pos x="923" y="359"/>
                </a:cxn>
                <a:cxn ang="0">
                  <a:pos x="854" y="661"/>
                </a:cxn>
                <a:cxn ang="0">
                  <a:pos x="819" y="840"/>
                </a:cxn>
                <a:cxn ang="0">
                  <a:pos x="811" y="944"/>
                </a:cxn>
                <a:cxn ang="0">
                  <a:pos x="828" y="991"/>
                </a:cxn>
                <a:cxn ang="0">
                  <a:pos x="871" y="1010"/>
                </a:cxn>
                <a:cxn ang="0">
                  <a:pos x="966" y="944"/>
                </a:cxn>
                <a:cxn ang="0">
                  <a:pos x="1018" y="803"/>
                </a:cxn>
                <a:cxn ang="0">
                  <a:pos x="1035" y="699"/>
                </a:cxn>
                <a:cxn ang="0">
                  <a:pos x="1078" y="680"/>
                </a:cxn>
                <a:cxn ang="0">
                  <a:pos x="1087" y="699"/>
                </a:cxn>
                <a:cxn ang="0">
                  <a:pos x="1069" y="784"/>
                </a:cxn>
                <a:cxn ang="0">
                  <a:pos x="1026" y="925"/>
                </a:cxn>
                <a:cxn ang="0">
                  <a:pos x="940" y="1039"/>
                </a:cxn>
                <a:cxn ang="0">
                  <a:pos x="785" y="1039"/>
                </a:cxn>
                <a:cxn ang="0">
                  <a:pos x="681" y="897"/>
                </a:cxn>
                <a:cxn ang="0">
                  <a:pos x="647" y="935"/>
                </a:cxn>
                <a:cxn ang="0">
                  <a:pos x="526" y="1029"/>
                </a:cxn>
                <a:cxn ang="0">
                  <a:pos x="310" y="1029"/>
                </a:cxn>
                <a:cxn ang="0">
                  <a:pos x="215" y="944"/>
                </a:cxn>
                <a:cxn ang="0">
                  <a:pos x="172" y="774"/>
                </a:cxn>
                <a:cxn ang="0">
                  <a:pos x="207" y="576"/>
                </a:cxn>
                <a:cxn ang="0">
                  <a:pos x="293" y="284"/>
                </a:cxn>
                <a:cxn ang="0">
                  <a:pos x="327" y="123"/>
                </a:cxn>
                <a:cxn ang="0">
                  <a:pos x="310" y="57"/>
                </a:cxn>
                <a:cxn ang="0">
                  <a:pos x="293" y="48"/>
                </a:cxn>
                <a:cxn ang="0">
                  <a:pos x="215" y="67"/>
                </a:cxn>
                <a:cxn ang="0">
                  <a:pos x="103" y="208"/>
                </a:cxn>
                <a:cxn ang="0">
                  <a:pos x="51" y="359"/>
                </a:cxn>
                <a:cxn ang="0">
                  <a:pos x="17" y="378"/>
                </a:cxn>
                <a:cxn ang="0">
                  <a:pos x="0" y="359"/>
                </a:cxn>
                <a:cxn ang="0">
                  <a:pos x="17" y="284"/>
                </a:cxn>
                <a:cxn ang="0">
                  <a:pos x="86" y="133"/>
                </a:cxn>
                <a:cxn ang="0">
                  <a:pos x="207" y="19"/>
                </a:cxn>
              </a:cxnLst>
              <a:rect l="0" t="0" r="r" b="b"/>
              <a:pathLst>
                <a:path w="1087" h="1058">
                  <a:moveTo>
                    <a:pt x="284" y="0"/>
                  </a:moveTo>
                  <a:lnTo>
                    <a:pt x="353" y="19"/>
                  </a:lnTo>
                  <a:lnTo>
                    <a:pt x="414" y="57"/>
                  </a:lnTo>
                  <a:lnTo>
                    <a:pt x="448" y="114"/>
                  </a:lnTo>
                  <a:lnTo>
                    <a:pt x="457" y="189"/>
                  </a:lnTo>
                  <a:lnTo>
                    <a:pt x="448" y="255"/>
                  </a:lnTo>
                  <a:lnTo>
                    <a:pt x="422" y="340"/>
                  </a:lnTo>
                  <a:lnTo>
                    <a:pt x="379" y="463"/>
                  </a:lnTo>
                  <a:lnTo>
                    <a:pt x="345" y="586"/>
                  </a:lnTo>
                  <a:lnTo>
                    <a:pt x="319" y="708"/>
                  </a:lnTo>
                  <a:lnTo>
                    <a:pt x="310" y="812"/>
                  </a:lnTo>
                  <a:lnTo>
                    <a:pt x="310" y="869"/>
                  </a:lnTo>
                  <a:lnTo>
                    <a:pt x="345" y="963"/>
                  </a:lnTo>
                  <a:lnTo>
                    <a:pt x="379" y="991"/>
                  </a:lnTo>
                  <a:lnTo>
                    <a:pt x="440" y="1001"/>
                  </a:lnTo>
                  <a:lnTo>
                    <a:pt x="526" y="982"/>
                  </a:lnTo>
                  <a:lnTo>
                    <a:pt x="595" y="935"/>
                  </a:lnTo>
                  <a:lnTo>
                    <a:pt x="638" y="878"/>
                  </a:lnTo>
                  <a:lnTo>
                    <a:pt x="673" y="831"/>
                  </a:lnTo>
                  <a:lnTo>
                    <a:pt x="681" y="803"/>
                  </a:lnTo>
                  <a:lnTo>
                    <a:pt x="698" y="718"/>
                  </a:lnTo>
                  <a:lnTo>
                    <a:pt x="716" y="604"/>
                  </a:lnTo>
                  <a:lnTo>
                    <a:pt x="750" y="472"/>
                  </a:lnTo>
                  <a:lnTo>
                    <a:pt x="785" y="331"/>
                  </a:lnTo>
                  <a:lnTo>
                    <a:pt x="811" y="208"/>
                  </a:lnTo>
                  <a:lnTo>
                    <a:pt x="836" y="104"/>
                  </a:lnTo>
                  <a:lnTo>
                    <a:pt x="845" y="76"/>
                  </a:lnTo>
                  <a:lnTo>
                    <a:pt x="862" y="48"/>
                  </a:lnTo>
                  <a:lnTo>
                    <a:pt x="871" y="38"/>
                  </a:lnTo>
                  <a:lnTo>
                    <a:pt x="905" y="19"/>
                  </a:lnTo>
                  <a:lnTo>
                    <a:pt x="923" y="19"/>
                  </a:lnTo>
                  <a:lnTo>
                    <a:pt x="949" y="29"/>
                  </a:lnTo>
                  <a:lnTo>
                    <a:pt x="966" y="38"/>
                  </a:lnTo>
                  <a:lnTo>
                    <a:pt x="974" y="57"/>
                  </a:lnTo>
                  <a:lnTo>
                    <a:pt x="983" y="85"/>
                  </a:lnTo>
                  <a:lnTo>
                    <a:pt x="974" y="123"/>
                  </a:lnTo>
                  <a:lnTo>
                    <a:pt x="957" y="180"/>
                  </a:lnTo>
                  <a:lnTo>
                    <a:pt x="949" y="246"/>
                  </a:lnTo>
                  <a:lnTo>
                    <a:pt x="940" y="293"/>
                  </a:lnTo>
                  <a:lnTo>
                    <a:pt x="923" y="359"/>
                  </a:lnTo>
                  <a:lnTo>
                    <a:pt x="914" y="406"/>
                  </a:lnTo>
                  <a:lnTo>
                    <a:pt x="854" y="661"/>
                  </a:lnTo>
                  <a:lnTo>
                    <a:pt x="836" y="755"/>
                  </a:lnTo>
                  <a:lnTo>
                    <a:pt x="819" y="840"/>
                  </a:lnTo>
                  <a:lnTo>
                    <a:pt x="811" y="906"/>
                  </a:lnTo>
                  <a:lnTo>
                    <a:pt x="811" y="944"/>
                  </a:lnTo>
                  <a:lnTo>
                    <a:pt x="819" y="973"/>
                  </a:lnTo>
                  <a:lnTo>
                    <a:pt x="828" y="991"/>
                  </a:lnTo>
                  <a:lnTo>
                    <a:pt x="845" y="1010"/>
                  </a:lnTo>
                  <a:lnTo>
                    <a:pt x="871" y="1010"/>
                  </a:lnTo>
                  <a:lnTo>
                    <a:pt x="923" y="991"/>
                  </a:lnTo>
                  <a:lnTo>
                    <a:pt x="966" y="944"/>
                  </a:lnTo>
                  <a:lnTo>
                    <a:pt x="992" y="878"/>
                  </a:lnTo>
                  <a:lnTo>
                    <a:pt x="1018" y="803"/>
                  </a:lnTo>
                  <a:lnTo>
                    <a:pt x="1035" y="718"/>
                  </a:lnTo>
                  <a:lnTo>
                    <a:pt x="1035" y="699"/>
                  </a:lnTo>
                  <a:lnTo>
                    <a:pt x="1052" y="680"/>
                  </a:lnTo>
                  <a:lnTo>
                    <a:pt x="1078" y="680"/>
                  </a:lnTo>
                  <a:lnTo>
                    <a:pt x="1087" y="689"/>
                  </a:lnTo>
                  <a:lnTo>
                    <a:pt x="1087" y="699"/>
                  </a:lnTo>
                  <a:lnTo>
                    <a:pt x="1078" y="718"/>
                  </a:lnTo>
                  <a:lnTo>
                    <a:pt x="1069" y="784"/>
                  </a:lnTo>
                  <a:lnTo>
                    <a:pt x="1052" y="850"/>
                  </a:lnTo>
                  <a:lnTo>
                    <a:pt x="1026" y="925"/>
                  </a:lnTo>
                  <a:lnTo>
                    <a:pt x="992" y="991"/>
                  </a:lnTo>
                  <a:lnTo>
                    <a:pt x="940" y="1039"/>
                  </a:lnTo>
                  <a:lnTo>
                    <a:pt x="871" y="1058"/>
                  </a:lnTo>
                  <a:lnTo>
                    <a:pt x="785" y="1039"/>
                  </a:lnTo>
                  <a:lnTo>
                    <a:pt x="724" y="982"/>
                  </a:lnTo>
                  <a:lnTo>
                    <a:pt x="681" y="897"/>
                  </a:lnTo>
                  <a:lnTo>
                    <a:pt x="681" y="888"/>
                  </a:lnTo>
                  <a:lnTo>
                    <a:pt x="647" y="935"/>
                  </a:lnTo>
                  <a:lnTo>
                    <a:pt x="595" y="991"/>
                  </a:lnTo>
                  <a:lnTo>
                    <a:pt x="526" y="1029"/>
                  </a:lnTo>
                  <a:lnTo>
                    <a:pt x="431" y="1048"/>
                  </a:lnTo>
                  <a:lnTo>
                    <a:pt x="310" y="1029"/>
                  </a:lnTo>
                  <a:lnTo>
                    <a:pt x="258" y="991"/>
                  </a:lnTo>
                  <a:lnTo>
                    <a:pt x="215" y="944"/>
                  </a:lnTo>
                  <a:lnTo>
                    <a:pt x="181" y="869"/>
                  </a:lnTo>
                  <a:lnTo>
                    <a:pt x="172" y="774"/>
                  </a:lnTo>
                  <a:lnTo>
                    <a:pt x="181" y="680"/>
                  </a:lnTo>
                  <a:lnTo>
                    <a:pt x="207" y="576"/>
                  </a:lnTo>
                  <a:lnTo>
                    <a:pt x="241" y="444"/>
                  </a:lnTo>
                  <a:lnTo>
                    <a:pt x="293" y="284"/>
                  </a:lnTo>
                  <a:lnTo>
                    <a:pt x="310" y="208"/>
                  </a:lnTo>
                  <a:lnTo>
                    <a:pt x="327" y="123"/>
                  </a:lnTo>
                  <a:lnTo>
                    <a:pt x="327" y="95"/>
                  </a:lnTo>
                  <a:lnTo>
                    <a:pt x="310" y="57"/>
                  </a:lnTo>
                  <a:lnTo>
                    <a:pt x="302" y="57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15" y="67"/>
                  </a:lnTo>
                  <a:lnTo>
                    <a:pt x="155" y="123"/>
                  </a:lnTo>
                  <a:lnTo>
                    <a:pt x="103" y="208"/>
                  </a:lnTo>
                  <a:lnTo>
                    <a:pt x="60" y="340"/>
                  </a:lnTo>
                  <a:lnTo>
                    <a:pt x="51" y="359"/>
                  </a:lnTo>
                  <a:lnTo>
                    <a:pt x="34" y="378"/>
                  </a:lnTo>
                  <a:lnTo>
                    <a:pt x="17" y="378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8" y="331"/>
                  </a:lnTo>
                  <a:lnTo>
                    <a:pt x="17" y="284"/>
                  </a:lnTo>
                  <a:lnTo>
                    <a:pt x="43" y="208"/>
                  </a:lnTo>
                  <a:lnTo>
                    <a:pt x="86" y="133"/>
                  </a:lnTo>
                  <a:lnTo>
                    <a:pt x="138" y="67"/>
                  </a:lnTo>
                  <a:lnTo>
                    <a:pt x="207" y="19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19584" y="3081"/>
              <a:ext cx="500" cy="23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0"/>
                </a:cxn>
                <a:cxn ang="0">
                  <a:pos x="43" y="9"/>
                </a:cxn>
                <a:cxn ang="0">
                  <a:pos x="86" y="56"/>
                </a:cxn>
                <a:cxn ang="0">
                  <a:pos x="146" y="113"/>
                </a:cxn>
                <a:cxn ang="0">
                  <a:pos x="215" y="198"/>
                </a:cxn>
                <a:cxn ang="0">
                  <a:pos x="284" y="311"/>
                </a:cxn>
                <a:cxn ang="0">
                  <a:pos x="353" y="443"/>
                </a:cxn>
                <a:cxn ang="0">
                  <a:pos x="422" y="641"/>
                </a:cxn>
                <a:cxn ang="0">
                  <a:pos x="465" y="840"/>
                </a:cxn>
                <a:cxn ang="0">
                  <a:pos x="483" y="1019"/>
                </a:cxn>
                <a:cxn ang="0">
                  <a:pos x="491" y="1170"/>
                </a:cxn>
                <a:cxn ang="0">
                  <a:pos x="500" y="1161"/>
                </a:cxn>
                <a:cxn ang="0">
                  <a:pos x="491" y="1312"/>
                </a:cxn>
                <a:cxn ang="0">
                  <a:pos x="474" y="1491"/>
                </a:cxn>
                <a:cxn ang="0">
                  <a:pos x="431" y="1680"/>
                </a:cxn>
                <a:cxn ang="0">
                  <a:pos x="362" y="1868"/>
                </a:cxn>
                <a:cxn ang="0">
                  <a:pos x="293" y="2001"/>
                </a:cxn>
                <a:cxn ang="0">
                  <a:pos x="224" y="2114"/>
                </a:cxn>
                <a:cxn ang="0">
                  <a:pos x="155" y="2208"/>
                </a:cxn>
                <a:cxn ang="0">
                  <a:pos x="94" y="2265"/>
                </a:cxn>
                <a:cxn ang="0">
                  <a:pos x="51" y="2312"/>
                </a:cxn>
                <a:cxn ang="0">
                  <a:pos x="25" y="2321"/>
                </a:cxn>
                <a:cxn ang="0">
                  <a:pos x="8" y="2321"/>
                </a:cxn>
                <a:cxn ang="0">
                  <a:pos x="0" y="2312"/>
                </a:cxn>
                <a:cxn ang="0">
                  <a:pos x="0" y="2293"/>
                </a:cxn>
                <a:cxn ang="0">
                  <a:pos x="25" y="2265"/>
                </a:cxn>
                <a:cxn ang="0">
                  <a:pos x="146" y="2104"/>
                </a:cxn>
                <a:cxn ang="0">
                  <a:pos x="232" y="1935"/>
                </a:cxn>
                <a:cxn ang="0">
                  <a:pos x="301" y="1755"/>
                </a:cxn>
                <a:cxn ang="0">
                  <a:pos x="345" y="1557"/>
                </a:cxn>
                <a:cxn ang="0">
                  <a:pos x="362" y="1359"/>
                </a:cxn>
                <a:cxn ang="0">
                  <a:pos x="371" y="1161"/>
                </a:cxn>
                <a:cxn ang="0">
                  <a:pos x="353" y="887"/>
                </a:cxn>
                <a:cxn ang="0">
                  <a:pos x="319" y="632"/>
                </a:cxn>
                <a:cxn ang="0">
                  <a:pos x="250" y="415"/>
                </a:cxn>
                <a:cxn ang="0">
                  <a:pos x="155" y="226"/>
                </a:cxn>
                <a:cxn ang="0">
                  <a:pos x="43" y="75"/>
                </a:cxn>
                <a:cxn ang="0">
                  <a:pos x="25" y="56"/>
                </a:cxn>
                <a:cxn ang="0">
                  <a:pos x="8" y="47"/>
                </a:cxn>
                <a:cxn ang="0">
                  <a:pos x="0" y="3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0" h="2321">
                  <a:moveTo>
                    <a:pt x="8" y="0"/>
                  </a:moveTo>
                  <a:lnTo>
                    <a:pt x="25" y="0"/>
                  </a:lnTo>
                  <a:lnTo>
                    <a:pt x="43" y="9"/>
                  </a:lnTo>
                  <a:lnTo>
                    <a:pt x="86" y="56"/>
                  </a:lnTo>
                  <a:lnTo>
                    <a:pt x="146" y="113"/>
                  </a:lnTo>
                  <a:lnTo>
                    <a:pt x="215" y="198"/>
                  </a:lnTo>
                  <a:lnTo>
                    <a:pt x="284" y="311"/>
                  </a:lnTo>
                  <a:lnTo>
                    <a:pt x="353" y="443"/>
                  </a:lnTo>
                  <a:lnTo>
                    <a:pt x="422" y="641"/>
                  </a:lnTo>
                  <a:lnTo>
                    <a:pt x="465" y="840"/>
                  </a:lnTo>
                  <a:lnTo>
                    <a:pt x="483" y="1019"/>
                  </a:lnTo>
                  <a:lnTo>
                    <a:pt x="491" y="1170"/>
                  </a:lnTo>
                  <a:lnTo>
                    <a:pt x="500" y="1161"/>
                  </a:lnTo>
                  <a:lnTo>
                    <a:pt x="491" y="1312"/>
                  </a:lnTo>
                  <a:lnTo>
                    <a:pt x="474" y="1491"/>
                  </a:lnTo>
                  <a:lnTo>
                    <a:pt x="431" y="1680"/>
                  </a:lnTo>
                  <a:lnTo>
                    <a:pt x="362" y="1868"/>
                  </a:lnTo>
                  <a:lnTo>
                    <a:pt x="293" y="2001"/>
                  </a:lnTo>
                  <a:lnTo>
                    <a:pt x="224" y="2114"/>
                  </a:lnTo>
                  <a:lnTo>
                    <a:pt x="155" y="2208"/>
                  </a:lnTo>
                  <a:lnTo>
                    <a:pt x="94" y="2265"/>
                  </a:lnTo>
                  <a:lnTo>
                    <a:pt x="51" y="2312"/>
                  </a:lnTo>
                  <a:lnTo>
                    <a:pt x="25" y="2321"/>
                  </a:lnTo>
                  <a:lnTo>
                    <a:pt x="8" y="2321"/>
                  </a:lnTo>
                  <a:lnTo>
                    <a:pt x="0" y="2312"/>
                  </a:lnTo>
                  <a:lnTo>
                    <a:pt x="0" y="2293"/>
                  </a:lnTo>
                  <a:lnTo>
                    <a:pt x="25" y="2265"/>
                  </a:lnTo>
                  <a:lnTo>
                    <a:pt x="146" y="2104"/>
                  </a:lnTo>
                  <a:lnTo>
                    <a:pt x="232" y="1935"/>
                  </a:lnTo>
                  <a:lnTo>
                    <a:pt x="301" y="1755"/>
                  </a:lnTo>
                  <a:lnTo>
                    <a:pt x="345" y="1557"/>
                  </a:lnTo>
                  <a:lnTo>
                    <a:pt x="362" y="1359"/>
                  </a:lnTo>
                  <a:lnTo>
                    <a:pt x="371" y="1161"/>
                  </a:lnTo>
                  <a:lnTo>
                    <a:pt x="353" y="887"/>
                  </a:lnTo>
                  <a:lnTo>
                    <a:pt x="319" y="632"/>
                  </a:lnTo>
                  <a:lnTo>
                    <a:pt x="250" y="415"/>
                  </a:lnTo>
                  <a:lnTo>
                    <a:pt x="155" y="226"/>
                  </a:lnTo>
                  <a:lnTo>
                    <a:pt x="43" y="75"/>
                  </a:lnTo>
                  <a:lnTo>
                    <a:pt x="25" y="56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20394" y="3100"/>
              <a:ext cx="828" cy="2321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803" y="0"/>
                </a:cxn>
                <a:cxn ang="0">
                  <a:pos x="820" y="9"/>
                </a:cxn>
                <a:cxn ang="0">
                  <a:pos x="828" y="28"/>
                </a:cxn>
                <a:cxn ang="0">
                  <a:pos x="828" y="66"/>
                </a:cxn>
                <a:cxn ang="0">
                  <a:pos x="820" y="84"/>
                </a:cxn>
                <a:cxn ang="0">
                  <a:pos x="87" y="2265"/>
                </a:cxn>
                <a:cxn ang="0">
                  <a:pos x="78" y="2293"/>
                </a:cxn>
                <a:cxn ang="0">
                  <a:pos x="69" y="2312"/>
                </a:cxn>
                <a:cxn ang="0">
                  <a:pos x="61" y="2321"/>
                </a:cxn>
                <a:cxn ang="0">
                  <a:pos x="26" y="2321"/>
                </a:cxn>
                <a:cxn ang="0">
                  <a:pos x="9" y="2312"/>
                </a:cxn>
                <a:cxn ang="0">
                  <a:pos x="0" y="2293"/>
                </a:cxn>
                <a:cxn ang="0">
                  <a:pos x="0" y="2255"/>
                </a:cxn>
                <a:cxn ang="0">
                  <a:pos x="9" y="2236"/>
                </a:cxn>
                <a:cxn ang="0">
                  <a:pos x="751" y="18"/>
                </a:cxn>
                <a:cxn ang="0">
                  <a:pos x="768" y="0"/>
                </a:cxn>
              </a:cxnLst>
              <a:rect l="0" t="0" r="r" b="b"/>
              <a:pathLst>
                <a:path w="828" h="2321">
                  <a:moveTo>
                    <a:pt x="768" y="0"/>
                  </a:moveTo>
                  <a:lnTo>
                    <a:pt x="803" y="0"/>
                  </a:lnTo>
                  <a:lnTo>
                    <a:pt x="820" y="9"/>
                  </a:lnTo>
                  <a:lnTo>
                    <a:pt x="828" y="28"/>
                  </a:lnTo>
                  <a:lnTo>
                    <a:pt x="828" y="66"/>
                  </a:lnTo>
                  <a:lnTo>
                    <a:pt x="820" y="84"/>
                  </a:lnTo>
                  <a:lnTo>
                    <a:pt x="87" y="2265"/>
                  </a:lnTo>
                  <a:lnTo>
                    <a:pt x="78" y="2293"/>
                  </a:lnTo>
                  <a:lnTo>
                    <a:pt x="69" y="2312"/>
                  </a:lnTo>
                  <a:lnTo>
                    <a:pt x="61" y="2321"/>
                  </a:lnTo>
                  <a:lnTo>
                    <a:pt x="26" y="2321"/>
                  </a:lnTo>
                  <a:lnTo>
                    <a:pt x="9" y="2312"/>
                  </a:lnTo>
                  <a:lnTo>
                    <a:pt x="0" y="2293"/>
                  </a:lnTo>
                  <a:lnTo>
                    <a:pt x="0" y="2255"/>
                  </a:lnTo>
                  <a:lnTo>
                    <a:pt x="9" y="2236"/>
                  </a:lnTo>
                  <a:lnTo>
                    <a:pt x="751" y="18"/>
                  </a:lnTo>
                  <a:lnTo>
                    <a:pt x="7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3" name="Freeform 77"/>
            <p:cNvSpPr>
              <a:spLocks noEditPoints="1"/>
            </p:cNvSpPr>
            <p:nvPr/>
          </p:nvSpPr>
          <p:spPr bwMode="auto">
            <a:xfrm>
              <a:off x="21455" y="3222"/>
              <a:ext cx="915" cy="2096"/>
            </a:xfrm>
            <a:custGeom>
              <a:avLst/>
              <a:gdLst/>
              <a:ahLst/>
              <a:cxnLst>
                <a:cxn ang="0">
                  <a:pos x="639" y="246"/>
                </a:cxn>
                <a:cxn ang="0">
                  <a:pos x="794" y="265"/>
                </a:cxn>
                <a:cxn ang="0">
                  <a:pos x="837" y="255"/>
                </a:cxn>
                <a:cxn ang="0">
                  <a:pos x="854" y="246"/>
                </a:cxn>
                <a:cxn ang="0">
                  <a:pos x="811" y="227"/>
                </a:cxn>
                <a:cxn ang="0">
                  <a:pos x="570" y="0"/>
                </a:cxn>
                <a:cxn ang="0">
                  <a:pos x="596" y="10"/>
                </a:cxn>
                <a:cxn ang="0">
                  <a:pos x="587" y="76"/>
                </a:cxn>
                <a:cxn ang="0">
                  <a:pos x="596" y="161"/>
                </a:cxn>
                <a:cxn ang="0">
                  <a:pos x="604" y="198"/>
                </a:cxn>
                <a:cxn ang="0">
                  <a:pos x="803" y="170"/>
                </a:cxn>
                <a:cxn ang="0">
                  <a:pos x="897" y="198"/>
                </a:cxn>
                <a:cxn ang="0">
                  <a:pos x="897" y="265"/>
                </a:cxn>
                <a:cxn ang="0">
                  <a:pos x="811" y="302"/>
                </a:cxn>
                <a:cxn ang="0">
                  <a:pos x="665" y="293"/>
                </a:cxn>
                <a:cxn ang="0">
                  <a:pos x="596" y="265"/>
                </a:cxn>
                <a:cxn ang="0">
                  <a:pos x="483" y="359"/>
                </a:cxn>
                <a:cxn ang="0">
                  <a:pos x="276" y="633"/>
                </a:cxn>
                <a:cxn ang="0">
                  <a:pos x="138" y="991"/>
                </a:cxn>
                <a:cxn ang="0">
                  <a:pos x="121" y="1218"/>
                </a:cxn>
                <a:cxn ang="0">
                  <a:pos x="156" y="1359"/>
                </a:cxn>
                <a:cxn ang="0">
                  <a:pos x="242" y="1463"/>
                </a:cxn>
                <a:cxn ang="0">
                  <a:pos x="354" y="1520"/>
                </a:cxn>
                <a:cxn ang="0">
                  <a:pos x="544" y="1586"/>
                </a:cxn>
                <a:cxn ang="0">
                  <a:pos x="639" y="1633"/>
                </a:cxn>
                <a:cxn ang="0">
                  <a:pos x="716" y="1737"/>
                </a:cxn>
                <a:cxn ang="0">
                  <a:pos x="708" y="1916"/>
                </a:cxn>
                <a:cxn ang="0">
                  <a:pos x="587" y="2067"/>
                </a:cxn>
                <a:cxn ang="0">
                  <a:pos x="406" y="2077"/>
                </a:cxn>
                <a:cxn ang="0">
                  <a:pos x="302" y="2011"/>
                </a:cxn>
                <a:cxn ang="0">
                  <a:pos x="285" y="1963"/>
                </a:cxn>
                <a:cxn ang="0">
                  <a:pos x="311" y="1954"/>
                </a:cxn>
                <a:cxn ang="0">
                  <a:pos x="397" y="2020"/>
                </a:cxn>
                <a:cxn ang="0">
                  <a:pos x="535" y="2020"/>
                </a:cxn>
                <a:cxn ang="0">
                  <a:pos x="596" y="1935"/>
                </a:cxn>
                <a:cxn ang="0">
                  <a:pos x="587" y="1822"/>
                </a:cxn>
                <a:cxn ang="0">
                  <a:pos x="509" y="1746"/>
                </a:cxn>
                <a:cxn ang="0">
                  <a:pos x="449" y="1718"/>
                </a:cxn>
                <a:cxn ang="0">
                  <a:pos x="414" y="1709"/>
                </a:cxn>
                <a:cxn ang="0">
                  <a:pos x="371" y="1690"/>
                </a:cxn>
                <a:cxn ang="0">
                  <a:pos x="207" y="1624"/>
                </a:cxn>
                <a:cxn ang="0">
                  <a:pos x="87" y="1529"/>
                </a:cxn>
                <a:cxn ang="0">
                  <a:pos x="9" y="1350"/>
                </a:cxn>
                <a:cxn ang="0">
                  <a:pos x="26" y="1001"/>
                </a:cxn>
                <a:cxn ang="0">
                  <a:pos x="199" y="604"/>
                </a:cxn>
                <a:cxn ang="0">
                  <a:pos x="440" y="312"/>
                </a:cxn>
                <a:cxn ang="0">
                  <a:pos x="535" y="142"/>
                </a:cxn>
                <a:cxn ang="0">
                  <a:pos x="544" y="38"/>
                </a:cxn>
                <a:cxn ang="0">
                  <a:pos x="561" y="10"/>
                </a:cxn>
              </a:cxnLst>
              <a:rect l="0" t="0" r="r" b="b"/>
              <a:pathLst>
                <a:path w="915" h="2096">
                  <a:moveTo>
                    <a:pt x="708" y="227"/>
                  </a:moveTo>
                  <a:lnTo>
                    <a:pt x="639" y="246"/>
                  </a:lnTo>
                  <a:lnTo>
                    <a:pt x="673" y="265"/>
                  </a:lnTo>
                  <a:lnTo>
                    <a:pt x="794" y="265"/>
                  </a:lnTo>
                  <a:lnTo>
                    <a:pt x="820" y="255"/>
                  </a:lnTo>
                  <a:lnTo>
                    <a:pt x="837" y="255"/>
                  </a:lnTo>
                  <a:lnTo>
                    <a:pt x="846" y="246"/>
                  </a:lnTo>
                  <a:lnTo>
                    <a:pt x="854" y="246"/>
                  </a:lnTo>
                  <a:lnTo>
                    <a:pt x="828" y="236"/>
                  </a:lnTo>
                  <a:lnTo>
                    <a:pt x="811" y="227"/>
                  </a:lnTo>
                  <a:lnTo>
                    <a:pt x="708" y="227"/>
                  </a:lnTo>
                  <a:close/>
                  <a:moveTo>
                    <a:pt x="570" y="0"/>
                  </a:moveTo>
                  <a:lnTo>
                    <a:pt x="587" y="0"/>
                  </a:lnTo>
                  <a:lnTo>
                    <a:pt x="596" y="10"/>
                  </a:lnTo>
                  <a:lnTo>
                    <a:pt x="596" y="47"/>
                  </a:lnTo>
                  <a:lnTo>
                    <a:pt x="587" y="76"/>
                  </a:lnTo>
                  <a:lnTo>
                    <a:pt x="587" y="142"/>
                  </a:lnTo>
                  <a:lnTo>
                    <a:pt x="596" y="161"/>
                  </a:lnTo>
                  <a:lnTo>
                    <a:pt x="596" y="180"/>
                  </a:lnTo>
                  <a:lnTo>
                    <a:pt x="604" y="198"/>
                  </a:lnTo>
                  <a:lnTo>
                    <a:pt x="690" y="170"/>
                  </a:lnTo>
                  <a:lnTo>
                    <a:pt x="803" y="170"/>
                  </a:lnTo>
                  <a:lnTo>
                    <a:pt x="863" y="180"/>
                  </a:lnTo>
                  <a:lnTo>
                    <a:pt x="897" y="198"/>
                  </a:lnTo>
                  <a:lnTo>
                    <a:pt x="915" y="236"/>
                  </a:lnTo>
                  <a:lnTo>
                    <a:pt x="897" y="265"/>
                  </a:lnTo>
                  <a:lnTo>
                    <a:pt x="863" y="283"/>
                  </a:lnTo>
                  <a:lnTo>
                    <a:pt x="811" y="302"/>
                  </a:lnTo>
                  <a:lnTo>
                    <a:pt x="690" y="302"/>
                  </a:lnTo>
                  <a:lnTo>
                    <a:pt x="665" y="293"/>
                  </a:lnTo>
                  <a:lnTo>
                    <a:pt x="630" y="283"/>
                  </a:lnTo>
                  <a:lnTo>
                    <a:pt x="596" y="265"/>
                  </a:lnTo>
                  <a:lnTo>
                    <a:pt x="596" y="274"/>
                  </a:lnTo>
                  <a:lnTo>
                    <a:pt x="483" y="359"/>
                  </a:lnTo>
                  <a:lnTo>
                    <a:pt x="380" y="482"/>
                  </a:lnTo>
                  <a:lnTo>
                    <a:pt x="276" y="633"/>
                  </a:lnTo>
                  <a:lnTo>
                    <a:pt x="199" y="812"/>
                  </a:lnTo>
                  <a:lnTo>
                    <a:pt x="138" y="991"/>
                  </a:lnTo>
                  <a:lnTo>
                    <a:pt x="121" y="1171"/>
                  </a:lnTo>
                  <a:lnTo>
                    <a:pt x="121" y="1218"/>
                  </a:lnTo>
                  <a:lnTo>
                    <a:pt x="130" y="1284"/>
                  </a:lnTo>
                  <a:lnTo>
                    <a:pt x="156" y="1359"/>
                  </a:lnTo>
                  <a:lnTo>
                    <a:pt x="207" y="1435"/>
                  </a:lnTo>
                  <a:lnTo>
                    <a:pt x="242" y="1463"/>
                  </a:lnTo>
                  <a:lnTo>
                    <a:pt x="285" y="1491"/>
                  </a:lnTo>
                  <a:lnTo>
                    <a:pt x="354" y="1520"/>
                  </a:lnTo>
                  <a:lnTo>
                    <a:pt x="458" y="1558"/>
                  </a:lnTo>
                  <a:lnTo>
                    <a:pt x="544" y="1586"/>
                  </a:lnTo>
                  <a:lnTo>
                    <a:pt x="596" y="1614"/>
                  </a:lnTo>
                  <a:lnTo>
                    <a:pt x="639" y="1633"/>
                  </a:lnTo>
                  <a:lnTo>
                    <a:pt x="690" y="1690"/>
                  </a:lnTo>
                  <a:lnTo>
                    <a:pt x="716" y="1737"/>
                  </a:lnTo>
                  <a:lnTo>
                    <a:pt x="725" y="1812"/>
                  </a:lnTo>
                  <a:lnTo>
                    <a:pt x="708" y="1916"/>
                  </a:lnTo>
                  <a:lnTo>
                    <a:pt x="656" y="2001"/>
                  </a:lnTo>
                  <a:lnTo>
                    <a:pt x="587" y="2067"/>
                  </a:lnTo>
                  <a:lnTo>
                    <a:pt x="492" y="2096"/>
                  </a:lnTo>
                  <a:lnTo>
                    <a:pt x="406" y="2077"/>
                  </a:lnTo>
                  <a:lnTo>
                    <a:pt x="345" y="2048"/>
                  </a:lnTo>
                  <a:lnTo>
                    <a:pt x="302" y="2011"/>
                  </a:lnTo>
                  <a:lnTo>
                    <a:pt x="285" y="1982"/>
                  </a:lnTo>
                  <a:lnTo>
                    <a:pt x="285" y="1963"/>
                  </a:lnTo>
                  <a:lnTo>
                    <a:pt x="294" y="1954"/>
                  </a:lnTo>
                  <a:lnTo>
                    <a:pt x="311" y="1954"/>
                  </a:lnTo>
                  <a:lnTo>
                    <a:pt x="328" y="1973"/>
                  </a:lnTo>
                  <a:lnTo>
                    <a:pt x="397" y="2020"/>
                  </a:lnTo>
                  <a:lnTo>
                    <a:pt x="483" y="2039"/>
                  </a:lnTo>
                  <a:lnTo>
                    <a:pt x="535" y="2020"/>
                  </a:lnTo>
                  <a:lnTo>
                    <a:pt x="570" y="1992"/>
                  </a:lnTo>
                  <a:lnTo>
                    <a:pt x="596" y="1935"/>
                  </a:lnTo>
                  <a:lnTo>
                    <a:pt x="604" y="1888"/>
                  </a:lnTo>
                  <a:lnTo>
                    <a:pt x="587" y="1822"/>
                  </a:lnTo>
                  <a:lnTo>
                    <a:pt x="552" y="1775"/>
                  </a:lnTo>
                  <a:lnTo>
                    <a:pt x="509" y="1746"/>
                  </a:lnTo>
                  <a:lnTo>
                    <a:pt x="475" y="1727"/>
                  </a:lnTo>
                  <a:lnTo>
                    <a:pt x="449" y="1718"/>
                  </a:lnTo>
                  <a:lnTo>
                    <a:pt x="432" y="1709"/>
                  </a:lnTo>
                  <a:lnTo>
                    <a:pt x="414" y="1709"/>
                  </a:lnTo>
                  <a:lnTo>
                    <a:pt x="389" y="1699"/>
                  </a:lnTo>
                  <a:lnTo>
                    <a:pt x="371" y="1690"/>
                  </a:lnTo>
                  <a:lnTo>
                    <a:pt x="345" y="1680"/>
                  </a:lnTo>
                  <a:lnTo>
                    <a:pt x="207" y="1624"/>
                  </a:lnTo>
                  <a:lnTo>
                    <a:pt x="147" y="1586"/>
                  </a:lnTo>
                  <a:lnTo>
                    <a:pt x="87" y="1529"/>
                  </a:lnTo>
                  <a:lnTo>
                    <a:pt x="44" y="1454"/>
                  </a:lnTo>
                  <a:lnTo>
                    <a:pt x="9" y="1350"/>
                  </a:lnTo>
                  <a:lnTo>
                    <a:pt x="0" y="1227"/>
                  </a:lnTo>
                  <a:lnTo>
                    <a:pt x="26" y="1001"/>
                  </a:lnTo>
                  <a:lnTo>
                    <a:pt x="95" y="793"/>
                  </a:lnTo>
                  <a:lnTo>
                    <a:pt x="199" y="604"/>
                  </a:lnTo>
                  <a:lnTo>
                    <a:pt x="320" y="444"/>
                  </a:lnTo>
                  <a:lnTo>
                    <a:pt x="440" y="312"/>
                  </a:lnTo>
                  <a:lnTo>
                    <a:pt x="561" y="227"/>
                  </a:lnTo>
                  <a:lnTo>
                    <a:pt x="535" y="142"/>
                  </a:lnTo>
                  <a:lnTo>
                    <a:pt x="535" y="66"/>
                  </a:lnTo>
                  <a:lnTo>
                    <a:pt x="544" y="38"/>
                  </a:lnTo>
                  <a:lnTo>
                    <a:pt x="544" y="19"/>
                  </a:lnTo>
                  <a:lnTo>
                    <a:pt x="561" y="10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23215" y="3571"/>
              <a:ext cx="1078" cy="1341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1035" y="0"/>
                </a:cxn>
                <a:cxn ang="0">
                  <a:pos x="1044" y="10"/>
                </a:cxn>
                <a:cxn ang="0">
                  <a:pos x="1061" y="10"/>
                </a:cxn>
                <a:cxn ang="0">
                  <a:pos x="1070" y="29"/>
                </a:cxn>
                <a:cxn ang="0">
                  <a:pos x="1070" y="67"/>
                </a:cxn>
                <a:cxn ang="0">
                  <a:pos x="1061" y="85"/>
                </a:cxn>
                <a:cxn ang="0">
                  <a:pos x="1044" y="85"/>
                </a:cxn>
                <a:cxn ang="0">
                  <a:pos x="1027" y="95"/>
                </a:cxn>
                <a:cxn ang="0">
                  <a:pos x="664" y="95"/>
                </a:cxn>
                <a:cxn ang="0">
                  <a:pos x="518" y="114"/>
                </a:cxn>
                <a:cxn ang="0">
                  <a:pos x="388" y="161"/>
                </a:cxn>
                <a:cxn ang="0">
                  <a:pos x="276" y="246"/>
                </a:cxn>
                <a:cxn ang="0">
                  <a:pos x="190" y="359"/>
                </a:cxn>
                <a:cxn ang="0">
                  <a:pos x="129" y="482"/>
                </a:cxn>
                <a:cxn ang="0">
                  <a:pos x="95" y="633"/>
                </a:cxn>
                <a:cxn ang="0">
                  <a:pos x="1044" y="633"/>
                </a:cxn>
                <a:cxn ang="0">
                  <a:pos x="1052" y="642"/>
                </a:cxn>
                <a:cxn ang="0">
                  <a:pos x="1070" y="642"/>
                </a:cxn>
                <a:cxn ang="0">
                  <a:pos x="1078" y="661"/>
                </a:cxn>
                <a:cxn ang="0">
                  <a:pos x="1078" y="699"/>
                </a:cxn>
                <a:cxn ang="0">
                  <a:pos x="1070" y="718"/>
                </a:cxn>
                <a:cxn ang="0">
                  <a:pos x="1052" y="718"/>
                </a:cxn>
                <a:cxn ang="0">
                  <a:pos x="1035" y="727"/>
                </a:cxn>
                <a:cxn ang="0">
                  <a:pos x="1001" y="727"/>
                </a:cxn>
                <a:cxn ang="0">
                  <a:pos x="1001" y="708"/>
                </a:cxn>
                <a:cxn ang="0">
                  <a:pos x="95" y="708"/>
                </a:cxn>
                <a:cxn ang="0">
                  <a:pos x="129" y="859"/>
                </a:cxn>
                <a:cxn ang="0">
                  <a:pos x="190" y="982"/>
                </a:cxn>
                <a:cxn ang="0">
                  <a:pos x="276" y="1095"/>
                </a:cxn>
                <a:cxn ang="0">
                  <a:pos x="388" y="1180"/>
                </a:cxn>
                <a:cxn ang="0">
                  <a:pos x="518" y="1227"/>
                </a:cxn>
                <a:cxn ang="0">
                  <a:pos x="664" y="1246"/>
                </a:cxn>
                <a:cxn ang="0">
                  <a:pos x="1035" y="1246"/>
                </a:cxn>
                <a:cxn ang="0">
                  <a:pos x="1044" y="1256"/>
                </a:cxn>
                <a:cxn ang="0">
                  <a:pos x="1061" y="1256"/>
                </a:cxn>
                <a:cxn ang="0">
                  <a:pos x="1070" y="1275"/>
                </a:cxn>
                <a:cxn ang="0">
                  <a:pos x="1070" y="1312"/>
                </a:cxn>
                <a:cxn ang="0">
                  <a:pos x="1061" y="1331"/>
                </a:cxn>
                <a:cxn ang="0">
                  <a:pos x="1044" y="1331"/>
                </a:cxn>
                <a:cxn ang="0">
                  <a:pos x="1027" y="1341"/>
                </a:cxn>
                <a:cxn ang="0">
                  <a:pos x="656" y="1341"/>
                </a:cxn>
                <a:cxn ang="0">
                  <a:pos x="474" y="1322"/>
                </a:cxn>
                <a:cxn ang="0">
                  <a:pos x="319" y="1246"/>
                </a:cxn>
                <a:cxn ang="0">
                  <a:pos x="190" y="1152"/>
                </a:cxn>
                <a:cxn ang="0">
                  <a:pos x="86" y="1010"/>
                </a:cxn>
                <a:cxn ang="0">
                  <a:pos x="26" y="850"/>
                </a:cxn>
                <a:cxn ang="0">
                  <a:pos x="0" y="671"/>
                </a:cxn>
                <a:cxn ang="0">
                  <a:pos x="26" y="491"/>
                </a:cxn>
                <a:cxn ang="0">
                  <a:pos x="86" y="331"/>
                </a:cxn>
                <a:cxn ang="0">
                  <a:pos x="190" y="199"/>
                </a:cxn>
                <a:cxn ang="0">
                  <a:pos x="328" y="95"/>
                </a:cxn>
                <a:cxn ang="0">
                  <a:pos x="483" y="29"/>
                </a:cxn>
                <a:cxn ang="0">
                  <a:pos x="656" y="0"/>
                </a:cxn>
              </a:cxnLst>
              <a:rect l="0" t="0" r="r" b="b"/>
              <a:pathLst>
                <a:path w="1078" h="1341">
                  <a:moveTo>
                    <a:pt x="656" y="0"/>
                  </a:moveTo>
                  <a:lnTo>
                    <a:pt x="1035" y="0"/>
                  </a:lnTo>
                  <a:lnTo>
                    <a:pt x="1044" y="10"/>
                  </a:lnTo>
                  <a:lnTo>
                    <a:pt x="1061" y="10"/>
                  </a:lnTo>
                  <a:lnTo>
                    <a:pt x="1070" y="29"/>
                  </a:lnTo>
                  <a:lnTo>
                    <a:pt x="1070" y="67"/>
                  </a:lnTo>
                  <a:lnTo>
                    <a:pt x="1061" y="85"/>
                  </a:lnTo>
                  <a:lnTo>
                    <a:pt x="1044" y="85"/>
                  </a:lnTo>
                  <a:lnTo>
                    <a:pt x="1027" y="95"/>
                  </a:lnTo>
                  <a:lnTo>
                    <a:pt x="664" y="95"/>
                  </a:lnTo>
                  <a:lnTo>
                    <a:pt x="518" y="114"/>
                  </a:lnTo>
                  <a:lnTo>
                    <a:pt x="388" y="161"/>
                  </a:lnTo>
                  <a:lnTo>
                    <a:pt x="276" y="246"/>
                  </a:lnTo>
                  <a:lnTo>
                    <a:pt x="190" y="359"/>
                  </a:lnTo>
                  <a:lnTo>
                    <a:pt x="129" y="482"/>
                  </a:lnTo>
                  <a:lnTo>
                    <a:pt x="95" y="633"/>
                  </a:lnTo>
                  <a:lnTo>
                    <a:pt x="1044" y="633"/>
                  </a:lnTo>
                  <a:lnTo>
                    <a:pt x="1052" y="642"/>
                  </a:lnTo>
                  <a:lnTo>
                    <a:pt x="1070" y="642"/>
                  </a:lnTo>
                  <a:lnTo>
                    <a:pt x="1078" y="661"/>
                  </a:lnTo>
                  <a:lnTo>
                    <a:pt x="1078" y="699"/>
                  </a:lnTo>
                  <a:lnTo>
                    <a:pt x="1070" y="718"/>
                  </a:lnTo>
                  <a:lnTo>
                    <a:pt x="1052" y="718"/>
                  </a:lnTo>
                  <a:lnTo>
                    <a:pt x="1035" y="727"/>
                  </a:lnTo>
                  <a:lnTo>
                    <a:pt x="1001" y="727"/>
                  </a:lnTo>
                  <a:lnTo>
                    <a:pt x="1001" y="708"/>
                  </a:lnTo>
                  <a:lnTo>
                    <a:pt x="95" y="708"/>
                  </a:lnTo>
                  <a:lnTo>
                    <a:pt x="129" y="859"/>
                  </a:lnTo>
                  <a:lnTo>
                    <a:pt x="190" y="982"/>
                  </a:lnTo>
                  <a:lnTo>
                    <a:pt x="276" y="1095"/>
                  </a:lnTo>
                  <a:lnTo>
                    <a:pt x="388" y="1180"/>
                  </a:lnTo>
                  <a:lnTo>
                    <a:pt x="518" y="1227"/>
                  </a:lnTo>
                  <a:lnTo>
                    <a:pt x="664" y="1246"/>
                  </a:lnTo>
                  <a:lnTo>
                    <a:pt x="1035" y="1246"/>
                  </a:lnTo>
                  <a:lnTo>
                    <a:pt x="1044" y="1256"/>
                  </a:lnTo>
                  <a:lnTo>
                    <a:pt x="1061" y="1256"/>
                  </a:lnTo>
                  <a:lnTo>
                    <a:pt x="1070" y="1275"/>
                  </a:lnTo>
                  <a:lnTo>
                    <a:pt x="1070" y="1312"/>
                  </a:lnTo>
                  <a:lnTo>
                    <a:pt x="1061" y="1331"/>
                  </a:lnTo>
                  <a:lnTo>
                    <a:pt x="1044" y="1331"/>
                  </a:lnTo>
                  <a:lnTo>
                    <a:pt x="1027" y="1341"/>
                  </a:lnTo>
                  <a:lnTo>
                    <a:pt x="656" y="1341"/>
                  </a:lnTo>
                  <a:lnTo>
                    <a:pt x="474" y="1322"/>
                  </a:lnTo>
                  <a:lnTo>
                    <a:pt x="319" y="1246"/>
                  </a:lnTo>
                  <a:lnTo>
                    <a:pt x="190" y="1152"/>
                  </a:lnTo>
                  <a:lnTo>
                    <a:pt x="86" y="1010"/>
                  </a:lnTo>
                  <a:lnTo>
                    <a:pt x="26" y="850"/>
                  </a:lnTo>
                  <a:lnTo>
                    <a:pt x="0" y="671"/>
                  </a:lnTo>
                  <a:lnTo>
                    <a:pt x="26" y="491"/>
                  </a:lnTo>
                  <a:lnTo>
                    <a:pt x="86" y="331"/>
                  </a:lnTo>
                  <a:lnTo>
                    <a:pt x="190" y="199"/>
                  </a:lnTo>
                  <a:lnTo>
                    <a:pt x="328" y="95"/>
                  </a:lnTo>
                  <a:lnTo>
                    <a:pt x="483" y="29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5" name="Freeform 79"/>
            <p:cNvSpPr>
              <a:spLocks noEditPoints="1"/>
            </p:cNvSpPr>
            <p:nvPr/>
          </p:nvSpPr>
          <p:spPr bwMode="auto">
            <a:xfrm>
              <a:off x="25070" y="3251"/>
              <a:ext cx="1483" cy="1585"/>
            </a:xfrm>
            <a:custGeom>
              <a:avLst/>
              <a:gdLst/>
              <a:ahLst/>
              <a:cxnLst>
                <a:cxn ang="0">
                  <a:pos x="733" y="858"/>
                </a:cxn>
                <a:cxn ang="0">
                  <a:pos x="1242" y="1415"/>
                </a:cxn>
                <a:cxn ang="0">
                  <a:pos x="1009" y="1076"/>
                </a:cxn>
                <a:cxn ang="0">
                  <a:pos x="879" y="849"/>
                </a:cxn>
                <a:cxn ang="0">
                  <a:pos x="1017" y="320"/>
                </a:cxn>
                <a:cxn ang="0">
                  <a:pos x="1009" y="651"/>
                </a:cxn>
                <a:cxn ang="0">
                  <a:pos x="1164" y="660"/>
                </a:cxn>
                <a:cxn ang="0">
                  <a:pos x="1250" y="434"/>
                </a:cxn>
                <a:cxn ang="0">
                  <a:pos x="1130" y="188"/>
                </a:cxn>
                <a:cxn ang="0">
                  <a:pos x="948" y="103"/>
                </a:cxn>
                <a:cxn ang="0">
                  <a:pos x="595" y="94"/>
                </a:cxn>
                <a:cxn ang="0">
                  <a:pos x="569" y="141"/>
                </a:cxn>
                <a:cxn ang="0">
                  <a:pos x="552" y="198"/>
                </a:cxn>
                <a:cxn ang="0">
                  <a:pos x="810" y="755"/>
                </a:cxn>
                <a:cxn ang="0">
                  <a:pos x="948" y="566"/>
                </a:cxn>
                <a:cxn ang="0">
                  <a:pos x="914" y="188"/>
                </a:cxn>
                <a:cxn ang="0">
                  <a:pos x="690" y="75"/>
                </a:cxn>
                <a:cxn ang="0">
                  <a:pos x="284" y="151"/>
                </a:cxn>
                <a:cxn ang="0">
                  <a:pos x="500" y="1510"/>
                </a:cxn>
                <a:cxn ang="0">
                  <a:pos x="491" y="103"/>
                </a:cxn>
                <a:cxn ang="0">
                  <a:pos x="34" y="0"/>
                </a:cxn>
                <a:cxn ang="0">
                  <a:pos x="974" y="28"/>
                </a:cxn>
                <a:cxn ang="0">
                  <a:pos x="1250" y="207"/>
                </a:cxn>
                <a:cxn ang="0">
                  <a:pos x="1302" y="556"/>
                </a:cxn>
                <a:cxn ang="0">
                  <a:pos x="1130" y="783"/>
                </a:cxn>
                <a:cxn ang="0">
                  <a:pos x="1035" y="972"/>
                </a:cxn>
                <a:cxn ang="0">
                  <a:pos x="1199" y="1236"/>
                </a:cxn>
                <a:cxn ang="0">
                  <a:pos x="1319" y="1406"/>
                </a:cxn>
                <a:cxn ang="0">
                  <a:pos x="1466" y="1519"/>
                </a:cxn>
                <a:cxn ang="0">
                  <a:pos x="1483" y="1566"/>
                </a:cxn>
                <a:cxn ang="0">
                  <a:pos x="1078" y="1585"/>
                </a:cxn>
                <a:cxn ang="0">
                  <a:pos x="1009" y="1481"/>
                </a:cxn>
                <a:cxn ang="0">
                  <a:pos x="638" y="858"/>
                </a:cxn>
                <a:cxn ang="0">
                  <a:pos x="543" y="1453"/>
                </a:cxn>
                <a:cxn ang="0">
                  <a:pos x="586" y="1500"/>
                </a:cxn>
                <a:cxn ang="0">
                  <a:pos x="707" y="1519"/>
                </a:cxn>
                <a:cxn ang="0">
                  <a:pos x="716" y="1576"/>
                </a:cxn>
                <a:cxn ang="0">
                  <a:pos x="0" y="1566"/>
                </a:cxn>
                <a:cxn ang="0">
                  <a:pos x="26" y="1519"/>
                </a:cxn>
                <a:cxn ang="0">
                  <a:pos x="181" y="1491"/>
                </a:cxn>
                <a:cxn ang="0">
                  <a:pos x="189" y="141"/>
                </a:cxn>
                <a:cxn ang="0">
                  <a:pos x="34" y="75"/>
                </a:cxn>
                <a:cxn ang="0">
                  <a:pos x="0" y="56"/>
                </a:cxn>
              </a:cxnLst>
              <a:rect l="0" t="0" r="r" b="b"/>
              <a:pathLst>
                <a:path w="1483" h="1585">
                  <a:moveTo>
                    <a:pt x="879" y="849"/>
                  </a:moveTo>
                  <a:lnTo>
                    <a:pt x="854" y="858"/>
                  </a:lnTo>
                  <a:lnTo>
                    <a:pt x="733" y="858"/>
                  </a:lnTo>
                  <a:lnTo>
                    <a:pt x="1112" y="1510"/>
                  </a:lnTo>
                  <a:lnTo>
                    <a:pt x="1319" y="1510"/>
                  </a:lnTo>
                  <a:lnTo>
                    <a:pt x="1242" y="1415"/>
                  </a:lnTo>
                  <a:lnTo>
                    <a:pt x="1155" y="1302"/>
                  </a:lnTo>
                  <a:lnTo>
                    <a:pt x="1078" y="1189"/>
                  </a:lnTo>
                  <a:lnTo>
                    <a:pt x="1009" y="1076"/>
                  </a:lnTo>
                  <a:lnTo>
                    <a:pt x="948" y="972"/>
                  </a:lnTo>
                  <a:lnTo>
                    <a:pt x="905" y="896"/>
                  </a:lnTo>
                  <a:lnTo>
                    <a:pt x="879" y="849"/>
                  </a:lnTo>
                  <a:close/>
                  <a:moveTo>
                    <a:pt x="948" y="103"/>
                  </a:moveTo>
                  <a:lnTo>
                    <a:pt x="992" y="207"/>
                  </a:lnTo>
                  <a:lnTo>
                    <a:pt x="1017" y="320"/>
                  </a:lnTo>
                  <a:lnTo>
                    <a:pt x="1026" y="434"/>
                  </a:lnTo>
                  <a:lnTo>
                    <a:pt x="1026" y="538"/>
                  </a:lnTo>
                  <a:lnTo>
                    <a:pt x="1009" y="651"/>
                  </a:lnTo>
                  <a:lnTo>
                    <a:pt x="966" y="745"/>
                  </a:lnTo>
                  <a:lnTo>
                    <a:pt x="1078" y="717"/>
                  </a:lnTo>
                  <a:lnTo>
                    <a:pt x="1164" y="660"/>
                  </a:lnTo>
                  <a:lnTo>
                    <a:pt x="1216" y="594"/>
                  </a:lnTo>
                  <a:lnTo>
                    <a:pt x="1242" y="519"/>
                  </a:lnTo>
                  <a:lnTo>
                    <a:pt x="1250" y="434"/>
                  </a:lnTo>
                  <a:lnTo>
                    <a:pt x="1233" y="330"/>
                  </a:lnTo>
                  <a:lnTo>
                    <a:pt x="1190" y="245"/>
                  </a:lnTo>
                  <a:lnTo>
                    <a:pt x="1130" y="188"/>
                  </a:lnTo>
                  <a:lnTo>
                    <a:pt x="1069" y="141"/>
                  </a:lnTo>
                  <a:lnTo>
                    <a:pt x="1000" y="122"/>
                  </a:lnTo>
                  <a:lnTo>
                    <a:pt x="948" y="103"/>
                  </a:lnTo>
                  <a:close/>
                  <a:moveTo>
                    <a:pt x="655" y="75"/>
                  </a:moveTo>
                  <a:lnTo>
                    <a:pt x="621" y="85"/>
                  </a:lnTo>
                  <a:lnTo>
                    <a:pt x="595" y="94"/>
                  </a:lnTo>
                  <a:lnTo>
                    <a:pt x="586" y="113"/>
                  </a:lnTo>
                  <a:lnTo>
                    <a:pt x="569" y="132"/>
                  </a:lnTo>
                  <a:lnTo>
                    <a:pt x="569" y="141"/>
                  </a:lnTo>
                  <a:lnTo>
                    <a:pt x="560" y="160"/>
                  </a:lnTo>
                  <a:lnTo>
                    <a:pt x="560" y="198"/>
                  </a:lnTo>
                  <a:lnTo>
                    <a:pt x="552" y="198"/>
                  </a:lnTo>
                  <a:lnTo>
                    <a:pt x="552" y="774"/>
                  </a:lnTo>
                  <a:lnTo>
                    <a:pt x="698" y="774"/>
                  </a:lnTo>
                  <a:lnTo>
                    <a:pt x="810" y="755"/>
                  </a:lnTo>
                  <a:lnTo>
                    <a:pt x="879" y="717"/>
                  </a:lnTo>
                  <a:lnTo>
                    <a:pt x="923" y="660"/>
                  </a:lnTo>
                  <a:lnTo>
                    <a:pt x="948" y="566"/>
                  </a:lnTo>
                  <a:lnTo>
                    <a:pt x="957" y="434"/>
                  </a:lnTo>
                  <a:lnTo>
                    <a:pt x="948" y="292"/>
                  </a:lnTo>
                  <a:lnTo>
                    <a:pt x="914" y="188"/>
                  </a:lnTo>
                  <a:lnTo>
                    <a:pt x="862" y="122"/>
                  </a:lnTo>
                  <a:lnTo>
                    <a:pt x="785" y="85"/>
                  </a:lnTo>
                  <a:lnTo>
                    <a:pt x="690" y="75"/>
                  </a:lnTo>
                  <a:lnTo>
                    <a:pt x="655" y="75"/>
                  </a:lnTo>
                  <a:close/>
                  <a:moveTo>
                    <a:pt x="267" y="75"/>
                  </a:moveTo>
                  <a:lnTo>
                    <a:pt x="284" y="151"/>
                  </a:lnTo>
                  <a:lnTo>
                    <a:pt x="284" y="1434"/>
                  </a:lnTo>
                  <a:lnTo>
                    <a:pt x="267" y="1510"/>
                  </a:lnTo>
                  <a:lnTo>
                    <a:pt x="500" y="1510"/>
                  </a:lnTo>
                  <a:lnTo>
                    <a:pt x="483" y="1434"/>
                  </a:lnTo>
                  <a:lnTo>
                    <a:pt x="483" y="132"/>
                  </a:lnTo>
                  <a:lnTo>
                    <a:pt x="491" y="103"/>
                  </a:lnTo>
                  <a:lnTo>
                    <a:pt x="509" y="75"/>
                  </a:lnTo>
                  <a:lnTo>
                    <a:pt x="267" y="75"/>
                  </a:lnTo>
                  <a:close/>
                  <a:moveTo>
                    <a:pt x="34" y="0"/>
                  </a:moveTo>
                  <a:lnTo>
                    <a:pt x="750" y="0"/>
                  </a:lnTo>
                  <a:lnTo>
                    <a:pt x="862" y="9"/>
                  </a:lnTo>
                  <a:lnTo>
                    <a:pt x="974" y="28"/>
                  </a:lnTo>
                  <a:lnTo>
                    <a:pt x="1086" y="66"/>
                  </a:lnTo>
                  <a:lnTo>
                    <a:pt x="1173" y="132"/>
                  </a:lnTo>
                  <a:lnTo>
                    <a:pt x="1250" y="207"/>
                  </a:lnTo>
                  <a:lnTo>
                    <a:pt x="1302" y="311"/>
                  </a:lnTo>
                  <a:lnTo>
                    <a:pt x="1319" y="434"/>
                  </a:lnTo>
                  <a:lnTo>
                    <a:pt x="1302" y="556"/>
                  </a:lnTo>
                  <a:lnTo>
                    <a:pt x="1268" y="660"/>
                  </a:lnTo>
                  <a:lnTo>
                    <a:pt x="1207" y="726"/>
                  </a:lnTo>
                  <a:lnTo>
                    <a:pt x="1130" y="783"/>
                  </a:lnTo>
                  <a:lnTo>
                    <a:pt x="1043" y="821"/>
                  </a:lnTo>
                  <a:lnTo>
                    <a:pt x="948" y="840"/>
                  </a:lnTo>
                  <a:lnTo>
                    <a:pt x="1035" y="972"/>
                  </a:lnTo>
                  <a:lnTo>
                    <a:pt x="1104" y="1085"/>
                  </a:lnTo>
                  <a:lnTo>
                    <a:pt x="1155" y="1179"/>
                  </a:lnTo>
                  <a:lnTo>
                    <a:pt x="1199" y="1236"/>
                  </a:lnTo>
                  <a:lnTo>
                    <a:pt x="1216" y="1264"/>
                  </a:lnTo>
                  <a:lnTo>
                    <a:pt x="1259" y="1330"/>
                  </a:lnTo>
                  <a:lnTo>
                    <a:pt x="1319" y="1406"/>
                  </a:lnTo>
                  <a:lnTo>
                    <a:pt x="1388" y="1472"/>
                  </a:lnTo>
                  <a:lnTo>
                    <a:pt x="1449" y="1510"/>
                  </a:lnTo>
                  <a:lnTo>
                    <a:pt x="1466" y="1519"/>
                  </a:lnTo>
                  <a:lnTo>
                    <a:pt x="1475" y="1529"/>
                  </a:lnTo>
                  <a:lnTo>
                    <a:pt x="1483" y="1547"/>
                  </a:lnTo>
                  <a:lnTo>
                    <a:pt x="1483" y="1566"/>
                  </a:lnTo>
                  <a:lnTo>
                    <a:pt x="1466" y="1576"/>
                  </a:lnTo>
                  <a:lnTo>
                    <a:pt x="1457" y="1585"/>
                  </a:lnTo>
                  <a:lnTo>
                    <a:pt x="1078" y="1585"/>
                  </a:lnTo>
                  <a:lnTo>
                    <a:pt x="1052" y="1557"/>
                  </a:lnTo>
                  <a:lnTo>
                    <a:pt x="1035" y="1529"/>
                  </a:lnTo>
                  <a:lnTo>
                    <a:pt x="1009" y="1481"/>
                  </a:lnTo>
                  <a:lnTo>
                    <a:pt x="974" y="1434"/>
                  </a:lnTo>
                  <a:lnTo>
                    <a:pt x="957" y="1396"/>
                  </a:lnTo>
                  <a:lnTo>
                    <a:pt x="638" y="858"/>
                  </a:lnTo>
                  <a:lnTo>
                    <a:pt x="534" y="858"/>
                  </a:lnTo>
                  <a:lnTo>
                    <a:pt x="534" y="1425"/>
                  </a:lnTo>
                  <a:lnTo>
                    <a:pt x="543" y="1453"/>
                  </a:lnTo>
                  <a:lnTo>
                    <a:pt x="543" y="1481"/>
                  </a:lnTo>
                  <a:lnTo>
                    <a:pt x="560" y="1491"/>
                  </a:lnTo>
                  <a:lnTo>
                    <a:pt x="586" y="1500"/>
                  </a:lnTo>
                  <a:lnTo>
                    <a:pt x="621" y="1510"/>
                  </a:lnTo>
                  <a:lnTo>
                    <a:pt x="698" y="1510"/>
                  </a:lnTo>
                  <a:lnTo>
                    <a:pt x="707" y="1519"/>
                  </a:lnTo>
                  <a:lnTo>
                    <a:pt x="724" y="1529"/>
                  </a:lnTo>
                  <a:lnTo>
                    <a:pt x="724" y="1566"/>
                  </a:lnTo>
                  <a:lnTo>
                    <a:pt x="716" y="1576"/>
                  </a:lnTo>
                  <a:lnTo>
                    <a:pt x="698" y="1585"/>
                  </a:lnTo>
                  <a:lnTo>
                    <a:pt x="34" y="1585"/>
                  </a:lnTo>
                  <a:lnTo>
                    <a:pt x="0" y="1566"/>
                  </a:lnTo>
                  <a:lnTo>
                    <a:pt x="0" y="1529"/>
                  </a:lnTo>
                  <a:lnTo>
                    <a:pt x="8" y="1519"/>
                  </a:lnTo>
                  <a:lnTo>
                    <a:pt x="26" y="1519"/>
                  </a:lnTo>
                  <a:lnTo>
                    <a:pt x="34" y="1510"/>
                  </a:lnTo>
                  <a:lnTo>
                    <a:pt x="138" y="1510"/>
                  </a:lnTo>
                  <a:lnTo>
                    <a:pt x="181" y="1491"/>
                  </a:lnTo>
                  <a:lnTo>
                    <a:pt x="198" y="1444"/>
                  </a:lnTo>
                  <a:lnTo>
                    <a:pt x="198" y="207"/>
                  </a:lnTo>
                  <a:lnTo>
                    <a:pt x="189" y="141"/>
                  </a:lnTo>
                  <a:lnTo>
                    <a:pt x="172" y="94"/>
                  </a:lnTo>
                  <a:lnTo>
                    <a:pt x="129" y="75"/>
                  </a:lnTo>
                  <a:lnTo>
                    <a:pt x="34" y="75"/>
                  </a:lnTo>
                  <a:lnTo>
                    <a:pt x="26" y="66"/>
                  </a:lnTo>
                  <a:lnTo>
                    <a:pt x="8" y="66"/>
                  </a:lnTo>
                  <a:lnTo>
                    <a:pt x="0" y="56"/>
                  </a:lnTo>
                  <a:lnTo>
                    <a:pt x="0" y="18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26760" y="4713"/>
              <a:ext cx="1018" cy="8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84" y="0"/>
                </a:cxn>
                <a:cxn ang="0">
                  <a:pos x="1001" y="10"/>
                </a:cxn>
                <a:cxn ang="0">
                  <a:pos x="1010" y="10"/>
                </a:cxn>
                <a:cxn ang="0">
                  <a:pos x="1018" y="29"/>
                </a:cxn>
                <a:cxn ang="0">
                  <a:pos x="1018" y="67"/>
                </a:cxn>
                <a:cxn ang="0">
                  <a:pos x="1001" y="76"/>
                </a:cxn>
                <a:cxn ang="0">
                  <a:pos x="992" y="85"/>
                </a:cxn>
                <a:cxn ang="0">
                  <a:pos x="958" y="85"/>
                </a:cxn>
                <a:cxn ang="0">
                  <a:pos x="958" y="76"/>
                </a:cxn>
                <a:cxn ang="0">
                  <a:pos x="26" y="76"/>
                </a:cxn>
                <a:cxn ang="0">
                  <a:pos x="18" y="67"/>
                </a:cxn>
                <a:cxn ang="0">
                  <a:pos x="0" y="57"/>
                </a:cxn>
                <a:cxn ang="0">
                  <a:pos x="0" y="19"/>
                </a:cxn>
                <a:cxn ang="0">
                  <a:pos x="18" y="10"/>
                </a:cxn>
                <a:cxn ang="0">
                  <a:pos x="26" y="0"/>
                </a:cxn>
              </a:cxnLst>
              <a:rect l="0" t="0" r="r" b="b"/>
              <a:pathLst>
                <a:path w="1018" h="85">
                  <a:moveTo>
                    <a:pt x="26" y="0"/>
                  </a:moveTo>
                  <a:lnTo>
                    <a:pt x="984" y="0"/>
                  </a:lnTo>
                  <a:lnTo>
                    <a:pt x="1001" y="10"/>
                  </a:lnTo>
                  <a:lnTo>
                    <a:pt x="1010" y="10"/>
                  </a:lnTo>
                  <a:lnTo>
                    <a:pt x="1018" y="29"/>
                  </a:lnTo>
                  <a:lnTo>
                    <a:pt x="1018" y="67"/>
                  </a:lnTo>
                  <a:lnTo>
                    <a:pt x="1001" y="76"/>
                  </a:lnTo>
                  <a:lnTo>
                    <a:pt x="992" y="85"/>
                  </a:lnTo>
                  <a:lnTo>
                    <a:pt x="958" y="85"/>
                  </a:lnTo>
                  <a:lnTo>
                    <a:pt x="958" y="76"/>
                  </a:lnTo>
                  <a:lnTo>
                    <a:pt x="26" y="76"/>
                  </a:lnTo>
                  <a:lnTo>
                    <a:pt x="18" y="67"/>
                  </a:lnTo>
                  <a:lnTo>
                    <a:pt x="0" y="57"/>
                  </a:lnTo>
                  <a:lnTo>
                    <a:pt x="0" y="19"/>
                  </a:lnTo>
                  <a:lnTo>
                    <a:pt x="18" y="1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28184" y="3090"/>
              <a:ext cx="759" cy="234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89" y="19"/>
                </a:cxn>
                <a:cxn ang="0">
                  <a:pos x="345" y="94"/>
                </a:cxn>
                <a:cxn ang="0">
                  <a:pos x="439" y="227"/>
                </a:cxn>
                <a:cxn ang="0">
                  <a:pos x="448" y="916"/>
                </a:cxn>
                <a:cxn ang="0">
                  <a:pos x="457" y="935"/>
                </a:cxn>
                <a:cxn ang="0">
                  <a:pos x="552" y="1076"/>
                </a:cxn>
                <a:cxn ang="0">
                  <a:pos x="724" y="1142"/>
                </a:cxn>
                <a:cxn ang="0">
                  <a:pos x="750" y="1152"/>
                </a:cxn>
                <a:cxn ang="0">
                  <a:pos x="759" y="1189"/>
                </a:cxn>
                <a:cxn ang="0">
                  <a:pos x="741" y="1199"/>
                </a:cxn>
                <a:cxn ang="0">
                  <a:pos x="621" y="1227"/>
                </a:cxn>
                <a:cxn ang="0">
                  <a:pos x="483" y="1350"/>
                </a:cxn>
                <a:cxn ang="0">
                  <a:pos x="457" y="2048"/>
                </a:cxn>
                <a:cxn ang="0">
                  <a:pos x="370" y="2228"/>
                </a:cxn>
                <a:cxn ang="0">
                  <a:pos x="172" y="2331"/>
                </a:cxn>
                <a:cxn ang="0">
                  <a:pos x="25" y="2341"/>
                </a:cxn>
                <a:cxn ang="0">
                  <a:pos x="8" y="2294"/>
                </a:cxn>
                <a:cxn ang="0">
                  <a:pos x="25" y="2284"/>
                </a:cxn>
                <a:cxn ang="0">
                  <a:pos x="224" y="2209"/>
                </a:cxn>
                <a:cxn ang="0">
                  <a:pos x="301" y="2086"/>
                </a:cxn>
                <a:cxn ang="0">
                  <a:pos x="310" y="1463"/>
                </a:cxn>
                <a:cxn ang="0">
                  <a:pos x="370" y="1293"/>
                </a:cxn>
                <a:cxn ang="0">
                  <a:pos x="560" y="1170"/>
                </a:cxn>
                <a:cxn ang="0">
                  <a:pos x="396" y="1076"/>
                </a:cxn>
                <a:cxn ang="0">
                  <a:pos x="319" y="944"/>
                </a:cxn>
                <a:cxn ang="0">
                  <a:pos x="310" y="274"/>
                </a:cxn>
                <a:cxn ang="0">
                  <a:pos x="301" y="255"/>
                </a:cxn>
                <a:cxn ang="0">
                  <a:pos x="207" y="113"/>
                </a:cxn>
                <a:cxn ang="0">
                  <a:pos x="34" y="57"/>
                </a:cxn>
                <a:cxn ang="0">
                  <a:pos x="0" y="47"/>
                </a:cxn>
                <a:cxn ang="0">
                  <a:pos x="17" y="0"/>
                </a:cxn>
              </a:cxnLst>
              <a:rect l="0" t="0" r="r" b="b"/>
              <a:pathLst>
                <a:path w="759" h="2341">
                  <a:moveTo>
                    <a:pt x="17" y="0"/>
                  </a:moveTo>
                  <a:lnTo>
                    <a:pt x="43" y="0"/>
                  </a:lnTo>
                  <a:lnTo>
                    <a:pt x="103" y="10"/>
                  </a:lnTo>
                  <a:lnTo>
                    <a:pt x="189" y="19"/>
                  </a:lnTo>
                  <a:lnTo>
                    <a:pt x="267" y="47"/>
                  </a:lnTo>
                  <a:lnTo>
                    <a:pt x="345" y="94"/>
                  </a:lnTo>
                  <a:lnTo>
                    <a:pt x="405" y="161"/>
                  </a:lnTo>
                  <a:lnTo>
                    <a:pt x="439" y="227"/>
                  </a:lnTo>
                  <a:lnTo>
                    <a:pt x="448" y="293"/>
                  </a:lnTo>
                  <a:lnTo>
                    <a:pt x="448" y="916"/>
                  </a:lnTo>
                  <a:lnTo>
                    <a:pt x="457" y="925"/>
                  </a:lnTo>
                  <a:lnTo>
                    <a:pt x="457" y="935"/>
                  </a:lnTo>
                  <a:lnTo>
                    <a:pt x="491" y="1010"/>
                  </a:lnTo>
                  <a:lnTo>
                    <a:pt x="552" y="1076"/>
                  </a:lnTo>
                  <a:lnTo>
                    <a:pt x="629" y="1123"/>
                  </a:lnTo>
                  <a:lnTo>
                    <a:pt x="724" y="1142"/>
                  </a:lnTo>
                  <a:lnTo>
                    <a:pt x="733" y="1152"/>
                  </a:lnTo>
                  <a:lnTo>
                    <a:pt x="750" y="1152"/>
                  </a:lnTo>
                  <a:lnTo>
                    <a:pt x="759" y="1161"/>
                  </a:lnTo>
                  <a:lnTo>
                    <a:pt x="759" y="1189"/>
                  </a:lnTo>
                  <a:lnTo>
                    <a:pt x="750" y="1199"/>
                  </a:lnTo>
                  <a:lnTo>
                    <a:pt x="741" y="1199"/>
                  </a:lnTo>
                  <a:lnTo>
                    <a:pt x="690" y="1208"/>
                  </a:lnTo>
                  <a:lnTo>
                    <a:pt x="621" y="1227"/>
                  </a:lnTo>
                  <a:lnTo>
                    <a:pt x="543" y="1274"/>
                  </a:lnTo>
                  <a:lnTo>
                    <a:pt x="483" y="1350"/>
                  </a:lnTo>
                  <a:lnTo>
                    <a:pt x="457" y="1435"/>
                  </a:lnTo>
                  <a:lnTo>
                    <a:pt x="457" y="2048"/>
                  </a:lnTo>
                  <a:lnTo>
                    <a:pt x="431" y="2152"/>
                  </a:lnTo>
                  <a:lnTo>
                    <a:pt x="370" y="2228"/>
                  </a:lnTo>
                  <a:lnTo>
                    <a:pt x="284" y="2294"/>
                  </a:lnTo>
                  <a:lnTo>
                    <a:pt x="172" y="2331"/>
                  </a:lnTo>
                  <a:lnTo>
                    <a:pt x="51" y="2341"/>
                  </a:lnTo>
                  <a:lnTo>
                    <a:pt x="25" y="2341"/>
                  </a:lnTo>
                  <a:lnTo>
                    <a:pt x="8" y="2322"/>
                  </a:lnTo>
                  <a:lnTo>
                    <a:pt x="8" y="2294"/>
                  </a:lnTo>
                  <a:lnTo>
                    <a:pt x="17" y="2284"/>
                  </a:lnTo>
                  <a:lnTo>
                    <a:pt x="25" y="2284"/>
                  </a:lnTo>
                  <a:lnTo>
                    <a:pt x="138" y="2256"/>
                  </a:lnTo>
                  <a:lnTo>
                    <a:pt x="224" y="2209"/>
                  </a:lnTo>
                  <a:lnTo>
                    <a:pt x="276" y="2152"/>
                  </a:lnTo>
                  <a:lnTo>
                    <a:pt x="301" y="2086"/>
                  </a:lnTo>
                  <a:lnTo>
                    <a:pt x="310" y="2020"/>
                  </a:lnTo>
                  <a:lnTo>
                    <a:pt x="310" y="1463"/>
                  </a:lnTo>
                  <a:lnTo>
                    <a:pt x="327" y="1369"/>
                  </a:lnTo>
                  <a:lnTo>
                    <a:pt x="370" y="1293"/>
                  </a:lnTo>
                  <a:lnTo>
                    <a:pt x="448" y="1218"/>
                  </a:lnTo>
                  <a:lnTo>
                    <a:pt x="560" y="1170"/>
                  </a:lnTo>
                  <a:lnTo>
                    <a:pt x="474" y="1133"/>
                  </a:lnTo>
                  <a:lnTo>
                    <a:pt x="396" y="1076"/>
                  </a:lnTo>
                  <a:lnTo>
                    <a:pt x="345" y="1010"/>
                  </a:lnTo>
                  <a:lnTo>
                    <a:pt x="319" y="944"/>
                  </a:lnTo>
                  <a:lnTo>
                    <a:pt x="310" y="859"/>
                  </a:lnTo>
                  <a:lnTo>
                    <a:pt x="310" y="274"/>
                  </a:lnTo>
                  <a:lnTo>
                    <a:pt x="301" y="264"/>
                  </a:lnTo>
                  <a:lnTo>
                    <a:pt x="301" y="255"/>
                  </a:lnTo>
                  <a:lnTo>
                    <a:pt x="267" y="179"/>
                  </a:lnTo>
                  <a:lnTo>
                    <a:pt x="207" y="113"/>
                  </a:lnTo>
                  <a:lnTo>
                    <a:pt x="129" y="76"/>
                  </a:lnTo>
                  <a:lnTo>
                    <a:pt x="34" y="57"/>
                  </a:lnTo>
                  <a:lnTo>
                    <a:pt x="8" y="57"/>
                  </a:lnTo>
                  <a:lnTo>
                    <a:pt x="0" y="47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0" y="5486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Particle of charge 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</a:t>
            </a:r>
            <a:r>
              <a:rPr lang="en-US" sz="2800" dirty="0" smtClean="0">
                <a:solidFill>
                  <a:srgbClr val="009900"/>
                </a:solidFill>
              </a:rPr>
              <a:t>   binds to the line defect:  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228600" y="6248400"/>
            <a:ext cx="1219200" cy="38100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676400" y="6172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Similar to </a:t>
            </a:r>
            <a:r>
              <a:rPr lang="en-US" sz="2800" dirty="0" err="1" smtClean="0">
                <a:solidFill>
                  <a:srgbClr val="009900"/>
                </a:solidFill>
              </a:rPr>
              <a:t>Denef’s</a:t>
            </a:r>
            <a:r>
              <a:rPr lang="en-US" sz="2800" dirty="0" smtClean="0">
                <a:solidFill>
                  <a:srgbClr val="009900"/>
                </a:solidFill>
              </a:rPr>
              <a:t> halo picture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227825" y="2468875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842305" y="2545685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56785" y="2468875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994455" y="2507280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570530" y="2507280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5" grpId="0"/>
      <p:bldP spid="76" grpId="0" animBg="1"/>
      <p:bldP spid="77" grpId="0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spectral networks?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Spectral networks are combinatorial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objects associated to a covering of Riemann surfaces 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    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8369005" cy="17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0" y="60270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C</a:t>
            </a:r>
            <a:endParaRPr lang="en-US" sz="48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81800" y="5181600"/>
            <a:ext cx="914400" cy="9906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5410200"/>
            <a:ext cx="685800" cy="685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Spectral network</a:t>
            </a:r>
            <a:endParaRPr lang="en-US" sz="3200" dirty="0">
              <a:solidFill>
                <a:srgbClr val="66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971800" y="5410200"/>
            <a:ext cx="1676400" cy="8382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624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branch point</a:t>
            </a:r>
            <a:endParaRPr lang="en-US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defects in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6D  theory S[</a:t>
            </a:r>
            <a:r>
              <a:rPr lang="en-US" sz="32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3200" dirty="0" smtClean="0">
                <a:solidFill>
                  <a:srgbClr val="0000FF"/>
                </a:solidFill>
              </a:rPr>
              <a:t>]  has </a:t>
            </a:r>
            <a:r>
              <a:rPr lang="en-US" sz="3200" dirty="0" err="1" smtClean="0">
                <a:solidFill>
                  <a:srgbClr val="0000FF"/>
                </a:solidFill>
              </a:rPr>
              <a:t>supersymmetric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surface defects S(</a:t>
            </a:r>
            <a:r>
              <a:rPr lang="en-US" sz="3200" dirty="0" smtClean="0">
                <a:solidFill>
                  <a:srgbClr val="0000FF"/>
                </a:solidFill>
                <a:latin typeface="Monotype Corsiva" pitchFamily="66" charset="0"/>
                <a:sym typeface="Mathematica5"/>
              </a:rPr>
              <a:t>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3200" dirty="0" smtClean="0">
                <a:solidFill>
                  <a:srgbClr val="0000FF"/>
                </a:solidFill>
              </a:rPr>
              <a:t>  )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For  S[</a:t>
            </a:r>
            <a:r>
              <a:rPr lang="en-US" sz="2400" dirty="0" err="1" smtClean="0">
                <a:solidFill>
                  <a:srgbClr val="FF0066"/>
                </a:solidFill>
                <a:latin typeface="eufm5"/>
              </a:rPr>
              <a:t>g</a:t>
            </a:r>
            <a:r>
              <a:rPr lang="en-US" sz="2400" dirty="0" err="1" smtClean="0">
                <a:solidFill>
                  <a:srgbClr val="FF0066"/>
                </a:solidFill>
              </a:rPr>
              <a:t>,C,D</a:t>
            </a:r>
            <a:r>
              <a:rPr lang="en-US" sz="2400" dirty="0" smtClean="0">
                <a:solidFill>
                  <a:srgbClr val="FF0066"/>
                </a:solidFill>
              </a:rPr>
              <a:t>]  consider     </a:t>
            </a:r>
            <a:endParaRPr lang="en-US" sz="2400" dirty="0">
              <a:solidFill>
                <a:srgbClr val="FF0066"/>
              </a:solidFill>
            </a:endParaRPr>
          </a:p>
        </p:txBody>
      </p:sp>
      <p:grpSp>
        <p:nvGrpSpPr>
          <p:cNvPr id="1024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038600" y="2895600"/>
            <a:ext cx="3362659" cy="567442"/>
            <a:chOff x="2501" y="1931"/>
            <a:chExt cx="15455" cy="2608"/>
          </a:xfrm>
          <a:solidFill>
            <a:srgbClr val="FF0000"/>
          </a:solidFill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2501" y="3036"/>
              <a:ext cx="1138" cy="980"/>
            </a:xfrm>
            <a:custGeom>
              <a:avLst/>
              <a:gdLst/>
              <a:ahLst/>
              <a:cxnLst>
                <a:cxn ang="0">
                  <a:pos x="489" y="136"/>
                </a:cxn>
                <a:cxn ang="0">
                  <a:pos x="385" y="165"/>
                </a:cxn>
                <a:cxn ang="0">
                  <a:pos x="282" y="248"/>
                </a:cxn>
                <a:cxn ang="0">
                  <a:pos x="197" y="398"/>
                </a:cxn>
                <a:cxn ang="0">
                  <a:pos x="150" y="563"/>
                </a:cxn>
                <a:cxn ang="0">
                  <a:pos x="136" y="689"/>
                </a:cxn>
                <a:cxn ang="0">
                  <a:pos x="160" y="820"/>
                </a:cxn>
                <a:cxn ang="0">
                  <a:pos x="230" y="902"/>
                </a:cxn>
                <a:cxn ang="0">
                  <a:pos x="324" y="926"/>
                </a:cxn>
                <a:cxn ang="0">
                  <a:pos x="395" y="922"/>
                </a:cxn>
                <a:cxn ang="0">
                  <a:pos x="541" y="825"/>
                </a:cxn>
                <a:cxn ang="0">
                  <a:pos x="649" y="669"/>
                </a:cxn>
                <a:cxn ang="0">
                  <a:pos x="705" y="495"/>
                </a:cxn>
                <a:cxn ang="0">
                  <a:pos x="724" y="345"/>
                </a:cxn>
                <a:cxn ang="0">
                  <a:pos x="719" y="282"/>
                </a:cxn>
                <a:cxn ang="0">
                  <a:pos x="696" y="214"/>
                </a:cxn>
                <a:cxn ang="0">
                  <a:pos x="635" y="156"/>
                </a:cxn>
                <a:cxn ang="0">
                  <a:pos x="527" y="131"/>
                </a:cxn>
                <a:cxn ang="0">
                  <a:pos x="1086" y="0"/>
                </a:cxn>
                <a:cxn ang="0">
                  <a:pos x="1129" y="25"/>
                </a:cxn>
                <a:cxn ang="0">
                  <a:pos x="1129" y="92"/>
                </a:cxn>
                <a:cxn ang="0">
                  <a:pos x="1082" y="126"/>
                </a:cxn>
                <a:cxn ang="0">
                  <a:pos x="1035" y="131"/>
                </a:cxn>
                <a:cxn ang="0">
                  <a:pos x="799" y="136"/>
                </a:cxn>
                <a:cxn ang="0">
                  <a:pos x="856" y="277"/>
                </a:cxn>
                <a:cxn ang="0">
                  <a:pos x="865" y="374"/>
                </a:cxn>
                <a:cxn ang="0">
                  <a:pos x="818" y="611"/>
                </a:cxn>
                <a:cxn ang="0">
                  <a:pos x="691" y="805"/>
                </a:cxn>
                <a:cxn ang="0">
                  <a:pos x="517" y="931"/>
                </a:cxn>
                <a:cxn ang="0">
                  <a:pos x="324" y="980"/>
                </a:cxn>
                <a:cxn ang="0">
                  <a:pos x="174" y="946"/>
                </a:cxn>
                <a:cxn ang="0">
                  <a:pos x="66" y="849"/>
                </a:cxn>
                <a:cxn ang="0">
                  <a:pos x="9" y="708"/>
                </a:cxn>
                <a:cxn ang="0">
                  <a:pos x="9" y="539"/>
                </a:cxn>
                <a:cxn ang="0">
                  <a:pos x="75" y="349"/>
                </a:cxn>
                <a:cxn ang="0">
                  <a:pos x="197" y="175"/>
                </a:cxn>
                <a:cxn ang="0">
                  <a:pos x="362" y="49"/>
                </a:cxn>
                <a:cxn ang="0">
                  <a:pos x="564" y="0"/>
                </a:cxn>
              </a:cxnLst>
              <a:rect l="0" t="0" r="r" b="b"/>
              <a:pathLst>
                <a:path w="1138" h="980">
                  <a:moveTo>
                    <a:pt x="527" y="131"/>
                  </a:moveTo>
                  <a:lnTo>
                    <a:pt x="489" y="136"/>
                  </a:lnTo>
                  <a:lnTo>
                    <a:pt x="437" y="146"/>
                  </a:lnTo>
                  <a:lnTo>
                    <a:pt x="385" y="165"/>
                  </a:lnTo>
                  <a:lnTo>
                    <a:pt x="334" y="199"/>
                  </a:lnTo>
                  <a:lnTo>
                    <a:pt x="282" y="248"/>
                  </a:lnTo>
                  <a:lnTo>
                    <a:pt x="235" y="315"/>
                  </a:lnTo>
                  <a:lnTo>
                    <a:pt x="197" y="398"/>
                  </a:lnTo>
                  <a:lnTo>
                    <a:pt x="169" y="480"/>
                  </a:lnTo>
                  <a:lnTo>
                    <a:pt x="150" y="563"/>
                  </a:lnTo>
                  <a:lnTo>
                    <a:pt x="141" y="636"/>
                  </a:lnTo>
                  <a:lnTo>
                    <a:pt x="136" y="689"/>
                  </a:lnTo>
                  <a:lnTo>
                    <a:pt x="141" y="762"/>
                  </a:lnTo>
                  <a:lnTo>
                    <a:pt x="160" y="820"/>
                  </a:lnTo>
                  <a:lnTo>
                    <a:pt x="193" y="868"/>
                  </a:lnTo>
                  <a:lnTo>
                    <a:pt x="230" y="902"/>
                  </a:lnTo>
                  <a:lnTo>
                    <a:pt x="273" y="922"/>
                  </a:lnTo>
                  <a:lnTo>
                    <a:pt x="324" y="926"/>
                  </a:lnTo>
                  <a:lnTo>
                    <a:pt x="324" y="931"/>
                  </a:lnTo>
                  <a:lnTo>
                    <a:pt x="395" y="922"/>
                  </a:lnTo>
                  <a:lnTo>
                    <a:pt x="465" y="883"/>
                  </a:lnTo>
                  <a:lnTo>
                    <a:pt x="541" y="825"/>
                  </a:lnTo>
                  <a:lnTo>
                    <a:pt x="607" y="742"/>
                  </a:lnTo>
                  <a:lnTo>
                    <a:pt x="649" y="669"/>
                  </a:lnTo>
                  <a:lnTo>
                    <a:pt x="682" y="582"/>
                  </a:lnTo>
                  <a:lnTo>
                    <a:pt x="705" y="495"/>
                  </a:lnTo>
                  <a:lnTo>
                    <a:pt x="719" y="412"/>
                  </a:lnTo>
                  <a:lnTo>
                    <a:pt x="724" y="345"/>
                  </a:lnTo>
                  <a:lnTo>
                    <a:pt x="724" y="315"/>
                  </a:lnTo>
                  <a:lnTo>
                    <a:pt x="719" y="282"/>
                  </a:lnTo>
                  <a:lnTo>
                    <a:pt x="710" y="248"/>
                  </a:lnTo>
                  <a:lnTo>
                    <a:pt x="696" y="214"/>
                  </a:lnTo>
                  <a:lnTo>
                    <a:pt x="668" y="180"/>
                  </a:lnTo>
                  <a:lnTo>
                    <a:pt x="635" y="156"/>
                  </a:lnTo>
                  <a:lnTo>
                    <a:pt x="588" y="136"/>
                  </a:lnTo>
                  <a:lnTo>
                    <a:pt x="527" y="131"/>
                  </a:lnTo>
                  <a:close/>
                  <a:moveTo>
                    <a:pt x="564" y="0"/>
                  </a:moveTo>
                  <a:lnTo>
                    <a:pt x="1086" y="0"/>
                  </a:lnTo>
                  <a:lnTo>
                    <a:pt x="1110" y="5"/>
                  </a:lnTo>
                  <a:lnTo>
                    <a:pt x="1129" y="25"/>
                  </a:lnTo>
                  <a:lnTo>
                    <a:pt x="1138" y="54"/>
                  </a:lnTo>
                  <a:lnTo>
                    <a:pt x="1129" y="92"/>
                  </a:lnTo>
                  <a:lnTo>
                    <a:pt x="1110" y="117"/>
                  </a:lnTo>
                  <a:lnTo>
                    <a:pt x="1082" y="126"/>
                  </a:lnTo>
                  <a:lnTo>
                    <a:pt x="1058" y="131"/>
                  </a:lnTo>
                  <a:lnTo>
                    <a:pt x="1035" y="131"/>
                  </a:lnTo>
                  <a:lnTo>
                    <a:pt x="1035" y="136"/>
                  </a:lnTo>
                  <a:lnTo>
                    <a:pt x="799" y="136"/>
                  </a:lnTo>
                  <a:lnTo>
                    <a:pt x="837" y="209"/>
                  </a:lnTo>
                  <a:lnTo>
                    <a:pt x="856" y="277"/>
                  </a:lnTo>
                  <a:lnTo>
                    <a:pt x="865" y="335"/>
                  </a:lnTo>
                  <a:lnTo>
                    <a:pt x="865" y="374"/>
                  </a:lnTo>
                  <a:lnTo>
                    <a:pt x="851" y="495"/>
                  </a:lnTo>
                  <a:lnTo>
                    <a:pt x="818" y="611"/>
                  </a:lnTo>
                  <a:lnTo>
                    <a:pt x="762" y="713"/>
                  </a:lnTo>
                  <a:lnTo>
                    <a:pt x="691" y="805"/>
                  </a:lnTo>
                  <a:lnTo>
                    <a:pt x="607" y="878"/>
                  </a:lnTo>
                  <a:lnTo>
                    <a:pt x="517" y="931"/>
                  </a:lnTo>
                  <a:lnTo>
                    <a:pt x="418" y="970"/>
                  </a:lnTo>
                  <a:lnTo>
                    <a:pt x="324" y="980"/>
                  </a:lnTo>
                  <a:lnTo>
                    <a:pt x="244" y="970"/>
                  </a:lnTo>
                  <a:lnTo>
                    <a:pt x="174" y="946"/>
                  </a:lnTo>
                  <a:lnTo>
                    <a:pt x="113" y="902"/>
                  </a:lnTo>
                  <a:lnTo>
                    <a:pt x="66" y="849"/>
                  </a:lnTo>
                  <a:lnTo>
                    <a:pt x="28" y="781"/>
                  </a:lnTo>
                  <a:lnTo>
                    <a:pt x="9" y="708"/>
                  </a:lnTo>
                  <a:lnTo>
                    <a:pt x="0" y="631"/>
                  </a:lnTo>
                  <a:lnTo>
                    <a:pt x="9" y="539"/>
                  </a:lnTo>
                  <a:lnTo>
                    <a:pt x="33" y="442"/>
                  </a:lnTo>
                  <a:lnTo>
                    <a:pt x="75" y="349"/>
                  </a:lnTo>
                  <a:lnTo>
                    <a:pt x="127" y="257"/>
                  </a:lnTo>
                  <a:lnTo>
                    <a:pt x="197" y="175"/>
                  </a:lnTo>
                  <a:lnTo>
                    <a:pt x="273" y="102"/>
                  </a:lnTo>
                  <a:lnTo>
                    <a:pt x="362" y="49"/>
                  </a:lnTo>
                  <a:lnTo>
                    <a:pt x="461" y="15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 noEditPoints="1"/>
            </p:cNvSpPr>
            <p:nvPr/>
          </p:nvSpPr>
          <p:spPr bwMode="auto">
            <a:xfrm>
              <a:off x="4457" y="3182"/>
              <a:ext cx="1425" cy="514"/>
            </a:xfrm>
            <a:custGeom>
              <a:avLst/>
              <a:gdLst/>
              <a:ahLst/>
              <a:cxnLst>
                <a:cxn ang="0">
                  <a:pos x="38" y="426"/>
                </a:cxn>
                <a:cxn ang="0">
                  <a:pos x="1374" y="426"/>
                </a:cxn>
                <a:cxn ang="0">
                  <a:pos x="1402" y="431"/>
                </a:cxn>
                <a:cxn ang="0">
                  <a:pos x="1416" y="446"/>
                </a:cxn>
                <a:cxn ang="0">
                  <a:pos x="1425" y="470"/>
                </a:cxn>
                <a:cxn ang="0">
                  <a:pos x="1425" y="485"/>
                </a:cxn>
                <a:cxn ang="0">
                  <a:pos x="1416" y="494"/>
                </a:cxn>
                <a:cxn ang="0">
                  <a:pos x="1411" y="504"/>
                </a:cxn>
                <a:cxn ang="0">
                  <a:pos x="1402" y="509"/>
                </a:cxn>
                <a:cxn ang="0">
                  <a:pos x="1388" y="514"/>
                </a:cxn>
                <a:cxn ang="0">
                  <a:pos x="38" y="514"/>
                </a:cxn>
                <a:cxn ang="0">
                  <a:pos x="24" y="509"/>
                </a:cxn>
                <a:cxn ang="0">
                  <a:pos x="14" y="504"/>
                </a:cxn>
                <a:cxn ang="0">
                  <a:pos x="5" y="494"/>
                </a:cxn>
                <a:cxn ang="0">
                  <a:pos x="0" y="485"/>
                </a:cxn>
                <a:cxn ang="0">
                  <a:pos x="0" y="456"/>
                </a:cxn>
                <a:cxn ang="0">
                  <a:pos x="5" y="446"/>
                </a:cxn>
                <a:cxn ang="0">
                  <a:pos x="14" y="436"/>
                </a:cxn>
                <a:cxn ang="0">
                  <a:pos x="24" y="431"/>
                </a:cxn>
                <a:cxn ang="0">
                  <a:pos x="38" y="426"/>
                </a:cxn>
                <a:cxn ang="0">
                  <a:pos x="38" y="0"/>
                </a:cxn>
                <a:cxn ang="0">
                  <a:pos x="1388" y="0"/>
                </a:cxn>
                <a:cxn ang="0">
                  <a:pos x="1402" y="5"/>
                </a:cxn>
                <a:cxn ang="0">
                  <a:pos x="1411" y="10"/>
                </a:cxn>
                <a:cxn ang="0">
                  <a:pos x="1416" y="19"/>
                </a:cxn>
                <a:cxn ang="0">
                  <a:pos x="1425" y="29"/>
                </a:cxn>
                <a:cxn ang="0">
                  <a:pos x="1425" y="43"/>
                </a:cxn>
                <a:cxn ang="0">
                  <a:pos x="1416" y="68"/>
                </a:cxn>
                <a:cxn ang="0">
                  <a:pos x="1402" y="77"/>
                </a:cxn>
                <a:cxn ang="0">
                  <a:pos x="1374" y="87"/>
                </a:cxn>
                <a:cxn ang="0">
                  <a:pos x="38" y="87"/>
                </a:cxn>
                <a:cxn ang="0">
                  <a:pos x="24" y="77"/>
                </a:cxn>
                <a:cxn ang="0">
                  <a:pos x="14" y="77"/>
                </a:cxn>
                <a:cxn ang="0">
                  <a:pos x="5" y="68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5" y="19"/>
                </a:cxn>
                <a:cxn ang="0">
                  <a:pos x="14" y="10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5" h="514">
                  <a:moveTo>
                    <a:pt x="38" y="426"/>
                  </a:moveTo>
                  <a:lnTo>
                    <a:pt x="1374" y="426"/>
                  </a:lnTo>
                  <a:lnTo>
                    <a:pt x="1402" y="431"/>
                  </a:lnTo>
                  <a:lnTo>
                    <a:pt x="1416" y="446"/>
                  </a:lnTo>
                  <a:lnTo>
                    <a:pt x="1425" y="470"/>
                  </a:lnTo>
                  <a:lnTo>
                    <a:pt x="1425" y="485"/>
                  </a:lnTo>
                  <a:lnTo>
                    <a:pt x="1416" y="494"/>
                  </a:lnTo>
                  <a:lnTo>
                    <a:pt x="1411" y="504"/>
                  </a:lnTo>
                  <a:lnTo>
                    <a:pt x="1402" y="509"/>
                  </a:lnTo>
                  <a:lnTo>
                    <a:pt x="1388" y="514"/>
                  </a:lnTo>
                  <a:lnTo>
                    <a:pt x="38" y="514"/>
                  </a:lnTo>
                  <a:lnTo>
                    <a:pt x="24" y="509"/>
                  </a:lnTo>
                  <a:lnTo>
                    <a:pt x="14" y="504"/>
                  </a:lnTo>
                  <a:lnTo>
                    <a:pt x="5" y="494"/>
                  </a:lnTo>
                  <a:lnTo>
                    <a:pt x="0" y="485"/>
                  </a:lnTo>
                  <a:lnTo>
                    <a:pt x="0" y="456"/>
                  </a:lnTo>
                  <a:lnTo>
                    <a:pt x="5" y="446"/>
                  </a:lnTo>
                  <a:lnTo>
                    <a:pt x="14" y="436"/>
                  </a:lnTo>
                  <a:lnTo>
                    <a:pt x="24" y="431"/>
                  </a:lnTo>
                  <a:lnTo>
                    <a:pt x="38" y="426"/>
                  </a:lnTo>
                  <a:close/>
                  <a:moveTo>
                    <a:pt x="38" y="0"/>
                  </a:moveTo>
                  <a:lnTo>
                    <a:pt x="1388" y="0"/>
                  </a:lnTo>
                  <a:lnTo>
                    <a:pt x="1402" y="5"/>
                  </a:lnTo>
                  <a:lnTo>
                    <a:pt x="1411" y="10"/>
                  </a:lnTo>
                  <a:lnTo>
                    <a:pt x="1416" y="19"/>
                  </a:lnTo>
                  <a:lnTo>
                    <a:pt x="1425" y="29"/>
                  </a:lnTo>
                  <a:lnTo>
                    <a:pt x="1425" y="43"/>
                  </a:lnTo>
                  <a:lnTo>
                    <a:pt x="1416" y="68"/>
                  </a:lnTo>
                  <a:lnTo>
                    <a:pt x="1402" y="77"/>
                  </a:lnTo>
                  <a:lnTo>
                    <a:pt x="1374" y="87"/>
                  </a:lnTo>
                  <a:lnTo>
                    <a:pt x="38" y="87"/>
                  </a:lnTo>
                  <a:lnTo>
                    <a:pt x="24" y="77"/>
                  </a:lnTo>
                  <a:lnTo>
                    <a:pt x="14" y="77"/>
                  </a:lnTo>
                  <a:lnTo>
                    <a:pt x="5" y="6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14" y="10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6616" y="2474"/>
              <a:ext cx="1477" cy="1518"/>
            </a:xfrm>
            <a:custGeom>
              <a:avLst/>
              <a:gdLst/>
              <a:ahLst/>
              <a:cxnLst>
                <a:cxn ang="0">
                  <a:pos x="739" y="814"/>
                </a:cxn>
                <a:cxn ang="0">
                  <a:pos x="715" y="824"/>
                </a:cxn>
                <a:cxn ang="0">
                  <a:pos x="1251" y="1377"/>
                </a:cxn>
                <a:cxn ang="0">
                  <a:pos x="1030" y="1076"/>
                </a:cxn>
                <a:cxn ang="0">
                  <a:pos x="903" y="877"/>
                </a:cxn>
                <a:cxn ang="0">
                  <a:pos x="946" y="107"/>
                </a:cxn>
                <a:cxn ang="0">
                  <a:pos x="1021" y="339"/>
                </a:cxn>
                <a:cxn ang="0">
                  <a:pos x="1011" y="572"/>
                </a:cxn>
                <a:cxn ang="0">
                  <a:pos x="964" y="718"/>
                </a:cxn>
                <a:cxn ang="0">
                  <a:pos x="1185" y="606"/>
                </a:cxn>
                <a:cxn ang="0">
                  <a:pos x="1247" y="417"/>
                </a:cxn>
                <a:cxn ang="0">
                  <a:pos x="1176" y="228"/>
                </a:cxn>
                <a:cxn ang="0">
                  <a:pos x="1030" y="131"/>
                </a:cxn>
                <a:cxn ang="0">
                  <a:pos x="677" y="82"/>
                </a:cxn>
                <a:cxn ang="0">
                  <a:pos x="560" y="126"/>
                </a:cxn>
                <a:cxn ang="0">
                  <a:pos x="546" y="742"/>
                </a:cxn>
                <a:cxn ang="0">
                  <a:pos x="823" y="713"/>
                </a:cxn>
                <a:cxn ang="0">
                  <a:pos x="936" y="587"/>
                </a:cxn>
                <a:cxn ang="0">
                  <a:pos x="946" y="315"/>
                </a:cxn>
                <a:cxn ang="0">
                  <a:pos x="861" y="131"/>
                </a:cxn>
                <a:cxn ang="0">
                  <a:pos x="677" y="82"/>
                </a:cxn>
                <a:cxn ang="0">
                  <a:pos x="273" y="170"/>
                </a:cxn>
                <a:cxn ang="0">
                  <a:pos x="254" y="1440"/>
                </a:cxn>
                <a:cxn ang="0">
                  <a:pos x="471" y="1348"/>
                </a:cxn>
                <a:cxn ang="0">
                  <a:pos x="499" y="82"/>
                </a:cxn>
                <a:cxn ang="0">
                  <a:pos x="748" y="0"/>
                </a:cxn>
                <a:cxn ang="0">
                  <a:pos x="983" y="29"/>
                </a:cxn>
                <a:cxn ang="0">
                  <a:pos x="1190" y="136"/>
                </a:cxn>
                <a:cxn ang="0">
                  <a:pos x="1308" y="325"/>
                </a:cxn>
                <a:cxn ang="0">
                  <a:pos x="1284" y="582"/>
                </a:cxn>
                <a:cxn ang="0">
                  <a:pos x="1143" y="727"/>
                </a:cxn>
                <a:cxn ang="0">
                  <a:pos x="941" y="795"/>
                </a:cxn>
                <a:cxn ang="0">
                  <a:pos x="1124" y="1081"/>
                </a:cxn>
                <a:cxn ang="0">
                  <a:pos x="1247" y="1251"/>
                </a:cxn>
                <a:cxn ang="0">
                  <a:pos x="1397" y="1416"/>
                </a:cxn>
                <a:cxn ang="0">
                  <a:pos x="1468" y="1455"/>
                </a:cxn>
                <a:cxn ang="0">
                  <a:pos x="1477" y="1493"/>
                </a:cxn>
                <a:cxn ang="0">
                  <a:pos x="1449" y="1513"/>
                </a:cxn>
                <a:cxn ang="0">
                  <a:pos x="1058" y="1513"/>
                </a:cxn>
                <a:cxn ang="0">
                  <a:pos x="1040" y="1488"/>
                </a:cxn>
                <a:cxn ang="0">
                  <a:pos x="941" y="1333"/>
                </a:cxn>
                <a:cxn ang="0">
                  <a:pos x="546" y="1362"/>
                </a:cxn>
                <a:cxn ang="0">
                  <a:pos x="612" y="1430"/>
                </a:cxn>
                <a:cxn ang="0">
                  <a:pos x="706" y="1440"/>
                </a:cxn>
                <a:cxn ang="0">
                  <a:pos x="734" y="1488"/>
                </a:cxn>
                <a:cxn ang="0">
                  <a:pos x="710" y="1508"/>
                </a:cxn>
                <a:cxn ang="0">
                  <a:pos x="24" y="1508"/>
                </a:cxn>
                <a:cxn ang="0">
                  <a:pos x="0" y="1459"/>
                </a:cxn>
                <a:cxn ang="0">
                  <a:pos x="28" y="1440"/>
                </a:cxn>
                <a:cxn ang="0">
                  <a:pos x="118" y="1430"/>
                </a:cxn>
                <a:cxn ang="0">
                  <a:pos x="193" y="1362"/>
                </a:cxn>
                <a:cxn ang="0">
                  <a:pos x="179" y="111"/>
                </a:cxn>
                <a:cxn ang="0">
                  <a:pos x="33" y="77"/>
                </a:cxn>
                <a:cxn ang="0">
                  <a:pos x="0" y="39"/>
                </a:cxn>
                <a:cxn ang="0">
                  <a:pos x="47" y="0"/>
                </a:cxn>
              </a:cxnLst>
              <a:rect l="0" t="0" r="r" b="b"/>
              <a:pathLst>
                <a:path w="1477" h="1518">
                  <a:moveTo>
                    <a:pt x="866" y="810"/>
                  </a:moveTo>
                  <a:lnTo>
                    <a:pt x="804" y="814"/>
                  </a:lnTo>
                  <a:lnTo>
                    <a:pt x="739" y="814"/>
                  </a:lnTo>
                  <a:lnTo>
                    <a:pt x="729" y="819"/>
                  </a:lnTo>
                  <a:lnTo>
                    <a:pt x="710" y="819"/>
                  </a:lnTo>
                  <a:lnTo>
                    <a:pt x="715" y="824"/>
                  </a:lnTo>
                  <a:lnTo>
                    <a:pt x="1101" y="1440"/>
                  </a:lnTo>
                  <a:lnTo>
                    <a:pt x="1308" y="1440"/>
                  </a:lnTo>
                  <a:lnTo>
                    <a:pt x="1251" y="1377"/>
                  </a:lnTo>
                  <a:lnTo>
                    <a:pt x="1195" y="1309"/>
                  </a:lnTo>
                  <a:lnTo>
                    <a:pt x="1082" y="1154"/>
                  </a:lnTo>
                  <a:lnTo>
                    <a:pt x="1030" y="1076"/>
                  </a:lnTo>
                  <a:lnTo>
                    <a:pt x="983" y="1004"/>
                  </a:lnTo>
                  <a:lnTo>
                    <a:pt x="941" y="936"/>
                  </a:lnTo>
                  <a:lnTo>
                    <a:pt x="903" y="877"/>
                  </a:lnTo>
                  <a:lnTo>
                    <a:pt x="880" y="834"/>
                  </a:lnTo>
                  <a:lnTo>
                    <a:pt x="866" y="810"/>
                  </a:lnTo>
                  <a:close/>
                  <a:moveTo>
                    <a:pt x="946" y="107"/>
                  </a:moveTo>
                  <a:lnTo>
                    <a:pt x="988" y="179"/>
                  </a:lnTo>
                  <a:lnTo>
                    <a:pt x="1011" y="257"/>
                  </a:lnTo>
                  <a:lnTo>
                    <a:pt x="1021" y="339"/>
                  </a:lnTo>
                  <a:lnTo>
                    <a:pt x="1026" y="417"/>
                  </a:lnTo>
                  <a:lnTo>
                    <a:pt x="1021" y="494"/>
                  </a:lnTo>
                  <a:lnTo>
                    <a:pt x="1011" y="572"/>
                  </a:lnTo>
                  <a:lnTo>
                    <a:pt x="993" y="650"/>
                  </a:lnTo>
                  <a:lnTo>
                    <a:pt x="960" y="713"/>
                  </a:lnTo>
                  <a:lnTo>
                    <a:pt x="964" y="718"/>
                  </a:lnTo>
                  <a:lnTo>
                    <a:pt x="1058" y="688"/>
                  </a:lnTo>
                  <a:lnTo>
                    <a:pt x="1134" y="654"/>
                  </a:lnTo>
                  <a:lnTo>
                    <a:pt x="1185" y="606"/>
                  </a:lnTo>
                  <a:lnTo>
                    <a:pt x="1223" y="548"/>
                  </a:lnTo>
                  <a:lnTo>
                    <a:pt x="1242" y="485"/>
                  </a:lnTo>
                  <a:lnTo>
                    <a:pt x="1247" y="417"/>
                  </a:lnTo>
                  <a:lnTo>
                    <a:pt x="1237" y="339"/>
                  </a:lnTo>
                  <a:lnTo>
                    <a:pt x="1214" y="276"/>
                  </a:lnTo>
                  <a:lnTo>
                    <a:pt x="1176" y="228"/>
                  </a:lnTo>
                  <a:lnTo>
                    <a:pt x="1129" y="184"/>
                  </a:lnTo>
                  <a:lnTo>
                    <a:pt x="1082" y="155"/>
                  </a:lnTo>
                  <a:lnTo>
                    <a:pt x="1030" y="131"/>
                  </a:lnTo>
                  <a:lnTo>
                    <a:pt x="983" y="116"/>
                  </a:lnTo>
                  <a:lnTo>
                    <a:pt x="946" y="107"/>
                  </a:lnTo>
                  <a:close/>
                  <a:moveTo>
                    <a:pt x="677" y="82"/>
                  </a:moveTo>
                  <a:lnTo>
                    <a:pt x="621" y="87"/>
                  </a:lnTo>
                  <a:lnTo>
                    <a:pt x="583" y="102"/>
                  </a:lnTo>
                  <a:lnTo>
                    <a:pt x="560" y="126"/>
                  </a:lnTo>
                  <a:lnTo>
                    <a:pt x="550" y="150"/>
                  </a:lnTo>
                  <a:lnTo>
                    <a:pt x="546" y="174"/>
                  </a:lnTo>
                  <a:lnTo>
                    <a:pt x="546" y="742"/>
                  </a:lnTo>
                  <a:lnTo>
                    <a:pt x="659" y="742"/>
                  </a:lnTo>
                  <a:lnTo>
                    <a:pt x="753" y="732"/>
                  </a:lnTo>
                  <a:lnTo>
                    <a:pt x="823" y="713"/>
                  </a:lnTo>
                  <a:lnTo>
                    <a:pt x="875" y="688"/>
                  </a:lnTo>
                  <a:lnTo>
                    <a:pt x="913" y="645"/>
                  </a:lnTo>
                  <a:lnTo>
                    <a:pt x="936" y="587"/>
                  </a:lnTo>
                  <a:lnTo>
                    <a:pt x="946" y="514"/>
                  </a:lnTo>
                  <a:lnTo>
                    <a:pt x="950" y="417"/>
                  </a:lnTo>
                  <a:lnTo>
                    <a:pt x="946" y="315"/>
                  </a:lnTo>
                  <a:lnTo>
                    <a:pt x="927" y="237"/>
                  </a:lnTo>
                  <a:lnTo>
                    <a:pt x="899" y="179"/>
                  </a:lnTo>
                  <a:lnTo>
                    <a:pt x="861" y="131"/>
                  </a:lnTo>
                  <a:lnTo>
                    <a:pt x="814" y="102"/>
                  </a:lnTo>
                  <a:lnTo>
                    <a:pt x="748" y="87"/>
                  </a:lnTo>
                  <a:lnTo>
                    <a:pt x="677" y="82"/>
                  </a:lnTo>
                  <a:close/>
                  <a:moveTo>
                    <a:pt x="254" y="82"/>
                  </a:moveTo>
                  <a:lnTo>
                    <a:pt x="268" y="126"/>
                  </a:lnTo>
                  <a:lnTo>
                    <a:pt x="273" y="170"/>
                  </a:lnTo>
                  <a:lnTo>
                    <a:pt x="273" y="1348"/>
                  </a:lnTo>
                  <a:lnTo>
                    <a:pt x="268" y="1391"/>
                  </a:lnTo>
                  <a:lnTo>
                    <a:pt x="254" y="1440"/>
                  </a:lnTo>
                  <a:lnTo>
                    <a:pt x="489" y="1440"/>
                  </a:lnTo>
                  <a:lnTo>
                    <a:pt x="475" y="1391"/>
                  </a:lnTo>
                  <a:lnTo>
                    <a:pt x="471" y="1348"/>
                  </a:lnTo>
                  <a:lnTo>
                    <a:pt x="471" y="155"/>
                  </a:lnTo>
                  <a:lnTo>
                    <a:pt x="480" y="121"/>
                  </a:lnTo>
                  <a:lnTo>
                    <a:pt x="499" y="82"/>
                  </a:lnTo>
                  <a:lnTo>
                    <a:pt x="254" y="82"/>
                  </a:lnTo>
                  <a:close/>
                  <a:moveTo>
                    <a:pt x="47" y="0"/>
                  </a:moveTo>
                  <a:lnTo>
                    <a:pt x="748" y="0"/>
                  </a:lnTo>
                  <a:lnTo>
                    <a:pt x="828" y="5"/>
                  </a:lnTo>
                  <a:lnTo>
                    <a:pt x="903" y="14"/>
                  </a:lnTo>
                  <a:lnTo>
                    <a:pt x="983" y="29"/>
                  </a:lnTo>
                  <a:lnTo>
                    <a:pt x="1058" y="58"/>
                  </a:lnTo>
                  <a:lnTo>
                    <a:pt x="1129" y="92"/>
                  </a:lnTo>
                  <a:lnTo>
                    <a:pt x="1190" y="136"/>
                  </a:lnTo>
                  <a:lnTo>
                    <a:pt x="1242" y="189"/>
                  </a:lnTo>
                  <a:lnTo>
                    <a:pt x="1284" y="252"/>
                  </a:lnTo>
                  <a:lnTo>
                    <a:pt x="1308" y="325"/>
                  </a:lnTo>
                  <a:lnTo>
                    <a:pt x="1317" y="412"/>
                  </a:lnTo>
                  <a:lnTo>
                    <a:pt x="1308" y="504"/>
                  </a:lnTo>
                  <a:lnTo>
                    <a:pt x="1284" y="582"/>
                  </a:lnTo>
                  <a:lnTo>
                    <a:pt x="1247" y="640"/>
                  </a:lnTo>
                  <a:lnTo>
                    <a:pt x="1200" y="688"/>
                  </a:lnTo>
                  <a:lnTo>
                    <a:pt x="1143" y="727"/>
                  </a:lnTo>
                  <a:lnTo>
                    <a:pt x="1082" y="756"/>
                  </a:lnTo>
                  <a:lnTo>
                    <a:pt x="1011" y="781"/>
                  </a:lnTo>
                  <a:lnTo>
                    <a:pt x="941" y="795"/>
                  </a:lnTo>
                  <a:lnTo>
                    <a:pt x="1011" y="907"/>
                  </a:lnTo>
                  <a:lnTo>
                    <a:pt x="1073" y="1004"/>
                  </a:lnTo>
                  <a:lnTo>
                    <a:pt x="1124" y="1081"/>
                  </a:lnTo>
                  <a:lnTo>
                    <a:pt x="1167" y="1144"/>
                  </a:lnTo>
                  <a:lnTo>
                    <a:pt x="1209" y="1202"/>
                  </a:lnTo>
                  <a:lnTo>
                    <a:pt x="1247" y="1251"/>
                  </a:lnTo>
                  <a:lnTo>
                    <a:pt x="1294" y="1314"/>
                  </a:lnTo>
                  <a:lnTo>
                    <a:pt x="1345" y="1367"/>
                  </a:lnTo>
                  <a:lnTo>
                    <a:pt x="1397" y="1416"/>
                  </a:lnTo>
                  <a:lnTo>
                    <a:pt x="1444" y="1440"/>
                  </a:lnTo>
                  <a:lnTo>
                    <a:pt x="1458" y="1445"/>
                  </a:lnTo>
                  <a:lnTo>
                    <a:pt x="1468" y="1455"/>
                  </a:lnTo>
                  <a:lnTo>
                    <a:pt x="1472" y="1464"/>
                  </a:lnTo>
                  <a:lnTo>
                    <a:pt x="1477" y="1479"/>
                  </a:lnTo>
                  <a:lnTo>
                    <a:pt x="1477" y="1493"/>
                  </a:lnTo>
                  <a:lnTo>
                    <a:pt x="1468" y="1503"/>
                  </a:lnTo>
                  <a:lnTo>
                    <a:pt x="1463" y="1513"/>
                  </a:lnTo>
                  <a:lnTo>
                    <a:pt x="1449" y="1513"/>
                  </a:lnTo>
                  <a:lnTo>
                    <a:pt x="1435" y="1518"/>
                  </a:lnTo>
                  <a:lnTo>
                    <a:pt x="1073" y="1518"/>
                  </a:lnTo>
                  <a:lnTo>
                    <a:pt x="1058" y="1513"/>
                  </a:lnTo>
                  <a:lnTo>
                    <a:pt x="1054" y="1508"/>
                  </a:lnTo>
                  <a:lnTo>
                    <a:pt x="1044" y="1503"/>
                  </a:lnTo>
                  <a:lnTo>
                    <a:pt x="1040" y="1488"/>
                  </a:lnTo>
                  <a:lnTo>
                    <a:pt x="1016" y="1455"/>
                  </a:lnTo>
                  <a:lnTo>
                    <a:pt x="960" y="1367"/>
                  </a:lnTo>
                  <a:lnTo>
                    <a:pt x="941" y="1333"/>
                  </a:lnTo>
                  <a:lnTo>
                    <a:pt x="621" y="819"/>
                  </a:lnTo>
                  <a:lnTo>
                    <a:pt x="546" y="819"/>
                  </a:lnTo>
                  <a:lnTo>
                    <a:pt x="546" y="1362"/>
                  </a:lnTo>
                  <a:lnTo>
                    <a:pt x="555" y="1401"/>
                  </a:lnTo>
                  <a:lnTo>
                    <a:pt x="574" y="1421"/>
                  </a:lnTo>
                  <a:lnTo>
                    <a:pt x="612" y="1430"/>
                  </a:lnTo>
                  <a:lnTo>
                    <a:pt x="673" y="1435"/>
                  </a:lnTo>
                  <a:lnTo>
                    <a:pt x="696" y="1435"/>
                  </a:lnTo>
                  <a:lnTo>
                    <a:pt x="706" y="1440"/>
                  </a:lnTo>
                  <a:lnTo>
                    <a:pt x="715" y="1440"/>
                  </a:lnTo>
                  <a:lnTo>
                    <a:pt x="734" y="1459"/>
                  </a:lnTo>
                  <a:lnTo>
                    <a:pt x="734" y="1488"/>
                  </a:lnTo>
                  <a:lnTo>
                    <a:pt x="729" y="1498"/>
                  </a:lnTo>
                  <a:lnTo>
                    <a:pt x="720" y="1508"/>
                  </a:lnTo>
                  <a:lnTo>
                    <a:pt x="710" y="1508"/>
                  </a:lnTo>
                  <a:lnTo>
                    <a:pt x="696" y="1513"/>
                  </a:lnTo>
                  <a:lnTo>
                    <a:pt x="47" y="1513"/>
                  </a:lnTo>
                  <a:lnTo>
                    <a:pt x="24" y="1508"/>
                  </a:lnTo>
                  <a:lnTo>
                    <a:pt x="5" y="1498"/>
                  </a:lnTo>
                  <a:lnTo>
                    <a:pt x="0" y="1474"/>
                  </a:lnTo>
                  <a:lnTo>
                    <a:pt x="0" y="1459"/>
                  </a:lnTo>
                  <a:lnTo>
                    <a:pt x="10" y="1450"/>
                  </a:lnTo>
                  <a:lnTo>
                    <a:pt x="14" y="1440"/>
                  </a:lnTo>
                  <a:lnTo>
                    <a:pt x="28" y="1440"/>
                  </a:lnTo>
                  <a:lnTo>
                    <a:pt x="38" y="1435"/>
                  </a:lnTo>
                  <a:lnTo>
                    <a:pt x="57" y="1435"/>
                  </a:lnTo>
                  <a:lnTo>
                    <a:pt x="118" y="1430"/>
                  </a:lnTo>
                  <a:lnTo>
                    <a:pt x="160" y="1421"/>
                  </a:lnTo>
                  <a:lnTo>
                    <a:pt x="184" y="1401"/>
                  </a:lnTo>
                  <a:lnTo>
                    <a:pt x="193" y="1362"/>
                  </a:lnTo>
                  <a:lnTo>
                    <a:pt x="193" y="204"/>
                  </a:lnTo>
                  <a:lnTo>
                    <a:pt x="188" y="145"/>
                  </a:lnTo>
                  <a:lnTo>
                    <a:pt x="179" y="111"/>
                  </a:lnTo>
                  <a:lnTo>
                    <a:pt x="155" y="92"/>
                  </a:lnTo>
                  <a:lnTo>
                    <a:pt x="118" y="77"/>
                  </a:lnTo>
                  <a:lnTo>
                    <a:pt x="33" y="77"/>
                  </a:lnTo>
                  <a:lnTo>
                    <a:pt x="5" y="63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14"/>
                  </a:lnTo>
                  <a:lnTo>
                    <a:pt x="24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944" y="2910"/>
              <a:ext cx="1035" cy="107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10"/>
                </a:cxn>
                <a:cxn ang="0">
                  <a:pos x="90" y="29"/>
                </a:cxn>
                <a:cxn ang="0">
                  <a:pos x="522" y="475"/>
                </a:cxn>
                <a:cxn ang="0">
                  <a:pos x="969" y="20"/>
                </a:cxn>
                <a:cxn ang="0">
                  <a:pos x="983" y="10"/>
                </a:cxn>
                <a:cxn ang="0">
                  <a:pos x="1012" y="15"/>
                </a:cxn>
                <a:cxn ang="0">
                  <a:pos x="1035" y="54"/>
                </a:cxn>
                <a:cxn ang="0">
                  <a:pos x="1030" y="78"/>
                </a:cxn>
                <a:cxn ang="0">
                  <a:pos x="997" y="107"/>
                </a:cxn>
                <a:cxn ang="0">
                  <a:pos x="974" y="136"/>
                </a:cxn>
                <a:cxn ang="0">
                  <a:pos x="616" y="572"/>
                </a:cxn>
                <a:cxn ang="0">
                  <a:pos x="711" y="669"/>
                </a:cxn>
                <a:cxn ang="0">
                  <a:pos x="819" y="781"/>
                </a:cxn>
                <a:cxn ang="0">
                  <a:pos x="965" y="936"/>
                </a:cxn>
                <a:cxn ang="0">
                  <a:pos x="1021" y="994"/>
                </a:cxn>
                <a:cxn ang="0">
                  <a:pos x="1035" y="1019"/>
                </a:cxn>
                <a:cxn ang="0">
                  <a:pos x="1030" y="1052"/>
                </a:cxn>
                <a:cxn ang="0">
                  <a:pos x="1007" y="1072"/>
                </a:cxn>
                <a:cxn ang="0">
                  <a:pos x="979" y="1067"/>
                </a:cxn>
                <a:cxn ang="0">
                  <a:pos x="965" y="1057"/>
                </a:cxn>
                <a:cxn ang="0">
                  <a:pos x="90" y="1038"/>
                </a:cxn>
                <a:cxn ang="0">
                  <a:pos x="66" y="1057"/>
                </a:cxn>
                <a:cxn ang="0">
                  <a:pos x="52" y="1067"/>
                </a:cxn>
                <a:cxn ang="0">
                  <a:pos x="24" y="1062"/>
                </a:cxn>
                <a:cxn ang="0">
                  <a:pos x="0" y="1023"/>
                </a:cxn>
                <a:cxn ang="0">
                  <a:pos x="5" y="1009"/>
                </a:cxn>
                <a:cxn ang="0">
                  <a:pos x="29" y="980"/>
                </a:cxn>
                <a:cxn ang="0">
                  <a:pos x="29" y="88"/>
                </a:cxn>
                <a:cxn ang="0">
                  <a:pos x="5" y="58"/>
                </a:cxn>
                <a:cxn ang="0">
                  <a:pos x="0" y="44"/>
                </a:cxn>
                <a:cxn ang="0">
                  <a:pos x="10" y="20"/>
                </a:cxn>
                <a:cxn ang="0">
                  <a:pos x="33" y="0"/>
                </a:cxn>
              </a:cxnLst>
              <a:rect l="0" t="0" r="r" b="b"/>
              <a:pathLst>
                <a:path w="1035" h="1072">
                  <a:moveTo>
                    <a:pt x="33" y="0"/>
                  </a:moveTo>
                  <a:lnTo>
                    <a:pt x="57" y="0"/>
                  </a:lnTo>
                  <a:lnTo>
                    <a:pt x="66" y="5"/>
                  </a:lnTo>
                  <a:lnTo>
                    <a:pt x="71" y="10"/>
                  </a:lnTo>
                  <a:lnTo>
                    <a:pt x="80" y="15"/>
                  </a:lnTo>
                  <a:lnTo>
                    <a:pt x="90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60" y="25"/>
                  </a:lnTo>
                  <a:lnTo>
                    <a:pt x="969" y="20"/>
                  </a:lnTo>
                  <a:lnTo>
                    <a:pt x="974" y="15"/>
                  </a:lnTo>
                  <a:lnTo>
                    <a:pt x="983" y="10"/>
                  </a:lnTo>
                  <a:lnTo>
                    <a:pt x="993" y="10"/>
                  </a:lnTo>
                  <a:lnTo>
                    <a:pt x="1012" y="15"/>
                  </a:lnTo>
                  <a:lnTo>
                    <a:pt x="1030" y="34"/>
                  </a:lnTo>
                  <a:lnTo>
                    <a:pt x="1035" y="54"/>
                  </a:lnTo>
                  <a:lnTo>
                    <a:pt x="1035" y="68"/>
                  </a:lnTo>
                  <a:lnTo>
                    <a:pt x="1030" y="78"/>
                  </a:lnTo>
                  <a:lnTo>
                    <a:pt x="1012" y="97"/>
                  </a:lnTo>
                  <a:lnTo>
                    <a:pt x="997" y="107"/>
                  </a:lnTo>
                  <a:lnTo>
                    <a:pt x="979" y="126"/>
                  </a:lnTo>
                  <a:lnTo>
                    <a:pt x="974" y="136"/>
                  </a:lnTo>
                  <a:lnTo>
                    <a:pt x="584" y="538"/>
                  </a:lnTo>
                  <a:lnTo>
                    <a:pt x="616" y="572"/>
                  </a:lnTo>
                  <a:lnTo>
                    <a:pt x="659" y="621"/>
                  </a:lnTo>
                  <a:lnTo>
                    <a:pt x="711" y="669"/>
                  </a:lnTo>
                  <a:lnTo>
                    <a:pt x="762" y="728"/>
                  </a:lnTo>
                  <a:lnTo>
                    <a:pt x="819" y="781"/>
                  </a:lnTo>
                  <a:lnTo>
                    <a:pt x="870" y="839"/>
                  </a:lnTo>
                  <a:lnTo>
                    <a:pt x="965" y="936"/>
                  </a:lnTo>
                  <a:lnTo>
                    <a:pt x="1002" y="970"/>
                  </a:lnTo>
                  <a:lnTo>
                    <a:pt x="1021" y="994"/>
                  </a:lnTo>
                  <a:lnTo>
                    <a:pt x="1030" y="1004"/>
                  </a:lnTo>
                  <a:lnTo>
                    <a:pt x="1035" y="1019"/>
                  </a:lnTo>
                  <a:lnTo>
                    <a:pt x="1035" y="1043"/>
                  </a:lnTo>
                  <a:lnTo>
                    <a:pt x="1030" y="1052"/>
                  </a:lnTo>
                  <a:lnTo>
                    <a:pt x="1021" y="1062"/>
                  </a:lnTo>
                  <a:lnTo>
                    <a:pt x="1007" y="1072"/>
                  </a:lnTo>
                  <a:lnTo>
                    <a:pt x="983" y="1072"/>
                  </a:lnTo>
                  <a:lnTo>
                    <a:pt x="979" y="1067"/>
                  </a:lnTo>
                  <a:lnTo>
                    <a:pt x="969" y="1062"/>
                  </a:lnTo>
                  <a:lnTo>
                    <a:pt x="965" y="1057"/>
                  </a:lnTo>
                  <a:lnTo>
                    <a:pt x="518" y="601"/>
                  </a:lnTo>
                  <a:lnTo>
                    <a:pt x="90" y="1038"/>
                  </a:lnTo>
                  <a:lnTo>
                    <a:pt x="76" y="1052"/>
                  </a:lnTo>
                  <a:lnTo>
                    <a:pt x="66" y="1057"/>
                  </a:lnTo>
                  <a:lnTo>
                    <a:pt x="61" y="1062"/>
                  </a:lnTo>
                  <a:lnTo>
                    <a:pt x="52" y="1067"/>
                  </a:lnTo>
                  <a:lnTo>
                    <a:pt x="43" y="1067"/>
                  </a:lnTo>
                  <a:lnTo>
                    <a:pt x="24" y="1062"/>
                  </a:lnTo>
                  <a:lnTo>
                    <a:pt x="5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5" y="1009"/>
                  </a:lnTo>
                  <a:lnTo>
                    <a:pt x="10" y="999"/>
                  </a:lnTo>
                  <a:lnTo>
                    <a:pt x="29" y="980"/>
                  </a:lnTo>
                  <a:lnTo>
                    <a:pt x="457" y="534"/>
                  </a:lnTo>
                  <a:lnTo>
                    <a:pt x="29" y="88"/>
                  </a:lnTo>
                  <a:lnTo>
                    <a:pt x="10" y="68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5" y="29"/>
                  </a:lnTo>
                  <a:lnTo>
                    <a:pt x="10" y="20"/>
                  </a:lnTo>
                  <a:lnTo>
                    <a:pt x="19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0929" y="2333"/>
              <a:ext cx="762" cy="2206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57" y="5"/>
                </a:cxn>
                <a:cxn ang="0">
                  <a:pos x="762" y="34"/>
                </a:cxn>
                <a:cxn ang="0">
                  <a:pos x="748" y="49"/>
                </a:cxn>
                <a:cxn ang="0">
                  <a:pos x="654" y="63"/>
                </a:cxn>
                <a:cxn ang="0">
                  <a:pos x="532" y="126"/>
                </a:cxn>
                <a:cxn ang="0">
                  <a:pos x="470" y="209"/>
                </a:cxn>
                <a:cxn ang="0">
                  <a:pos x="452" y="296"/>
                </a:cxn>
                <a:cxn ang="0">
                  <a:pos x="442" y="897"/>
                </a:cxn>
                <a:cxn ang="0">
                  <a:pos x="362" y="1023"/>
                </a:cxn>
                <a:cxn ang="0">
                  <a:pos x="198" y="1106"/>
                </a:cxn>
                <a:cxn ang="0">
                  <a:pos x="315" y="1154"/>
                </a:cxn>
                <a:cxn ang="0">
                  <a:pos x="409" y="1242"/>
                </a:cxn>
                <a:cxn ang="0">
                  <a:pos x="447" y="1334"/>
                </a:cxn>
                <a:cxn ang="0">
                  <a:pos x="452" y="1954"/>
                </a:cxn>
                <a:cxn ang="0">
                  <a:pos x="480" y="2032"/>
                </a:cxn>
                <a:cxn ang="0">
                  <a:pos x="579" y="2119"/>
                </a:cxn>
                <a:cxn ang="0">
                  <a:pos x="724" y="2158"/>
                </a:cxn>
                <a:cxn ang="0">
                  <a:pos x="743" y="2163"/>
                </a:cxn>
                <a:cxn ang="0">
                  <a:pos x="757" y="2173"/>
                </a:cxn>
                <a:cxn ang="0">
                  <a:pos x="753" y="2202"/>
                </a:cxn>
                <a:cxn ang="0">
                  <a:pos x="739" y="2206"/>
                </a:cxn>
                <a:cxn ang="0">
                  <a:pos x="644" y="2202"/>
                </a:cxn>
                <a:cxn ang="0">
                  <a:pos x="475" y="2158"/>
                </a:cxn>
                <a:cxn ang="0">
                  <a:pos x="358" y="2066"/>
                </a:cxn>
                <a:cxn ang="0">
                  <a:pos x="311" y="1969"/>
                </a:cxn>
                <a:cxn ang="0">
                  <a:pos x="306" y="1339"/>
                </a:cxn>
                <a:cxn ang="0">
                  <a:pos x="278" y="1261"/>
                </a:cxn>
                <a:cxn ang="0">
                  <a:pos x="184" y="1169"/>
                </a:cxn>
                <a:cxn ang="0">
                  <a:pos x="33" y="1125"/>
                </a:cxn>
                <a:cxn ang="0">
                  <a:pos x="14" y="1120"/>
                </a:cxn>
                <a:cxn ang="0">
                  <a:pos x="0" y="1111"/>
                </a:cxn>
                <a:cxn ang="0">
                  <a:pos x="9" y="1082"/>
                </a:cxn>
                <a:cxn ang="0">
                  <a:pos x="61" y="1077"/>
                </a:cxn>
                <a:cxn ang="0">
                  <a:pos x="165" y="1048"/>
                </a:cxn>
                <a:cxn ang="0">
                  <a:pos x="273" y="955"/>
                </a:cxn>
                <a:cxn ang="0">
                  <a:pos x="311" y="839"/>
                </a:cxn>
                <a:cxn ang="0">
                  <a:pos x="320" y="209"/>
                </a:cxn>
                <a:cxn ang="0">
                  <a:pos x="405" y="102"/>
                </a:cxn>
                <a:cxn ang="0">
                  <a:pos x="546" y="29"/>
                </a:cxn>
                <a:cxn ang="0">
                  <a:pos x="720" y="0"/>
                </a:cxn>
              </a:cxnLst>
              <a:rect l="0" t="0" r="r" b="b"/>
              <a:pathLst>
                <a:path w="762" h="2206">
                  <a:moveTo>
                    <a:pt x="720" y="0"/>
                  </a:moveTo>
                  <a:lnTo>
                    <a:pt x="743" y="0"/>
                  </a:lnTo>
                  <a:lnTo>
                    <a:pt x="748" y="5"/>
                  </a:lnTo>
                  <a:lnTo>
                    <a:pt x="757" y="5"/>
                  </a:lnTo>
                  <a:lnTo>
                    <a:pt x="762" y="15"/>
                  </a:lnTo>
                  <a:lnTo>
                    <a:pt x="762" y="34"/>
                  </a:lnTo>
                  <a:lnTo>
                    <a:pt x="757" y="44"/>
                  </a:lnTo>
                  <a:lnTo>
                    <a:pt x="748" y="49"/>
                  </a:lnTo>
                  <a:lnTo>
                    <a:pt x="743" y="49"/>
                  </a:lnTo>
                  <a:lnTo>
                    <a:pt x="654" y="63"/>
                  </a:lnTo>
                  <a:lnTo>
                    <a:pt x="583" y="92"/>
                  </a:lnTo>
                  <a:lnTo>
                    <a:pt x="532" y="126"/>
                  </a:lnTo>
                  <a:lnTo>
                    <a:pt x="494" y="165"/>
                  </a:lnTo>
                  <a:lnTo>
                    <a:pt x="470" y="209"/>
                  </a:lnTo>
                  <a:lnTo>
                    <a:pt x="456" y="252"/>
                  </a:lnTo>
                  <a:lnTo>
                    <a:pt x="452" y="296"/>
                  </a:lnTo>
                  <a:lnTo>
                    <a:pt x="452" y="825"/>
                  </a:lnTo>
                  <a:lnTo>
                    <a:pt x="442" y="897"/>
                  </a:lnTo>
                  <a:lnTo>
                    <a:pt x="414" y="965"/>
                  </a:lnTo>
                  <a:lnTo>
                    <a:pt x="362" y="1023"/>
                  </a:lnTo>
                  <a:lnTo>
                    <a:pt x="292" y="1067"/>
                  </a:lnTo>
                  <a:lnTo>
                    <a:pt x="198" y="1106"/>
                  </a:lnTo>
                  <a:lnTo>
                    <a:pt x="259" y="1125"/>
                  </a:lnTo>
                  <a:lnTo>
                    <a:pt x="315" y="1154"/>
                  </a:lnTo>
                  <a:lnTo>
                    <a:pt x="367" y="1193"/>
                  </a:lnTo>
                  <a:lnTo>
                    <a:pt x="409" y="1242"/>
                  </a:lnTo>
                  <a:lnTo>
                    <a:pt x="433" y="1285"/>
                  </a:lnTo>
                  <a:lnTo>
                    <a:pt x="447" y="1334"/>
                  </a:lnTo>
                  <a:lnTo>
                    <a:pt x="452" y="1402"/>
                  </a:lnTo>
                  <a:lnTo>
                    <a:pt x="452" y="1954"/>
                  </a:lnTo>
                  <a:lnTo>
                    <a:pt x="456" y="1969"/>
                  </a:lnTo>
                  <a:lnTo>
                    <a:pt x="480" y="2032"/>
                  </a:lnTo>
                  <a:lnTo>
                    <a:pt x="522" y="2080"/>
                  </a:lnTo>
                  <a:lnTo>
                    <a:pt x="579" y="2119"/>
                  </a:lnTo>
                  <a:lnTo>
                    <a:pt x="644" y="2143"/>
                  </a:lnTo>
                  <a:lnTo>
                    <a:pt x="724" y="2158"/>
                  </a:lnTo>
                  <a:lnTo>
                    <a:pt x="734" y="2163"/>
                  </a:lnTo>
                  <a:lnTo>
                    <a:pt x="743" y="2163"/>
                  </a:lnTo>
                  <a:lnTo>
                    <a:pt x="753" y="2168"/>
                  </a:lnTo>
                  <a:lnTo>
                    <a:pt x="757" y="2173"/>
                  </a:lnTo>
                  <a:lnTo>
                    <a:pt x="757" y="2192"/>
                  </a:lnTo>
                  <a:lnTo>
                    <a:pt x="753" y="2202"/>
                  </a:lnTo>
                  <a:lnTo>
                    <a:pt x="743" y="2202"/>
                  </a:lnTo>
                  <a:lnTo>
                    <a:pt x="739" y="2206"/>
                  </a:lnTo>
                  <a:lnTo>
                    <a:pt x="715" y="2206"/>
                  </a:lnTo>
                  <a:lnTo>
                    <a:pt x="644" y="2202"/>
                  </a:lnTo>
                  <a:lnTo>
                    <a:pt x="560" y="2187"/>
                  </a:lnTo>
                  <a:lnTo>
                    <a:pt x="475" y="2158"/>
                  </a:lnTo>
                  <a:lnTo>
                    <a:pt x="405" y="2114"/>
                  </a:lnTo>
                  <a:lnTo>
                    <a:pt x="358" y="2066"/>
                  </a:lnTo>
                  <a:lnTo>
                    <a:pt x="329" y="2017"/>
                  </a:lnTo>
                  <a:lnTo>
                    <a:pt x="311" y="1969"/>
                  </a:lnTo>
                  <a:lnTo>
                    <a:pt x="306" y="1920"/>
                  </a:lnTo>
                  <a:lnTo>
                    <a:pt x="306" y="1339"/>
                  </a:lnTo>
                  <a:lnTo>
                    <a:pt x="301" y="1324"/>
                  </a:lnTo>
                  <a:lnTo>
                    <a:pt x="278" y="1261"/>
                  </a:lnTo>
                  <a:lnTo>
                    <a:pt x="235" y="1208"/>
                  </a:lnTo>
                  <a:lnTo>
                    <a:pt x="184" y="1169"/>
                  </a:lnTo>
                  <a:lnTo>
                    <a:pt x="113" y="1140"/>
                  </a:lnTo>
                  <a:lnTo>
                    <a:pt x="33" y="1125"/>
                  </a:lnTo>
                  <a:lnTo>
                    <a:pt x="24" y="1120"/>
                  </a:lnTo>
                  <a:lnTo>
                    <a:pt x="14" y="1120"/>
                  </a:lnTo>
                  <a:lnTo>
                    <a:pt x="5" y="1115"/>
                  </a:lnTo>
                  <a:lnTo>
                    <a:pt x="0" y="1111"/>
                  </a:lnTo>
                  <a:lnTo>
                    <a:pt x="0" y="1091"/>
                  </a:lnTo>
                  <a:lnTo>
                    <a:pt x="9" y="1082"/>
                  </a:lnTo>
                  <a:lnTo>
                    <a:pt x="19" y="1077"/>
                  </a:lnTo>
                  <a:lnTo>
                    <a:pt x="61" y="1077"/>
                  </a:lnTo>
                  <a:lnTo>
                    <a:pt x="108" y="1067"/>
                  </a:lnTo>
                  <a:lnTo>
                    <a:pt x="165" y="1048"/>
                  </a:lnTo>
                  <a:lnTo>
                    <a:pt x="221" y="1009"/>
                  </a:lnTo>
                  <a:lnTo>
                    <a:pt x="273" y="955"/>
                  </a:lnTo>
                  <a:lnTo>
                    <a:pt x="301" y="897"/>
                  </a:lnTo>
                  <a:lnTo>
                    <a:pt x="311" y="839"/>
                  </a:lnTo>
                  <a:lnTo>
                    <a:pt x="311" y="277"/>
                  </a:lnTo>
                  <a:lnTo>
                    <a:pt x="320" y="209"/>
                  </a:lnTo>
                  <a:lnTo>
                    <a:pt x="353" y="151"/>
                  </a:lnTo>
                  <a:lnTo>
                    <a:pt x="405" y="102"/>
                  </a:lnTo>
                  <a:lnTo>
                    <a:pt x="466" y="58"/>
                  </a:lnTo>
                  <a:lnTo>
                    <a:pt x="546" y="29"/>
                  </a:lnTo>
                  <a:lnTo>
                    <a:pt x="630" y="5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2105" y="1931"/>
              <a:ext cx="950" cy="43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804" y="0"/>
                </a:cxn>
                <a:cxn ang="0">
                  <a:pos x="818" y="14"/>
                </a:cxn>
                <a:cxn ang="0">
                  <a:pos x="828" y="29"/>
                </a:cxn>
                <a:cxn ang="0">
                  <a:pos x="828" y="39"/>
                </a:cxn>
                <a:cxn ang="0">
                  <a:pos x="832" y="48"/>
                </a:cxn>
                <a:cxn ang="0">
                  <a:pos x="851" y="97"/>
                </a:cxn>
                <a:cxn ang="0">
                  <a:pos x="884" y="140"/>
                </a:cxn>
                <a:cxn ang="0">
                  <a:pos x="922" y="174"/>
                </a:cxn>
                <a:cxn ang="0">
                  <a:pos x="941" y="194"/>
                </a:cxn>
                <a:cxn ang="0">
                  <a:pos x="945" y="203"/>
                </a:cxn>
                <a:cxn ang="0">
                  <a:pos x="950" y="218"/>
                </a:cxn>
                <a:cxn ang="0">
                  <a:pos x="950" y="233"/>
                </a:cxn>
                <a:cxn ang="0">
                  <a:pos x="941" y="242"/>
                </a:cxn>
                <a:cxn ang="0">
                  <a:pos x="936" y="252"/>
                </a:cxn>
                <a:cxn ang="0">
                  <a:pos x="922" y="257"/>
                </a:cxn>
                <a:cxn ang="0">
                  <a:pos x="912" y="262"/>
                </a:cxn>
                <a:cxn ang="0">
                  <a:pos x="851" y="300"/>
                </a:cxn>
                <a:cxn ang="0">
                  <a:pos x="799" y="339"/>
                </a:cxn>
                <a:cxn ang="0">
                  <a:pos x="767" y="378"/>
                </a:cxn>
                <a:cxn ang="0">
                  <a:pos x="743" y="407"/>
                </a:cxn>
                <a:cxn ang="0">
                  <a:pos x="734" y="412"/>
                </a:cxn>
                <a:cxn ang="0">
                  <a:pos x="729" y="422"/>
                </a:cxn>
                <a:cxn ang="0">
                  <a:pos x="720" y="426"/>
                </a:cxn>
                <a:cxn ang="0">
                  <a:pos x="710" y="436"/>
                </a:cxn>
                <a:cxn ang="0">
                  <a:pos x="701" y="436"/>
                </a:cxn>
                <a:cxn ang="0">
                  <a:pos x="682" y="431"/>
                </a:cxn>
                <a:cxn ang="0">
                  <a:pos x="663" y="412"/>
                </a:cxn>
                <a:cxn ang="0">
                  <a:pos x="658" y="393"/>
                </a:cxn>
                <a:cxn ang="0">
                  <a:pos x="668" y="363"/>
                </a:cxn>
                <a:cxn ang="0">
                  <a:pos x="696" y="329"/>
                </a:cxn>
                <a:cxn ang="0">
                  <a:pos x="757" y="266"/>
                </a:cxn>
                <a:cxn ang="0">
                  <a:pos x="762" y="257"/>
                </a:cxn>
                <a:cxn ang="0">
                  <a:pos x="47" y="257"/>
                </a:cxn>
                <a:cxn ang="0">
                  <a:pos x="23" y="252"/>
                </a:cxn>
                <a:cxn ang="0">
                  <a:pos x="5" y="237"/>
                </a:cxn>
                <a:cxn ang="0">
                  <a:pos x="0" y="213"/>
                </a:cxn>
                <a:cxn ang="0">
                  <a:pos x="5" y="189"/>
                </a:cxn>
                <a:cxn ang="0">
                  <a:pos x="23" y="174"/>
                </a:cxn>
                <a:cxn ang="0">
                  <a:pos x="47" y="169"/>
                </a:cxn>
                <a:cxn ang="0">
                  <a:pos x="799" y="169"/>
                </a:cxn>
                <a:cxn ang="0">
                  <a:pos x="776" y="136"/>
                </a:cxn>
                <a:cxn ang="0">
                  <a:pos x="762" y="97"/>
                </a:cxn>
                <a:cxn ang="0">
                  <a:pos x="752" y="63"/>
                </a:cxn>
                <a:cxn ang="0">
                  <a:pos x="748" y="43"/>
                </a:cxn>
                <a:cxn ang="0">
                  <a:pos x="748" y="34"/>
                </a:cxn>
                <a:cxn ang="0">
                  <a:pos x="757" y="14"/>
                </a:cxn>
                <a:cxn ang="0">
                  <a:pos x="767" y="9"/>
                </a:cxn>
                <a:cxn ang="0">
                  <a:pos x="776" y="0"/>
                </a:cxn>
              </a:cxnLst>
              <a:rect l="0" t="0" r="r" b="b"/>
              <a:pathLst>
                <a:path w="950" h="436">
                  <a:moveTo>
                    <a:pt x="776" y="0"/>
                  </a:moveTo>
                  <a:lnTo>
                    <a:pt x="804" y="0"/>
                  </a:lnTo>
                  <a:lnTo>
                    <a:pt x="818" y="14"/>
                  </a:lnTo>
                  <a:lnTo>
                    <a:pt x="828" y="29"/>
                  </a:lnTo>
                  <a:lnTo>
                    <a:pt x="828" y="39"/>
                  </a:lnTo>
                  <a:lnTo>
                    <a:pt x="832" y="48"/>
                  </a:lnTo>
                  <a:lnTo>
                    <a:pt x="851" y="97"/>
                  </a:lnTo>
                  <a:lnTo>
                    <a:pt x="884" y="140"/>
                  </a:lnTo>
                  <a:lnTo>
                    <a:pt x="922" y="174"/>
                  </a:lnTo>
                  <a:lnTo>
                    <a:pt x="941" y="194"/>
                  </a:lnTo>
                  <a:lnTo>
                    <a:pt x="945" y="203"/>
                  </a:lnTo>
                  <a:lnTo>
                    <a:pt x="950" y="218"/>
                  </a:lnTo>
                  <a:lnTo>
                    <a:pt x="950" y="233"/>
                  </a:lnTo>
                  <a:lnTo>
                    <a:pt x="941" y="242"/>
                  </a:lnTo>
                  <a:lnTo>
                    <a:pt x="936" y="252"/>
                  </a:lnTo>
                  <a:lnTo>
                    <a:pt x="922" y="257"/>
                  </a:lnTo>
                  <a:lnTo>
                    <a:pt x="912" y="262"/>
                  </a:lnTo>
                  <a:lnTo>
                    <a:pt x="851" y="300"/>
                  </a:lnTo>
                  <a:lnTo>
                    <a:pt x="799" y="339"/>
                  </a:lnTo>
                  <a:lnTo>
                    <a:pt x="767" y="378"/>
                  </a:lnTo>
                  <a:lnTo>
                    <a:pt x="743" y="407"/>
                  </a:lnTo>
                  <a:lnTo>
                    <a:pt x="734" y="412"/>
                  </a:lnTo>
                  <a:lnTo>
                    <a:pt x="729" y="422"/>
                  </a:lnTo>
                  <a:lnTo>
                    <a:pt x="720" y="426"/>
                  </a:lnTo>
                  <a:lnTo>
                    <a:pt x="710" y="436"/>
                  </a:lnTo>
                  <a:lnTo>
                    <a:pt x="701" y="436"/>
                  </a:lnTo>
                  <a:lnTo>
                    <a:pt x="682" y="431"/>
                  </a:lnTo>
                  <a:lnTo>
                    <a:pt x="663" y="412"/>
                  </a:lnTo>
                  <a:lnTo>
                    <a:pt x="658" y="393"/>
                  </a:lnTo>
                  <a:lnTo>
                    <a:pt x="668" y="363"/>
                  </a:lnTo>
                  <a:lnTo>
                    <a:pt x="696" y="329"/>
                  </a:lnTo>
                  <a:lnTo>
                    <a:pt x="757" y="266"/>
                  </a:lnTo>
                  <a:lnTo>
                    <a:pt x="762" y="257"/>
                  </a:lnTo>
                  <a:lnTo>
                    <a:pt x="47" y="257"/>
                  </a:lnTo>
                  <a:lnTo>
                    <a:pt x="23" y="252"/>
                  </a:lnTo>
                  <a:lnTo>
                    <a:pt x="5" y="237"/>
                  </a:lnTo>
                  <a:lnTo>
                    <a:pt x="0" y="213"/>
                  </a:lnTo>
                  <a:lnTo>
                    <a:pt x="5" y="189"/>
                  </a:lnTo>
                  <a:lnTo>
                    <a:pt x="23" y="174"/>
                  </a:lnTo>
                  <a:lnTo>
                    <a:pt x="47" y="169"/>
                  </a:lnTo>
                  <a:lnTo>
                    <a:pt x="799" y="169"/>
                  </a:lnTo>
                  <a:lnTo>
                    <a:pt x="776" y="136"/>
                  </a:lnTo>
                  <a:lnTo>
                    <a:pt x="762" y="97"/>
                  </a:lnTo>
                  <a:lnTo>
                    <a:pt x="752" y="63"/>
                  </a:lnTo>
                  <a:lnTo>
                    <a:pt x="748" y="43"/>
                  </a:lnTo>
                  <a:lnTo>
                    <a:pt x="748" y="34"/>
                  </a:lnTo>
                  <a:lnTo>
                    <a:pt x="757" y="14"/>
                  </a:lnTo>
                  <a:lnTo>
                    <a:pt x="767" y="9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11950" y="2517"/>
              <a:ext cx="903" cy="1523"/>
            </a:xfrm>
            <a:custGeom>
              <a:avLst/>
              <a:gdLst/>
              <a:ahLst/>
              <a:cxnLst>
                <a:cxn ang="0">
                  <a:pos x="395" y="59"/>
                </a:cxn>
                <a:cxn ang="0">
                  <a:pos x="320" y="97"/>
                </a:cxn>
                <a:cxn ang="0">
                  <a:pos x="249" y="180"/>
                </a:cxn>
                <a:cxn ang="0">
                  <a:pos x="197" y="335"/>
                </a:cxn>
                <a:cxn ang="0">
                  <a:pos x="178" y="602"/>
                </a:cxn>
                <a:cxn ang="0">
                  <a:pos x="188" y="1096"/>
                </a:cxn>
                <a:cxn ang="0">
                  <a:pos x="225" y="1290"/>
                </a:cxn>
                <a:cxn ang="0">
                  <a:pos x="291" y="1402"/>
                </a:cxn>
                <a:cxn ang="0">
                  <a:pos x="371" y="1460"/>
                </a:cxn>
                <a:cxn ang="0">
                  <a:pos x="451" y="1475"/>
                </a:cxn>
                <a:cxn ang="0">
                  <a:pos x="494" y="1475"/>
                </a:cxn>
                <a:cxn ang="0">
                  <a:pos x="578" y="1436"/>
                </a:cxn>
                <a:cxn ang="0">
                  <a:pos x="653" y="1348"/>
                </a:cxn>
                <a:cxn ang="0">
                  <a:pos x="701" y="1203"/>
                </a:cxn>
                <a:cxn ang="0">
                  <a:pos x="724" y="902"/>
                </a:cxn>
                <a:cxn ang="0">
                  <a:pos x="715" y="413"/>
                </a:cxn>
                <a:cxn ang="0">
                  <a:pos x="682" y="228"/>
                </a:cxn>
                <a:cxn ang="0">
                  <a:pos x="611" y="117"/>
                </a:cxn>
                <a:cxn ang="0">
                  <a:pos x="526" y="68"/>
                </a:cxn>
                <a:cxn ang="0">
                  <a:pos x="451" y="54"/>
                </a:cxn>
                <a:cxn ang="0">
                  <a:pos x="451" y="0"/>
                </a:cxn>
                <a:cxn ang="0">
                  <a:pos x="545" y="10"/>
                </a:cxn>
                <a:cxn ang="0">
                  <a:pos x="658" y="59"/>
                </a:cxn>
                <a:cxn ang="0">
                  <a:pos x="766" y="165"/>
                </a:cxn>
                <a:cxn ang="0">
                  <a:pos x="860" y="374"/>
                </a:cxn>
                <a:cxn ang="0">
                  <a:pos x="898" y="631"/>
                </a:cxn>
                <a:cxn ang="0">
                  <a:pos x="903" y="771"/>
                </a:cxn>
                <a:cxn ang="0">
                  <a:pos x="889" y="1028"/>
                </a:cxn>
                <a:cxn ang="0">
                  <a:pos x="823" y="1266"/>
                </a:cxn>
                <a:cxn ang="0">
                  <a:pos x="729" y="1412"/>
                </a:cxn>
                <a:cxn ang="0">
                  <a:pos x="616" y="1489"/>
                </a:cxn>
                <a:cxn ang="0">
                  <a:pos x="503" y="1518"/>
                </a:cxn>
                <a:cxn ang="0">
                  <a:pos x="395" y="1518"/>
                </a:cxn>
                <a:cxn ang="0">
                  <a:pos x="268" y="1479"/>
                </a:cxn>
                <a:cxn ang="0">
                  <a:pos x="146" y="1378"/>
                </a:cxn>
                <a:cxn ang="0">
                  <a:pos x="51" y="1193"/>
                </a:cxn>
                <a:cxn ang="0">
                  <a:pos x="9" y="975"/>
                </a:cxn>
                <a:cxn ang="0">
                  <a:pos x="0" y="767"/>
                </a:cxn>
                <a:cxn ang="0">
                  <a:pos x="14" y="505"/>
                </a:cxn>
                <a:cxn ang="0">
                  <a:pos x="75" y="262"/>
                </a:cxn>
                <a:cxn ang="0">
                  <a:pos x="183" y="102"/>
                </a:cxn>
                <a:cxn ang="0">
                  <a:pos x="315" y="20"/>
                </a:cxn>
                <a:cxn ang="0">
                  <a:pos x="451" y="0"/>
                </a:cxn>
              </a:cxnLst>
              <a:rect l="0" t="0" r="r" b="b"/>
              <a:pathLst>
                <a:path w="903" h="1523">
                  <a:moveTo>
                    <a:pt x="428" y="54"/>
                  </a:moveTo>
                  <a:lnTo>
                    <a:pt x="395" y="59"/>
                  </a:lnTo>
                  <a:lnTo>
                    <a:pt x="357" y="73"/>
                  </a:lnTo>
                  <a:lnTo>
                    <a:pt x="320" y="97"/>
                  </a:lnTo>
                  <a:lnTo>
                    <a:pt x="282" y="131"/>
                  </a:lnTo>
                  <a:lnTo>
                    <a:pt x="249" y="180"/>
                  </a:lnTo>
                  <a:lnTo>
                    <a:pt x="216" y="248"/>
                  </a:lnTo>
                  <a:lnTo>
                    <a:pt x="197" y="335"/>
                  </a:lnTo>
                  <a:lnTo>
                    <a:pt x="183" y="461"/>
                  </a:lnTo>
                  <a:lnTo>
                    <a:pt x="178" y="602"/>
                  </a:lnTo>
                  <a:lnTo>
                    <a:pt x="178" y="854"/>
                  </a:lnTo>
                  <a:lnTo>
                    <a:pt x="188" y="1096"/>
                  </a:lnTo>
                  <a:lnTo>
                    <a:pt x="202" y="1208"/>
                  </a:lnTo>
                  <a:lnTo>
                    <a:pt x="225" y="1290"/>
                  </a:lnTo>
                  <a:lnTo>
                    <a:pt x="254" y="1353"/>
                  </a:lnTo>
                  <a:lnTo>
                    <a:pt x="291" y="1402"/>
                  </a:lnTo>
                  <a:lnTo>
                    <a:pt x="329" y="1436"/>
                  </a:lnTo>
                  <a:lnTo>
                    <a:pt x="371" y="1460"/>
                  </a:lnTo>
                  <a:lnTo>
                    <a:pt x="414" y="1470"/>
                  </a:lnTo>
                  <a:lnTo>
                    <a:pt x="451" y="1475"/>
                  </a:lnTo>
                  <a:lnTo>
                    <a:pt x="451" y="1479"/>
                  </a:lnTo>
                  <a:lnTo>
                    <a:pt x="494" y="1475"/>
                  </a:lnTo>
                  <a:lnTo>
                    <a:pt x="536" y="1460"/>
                  </a:lnTo>
                  <a:lnTo>
                    <a:pt x="578" y="1436"/>
                  </a:lnTo>
                  <a:lnTo>
                    <a:pt x="616" y="1397"/>
                  </a:lnTo>
                  <a:lnTo>
                    <a:pt x="653" y="1348"/>
                  </a:lnTo>
                  <a:lnTo>
                    <a:pt x="682" y="1285"/>
                  </a:lnTo>
                  <a:lnTo>
                    <a:pt x="701" y="1203"/>
                  </a:lnTo>
                  <a:lnTo>
                    <a:pt x="719" y="1058"/>
                  </a:lnTo>
                  <a:lnTo>
                    <a:pt x="724" y="902"/>
                  </a:lnTo>
                  <a:lnTo>
                    <a:pt x="724" y="519"/>
                  </a:lnTo>
                  <a:lnTo>
                    <a:pt x="715" y="413"/>
                  </a:lnTo>
                  <a:lnTo>
                    <a:pt x="705" y="311"/>
                  </a:lnTo>
                  <a:lnTo>
                    <a:pt x="682" y="228"/>
                  </a:lnTo>
                  <a:lnTo>
                    <a:pt x="649" y="165"/>
                  </a:lnTo>
                  <a:lnTo>
                    <a:pt x="611" y="117"/>
                  </a:lnTo>
                  <a:lnTo>
                    <a:pt x="569" y="88"/>
                  </a:lnTo>
                  <a:lnTo>
                    <a:pt x="526" y="68"/>
                  </a:lnTo>
                  <a:lnTo>
                    <a:pt x="484" y="59"/>
                  </a:lnTo>
                  <a:lnTo>
                    <a:pt x="451" y="54"/>
                  </a:lnTo>
                  <a:lnTo>
                    <a:pt x="428" y="54"/>
                  </a:lnTo>
                  <a:close/>
                  <a:moveTo>
                    <a:pt x="451" y="0"/>
                  </a:moveTo>
                  <a:lnTo>
                    <a:pt x="494" y="5"/>
                  </a:lnTo>
                  <a:lnTo>
                    <a:pt x="545" y="10"/>
                  </a:lnTo>
                  <a:lnTo>
                    <a:pt x="602" y="30"/>
                  </a:lnTo>
                  <a:lnTo>
                    <a:pt x="658" y="59"/>
                  </a:lnTo>
                  <a:lnTo>
                    <a:pt x="715" y="107"/>
                  </a:lnTo>
                  <a:lnTo>
                    <a:pt x="766" y="165"/>
                  </a:lnTo>
                  <a:lnTo>
                    <a:pt x="813" y="248"/>
                  </a:lnTo>
                  <a:lnTo>
                    <a:pt x="860" y="374"/>
                  </a:lnTo>
                  <a:lnTo>
                    <a:pt x="889" y="500"/>
                  </a:lnTo>
                  <a:lnTo>
                    <a:pt x="898" y="631"/>
                  </a:lnTo>
                  <a:lnTo>
                    <a:pt x="903" y="767"/>
                  </a:lnTo>
                  <a:lnTo>
                    <a:pt x="903" y="771"/>
                  </a:lnTo>
                  <a:lnTo>
                    <a:pt x="898" y="898"/>
                  </a:lnTo>
                  <a:lnTo>
                    <a:pt x="889" y="1028"/>
                  </a:lnTo>
                  <a:lnTo>
                    <a:pt x="865" y="1150"/>
                  </a:lnTo>
                  <a:lnTo>
                    <a:pt x="823" y="1266"/>
                  </a:lnTo>
                  <a:lnTo>
                    <a:pt x="780" y="1348"/>
                  </a:lnTo>
                  <a:lnTo>
                    <a:pt x="729" y="1412"/>
                  </a:lnTo>
                  <a:lnTo>
                    <a:pt x="672" y="1455"/>
                  </a:lnTo>
                  <a:lnTo>
                    <a:pt x="616" y="1489"/>
                  </a:lnTo>
                  <a:lnTo>
                    <a:pt x="559" y="1508"/>
                  </a:lnTo>
                  <a:lnTo>
                    <a:pt x="503" y="1518"/>
                  </a:lnTo>
                  <a:lnTo>
                    <a:pt x="451" y="1523"/>
                  </a:lnTo>
                  <a:lnTo>
                    <a:pt x="395" y="1518"/>
                  </a:lnTo>
                  <a:lnTo>
                    <a:pt x="334" y="1504"/>
                  </a:lnTo>
                  <a:lnTo>
                    <a:pt x="268" y="1479"/>
                  </a:lnTo>
                  <a:lnTo>
                    <a:pt x="202" y="1436"/>
                  </a:lnTo>
                  <a:lnTo>
                    <a:pt x="146" y="1378"/>
                  </a:lnTo>
                  <a:lnTo>
                    <a:pt x="94" y="1300"/>
                  </a:lnTo>
                  <a:lnTo>
                    <a:pt x="51" y="1193"/>
                  </a:lnTo>
                  <a:lnTo>
                    <a:pt x="23" y="1087"/>
                  </a:lnTo>
                  <a:lnTo>
                    <a:pt x="9" y="975"/>
                  </a:lnTo>
                  <a:lnTo>
                    <a:pt x="0" y="868"/>
                  </a:lnTo>
                  <a:lnTo>
                    <a:pt x="0" y="767"/>
                  </a:lnTo>
                  <a:lnTo>
                    <a:pt x="4" y="636"/>
                  </a:lnTo>
                  <a:lnTo>
                    <a:pt x="14" y="505"/>
                  </a:lnTo>
                  <a:lnTo>
                    <a:pt x="37" y="384"/>
                  </a:lnTo>
                  <a:lnTo>
                    <a:pt x="75" y="262"/>
                  </a:lnTo>
                  <a:lnTo>
                    <a:pt x="127" y="170"/>
                  </a:lnTo>
                  <a:lnTo>
                    <a:pt x="183" y="102"/>
                  </a:lnTo>
                  <a:lnTo>
                    <a:pt x="249" y="54"/>
                  </a:lnTo>
                  <a:lnTo>
                    <a:pt x="315" y="20"/>
                  </a:lnTo>
                  <a:lnTo>
                    <a:pt x="385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079" y="2333"/>
              <a:ext cx="761" cy="220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97" y="20"/>
                </a:cxn>
                <a:cxn ang="0">
                  <a:pos x="357" y="92"/>
                </a:cxn>
                <a:cxn ang="0">
                  <a:pos x="432" y="189"/>
                </a:cxn>
                <a:cxn ang="0">
                  <a:pos x="456" y="286"/>
                </a:cxn>
                <a:cxn ang="0">
                  <a:pos x="460" y="883"/>
                </a:cxn>
                <a:cxn ang="0">
                  <a:pos x="526" y="999"/>
                </a:cxn>
                <a:cxn ang="0">
                  <a:pos x="649" y="1072"/>
                </a:cxn>
                <a:cxn ang="0">
                  <a:pos x="738" y="1086"/>
                </a:cxn>
                <a:cxn ang="0">
                  <a:pos x="757" y="1091"/>
                </a:cxn>
                <a:cxn ang="0">
                  <a:pos x="761" y="1115"/>
                </a:cxn>
                <a:cxn ang="0">
                  <a:pos x="747" y="1125"/>
                </a:cxn>
                <a:cxn ang="0">
                  <a:pos x="700" y="1130"/>
                </a:cxn>
                <a:cxn ang="0">
                  <a:pos x="597" y="1159"/>
                </a:cxn>
                <a:cxn ang="0">
                  <a:pos x="489" y="1251"/>
                </a:cxn>
                <a:cxn ang="0">
                  <a:pos x="451" y="1368"/>
                </a:cxn>
                <a:cxn ang="0">
                  <a:pos x="437" y="1998"/>
                </a:cxn>
                <a:cxn ang="0">
                  <a:pos x="357" y="2110"/>
                </a:cxn>
                <a:cxn ang="0">
                  <a:pos x="211" y="2182"/>
                </a:cxn>
                <a:cxn ang="0">
                  <a:pos x="42" y="2206"/>
                </a:cxn>
                <a:cxn ang="0">
                  <a:pos x="14" y="2202"/>
                </a:cxn>
                <a:cxn ang="0">
                  <a:pos x="0" y="2192"/>
                </a:cxn>
                <a:cxn ang="0">
                  <a:pos x="9" y="2163"/>
                </a:cxn>
                <a:cxn ang="0">
                  <a:pos x="108" y="2143"/>
                </a:cxn>
                <a:cxn ang="0">
                  <a:pos x="230" y="2085"/>
                </a:cxn>
                <a:cxn ang="0">
                  <a:pos x="291" y="1998"/>
                </a:cxn>
                <a:cxn ang="0">
                  <a:pos x="310" y="1911"/>
                </a:cxn>
                <a:cxn ang="0">
                  <a:pos x="315" y="1382"/>
                </a:cxn>
                <a:cxn ang="0">
                  <a:pos x="352" y="1246"/>
                </a:cxn>
                <a:cxn ang="0">
                  <a:pos x="475" y="1140"/>
                </a:cxn>
                <a:cxn ang="0">
                  <a:pos x="507" y="1082"/>
                </a:cxn>
                <a:cxn ang="0">
                  <a:pos x="399" y="1014"/>
                </a:cxn>
                <a:cxn ang="0">
                  <a:pos x="333" y="922"/>
                </a:cxn>
                <a:cxn ang="0">
                  <a:pos x="315" y="805"/>
                </a:cxn>
                <a:cxn ang="0">
                  <a:pos x="310" y="238"/>
                </a:cxn>
                <a:cxn ang="0">
                  <a:pos x="244" y="126"/>
                </a:cxn>
                <a:cxn ang="0">
                  <a:pos x="117" y="63"/>
                </a:cxn>
                <a:cxn ang="0">
                  <a:pos x="23" y="49"/>
                </a:cxn>
                <a:cxn ang="0">
                  <a:pos x="9" y="34"/>
                </a:cxn>
                <a:cxn ang="0">
                  <a:pos x="14" y="5"/>
                </a:cxn>
                <a:cxn ang="0">
                  <a:pos x="32" y="0"/>
                </a:cxn>
              </a:cxnLst>
              <a:rect l="0" t="0" r="r" b="b"/>
              <a:pathLst>
                <a:path w="761" h="2206">
                  <a:moveTo>
                    <a:pt x="32" y="0"/>
                  </a:moveTo>
                  <a:lnTo>
                    <a:pt x="51" y="0"/>
                  </a:lnTo>
                  <a:lnTo>
                    <a:pt x="117" y="5"/>
                  </a:lnTo>
                  <a:lnTo>
                    <a:pt x="197" y="20"/>
                  </a:lnTo>
                  <a:lnTo>
                    <a:pt x="282" y="49"/>
                  </a:lnTo>
                  <a:lnTo>
                    <a:pt x="357" y="92"/>
                  </a:lnTo>
                  <a:lnTo>
                    <a:pt x="404" y="141"/>
                  </a:lnTo>
                  <a:lnTo>
                    <a:pt x="432" y="189"/>
                  </a:lnTo>
                  <a:lnTo>
                    <a:pt x="451" y="238"/>
                  </a:lnTo>
                  <a:lnTo>
                    <a:pt x="456" y="286"/>
                  </a:lnTo>
                  <a:lnTo>
                    <a:pt x="456" y="868"/>
                  </a:lnTo>
                  <a:lnTo>
                    <a:pt x="460" y="883"/>
                  </a:lnTo>
                  <a:lnTo>
                    <a:pt x="484" y="946"/>
                  </a:lnTo>
                  <a:lnTo>
                    <a:pt x="526" y="999"/>
                  </a:lnTo>
                  <a:lnTo>
                    <a:pt x="578" y="1043"/>
                  </a:lnTo>
                  <a:lnTo>
                    <a:pt x="649" y="1072"/>
                  </a:lnTo>
                  <a:lnTo>
                    <a:pt x="729" y="1082"/>
                  </a:lnTo>
                  <a:lnTo>
                    <a:pt x="738" y="1086"/>
                  </a:lnTo>
                  <a:lnTo>
                    <a:pt x="747" y="1086"/>
                  </a:lnTo>
                  <a:lnTo>
                    <a:pt x="757" y="1091"/>
                  </a:lnTo>
                  <a:lnTo>
                    <a:pt x="761" y="1096"/>
                  </a:lnTo>
                  <a:lnTo>
                    <a:pt x="761" y="1115"/>
                  </a:lnTo>
                  <a:lnTo>
                    <a:pt x="757" y="1120"/>
                  </a:lnTo>
                  <a:lnTo>
                    <a:pt x="747" y="1125"/>
                  </a:lnTo>
                  <a:lnTo>
                    <a:pt x="743" y="1130"/>
                  </a:lnTo>
                  <a:lnTo>
                    <a:pt x="700" y="1130"/>
                  </a:lnTo>
                  <a:lnTo>
                    <a:pt x="653" y="1140"/>
                  </a:lnTo>
                  <a:lnTo>
                    <a:pt x="597" y="1159"/>
                  </a:lnTo>
                  <a:lnTo>
                    <a:pt x="540" y="1198"/>
                  </a:lnTo>
                  <a:lnTo>
                    <a:pt x="489" y="1251"/>
                  </a:lnTo>
                  <a:lnTo>
                    <a:pt x="460" y="1309"/>
                  </a:lnTo>
                  <a:lnTo>
                    <a:pt x="451" y="1368"/>
                  </a:lnTo>
                  <a:lnTo>
                    <a:pt x="451" y="1930"/>
                  </a:lnTo>
                  <a:lnTo>
                    <a:pt x="437" y="1998"/>
                  </a:lnTo>
                  <a:lnTo>
                    <a:pt x="404" y="2061"/>
                  </a:lnTo>
                  <a:lnTo>
                    <a:pt x="357" y="2110"/>
                  </a:lnTo>
                  <a:lnTo>
                    <a:pt x="291" y="2153"/>
                  </a:lnTo>
                  <a:lnTo>
                    <a:pt x="211" y="2182"/>
                  </a:lnTo>
                  <a:lnTo>
                    <a:pt x="131" y="2202"/>
                  </a:lnTo>
                  <a:lnTo>
                    <a:pt x="42" y="2206"/>
                  </a:lnTo>
                  <a:lnTo>
                    <a:pt x="23" y="2206"/>
                  </a:lnTo>
                  <a:lnTo>
                    <a:pt x="14" y="2202"/>
                  </a:lnTo>
                  <a:lnTo>
                    <a:pt x="4" y="2202"/>
                  </a:lnTo>
                  <a:lnTo>
                    <a:pt x="0" y="2192"/>
                  </a:lnTo>
                  <a:lnTo>
                    <a:pt x="0" y="2173"/>
                  </a:lnTo>
                  <a:lnTo>
                    <a:pt x="9" y="2163"/>
                  </a:lnTo>
                  <a:lnTo>
                    <a:pt x="18" y="2158"/>
                  </a:lnTo>
                  <a:lnTo>
                    <a:pt x="108" y="2143"/>
                  </a:lnTo>
                  <a:lnTo>
                    <a:pt x="178" y="2119"/>
                  </a:lnTo>
                  <a:lnTo>
                    <a:pt x="230" y="2085"/>
                  </a:lnTo>
                  <a:lnTo>
                    <a:pt x="268" y="2042"/>
                  </a:lnTo>
                  <a:lnTo>
                    <a:pt x="291" y="1998"/>
                  </a:lnTo>
                  <a:lnTo>
                    <a:pt x="305" y="1954"/>
                  </a:lnTo>
                  <a:lnTo>
                    <a:pt x="310" y="1911"/>
                  </a:lnTo>
                  <a:lnTo>
                    <a:pt x="315" y="1911"/>
                  </a:lnTo>
                  <a:lnTo>
                    <a:pt x="315" y="1382"/>
                  </a:lnTo>
                  <a:lnTo>
                    <a:pt x="324" y="1309"/>
                  </a:lnTo>
                  <a:lnTo>
                    <a:pt x="352" y="1246"/>
                  </a:lnTo>
                  <a:lnTo>
                    <a:pt x="404" y="1188"/>
                  </a:lnTo>
                  <a:lnTo>
                    <a:pt x="475" y="1140"/>
                  </a:lnTo>
                  <a:lnTo>
                    <a:pt x="569" y="1101"/>
                  </a:lnTo>
                  <a:lnTo>
                    <a:pt x="507" y="1082"/>
                  </a:lnTo>
                  <a:lnTo>
                    <a:pt x="446" y="1052"/>
                  </a:lnTo>
                  <a:lnTo>
                    <a:pt x="399" y="1014"/>
                  </a:lnTo>
                  <a:lnTo>
                    <a:pt x="357" y="965"/>
                  </a:lnTo>
                  <a:lnTo>
                    <a:pt x="333" y="922"/>
                  </a:lnTo>
                  <a:lnTo>
                    <a:pt x="319" y="873"/>
                  </a:lnTo>
                  <a:lnTo>
                    <a:pt x="315" y="805"/>
                  </a:lnTo>
                  <a:lnTo>
                    <a:pt x="315" y="252"/>
                  </a:lnTo>
                  <a:lnTo>
                    <a:pt x="310" y="238"/>
                  </a:lnTo>
                  <a:lnTo>
                    <a:pt x="286" y="180"/>
                  </a:lnTo>
                  <a:lnTo>
                    <a:pt x="244" y="126"/>
                  </a:lnTo>
                  <a:lnTo>
                    <a:pt x="188" y="88"/>
                  </a:lnTo>
                  <a:lnTo>
                    <a:pt x="117" y="63"/>
                  </a:lnTo>
                  <a:lnTo>
                    <a:pt x="42" y="49"/>
                  </a:lnTo>
                  <a:lnTo>
                    <a:pt x="23" y="49"/>
                  </a:lnTo>
                  <a:lnTo>
                    <a:pt x="14" y="44"/>
                  </a:lnTo>
                  <a:lnTo>
                    <a:pt x="9" y="34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4791" y="2910"/>
              <a:ext cx="1034" cy="107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0" y="10"/>
                </a:cxn>
                <a:cxn ang="0">
                  <a:pos x="89" y="29"/>
                </a:cxn>
                <a:cxn ang="0">
                  <a:pos x="522" y="475"/>
                </a:cxn>
                <a:cxn ang="0">
                  <a:pos x="968" y="20"/>
                </a:cxn>
                <a:cxn ang="0">
                  <a:pos x="983" y="10"/>
                </a:cxn>
                <a:cxn ang="0">
                  <a:pos x="1011" y="15"/>
                </a:cxn>
                <a:cxn ang="0">
                  <a:pos x="1034" y="54"/>
                </a:cxn>
                <a:cxn ang="0">
                  <a:pos x="1030" y="78"/>
                </a:cxn>
                <a:cxn ang="0">
                  <a:pos x="987" y="117"/>
                </a:cxn>
                <a:cxn ang="0">
                  <a:pos x="973" y="136"/>
                </a:cxn>
                <a:cxn ang="0">
                  <a:pos x="616" y="572"/>
                </a:cxn>
                <a:cxn ang="0">
                  <a:pos x="710" y="669"/>
                </a:cxn>
                <a:cxn ang="0">
                  <a:pos x="818" y="781"/>
                </a:cxn>
                <a:cxn ang="0">
                  <a:pos x="964" y="936"/>
                </a:cxn>
                <a:cxn ang="0">
                  <a:pos x="1020" y="994"/>
                </a:cxn>
                <a:cxn ang="0">
                  <a:pos x="1034" y="1019"/>
                </a:cxn>
                <a:cxn ang="0">
                  <a:pos x="1030" y="1052"/>
                </a:cxn>
                <a:cxn ang="0">
                  <a:pos x="1006" y="1072"/>
                </a:cxn>
                <a:cxn ang="0">
                  <a:pos x="978" y="1067"/>
                </a:cxn>
                <a:cxn ang="0">
                  <a:pos x="964" y="1057"/>
                </a:cxn>
                <a:cxn ang="0">
                  <a:pos x="89" y="1038"/>
                </a:cxn>
                <a:cxn ang="0">
                  <a:pos x="65" y="1057"/>
                </a:cxn>
                <a:cxn ang="0">
                  <a:pos x="51" y="1067"/>
                </a:cxn>
                <a:cxn ang="0">
                  <a:pos x="23" y="1062"/>
                </a:cxn>
                <a:cxn ang="0">
                  <a:pos x="0" y="1023"/>
                </a:cxn>
                <a:cxn ang="0">
                  <a:pos x="4" y="1009"/>
                </a:cxn>
                <a:cxn ang="0">
                  <a:pos x="28" y="980"/>
                </a:cxn>
                <a:cxn ang="0">
                  <a:pos x="28" y="88"/>
                </a:cxn>
                <a:cxn ang="0">
                  <a:pos x="4" y="58"/>
                </a:cxn>
                <a:cxn ang="0">
                  <a:pos x="0" y="44"/>
                </a:cxn>
                <a:cxn ang="0">
                  <a:pos x="9" y="20"/>
                </a:cxn>
                <a:cxn ang="0">
                  <a:pos x="32" y="0"/>
                </a:cxn>
              </a:cxnLst>
              <a:rect l="0" t="0" r="r" b="b"/>
              <a:pathLst>
                <a:path w="1034" h="1072">
                  <a:moveTo>
                    <a:pt x="32" y="0"/>
                  </a:moveTo>
                  <a:lnTo>
                    <a:pt x="56" y="0"/>
                  </a:lnTo>
                  <a:lnTo>
                    <a:pt x="65" y="5"/>
                  </a:lnTo>
                  <a:lnTo>
                    <a:pt x="70" y="10"/>
                  </a:lnTo>
                  <a:lnTo>
                    <a:pt x="79" y="15"/>
                  </a:lnTo>
                  <a:lnTo>
                    <a:pt x="89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59" y="25"/>
                  </a:lnTo>
                  <a:lnTo>
                    <a:pt x="968" y="20"/>
                  </a:lnTo>
                  <a:lnTo>
                    <a:pt x="973" y="15"/>
                  </a:lnTo>
                  <a:lnTo>
                    <a:pt x="983" y="10"/>
                  </a:lnTo>
                  <a:lnTo>
                    <a:pt x="992" y="10"/>
                  </a:lnTo>
                  <a:lnTo>
                    <a:pt x="1011" y="15"/>
                  </a:lnTo>
                  <a:lnTo>
                    <a:pt x="1030" y="34"/>
                  </a:lnTo>
                  <a:lnTo>
                    <a:pt x="1034" y="54"/>
                  </a:lnTo>
                  <a:lnTo>
                    <a:pt x="1034" y="68"/>
                  </a:lnTo>
                  <a:lnTo>
                    <a:pt x="1030" y="78"/>
                  </a:lnTo>
                  <a:lnTo>
                    <a:pt x="1001" y="107"/>
                  </a:lnTo>
                  <a:lnTo>
                    <a:pt x="987" y="117"/>
                  </a:lnTo>
                  <a:lnTo>
                    <a:pt x="978" y="126"/>
                  </a:lnTo>
                  <a:lnTo>
                    <a:pt x="973" y="136"/>
                  </a:lnTo>
                  <a:lnTo>
                    <a:pt x="583" y="538"/>
                  </a:lnTo>
                  <a:lnTo>
                    <a:pt x="616" y="572"/>
                  </a:lnTo>
                  <a:lnTo>
                    <a:pt x="658" y="621"/>
                  </a:lnTo>
                  <a:lnTo>
                    <a:pt x="710" y="669"/>
                  </a:lnTo>
                  <a:lnTo>
                    <a:pt x="761" y="728"/>
                  </a:lnTo>
                  <a:lnTo>
                    <a:pt x="818" y="781"/>
                  </a:lnTo>
                  <a:lnTo>
                    <a:pt x="870" y="839"/>
                  </a:lnTo>
                  <a:lnTo>
                    <a:pt x="964" y="936"/>
                  </a:lnTo>
                  <a:lnTo>
                    <a:pt x="1001" y="970"/>
                  </a:lnTo>
                  <a:lnTo>
                    <a:pt x="1020" y="994"/>
                  </a:lnTo>
                  <a:lnTo>
                    <a:pt x="1030" y="1004"/>
                  </a:lnTo>
                  <a:lnTo>
                    <a:pt x="1034" y="1019"/>
                  </a:lnTo>
                  <a:lnTo>
                    <a:pt x="1034" y="1043"/>
                  </a:lnTo>
                  <a:lnTo>
                    <a:pt x="1030" y="1052"/>
                  </a:lnTo>
                  <a:lnTo>
                    <a:pt x="1020" y="1062"/>
                  </a:lnTo>
                  <a:lnTo>
                    <a:pt x="1006" y="1072"/>
                  </a:lnTo>
                  <a:lnTo>
                    <a:pt x="983" y="1072"/>
                  </a:lnTo>
                  <a:lnTo>
                    <a:pt x="978" y="1067"/>
                  </a:lnTo>
                  <a:lnTo>
                    <a:pt x="968" y="1062"/>
                  </a:lnTo>
                  <a:lnTo>
                    <a:pt x="964" y="1057"/>
                  </a:lnTo>
                  <a:lnTo>
                    <a:pt x="517" y="601"/>
                  </a:lnTo>
                  <a:lnTo>
                    <a:pt x="89" y="1038"/>
                  </a:lnTo>
                  <a:lnTo>
                    <a:pt x="75" y="1052"/>
                  </a:lnTo>
                  <a:lnTo>
                    <a:pt x="65" y="1057"/>
                  </a:lnTo>
                  <a:lnTo>
                    <a:pt x="61" y="1062"/>
                  </a:lnTo>
                  <a:lnTo>
                    <a:pt x="51" y="1067"/>
                  </a:lnTo>
                  <a:lnTo>
                    <a:pt x="42" y="1067"/>
                  </a:lnTo>
                  <a:lnTo>
                    <a:pt x="23" y="1062"/>
                  </a:lnTo>
                  <a:lnTo>
                    <a:pt x="4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4" y="1009"/>
                  </a:lnTo>
                  <a:lnTo>
                    <a:pt x="9" y="999"/>
                  </a:lnTo>
                  <a:lnTo>
                    <a:pt x="28" y="980"/>
                  </a:lnTo>
                  <a:lnTo>
                    <a:pt x="456" y="534"/>
                  </a:lnTo>
                  <a:lnTo>
                    <a:pt x="28" y="88"/>
                  </a:lnTo>
                  <a:lnTo>
                    <a:pt x="9" y="68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8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 noEditPoints="1"/>
            </p:cNvSpPr>
            <p:nvPr/>
          </p:nvSpPr>
          <p:spPr bwMode="auto">
            <a:xfrm>
              <a:off x="16789" y="2993"/>
              <a:ext cx="1167" cy="1479"/>
            </a:xfrm>
            <a:custGeom>
              <a:avLst/>
              <a:gdLst/>
              <a:ahLst/>
              <a:cxnLst>
                <a:cxn ang="0">
                  <a:pos x="95" y="1032"/>
                </a:cxn>
                <a:cxn ang="0">
                  <a:pos x="52" y="1319"/>
                </a:cxn>
                <a:cxn ang="0">
                  <a:pos x="104" y="1420"/>
                </a:cxn>
                <a:cxn ang="0">
                  <a:pos x="245" y="1372"/>
                </a:cxn>
                <a:cxn ang="0">
                  <a:pos x="325" y="1173"/>
                </a:cxn>
                <a:cxn ang="0">
                  <a:pos x="301" y="1081"/>
                </a:cxn>
                <a:cxn ang="0">
                  <a:pos x="377" y="0"/>
                </a:cxn>
                <a:cxn ang="0">
                  <a:pos x="391" y="29"/>
                </a:cxn>
                <a:cxn ang="0">
                  <a:pos x="372" y="43"/>
                </a:cxn>
                <a:cxn ang="0">
                  <a:pos x="254" y="121"/>
                </a:cxn>
                <a:cxn ang="0">
                  <a:pos x="142" y="358"/>
                </a:cxn>
                <a:cxn ang="0">
                  <a:pos x="113" y="562"/>
                </a:cxn>
                <a:cxn ang="0">
                  <a:pos x="165" y="683"/>
                </a:cxn>
                <a:cxn ang="0">
                  <a:pos x="419" y="315"/>
                </a:cxn>
                <a:cxn ang="0">
                  <a:pos x="668" y="140"/>
                </a:cxn>
                <a:cxn ang="0">
                  <a:pos x="880" y="97"/>
                </a:cxn>
                <a:cxn ang="0">
                  <a:pos x="1073" y="174"/>
                </a:cxn>
                <a:cxn ang="0">
                  <a:pos x="1162" y="358"/>
                </a:cxn>
                <a:cxn ang="0">
                  <a:pos x="1110" y="679"/>
                </a:cxn>
                <a:cxn ang="0">
                  <a:pos x="875" y="960"/>
                </a:cxn>
                <a:cxn ang="0">
                  <a:pos x="602" y="1018"/>
                </a:cxn>
                <a:cxn ang="0">
                  <a:pos x="485" y="897"/>
                </a:cxn>
                <a:cxn ang="0">
                  <a:pos x="480" y="790"/>
                </a:cxn>
                <a:cxn ang="0">
                  <a:pos x="537" y="742"/>
                </a:cxn>
                <a:cxn ang="0">
                  <a:pos x="574" y="761"/>
                </a:cxn>
                <a:cxn ang="0">
                  <a:pos x="570" y="809"/>
                </a:cxn>
                <a:cxn ang="0">
                  <a:pos x="537" y="882"/>
                </a:cxn>
                <a:cxn ang="0">
                  <a:pos x="612" y="965"/>
                </a:cxn>
                <a:cxn ang="0">
                  <a:pos x="711" y="969"/>
                </a:cxn>
                <a:cxn ang="0">
                  <a:pos x="871" y="853"/>
                </a:cxn>
                <a:cxn ang="0">
                  <a:pos x="983" y="611"/>
                </a:cxn>
                <a:cxn ang="0">
                  <a:pos x="1030" y="354"/>
                </a:cxn>
                <a:cxn ang="0">
                  <a:pos x="993" y="208"/>
                </a:cxn>
                <a:cxn ang="0">
                  <a:pos x="871" y="140"/>
                </a:cxn>
                <a:cxn ang="0">
                  <a:pos x="687" y="179"/>
                </a:cxn>
                <a:cxn ang="0">
                  <a:pos x="443" y="349"/>
                </a:cxn>
                <a:cxn ang="0">
                  <a:pos x="198" y="727"/>
                </a:cxn>
                <a:cxn ang="0">
                  <a:pos x="269" y="824"/>
                </a:cxn>
                <a:cxn ang="0">
                  <a:pos x="367" y="960"/>
                </a:cxn>
                <a:cxn ang="0">
                  <a:pos x="419" y="1071"/>
                </a:cxn>
                <a:cxn ang="0">
                  <a:pos x="381" y="1285"/>
                </a:cxn>
                <a:cxn ang="0">
                  <a:pos x="212" y="1464"/>
                </a:cxn>
                <a:cxn ang="0">
                  <a:pos x="47" y="1440"/>
                </a:cxn>
                <a:cxn ang="0">
                  <a:pos x="0" y="1299"/>
                </a:cxn>
                <a:cxn ang="0">
                  <a:pos x="33" y="1081"/>
                </a:cxn>
                <a:cxn ang="0">
                  <a:pos x="104" y="829"/>
                </a:cxn>
                <a:cxn ang="0">
                  <a:pos x="29" y="708"/>
                </a:cxn>
                <a:cxn ang="0">
                  <a:pos x="24" y="485"/>
                </a:cxn>
                <a:cxn ang="0">
                  <a:pos x="132" y="184"/>
                </a:cxn>
                <a:cxn ang="0">
                  <a:pos x="301" y="14"/>
                </a:cxn>
              </a:cxnLst>
              <a:rect l="0" t="0" r="r" b="b"/>
              <a:pathLst>
                <a:path w="1167" h="1479">
                  <a:moveTo>
                    <a:pt x="142" y="872"/>
                  </a:moveTo>
                  <a:lnTo>
                    <a:pt x="118" y="945"/>
                  </a:lnTo>
                  <a:lnTo>
                    <a:pt x="95" y="1032"/>
                  </a:lnTo>
                  <a:lnTo>
                    <a:pt x="57" y="1217"/>
                  </a:lnTo>
                  <a:lnTo>
                    <a:pt x="52" y="1294"/>
                  </a:lnTo>
                  <a:lnTo>
                    <a:pt x="52" y="1319"/>
                  </a:lnTo>
                  <a:lnTo>
                    <a:pt x="62" y="1377"/>
                  </a:lnTo>
                  <a:lnTo>
                    <a:pt x="80" y="1401"/>
                  </a:lnTo>
                  <a:lnTo>
                    <a:pt x="104" y="1420"/>
                  </a:lnTo>
                  <a:lnTo>
                    <a:pt x="142" y="1425"/>
                  </a:lnTo>
                  <a:lnTo>
                    <a:pt x="193" y="1411"/>
                  </a:lnTo>
                  <a:lnTo>
                    <a:pt x="245" y="1372"/>
                  </a:lnTo>
                  <a:lnTo>
                    <a:pt x="287" y="1319"/>
                  </a:lnTo>
                  <a:lnTo>
                    <a:pt x="316" y="1246"/>
                  </a:lnTo>
                  <a:lnTo>
                    <a:pt x="325" y="1173"/>
                  </a:lnTo>
                  <a:lnTo>
                    <a:pt x="320" y="1125"/>
                  </a:lnTo>
                  <a:lnTo>
                    <a:pt x="297" y="1081"/>
                  </a:lnTo>
                  <a:lnTo>
                    <a:pt x="301" y="1081"/>
                  </a:lnTo>
                  <a:lnTo>
                    <a:pt x="142" y="872"/>
                  </a:lnTo>
                  <a:close/>
                  <a:moveTo>
                    <a:pt x="363" y="0"/>
                  </a:moveTo>
                  <a:lnTo>
                    <a:pt x="377" y="0"/>
                  </a:lnTo>
                  <a:lnTo>
                    <a:pt x="381" y="5"/>
                  </a:lnTo>
                  <a:lnTo>
                    <a:pt x="391" y="9"/>
                  </a:lnTo>
                  <a:lnTo>
                    <a:pt x="391" y="29"/>
                  </a:lnTo>
                  <a:lnTo>
                    <a:pt x="386" y="38"/>
                  </a:lnTo>
                  <a:lnTo>
                    <a:pt x="377" y="43"/>
                  </a:lnTo>
                  <a:lnTo>
                    <a:pt x="372" y="43"/>
                  </a:lnTo>
                  <a:lnTo>
                    <a:pt x="363" y="48"/>
                  </a:lnTo>
                  <a:lnTo>
                    <a:pt x="306" y="72"/>
                  </a:lnTo>
                  <a:lnTo>
                    <a:pt x="254" y="121"/>
                  </a:lnTo>
                  <a:lnTo>
                    <a:pt x="207" y="189"/>
                  </a:lnTo>
                  <a:lnTo>
                    <a:pt x="170" y="266"/>
                  </a:lnTo>
                  <a:lnTo>
                    <a:pt x="142" y="358"/>
                  </a:lnTo>
                  <a:lnTo>
                    <a:pt x="118" y="446"/>
                  </a:lnTo>
                  <a:lnTo>
                    <a:pt x="113" y="533"/>
                  </a:lnTo>
                  <a:lnTo>
                    <a:pt x="113" y="562"/>
                  </a:lnTo>
                  <a:lnTo>
                    <a:pt x="118" y="601"/>
                  </a:lnTo>
                  <a:lnTo>
                    <a:pt x="137" y="640"/>
                  </a:lnTo>
                  <a:lnTo>
                    <a:pt x="165" y="683"/>
                  </a:lnTo>
                  <a:lnTo>
                    <a:pt x="245" y="538"/>
                  </a:lnTo>
                  <a:lnTo>
                    <a:pt x="330" y="412"/>
                  </a:lnTo>
                  <a:lnTo>
                    <a:pt x="419" y="315"/>
                  </a:lnTo>
                  <a:lnTo>
                    <a:pt x="504" y="237"/>
                  </a:lnTo>
                  <a:lnTo>
                    <a:pt x="588" y="184"/>
                  </a:lnTo>
                  <a:lnTo>
                    <a:pt x="668" y="140"/>
                  </a:lnTo>
                  <a:lnTo>
                    <a:pt x="748" y="116"/>
                  </a:lnTo>
                  <a:lnTo>
                    <a:pt x="819" y="102"/>
                  </a:lnTo>
                  <a:lnTo>
                    <a:pt x="880" y="97"/>
                  </a:lnTo>
                  <a:lnTo>
                    <a:pt x="955" y="106"/>
                  </a:lnTo>
                  <a:lnTo>
                    <a:pt x="1021" y="135"/>
                  </a:lnTo>
                  <a:lnTo>
                    <a:pt x="1073" y="174"/>
                  </a:lnTo>
                  <a:lnTo>
                    <a:pt x="1115" y="228"/>
                  </a:lnTo>
                  <a:lnTo>
                    <a:pt x="1143" y="291"/>
                  </a:lnTo>
                  <a:lnTo>
                    <a:pt x="1162" y="358"/>
                  </a:lnTo>
                  <a:lnTo>
                    <a:pt x="1167" y="431"/>
                  </a:lnTo>
                  <a:lnTo>
                    <a:pt x="1153" y="557"/>
                  </a:lnTo>
                  <a:lnTo>
                    <a:pt x="1110" y="679"/>
                  </a:lnTo>
                  <a:lnTo>
                    <a:pt x="1049" y="790"/>
                  </a:lnTo>
                  <a:lnTo>
                    <a:pt x="969" y="887"/>
                  </a:lnTo>
                  <a:lnTo>
                    <a:pt x="875" y="960"/>
                  </a:lnTo>
                  <a:lnTo>
                    <a:pt x="776" y="1008"/>
                  </a:lnTo>
                  <a:lnTo>
                    <a:pt x="673" y="1028"/>
                  </a:lnTo>
                  <a:lnTo>
                    <a:pt x="602" y="1018"/>
                  </a:lnTo>
                  <a:lnTo>
                    <a:pt x="551" y="989"/>
                  </a:lnTo>
                  <a:lnTo>
                    <a:pt x="508" y="950"/>
                  </a:lnTo>
                  <a:lnTo>
                    <a:pt x="485" y="897"/>
                  </a:lnTo>
                  <a:lnTo>
                    <a:pt x="475" y="839"/>
                  </a:lnTo>
                  <a:lnTo>
                    <a:pt x="475" y="814"/>
                  </a:lnTo>
                  <a:lnTo>
                    <a:pt x="480" y="790"/>
                  </a:lnTo>
                  <a:lnTo>
                    <a:pt x="494" y="766"/>
                  </a:lnTo>
                  <a:lnTo>
                    <a:pt x="508" y="746"/>
                  </a:lnTo>
                  <a:lnTo>
                    <a:pt x="537" y="742"/>
                  </a:lnTo>
                  <a:lnTo>
                    <a:pt x="551" y="742"/>
                  </a:lnTo>
                  <a:lnTo>
                    <a:pt x="560" y="746"/>
                  </a:lnTo>
                  <a:lnTo>
                    <a:pt x="574" y="761"/>
                  </a:lnTo>
                  <a:lnTo>
                    <a:pt x="579" y="771"/>
                  </a:lnTo>
                  <a:lnTo>
                    <a:pt x="579" y="790"/>
                  </a:lnTo>
                  <a:lnTo>
                    <a:pt x="570" y="809"/>
                  </a:lnTo>
                  <a:lnTo>
                    <a:pt x="551" y="829"/>
                  </a:lnTo>
                  <a:lnTo>
                    <a:pt x="532" y="834"/>
                  </a:lnTo>
                  <a:lnTo>
                    <a:pt x="537" y="882"/>
                  </a:lnTo>
                  <a:lnTo>
                    <a:pt x="555" y="921"/>
                  </a:lnTo>
                  <a:lnTo>
                    <a:pt x="579" y="950"/>
                  </a:lnTo>
                  <a:lnTo>
                    <a:pt x="612" y="965"/>
                  </a:lnTo>
                  <a:lnTo>
                    <a:pt x="640" y="974"/>
                  </a:lnTo>
                  <a:lnTo>
                    <a:pt x="668" y="974"/>
                  </a:lnTo>
                  <a:lnTo>
                    <a:pt x="711" y="969"/>
                  </a:lnTo>
                  <a:lnTo>
                    <a:pt x="762" y="950"/>
                  </a:lnTo>
                  <a:lnTo>
                    <a:pt x="814" y="911"/>
                  </a:lnTo>
                  <a:lnTo>
                    <a:pt x="871" y="853"/>
                  </a:lnTo>
                  <a:lnTo>
                    <a:pt x="927" y="766"/>
                  </a:lnTo>
                  <a:lnTo>
                    <a:pt x="960" y="698"/>
                  </a:lnTo>
                  <a:lnTo>
                    <a:pt x="983" y="611"/>
                  </a:lnTo>
                  <a:lnTo>
                    <a:pt x="1007" y="518"/>
                  </a:lnTo>
                  <a:lnTo>
                    <a:pt x="1026" y="431"/>
                  </a:lnTo>
                  <a:lnTo>
                    <a:pt x="1030" y="354"/>
                  </a:lnTo>
                  <a:lnTo>
                    <a:pt x="1026" y="300"/>
                  </a:lnTo>
                  <a:lnTo>
                    <a:pt x="1016" y="252"/>
                  </a:lnTo>
                  <a:lnTo>
                    <a:pt x="993" y="208"/>
                  </a:lnTo>
                  <a:lnTo>
                    <a:pt x="965" y="174"/>
                  </a:lnTo>
                  <a:lnTo>
                    <a:pt x="922" y="150"/>
                  </a:lnTo>
                  <a:lnTo>
                    <a:pt x="871" y="140"/>
                  </a:lnTo>
                  <a:lnTo>
                    <a:pt x="819" y="145"/>
                  </a:lnTo>
                  <a:lnTo>
                    <a:pt x="758" y="155"/>
                  </a:lnTo>
                  <a:lnTo>
                    <a:pt x="687" y="179"/>
                  </a:lnTo>
                  <a:lnTo>
                    <a:pt x="612" y="218"/>
                  </a:lnTo>
                  <a:lnTo>
                    <a:pt x="527" y="271"/>
                  </a:lnTo>
                  <a:lnTo>
                    <a:pt x="443" y="349"/>
                  </a:lnTo>
                  <a:lnTo>
                    <a:pt x="358" y="446"/>
                  </a:lnTo>
                  <a:lnTo>
                    <a:pt x="278" y="572"/>
                  </a:lnTo>
                  <a:lnTo>
                    <a:pt x="198" y="727"/>
                  </a:lnTo>
                  <a:lnTo>
                    <a:pt x="203" y="732"/>
                  </a:lnTo>
                  <a:lnTo>
                    <a:pt x="231" y="771"/>
                  </a:lnTo>
                  <a:lnTo>
                    <a:pt x="269" y="824"/>
                  </a:lnTo>
                  <a:lnTo>
                    <a:pt x="301" y="872"/>
                  </a:lnTo>
                  <a:lnTo>
                    <a:pt x="330" y="911"/>
                  </a:lnTo>
                  <a:lnTo>
                    <a:pt x="367" y="960"/>
                  </a:lnTo>
                  <a:lnTo>
                    <a:pt x="396" y="1003"/>
                  </a:lnTo>
                  <a:lnTo>
                    <a:pt x="414" y="1037"/>
                  </a:lnTo>
                  <a:lnTo>
                    <a:pt x="419" y="1071"/>
                  </a:lnTo>
                  <a:lnTo>
                    <a:pt x="424" y="1115"/>
                  </a:lnTo>
                  <a:lnTo>
                    <a:pt x="414" y="1202"/>
                  </a:lnTo>
                  <a:lnTo>
                    <a:pt x="381" y="1285"/>
                  </a:lnTo>
                  <a:lnTo>
                    <a:pt x="339" y="1362"/>
                  </a:lnTo>
                  <a:lnTo>
                    <a:pt x="278" y="1425"/>
                  </a:lnTo>
                  <a:lnTo>
                    <a:pt x="212" y="1464"/>
                  </a:lnTo>
                  <a:lnTo>
                    <a:pt x="142" y="1479"/>
                  </a:lnTo>
                  <a:lnTo>
                    <a:pt x="85" y="1469"/>
                  </a:lnTo>
                  <a:lnTo>
                    <a:pt x="47" y="1440"/>
                  </a:lnTo>
                  <a:lnTo>
                    <a:pt x="19" y="1401"/>
                  </a:lnTo>
                  <a:lnTo>
                    <a:pt x="5" y="1353"/>
                  </a:lnTo>
                  <a:lnTo>
                    <a:pt x="0" y="1299"/>
                  </a:lnTo>
                  <a:lnTo>
                    <a:pt x="5" y="1241"/>
                  </a:lnTo>
                  <a:lnTo>
                    <a:pt x="15" y="1163"/>
                  </a:lnTo>
                  <a:lnTo>
                    <a:pt x="33" y="1081"/>
                  </a:lnTo>
                  <a:lnTo>
                    <a:pt x="52" y="994"/>
                  </a:lnTo>
                  <a:lnTo>
                    <a:pt x="80" y="906"/>
                  </a:lnTo>
                  <a:lnTo>
                    <a:pt x="104" y="829"/>
                  </a:lnTo>
                  <a:lnTo>
                    <a:pt x="71" y="790"/>
                  </a:lnTo>
                  <a:lnTo>
                    <a:pt x="47" y="751"/>
                  </a:lnTo>
                  <a:lnTo>
                    <a:pt x="29" y="708"/>
                  </a:lnTo>
                  <a:lnTo>
                    <a:pt x="19" y="659"/>
                  </a:lnTo>
                  <a:lnTo>
                    <a:pt x="15" y="591"/>
                  </a:lnTo>
                  <a:lnTo>
                    <a:pt x="24" y="485"/>
                  </a:lnTo>
                  <a:lnTo>
                    <a:pt x="47" y="378"/>
                  </a:lnTo>
                  <a:lnTo>
                    <a:pt x="85" y="276"/>
                  </a:lnTo>
                  <a:lnTo>
                    <a:pt x="132" y="184"/>
                  </a:lnTo>
                  <a:lnTo>
                    <a:pt x="184" y="111"/>
                  </a:lnTo>
                  <a:lnTo>
                    <a:pt x="245" y="53"/>
                  </a:lnTo>
                  <a:lnTo>
                    <a:pt x="301" y="1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3200" y="3657600"/>
            <a:ext cx="3124200" cy="1295400"/>
            <a:chOff x="1600200" y="3657600"/>
            <a:chExt cx="4687394" cy="2209800"/>
          </a:xfrm>
        </p:grpSpPr>
        <p:pic>
          <p:nvPicPr>
            <p:cNvPr id="21" name="Picture 20" descr="GenusThreeCurveC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0" y="3657600"/>
              <a:ext cx="4687394" cy="22098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4343400" y="4572000"/>
              <a:ext cx="1295400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rot="10800000" flipV="1">
            <a:off x="5562600" y="3505200"/>
            <a:ext cx="15240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Freeform 20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143000" y="3657600"/>
            <a:ext cx="308985" cy="304800"/>
          </a:xfrm>
          <a:custGeom>
            <a:avLst/>
            <a:gdLst/>
            <a:ahLst/>
            <a:cxnLst>
              <a:cxn ang="0">
                <a:pos x="1180" y="11"/>
              </a:cxn>
              <a:cxn ang="0">
                <a:pos x="1296" y="49"/>
              </a:cxn>
              <a:cxn ang="0">
                <a:pos x="1380" y="103"/>
              </a:cxn>
              <a:cxn ang="0">
                <a:pos x="1435" y="158"/>
              </a:cxn>
              <a:cxn ang="0">
                <a:pos x="1465" y="198"/>
              </a:cxn>
              <a:cxn ang="0">
                <a:pos x="1650" y="11"/>
              </a:cxn>
              <a:cxn ang="0">
                <a:pos x="1669" y="0"/>
              </a:cxn>
              <a:cxn ang="0">
                <a:pos x="1691" y="6"/>
              </a:cxn>
              <a:cxn ang="0">
                <a:pos x="1698" y="22"/>
              </a:cxn>
              <a:cxn ang="0">
                <a:pos x="1541" y="635"/>
              </a:cxn>
              <a:cxn ang="0">
                <a:pos x="1523" y="655"/>
              </a:cxn>
              <a:cxn ang="0">
                <a:pos x="1489" y="655"/>
              </a:cxn>
              <a:cxn ang="0">
                <a:pos x="1470" y="642"/>
              </a:cxn>
              <a:cxn ang="0">
                <a:pos x="1472" y="605"/>
              </a:cxn>
              <a:cxn ang="0">
                <a:pos x="1475" y="558"/>
              </a:cxn>
              <a:cxn ang="0">
                <a:pos x="1471" y="434"/>
              </a:cxn>
              <a:cxn ang="0">
                <a:pos x="1435" y="291"/>
              </a:cxn>
              <a:cxn ang="0">
                <a:pos x="1364" y="180"/>
              </a:cxn>
              <a:cxn ang="0">
                <a:pos x="1260" y="105"/>
              </a:cxn>
              <a:cxn ang="0">
                <a:pos x="1127" y="71"/>
              </a:cxn>
              <a:cxn ang="0">
                <a:pos x="942" y="87"/>
              </a:cxn>
              <a:cxn ang="0">
                <a:pos x="751" y="160"/>
              </a:cxn>
              <a:cxn ang="0">
                <a:pos x="580" y="277"/>
              </a:cxn>
              <a:cxn ang="0">
                <a:pos x="438" y="437"/>
              </a:cxn>
              <a:cxn ang="0">
                <a:pos x="332" y="626"/>
              </a:cxn>
              <a:cxn ang="0">
                <a:pos x="266" y="813"/>
              </a:cxn>
              <a:cxn ang="0">
                <a:pos x="230" y="978"/>
              </a:cxn>
              <a:cxn ang="0">
                <a:pos x="219" y="1102"/>
              </a:cxn>
              <a:cxn ang="0">
                <a:pos x="229" y="1248"/>
              </a:cxn>
              <a:cxn ang="0">
                <a:pos x="275" y="1380"/>
              </a:cxn>
              <a:cxn ang="0">
                <a:pos x="349" y="1479"/>
              </a:cxn>
              <a:cxn ang="0">
                <a:pos x="444" y="1546"/>
              </a:cxn>
              <a:cxn ang="0">
                <a:pos x="550" y="1587"/>
              </a:cxn>
              <a:cxn ang="0">
                <a:pos x="660" y="1603"/>
              </a:cxn>
              <a:cxn ang="0">
                <a:pos x="794" y="1593"/>
              </a:cxn>
              <a:cxn ang="0">
                <a:pos x="953" y="1542"/>
              </a:cxn>
              <a:cxn ang="0">
                <a:pos x="1127" y="1436"/>
              </a:cxn>
              <a:cxn ang="0">
                <a:pos x="1250" y="1308"/>
              </a:cxn>
              <a:cxn ang="0">
                <a:pos x="1323" y="1184"/>
              </a:cxn>
              <a:cxn ang="0">
                <a:pos x="1361" y="1087"/>
              </a:cxn>
              <a:cxn ang="0">
                <a:pos x="1380" y="1053"/>
              </a:cxn>
              <a:cxn ang="0">
                <a:pos x="1401" y="1048"/>
              </a:cxn>
              <a:cxn ang="0">
                <a:pos x="1420" y="1053"/>
              </a:cxn>
              <a:cxn ang="0">
                <a:pos x="1427" y="1073"/>
              </a:cxn>
              <a:cxn ang="0">
                <a:pos x="1413" y="1123"/>
              </a:cxn>
              <a:cxn ang="0">
                <a:pos x="1372" y="1219"/>
              </a:cxn>
              <a:cxn ang="0">
                <a:pos x="1293" y="1342"/>
              </a:cxn>
              <a:cxn ang="0">
                <a:pos x="1165" y="1476"/>
              </a:cxn>
              <a:cxn ang="0">
                <a:pos x="1020" y="1576"/>
              </a:cxn>
              <a:cxn ang="0">
                <a:pos x="845" y="1648"/>
              </a:cxn>
              <a:cxn ang="0">
                <a:pos x="646" y="1675"/>
              </a:cxn>
              <a:cxn ang="0">
                <a:pos x="457" y="1651"/>
              </a:cxn>
              <a:cxn ang="0">
                <a:pos x="291" y="1582"/>
              </a:cxn>
              <a:cxn ang="0">
                <a:pos x="156" y="1472"/>
              </a:cxn>
              <a:cxn ang="0">
                <a:pos x="59" y="1324"/>
              </a:cxn>
              <a:cxn ang="0">
                <a:pos x="7" y="1145"/>
              </a:cxn>
              <a:cxn ang="0">
                <a:pos x="9" y="921"/>
              </a:cxn>
              <a:cxn ang="0">
                <a:pos x="80" y="684"/>
              </a:cxn>
              <a:cxn ang="0">
                <a:pos x="208" y="465"/>
              </a:cxn>
              <a:cxn ang="0">
                <a:pos x="383" y="277"/>
              </a:cxn>
              <a:cxn ang="0">
                <a:pos x="593" y="130"/>
              </a:cxn>
              <a:cxn ang="0">
                <a:pos x="826" y="34"/>
              </a:cxn>
              <a:cxn ang="0">
                <a:pos x="1071" y="0"/>
              </a:cxn>
            </a:cxnLst>
            <a:rect l="0" t="0" r="r" b="b"/>
            <a:pathLst>
              <a:path w="1698" h="1675">
                <a:moveTo>
                  <a:pt x="1071" y="0"/>
                </a:moveTo>
                <a:lnTo>
                  <a:pt x="1110" y="1"/>
                </a:lnTo>
                <a:lnTo>
                  <a:pt x="1146" y="5"/>
                </a:lnTo>
                <a:lnTo>
                  <a:pt x="1180" y="11"/>
                </a:lnTo>
                <a:lnTo>
                  <a:pt x="1212" y="18"/>
                </a:lnTo>
                <a:lnTo>
                  <a:pt x="1242" y="27"/>
                </a:lnTo>
                <a:lnTo>
                  <a:pt x="1270" y="38"/>
                </a:lnTo>
                <a:lnTo>
                  <a:pt x="1296" y="49"/>
                </a:lnTo>
                <a:lnTo>
                  <a:pt x="1319" y="62"/>
                </a:lnTo>
                <a:lnTo>
                  <a:pt x="1342" y="75"/>
                </a:lnTo>
                <a:lnTo>
                  <a:pt x="1361" y="89"/>
                </a:lnTo>
                <a:lnTo>
                  <a:pt x="1380" y="103"/>
                </a:lnTo>
                <a:lnTo>
                  <a:pt x="1396" y="118"/>
                </a:lnTo>
                <a:lnTo>
                  <a:pt x="1410" y="131"/>
                </a:lnTo>
                <a:lnTo>
                  <a:pt x="1424" y="145"/>
                </a:lnTo>
                <a:lnTo>
                  <a:pt x="1435" y="158"/>
                </a:lnTo>
                <a:lnTo>
                  <a:pt x="1445" y="170"/>
                </a:lnTo>
                <a:lnTo>
                  <a:pt x="1452" y="180"/>
                </a:lnTo>
                <a:lnTo>
                  <a:pt x="1460" y="189"/>
                </a:lnTo>
                <a:lnTo>
                  <a:pt x="1465" y="198"/>
                </a:lnTo>
                <a:lnTo>
                  <a:pt x="1469" y="203"/>
                </a:lnTo>
                <a:lnTo>
                  <a:pt x="1634" y="25"/>
                </a:lnTo>
                <a:lnTo>
                  <a:pt x="1643" y="17"/>
                </a:lnTo>
                <a:lnTo>
                  <a:pt x="1650" y="11"/>
                </a:lnTo>
                <a:lnTo>
                  <a:pt x="1656" y="6"/>
                </a:lnTo>
                <a:lnTo>
                  <a:pt x="1660" y="3"/>
                </a:lnTo>
                <a:lnTo>
                  <a:pt x="1664" y="1"/>
                </a:lnTo>
                <a:lnTo>
                  <a:pt x="1669" y="0"/>
                </a:lnTo>
                <a:lnTo>
                  <a:pt x="1671" y="0"/>
                </a:lnTo>
                <a:lnTo>
                  <a:pt x="1680" y="1"/>
                </a:lnTo>
                <a:lnTo>
                  <a:pt x="1687" y="3"/>
                </a:lnTo>
                <a:lnTo>
                  <a:pt x="1691" y="6"/>
                </a:lnTo>
                <a:lnTo>
                  <a:pt x="1694" y="10"/>
                </a:lnTo>
                <a:lnTo>
                  <a:pt x="1696" y="14"/>
                </a:lnTo>
                <a:lnTo>
                  <a:pt x="1698" y="18"/>
                </a:lnTo>
                <a:lnTo>
                  <a:pt x="1698" y="22"/>
                </a:lnTo>
                <a:lnTo>
                  <a:pt x="1698" y="22"/>
                </a:lnTo>
                <a:lnTo>
                  <a:pt x="1548" y="610"/>
                </a:lnTo>
                <a:lnTo>
                  <a:pt x="1544" y="624"/>
                </a:lnTo>
                <a:lnTo>
                  <a:pt x="1541" y="635"/>
                </a:lnTo>
                <a:lnTo>
                  <a:pt x="1538" y="643"/>
                </a:lnTo>
                <a:lnTo>
                  <a:pt x="1534" y="649"/>
                </a:lnTo>
                <a:lnTo>
                  <a:pt x="1529" y="653"/>
                </a:lnTo>
                <a:lnTo>
                  <a:pt x="1523" y="655"/>
                </a:lnTo>
                <a:lnTo>
                  <a:pt x="1514" y="656"/>
                </a:lnTo>
                <a:lnTo>
                  <a:pt x="1499" y="656"/>
                </a:lnTo>
                <a:lnTo>
                  <a:pt x="1494" y="656"/>
                </a:lnTo>
                <a:lnTo>
                  <a:pt x="1489" y="655"/>
                </a:lnTo>
                <a:lnTo>
                  <a:pt x="1483" y="654"/>
                </a:lnTo>
                <a:lnTo>
                  <a:pt x="1477" y="651"/>
                </a:lnTo>
                <a:lnTo>
                  <a:pt x="1473" y="648"/>
                </a:lnTo>
                <a:lnTo>
                  <a:pt x="1470" y="642"/>
                </a:lnTo>
                <a:lnTo>
                  <a:pt x="1469" y="635"/>
                </a:lnTo>
                <a:lnTo>
                  <a:pt x="1469" y="629"/>
                </a:lnTo>
                <a:lnTo>
                  <a:pt x="1471" y="611"/>
                </a:lnTo>
                <a:lnTo>
                  <a:pt x="1472" y="605"/>
                </a:lnTo>
                <a:lnTo>
                  <a:pt x="1473" y="597"/>
                </a:lnTo>
                <a:lnTo>
                  <a:pt x="1474" y="587"/>
                </a:lnTo>
                <a:lnTo>
                  <a:pt x="1475" y="573"/>
                </a:lnTo>
                <a:lnTo>
                  <a:pt x="1475" y="558"/>
                </a:lnTo>
                <a:lnTo>
                  <a:pt x="1476" y="539"/>
                </a:lnTo>
                <a:lnTo>
                  <a:pt x="1476" y="515"/>
                </a:lnTo>
                <a:lnTo>
                  <a:pt x="1475" y="473"/>
                </a:lnTo>
                <a:lnTo>
                  <a:pt x="1471" y="434"/>
                </a:lnTo>
                <a:lnTo>
                  <a:pt x="1466" y="395"/>
                </a:lnTo>
                <a:lnTo>
                  <a:pt x="1458" y="359"/>
                </a:lnTo>
                <a:lnTo>
                  <a:pt x="1447" y="324"/>
                </a:lnTo>
                <a:lnTo>
                  <a:pt x="1435" y="291"/>
                </a:lnTo>
                <a:lnTo>
                  <a:pt x="1420" y="260"/>
                </a:lnTo>
                <a:lnTo>
                  <a:pt x="1403" y="231"/>
                </a:lnTo>
                <a:lnTo>
                  <a:pt x="1384" y="204"/>
                </a:lnTo>
                <a:lnTo>
                  <a:pt x="1364" y="180"/>
                </a:lnTo>
                <a:lnTo>
                  <a:pt x="1341" y="158"/>
                </a:lnTo>
                <a:lnTo>
                  <a:pt x="1316" y="137"/>
                </a:lnTo>
                <a:lnTo>
                  <a:pt x="1289" y="120"/>
                </a:lnTo>
                <a:lnTo>
                  <a:pt x="1260" y="105"/>
                </a:lnTo>
                <a:lnTo>
                  <a:pt x="1230" y="92"/>
                </a:lnTo>
                <a:lnTo>
                  <a:pt x="1197" y="82"/>
                </a:lnTo>
                <a:lnTo>
                  <a:pt x="1163" y="75"/>
                </a:lnTo>
                <a:lnTo>
                  <a:pt x="1127" y="71"/>
                </a:lnTo>
                <a:lnTo>
                  <a:pt x="1089" y="70"/>
                </a:lnTo>
                <a:lnTo>
                  <a:pt x="1041" y="72"/>
                </a:lnTo>
                <a:lnTo>
                  <a:pt x="992" y="78"/>
                </a:lnTo>
                <a:lnTo>
                  <a:pt x="942" y="87"/>
                </a:lnTo>
                <a:lnTo>
                  <a:pt x="893" y="101"/>
                </a:lnTo>
                <a:lnTo>
                  <a:pt x="845" y="117"/>
                </a:lnTo>
                <a:lnTo>
                  <a:pt x="798" y="137"/>
                </a:lnTo>
                <a:lnTo>
                  <a:pt x="751" y="160"/>
                </a:lnTo>
                <a:lnTo>
                  <a:pt x="706" y="185"/>
                </a:lnTo>
                <a:lnTo>
                  <a:pt x="662" y="213"/>
                </a:lnTo>
                <a:lnTo>
                  <a:pt x="620" y="244"/>
                </a:lnTo>
                <a:lnTo>
                  <a:pt x="580" y="277"/>
                </a:lnTo>
                <a:lnTo>
                  <a:pt x="543" y="312"/>
                </a:lnTo>
                <a:lnTo>
                  <a:pt x="507" y="349"/>
                </a:lnTo>
                <a:lnTo>
                  <a:pt x="470" y="392"/>
                </a:lnTo>
                <a:lnTo>
                  <a:pt x="438" y="437"/>
                </a:lnTo>
                <a:lnTo>
                  <a:pt x="407" y="484"/>
                </a:lnTo>
                <a:lnTo>
                  <a:pt x="379" y="531"/>
                </a:lnTo>
                <a:lnTo>
                  <a:pt x="354" y="579"/>
                </a:lnTo>
                <a:lnTo>
                  <a:pt x="332" y="626"/>
                </a:lnTo>
                <a:lnTo>
                  <a:pt x="312" y="673"/>
                </a:lnTo>
                <a:lnTo>
                  <a:pt x="295" y="721"/>
                </a:lnTo>
                <a:lnTo>
                  <a:pt x="279" y="767"/>
                </a:lnTo>
                <a:lnTo>
                  <a:pt x="266" y="813"/>
                </a:lnTo>
                <a:lnTo>
                  <a:pt x="255" y="856"/>
                </a:lnTo>
                <a:lnTo>
                  <a:pt x="245" y="899"/>
                </a:lnTo>
                <a:lnTo>
                  <a:pt x="237" y="939"/>
                </a:lnTo>
                <a:lnTo>
                  <a:pt x="230" y="978"/>
                </a:lnTo>
                <a:lnTo>
                  <a:pt x="226" y="1013"/>
                </a:lnTo>
                <a:lnTo>
                  <a:pt x="222" y="1046"/>
                </a:lnTo>
                <a:lnTo>
                  <a:pt x="220" y="1076"/>
                </a:lnTo>
                <a:lnTo>
                  <a:pt x="219" y="1102"/>
                </a:lnTo>
                <a:lnTo>
                  <a:pt x="218" y="1125"/>
                </a:lnTo>
                <a:lnTo>
                  <a:pt x="219" y="1168"/>
                </a:lnTo>
                <a:lnTo>
                  <a:pt x="223" y="1210"/>
                </a:lnTo>
                <a:lnTo>
                  <a:pt x="229" y="1248"/>
                </a:lnTo>
                <a:lnTo>
                  <a:pt x="238" y="1285"/>
                </a:lnTo>
                <a:lnTo>
                  <a:pt x="248" y="1319"/>
                </a:lnTo>
                <a:lnTo>
                  <a:pt x="261" y="1351"/>
                </a:lnTo>
                <a:lnTo>
                  <a:pt x="275" y="1380"/>
                </a:lnTo>
                <a:lnTo>
                  <a:pt x="291" y="1408"/>
                </a:lnTo>
                <a:lnTo>
                  <a:pt x="309" y="1434"/>
                </a:lnTo>
                <a:lnTo>
                  <a:pt x="328" y="1458"/>
                </a:lnTo>
                <a:lnTo>
                  <a:pt x="349" y="1479"/>
                </a:lnTo>
                <a:lnTo>
                  <a:pt x="371" y="1499"/>
                </a:lnTo>
                <a:lnTo>
                  <a:pt x="394" y="1517"/>
                </a:lnTo>
                <a:lnTo>
                  <a:pt x="418" y="1532"/>
                </a:lnTo>
                <a:lnTo>
                  <a:pt x="444" y="1546"/>
                </a:lnTo>
                <a:lnTo>
                  <a:pt x="469" y="1559"/>
                </a:lnTo>
                <a:lnTo>
                  <a:pt x="495" y="1570"/>
                </a:lnTo>
                <a:lnTo>
                  <a:pt x="522" y="1579"/>
                </a:lnTo>
                <a:lnTo>
                  <a:pt x="550" y="1587"/>
                </a:lnTo>
                <a:lnTo>
                  <a:pt x="577" y="1592"/>
                </a:lnTo>
                <a:lnTo>
                  <a:pt x="605" y="1598"/>
                </a:lnTo>
                <a:lnTo>
                  <a:pt x="632" y="1601"/>
                </a:lnTo>
                <a:lnTo>
                  <a:pt x="660" y="1603"/>
                </a:lnTo>
                <a:lnTo>
                  <a:pt x="687" y="1603"/>
                </a:lnTo>
                <a:lnTo>
                  <a:pt x="722" y="1602"/>
                </a:lnTo>
                <a:lnTo>
                  <a:pt x="758" y="1599"/>
                </a:lnTo>
                <a:lnTo>
                  <a:pt x="794" y="1593"/>
                </a:lnTo>
                <a:lnTo>
                  <a:pt x="832" y="1585"/>
                </a:lnTo>
                <a:lnTo>
                  <a:pt x="872" y="1574"/>
                </a:lnTo>
                <a:lnTo>
                  <a:pt x="912" y="1560"/>
                </a:lnTo>
                <a:lnTo>
                  <a:pt x="953" y="1542"/>
                </a:lnTo>
                <a:lnTo>
                  <a:pt x="995" y="1522"/>
                </a:lnTo>
                <a:lnTo>
                  <a:pt x="1038" y="1497"/>
                </a:lnTo>
                <a:lnTo>
                  <a:pt x="1082" y="1468"/>
                </a:lnTo>
                <a:lnTo>
                  <a:pt x="1127" y="1436"/>
                </a:lnTo>
                <a:lnTo>
                  <a:pt x="1163" y="1404"/>
                </a:lnTo>
                <a:lnTo>
                  <a:pt x="1195" y="1373"/>
                </a:lnTo>
                <a:lnTo>
                  <a:pt x="1224" y="1340"/>
                </a:lnTo>
                <a:lnTo>
                  <a:pt x="1250" y="1308"/>
                </a:lnTo>
                <a:lnTo>
                  <a:pt x="1272" y="1275"/>
                </a:lnTo>
                <a:lnTo>
                  <a:pt x="1292" y="1244"/>
                </a:lnTo>
                <a:lnTo>
                  <a:pt x="1309" y="1213"/>
                </a:lnTo>
                <a:lnTo>
                  <a:pt x="1323" y="1184"/>
                </a:lnTo>
                <a:lnTo>
                  <a:pt x="1336" y="1156"/>
                </a:lnTo>
                <a:lnTo>
                  <a:pt x="1346" y="1131"/>
                </a:lnTo>
                <a:lnTo>
                  <a:pt x="1355" y="1108"/>
                </a:lnTo>
                <a:lnTo>
                  <a:pt x="1361" y="1087"/>
                </a:lnTo>
                <a:lnTo>
                  <a:pt x="1367" y="1070"/>
                </a:lnTo>
                <a:lnTo>
                  <a:pt x="1370" y="1062"/>
                </a:lnTo>
                <a:lnTo>
                  <a:pt x="1374" y="1056"/>
                </a:lnTo>
                <a:lnTo>
                  <a:pt x="1380" y="1053"/>
                </a:lnTo>
                <a:lnTo>
                  <a:pt x="1386" y="1050"/>
                </a:lnTo>
                <a:lnTo>
                  <a:pt x="1391" y="1049"/>
                </a:lnTo>
                <a:lnTo>
                  <a:pt x="1397" y="1048"/>
                </a:lnTo>
                <a:lnTo>
                  <a:pt x="1401" y="1048"/>
                </a:lnTo>
                <a:lnTo>
                  <a:pt x="1405" y="1049"/>
                </a:lnTo>
                <a:lnTo>
                  <a:pt x="1410" y="1049"/>
                </a:lnTo>
                <a:lnTo>
                  <a:pt x="1416" y="1051"/>
                </a:lnTo>
                <a:lnTo>
                  <a:pt x="1420" y="1053"/>
                </a:lnTo>
                <a:lnTo>
                  <a:pt x="1424" y="1057"/>
                </a:lnTo>
                <a:lnTo>
                  <a:pt x="1427" y="1063"/>
                </a:lnTo>
                <a:lnTo>
                  <a:pt x="1428" y="1070"/>
                </a:lnTo>
                <a:lnTo>
                  <a:pt x="1427" y="1073"/>
                </a:lnTo>
                <a:lnTo>
                  <a:pt x="1426" y="1080"/>
                </a:lnTo>
                <a:lnTo>
                  <a:pt x="1423" y="1091"/>
                </a:lnTo>
                <a:lnTo>
                  <a:pt x="1419" y="1106"/>
                </a:lnTo>
                <a:lnTo>
                  <a:pt x="1413" y="1123"/>
                </a:lnTo>
                <a:lnTo>
                  <a:pt x="1406" y="1144"/>
                </a:lnTo>
                <a:lnTo>
                  <a:pt x="1397" y="1167"/>
                </a:lnTo>
                <a:lnTo>
                  <a:pt x="1386" y="1192"/>
                </a:lnTo>
                <a:lnTo>
                  <a:pt x="1372" y="1219"/>
                </a:lnTo>
                <a:lnTo>
                  <a:pt x="1356" y="1248"/>
                </a:lnTo>
                <a:lnTo>
                  <a:pt x="1338" y="1278"/>
                </a:lnTo>
                <a:lnTo>
                  <a:pt x="1317" y="1310"/>
                </a:lnTo>
                <a:lnTo>
                  <a:pt x="1293" y="1342"/>
                </a:lnTo>
                <a:lnTo>
                  <a:pt x="1266" y="1375"/>
                </a:lnTo>
                <a:lnTo>
                  <a:pt x="1235" y="1409"/>
                </a:lnTo>
                <a:lnTo>
                  <a:pt x="1202" y="1442"/>
                </a:lnTo>
                <a:lnTo>
                  <a:pt x="1165" y="1476"/>
                </a:lnTo>
                <a:lnTo>
                  <a:pt x="1132" y="1503"/>
                </a:lnTo>
                <a:lnTo>
                  <a:pt x="1096" y="1529"/>
                </a:lnTo>
                <a:lnTo>
                  <a:pt x="1059" y="1553"/>
                </a:lnTo>
                <a:lnTo>
                  <a:pt x="1020" y="1576"/>
                </a:lnTo>
                <a:lnTo>
                  <a:pt x="979" y="1598"/>
                </a:lnTo>
                <a:lnTo>
                  <a:pt x="936" y="1617"/>
                </a:lnTo>
                <a:lnTo>
                  <a:pt x="892" y="1634"/>
                </a:lnTo>
                <a:lnTo>
                  <a:pt x="845" y="1648"/>
                </a:lnTo>
                <a:lnTo>
                  <a:pt x="798" y="1660"/>
                </a:lnTo>
                <a:lnTo>
                  <a:pt x="749" y="1668"/>
                </a:lnTo>
                <a:lnTo>
                  <a:pt x="698" y="1673"/>
                </a:lnTo>
                <a:lnTo>
                  <a:pt x="646" y="1675"/>
                </a:lnTo>
                <a:lnTo>
                  <a:pt x="597" y="1674"/>
                </a:lnTo>
                <a:lnTo>
                  <a:pt x="549" y="1669"/>
                </a:lnTo>
                <a:lnTo>
                  <a:pt x="503" y="1661"/>
                </a:lnTo>
                <a:lnTo>
                  <a:pt x="457" y="1651"/>
                </a:lnTo>
                <a:lnTo>
                  <a:pt x="413" y="1638"/>
                </a:lnTo>
                <a:lnTo>
                  <a:pt x="371" y="1622"/>
                </a:lnTo>
                <a:lnTo>
                  <a:pt x="330" y="1603"/>
                </a:lnTo>
                <a:lnTo>
                  <a:pt x="291" y="1582"/>
                </a:lnTo>
                <a:lnTo>
                  <a:pt x="255" y="1558"/>
                </a:lnTo>
                <a:lnTo>
                  <a:pt x="219" y="1531"/>
                </a:lnTo>
                <a:lnTo>
                  <a:pt x="187" y="1503"/>
                </a:lnTo>
                <a:lnTo>
                  <a:pt x="156" y="1472"/>
                </a:lnTo>
                <a:lnTo>
                  <a:pt x="128" y="1438"/>
                </a:lnTo>
                <a:lnTo>
                  <a:pt x="103" y="1402"/>
                </a:lnTo>
                <a:lnTo>
                  <a:pt x="80" y="1364"/>
                </a:lnTo>
                <a:lnTo>
                  <a:pt x="59" y="1324"/>
                </a:lnTo>
                <a:lnTo>
                  <a:pt x="42" y="1282"/>
                </a:lnTo>
                <a:lnTo>
                  <a:pt x="27" y="1238"/>
                </a:lnTo>
                <a:lnTo>
                  <a:pt x="15" y="1192"/>
                </a:lnTo>
                <a:lnTo>
                  <a:pt x="7" y="1145"/>
                </a:lnTo>
                <a:lnTo>
                  <a:pt x="2" y="1096"/>
                </a:lnTo>
                <a:lnTo>
                  <a:pt x="0" y="1044"/>
                </a:lnTo>
                <a:lnTo>
                  <a:pt x="3" y="982"/>
                </a:lnTo>
                <a:lnTo>
                  <a:pt x="9" y="921"/>
                </a:lnTo>
                <a:lnTo>
                  <a:pt x="21" y="860"/>
                </a:lnTo>
                <a:lnTo>
                  <a:pt x="36" y="801"/>
                </a:lnTo>
                <a:lnTo>
                  <a:pt x="56" y="741"/>
                </a:lnTo>
                <a:lnTo>
                  <a:pt x="80" y="684"/>
                </a:lnTo>
                <a:lnTo>
                  <a:pt x="107" y="627"/>
                </a:lnTo>
                <a:lnTo>
                  <a:pt x="137" y="571"/>
                </a:lnTo>
                <a:lnTo>
                  <a:pt x="171" y="517"/>
                </a:lnTo>
                <a:lnTo>
                  <a:pt x="208" y="465"/>
                </a:lnTo>
                <a:lnTo>
                  <a:pt x="247" y="415"/>
                </a:lnTo>
                <a:lnTo>
                  <a:pt x="290" y="367"/>
                </a:lnTo>
                <a:lnTo>
                  <a:pt x="335" y="321"/>
                </a:lnTo>
                <a:lnTo>
                  <a:pt x="383" y="277"/>
                </a:lnTo>
                <a:lnTo>
                  <a:pt x="433" y="236"/>
                </a:lnTo>
                <a:lnTo>
                  <a:pt x="484" y="198"/>
                </a:lnTo>
                <a:lnTo>
                  <a:pt x="538" y="163"/>
                </a:lnTo>
                <a:lnTo>
                  <a:pt x="593" y="130"/>
                </a:lnTo>
                <a:lnTo>
                  <a:pt x="650" y="101"/>
                </a:lnTo>
                <a:lnTo>
                  <a:pt x="708" y="75"/>
                </a:lnTo>
                <a:lnTo>
                  <a:pt x="767" y="53"/>
                </a:lnTo>
                <a:lnTo>
                  <a:pt x="826" y="34"/>
                </a:lnTo>
                <a:lnTo>
                  <a:pt x="887" y="20"/>
                </a:lnTo>
                <a:lnTo>
                  <a:pt x="948" y="9"/>
                </a:lnTo>
                <a:lnTo>
                  <a:pt x="1009" y="3"/>
                </a:lnTo>
                <a:lnTo>
                  <a:pt x="107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600200" y="3810000"/>
            <a:ext cx="1219200" cy="15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71800" y="5029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Line defect in 4d </a:t>
            </a:r>
            <a:r>
              <a:rPr lang="en-US" sz="3200" i="1" dirty="0" smtClean="0">
                <a:solidFill>
                  <a:srgbClr val="0000FF"/>
                </a:solidFill>
              </a:rPr>
              <a:t>labeled</a:t>
            </a:r>
            <a:r>
              <a:rPr lang="en-US" sz="3200" dirty="0" smtClean="0">
                <a:solidFill>
                  <a:srgbClr val="0000FF"/>
                </a:solidFill>
              </a:rPr>
              <a:t> by  </a:t>
            </a:r>
            <a:r>
              <a:rPr lang="en-US" sz="3200" dirty="0" err="1" smtClean="0">
                <a:solidFill>
                  <a:srgbClr val="0000FF"/>
                </a:solidFill>
              </a:rPr>
              <a:t>isotopy</a:t>
            </a:r>
            <a:r>
              <a:rPr lang="en-US" sz="3200" dirty="0" smtClean="0">
                <a:solidFill>
                  <a:srgbClr val="0000FF"/>
                </a:solidFill>
              </a:rPr>
              <a:t> class of 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closed</a:t>
            </a:r>
            <a:r>
              <a:rPr lang="en-US" sz="3200" dirty="0" smtClean="0">
                <a:solidFill>
                  <a:srgbClr val="0000FF"/>
                </a:solidFill>
              </a:rPr>
              <a:t> path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 and </a:t>
            </a:r>
            <a:r>
              <a:rPr lang="en-US" sz="3200" dirty="0" smtClean="0">
                <a:solidFill>
                  <a:srgbClr val="0000FF"/>
                </a:solidFill>
                <a:latin typeface="Monotype Corsiva" pitchFamily="66" charset="0"/>
                <a:sym typeface="Mathematica5"/>
              </a:rPr>
              <a:t>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51054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k=2: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Drukker</a:t>
            </a:r>
            <a:r>
              <a:rPr lang="en-US" dirty="0" smtClean="0">
                <a:solidFill>
                  <a:srgbClr val="FF6600"/>
                </a:solidFill>
              </a:rPr>
              <a:t>, Morrison,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Okuda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062" name="Group 1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1" y="5334002"/>
            <a:ext cx="2287022" cy="703699"/>
            <a:chOff x="156" y="3410"/>
            <a:chExt cx="5525" cy="1700"/>
          </a:xfrm>
          <a:solidFill>
            <a:srgbClr val="0000FF"/>
          </a:solidFill>
        </p:grpSpPr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56" y="3520"/>
              <a:ext cx="966" cy="1109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97" y="1"/>
                </a:cxn>
                <a:cxn ang="0">
                  <a:pos x="474" y="5"/>
                </a:cxn>
                <a:cxn ang="0">
                  <a:pos x="530" y="5"/>
                </a:cxn>
                <a:cxn ang="0">
                  <a:pos x="603" y="3"/>
                </a:cxn>
                <a:cxn ang="0">
                  <a:pos x="680" y="0"/>
                </a:cxn>
                <a:cxn ang="0">
                  <a:pos x="742" y="0"/>
                </a:cxn>
                <a:cxn ang="0">
                  <a:pos x="749" y="0"/>
                </a:cxn>
                <a:cxn ang="0">
                  <a:pos x="757" y="1"/>
                </a:cxn>
                <a:cxn ang="0">
                  <a:pos x="764" y="7"/>
                </a:cxn>
                <a:cxn ang="0">
                  <a:pos x="768" y="17"/>
                </a:cxn>
                <a:cxn ang="0">
                  <a:pos x="761" y="41"/>
                </a:cxn>
                <a:cxn ang="0">
                  <a:pos x="732" y="48"/>
                </a:cxn>
                <a:cxn ang="0">
                  <a:pos x="662" y="48"/>
                </a:cxn>
                <a:cxn ang="0">
                  <a:pos x="598" y="55"/>
                </a:cxn>
                <a:cxn ang="0">
                  <a:pos x="564" y="69"/>
                </a:cxn>
                <a:cxn ang="0">
                  <a:pos x="545" y="92"/>
                </a:cxn>
                <a:cxn ang="0">
                  <a:pos x="535" y="125"/>
                </a:cxn>
                <a:cxn ang="0">
                  <a:pos x="320" y="1005"/>
                </a:cxn>
                <a:cxn ang="0">
                  <a:pos x="313" y="1031"/>
                </a:cxn>
                <a:cxn ang="0">
                  <a:pos x="311" y="1039"/>
                </a:cxn>
                <a:cxn ang="0">
                  <a:pos x="313" y="1050"/>
                </a:cxn>
                <a:cxn ang="0">
                  <a:pos x="320" y="1055"/>
                </a:cxn>
                <a:cxn ang="0">
                  <a:pos x="332" y="1059"/>
                </a:cxn>
                <a:cxn ang="0">
                  <a:pos x="574" y="1055"/>
                </a:cxn>
                <a:cxn ang="0">
                  <a:pos x="670" y="1034"/>
                </a:cxn>
                <a:cxn ang="0">
                  <a:pos x="745" y="998"/>
                </a:cxn>
                <a:cxn ang="0">
                  <a:pos x="803" y="947"/>
                </a:cxn>
                <a:cxn ang="0">
                  <a:pos x="848" y="888"/>
                </a:cxn>
                <a:cxn ang="0">
                  <a:pos x="882" y="822"/>
                </a:cxn>
                <a:cxn ang="0">
                  <a:pos x="909" y="756"/>
                </a:cxn>
                <a:cxn ang="0">
                  <a:pos x="928" y="708"/>
                </a:cxn>
                <a:cxn ang="0">
                  <a:pos x="940" y="692"/>
                </a:cxn>
                <a:cxn ang="0">
                  <a:pos x="954" y="691"/>
                </a:cxn>
                <a:cxn ang="0">
                  <a:pos x="962" y="694"/>
                </a:cxn>
                <a:cxn ang="0">
                  <a:pos x="966" y="701"/>
                </a:cxn>
                <a:cxn ang="0">
                  <a:pos x="966" y="708"/>
                </a:cxn>
                <a:cxn ang="0">
                  <a:pos x="966" y="711"/>
                </a:cxn>
                <a:cxn ang="0">
                  <a:pos x="964" y="718"/>
                </a:cxn>
                <a:cxn ang="0">
                  <a:pos x="961" y="730"/>
                </a:cxn>
                <a:cxn ang="0">
                  <a:pos x="829" y="1097"/>
                </a:cxn>
                <a:cxn ang="0">
                  <a:pos x="807" y="1109"/>
                </a:cxn>
                <a:cxn ang="0">
                  <a:pos x="43" y="1109"/>
                </a:cxn>
                <a:cxn ang="0">
                  <a:pos x="10" y="1107"/>
                </a:cxn>
                <a:cxn ang="0">
                  <a:pos x="0" y="1091"/>
                </a:cxn>
                <a:cxn ang="0">
                  <a:pos x="7" y="1065"/>
                </a:cxn>
                <a:cxn ang="0">
                  <a:pos x="27" y="1059"/>
                </a:cxn>
                <a:cxn ang="0">
                  <a:pos x="84" y="1057"/>
                </a:cxn>
                <a:cxn ang="0">
                  <a:pos x="140" y="1050"/>
                </a:cxn>
                <a:cxn ang="0">
                  <a:pos x="169" y="1034"/>
                </a:cxn>
                <a:cxn ang="0">
                  <a:pos x="183" y="1003"/>
                </a:cxn>
                <a:cxn ang="0">
                  <a:pos x="402" y="109"/>
                </a:cxn>
                <a:cxn ang="0">
                  <a:pos x="409" y="85"/>
                </a:cxn>
                <a:cxn ang="0">
                  <a:pos x="407" y="66"/>
                </a:cxn>
                <a:cxn ang="0">
                  <a:pos x="385" y="55"/>
                </a:cxn>
                <a:cxn ang="0">
                  <a:pos x="347" y="50"/>
                </a:cxn>
                <a:cxn ang="0">
                  <a:pos x="313" y="48"/>
                </a:cxn>
                <a:cxn ang="0">
                  <a:pos x="284" y="48"/>
                </a:cxn>
                <a:cxn ang="0">
                  <a:pos x="263" y="40"/>
                </a:cxn>
                <a:cxn ang="0">
                  <a:pos x="263" y="15"/>
                </a:cxn>
                <a:cxn ang="0">
                  <a:pos x="275" y="1"/>
                </a:cxn>
                <a:cxn ang="0">
                  <a:pos x="292" y="0"/>
                </a:cxn>
              </a:cxnLst>
              <a:rect l="0" t="0" r="r" b="b"/>
              <a:pathLst>
                <a:path w="966" h="1109">
                  <a:moveTo>
                    <a:pt x="292" y="0"/>
                  </a:moveTo>
                  <a:lnTo>
                    <a:pt x="320" y="0"/>
                  </a:lnTo>
                  <a:lnTo>
                    <a:pt x="357" y="1"/>
                  </a:lnTo>
                  <a:lnTo>
                    <a:pt x="397" y="1"/>
                  </a:lnTo>
                  <a:lnTo>
                    <a:pt x="438" y="3"/>
                  </a:lnTo>
                  <a:lnTo>
                    <a:pt x="474" y="5"/>
                  </a:lnTo>
                  <a:lnTo>
                    <a:pt x="503" y="5"/>
                  </a:lnTo>
                  <a:lnTo>
                    <a:pt x="530" y="5"/>
                  </a:lnTo>
                  <a:lnTo>
                    <a:pt x="564" y="3"/>
                  </a:lnTo>
                  <a:lnTo>
                    <a:pt x="603" y="3"/>
                  </a:lnTo>
                  <a:lnTo>
                    <a:pt x="643" y="1"/>
                  </a:lnTo>
                  <a:lnTo>
                    <a:pt x="680" y="0"/>
                  </a:lnTo>
                  <a:lnTo>
                    <a:pt x="715" y="0"/>
                  </a:lnTo>
                  <a:lnTo>
                    <a:pt x="742" y="0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4" y="0"/>
                  </a:lnTo>
                  <a:lnTo>
                    <a:pt x="757" y="1"/>
                  </a:lnTo>
                  <a:lnTo>
                    <a:pt x="761" y="3"/>
                  </a:lnTo>
                  <a:lnTo>
                    <a:pt x="764" y="7"/>
                  </a:lnTo>
                  <a:lnTo>
                    <a:pt x="768" y="12"/>
                  </a:lnTo>
                  <a:lnTo>
                    <a:pt x="768" y="17"/>
                  </a:lnTo>
                  <a:lnTo>
                    <a:pt x="766" y="33"/>
                  </a:lnTo>
                  <a:lnTo>
                    <a:pt x="761" y="41"/>
                  </a:lnTo>
                  <a:lnTo>
                    <a:pt x="749" y="47"/>
                  </a:lnTo>
                  <a:lnTo>
                    <a:pt x="732" y="48"/>
                  </a:lnTo>
                  <a:lnTo>
                    <a:pt x="708" y="48"/>
                  </a:lnTo>
                  <a:lnTo>
                    <a:pt x="662" y="48"/>
                  </a:lnTo>
                  <a:lnTo>
                    <a:pt x="626" y="52"/>
                  </a:lnTo>
                  <a:lnTo>
                    <a:pt x="598" y="55"/>
                  </a:lnTo>
                  <a:lnTo>
                    <a:pt x="578" y="60"/>
                  </a:lnTo>
                  <a:lnTo>
                    <a:pt x="564" y="69"/>
                  </a:lnTo>
                  <a:lnTo>
                    <a:pt x="554" y="80"/>
                  </a:lnTo>
                  <a:lnTo>
                    <a:pt x="545" y="92"/>
                  </a:lnTo>
                  <a:lnTo>
                    <a:pt x="540" y="107"/>
                  </a:lnTo>
                  <a:lnTo>
                    <a:pt x="535" y="125"/>
                  </a:lnTo>
                  <a:lnTo>
                    <a:pt x="535" y="125"/>
                  </a:lnTo>
                  <a:lnTo>
                    <a:pt x="320" y="1005"/>
                  </a:lnTo>
                  <a:lnTo>
                    <a:pt x="315" y="1020"/>
                  </a:lnTo>
                  <a:lnTo>
                    <a:pt x="313" y="1031"/>
                  </a:lnTo>
                  <a:lnTo>
                    <a:pt x="311" y="1036"/>
                  </a:lnTo>
                  <a:lnTo>
                    <a:pt x="311" y="1039"/>
                  </a:lnTo>
                  <a:lnTo>
                    <a:pt x="313" y="1046"/>
                  </a:lnTo>
                  <a:lnTo>
                    <a:pt x="313" y="1050"/>
                  </a:lnTo>
                  <a:lnTo>
                    <a:pt x="316" y="1053"/>
                  </a:lnTo>
                  <a:lnTo>
                    <a:pt x="320" y="1055"/>
                  </a:lnTo>
                  <a:lnTo>
                    <a:pt x="325" y="1057"/>
                  </a:lnTo>
                  <a:lnTo>
                    <a:pt x="332" y="1059"/>
                  </a:lnTo>
                  <a:lnTo>
                    <a:pt x="518" y="1059"/>
                  </a:lnTo>
                  <a:lnTo>
                    <a:pt x="574" y="1055"/>
                  </a:lnTo>
                  <a:lnTo>
                    <a:pt x="624" y="1048"/>
                  </a:lnTo>
                  <a:lnTo>
                    <a:pt x="670" y="1034"/>
                  </a:lnTo>
                  <a:lnTo>
                    <a:pt x="709" y="1019"/>
                  </a:lnTo>
                  <a:lnTo>
                    <a:pt x="745" y="998"/>
                  </a:lnTo>
                  <a:lnTo>
                    <a:pt x="776" y="973"/>
                  </a:lnTo>
                  <a:lnTo>
                    <a:pt x="803" y="947"/>
                  </a:lnTo>
                  <a:lnTo>
                    <a:pt x="826" y="918"/>
                  </a:lnTo>
                  <a:lnTo>
                    <a:pt x="848" y="888"/>
                  </a:lnTo>
                  <a:lnTo>
                    <a:pt x="865" y="855"/>
                  </a:lnTo>
                  <a:lnTo>
                    <a:pt x="882" y="822"/>
                  </a:lnTo>
                  <a:lnTo>
                    <a:pt x="896" y="789"/>
                  </a:lnTo>
                  <a:lnTo>
                    <a:pt x="909" y="756"/>
                  </a:lnTo>
                  <a:lnTo>
                    <a:pt x="921" y="724"/>
                  </a:lnTo>
                  <a:lnTo>
                    <a:pt x="928" y="708"/>
                  </a:lnTo>
                  <a:lnTo>
                    <a:pt x="933" y="697"/>
                  </a:lnTo>
                  <a:lnTo>
                    <a:pt x="940" y="692"/>
                  </a:lnTo>
                  <a:lnTo>
                    <a:pt x="949" y="691"/>
                  </a:lnTo>
                  <a:lnTo>
                    <a:pt x="954" y="691"/>
                  </a:lnTo>
                  <a:lnTo>
                    <a:pt x="959" y="692"/>
                  </a:lnTo>
                  <a:lnTo>
                    <a:pt x="962" y="694"/>
                  </a:lnTo>
                  <a:lnTo>
                    <a:pt x="964" y="697"/>
                  </a:lnTo>
                  <a:lnTo>
                    <a:pt x="966" y="701"/>
                  </a:lnTo>
                  <a:lnTo>
                    <a:pt x="966" y="704"/>
                  </a:lnTo>
                  <a:lnTo>
                    <a:pt x="966" y="708"/>
                  </a:lnTo>
                  <a:lnTo>
                    <a:pt x="966" y="710"/>
                  </a:lnTo>
                  <a:lnTo>
                    <a:pt x="966" y="711"/>
                  </a:lnTo>
                  <a:lnTo>
                    <a:pt x="966" y="713"/>
                  </a:lnTo>
                  <a:lnTo>
                    <a:pt x="964" y="718"/>
                  </a:lnTo>
                  <a:lnTo>
                    <a:pt x="964" y="724"/>
                  </a:lnTo>
                  <a:lnTo>
                    <a:pt x="961" y="730"/>
                  </a:lnTo>
                  <a:lnTo>
                    <a:pt x="836" y="1081"/>
                  </a:lnTo>
                  <a:lnTo>
                    <a:pt x="829" y="1097"/>
                  </a:lnTo>
                  <a:lnTo>
                    <a:pt x="821" y="1105"/>
                  </a:lnTo>
                  <a:lnTo>
                    <a:pt x="807" y="1109"/>
                  </a:lnTo>
                  <a:lnTo>
                    <a:pt x="785" y="1109"/>
                  </a:lnTo>
                  <a:lnTo>
                    <a:pt x="43" y="1109"/>
                  </a:lnTo>
                  <a:lnTo>
                    <a:pt x="24" y="1109"/>
                  </a:lnTo>
                  <a:lnTo>
                    <a:pt x="10" y="1107"/>
                  </a:lnTo>
                  <a:lnTo>
                    <a:pt x="2" y="1102"/>
                  </a:lnTo>
                  <a:lnTo>
                    <a:pt x="0" y="1091"/>
                  </a:lnTo>
                  <a:lnTo>
                    <a:pt x="2" y="1076"/>
                  </a:lnTo>
                  <a:lnTo>
                    <a:pt x="7" y="1065"/>
                  </a:lnTo>
                  <a:lnTo>
                    <a:pt x="15" y="1060"/>
                  </a:lnTo>
                  <a:lnTo>
                    <a:pt x="27" y="1059"/>
                  </a:lnTo>
                  <a:lnTo>
                    <a:pt x="43" y="1059"/>
                  </a:lnTo>
                  <a:lnTo>
                    <a:pt x="84" y="1057"/>
                  </a:lnTo>
                  <a:lnTo>
                    <a:pt x="116" y="1055"/>
                  </a:lnTo>
                  <a:lnTo>
                    <a:pt x="140" y="1050"/>
                  </a:lnTo>
                  <a:lnTo>
                    <a:pt x="157" y="1043"/>
                  </a:lnTo>
                  <a:lnTo>
                    <a:pt x="169" y="1034"/>
                  </a:lnTo>
                  <a:lnTo>
                    <a:pt x="176" y="1020"/>
                  </a:lnTo>
                  <a:lnTo>
                    <a:pt x="183" y="1003"/>
                  </a:lnTo>
                  <a:lnTo>
                    <a:pt x="188" y="982"/>
                  </a:lnTo>
                  <a:lnTo>
                    <a:pt x="402" y="109"/>
                  </a:lnTo>
                  <a:lnTo>
                    <a:pt x="407" y="93"/>
                  </a:lnTo>
                  <a:lnTo>
                    <a:pt x="409" y="85"/>
                  </a:lnTo>
                  <a:lnTo>
                    <a:pt x="410" y="80"/>
                  </a:lnTo>
                  <a:lnTo>
                    <a:pt x="407" y="66"/>
                  </a:lnTo>
                  <a:lnTo>
                    <a:pt x="398" y="59"/>
                  </a:lnTo>
                  <a:lnTo>
                    <a:pt x="385" y="55"/>
                  </a:lnTo>
                  <a:lnTo>
                    <a:pt x="368" y="54"/>
                  </a:lnTo>
                  <a:lnTo>
                    <a:pt x="347" y="50"/>
                  </a:lnTo>
                  <a:lnTo>
                    <a:pt x="327" y="48"/>
                  </a:lnTo>
                  <a:lnTo>
                    <a:pt x="313" y="48"/>
                  </a:lnTo>
                  <a:lnTo>
                    <a:pt x="304" y="48"/>
                  </a:lnTo>
                  <a:lnTo>
                    <a:pt x="284" y="48"/>
                  </a:lnTo>
                  <a:lnTo>
                    <a:pt x="272" y="47"/>
                  </a:lnTo>
                  <a:lnTo>
                    <a:pt x="263" y="40"/>
                  </a:lnTo>
                  <a:lnTo>
                    <a:pt x="262" y="31"/>
                  </a:lnTo>
                  <a:lnTo>
                    <a:pt x="263" y="15"/>
                  </a:lnTo>
                  <a:lnTo>
                    <a:pt x="268" y="7"/>
                  </a:lnTo>
                  <a:lnTo>
                    <a:pt x="275" y="1"/>
                  </a:lnTo>
                  <a:lnTo>
                    <a:pt x="284" y="0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 noEditPoints="1"/>
            </p:cNvSpPr>
            <p:nvPr/>
          </p:nvSpPr>
          <p:spPr bwMode="auto">
            <a:xfrm>
              <a:off x="1310" y="4346"/>
              <a:ext cx="674" cy="764"/>
            </a:xfrm>
            <a:custGeom>
              <a:avLst/>
              <a:gdLst/>
              <a:ahLst/>
              <a:cxnLst>
                <a:cxn ang="0">
                  <a:pos x="63" y="507"/>
                </a:cxn>
                <a:cxn ang="0">
                  <a:pos x="41" y="600"/>
                </a:cxn>
                <a:cxn ang="0">
                  <a:pos x="38" y="682"/>
                </a:cxn>
                <a:cxn ang="0">
                  <a:pos x="61" y="725"/>
                </a:cxn>
                <a:cxn ang="0">
                  <a:pos x="114" y="729"/>
                </a:cxn>
                <a:cxn ang="0">
                  <a:pos x="173" y="670"/>
                </a:cxn>
                <a:cxn ang="0">
                  <a:pos x="186" y="594"/>
                </a:cxn>
                <a:cxn ang="0">
                  <a:pos x="125" y="514"/>
                </a:cxn>
                <a:cxn ang="0">
                  <a:pos x="197" y="0"/>
                </a:cxn>
                <a:cxn ang="0">
                  <a:pos x="209" y="2"/>
                </a:cxn>
                <a:cxn ang="0">
                  <a:pos x="215" y="16"/>
                </a:cxn>
                <a:cxn ang="0">
                  <a:pos x="210" y="28"/>
                </a:cxn>
                <a:cxn ang="0">
                  <a:pos x="200" y="31"/>
                </a:cxn>
                <a:cxn ang="0">
                  <a:pos x="144" y="62"/>
                </a:cxn>
                <a:cxn ang="0">
                  <a:pos x="84" y="158"/>
                </a:cxn>
                <a:cxn ang="0">
                  <a:pos x="61" y="267"/>
                </a:cxn>
                <a:cxn ang="0">
                  <a:pos x="75" y="326"/>
                </a:cxn>
                <a:cxn ang="0">
                  <a:pos x="171" y="226"/>
                </a:cxn>
                <a:cxn ang="0">
                  <a:pos x="326" y="95"/>
                </a:cxn>
                <a:cxn ang="0">
                  <a:pos x="499" y="49"/>
                </a:cxn>
                <a:cxn ang="0">
                  <a:pos x="610" y="85"/>
                </a:cxn>
                <a:cxn ang="0">
                  <a:pos x="668" y="186"/>
                </a:cxn>
                <a:cxn ang="0">
                  <a:pos x="653" y="331"/>
                </a:cxn>
                <a:cxn ang="0">
                  <a:pos x="564" y="456"/>
                </a:cxn>
                <a:cxn ang="0">
                  <a:pos x="436" y="524"/>
                </a:cxn>
                <a:cxn ang="0">
                  <a:pos x="330" y="515"/>
                </a:cxn>
                <a:cxn ang="0">
                  <a:pos x="279" y="456"/>
                </a:cxn>
                <a:cxn ang="0">
                  <a:pos x="279" y="406"/>
                </a:cxn>
                <a:cxn ang="0">
                  <a:pos x="299" y="378"/>
                </a:cxn>
                <a:cxn ang="0">
                  <a:pos x="326" y="378"/>
                </a:cxn>
                <a:cxn ang="0">
                  <a:pos x="337" y="390"/>
                </a:cxn>
                <a:cxn ang="0">
                  <a:pos x="335" y="413"/>
                </a:cxn>
                <a:cxn ang="0">
                  <a:pos x="321" y="455"/>
                </a:cxn>
                <a:cxn ang="0">
                  <a:pos x="369" y="495"/>
                </a:cxn>
                <a:cxn ang="0">
                  <a:pos x="434" y="489"/>
                </a:cxn>
                <a:cxn ang="0">
                  <a:pos x="508" y="436"/>
                </a:cxn>
                <a:cxn ang="0">
                  <a:pos x="562" y="335"/>
                </a:cxn>
                <a:cxn ang="0">
                  <a:pos x="588" y="222"/>
                </a:cxn>
                <a:cxn ang="0">
                  <a:pos x="580" y="135"/>
                </a:cxn>
                <a:cxn ang="0">
                  <a:pos x="525" y="85"/>
                </a:cxn>
                <a:cxn ang="0">
                  <a:pos x="393" y="101"/>
                </a:cxn>
                <a:cxn ang="0">
                  <a:pos x="241" y="200"/>
                </a:cxn>
                <a:cxn ang="0">
                  <a:pos x="114" y="375"/>
                </a:cxn>
                <a:cxn ang="0">
                  <a:pos x="144" y="408"/>
                </a:cxn>
                <a:cxn ang="0">
                  <a:pos x="190" y="462"/>
                </a:cxn>
                <a:cxn ang="0">
                  <a:pos x="238" y="522"/>
                </a:cxn>
                <a:cxn ang="0">
                  <a:pos x="250" y="578"/>
                </a:cxn>
                <a:cxn ang="0">
                  <a:pos x="212" y="691"/>
                </a:cxn>
                <a:cxn ang="0">
                  <a:pos x="123" y="758"/>
                </a:cxn>
                <a:cxn ang="0">
                  <a:pos x="43" y="752"/>
                </a:cxn>
                <a:cxn ang="0">
                  <a:pos x="9" y="706"/>
                </a:cxn>
                <a:cxn ang="0">
                  <a:pos x="2" y="658"/>
                </a:cxn>
                <a:cxn ang="0">
                  <a:pos x="9" y="569"/>
                </a:cxn>
                <a:cxn ang="0">
                  <a:pos x="39" y="456"/>
                </a:cxn>
                <a:cxn ang="0">
                  <a:pos x="27" y="403"/>
                </a:cxn>
                <a:cxn ang="0">
                  <a:pos x="3" y="337"/>
                </a:cxn>
                <a:cxn ang="0">
                  <a:pos x="15" y="203"/>
                </a:cxn>
                <a:cxn ang="0">
                  <a:pos x="80" y="76"/>
                </a:cxn>
                <a:cxn ang="0">
                  <a:pos x="167" y="5"/>
                </a:cxn>
              </a:cxnLst>
              <a:rect l="0" t="0" r="r" b="b"/>
              <a:pathLst>
                <a:path w="674" h="764">
                  <a:moveTo>
                    <a:pt x="77" y="462"/>
                  </a:moveTo>
                  <a:lnTo>
                    <a:pt x="70" y="481"/>
                  </a:lnTo>
                  <a:lnTo>
                    <a:pt x="63" y="507"/>
                  </a:lnTo>
                  <a:lnTo>
                    <a:pt x="55" y="536"/>
                  </a:lnTo>
                  <a:lnTo>
                    <a:pt x="48" y="569"/>
                  </a:lnTo>
                  <a:lnTo>
                    <a:pt x="41" y="600"/>
                  </a:lnTo>
                  <a:lnTo>
                    <a:pt x="38" y="630"/>
                  </a:lnTo>
                  <a:lnTo>
                    <a:pt x="36" y="656"/>
                  </a:lnTo>
                  <a:lnTo>
                    <a:pt x="38" y="682"/>
                  </a:lnTo>
                  <a:lnTo>
                    <a:pt x="43" y="701"/>
                  </a:lnTo>
                  <a:lnTo>
                    <a:pt x="51" y="717"/>
                  </a:lnTo>
                  <a:lnTo>
                    <a:pt x="61" y="725"/>
                  </a:lnTo>
                  <a:lnTo>
                    <a:pt x="75" y="732"/>
                  </a:lnTo>
                  <a:lnTo>
                    <a:pt x="89" y="734"/>
                  </a:lnTo>
                  <a:lnTo>
                    <a:pt x="114" y="729"/>
                  </a:lnTo>
                  <a:lnTo>
                    <a:pt x="137" y="715"/>
                  </a:lnTo>
                  <a:lnTo>
                    <a:pt x="157" y="694"/>
                  </a:lnTo>
                  <a:lnTo>
                    <a:pt x="173" y="670"/>
                  </a:lnTo>
                  <a:lnTo>
                    <a:pt x="183" y="642"/>
                  </a:lnTo>
                  <a:lnTo>
                    <a:pt x="188" y="613"/>
                  </a:lnTo>
                  <a:lnTo>
                    <a:pt x="186" y="594"/>
                  </a:lnTo>
                  <a:lnTo>
                    <a:pt x="181" y="580"/>
                  </a:lnTo>
                  <a:lnTo>
                    <a:pt x="173" y="569"/>
                  </a:lnTo>
                  <a:lnTo>
                    <a:pt x="125" y="514"/>
                  </a:lnTo>
                  <a:lnTo>
                    <a:pt x="77" y="462"/>
                  </a:lnTo>
                  <a:lnTo>
                    <a:pt x="77" y="462"/>
                  </a:lnTo>
                  <a:close/>
                  <a:moveTo>
                    <a:pt x="197" y="0"/>
                  </a:moveTo>
                  <a:lnTo>
                    <a:pt x="202" y="0"/>
                  </a:lnTo>
                  <a:lnTo>
                    <a:pt x="205" y="0"/>
                  </a:lnTo>
                  <a:lnTo>
                    <a:pt x="209" y="2"/>
                  </a:lnTo>
                  <a:lnTo>
                    <a:pt x="212" y="5"/>
                  </a:lnTo>
                  <a:lnTo>
                    <a:pt x="214" y="9"/>
                  </a:lnTo>
                  <a:lnTo>
                    <a:pt x="215" y="16"/>
                  </a:lnTo>
                  <a:lnTo>
                    <a:pt x="214" y="21"/>
                  </a:lnTo>
                  <a:lnTo>
                    <a:pt x="212" y="24"/>
                  </a:lnTo>
                  <a:lnTo>
                    <a:pt x="210" y="28"/>
                  </a:lnTo>
                  <a:lnTo>
                    <a:pt x="207" y="29"/>
                  </a:lnTo>
                  <a:lnTo>
                    <a:pt x="203" y="31"/>
                  </a:lnTo>
                  <a:lnTo>
                    <a:pt x="200" y="31"/>
                  </a:lnTo>
                  <a:lnTo>
                    <a:pt x="197" y="33"/>
                  </a:lnTo>
                  <a:lnTo>
                    <a:pt x="169" y="43"/>
                  </a:lnTo>
                  <a:lnTo>
                    <a:pt x="144" y="62"/>
                  </a:lnTo>
                  <a:lnTo>
                    <a:pt x="120" y="88"/>
                  </a:lnTo>
                  <a:lnTo>
                    <a:pt x="99" y="121"/>
                  </a:lnTo>
                  <a:lnTo>
                    <a:pt x="84" y="158"/>
                  </a:lnTo>
                  <a:lnTo>
                    <a:pt x="72" y="196"/>
                  </a:lnTo>
                  <a:lnTo>
                    <a:pt x="63" y="233"/>
                  </a:lnTo>
                  <a:lnTo>
                    <a:pt x="61" y="267"/>
                  </a:lnTo>
                  <a:lnTo>
                    <a:pt x="61" y="285"/>
                  </a:lnTo>
                  <a:lnTo>
                    <a:pt x="67" y="305"/>
                  </a:lnTo>
                  <a:lnTo>
                    <a:pt x="75" y="326"/>
                  </a:lnTo>
                  <a:lnTo>
                    <a:pt x="89" y="345"/>
                  </a:lnTo>
                  <a:lnTo>
                    <a:pt x="128" y="283"/>
                  </a:lnTo>
                  <a:lnTo>
                    <a:pt x="171" y="226"/>
                  </a:lnTo>
                  <a:lnTo>
                    <a:pt x="220" y="173"/>
                  </a:lnTo>
                  <a:lnTo>
                    <a:pt x="272" y="132"/>
                  </a:lnTo>
                  <a:lnTo>
                    <a:pt x="326" y="95"/>
                  </a:lnTo>
                  <a:lnTo>
                    <a:pt x="383" y="69"/>
                  </a:lnTo>
                  <a:lnTo>
                    <a:pt x="441" y="54"/>
                  </a:lnTo>
                  <a:lnTo>
                    <a:pt x="499" y="49"/>
                  </a:lnTo>
                  <a:lnTo>
                    <a:pt x="540" y="52"/>
                  </a:lnTo>
                  <a:lnTo>
                    <a:pt x="578" y="64"/>
                  </a:lnTo>
                  <a:lnTo>
                    <a:pt x="610" y="85"/>
                  </a:lnTo>
                  <a:lnTo>
                    <a:pt x="636" y="113"/>
                  </a:lnTo>
                  <a:lnTo>
                    <a:pt x="656" y="146"/>
                  </a:lnTo>
                  <a:lnTo>
                    <a:pt x="668" y="186"/>
                  </a:lnTo>
                  <a:lnTo>
                    <a:pt x="674" y="229"/>
                  </a:lnTo>
                  <a:lnTo>
                    <a:pt x="668" y="281"/>
                  </a:lnTo>
                  <a:lnTo>
                    <a:pt x="653" y="331"/>
                  </a:lnTo>
                  <a:lnTo>
                    <a:pt x="631" y="378"/>
                  </a:lnTo>
                  <a:lnTo>
                    <a:pt x="600" y="420"/>
                  </a:lnTo>
                  <a:lnTo>
                    <a:pt x="564" y="456"/>
                  </a:lnTo>
                  <a:lnTo>
                    <a:pt x="525" y="486"/>
                  </a:lnTo>
                  <a:lnTo>
                    <a:pt x="482" y="509"/>
                  </a:lnTo>
                  <a:lnTo>
                    <a:pt x="436" y="524"/>
                  </a:lnTo>
                  <a:lnTo>
                    <a:pt x="391" y="529"/>
                  </a:lnTo>
                  <a:lnTo>
                    <a:pt x="357" y="526"/>
                  </a:lnTo>
                  <a:lnTo>
                    <a:pt x="330" y="515"/>
                  </a:lnTo>
                  <a:lnTo>
                    <a:pt x="306" y="500"/>
                  </a:lnTo>
                  <a:lnTo>
                    <a:pt x="289" y="481"/>
                  </a:lnTo>
                  <a:lnTo>
                    <a:pt x="279" y="456"/>
                  </a:lnTo>
                  <a:lnTo>
                    <a:pt x="275" y="429"/>
                  </a:lnTo>
                  <a:lnTo>
                    <a:pt x="275" y="418"/>
                  </a:lnTo>
                  <a:lnTo>
                    <a:pt x="279" y="406"/>
                  </a:lnTo>
                  <a:lnTo>
                    <a:pt x="282" y="394"/>
                  </a:lnTo>
                  <a:lnTo>
                    <a:pt x="289" y="385"/>
                  </a:lnTo>
                  <a:lnTo>
                    <a:pt x="299" y="378"/>
                  </a:lnTo>
                  <a:lnTo>
                    <a:pt x="313" y="375"/>
                  </a:lnTo>
                  <a:lnTo>
                    <a:pt x="320" y="377"/>
                  </a:lnTo>
                  <a:lnTo>
                    <a:pt x="326" y="378"/>
                  </a:lnTo>
                  <a:lnTo>
                    <a:pt x="330" y="382"/>
                  </a:lnTo>
                  <a:lnTo>
                    <a:pt x="333" y="385"/>
                  </a:lnTo>
                  <a:lnTo>
                    <a:pt x="337" y="390"/>
                  </a:lnTo>
                  <a:lnTo>
                    <a:pt x="338" y="396"/>
                  </a:lnTo>
                  <a:lnTo>
                    <a:pt x="338" y="401"/>
                  </a:lnTo>
                  <a:lnTo>
                    <a:pt x="335" y="413"/>
                  </a:lnTo>
                  <a:lnTo>
                    <a:pt x="328" y="423"/>
                  </a:lnTo>
                  <a:lnTo>
                    <a:pt x="316" y="432"/>
                  </a:lnTo>
                  <a:lnTo>
                    <a:pt x="321" y="455"/>
                  </a:lnTo>
                  <a:lnTo>
                    <a:pt x="332" y="474"/>
                  </a:lnTo>
                  <a:lnTo>
                    <a:pt x="349" y="488"/>
                  </a:lnTo>
                  <a:lnTo>
                    <a:pt x="369" y="495"/>
                  </a:lnTo>
                  <a:lnTo>
                    <a:pt x="391" y="498"/>
                  </a:lnTo>
                  <a:lnTo>
                    <a:pt x="412" y="496"/>
                  </a:lnTo>
                  <a:lnTo>
                    <a:pt x="434" y="489"/>
                  </a:lnTo>
                  <a:lnTo>
                    <a:pt x="458" y="479"/>
                  </a:lnTo>
                  <a:lnTo>
                    <a:pt x="482" y="462"/>
                  </a:lnTo>
                  <a:lnTo>
                    <a:pt x="508" y="436"/>
                  </a:lnTo>
                  <a:lnTo>
                    <a:pt x="532" y="403"/>
                  </a:lnTo>
                  <a:lnTo>
                    <a:pt x="549" y="371"/>
                  </a:lnTo>
                  <a:lnTo>
                    <a:pt x="562" y="335"/>
                  </a:lnTo>
                  <a:lnTo>
                    <a:pt x="574" y="295"/>
                  </a:lnTo>
                  <a:lnTo>
                    <a:pt x="583" y="257"/>
                  </a:lnTo>
                  <a:lnTo>
                    <a:pt x="588" y="222"/>
                  </a:lnTo>
                  <a:lnTo>
                    <a:pt x="590" y="194"/>
                  </a:lnTo>
                  <a:lnTo>
                    <a:pt x="588" y="163"/>
                  </a:lnTo>
                  <a:lnTo>
                    <a:pt x="580" y="135"/>
                  </a:lnTo>
                  <a:lnTo>
                    <a:pt x="568" y="113"/>
                  </a:lnTo>
                  <a:lnTo>
                    <a:pt x="549" y="95"/>
                  </a:lnTo>
                  <a:lnTo>
                    <a:pt x="525" y="85"/>
                  </a:lnTo>
                  <a:lnTo>
                    <a:pt x="497" y="82"/>
                  </a:lnTo>
                  <a:lnTo>
                    <a:pt x="444" y="87"/>
                  </a:lnTo>
                  <a:lnTo>
                    <a:pt x="393" y="101"/>
                  </a:lnTo>
                  <a:lnTo>
                    <a:pt x="340" y="125"/>
                  </a:lnTo>
                  <a:lnTo>
                    <a:pt x="289" y="158"/>
                  </a:lnTo>
                  <a:lnTo>
                    <a:pt x="241" y="200"/>
                  </a:lnTo>
                  <a:lnTo>
                    <a:pt x="195" y="250"/>
                  </a:lnTo>
                  <a:lnTo>
                    <a:pt x="152" y="309"/>
                  </a:lnTo>
                  <a:lnTo>
                    <a:pt x="114" y="375"/>
                  </a:lnTo>
                  <a:lnTo>
                    <a:pt x="114" y="375"/>
                  </a:lnTo>
                  <a:lnTo>
                    <a:pt x="126" y="389"/>
                  </a:lnTo>
                  <a:lnTo>
                    <a:pt x="144" y="408"/>
                  </a:lnTo>
                  <a:lnTo>
                    <a:pt x="161" y="429"/>
                  </a:lnTo>
                  <a:lnTo>
                    <a:pt x="176" y="448"/>
                  </a:lnTo>
                  <a:lnTo>
                    <a:pt x="190" y="462"/>
                  </a:lnTo>
                  <a:lnTo>
                    <a:pt x="210" y="486"/>
                  </a:lnTo>
                  <a:lnTo>
                    <a:pt x="227" y="505"/>
                  </a:lnTo>
                  <a:lnTo>
                    <a:pt x="238" y="522"/>
                  </a:lnTo>
                  <a:lnTo>
                    <a:pt x="244" y="538"/>
                  </a:lnTo>
                  <a:lnTo>
                    <a:pt x="250" y="555"/>
                  </a:lnTo>
                  <a:lnTo>
                    <a:pt x="250" y="578"/>
                  </a:lnTo>
                  <a:lnTo>
                    <a:pt x="246" y="618"/>
                  </a:lnTo>
                  <a:lnTo>
                    <a:pt x="232" y="656"/>
                  </a:lnTo>
                  <a:lnTo>
                    <a:pt x="212" y="691"/>
                  </a:lnTo>
                  <a:lnTo>
                    <a:pt x="186" y="720"/>
                  </a:lnTo>
                  <a:lnTo>
                    <a:pt x="156" y="743"/>
                  </a:lnTo>
                  <a:lnTo>
                    <a:pt x="123" y="758"/>
                  </a:lnTo>
                  <a:lnTo>
                    <a:pt x="89" y="764"/>
                  </a:lnTo>
                  <a:lnTo>
                    <a:pt x="63" y="760"/>
                  </a:lnTo>
                  <a:lnTo>
                    <a:pt x="43" y="752"/>
                  </a:lnTo>
                  <a:lnTo>
                    <a:pt x="27" y="739"/>
                  </a:lnTo>
                  <a:lnTo>
                    <a:pt x="15" y="724"/>
                  </a:lnTo>
                  <a:lnTo>
                    <a:pt x="9" y="706"/>
                  </a:lnTo>
                  <a:lnTo>
                    <a:pt x="3" y="689"/>
                  </a:lnTo>
                  <a:lnTo>
                    <a:pt x="2" y="672"/>
                  </a:lnTo>
                  <a:lnTo>
                    <a:pt x="2" y="658"/>
                  </a:lnTo>
                  <a:lnTo>
                    <a:pt x="0" y="646"/>
                  </a:lnTo>
                  <a:lnTo>
                    <a:pt x="3" y="609"/>
                  </a:lnTo>
                  <a:lnTo>
                    <a:pt x="9" y="569"/>
                  </a:lnTo>
                  <a:lnTo>
                    <a:pt x="19" y="529"/>
                  </a:lnTo>
                  <a:lnTo>
                    <a:pt x="29" y="491"/>
                  </a:lnTo>
                  <a:lnTo>
                    <a:pt x="39" y="456"/>
                  </a:lnTo>
                  <a:lnTo>
                    <a:pt x="48" y="427"/>
                  </a:lnTo>
                  <a:lnTo>
                    <a:pt x="38" y="415"/>
                  </a:lnTo>
                  <a:lnTo>
                    <a:pt x="27" y="403"/>
                  </a:lnTo>
                  <a:lnTo>
                    <a:pt x="17" y="385"/>
                  </a:lnTo>
                  <a:lnTo>
                    <a:pt x="9" y="364"/>
                  </a:lnTo>
                  <a:lnTo>
                    <a:pt x="3" y="337"/>
                  </a:lnTo>
                  <a:lnTo>
                    <a:pt x="0" y="304"/>
                  </a:lnTo>
                  <a:lnTo>
                    <a:pt x="5" y="253"/>
                  </a:lnTo>
                  <a:lnTo>
                    <a:pt x="15" y="203"/>
                  </a:lnTo>
                  <a:lnTo>
                    <a:pt x="32" y="156"/>
                  </a:lnTo>
                  <a:lnTo>
                    <a:pt x="55" y="114"/>
                  </a:lnTo>
                  <a:lnTo>
                    <a:pt x="80" y="76"/>
                  </a:lnTo>
                  <a:lnTo>
                    <a:pt x="108" y="45"/>
                  </a:lnTo>
                  <a:lnTo>
                    <a:pt x="138" y="21"/>
                  </a:lnTo>
                  <a:lnTo>
                    <a:pt x="167" y="5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2132" y="4731"/>
              <a:ext cx="147" cy="35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1" y="5"/>
                </a:cxn>
                <a:cxn ang="0">
                  <a:pos x="111" y="18"/>
                </a:cxn>
                <a:cxn ang="0">
                  <a:pos x="127" y="37"/>
                </a:cxn>
                <a:cxn ang="0">
                  <a:pos x="139" y="61"/>
                </a:cxn>
                <a:cxn ang="0">
                  <a:pos x="146" y="92"/>
                </a:cxn>
                <a:cxn ang="0">
                  <a:pos x="147" y="125"/>
                </a:cxn>
                <a:cxn ang="0">
                  <a:pos x="144" y="170"/>
                </a:cxn>
                <a:cxn ang="0">
                  <a:pos x="135" y="210"/>
                </a:cxn>
                <a:cxn ang="0">
                  <a:pos x="122" y="247"/>
                </a:cxn>
                <a:cxn ang="0">
                  <a:pos x="105" y="278"/>
                </a:cxn>
                <a:cxn ang="0">
                  <a:pos x="87" y="306"/>
                </a:cxn>
                <a:cxn ang="0">
                  <a:pos x="70" y="327"/>
                </a:cxn>
                <a:cxn ang="0">
                  <a:pos x="55" y="342"/>
                </a:cxn>
                <a:cxn ang="0">
                  <a:pos x="41" y="353"/>
                </a:cxn>
                <a:cxn ang="0">
                  <a:pos x="34" y="356"/>
                </a:cxn>
                <a:cxn ang="0">
                  <a:pos x="28" y="354"/>
                </a:cxn>
                <a:cxn ang="0">
                  <a:pos x="24" y="351"/>
                </a:cxn>
                <a:cxn ang="0">
                  <a:pos x="21" y="346"/>
                </a:cxn>
                <a:cxn ang="0">
                  <a:pos x="19" y="340"/>
                </a:cxn>
                <a:cxn ang="0">
                  <a:pos x="19" y="335"/>
                </a:cxn>
                <a:cxn ang="0">
                  <a:pos x="21" y="332"/>
                </a:cxn>
                <a:cxn ang="0">
                  <a:pos x="23" y="328"/>
                </a:cxn>
                <a:cxn ang="0">
                  <a:pos x="26" y="325"/>
                </a:cxn>
                <a:cxn ang="0">
                  <a:pos x="60" y="288"/>
                </a:cxn>
                <a:cxn ang="0">
                  <a:pos x="84" y="252"/>
                </a:cxn>
                <a:cxn ang="0">
                  <a:pos x="99" y="217"/>
                </a:cxn>
                <a:cxn ang="0">
                  <a:pos x="110" y="183"/>
                </a:cxn>
                <a:cxn ang="0">
                  <a:pos x="113" y="148"/>
                </a:cxn>
                <a:cxn ang="0">
                  <a:pos x="115" y="115"/>
                </a:cxn>
                <a:cxn ang="0">
                  <a:pos x="115" y="115"/>
                </a:cxn>
                <a:cxn ang="0">
                  <a:pos x="115" y="115"/>
                </a:cxn>
                <a:cxn ang="0">
                  <a:pos x="115" y="115"/>
                </a:cxn>
                <a:cxn ang="0">
                  <a:pos x="111" y="118"/>
                </a:cxn>
                <a:cxn ang="0">
                  <a:pos x="106" y="122"/>
                </a:cxn>
                <a:cxn ang="0">
                  <a:pos x="96" y="127"/>
                </a:cxn>
                <a:cxn ang="0">
                  <a:pos x="84" y="132"/>
                </a:cxn>
                <a:cxn ang="0">
                  <a:pos x="69" y="134"/>
                </a:cxn>
                <a:cxn ang="0">
                  <a:pos x="46" y="130"/>
                </a:cxn>
                <a:cxn ang="0">
                  <a:pos x="28" y="120"/>
                </a:cxn>
                <a:cxn ang="0">
                  <a:pos x="14" y="106"/>
                </a:cxn>
                <a:cxn ang="0">
                  <a:pos x="4" y="87"/>
                </a:cxn>
                <a:cxn ang="0">
                  <a:pos x="0" y="66"/>
                </a:cxn>
                <a:cxn ang="0">
                  <a:pos x="4" y="47"/>
                </a:cxn>
                <a:cxn ang="0">
                  <a:pos x="14" y="28"/>
                </a:cxn>
                <a:cxn ang="0">
                  <a:pos x="28" y="14"/>
                </a:cxn>
                <a:cxn ang="0">
                  <a:pos x="45" y="4"/>
                </a:cxn>
                <a:cxn ang="0">
                  <a:pos x="67" y="0"/>
                </a:cxn>
              </a:cxnLst>
              <a:rect l="0" t="0" r="r" b="b"/>
              <a:pathLst>
                <a:path w="147" h="356">
                  <a:moveTo>
                    <a:pt x="67" y="0"/>
                  </a:moveTo>
                  <a:lnTo>
                    <a:pt x="91" y="5"/>
                  </a:lnTo>
                  <a:lnTo>
                    <a:pt x="111" y="18"/>
                  </a:lnTo>
                  <a:lnTo>
                    <a:pt x="127" y="37"/>
                  </a:lnTo>
                  <a:lnTo>
                    <a:pt x="139" y="61"/>
                  </a:lnTo>
                  <a:lnTo>
                    <a:pt x="146" y="92"/>
                  </a:lnTo>
                  <a:lnTo>
                    <a:pt x="147" y="125"/>
                  </a:lnTo>
                  <a:lnTo>
                    <a:pt x="144" y="170"/>
                  </a:lnTo>
                  <a:lnTo>
                    <a:pt x="135" y="210"/>
                  </a:lnTo>
                  <a:lnTo>
                    <a:pt x="122" y="247"/>
                  </a:lnTo>
                  <a:lnTo>
                    <a:pt x="105" y="278"/>
                  </a:lnTo>
                  <a:lnTo>
                    <a:pt x="87" y="306"/>
                  </a:lnTo>
                  <a:lnTo>
                    <a:pt x="70" y="327"/>
                  </a:lnTo>
                  <a:lnTo>
                    <a:pt x="55" y="342"/>
                  </a:lnTo>
                  <a:lnTo>
                    <a:pt x="41" y="353"/>
                  </a:lnTo>
                  <a:lnTo>
                    <a:pt x="34" y="356"/>
                  </a:lnTo>
                  <a:lnTo>
                    <a:pt x="28" y="354"/>
                  </a:lnTo>
                  <a:lnTo>
                    <a:pt x="24" y="351"/>
                  </a:lnTo>
                  <a:lnTo>
                    <a:pt x="21" y="346"/>
                  </a:lnTo>
                  <a:lnTo>
                    <a:pt x="19" y="340"/>
                  </a:lnTo>
                  <a:lnTo>
                    <a:pt x="19" y="335"/>
                  </a:lnTo>
                  <a:lnTo>
                    <a:pt x="21" y="332"/>
                  </a:lnTo>
                  <a:lnTo>
                    <a:pt x="23" y="328"/>
                  </a:lnTo>
                  <a:lnTo>
                    <a:pt x="26" y="325"/>
                  </a:lnTo>
                  <a:lnTo>
                    <a:pt x="60" y="288"/>
                  </a:lnTo>
                  <a:lnTo>
                    <a:pt x="84" y="252"/>
                  </a:lnTo>
                  <a:lnTo>
                    <a:pt x="99" y="217"/>
                  </a:lnTo>
                  <a:lnTo>
                    <a:pt x="110" y="183"/>
                  </a:lnTo>
                  <a:lnTo>
                    <a:pt x="113" y="148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8"/>
                  </a:lnTo>
                  <a:lnTo>
                    <a:pt x="106" y="122"/>
                  </a:lnTo>
                  <a:lnTo>
                    <a:pt x="96" y="127"/>
                  </a:lnTo>
                  <a:lnTo>
                    <a:pt x="84" y="132"/>
                  </a:lnTo>
                  <a:lnTo>
                    <a:pt x="69" y="134"/>
                  </a:lnTo>
                  <a:lnTo>
                    <a:pt x="46" y="130"/>
                  </a:lnTo>
                  <a:lnTo>
                    <a:pt x="28" y="120"/>
                  </a:lnTo>
                  <a:lnTo>
                    <a:pt x="14" y="106"/>
                  </a:lnTo>
                  <a:lnTo>
                    <a:pt x="4" y="87"/>
                  </a:lnTo>
                  <a:lnTo>
                    <a:pt x="0" y="66"/>
                  </a:lnTo>
                  <a:lnTo>
                    <a:pt x="4" y="47"/>
                  </a:lnTo>
                  <a:lnTo>
                    <a:pt x="14" y="28"/>
                  </a:lnTo>
                  <a:lnTo>
                    <a:pt x="28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 noEditPoints="1"/>
            </p:cNvSpPr>
            <p:nvPr/>
          </p:nvSpPr>
          <p:spPr bwMode="auto">
            <a:xfrm>
              <a:off x="2447" y="4054"/>
              <a:ext cx="672" cy="821"/>
            </a:xfrm>
            <a:custGeom>
              <a:avLst/>
              <a:gdLst/>
              <a:ahLst/>
              <a:cxnLst>
                <a:cxn ang="0">
                  <a:pos x="393" y="75"/>
                </a:cxn>
                <a:cxn ang="0">
                  <a:pos x="337" y="210"/>
                </a:cxn>
                <a:cxn ang="0">
                  <a:pos x="386" y="313"/>
                </a:cxn>
                <a:cxn ang="0">
                  <a:pos x="480" y="363"/>
                </a:cxn>
                <a:cxn ang="0">
                  <a:pos x="543" y="245"/>
                </a:cxn>
                <a:cxn ang="0">
                  <a:pos x="542" y="101"/>
                </a:cxn>
                <a:cxn ang="0">
                  <a:pos x="497" y="37"/>
                </a:cxn>
                <a:cxn ang="0">
                  <a:pos x="537" y="14"/>
                </a:cxn>
                <a:cxn ang="0">
                  <a:pos x="605" y="99"/>
                </a:cxn>
                <a:cxn ang="0">
                  <a:pos x="629" y="216"/>
                </a:cxn>
                <a:cxn ang="0">
                  <a:pos x="626" y="311"/>
                </a:cxn>
                <a:cxn ang="0">
                  <a:pos x="608" y="396"/>
                </a:cxn>
                <a:cxn ang="0">
                  <a:pos x="661" y="408"/>
                </a:cxn>
                <a:cxn ang="0">
                  <a:pos x="672" y="422"/>
                </a:cxn>
                <a:cxn ang="0">
                  <a:pos x="667" y="436"/>
                </a:cxn>
                <a:cxn ang="0">
                  <a:pos x="636" y="436"/>
                </a:cxn>
                <a:cxn ang="0">
                  <a:pos x="569" y="528"/>
                </a:cxn>
                <a:cxn ang="0">
                  <a:pos x="465" y="710"/>
                </a:cxn>
                <a:cxn ang="0">
                  <a:pos x="320" y="816"/>
                </a:cxn>
                <a:cxn ang="0">
                  <a:pos x="196" y="809"/>
                </a:cxn>
                <a:cxn ang="0">
                  <a:pos x="118" y="745"/>
                </a:cxn>
                <a:cxn ang="0">
                  <a:pos x="111" y="630"/>
                </a:cxn>
                <a:cxn ang="0">
                  <a:pos x="126" y="563"/>
                </a:cxn>
                <a:cxn ang="0">
                  <a:pos x="155" y="450"/>
                </a:cxn>
                <a:cxn ang="0">
                  <a:pos x="166" y="391"/>
                </a:cxn>
                <a:cxn ang="0">
                  <a:pos x="143" y="337"/>
                </a:cxn>
                <a:cxn ang="0">
                  <a:pos x="82" y="363"/>
                </a:cxn>
                <a:cxn ang="0">
                  <a:pos x="44" y="460"/>
                </a:cxn>
                <a:cxn ang="0">
                  <a:pos x="20" y="493"/>
                </a:cxn>
                <a:cxn ang="0">
                  <a:pos x="8" y="492"/>
                </a:cxn>
                <a:cxn ang="0">
                  <a:pos x="0" y="478"/>
                </a:cxn>
                <a:cxn ang="0">
                  <a:pos x="19" y="410"/>
                </a:cxn>
                <a:cxn ang="0">
                  <a:pos x="68" y="328"/>
                </a:cxn>
                <a:cxn ang="0">
                  <a:pos x="157" y="306"/>
                </a:cxn>
                <a:cxn ang="0">
                  <a:pos x="239" y="361"/>
                </a:cxn>
                <a:cxn ang="0">
                  <a:pos x="244" y="453"/>
                </a:cxn>
                <a:cxn ang="0">
                  <a:pos x="224" y="533"/>
                </a:cxn>
                <a:cxn ang="0">
                  <a:pos x="198" y="639"/>
                </a:cxn>
                <a:cxn ang="0">
                  <a:pos x="191" y="698"/>
                </a:cxn>
                <a:cxn ang="0">
                  <a:pos x="207" y="759"/>
                </a:cxn>
                <a:cxn ang="0">
                  <a:pos x="284" y="790"/>
                </a:cxn>
                <a:cxn ang="0">
                  <a:pos x="379" y="728"/>
                </a:cxn>
                <a:cxn ang="0">
                  <a:pos x="468" y="557"/>
                </a:cxn>
                <a:cxn ang="0">
                  <a:pos x="484" y="401"/>
                </a:cxn>
                <a:cxn ang="0">
                  <a:pos x="371" y="346"/>
                </a:cxn>
                <a:cxn ang="0">
                  <a:pos x="301" y="245"/>
                </a:cxn>
                <a:cxn ang="0">
                  <a:pos x="340" y="84"/>
                </a:cxn>
                <a:cxn ang="0">
                  <a:pos x="480" y="0"/>
                </a:cxn>
              </a:cxnLst>
              <a:rect l="0" t="0" r="r" b="b"/>
              <a:pathLst>
                <a:path w="672" h="821">
                  <a:moveTo>
                    <a:pt x="479" y="33"/>
                  </a:moveTo>
                  <a:lnTo>
                    <a:pt x="448" y="38"/>
                  </a:lnTo>
                  <a:lnTo>
                    <a:pt x="419" y="52"/>
                  </a:lnTo>
                  <a:lnTo>
                    <a:pt x="393" y="75"/>
                  </a:lnTo>
                  <a:lnTo>
                    <a:pt x="371" y="104"/>
                  </a:lnTo>
                  <a:lnTo>
                    <a:pt x="352" y="137"/>
                  </a:lnTo>
                  <a:lnTo>
                    <a:pt x="342" y="172"/>
                  </a:lnTo>
                  <a:lnTo>
                    <a:pt x="337" y="210"/>
                  </a:lnTo>
                  <a:lnTo>
                    <a:pt x="340" y="242"/>
                  </a:lnTo>
                  <a:lnTo>
                    <a:pt x="352" y="269"/>
                  </a:lnTo>
                  <a:lnTo>
                    <a:pt x="367" y="292"/>
                  </a:lnTo>
                  <a:lnTo>
                    <a:pt x="386" y="313"/>
                  </a:lnTo>
                  <a:lnTo>
                    <a:pt x="408" y="328"/>
                  </a:lnTo>
                  <a:lnTo>
                    <a:pt x="432" y="342"/>
                  </a:lnTo>
                  <a:lnTo>
                    <a:pt x="456" y="354"/>
                  </a:lnTo>
                  <a:lnTo>
                    <a:pt x="480" y="363"/>
                  </a:lnTo>
                  <a:lnTo>
                    <a:pt x="501" y="370"/>
                  </a:lnTo>
                  <a:lnTo>
                    <a:pt x="518" y="375"/>
                  </a:lnTo>
                  <a:lnTo>
                    <a:pt x="533" y="313"/>
                  </a:lnTo>
                  <a:lnTo>
                    <a:pt x="543" y="245"/>
                  </a:lnTo>
                  <a:lnTo>
                    <a:pt x="549" y="179"/>
                  </a:lnTo>
                  <a:lnTo>
                    <a:pt x="549" y="151"/>
                  </a:lnTo>
                  <a:lnTo>
                    <a:pt x="545" y="125"/>
                  </a:lnTo>
                  <a:lnTo>
                    <a:pt x="542" y="101"/>
                  </a:lnTo>
                  <a:lnTo>
                    <a:pt x="535" y="78"/>
                  </a:lnTo>
                  <a:lnTo>
                    <a:pt x="525" y="61"/>
                  </a:lnTo>
                  <a:lnTo>
                    <a:pt x="513" y="45"/>
                  </a:lnTo>
                  <a:lnTo>
                    <a:pt x="497" y="37"/>
                  </a:lnTo>
                  <a:lnTo>
                    <a:pt x="479" y="33"/>
                  </a:lnTo>
                  <a:close/>
                  <a:moveTo>
                    <a:pt x="480" y="0"/>
                  </a:moveTo>
                  <a:lnTo>
                    <a:pt x="511" y="4"/>
                  </a:lnTo>
                  <a:lnTo>
                    <a:pt x="537" y="14"/>
                  </a:lnTo>
                  <a:lnTo>
                    <a:pt x="559" y="28"/>
                  </a:lnTo>
                  <a:lnTo>
                    <a:pt x="578" y="49"/>
                  </a:lnTo>
                  <a:lnTo>
                    <a:pt x="593" y="73"/>
                  </a:lnTo>
                  <a:lnTo>
                    <a:pt x="605" y="99"/>
                  </a:lnTo>
                  <a:lnTo>
                    <a:pt x="615" y="129"/>
                  </a:lnTo>
                  <a:lnTo>
                    <a:pt x="622" y="158"/>
                  </a:lnTo>
                  <a:lnTo>
                    <a:pt x="626" y="188"/>
                  </a:lnTo>
                  <a:lnTo>
                    <a:pt x="629" y="216"/>
                  </a:lnTo>
                  <a:lnTo>
                    <a:pt x="629" y="243"/>
                  </a:lnTo>
                  <a:lnTo>
                    <a:pt x="629" y="255"/>
                  </a:lnTo>
                  <a:lnTo>
                    <a:pt x="627" y="278"/>
                  </a:lnTo>
                  <a:lnTo>
                    <a:pt x="626" y="311"/>
                  </a:lnTo>
                  <a:lnTo>
                    <a:pt x="619" y="351"/>
                  </a:lnTo>
                  <a:lnTo>
                    <a:pt x="608" y="396"/>
                  </a:lnTo>
                  <a:lnTo>
                    <a:pt x="608" y="396"/>
                  </a:lnTo>
                  <a:lnTo>
                    <a:pt x="608" y="396"/>
                  </a:lnTo>
                  <a:lnTo>
                    <a:pt x="608" y="396"/>
                  </a:lnTo>
                  <a:lnTo>
                    <a:pt x="648" y="405"/>
                  </a:lnTo>
                  <a:lnTo>
                    <a:pt x="655" y="406"/>
                  </a:lnTo>
                  <a:lnTo>
                    <a:pt x="661" y="408"/>
                  </a:lnTo>
                  <a:lnTo>
                    <a:pt x="667" y="410"/>
                  </a:lnTo>
                  <a:lnTo>
                    <a:pt x="670" y="413"/>
                  </a:lnTo>
                  <a:lnTo>
                    <a:pt x="672" y="417"/>
                  </a:lnTo>
                  <a:lnTo>
                    <a:pt x="672" y="422"/>
                  </a:lnTo>
                  <a:lnTo>
                    <a:pt x="672" y="426"/>
                  </a:lnTo>
                  <a:lnTo>
                    <a:pt x="672" y="429"/>
                  </a:lnTo>
                  <a:lnTo>
                    <a:pt x="670" y="433"/>
                  </a:lnTo>
                  <a:lnTo>
                    <a:pt x="667" y="436"/>
                  </a:lnTo>
                  <a:lnTo>
                    <a:pt x="663" y="439"/>
                  </a:lnTo>
                  <a:lnTo>
                    <a:pt x="660" y="439"/>
                  </a:lnTo>
                  <a:lnTo>
                    <a:pt x="649" y="438"/>
                  </a:lnTo>
                  <a:lnTo>
                    <a:pt x="636" y="436"/>
                  </a:lnTo>
                  <a:lnTo>
                    <a:pt x="619" y="433"/>
                  </a:lnTo>
                  <a:lnTo>
                    <a:pt x="602" y="429"/>
                  </a:lnTo>
                  <a:lnTo>
                    <a:pt x="588" y="478"/>
                  </a:lnTo>
                  <a:lnTo>
                    <a:pt x="569" y="528"/>
                  </a:lnTo>
                  <a:lnTo>
                    <a:pt x="547" y="577"/>
                  </a:lnTo>
                  <a:lnTo>
                    <a:pt x="523" y="623"/>
                  </a:lnTo>
                  <a:lnTo>
                    <a:pt x="496" y="669"/>
                  </a:lnTo>
                  <a:lnTo>
                    <a:pt x="465" y="710"/>
                  </a:lnTo>
                  <a:lnTo>
                    <a:pt x="431" y="747"/>
                  </a:lnTo>
                  <a:lnTo>
                    <a:pt x="396" y="778"/>
                  </a:lnTo>
                  <a:lnTo>
                    <a:pt x="359" y="801"/>
                  </a:lnTo>
                  <a:lnTo>
                    <a:pt x="320" y="816"/>
                  </a:lnTo>
                  <a:lnTo>
                    <a:pt x="279" y="821"/>
                  </a:lnTo>
                  <a:lnTo>
                    <a:pt x="251" y="820"/>
                  </a:lnTo>
                  <a:lnTo>
                    <a:pt x="222" y="816"/>
                  </a:lnTo>
                  <a:lnTo>
                    <a:pt x="196" y="809"/>
                  </a:lnTo>
                  <a:lnTo>
                    <a:pt x="171" y="801"/>
                  </a:lnTo>
                  <a:lnTo>
                    <a:pt x="150" y="787"/>
                  </a:lnTo>
                  <a:lnTo>
                    <a:pt x="131" y="768"/>
                  </a:lnTo>
                  <a:lnTo>
                    <a:pt x="118" y="745"/>
                  </a:lnTo>
                  <a:lnTo>
                    <a:pt x="109" y="719"/>
                  </a:lnTo>
                  <a:lnTo>
                    <a:pt x="106" y="686"/>
                  </a:lnTo>
                  <a:lnTo>
                    <a:pt x="108" y="658"/>
                  </a:lnTo>
                  <a:lnTo>
                    <a:pt x="111" y="630"/>
                  </a:lnTo>
                  <a:lnTo>
                    <a:pt x="118" y="603"/>
                  </a:lnTo>
                  <a:lnTo>
                    <a:pt x="120" y="594"/>
                  </a:lnTo>
                  <a:lnTo>
                    <a:pt x="123" y="580"/>
                  </a:lnTo>
                  <a:lnTo>
                    <a:pt x="126" y="563"/>
                  </a:lnTo>
                  <a:lnTo>
                    <a:pt x="131" y="545"/>
                  </a:lnTo>
                  <a:lnTo>
                    <a:pt x="137" y="528"/>
                  </a:lnTo>
                  <a:lnTo>
                    <a:pt x="138" y="516"/>
                  </a:lnTo>
                  <a:lnTo>
                    <a:pt x="155" y="450"/>
                  </a:lnTo>
                  <a:lnTo>
                    <a:pt x="161" y="431"/>
                  </a:lnTo>
                  <a:lnTo>
                    <a:pt x="164" y="417"/>
                  </a:lnTo>
                  <a:lnTo>
                    <a:pt x="166" y="405"/>
                  </a:lnTo>
                  <a:lnTo>
                    <a:pt x="166" y="391"/>
                  </a:lnTo>
                  <a:lnTo>
                    <a:pt x="164" y="374"/>
                  </a:lnTo>
                  <a:lnTo>
                    <a:pt x="161" y="358"/>
                  </a:lnTo>
                  <a:lnTo>
                    <a:pt x="154" y="346"/>
                  </a:lnTo>
                  <a:lnTo>
                    <a:pt x="143" y="337"/>
                  </a:lnTo>
                  <a:lnTo>
                    <a:pt x="128" y="335"/>
                  </a:lnTo>
                  <a:lnTo>
                    <a:pt x="111" y="339"/>
                  </a:lnTo>
                  <a:lnTo>
                    <a:pt x="96" y="347"/>
                  </a:lnTo>
                  <a:lnTo>
                    <a:pt x="82" y="363"/>
                  </a:lnTo>
                  <a:lnTo>
                    <a:pt x="72" y="382"/>
                  </a:lnTo>
                  <a:lnTo>
                    <a:pt x="61" y="406"/>
                  </a:lnTo>
                  <a:lnTo>
                    <a:pt x="53" y="433"/>
                  </a:lnTo>
                  <a:lnTo>
                    <a:pt x="44" y="460"/>
                  </a:lnTo>
                  <a:lnTo>
                    <a:pt x="39" y="478"/>
                  </a:lnTo>
                  <a:lnTo>
                    <a:pt x="36" y="488"/>
                  </a:lnTo>
                  <a:lnTo>
                    <a:pt x="29" y="493"/>
                  </a:lnTo>
                  <a:lnTo>
                    <a:pt x="20" y="493"/>
                  </a:lnTo>
                  <a:lnTo>
                    <a:pt x="17" y="493"/>
                  </a:lnTo>
                  <a:lnTo>
                    <a:pt x="15" y="493"/>
                  </a:lnTo>
                  <a:lnTo>
                    <a:pt x="12" y="493"/>
                  </a:lnTo>
                  <a:lnTo>
                    <a:pt x="8" y="492"/>
                  </a:lnTo>
                  <a:lnTo>
                    <a:pt x="5" y="490"/>
                  </a:lnTo>
                  <a:lnTo>
                    <a:pt x="2" y="486"/>
                  </a:lnTo>
                  <a:lnTo>
                    <a:pt x="0" y="483"/>
                  </a:lnTo>
                  <a:lnTo>
                    <a:pt x="0" y="478"/>
                  </a:lnTo>
                  <a:lnTo>
                    <a:pt x="2" y="471"/>
                  </a:lnTo>
                  <a:lnTo>
                    <a:pt x="5" y="455"/>
                  </a:lnTo>
                  <a:lnTo>
                    <a:pt x="12" y="434"/>
                  </a:lnTo>
                  <a:lnTo>
                    <a:pt x="19" y="410"/>
                  </a:lnTo>
                  <a:lnTo>
                    <a:pt x="29" y="386"/>
                  </a:lnTo>
                  <a:lnTo>
                    <a:pt x="39" y="363"/>
                  </a:lnTo>
                  <a:lnTo>
                    <a:pt x="53" y="346"/>
                  </a:lnTo>
                  <a:lnTo>
                    <a:pt x="68" y="328"/>
                  </a:lnTo>
                  <a:lnTo>
                    <a:pt x="85" y="316"/>
                  </a:lnTo>
                  <a:lnTo>
                    <a:pt x="106" y="308"/>
                  </a:lnTo>
                  <a:lnTo>
                    <a:pt x="131" y="304"/>
                  </a:lnTo>
                  <a:lnTo>
                    <a:pt x="157" y="306"/>
                  </a:lnTo>
                  <a:lnTo>
                    <a:pt x="183" y="314"/>
                  </a:lnTo>
                  <a:lnTo>
                    <a:pt x="205" y="325"/>
                  </a:lnTo>
                  <a:lnTo>
                    <a:pt x="224" y="341"/>
                  </a:lnTo>
                  <a:lnTo>
                    <a:pt x="239" y="361"/>
                  </a:lnTo>
                  <a:lnTo>
                    <a:pt x="248" y="384"/>
                  </a:lnTo>
                  <a:lnTo>
                    <a:pt x="251" y="412"/>
                  </a:lnTo>
                  <a:lnTo>
                    <a:pt x="249" y="431"/>
                  </a:lnTo>
                  <a:lnTo>
                    <a:pt x="244" y="453"/>
                  </a:lnTo>
                  <a:lnTo>
                    <a:pt x="239" y="478"/>
                  </a:lnTo>
                  <a:lnTo>
                    <a:pt x="234" y="495"/>
                  </a:lnTo>
                  <a:lnTo>
                    <a:pt x="229" y="516"/>
                  </a:lnTo>
                  <a:lnTo>
                    <a:pt x="224" y="533"/>
                  </a:lnTo>
                  <a:lnTo>
                    <a:pt x="222" y="545"/>
                  </a:lnTo>
                  <a:lnTo>
                    <a:pt x="212" y="584"/>
                  </a:lnTo>
                  <a:lnTo>
                    <a:pt x="205" y="615"/>
                  </a:lnTo>
                  <a:lnTo>
                    <a:pt x="198" y="639"/>
                  </a:lnTo>
                  <a:lnTo>
                    <a:pt x="195" y="656"/>
                  </a:lnTo>
                  <a:lnTo>
                    <a:pt x="193" y="672"/>
                  </a:lnTo>
                  <a:lnTo>
                    <a:pt x="191" y="686"/>
                  </a:lnTo>
                  <a:lnTo>
                    <a:pt x="191" y="698"/>
                  </a:lnTo>
                  <a:lnTo>
                    <a:pt x="191" y="714"/>
                  </a:lnTo>
                  <a:lnTo>
                    <a:pt x="195" y="729"/>
                  </a:lnTo>
                  <a:lnTo>
                    <a:pt x="198" y="743"/>
                  </a:lnTo>
                  <a:lnTo>
                    <a:pt x="207" y="759"/>
                  </a:lnTo>
                  <a:lnTo>
                    <a:pt x="219" y="771"/>
                  </a:lnTo>
                  <a:lnTo>
                    <a:pt x="234" y="781"/>
                  </a:lnTo>
                  <a:lnTo>
                    <a:pt x="256" y="788"/>
                  </a:lnTo>
                  <a:lnTo>
                    <a:pt x="284" y="790"/>
                  </a:lnTo>
                  <a:lnTo>
                    <a:pt x="309" y="787"/>
                  </a:lnTo>
                  <a:lnTo>
                    <a:pt x="333" y="774"/>
                  </a:lnTo>
                  <a:lnTo>
                    <a:pt x="357" y="755"/>
                  </a:lnTo>
                  <a:lnTo>
                    <a:pt x="379" y="728"/>
                  </a:lnTo>
                  <a:lnTo>
                    <a:pt x="403" y="695"/>
                  </a:lnTo>
                  <a:lnTo>
                    <a:pt x="427" y="655"/>
                  </a:lnTo>
                  <a:lnTo>
                    <a:pt x="449" y="608"/>
                  </a:lnTo>
                  <a:lnTo>
                    <a:pt x="468" y="557"/>
                  </a:lnTo>
                  <a:lnTo>
                    <a:pt x="485" y="507"/>
                  </a:lnTo>
                  <a:lnTo>
                    <a:pt x="499" y="457"/>
                  </a:lnTo>
                  <a:lnTo>
                    <a:pt x="511" y="408"/>
                  </a:lnTo>
                  <a:lnTo>
                    <a:pt x="484" y="401"/>
                  </a:lnTo>
                  <a:lnTo>
                    <a:pt x="455" y="391"/>
                  </a:lnTo>
                  <a:lnTo>
                    <a:pt x="426" y="379"/>
                  </a:lnTo>
                  <a:lnTo>
                    <a:pt x="398" y="363"/>
                  </a:lnTo>
                  <a:lnTo>
                    <a:pt x="371" y="346"/>
                  </a:lnTo>
                  <a:lnTo>
                    <a:pt x="347" y="325"/>
                  </a:lnTo>
                  <a:lnTo>
                    <a:pt x="326" y="302"/>
                  </a:lnTo>
                  <a:lnTo>
                    <a:pt x="311" y="275"/>
                  </a:lnTo>
                  <a:lnTo>
                    <a:pt x="301" y="245"/>
                  </a:lnTo>
                  <a:lnTo>
                    <a:pt x="297" y="210"/>
                  </a:lnTo>
                  <a:lnTo>
                    <a:pt x="302" y="165"/>
                  </a:lnTo>
                  <a:lnTo>
                    <a:pt x="318" y="122"/>
                  </a:lnTo>
                  <a:lnTo>
                    <a:pt x="340" y="84"/>
                  </a:lnTo>
                  <a:lnTo>
                    <a:pt x="369" y="49"/>
                  </a:lnTo>
                  <a:lnTo>
                    <a:pt x="403" y="23"/>
                  </a:lnTo>
                  <a:lnTo>
                    <a:pt x="441" y="6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3404" y="3410"/>
              <a:ext cx="373" cy="1625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8" y="4"/>
                </a:cxn>
                <a:cxn ang="0">
                  <a:pos x="371" y="12"/>
                </a:cxn>
                <a:cxn ang="0">
                  <a:pos x="373" y="18"/>
                </a:cxn>
                <a:cxn ang="0">
                  <a:pos x="371" y="21"/>
                </a:cxn>
                <a:cxn ang="0">
                  <a:pos x="368" y="28"/>
                </a:cxn>
                <a:cxn ang="0">
                  <a:pos x="358" y="37"/>
                </a:cxn>
                <a:cxn ang="0">
                  <a:pos x="294" y="106"/>
                </a:cxn>
                <a:cxn ang="0">
                  <a:pos x="207" y="245"/>
                </a:cxn>
                <a:cxn ang="0">
                  <a:pos x="147" y="398"/>
                </a:cxn>
                <a:cxn ang="0">
                  <a:pos x="111" y="559"/>
                </a:cxn>
                <a:cxn ang="0">
                  <a:pos x="94" y="728"/>
                </a:cxn>
                <a:cxn ang="0">
                  <a:pos x="94" y="882"/>
                </a:cxn>
                <a:cxn ang="0">
                  <a:pos x="106" y="1026"/>
                </a:cxn>
                <a:cxn ang="0">
                  <a:pos x="134" y="1172"/>
                </a:cxn>
                <a:cxn ang="0">
                  <a:pos x="180" y="1316"/>
                </a:cxn>
                <a:cxn ang="0">
                  <a:pos x="250" y="1453"/>
                </a:cxn>
                <a:cxn ang="0">
                  <a:pos x="346" y="1575"/>
                </a:cxn>
                <a:cxn ang="0">
                  <a:pos x="366" y="1597"/>
                </a:cxn>
                <a:cxn ang="0">
                  <a:pos x="373" y="1608"/>
                </a:cxn>
                <a:cxn ang="0">
                  <a:pos x="373" y="1611"/>
                </a:cxn>
                <a:cxn ang="0">
                  <a:pos x="369" y="1620"/>
                </a:cxn>
                <a:cxn ang="0">
                  <a:pos x="361" y="1625"/>
                </a:cxn>
                <a:cxn ang="0">
                  <a:pos x="347" y="1623"/>
                </a:cxn>
                <a:cxn ang="0">
                  <a:pos x="313" y="1597"/>
                </a:cxn>
                <a:cxn ang="0">
                  <a:pos x="260" y="1549"/>
                </a:cxn>
                <a:cxn ang="0">
                  <a:pos x="199" y="1474"/>
                </a:cxn>
                <a:cxn ang="0">
                  <a:pos x="135" y="1377"/>
                </a:cxn>
                <a:cxn ang="0">
                  <a:pos x="72" y="1240"/>
                </a:cxn>
                <a:cxn ang="0">
                  <a:pos x="28" y="1083"/>
                </a:cxn>
                <a:cxn ang="0">
                  <a:pos x="5" y="938"/>
                </a:cxn>
                <a:cxn ang="0">
                  <a:pos x="0" y="813"/>
                </a:cxn>
                <a:cxn ang="0">
                  <a:pos x="9" y="663"/>
                </a:cxn>
                <a:cxn ang="0">
                  <a:pos x="38" y="495"/>
                </a:cxn>
                <a:cxn ang="0">
                  <a:pos x="101" y="316"/>
                </a:cxn>
                <a:cxn ang="0">
                  <a:pos x="156" y="214"/>
                </a:cxn>
                <a:cxn ang="0">
                  <a:pos x="216" y="131"/>
                </a:cxn>
                <a:cxn ang="0">
                  <a:pos x="270" y="66"/>
                </a:cxn>
                <a:cxn ang="0">
                  <a:pos x="318" y="25"/>
                </a:cxn>
                <a:cxn ang="0">
                  <a:pos x="347" y="2"/>
                </a:cxn>
              </a:cxnLst>
              <a:rect l="0" t="0" r="r" b="b"/>
              <a:pathLst>
                <a:path w="373" h="1625">
                  <a:moveTo>
                    <a:pt x="354" y="0"/>
                  </a:moveTo>
                  <a:lnTo>
                    <a:pt x="359" y="0"/>
                  </a:lnTo>
                  <a:lnTo>
                    <a:pt x="364" y="2"/>
                  </a:lnTo>
                  <a:lnTo>
                    <a:pt x="368" y="4"/>
                  </a:lnTo>
                  <a:lnTo>
                    <a:pt x="369" y="7"/>
                  </a:lnTo>
                  <a:lnTo>
                    <a:pt x="371" y="12"/>
                  </a:lnTo>
                  <a:lnTo>
                    <a:pt x="373" y="18"/>
                  </a:lnTo>
                  <a:lnTo>
                    <a:pt x="373" y="18"/>
                  </a:lnTo>
                  <a:lnTo>
                    <a:pt x="373" y="19"/>
                  </a:lnTo>
                  <a:lnTo>
                    <a:pt x="371" y="21"/>
                  </a:lnTo>
                  <a:lnTo>
                    <a:pt x="369" y="25"/>
                  </a:lnTo>
                  <a:lnTo>
                    <a:pt x="368" y="28"/>
                  </a:lnTo>
                  <a:lnTo>
                    <a:pt x="363" y="32"/>
                  </a:lnTo>
                  <a:lnTo>
                    <a:pt x="358" y="37"/>
                  </a:lnTo>
                  <a:lnTo>
                    <a:pt x="351" y="44"/>
                  </a:lnTo>
                  <a:lnTo>
                    <a:pt x="294" y="106"/>
                  </a:lnTo>
                  <a:lnTo>
                    <a:pt x="248" y="174"/>
                  </a:lnTo>
                  <a:lnTo>
                    <a:pt x="207" y="245"/>
                  </a:lnTo>
                  <a:lnTo>
                    <a:pt x="175" y="320"/>
                  </a:lnTo>
                  <a:lnTo>
                    <a:pt x="147" y="398"/>
                  </a:lnTo>
                  <a:lnTo>
                    <a:pt x="127" y="478"/>
                  </a:lnTo>
                  <a:lnTo>
                    <a:pt x="111" y="559"/>
                  </a:lnTo>
                  <a:lnTo>
                    <a:pt x="101" y="643"/>
                  </a:lnTo>
                  <a:lnTo>
                    <a:pt x="94" y="728"/>
                  </a:lnTo>
                  <a:lnTo>
                    <a:pt x="93" y="813"/>
                  </a:lnTo>
                  <a:lnTo>
                    <a:pt x="94" y="882"/>
                  </a:lnTo>
                  <a:lnTo>
                    <a:pt x="99" y="953"/>
                  </a:lnTo>
                  <a:lnTo>
                    <a:pt x="106" y="1026"/>
                  </a:lnTo>
                  <a:lnTo>
                    <a:pt x="118" y="1099"/>
                  </a:lnTo>
                  <a:lnTo>
                    <a:pt x="134" y="1172"/>
                  </a:lnTo>
                  <a:lnTo>
                    <a:pt x="154" y="1245"/>
                  </a:lnTo>
                  <a:lnTo>
                    <a:pt x="180" y="1316"/>
                  </a:lnTo>
                  <a:lnTo>
                    <a:pt x="212" y="1385"/>
                  </a:lnTo>
                  <a:lnTo>
                    <a:pt x="250" y="1453"/>
                  </a:lnTo>
                  <a:lnTo>
                    <a:pt x="294" y="1516"/>
                  </a:lnTo>
                  <a:lnTo>
                    <a:pt x="346" y="1575"/>
                  </a:lnTo>
                  <a:lnTo>
                    <a:pt x="358" y="1589"/>
                  </a:lnTo>
                  <a:lnTo>
                    <a:pt x="366" y="1597"/>
                  </a:lnTo>
                  <a:lnTo>
                    <a:pt x="371" y="1602"/>
                  </a:lnTo>
                  <a:lnTo>
                    <a:pt x="373" y="1608"/>
                  </a:lnTo>
                  <a:lnTo>
                    <a:pt x="373" y="1611"/>
                  </a:lnTo>
                  <a:lnTo>
                    <a:pt x="373" y="1611"/>
                  </a:lnTo>
                  <a:lnTo>
                    <a:pt x="371" y="1616"/>
                  </a:lnTo>
                  <a:lnTo>
                    <a:pt x="369" y="1620"/>
                  </a:lnTo>
                  <a:lnTo>
                    <a:pt x="366" y="1623"/>
                  </a:lnTo>
                  <a:lnTo>
                    <a:pt x="361" y="1625"/>
                  </a:lnTo>
                  <a:lnTo>
                    <a:pt x="354" y="1625"/>
                  </a:lnTo>
                  <a:lnTo>
                    <a:pt x="347" y="1623"/>
                  </a:lnTo>
                  <a:lnTo>
                    <a:pt x="332" y="1613"/>
                  </a:lnTo>
                  <a:lnTo>
                    <a:pt x="313" y="1597"/>
                  </a:lnTo>
                  <a:lnTo>
                    <a:pt x="287" y="1576"/>
                  </a:lnTo>
                  <a:lnTo>
                    <a:pt x="260" y="1549"/>
                  </a:lnTo>
                  <a:lnTo>
                    <a:pt x="231" y="1514"/>
                  </a:lnTo>
                  <a:lnTo>
                    <a:pt x="199" y="1474"/>
                  </a:lnTo>
                  <a:lnTo>
                    <a:pt x="166" y="1429"/>
                  </a:lnTo>
                  <a:lnTo>
                    <a:pt x="135" y="1377"/>
                  </a:lnTo>
                  <a:lnTo>
                    <a:pt x="106" y="1320"/>
                  </a:lnTo>
                  <a:lnTo>
                    <a:pt x="72" y="1240"/>
                  </a:lnTo>
                  <a:lnTo>
                    <a:pt x="46" y="1162"/>
                  </a:lnTo>
                  <a:lnTo>
                    <a:pt x="28" y="1083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0" y="872"/>
                  </a:lnTo>
                  <a:lnTo>
                    <a:pt x="0" y="813"/>
                  </a:lnTo>
                  <a:lnTo>
                    <a:pt x="2" y="742"/>
                  </a:lnTo>
                  <a:lnTo>
                    <a:pt x="9" y="663"/>
                  </a:lnTo>
                  <a:lnTo>
                    <a:pt x="21" y="580"/>
                  </a:lnTo>
                  <a:lnTo>
                    <a:pt x="38" y="495"/>
                  </a:lnTo>
                  <a:lnTo>
                    <a:pt x="65" y="407"/>
                  </a:lnTo>
                  <a:lnTo>
                    <a:pt x="101" y="316"/>
                  </a:lnTo>
                  <a:lnTo>
                    <a:pt x="128" y="262"/>
                  </a:lnTo>
                  <a:lnTo>
                    <a:pt x="156" y="214"/>
                  </a:lnTo>
                  <a:lnTo>
                    <a:pt x="187" y="169"/>
                  </a:lnTo>
                  <a:lnTo>
                    <a:pt x="216" y="131"/>
                  </a:lnTo>
                  <a:lnTo>
                    <a:pt x="245" y="96"/>
                  </a:lnTo>
                  <a:lnTo>
                    <a:pt x="270" y="66"/>
                  </a:lnTo>
                  <a:lnTo>
                    <a:pt x="296" y="42"/>
                  </a:lnTo>
                  <a:lnTo>
                    <a:pt x="318" y="25"/>
                  </a:lnTo>
                  <a:lnTo>
                    <a:pt x="335" y="11"/>
                  </a:lnTo>
                  <a:lnTo>
                    <a:pt x="347" y="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897" y="3520"/>
              <a:ext cx="1309" cy="1145"/>
            </a:xfrm>
            <a:custGeom>
              <a:avLst/>
              <a:gdLst/>
              <a:ahLst/>
              <a:cxnLst>
                <a:cxn ang="0">
                  <a:pos x="776" y="1"/>
                </a:cxn>
                <a:cxn ang="0">
                  <a:pos x="955" y="21"/>
                </a:cxn>
                <a:cxn ang="0">
                  <a:pos x="1089" y="80"/>
                </a:cxn>
                <a:cxn ang="0">
                  <a:pos x="1140" y="201"/>
                </a:cxn>
                <a:cxn ang="0">
                  <a:pos x="1054" y="420"/>
                </a:cxn>
                <a:cxn ang="0">
                  <a:pos x="825" y="597"/>
                </a:cxn>
                <a:cxn ang="0">
                  <a:pos x="825" y="756"/>
                </a:cxn>
                <a:cxn ang="0">
                  <a:pos x="904" y="932"/>
                </a:cxn>
                <a:cxn ang="0">
                  <a:pos x="986" y="1039"/>
                </a:cxn>
                <a:cxn ang="0">
                  <a:pos x="1095" y="1045"/>
                </a:cxn>
                <a:cxn ang="0">
                  <a:pos x="1164" y="984"/>
                </a:cxn>
                <a:cxn ang="0">
                  <a:pos x="1239" y="914"/>
                </a:cxn>
                <a:cxn ang="0">
                  <a:pos x="1294" y="897"/>
                </a:cxn>
                <a:cxn ang="0">
                  <a:pos x="1307" y="902"/>
                </a:cxn>
                <a:cxn ang="0">
                  <a:pos x="1297" y="937"/>
                </a:cxn>
                <a:cxn ang="0">
                  <a:pos x="1208" y="1029"/>
                </a:cxn>
                <a:cxn ang="0">
                  <a:pos x="1063" y="1118"/>
                </a:cxn>
                <a:cxn ang="0">
                  <a:pos x="899" y="1142"/>
                </a:cxn>
                <a:cxn ang="0">
                  <a:pos x="795" y="1053"/>
                </a:cxn>
                <a:cxn ang="0">
                  <a:pos x="697" y="847"/>
                </a:cxn>
                <a:cxn ang="0">
                  <a:pos x="624" y="713"/>
                </a:cxn>
                <a:cxn ang="0">
                  <a:pos x="557" y="668"/>
                </a:cxn>
                <a:cxn ang="0">
                  <a:pos x="533" y="663"/>
                </a:cxn>
                <a:cxn ang="0">
                  <a:pos x="531" y="644"/>
                </a:cxn>
                <a:cxn ang="0">
                  <a:pos x="601" y="590"/>
                </a:cxn>
                <a:cxn ang="0">
                  <a:pos x="771" y="559"/>
                </a:cxn>
                <a:cxn ang="0">
                  <a:pos x="919" y="472"/>
                </a:cxn>
                <a:cxn ang="0">
                  <a:pos x="991" y="352"/>
                </a:cxn>
                <a:cxn ang="0">
                  <a:pos x="1003" y="246"/>
                </a:cxn>
                <a:cxn ang="0">
                  <a:pos x="952" y="158"/>
                </a:cxn>
                <a:cxn ang="0">
                  <a:pos x="807" y="102"/>
                </a:cxn>
                <a:cxn ang="0">
                  <a:pos x="617" y="88"/>
                </a:cxn>
                <a:cxn ang="0">
                  <a:pos x="502" y="356"/>
                </a:cxn>
                <a:cxn ang="0">
                  <a:pos x="425" y="671"/>
                </a:cxn>
                <a:cxn ang="0">
                  <a:pos x="347" y="914"/>
                </a:cxn>
                <a:cxn ang="0">
                  <a:pos x="294" y="1055"/>
                </a:cxn>
                <a:cxn ang="0">
                  <a:pos x="253" y="1107"/>
                </a:cxn>
                <a:cxn ang="0">
                  <a:pos x="169" y="1145"/>
                </a:cxn>
                <a:cxn ang="0">
                  <a:pos x="157" y="1144"/>
                </a:cxn>
                <a:cxn ang="0">
                  <a:pos x="152" y="1133"/>
                </a:cxn>
                <a:cxn ang="0">
                  <a:pos x="153" y="1124"/>
                </a:cxn>
                <a:cxn ang="0">
                  <a:pos x="256" y="847"/>
                </a:cxn>
                <a:cxn ang="0">
                  <a:pos x="367" y="415"/>
                </a:cxn>
                <a:cxn ang="0">
                  <a:pos x="403" y="173"/>
                </a:cxn>
                <a:cxn ang="0">
                  <a:pos x="307" y="100"/>
                </a:cxn>
                <a:cxn ang="0">
                  <a:pos x="188" y="149"/>
                </a:cxn>
                <a:cxn ang="0">
                  <a:pos x="141" y="220"/>
                </a:cxn>
                <a:cxn ang="0">
                  <a:pos x="109" y="270"/>
                </a:cxn>
                <a:cxn ang="0">
                  <a:pos x="51" y="305"/>
                </a:cxn>
                <a:cxn ang="0">
                  <a:pos x="8" y="312"/>
                </a:cxn>
                <a:cxn ang="0">
                  <a:pos x="0" y="302"/>
                </a:cxn>
                <a:cxn ang="0">
                  <a:pos x="24" y="237"/>
                </a:cxn>
                <a:cxn ang="0">
                  <a:pos x="136" y="119"/>
                </a:cxn>
                <a:cxn ang="0">
                  <a:pos x="352" y="21"/>
                </a:cxn>
                <a:cxn ang="0">
                  <a:pos x="564" y="0"/>
                </a:cxn>
              </a:cxnLst>
              <a:rect l="0" t="0" r="r" b="b"/>
              <a:pathLst>
                <a:path w="1309" h="1145">
                  <a:moveTo>
                    <a:pt x="629" y="0"/>
                  </a:moveTo>
                  <a:lnTo>
                    <a:pt x="678" y="0"/>
                  </a:lnTo>
                  <a:lnTo>
                    <a:pt x="726" y="0"/>
                  </a:lnTo>
                  <a:lnTo>
                    <a:pt x="776" y="1"/>
                  </a:lnTo>
                  <a:lnTo>
                    <a:pt x="824" y="3"/>
                  </a:lnTo>
                  <a:lnTo>
                    <a:pt x="870" y="7"/>
                  </a:lnTo>
                  <a:lnTo>
                    <a:pt x="914" y="12"/>
                  </a:lnTo>
                  <a:lnTo>
                    <a:pt x="955" y="21"/>
                  </a:lnTo>
                  <a:lnTo>
                    <a:pt x="995" y="29"/>
                  </a:lnTo>
                  <a:lnTo>
                    <a:pt x="1030" y="43"/>
                  </a:lnTo>
                  <a:lnTo>
                    <a:pt x="1061" y="59"/>
                  </a:lnTo>
                  <a:lnTo>
                    <a:pt x="1089" y="80"/>
                  </a:lnTo>
                  <a:lnTo>
                    <a:pt x="1111" y="102"/>
                  </a:lnTo>
                  <a:lnTo>
                    <a:pt x="1126" y="132"/>
                  </a:lnTo>
                  <a:lnTo>
                    <a:pt x="1136" y="163"/>
                  </a:lnTo>
                  <a:lnTo>
                    <a:pt x="1140" y="201"/>
                  </a:lnTo>
                  <a:lnTo>
                    <a:pt x="1135" y="258"/>
                  </a:lnTo>
                  <a:lnTo>
                    <a:pt x="1118" y="314"/>
                  </a:lnTo>
                  <a:lnTo>
                    <a:pt x="1092" y="368"/>
                  </a:lnTo>
                  <a:lnTo>
                    <a:pt x="1054" y="420"/>
                  </a:lnTo>
                  <a:lnTo>
                    <a:pt x="1010" y="470"/>
                  </a:lnTo>
                  <a:lnTo>
                    <a:pt x="955" y="517"/>
                  </a:lnTo>
                  <a:lnTo>
                    <a:pt x="894" y="559"/>
                  </a:lnTo>
                  <a:lnTo>
                    <a:pt x="825" y="597"/>
                  </a:lnTo>
                  <a:lnTo>
                    <a:pt x="750" y="628"/>
                  </a:lnTo>
                  <a:lnTo>
                    <a:pt x="777" y="664"/>
                  </a:lnTo>
                  <a:lnTo>
                    <a:pt x="801" y="708"/>
                  </a:lnTo>
                  <a:lnTo>
                    <a:pt x="825" y="756"/>
                  </a:lnTo>
                  <a:lnTo>
                    <a:pt x="851" y="812"/>
                  </a:lnTo>
                  <a:lnTo>
                    <a:pt x="868" y="855"/>
                  </a:lnTo>
                  <a:lnTo>
                    <a:pt x="887" y="895"/>
                  </a:lnTo>
                  <a:lnTo>
                    <a:pt x="904" y="932"/>
                  </a:lnTo>
                  <a:lnTo>
                    <a:pt x="923" y="967"/>
                  </a:lnTo>
                  <a:lnTo>
                    <a:pt x="943" y="996"/>
                  </a:lnTo>
                  <a:lnTo>
                    <a:pt x="964" y="1020"/>
                  </a:lnTo>
                  <a:lnTo>
                    <a:pt x="986" y="1039"/>
                  </a:lnTo>
                  <a:lnTo>
                    <a:pt x="1012" y="1052"/>
                  </a:lnTo>
                  <a:lnTo>
                    <a:pt x="1037" y="1055"/>
                  </a:lnTo>
                  <a:lnTo>
                    <a:pt x="1068" y="1053"/>
                  </a:lnTo>
                  <a:lnTo>
                    <a:pt x="1095" y="1045"/>
                  </a:lnTo>
                  <a:lnTo>
                    <a:pt x="1116" y="1032"/>
                  </a:lnTo>
                  <a:lnTo>
                    <a:pt x="1135" y="1019"/>
                  </a:lnTo>
                  <a:lnTo>
                    <a:pt x="1152" y="1001"/>
                  </a:lnTo>
                  <a:lnTo>
                    <a:pt x="1164" y="984"/>
                  </a:lnTo>
                  <a:lnTo>
                    <a:pt x="1176" y="968"/>
                  </a:lnTo>
                  <a:lnTo>
                    <a:pt x="1195" y="946"/>
                  </a:lnTo>
                  <a:lnTo>
                    <a:pt x="1217" y="928"/>
                  </a:lnTo>
                  <a:lnTo>
                    <a:pt x="1239" y="914"/>
                  </a:lnTo>
                  <a:lnTo>
                    <a:pt x="1260" y="904"/>
                  </a:lnTo>
                  <a:lnTo>
                    <a:pt x="1278" y="899"/>
                  </a:lnTo>
                  <a:lnTo>
                    <a:pt x="1292" y="897"/>
                  </a:lnTo>
                  <a:lnTo>
                    <a:pt x="1294" y="897"/>
                  </a:lnTo>
                  <a:lnTo>
                    <a:pt x="1297" y="897"/>
                  </a:lnTo>
                  <a:lnTo>
                    <a:pt x="1301" y="899"/>
                  </a:lnTo>
                  <a:lnTo>
                    <a:pt x="1304" y="899"/>
                  </a:lnTo>
                  <a:lnTo>
                    <a:pt x="1307" y="902"/>
                  </a:lnTo>
                  <a:lnTo>
                    <a:pt x="1309" y="906"/>
                  </a:lnTo>
                  <a:lnTo>
                    <a:pt x="1309" y="909"/>
                  </a:lnTo>
                  <a:lnTo>
                    <a:pt x="1306" y="921"/>
                  </a:lnTo>
                  <a:lnTo>
                    <a:pt x="1297" y="937"/>
                  </a:lnTo>
                  <a:lnTo>
                    <a:pt x="1282" y="956"/>
                  </a:lnTo>
                  <a:lnTo>
                    <a:pt x="1263" y="979"/>
                  </a:lnTo>
                  <a:lnTo>
                    <a:pt x="1237" y="1003"/>
                  </a:lnTo>
                  <a:lnTo>
                    <a:pt x="1208" y="1029"/>
                  </a:lnTo>
                  <a:lnTo>
                    <a:pt x="1176" y="1053"/>
                  </a:lnTo>
                  <a:lnTo>
                    <a:pt x="1142" y="1078"/>
                  </a:lnTo>
                  <a:lnTo>
                    <a:pt x="1102" y="1098"/>
                  </a:lnTo>
                  <a:lnTo>
                    <a:pt x="1063" y="1118"/>
                  </a:lnTo>
                  <a:lnTo>
                    <a:pt x="1020" y="1131"/>
                  </a:lnTo>
                  <a:lnTo>
                    <a:pt x="976" y="1142"/>
                  </a:lnTo>
                  <a:lnTo>
                    <a:pt x="931" y="1145"/>
                  </a:lnTo>
                  <a:lnTo>
                    <a:pt x="899" y="1142"/>
                  </a:lnTo>
                  <a:lnTo>
                    <a:pt x="868" y="1131"/>
                  </a:lnTo>
                  <a:lnTo>
                    <a:pt x="842" y="1112"/>
                  </a:lnTo>
                  <a:lnTo>
                    <a:pt x="818" y="1086"/>
                  </a:lnTo>
                  <a:lnTo>
                    <a:pt x="795" y="1053"/>
                  </a:lnTo>
                  <a:lnTo>
                    <a:pt x="772" y="1010"/>
                  </a:lnTo>
                  <a:lnTo>
                    <a:pt x="747" y="960"/>
                  </a:lnTo>
                  <a:lnTo>
                    <a:pt x="719" y="899"/>
                  </a:lnTo>
                  <a:lnTo>
                    <a:pt x="697" y="847"/>
                  </a:lnTo>
                  <a:lnTo>
                    <a:pt x="675" y="802"/>
                  </a:lnTo>
                  <a:lnTo>
                    <a:pt x="656" y="767"/>
                  </a:lnTo>
                  <a:lnTo>
                    <a:pt x="639" y="737"/>
                  </a:lnTo>
                  <a:lnTo>
                    <a:pt x="624" y="713"/>
                  </a:lnTo>
                  <a:lnTo>
                    <a:pt x="607" y="696"/>
                  </a:lnTo>
                  <a:lnTo>
                    <a:pt x="591" y="684"/>
                  </a:lnTo>
                  <a:lnTo>
                    <a:pt x="574" y="675"/>
                  </a:lnTo>
                  <a:lnTo>
                    <a:pt x="557" y="668"/>
                  </a:lnTo>
                  <a:lnTo>
                    <a:pt x="538" y="664"/>
                  </a:lnTo>
                  <a:lnTo>
                    <a:pt x="536" y="664"/>
                  </a:lnTo>
                  <a:lnTo>
                    <a:pt x="535" y="664"/>
                  </a:lnTo>
                  <a:lnTo>
                    <a:pt x="533" y="663"/>
                  </a:lnTo>
                  <a:lnTo>
                    <a:pt x="531" y="661"/>
                  </a:lnTo>
                  <a:lnTo>
                    <a:pt x="530" y="658"/>
                  </a:lnTo>
                  <a:lnTo>
                    <a:pt x="530" y="654"/>
                  </a:lnTo>
                  <a:lnTo>
                    <a:pt x="531" y="644"/>
                  </a:lnTo>
                  <a:lnTo>
                    <a:pt x="542" y="632"/>
                  </a:lnTo>
                  <a:lnTo>
                    <a:pt x="557" y="618"/>
                  </a:lnTo>
                  <a:lnTo>
                    <a:pt x="577" y="602"/>
                  </a:lnTo>
                  <a:lnTo>
                    <a:pt x="601" y="590"/>
                  </a:lnTo>
                  <a:lnTo>
                    <a:pt x="630" y="579"/>
                  </a:lnTo>
                  <a:lnTo>
                    <a:pt x="663" y="574"/>
                  </a:lnTo>
                  <a:lnTo>
                    <a:pt x="719" y="569"/>
                  </a:lnTo>
                  <a:lnTo>
                    <a:pt x="771" y="559"/>
                  </a:lnTo>
                  <a:lnTo>
                    <a:pt x="817" y="543"/>
                  </a:lnTo>
                  <a:lnTo>
                    <a:pt x="856" y="522"/>
                  </a:lnTo>
                  <a:lnTo>
                    <a:pt x="890" y="498"/>
                  </a:lnTo>
                  <a:lnTo>
                    <a:pt x="919" y="472"/>
                  </a:lnTo>
                  <a:lnTo>
                    <a:pt x="945" y="442"/>
                  </a:lnTo>
                  <a:lnTo>
                    <a:pt x="964" y="413"/>
                  </a:lnTo>
                  <a:lnTo>
                    <a:pt x="979" y="383"/>
                  </a:lnTo>
                  <a:lnTo>
                    <a:pt x="991" y="352"/>
                  </a:lnTo>
                  <a:lnTo>
                    <a:pt x="998" y="324"/>
                  </a:lnTo>
                  <a:lnTo>
                    <a:pt x="1003" y="297"/>
                  </a:lnTo>
                  <a:lnTo>
                    <a:pt x="1005" y="272"/>
                  </a:lnTo>
                  <a:lnTo>
                    <a:pt x="1003" y="246"/>
                  </a:lnTo>
                  <a:lnTo>
                    <a:pt x="998" y="222"/>
                  </a:lnTo>
                  <a:lnTo>
                    <a:pt x="988" y="199"/>
                  </a:lnTo>
                  <a:lnTo>
                    <a:pt x="972" y="177"/>
                  </a:lnTo>
                  <a:lnTo>
                    <a:pt x="952" y="158"/>
                  </a:lnTo>
                  <a:lnTo>
                    <a:pt x="926" y="140"/>
                  </a:lnTo>
                  <a:lnTo>
                    <a:pt x="894" y="126"/>
                  </a:lnTo>
                  <a:lnTo>
                    <a:pt x="854" y="113"/>
                  </a:lnTo>
                  <a:lnTo>
                    <a:pt x="807" y="102"/>
                  </a:lnTo>
                  <a:lnTo>
                    <a:pt x="752" y="95"/>
                  </a:lnTo>
                  <a:lnTo>
                    <a:pt x="689" y="90"/>
                  </a:lnTo>
                  <a:lnTo>
                    <a:pt x="617" y="88"/>
                  </a:lnTo>
                  <a:lnTo>
                    <a:pt x="617" y="88"/>
                  </a:lnTo>
                  <a:lnTo>
                    <a:pt x="542" y="88"/>
                  </a:lnTo>
                  <a:lnTo>
                    <a:pt x="531" y="180"/>
                  </a:lnTo>
                  <a:lnTo>
                    <a:pt x="518" y="269"/>
                  </a:lnTo>
                  <a:lnTo>
                    <a:pt x="502" y="356"/>
                  </a:lnTo>
                  <a:lnTo>
                    <a:pt x="485" y="441"/>
                  </a:lnTo>
                  <a:lnTo>
                    <a:pt x="466" y="520"/>
                  </a:lnTo>
                  <a:lnTo>
                    <a:pt x="446" y="599"/>
                  </a:lnTo>
                  <a:lnTo>
                    <a:pt x="425" y="671"/>
                  </a:lnTo>
                  <a:lnTo>
                    <a:pt x="405" y="741"/>
                  </a:lnTo>
                  <a:lnTo>
                    <a:pt x="384" y="805"/>
                  </a:lnTo>
                  <a:lnTo>
                    <a:pt x="365" y="862"/>
                  </a:lnTo>
                  <a:lnTo>
                    <a:pt x="347" y="914"/>
                  </a:lnTo>
                  <a:lnTo>
                    <a:pt x="330" y="961"/>
                  </a:lnTo>
                  <a:lnTo>
                    <a:pt x="314" y="999"/>
                  </a:lnTo>
                  <a:lnTo>
                    <a:pt x="302" y="1031"/>
                  </a:lnTo>
                  <a:lnTo>
                    <a:pt x="294" y="1055"/>
                  </a:lnTo>
                  <a:lnTo>
                    <a:pt x="287" y="1069"/>
                  </a:lnTo>
                  <a:lnTo>
                    <a:pt x="285" y="1076"/>
                  </a:lnTo>
                  <a:lnTo>
                    <a:pt x="271" y="1091"/>
                  </a:lnTo>
                  <a:lnTo>
                    <a:pt x="253" y="1107"/>
                  </a:lnTo>
                  <a:lnTo>
                    <a:pt x="230" y="1123"/>
                  </a:lnTo>
                  <a:lnTo>
                    <a:pt x="208" y="1133"/>
                  </a:lnTo>
                  <a:lnTo>
                    <a:pt x="186" y="1142"/>
                  </a:lnTo>
                  <a:lnTo>
                    <a:pt x="169" y="1145"/>
                  </a:lnTo>
                  <a:lnTo>
                    <a:pt x="165" y="1145"/>
                  </a:lnTo>
                  <a:lnTo>
                    <a:pt x="162" y="1145"/>
                  </a:lnTo>
                  <a:lnTo>
                    <a:pt x="160" y="1144"/>
                  </a:lnTo>
                  <a:lnTo>
                    <a:pt x="157" y="1144"/>
                  </a:lnTo>
                  <a:lnTo>
                    <a:pt x="153" y="1142"/>
                  </a:lnTo>
                  <a:lnTo>
                    <a:pt x="152" y="1138"/>
                  </a:lnTo>
                  <a:lnTo>
                    <a:pt x="150" y="1135"/>
                  </a:lnTo>
                  <a:lnTo>
                    <a:pt x="152" y="1133"/>
                  </a:lnTo>
                  <a:lnTo>
                    <a:pt x="152" y="1131"/>
                  </a:lnTo>
                  <a:lnTo>
                    <a:pt x="152" y="1130"/>
                  </a:lnTo>
                  <a:lnTo>
                    <a:pt x="152" y="1128"/>
                  </a:lnTo>
                  <a:lnTo>
                    <a:pt x="153" y="1124"/>
                  </a:lnTo>
                  <a:lnTo>
                    <a:pt x="155" y="1119"/>
                  </a:lnTo>
                  <a:lnTo>
                    <a:pt x="159" y="1112"/>
                  </a:lnTo>
                  <a:lnTo>
                    <a:pt x="210" y="980"/>
                  </a:lnTo>
                  <a:lnTo>
                    <a:pt x="256" y="847"/>
                  </a:lnTo>
                  <a:lnTo>
                    <a:pt x="297" y="711"/>
                  </a:lnTo>
                  <a:lnTo>
                    <a:pt x="333" y="574"/>
                  </a:lnTo>
                  <a:lnTo>
                    <a:pt x="352" y="491"/>
                  </a:lnTo>
                  <a:lnTo>
                    <a:pt x="367" y="415"/>
                  </a:lnTo>
                  <a:lnTo>
                    <a:pt x="379" y="343"/>
                  </a:lnTo>
                  <a:lnTo>
                    <a:pt x="389" y="281"/>
                  </a:lnTo>
                  <a:lnTo>
                    <a:pt x="396" y="225"/>
                  </a:lnTo>
                  <a:lnTo>
                    <a:pt x="403" y="173"/>
                  </a:lnTo>
                  <a:lnTo>
                    <a:pt x="406" y="128"/>
                  </a:lnTo>
                  <a:lnTo>
                    <a:pt x="410" y="88"/>
                  </a:lnTo>
                  <a:lnTo>
                    <a:pt x="355" y="93"/>
                  </a:lnTo>
                  <a:lnTo>
                    <a:pt x="307" y="100"/>
                  </a:lnTo>
                  <a:lnTo>
                    <a:pt x="268" y="109"/>
                  </a:lnTo>
                  <a:lnTo>
                    <a:pt x="236" y="121"/>
                  </a:lnTo>
                  <a:lnTo>
                    <a:pt x="208" y="133"/>
                  </a:lnTo>
                  <a:lnTo>
                    <a:pt x="188" y="149"/>
                  </a:lnTo>
                  <a:lnTo>
                    <a:pt x="171" y="165"/>
                  </a:lnTo>
                  <a:lnTo>
                    <a:pt x="159" y="182"/>
                  </a:lnTo>
                  <a:lnTo>
                    <a:pt x="148" y="201"/>
                  </a:lnTo>
                  <a:lnTo>
                    <a:pt x="141" y="220"/>
                  </a:lnTo>
                  <a:lnTo>
                    <a:pt x="135" y="236"/>
                  </a:lnTo>
                  <a:lnTo>
                    <a:pt x="130" y="248"/>
                  </a:lnTo>
                  <a:lnTo>
                    <a:pt x="121" y="260"/>
                  </a:lnTo>
                  <a:lnTo>
                    <a:pt x="109" y="270"/>
                  </a:lnTo>
                  <a:lnTo>
                    <a:pt x="94" y="283"/>
                  </a:lnTo>
                  <a:lnTo>
                    <a:pt x="83" y="290"/>
                  </a:lnTo>
                  <a:lnTo>
                    <a:pt x="68" y="298"/>
                  </a:lnTo>
                  <a:lnTo>
                    <a:pt x="51" y="305"/>
                  </a:lnTo>
                  <a:lnTo>
                    <a:pt x="34" y="312"/>
                  </a:lnTo>
                  <a:lnTo>
                    <a:pt x="17" y="314"/>
                  </a:lnTo>
                  <a:lnTo>
                    <a:pt x="13" y="314"/>
                  </a:lnTo>
                  <a:lnTo>
                    <a:pt x="8" y="312"/>
                  </a:lnTo>
                  <a:lnTo>
                    <a:pt x="5" y="312"/>
                  </a:lnTo>
                  <a:lnTo>
                    <a:pt x="1" y="309"/>
                  </a:lnTo>
                  <a:lnTo>
                    <a:pt x="0" y="305"/>
                  </a:lnTo>
                  <a:lnTo>
                    <a:pt x="0" y="302"/>
                  </a:lnTo>
                  <a:lnTo>
                    <a:pt x="1" y="293"/>
                  </a:lnTo>
                  <a:lnTo>
                    <a:pt x="5" y="281"/>
                  </a:lnTo>
                  <a:lnTo>
                    <a:pt x="12" y="262"/>
                  </a:lnTo>
                  <a:lnTo>
                    <a:pt x="24" y="237"/>
                  </a:lnTo>
                  <a:lnTo>
                    <a:pt x="42" y="210"/>
                  </a:lnTo>
                  <a:lnTo>
                    <a:pt x="66" y="180"/>
                  </a:lnTo>
                  <a:lnTo>
                    <a:pt x="97" y="151"/>
                  </a:lnTo>
                  <a:lnTo>
                    <a:pt x="136" y="119"/>
                  </a:lnTo>
                  <a:lnTo>
                    <a:pt x="186" y="88"/>
                  </a:lnTo>
                  <a:lnTo>
                    <a:pt x="244" y="59"/>
                  </a:lnTo>
                  <a:lnTo>
                    <a:pt x="300" y="36"/>
                  </a:lnTo>
                  <a:lnTo>
                    <a:pt x="352" y="21"/>
                  </a:lnTo>
                  <a:lnTo>
                    <a:pt x="401" y="10"/>
                  </a:lnTo>
                  <a:lnTo>
                    <a:pt x="453" y="3"/>
                  </a:lnTo>
                  <a:lnTo>
                    <a:pt x="506" y="1"/>
                  </a:lnTo>
                  <a:lnTo>
                    <a:pt x="564" y="0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5309" y="3410"/>
              <a:ext cx="372" cy="162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53" y="23"/>
                </a:cxn>
                <a:cxn ang="0">
                  <a:pos x="99" y="65"/>
                </a:cxn>
                <a:cxn ang="0">
                  <a:pos x="154" y="125"/>
                </a:cxn>
                <a:cxn ang="0">
                  <a:pos x="212" y="207"/>
                </a:cxn>
                <a:cxn ang="0">
                  <a:pos x="266" y="306"/>
                </a:cxn>
                <a:cxn ang="0">
                  <a:pos x="326" y="466"/>
                </a:cxn>
                <a:cxn ang="0">
                  <a:pos x="359" y="618"/>
                </a:cxn>
                <a:cxn ang="0">
                  <a:pos x="371" y="754"/>
                </a:cxn>
                <a:cxn ang="0">
                  <a:pos x="372" y="813"/>
                </a:cxn>
                <a:cxn ang="0">
                  <a:pos x="364" y="962"/>
                </a:cxn>
                <a:cxn ang="0">
                  <a:pos x="333" y="1130"/>
                </a:cxn>
                <a:cxn ang="0">
                  <a:pos x="272" y="1309"/>
                </a:cxn>
                <a:cxn ang="0">
                  <a:pos x="215" y="1412"/>
                </a:cxn>
                <a:cxn ang="0">
                  <a:pos x="157" y="1495"/>
                </a:cxn>
                <a:cxn ang="0">
                  <a:pos x="101" y="1559"/>
                </a:cxn>
                <a:cxn ang="0">
                  <a:pos x="54" y="1601"/>
                </a:cxn>
                <a:cxn ang="0">
                  <a:pos x="24" y="1623"/>
                </a:cxn>
                <a:cxn ang="0">
                  <a:pos x="12" y="1625"/>
                </a:cxn>
                <a:cxn ang="0">
                  <a:pos x="3" y="1620"/>
                </a:cxn>
                <a:cxn ang="0">
                  <a:pos x="0" y="1611"/>
                </a:cxn>
                <a:cxn ang="0">
                  <a:pos x="1" y="1601"/>
                </a:cxn>
                <a:cxn ang="0">
                  <a:pos x="22" y="1582"/>
                </a:cxn>
                <a:cxn ang="0">
                  <a:pos x="125" y="1450"/>
                </a:cxn>
                <a:cxn ang="0">
                  <a:pos x="198" y="1304"/>
                </a:cxn>
                <a:cxn ang="0">
                  <a:pos x="246" y="1144"/>
                </a:cxn>
                <a:cxn ang="0">
                  <a:pos x="272" y="979"/>
                </a:cxn>
                <a:cxn ang="0">
                  <a:pos x="278" y="813"/>
                </a:cxn>
                <a:cxn ang="0">
                  <a:pos x="266" y="597"/>
                </a:cxn>
                <a:cxn ang="0">
                  <a:pos x="227" y="408"/>
                </a:cxn>
                <a:cxn ang="0">
                  <a:pos x="166" y="247"/>
                </a:cxn>
                <a:cxn ang="0">
                  <a:pos x="80" y="110"/>
                </a:cxn>
                <a:cxn ang="0">
                  <a:pos x="15" y="39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3" y="7"/>
                </a:cxn>
                <a:cxn ang="0">
                  <a:pos x="12" y="0"/>
                </a:cxn>
              </a:cxnLst>
              <a:rect l="0" t="0" r="r" b="b"/>
              <a:pathLst>
                <a:path w="372" h="1625">
                  <a:moveTo>
                    <a:pt x="17" y="0"/>
                  </a:moveTo>
                  <a:lnTo>
                    <a:pt x="24" y="2"/>
                  </a:lnTo>
                  <a:lnTo>
                    <a:pt x="37" y="11"/>
                  </a:lnTo>
                  <a:lnTo>
                    <a:pt x="53" y="23"/>
                  </a:lnTo>
                  <a:lnTo>
                    <a:pt x="75" y="42"/>
                  </a:lnTo>
                  <a:lnTo>
                    <a:pt x="99" y="65"/>
                  </a:lnTo>
                  <a:lnTo>
                    <a:pt x="125" y="92"/>
                  </a:lnTo>
                  <a:lnTo>
                    <a:pt x="154" y="125"/>
                  </a:lnTo>
                  <a:lnTo>
                    <a:pt x="183" y="164"/>
                  </a:lnTo>
                  <a:lnTo>
                    <a:pt x="212" y="207"/>
                  </a:lnTo>
                  <a:lnTo>
                    <a:pt x="239" y="254"/>
                  </a:lnTo>
                  <a:lnTo>
                    <a:pt x="266" y="306"/>
                  </a:lnTo>
                  <a:lnTo>
                    <a:pt x="301" y="386"/>
                  </a:lnTo>
                  <a:lnTo>
                    <a:pt x="326" y="466"/>
                  </a:lnTo>
                  <a:lnTo>
                    <a:pt x="345" y="542"/>
                  </a:lnTo>
                  <a:lnTo>
                    <a:pt x="359" y="618"/>
                  </a:lnTo>
                  <a:lnTo>
                    <a:pt x="367" y="689"/>
                  </a:lnTo>
                  <a:lnTo>
                    <a:pt x="371" y="754"/>
                  </a:lnTo>
                  <a:lnTo>
                    <a:pt x="372" y="813"/>
                  </a:lnTo>
                  <a:lnTo>
                    <a:pt x="372" y="813"/>
                  </a:lnTo>
                  <a:lnTo>
                    <a:pt x="371" y="884"/>
                  </a:lnTo>
                  <a:lnTo>
                    <a:pt x="364" y="962"/>
                  </a:lnTo>
                  <a:lnTo>
                    <a:pt x="352" y="1044"/>
                  </a:lnTo>
                  <a:lnTo>
                    <a:pt x="333" y="1130"/>
                  </a:lnTo>
                  <a:lnTo>
                    <a:pt x="307" y="1219"/>
                  </a:lnTo>
                  <a:lnTo>
                    <a:pt x="272" y="1309"/>
                  </a:lnTo>
                  <a:lnTo>
                    <a:pt x="244" y="1363"/>
                  </a:lnTo>
                  <a:lnTo>
                    <a:pt x="215" y="1412"/>
                  </a:lnTo>
                  <a:lnTo>
                    <a:pt x="186" y="1457"/>
                  </a:lnTo>
                  <a:lnTo>
                    <a:pt x="157" y="1495"/>
                  </a:lnTo>
                  <a:lnTo>
                    <a:pt x="128" y="1530"/>
                  </a:lnTo>
                  <a:lnTo>
                    <a:pt x="101" y="1559"/>
                  </a:lnTo>
                  <a:lnTo>
                    <a:pt x="77" y="1583"/>
                  </a:lnTo>
                  <a:lnTo>
                    <a:pt x="54" y="1601"/>
                  </a:lnTo>
                  <a:lnTo>
                    <a:pt x="37" y="1615"/>
                  </a:lnTo>
                  <a:lnTo>
                    <a:pt x="24" y="1623"/>
                  </a:lnTo>
                  <a:lnTo>
                    <a:pt x="17" y="1625"/>
                  </a:lnTo>
                  <a:lnTo>
                    <a:pt x="12" y="1625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0" y="1615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1" y="1601"/>
                  </a:lnTo>
                  <a:lnTo>
                    <a:pt x="8" y="1594"/>
                  </a:lnTo>
                  <a:lnTo>
                    <a:pt x="22" y="1582"/>
                  </a:lnTo>
                  <a:lnTo>
                    <a:pt x="78" y="1519"/>
                  </a:lnTo>
                  <a:lnTo>
                    <a:pt x="125" y="1450"/>
                  </a:lnTo>
                  <a:lnTo>
                    <a:pt x="166" y="1379"/>
                  </a:lnTo>
                  <a:lnTo>
                    <a:pt x="198" y="1304"/>
                  </a:lnTo>
                  <a:lnTo>
                    <a:pt x="225" y="1226"/>
                  </a:lnTo>
                  <a:lnTo>
                    <a:pt x="246" y="1144"/>
                  </a:lnTo>
                  <a:lnTo>
                    <a:pt x="261" y="1063"/>
                  </a:lnTo>
                  <a:lnTo>
                    <a:pt x="272" y="979"/>
                  </a:lnTo>
                  <a:lnTo>
                    <a:pt x="277" y="896"/>
                  </a:lnTo>
                  <a:lnTo>
                    <a:pt x="278" y="813"/>
                  </a:lnTo>
                  <a:lnTo>
                    <a:pt x="275" y="702"/>
                  </a:lnTo>
                  <a:lnTo>
                    <a:pt x="266" y="597"/>
                  </a:lnTo>
                  <a:lnTo>
                    <a:pt x="249" y="500"/>
                  </a:lnTo>
                  <a:lnTo>
                    <a:pt x="227" y="408"/>
                  </a:lnTo>
                  <a:lnTo>
                    <a:pt x="200" y="325"/>
                  </a:lnTo>
                  <a:lnTo>
                    <a:pt x="166" y="247"/>
                  </a:lnTo>
                  <a:lnTo>
                    <a:pt x="125" y="176"/>
                  </a:lnTo>
                  <a:lnTo>
                    <a:pt x="80" y="110"/>
                  </a:lnTo>
                  <a:lnTo>
                    <a:pt x="31" y="52"/>
                  </a:lnTo>
                  <a:lnTo>
                    <a:pt x="15" y="39"/>
                  </a:lnTo>
                  <a:lnTo>
                    <a:pt x="7" y="30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7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260" grpId="0" animBg="1"/>
      <p:bldP spid="5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3733800"/>
            <a:ext cx="658309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 defects and framed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Surface defects &amp; </a:t>
            </a:r>
            <a:r>
              <a:rPr lang="en-US" sz="2800" dirty="0" err="1" smtClean="0">
                <a:solidFill>
                  <a:srgbClr val="FFFF00"/>
                </a:solidFill>
              </a:rPr>
              <a:t>susy</a:t>
            </a:r>
            <a:r>
              <a:rPr lang="en-US" sz="2800" dirty="0" smtClean="0">
                <a:solidFill>
                  <a:srgbClr val="FFFF00"/>
                </a:solidFill>
              </a:rPr>
              <a:t> interfaces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Spectral networks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Determining the BPS </a:t>
            </a:r>
            <a:r>
              <a:rPr lang="en-US" sz="2800" dirty="0" err="1" smtClean="0"/>
              <a:t>degeneracies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625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 &amp; their BPS states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defects</a:t>
            </a:r>
            <a:br>
              <a:rPr lang="en-US" dirty="0" smtClean="0"/>
            </a:br>
            <a:r>
              <a:rPr lang="en-US" dirty="0" smtClean="0"/>
              <a:t>(in general) 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143001" y="1752600"/>
            <a:ext cx="3048000" cy="371190"/>
            <a:chOff x="924" y="1210"/>
            <a:chExt cx="15651" cy="1906"/>
          </a:xfrm>
          <a:solidFill>
            <a:srgbClr val="0000FF"/>
          </a:solidFill>
        </p:grpSpPr>
        <p:sp>
          <p:nvSpPr>
            <p:cNvPr id="12294" name="Freeform 6"/>
            <p:cNvSpPr>
              <a:spLocks noEditPoints="1"/>
            </p:cNvSpPr>
            <p:nvPr/>
          </p:nvSpPr>
          <p:spPr bwMode="auto">
            <a:xfrm>
              <a:off x="924" y="1482"/>
              <a:ext cx="1083" cy="1619"/>
            </a:xfrm>
            <a:custGeom>
              <a:avLst/>
              <a:gdLst/>
              <a:ahLst/>
              <a:cxnLst>
                <a:cxn ang="0">
                  <a:pos x="199" y="1473"/>
                </a:cxn>
                <a:cxn ang="0">
                  <a:pos x="97" y="1352"/>
                </a:cxn>
                <a:cxn ang="0">
                  <a:pos x="97" y="333"/>
                </a:cxn>
                <a:cxn ang="0">
                  <a:pos x="121" y="616"/>
                </a:cxn>
                <a:cxn ang="0">
                  <a:pos x="471" y="853"/>
                </a:cxn>
                <a:cxn ang="0">
                  <a:pos x="733" y="1009"/>
                </a:cxn>
                <a:cxn ang="0">
                  <a:pos x="864" y="1286"/>
                </a:cxn>
                <a:cxn ang="0">
                  <a:pos x="835" y="1453"/>
                </a:cxn>
                <a:cxn ang="0">
                  <a:pos x="937" y="1362"/>
                </a:cxn>
                <a:cxn ang="0">
                  <a:pos x="991" y="1079"/>
                </a:cxn>
                <a:cxn ang="0">
                  <a:pos x="816" y="817"/>
                </a:cxn>
                <a:cxn ang="0">
                  <a:pos x="539" y="681"/>
                </a:cxn>
                <a:cxn ang="0">
                  <a:pos x="272" y="515"/>
                </a:cxn>
                <a:cxn ang="0">
                  <a:pos x="185" y="288"/>
                </a:cxn>
                <a:cxn ang="0">
                  <a:pos x="908" y="136"/>
                </a:cxn>
                <a:cxn ang="0">
                  <a:pos x="850" y="197"/>
                </a:cxn>
                <a:cxn ang="0">
                  <a:pos x="908" y="136"/>
                </a:cxn>
                <a:cxn ang="0">
                  <a:pos x="675" y="41"/>
                </a:cxn>
                <a:cxn ang="0">
                  <a:pos x="850" y="61"/>
                </a:cxn>
                <a:cxn ang="0">
                  <a:pos x="923" y="15"/>
                </a:cxn>
                <a:cxn ang="0">
                  <a:pos x="976" y="36"/>
                </a:cxn>
                <a:cxn ang="0">
                  <a:pos x="976" y="484"/>
                </a:cxn>
                <a:cxn ang="0">
                  <a:pos x="918" y="495"/>
                </a:cxn>
                <a:cxn ang="0">
                  <a:pos x="869" y="358"/>
                </a:cxn>
                <a:cxn ang="0">
                  <a:pos x="578" y="111"/>
                </a:cxn>
                <a:cxn ang="0">
                  <a:pos x="316" y="162"/>
                </a:cxn>
                <a:cxn ang="0">
                  <a:pos x="272" y="384"/>
                </a:cxn>
                <a:cxn ang="0">
                  <a:pos x="500" y="575"/>
                </a:cxn>
                <a:cxn ang="0">
                  <a:pos x="962" y="842"/>
                </a:cxn>
                <a:cxn ang="0">
                  <a:pos x="1083" y="1160"/>
                </a:cxn>
                <a:cxn ang="0">
                  <a:pos x="913" y="1498"/>
                </a:cxn>
                <a:cxn ang="0">
                  <a:pos x="510" y="1619"/>
                </a:cxn>
                <a:cxn ang="0">
                  <a:pos x="325" y="1584"/>
                </a:cxn>
                <a:cxn ang="0">
                  <a:pos x="131" y="1569"/>
                </a:cxn>
                <a:cxn ang="0">
                  <a:pos x="73" y="1614"/>
                </a:cxn>
                <a:cxn ang="0">
                  <a:pos x="24" y="1569"/>
                </a:cxn>
                <a:cxn ang="0">
                  <a:pos x="49" y="1044"/>
                </a:cxn>
                <a:cxn ang="0">
                  <a:pos x="97" y="1064"/>
                </a:cxn>
                <a:cxn ang="0">
                  <a:pos x="131" y="1241"/>
                </a:cxn>
                <a:cxn ang="0">
                  <a:pos x="359" y="1493"/>
                </a:cxn>
                <a:cxn ang="0">
                  <a:pos x="665" y="1513"/>
                </a:cxn>
                <a:cxn ang="0">
                  <a:pos x="792" y="1347"/>
                </a:cxn>
                <a:cxn ang="0">
                  <a:pos x="714" y="1095"/>
                </a:cxn>
                <a:cxn ang="0">
                  <a:pos x="398" y="903"/>
                </a:cxn>
                <a:cxn ang="0">
                  <a:pos x="102" y="701"/>
                </a:cxn>
                <a:cxn ang="0">
                  <a:pos x="0" y="449"/>
                </a:cxn>
                <a:cxn ang="0">
                  <a:pos x="136" y="111"/>
                </a:cxn>
                <a:cxn ang="0">
                  <a:pos x="490" y="0"/>
                </a:cxn>
              </a:cxnLst>
              <a:rect l="0" t="0" r="r" b="b"/>
              <a:pathLst>
                <a:path w="1083" h="1619">
                  <a:moveTo>
                    <a:pt x="97" y="1352"/>
                  </a:moveTo>
                  <a:lnTo>
                    <a:pt x="97" y="1493"/>
                  </a:lnTo>
                  <a:lnTo>
                    <a:pt x="146" y="1478"/>
                  </a:lnTo>
                  <a:lnTo>
                    <a:pt x="199" y="1473"/>
                  </a:lnTo>
                  <a:lnTo>
                    <a:pt x="155" y="1427"/>
                  </a:lnTo>
                  <a:lnTo>
                    <a:pt x="121" y="1387"/>
                  </a:lnTo>
                  <a:lnTo>
                    <a:pt x="102" y="1362"/>
                  </a:lnTo>
                  <a:lnTo>
                    <a:pt x="97" y="1352"/>
                  </a:lnTo>
                  <a:close/>
                  <a:moveTo>
                    <a:pt x="219" y="162"/>
                  </a:moveTo>
                  <a:lnTo>
                    <a:pt x="160" y="207"/>
                  </a:lnTo>
                  <a:lnTo>
                    <a:pt x="121" y="268"/>
                  </a:lnTo>
                  <a:lnTo>
                    <a:pt x="97" y="333"/>
                  </a:lnTo>
                  <a:lnTo>
                    <a:pt x="83" y="399"/>
                  </a:lnTo>
                  <a:lnTo>
                    <a:pt x="78" y="464"/>
                  </a:lnTo>
                  <a:lnTo>
                    <a:pt x="87" y="545"/>
                  </a:lnTo>
                  <a:lnTo>
                    <a:pt x="121" y="616"/>
                  </a:lnTo>
                  <a:lnTo>
                    <a:pt x="170" y="676"/>
                  </a:lnTo>
                  <a:lnTo>
                    <a:pt x="228" y="726"/>
                  </a:lnTo>
                  <a:lnTo>
                    <a:pt x="384" y="817"/>
                  </a:lnTo>
                  <a:lnTo>
                    <a:pt x="471" y="853"/>
                  </a:lnTo>
                  <a:lnTo>
                    <a:pt x="539" y="883"/>
                  </a:lnTo>
                  <a:lnTo>
                    <a:pt x="602" y="918"/>
                  </a:lnTo>
                  <a:lnTo>
                    <a:pt x="670" y="958"/>
                  </a:lnTo>
                  <a:lnTo>
                    <a:pt x="733" y="1009"/>
                  </a:lnTo>
                  <a:lnTo>
                    <a:pt x="787" y="1064"/>
                  </a:lnTo>
                  <a:lnTo>
                    <a:pt x="826" y="1130"/>
                  </a:lnTo>
                  <a:lnTo>
                    <a:pt x="855" y="1200"/>
                  </a:lnTo>
                  <a:lnTo>
                    <a:pt x="864" y="1286"/>
                  </a:lnTo>
                  <a:lnTo>
                    <a:pt x="864" y="1311"/>
                  </a:lnTo>
                  <a:lnTo>
                    <a:pt x="860" y="1352"/>
                  </a:lnTo>
                  <a:lnTo>
                    <a:pt x="850" y="1402"/>
                  </a:lnTo>
                  <a:lnTo>
                    <a:pt x="835" y="1453"/>
                  </a:lnTo>
                  <a:lnTo>
                    <a:pt x="826" y="1458"/>
                  </a:lnTo>
                  <a:lnTo>
                    <a:pt x="864" y="1437"/>
                  </a:lnTo>
                  <a:lnTo>
                    <a:pt x="903" y="1402"/>
                  </a:lnTo>
                  <a:lnTo>
                    <a:pt x="937" y="1362"/>
                  </a:lnTo>
                  <a:lnTo>
                    <a:pt x="971" y="1306"/>
                  </a:lnTo>
                  <a:lnTo>
                    <a:pt x="991" y="1241"/>
                  </a:lnTo>
                  <a:lnTo>
                    <a:pt x="1000" y="1160"/>
                  </a:lnTo>
                  <a:lnTo>
                    <a:pt x="991" y="1079"/>
                  </a:lnTo>
                  <a:lnTo>
                    <a:pt x="971" y="1004"/>
                  </a:lnTo>
                  <a:lnTo>
                    <a:pt x="932" y="938"/>
                  </a:lnTo>
                  <a:lnTo>
                    <a:pt x="884" y="878"/>
                  </a:lnTo>
                  <a:lnTo>
                    <a:pt x="816" y="817"/>
                  </a:lnTo>
                  <a:lnTo>
                    <a:pt x="748" y="772"/>
                  </a:lnTo>
                  <a:lnTo>
                    <a:pt x="680" y="737"/>
                  </a:lnTo>
                  <a:lnTo>
                    <a:pt x="612" y="711"/>
                  </a:lnTo>
                  <a:lnTo>
                    <a:pt x="539" y="681"/>
                  </a:lnTo>
                  <a:lnTo>
                    <a:pt x="466" y="646"/>
                  </a:lnTo>
                  <a:lnTo>
                    <a:pt x="393" y="605"/>
                  </a:lnTo>
                  <a:lnTo>
                    <a:pt x="325" y="560"/>
                  </a:lnTo>
                  <a:lnTo>
                    <a:pt x="272" y="515"/>
                  </a:lnTo>
                  <a:lnTo>
                    <a:pt x="223" y="459"/>
                  </a:lnTo>
                  <a:lnTo>
                    <a:pt x="194" y="394"/>
                  </a:lnTo>
                  <a:lnTo>
                    <a:pt x="185" y="323"/>
                  </a:lnTo>
                  <a:lnTo>
                    <a:pt x="185" y="288"/>
                  </a:lnTo>
                  <a:lnTo>
                    <a:pt x="194" y="227"/>
                  </a:lnTo>
                  <a:lnTo>
                    <a:pt x="223" y="162"/>
                  </a:lnTo>
                  <a:lnTo>
                    <a:pt x="219" y="162"/>
                  </a:lnTo>
                  <a:close/>
                  <a:moveTo>
                    <a:pt x="908" y="136"/>
                  </a:moveTo>
                  <a:lnTo>
                    <a:pt x="894" y="142"/>
                  </a:lnTo>
                  <a:lnTo>
                    <a:pt x="860" y="152"/>
                  </a:lnTo>
                  <a:lnTo>
                    <a:pt x="811" y="157"/>
                  </a:lnTo>
                  <a:lnTo>
                    <a:pt x="850" y="197"/>
                  </a:lnTo>
                  <a:lnTo>
                    <a:pt x="874" y="227"/>
                  </a:lnTo>
                  <a:lnTo>
                    <a:pt x="894" y="247"/>
                  </a:lnTo>
                  <a:lnTo>
                    <a:pt x="908" y="268"/>
                  </a:lnTo>
                  <a:lnTo>
                    <a:pt x="908" y="136"/>
                  </a:lnTo>
                  <a:close/>
                  <a:moveTo>
                    <a:pt x="490" y="0"/>
                  </a:moveTo>
                  <a:lnTo>
                    <a:pt x="554" y="5"/>
                  </a:lnTo>
                  <a:lnTo>
                    <a:pt x="612" y="15"/>
                  </a:lnTo>
                  <a:lnTo>
                    <a:pt x="675" y="41"/>
                  </a:lnTo>
                  <a:lnTo>
                    <a:pt x="709" y="51"/>
                  </a:lnTo>
                  <a:lnTo>
                    <a:pt x="748" y="61"/>
                  </a:lnTo>
                  <a:lnTo>
                    <a:pt x="801" y="66"/>
                  </a:lnTo>
                  <a:lnTo>
                    <a:pt x="850" y="61"/>
                  </a:lnTo>
                  <a:lnTo>
                    <a:pt x="884" y="46"/>
                  </a:lnTo>
                  <a:lnTo>
                    <a:pt x="908" y="26"/>
                  </a:lnTo>
                  <a:lnTo>
                    <a:pt x="913" y="20"/>
                  </a:lnTo>
                  <a:lnTo>
                    <a:pt x="923" y="15"/>
                  </a:lnTo>
                  <a:lnTo>
                    <a:pt x="932" y="5"/>
                  </a:lnTo>
                  <a:lnTo>
                    <a:pt x="957" y="5"/>
                  </a:lnTo>
                  <a:lnTo>
                    <a:pt x="976" y="26"/>
                  </a:lnTo>
                  <a:lnTo>
                    <a:pt x="976" y="36"/>
                  </a:lnTo>
                  <a:lnTo>
                    <a:pt x="981" y="51"/>
                  </a:lnTo>
                  <a:lnTo>
                    <a:pt x="981" y="454"/>
                  </a:lnTo>
                  <a:lnTo>
                    <a:pt x="976" y="469"/>
                  </a:lnTo>
                  <a:lnTo>
                    <a:pt x="976" y="484"/>
                  </a:lnTo>
                  <a:lnTo>
                    <a:pt x="966" y="489"/>
                  </a:lnTo>
                  <a:lnTo>
                    <a:pt x="957" y="500"/>
                  </a:lnTo>
                  <a:lnTo>
                    <a:pt x="928" y="500"/>
                  </a:lnTo>
                  <a:lnTo>
                    <a:pt x="918" y="495"/>
                  </a:lnTo>
                  <a:lnTo>
                    <a:pt x="908" y="474"/>
                  </a:lnTo>
                  <a:lnTo>
                    <a:pt x="908" y="464"/>
                  </a:lnTo>
                  <a:lnTo>
                    <a:pt x="903" y="449"/>
                  </a:lnTo>
                  <a:lnTo>
                    <a:pt x="869" y="358"/>
                  </a:lnTo>
                  <a:lnTo>
                    <a:pt x="811" y="273"/>
                  </a:lnTo>
                  <a:lnTo>
                    <a:pt x="743" y="202"/>
                  </a:lnTo>
                  <a:lnTo>
                    <a:pt x="660" y="147"/>
                  </a:lnTo>
                  <a:lnTo>
                    <a:pt x="578" y="111"/>
                  </a:lnTo>
                  <a:lnTo>
                    <a:pt x="495" y="96"/>
                  </a:lnTo>
                  <a:lnTo>
                    <a:pt x="422" y="106"/>
                  </a:lnTo>
                  <a:lnTo>
                    <a:pt x="364" y="126"/>
                  </a:lnTo>
                  <a:lnTo>
                    <a:pt x="316" y="162"/>
                  </a:lnTo>
                  <a:lnTo>
                    <a:pt x="287" y="212"/>
                  </a:lnTo>
                  <a:lnTo>
                    <a:pt x="262" y="263"/>
                  </a:lnTo>
                  <a:lnTo>
                    <a:pt x="257" y="323"/>
                  </a:lnTo>
                  <a:lnTo>
                    <a:pt x="272" y="384"/>
                  </a:lnTo>
                  <a:lnTo>
                    <a:pt x="306" y="439"/>
                  </a:lnTo>
                  <a:lnTo>
                    <a:pt x="355" y="489"/>
                  </a:lnTo>
                  <a:lnTo>
                    <a:pt x="422" y="535"/>
                  </a:lnTo>
                  <a:lnTo>
                    <a:pt x="500" y="575"/>
                  </a:lnTo>
                  <a:lnTo>
                    <a:pt x="665" y="646"/>
                  </a:lnTo>
                  <a:lnTo>
                    <a:pt x="787" y="706"/>
                  </a:lnTo>
                  <a:lnTo>
                    <a:pt x="884" y="772"/>
                  </a:lnTo>
                  <a:lnTo>
                    <a:pt x="962" y="842"/>
                  </a:lnTo>
                  <a:lnTo>
                    <a:pt x="1015" y="918"/>
                  </a:lnTo>
                  <a:lnTo>
                    <a:pt x="1054" y="999"/>
                  </a:lnTo>
                  <a:lnTo>
                    <a:pt x="1078" y="1079"/>
                  </a:lnTo>
                  <a:lnTo>
                    <a:pt x="1083" y="1160"/>
                  </a:lnTo>
                  <a:lnTo>
                    <a:pt x="1073" y="1266"/>
                  </a:lnTo>
                  <a:lnTo>
                    <a:pt x="1039" y="1357"/>
                  </a:lnTo>
                  <a:lnTo>
                    <a:pt x="986" y="1432"/>
                  </a:lnTo>
                  <a:lnTo>
                    <a:pt x="913" y="1498"/>
                  </a:lnTo>
                  <a:lnTo>
                    <a:pt x="826" y="1553"/>
                  </a:lnTo>
                  <a:lnTo>
                    <a:pt x="728" y="1589"/>
                  </a:lnTo>
                  <a:lnTo>
                    <a:pt x="622" y="1609"/>
                  </a:lnTo>
                  <a:lnTo>
                    <a:pt x="510" y="1619"/>
                  </a:lnTo>
                  <a:lnTo>
                    <a:pt x="481" y="1619"/>
                  </a:lnTo>
                  <a:lnTo>
                    <a:pt x="437" y="1614"/>
                  </a:lnTo>
                  <a:lnTo>
                    <a:pt x="388" y="1604"/>
                  </a:lnTo>
                  <a:lnTo>
                    <a:pt x="325" y="1584"/>
                  </a:lnTo>
                  <a:lnTo>
                    <a:pt x="253" y="1559"/>
                  </a:lnTo>
                  <a:lnTo>
                    <a:pt x="199" y="1553"/>
                  </a:lnTo>
                  <a:lnTo>
                    <a:pt x="165" y="1559"/>
                  </a:lnTo>
                  <a:lnTo>
                    <a:pt x="131" y="1569"/>
                  </a:lnTo>
                  <a:lnTo>
                    <a:pt x="97" y="1594"/>
                  </a:lnTo>
                  <a:lnTo>
                    <a:pt x="87" y="1604"/>
                  </a:lnTo>
                  <a:lnTo>
                    <a:pt x="78" y="1609"/>
                  </a:lnTo>
                  <a:lnTo>
                    <a:pt x="73" y="1614"/>
                  </a:lnTo>
                  <a:lnTo>
                    <a:pt x="49" y="1614"/>
                  </a:lnTo>
                  <a:lnTo>
                    <a:pt x="29" y="1594"/>
                  </a:lnTo>
                  <a:lnTo>
                    <a:pt x="29" y="1584"/>
                  </a:lnTo>
                  <a:lnTo>
                    <a:pt x="24" y="1569"/>
                  </a:lnTo>
                  <a:lnTo>
                    <a:pt x="24" y="1090"/>
                  </a:lnTo>
                  <a:lnTo>
                    <a:pt x="29" y="1074"/>
                  </a:lnTo>
                  <a:lnTo>
                    <a:pt x="29" y="1064"/>
                  </a:lnTo>
                  <a:lnTo>
                    <a:pt x="49" y="1044"/>
                  </a:lnTo>
                  <a:lnTo>
                    <a:pt x="63" y="1044"/>
                  </a:lnTo>
                  <a:lnTo>
                    <a:pt x="78" y="1049"/>
                  </a:lnTo>
                  <a:lnTo>
                    <a:pt x="87" y="1054"/>
                  </a:lnTo>
                  <a:lnTo>
                    <a:pt x="97" y="1064"/>
                  </a:lnTo>
                  <a:lnTo>
                    <a:pt x="102" y="1074"/>
                  </a:lnTo>
                  <a:lnTo>
                    <a:pt x="102" y="1125"/>
                  </a:lnTo>
                  <a:lnTo>
                    <a:pt x="112" y="1175"/>
                  </a:lnTo>
                  <a:lnTo>
                    <a:pt x="131" y="1241"/>
                  </a:lnTo>
                  <a:lnTo>
                    <a:pt x="170" y="1316"/>
                  </a:lnTo>
                  <a:lnTo>
                    <a:pt x="233" y="1392"/>
                  </a:lnTo>
                  <a:lnTo>
                    <a:pt x="296" y="1448"/>
                  </a:lnTo>
                  <a:lnTo>
                    <a:pt x="359" y="1493"/>
                  </a:lnTo>
                  <a:lnTo>
                    <a:pt x="432" y="1523"/>
                  </a:lnTo>
                  <a:lnTo>
                    <a:pt x="515" y="1533"/>
                  </a:lnTo>
                  <a:lnTo>
                    <a:pt x="597" y="1528"/>
                  </a:lnTo>
                  <a:lnTo>
                    <a:pt x="665" y="1513"/>
                  </a:lnTo>
                  <a:lnTo>
                    <a:pt x="714" y="1483"/>
                  </a:lnTo>
                  <a:lnTo>
                    <a:pt x="753" y="1448"/>
                  </a:lnTo>
                  <a:lnTo>
                    <a:pt x="777" y="1402"/>
                  </a:lnTo>
                  <a:lnTo>
                    <a:pt x="792" y="1347"/>
                  </a:lnTo>
                  <a:lnTo>
                    <a:pt x="796" y="1286"/>
                  </a:lnTo>
                  <a:lnTo>
                    <a:pt x="787" y="1216"/>
                  </a:lnTo>
                  <a:lnTo>
                    <a:pt x="758" y="1150"/>
                  </a:lnTo>
                  <a:lnTo>
                    <a:pt x="714" y="1095"/>
                  </a:lnTo>
                  <a:lnTo>
                    <a:pt x="660" y="1049"/>
                  </a:lnTo>
                  <a:lnTo>
                    <a:pt x="597" y="1004"/>
                  </a:lnTo>
                  <a:lnTo>
                    <a:pt x="461" y="933"/>
                  </a:lnTo>
                  <a:lnTo>
                    <a:pt x="398" y="903"/>
                  </a:lnTo>
                  <a:lnTo>
                    <a:pt x="393" y="888"/>
                  </a:lnTo>
                  <a:lnTo>
                    <a:pt x="267" y="827"/>
                  </a:lnTo>
                  <a:lnTo>
                    <a:pt x="170" y="767"/>
                  </a:lnTo>
                  <a:lnTo>
                    <a:pt x="102" y="701"/>
                  </a:lnTo>
                  <a:lnTo>
                    <a:pt x="49" y="641"/>
                  </a:lnTo>
                  <a:lnTo>
                    <a:pt x="19" y="575"/>
                  </a:lnTo>
                  <a:lnTo>
                    <a:pt x="5" y="510"/>
                  </a:lnTo>
                  <a:lnTo>
                    <a:pt x="0" y="449"/>
                  </a:lnTo>
                  <a:lnTo>
                    <a:pt x="10" y="343"/>
                  </a:lnTo>
                  <a:lnTo>
                    <a:pt x="34" y="252"/>
                  </a:lnTo>
                  <a:lnTo>
                    <a:pt x="78" y="177"/>
                  </a:lnTo>
                  <a:lnTo>
                    <a:pt x="136" y="111"/>
                  </a:lnTo>
                  <a:lnTo>
                    <a:pt x="204" y="66"/>
                  </a:lnTo>
                  <a:lnTo>
                    <a:pt x="287" y="31"/>
                  </a:lnTo>
                  <a:lnTo>
                    <a:pt x="384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 noEditPoints="1"/>
            </p:cNvSpPr>
            <p:nvPr/>
          </p:nvSpPr>
          <p:spPr bwMode="auto">
            <a:xfrm>
              <a:off x="2881" y="2072"/>
              <a:ext cx="971" cy="1029"/>
            </a:xfrm>
            <a:custGeom>
              <a:avLst/>
              <a:gdLst/>
              <a:ahLst/>
              <a:cxnLst>
                <a:cxn ang="0">
                  <a:pos x="505" y="469"/>
                </a:cxn>
                <a:cxn ang="0">
                  <a:pos x="340" y="525"/>
                </a:cxn>
                <a:cxn ang="0">
                  <a:pos x="233" y="600"/>
                </a:cxn>
                <a:cxn ang="0">
                  <a:pos x="180" y="696"/>
                </a:cxn>
                <a:cxn ang="0">
                  <a:pos x="165" y="782"/>
                </a:cxn>
                <a:cxn ang="0">
                  <a:pos x="204" y="898"/>
                </a:cxn>
                <a:cxn ang="0">
                  <a:pos x="296" y="963"/>
                </a:cxn>
                <a:cxn ang="0">
                  <a:pos x="403" y="969"/>
                </a:cxn>
                <a:cxn ang="0">
                  <a:pos x="500" y="928"/>
                </a:cxn>
                <a:cxn ang="0">
                  <a:pos x="578" y="837"/>
                </a:cxn>
                <a:cxn ang="0">
                  <a:pos x="612" y="686"/>
                </a:cxn>
                <a:cxn ang="0">
                  <a:pos x="389" y="0"/>
                </a:cxn>
                <a:cxn ang="0">
                  <a:pos x="544" y="31"/>
                </a:cxn>
                <a:cxn ang="0">
                  <a:pos x="685" y="121"/>
                </a:cxn>
                <a:cxn ang="0">
                  <a:pos x="753" y="247"/>
                </a:cxn>
                <a:cxn ang="0">
                  <a:pos x="762" y="842"/>
                </a:cxn>
                <a:cxn ang="0">
                  <a:pos x="787" y="918"/>
                </a:cxn>
                <a:cxn ang="0">
                  <a:pos x="840" y="943"/>
                </a:cxn>
                <a:cxn ang="0">
                  <a:pos x="869" y="933"/>
                </a:cxn>
                <a:cxn ang="0">
                  <a:pos x="903" y="893"/>
                </a:cxn>
                <a:cxn ang="0">
                  <a:pos x="918" y="797"/>
                </a:cxn>
                <a:cxn ang="0">
                  <a:pos x="971" y="676"/>
                </a:cxn>
                <a:cxn ang="0">
                  <a:pos x="962" y="868"/>
                </a:cxn>
                <a:cxn ang="0">
                  <a:pos x="918" y="958"/>
                </a:cxn>
                <a:cxn ang="0">
                  <a:pos x="850" y="999"/>
                </a:cxn>
                <a:cxn ang="0">
                  <a:pos x="796" y="1009"/>
                </a:cxn>
                <a:cxn ang="0">
                  <a:pos x="694" y="969"/>
                </a:cxn>
                <a:cxn ang="0">
                  <a:pos x="636" y="878"/>
                </a:cxn>
                <a:cxn ang="0">
                  <a:pos x="626" y="837"/>
                </a:cxn>
                <a:cxn ang="0">
                  <a:pos x="549" y="948"/>
                </a:cxn>
                <a:cxn ang="0">
                  <a:pos x="422" y="1019"/>
                </a:cxn>
                <a:cxn ang="0">
                  <a:pos x="291" y="1024"/>
                </a:cxn>
                <a:cxn ang="0">
                  <a:pos x="175" y="1004"/>
                </a:cxn>
                <a:cxn ang="0">
                  <a:pos x="73" y="948"/>
                </a:cxn>
                <a:cxn ang="0">
                  <a:pos x="10" y="853"/>
                </a:cxn>
                <a:cxn ang="0">
                  <a:pos x="5" y="732"/>
                </a:cxn>
                <a:cxn ang="0">
                  <a:pos x="68" y="605"/>
                </a:cxn>
                <a:cxn ang="0">
                  <a:pos x="214" y="500"/>
                </a:cxn>
                <a:cxn ang="0">
                  <a:pos x="422" y="439"/>
                </a:cxn>
                <a:cxn ang="0">
                  <a:pos x="612" y="419"/>
                </a:cxn>
                <a:cxn ang="0">
                  <a:pos x="607" y="257"/>
                </a:cxn>
                <a:cxn ang="0">
                  <a:pos x="554" y="142"/>
                </a:cxn>
                <a:cxn ang="0">
                  <a:pos x="476" y="71"/>
                </a:cxn>
                <a:cxn ang="0">
                  <a:pos x="384" y="51"/>
                </a:cxn>
                <a:cxn ang="0">
                  <a:pos x="267" y="71"/>
                </a:cxn>
                <a:cxn ang="0">
                  <a:pos x="151" y="152"/>
                </a:cxn>
                <a:cxn ang="0">
                  <a:pos x="233" y="182"/>
                </a:cxn>
                <a:cxn ang="0">
                  <a:pos x="262" y="237"/>
                </a:cxn>
                <a:cxn ang="0">
                  <a:pos x="257" y="298"/>
                </a:cxn>
                <a:cxn ang="0">
                  <a:pos x="204" y="348"/>
                </a:cxn>
                <a:cxn ang="0">
                  <a:pos x="121" y="353"/>
                </a:cxn>
                <a:cxn ang="0">
                  <a:pos x="73" y="298"/>
                </a:cxn>
                <a:cxn ang="0">
                  <a:pos x="73" y="182"/>
                </a:cxn>
                <a:cxn ang="0">
                  <a:pos x="160" y="71"/>
                </a:cxn>
                <a:cxn ang="0">
                  <a:pos x="306" y="10"/>
                </a:cxn>
              </a:cxnLst>
              <a:rect l="0" t="0" r="r" b="b"/>
              <a:pathLst>
                <a:path w="971" h="1029">
                  <a:moveTo>
                    <a:pt x="612" y="459"/>
                  </a:moveTo>
                  <a:lnTo>
                    <a:pt x="505" y="469"/>
                  </a:lnTo>
                  <a:lnTo>
                    <a:pt x="413" y="494"/>
                  </a:lnTo>
                  <a:lnTo>
                    <a:pt x="340" y="525"/>
                  </a:lnTo>
                  <a:lnTo>
                    <a:pt x="282" y="560"/>
                  </a:lnTo>
                  <a:lnTo>
                    <a:pt x="233" y="600"/>
                  </a:lnTo>
                  <a:lnTo>
                    <a:pt x="204" y="646"/>
                  </a:lnTo>
                  <a:lnTo>
                    <a:pt x="180" y="696"/>
                  </a:lnTo>
                  <a:lnTo>
                    <a:pt x="170" y="742"/>
                  </a:lnTo>
                  <a:lnTo>
                    <a:pt x="165" y="782"/>
                  </a:lnTo>
                  <a:lnTo>
                    <a:pt x="175" y="847"/>
                  </a:lnTo>
                  <a:lnTo>
                    <a:pt x="204" y="898"/>
                  </a:lnTo>
                  <a:lnTo>
                    <a:pt x="243" y="938"/>
                  </a:lnTo>
                  <a:lnTo>
                    <a:pt x="296" y="963"/>
                  </a:lnTo>
                  <a:lnTo>
                    <a:pt x="359" y="974"/>
                  </a:lnTo>
                  <a:lnTo>
                    <a:pt x="403" y="969"/>
                  </a:lnTo>
                  <a:lnTo>
                    <a:pt x="452" y="953"/>
                  </a:lnTo>
                  <a:lnTo>
                    <a:pt x="500" y="928"/>
                  </a:lnTo>
                  <a:lnTo>
                    <a:pt x="544" y="888"/>
                  </a:lnTo>
                  <a:lnTo>
                    <a:pt x="578" y="837"/>
                  </a:lnTo>
                  <a:lnTo>
                    <a:pt x="602" y="767"/>
                  </a:lnTo>
                  <a:lnTo>
                    <a:pt x="612" y="686"/>
                  </a:lnTo>
                  <a:lnTo>
                    <a:pt x="612" y="459"/>
                  </a:lnTo>
                  <a:close/>
                  <a:moveTo>
                    <a:pt x="389" y="0"/>
                  </a:moveTo>
                  <a:lnTo>
                    <a:pt x="466" y="5"/>
                  </a:lnTo>
                  <a:lnTo>
                    <a:pt x="544" y="31"/>
                  </a:lnTo>
                  <a:lnTo>
                    <a:pt x="617" y="66"/>
                  </a:lnTo>
                  <a:lnTo>
                    <a:pt x="685" y="121"/>
                  </a:lnTo>
                  <a:lnTo>
                    <a:pt x="728" y="182"/>
                  </a:lnTo>
                  <a:lnTo>
                    <a:pt x="753" y="247"/>
                  </a:lnTo>
                  <a:lnTo>
                    <a:pt x="762" y="313"/>
                  </a:lnTo>
                  <a:lnTo>
                    <a:pt x="762" y="842"/>
                  </a:lnTo>
                  <a:lnTo>
                    <a:pt x="772" y="893"/>
                  </a:lnTo>
                  <a:lnTo>
                    <a:pt x="787" y="918"/>
                  </a:lnTo>
                  <a:lnTo>
                    <a:pt x="811" y="938"/>
                  </a:lnTo>
                  <a:lnTo>
                    <a:pt x="840" y="943"/>
                  </a:lnTo>
                  <a:lnTo>
                    <a:pt x="855" y="943"/>
                  </a:lnTo>
                  <a:lnTo>
                    <a:pt x="869" y="933"/>
                  </a:lnTo>
                  <a:lnTo>
                    <a:pt x="889" y="918"/>
                  </a:lnTo>
                  <a:lnTo>
                    <a:pt x="903" y="893"/>
                  </a:lnTo>
                  <a:lnTo>
                    <a:pt x="913" y="853"/>
                  </a:lnTo>
                  <a:lnTo>
                    <a:pt x="918" y="797"/>
                  </a:lnTo>
                  <a:lnTo>
                    <a:pt x="918" y="676"/>
                  </a:lnTo>
                  <a:lnTo>
                    <a:pt x="971" y="676"/>
                  </a:lnTo>
                  <a:lnTo>
                    <a:pt x="971" y="797"/>
                  </a:lnTo>
                  <a:lnTo>
                    <a:pt x="962" y="868"/>
                  </a:lnTo>
                  <a:lnTo>
                    <a:pt x="942" y="918"/>
                  </a:lnTo>
                  <a:lnTo>
                    <a:pt x="918" y="958"/>
                  </a:lnTo>
                  <a:lnTo>
                    <a:pt x="884" y="984"/>
                  </a:lnTo>
                  <a:lnTo>
                    <a:pt x="850" y="999"/>
                  </a:lnTo>
                  <a:lnTo>
                    <a:pt x="821" y="1009"/>
                  </a:lnTo>
                  <a:lnTo>
                    <a:pt x="796" y="1009"/>
                  </a:lnTo>
                  <a:lnTo>
                    <a:pt x="738" y="999"/>
                  </a:lnTo>
                  <a:lnTo>
                    <a:pt x="694" y="969"/>
                  </a:lnTo>
                  <a:lnTo>
                    <a:pt x="660" y="928"/>
                  </a:lnTo>
                  <a:lnTo>
                    <a:pt x="636" y="878"/>
                  </a:lnTo>
                  <a:lnTo>
                    <a:pt x="626" y="827"/>
                  </a:lnTo>
                  <a:lnTo>
                    <a:pt x="626" y="837"/>
                  </a:lnTo>
                  <a:lnTo>
                    <a:pt x="597" y="898"/>
                  </a:lnTo>
                  <a:lnTo>
                    <a:pt x="549" y="948"/>
                  </a:lnTo>
                  <a:lnTo>
                    <a:pt x="495" y="994"/>
                  </a:lnTo>
                  <a:lnTo>
                    <a:pt x="422" y="1019"/>
                  </a:lnTo>
                  <a:lnTo>
                    <a:pt x="345" y="1029"/>
                  </a:lnTo>
                  <a:lnTo>
                    <a:pt x="291" y="1024"/>
                  </a:lnTo>
                  <a:lnTo>
                    <a:pt x="233" y="1019"/>
                  </a:lnTo>
                  <a:lnTo>
                    <a:pt x="175" y="1004"/>
                  </a:lnTo>
                  <a:lnTo>
                    <a:pt x="121" y="979"/>
                  </a:lnTo>
                  <a:lnTo>
                    <a:pt x="73" y="948"/>
                  </a:lnTo>
                  <a:lnTo>
                    <a:pt x="34" y="908"/>
                  </a:lnTo>
                  <a:lnTo>
                    <a:pt x="10" y="853"/>
                  </a:lnTo>
                  <a:lnTo>
                    <a:pt x="0" y="792"/>
                  </a:lnTo>
                  <a:lnTo>
                    <a:pt x="5" y="732"/>
                  </a:lnTo>
                  <a:lnTo>
                    <a:pt x="29" y="666"/>
                  </a:lnTo>
                  <a:lnTo>
                    <a:pt x="68" y="605"/>
                  </a:lnTo>
                  <a:lnTo>
                    <a:pt x="131" y="550"/>
                  </a:lnTo>
                  <a:lnTo>
                    <a:pt x="214" y="500"/>
                  </a:lnTo>
                  <a:lnTo>
                    <a:pt x="316" y="459"/>
                  </a:lnTo>
                  <a:lnTo>
                    <a:pt x="422" y="439"/>
                  </a:lnTo>
                  <a:lnTo>
                    <a:pt x="520" y="424"/>
                  </a:lnTo>
                  <a:lnTo>
                    <a:pt x="612" y="419"/>
                  </a:lnTo>
                  <a:lnTo>
                    <a:pt x="612" y="338"/>
                  </a:lnTo>
                  <a:lnTo>
                    <a:pt x="607" y="257"/>
                  </a:lnTo>
                  <a:lnTo>
                    <a:pt x="588" y="192"/>
                  </a:lnTo>
                  <a:lnTo>
                    <a:pt x="554" y="142"/>
                  </a:lnTo>
                  <a:lnTo>
                    <a:pt x="520" y="101"/>
                  </a:lnTo>
                  <a:lnTo>
                    <a:pt x="476" y="71"/>
                  </a:lnTo>
                  <a:lnTo>
                    <a:pt x="432" y="56"/>
                  </a:lnTo>
                  <a:lnTo>
                    <a:pt x="384" y="51"/>
                  </a:lnTo>
                  <a:lnTo>
                    <a:pt x="325" y="56"/>
                  </a:lnTo>
                  <a:lnTo>
                    <a:pt x="267" y="71"/>
                  </a:lnTo>
                  <a:lnTo>
                    <a:pt x="204" y="106"/>
                  </a:lnTo>
                  <a:lnTo>
                    <a:pt x="151" y="152"/>
                  </a:lnTo>
                  <a:lnTo>
                    <a:pt x="199" y="162"/>
                  </a:lnTo>
                  <a:lnTo>
                    <a:pt x="233" y="182"/>
                  </a:lnTo>
                  <a:lnTo>
                    <a:pt x="253" y="207"/>
                  </a:lnTo>
                  <a:lnTo>
                    <a:pt x="262" y="237"/>
                  </a:lnTo>
                  <a:lnTo>
                    <a:pt x="262" y="257"/>
                  </a:lnTo>
                  <a:lnTo>
                    <a:pt x="257" y="298"/>
                  </a:lnTo>
                  <a:lnTo>
                    <a:pt x="233" y="328"/>
                  </a:lnTo>
                  <a:lnTo>
                    <a:pt x="204" y="348"/>
                  </a:lnTo>
                  <a:lnTo>
                    <a:pt x="160" y="358"/>
                  </a:lnTo>
                  <a:lnTo>
                    <a:pt x="121" y="353"/>
                  </a:lnTo>
                  <a:lnTo>
                    <a:pt x="92" y="328"/>
                  </a:lnTo>
                  <a:lnTo>
                    <a:pt x="73" y="298"/>
                  </a:lnTo>
                  <a:lnTo>
                    <a:pt x="63" y="252"/>
                  </a:lnTo>
                  <a:lnTo>
                    <a:pt x="73" y="182"/>
                  </a:lnTo>
                  <a:lnTo>
                    <a:pt x="107" y="121"/>
                  </a:lnTo>
                  <a:lnTo>
                    <a:pt x="160" y="71"/>
                  </a:lnTo>
                  <a:lnTo>
                    <a:pt x="228" y="36"/>
                  </a:lnTo>
                  <a:lnTo>
                    <a:pt x="306" y="1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3925" y="1694"/>
              <a:ext cx="675" cy="1402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30" y="0"/>
                </a:cxn>
                <a:cxn ang="0">
                  <a:pos x="330" y="414"/>
                </a:cxn>
                <a:cxn ang="0">
                  <a:pos x="636" y="414"/>
                </a:cxn>
                <a:cxn ang="0">
                  <a:pos x="636" y="484"/>
                </a:cxn>
                <a:cxn ang="0">
                  <a:pos x="335" y="484"/>
                </a:cxn>
                <a:cxn ang="0">
                  <a:pos x="335" y="479"/>
                </a:cxn>
                <a:cxn ang="0">
                  <a:pos x="330" y="484"/>
                </a:cxn>
                <a:cxn ang="0">
                  <a:pos x="335" y="484"/>
                </a:cxn>
                <a:cxn ang="0">
                  <a:pos x="335" y="1155"/>
                </a:cxn>
                <a:cxn ang="0">
                  <a:pos x="355" y="1236"/>
                </a:cxn>
                <a:cxn ang="0">
                  <a:pos x="369" y="1276"/>
                </a:cxn>
                <a:cxn ang="0">
                  <a:pos x="398" y="1311"/>
                </a:cxn>
                <a:cxn ang="0">
                  <a:pos x="432" y="1331"/>
                </a:cxn>
                <a:cxn ang="0">
                  <a:pos x="481" y="1341"/>
                </a:cxn>
                <a:cxn ang="0">
                  <a:pos x="525" y="1331"/>
                </a:cxn>
                <a:cxn ang="0">
                  <a:pos x="563" y="1301"/>
                </a:cxn>
                <a:cxn ang="0">
                  <a:pos x="593" y="1256"/>
                </a:cxn>
                <a:cxn ang="0">
                  <a:pos x="617" y="1185"/>
                </a:cxn>
                <a:cxn ang="0">
                  <a:pos x="622" y="1094"/>
                </a:cxn>
                <a:cxn ang="0">
                  <a:pos x="622" y="973"/>
                </a:cxn>
                <a:cxn ang="0">
                  <a:pos x="675" y="973"/>
                </a:cxn>
                <a:cxn ang="0">
                  <a:pos x="675" y="1099"/>
                </a:cxn>
                <a:cxn ang="0">
                  <a:pos x="670" y="1160"/>
                </a:cxn>
                <a:cxn ang="0">
                  <a:pos x="661" y="1225"/>
                </a:cxn>
                <a:cxn ang="0">
                  <a:pos x="641" y="1281"/>
                </a:cxn>
                <a:cxn ang="0">
                  <a:pos x="612" y="1331"/>
                </a:cxn>
                <a:cxn ang="0">
                  <a:pos x="573" y="1367"/>
                </a:cxn>
                <a:cxn ang="0">
                  <a:pos x="525" y="1392"/>
                </a:cxn>
                <a:cxn ang="0">
                  <a:pos x="461" y="1402"/>
                </a:cxn>
                <a:cxn ang="0">
                  <a:pos x="432" y="1402"/>
                </a:cxn>
                <a:cxn ang="0">
                  <a:pos x="393" y="1397"/>
                </a:cxn>
                <a:cxn ang="0">
                  <a:pos x="316" y="1367"/>
                </a:cxn>
                <a:cxn ang="0">
                  <a:pos x="277" y="1336"/>
                </a:cxn>
                <a:cxn ang="0">
                  <a:pos x="238" y="1301"/>
                </a:cxn>
                <a:cxn ang="0">
                  <a:pos x="209" y="1246"/>
                </a:cxn>
                <a:cxn ang="0">
                  <a:pos x="189" y="1180"/>
                </a:cxn>
                <a:cxn ang="0">
                  <a:pos x="185" y="1099"/>
                </a:cxn>
                <a:cxn ang="0">
                  <a:pos x="185" y="484"/>
                </a:cxn>
                <a:cxn ang="0">
                  <a:pos x="0" y="484"/>
                </a:cxn>
                <a:cxn ang="0">
                  <a:pos x="0" y="434"/>
                </a:cxn>
                <a:cxn ang="0">
                  <a:pos x="73" y="419"/>
                </a:cxn>
                <a:cxn ang="0">
                  <a:pos x="131" y="388"/>
                </a:cxn>
                <a:cxn ang="0">
                  <a:pos x="180" y="338"/>
                </a:cxn>
                <a:cxn ang="0">
                  <a:pos x="219" y="283"/>
                </a:cxn>
                <a:cxn ang="0">
                  <a:pos x="243" y="217"/>
                </a:cxn>
                <a:cxn ang="0">
                  <a:pos x="262" y="141"/>
                </a:cxn>
                <a:cxn ang="0">
                  <a:pos x="272" y="71"/>
                </a:cxn>
                <a:cxn ang="0">
                  <a:pos x="277" y="0"/>
                </a:cxn>
              </a:cxnLst>
              <a:rect l="0" t="0" r="r" b="b"/>
              <a:pathLst>
                <a:path w="675" h="1402">
                  <a:moveTo>
                    <a:pt x="277" y="0"/>
                  </a:moveTo>
                  <a:lnTo>
                    <a:pt x="330" y="0"/>
                  </a:lnTo>
                  <a:lnTo>
                    <a:pt x="330" y="414"/>
                  </a:lnTo>
                  <a:lnTo>
                    <a:pt x="636" y="414"/>
                  </a:lnTo>
                  <a:lnTo>
                    <a:pt x="636" y="484"/>
                  </a:lnTo>
                  <a:lnTo>
                    <a:pt x="335" y="484"/>
                  </a:lnTo>
                  <a:lnTo>
                    <a:pt x="335" y="479"/>
                  </a:lnTo>
                  <a:lnTo>
                    <a:pt x="330" y="484"/>
                  </a:lnTo>
                  <a:lnTo>
                    <a:pt x="335" y="484"/>
                  </a:lnTo>
                  <a:lnTo>
                    <a:pt x="335" y="1155"/>
                  </a:lnTo>
                  <a:lnTo>
                    <a:pt x="355" y="1236"/>
                  </a:lnTo>
                  <a:lnTo>
                    <a:pt x="369" y="1276"/>
                  </a:lnTo>
                  <a:lnTo>
                    <a:pt x="398" y="1311"/>
                  </a:lnTo>
                  <a:lnTo>
                    <a:pt x="432" y="1331"/>
                  </a:lnTo>
                  <a:lnTo>
                    <a:pt x="481" y="1341"/>
                  </a:lnTo>
                  <a:lnTo>
                    <a:pt x="525" y="1331"/>
                  </a:lnTo>
                  <a:lnTo>
                    <a:pt x="563" y="1301"/>
                  </a:lnTo>
                  <a:lnTo>
                    <a:pt x="593" y="1256"/>
                  </a:lnTo>
                  <a:lnTo>
                    <a:pt x="617" y="1185"/>
                  </a:lnTo>
                  <a:lnTo>
                    <a:pt x="622" y="1094"/>
                  </a:lnTo>
                  <a:lnTo>
                    <a:pt x="622" y="973"/>
                  </a:lnTo>
                  <a:lnTo>
                    <a:pt x="675" y="973"/>
                  </a:lnTo>
                  <a:lnTo>
                    <a:pt x="675" y="1099"/>
                  </a:lnTo>
                  <a:lnTo>
                    <a:pt x="670" y="1160"/>
                  </a:lnTo>
                  <a:lnTo>
                    <a:pt x="661" y="1225"/>
                  </a:lnTo>
                  <a:lnTo>
                    <a:pt x="641" y="1281"/>
                  </a:lnTo>
                  <a:lnTo>
                    <a:pt x="612" y="1331"/>
                  </a:lnTo>
                  <a:lnTo>
                    <a:pt x="573" y="1367"/>
                  </a:lnTo>
                  <a:lnTo>
                    <a:pt x="525" y="1392"/>
                  </a:lnTo>
                  <a:lnTo>
                    <a:pt x="461" y="1402"/>
                  </a:lnTo>
                  <a:lnTo>
                    <a:pt x="432" y="1402"/>
                  </a:lnTo>
                  <a:lnTo>
                    <a:pt x="393" y="1397"/>
                  </a:lnTo>
                  <a:lnTo>
                    <a:pt x="316" y="1367"/>
                  </a:lnTo>
                  <a:lnTo>
                    <a:pt x="277" y="1336"/>
                  </a:lnTo>
                  <a:lnTo>
                    <a:pt x="238" y="1301"/>
                  </a:lnTo>
                  <a:lnTo>
                    <a:pt x="209" y="1246"/>
                  </a:lnTo>
                  <a:lnTo>
                    <a:pt x="189" y="1180"/>
                  </a:lnTo>
                  <a:lnTo>
                    <a:pt x="185" y="1099"/>
                  </a:lnTo>
                  <a:lnTo>
                    <a:pt x="185" y="484"/>
                  </a:lnTo>
                  <a:lnTo>
                    <a:pt x="0" y="484"/>
                  </a:lnTo>
                  <a:lnTo>
                    <a:pt x="0" y="434"/>
                  </a:lnTo>
                  <a:lnTo>
                    <a:pt x="73" y="419"/>
                  </a:lnTo>
                  <a:lnTo>
                    <a:pt x="131" y="388"/>
                  </a:lnTo>
                  <a:lnTo>
                    <a:pt x="180" y="338"/>
                  </a:lnTo>
                  <a:lnTo>
                    <a:pt x="219" y="283"/>
                  </a:lnTo>
                  <a:lnTo>
                    <a:pt x="243" y="217"/>
                  </a:lnTo>
                  <a:lnTo>
                    <a:pt x="262" y="141"/>
                  </a:lnTo>
                  <a:lnTo>
                    <a:pt x="272" y="71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5498" y="2082"/>
              <a:ext cx="1074" cy="1009"/>
            </a:xfrm>
            <a:custGeom>
              <a:avLst/>
              <a:gdLst/>
              <a:ahLst/>
              <a:cxnLst>
                <a:cxn ang="0">
                  <a:pos x="486" y="11"/>
                </a:cxn>
                <a:cxn ang="0">
                  <a:pos x="612" y="101"/>
                </a:cxn>
                <a:cxn ang="0">
                  <a:pos x="685" y="101"/>
                </a:cxn>
                <a:cxn ang="0">
                  <a:pos x="811" y="11"/>
                </a:cxn>
                <a:cxn ang="0">
                  <a:pos x="1001" y="31"/>
                </a:cxn>
                <a:cxn ang="0">
                  <a:pos x="1074" y="147"/>
                </a:cxn>
                <a:cxn ang="0">
                  <a:pos x="1020" y="258"/>
                </a:cxn>
                <a:cxn ang="0">
                  <a:pos x="918" y="273"/>
                </a:cxn>
                <a:cxn ang="0">
                  <a:pos x="875" y="202"/>
                </a:cxn>
                <a:cxn ang="0">
                  <a:pos x="938" y="96"/>
                </a:cxn>
                <a:cxn ang="0">
                  <a:pos x="899" y="51"/>
                </a:cxn>
                <a:cxn ang="0">
                  <a:pos x="768" y="91"/>
                </a:cxn>
                <a:cxn ang="0">
                  <a:pos x="680" y="232"/>
                </a:cxn>
                <a:cxn ang="0">
                  <a:pos x="588" y="621"/>
                </a:cxn>
                <a:cxn ang="0">
                  <a:pos x="554" y="782"/>
                </a:cxn>
                <a:cxn ang="0">
                  <a:pos x="569" y="903"/>
                </a:cxn>
                <a:cxn ang="0">
                  <a:pos x="666" y="964"/>
                </a:cxn>
                <a:cxn ang="0">
                  <a:pos x="782" y="923"/>
                </a:cxn>
                <a:cxn ang="0">
                  <a:pos x="918" y="762"/>
                </a:cxn>
                <a:cxn ang="0">
                  <a:pos x="972" y="646"/>
                </a:cxn>
                <a:cxn ang="0">
                  <a:pos x="1011" y="656"/>
                </a:cxn>
                <a:cxn ang="0">
                  <a:pos x="986" y="742"/>
                </a:cxn>
                <a:cxn ang="0">
                  <a:pos x="875" y="913"/>
                </a:cxn>
                <a:cxn ang="0">
                  <a:pos x="666" y="1009"/>
                </a:cxn>
                <a:cxn ang="0">
                  <a:pos x="491" y="938"/>
                </a:cxn>
                <a:cxn ang="0">
                  <a:pos x="423" y="858"/>
                </a:cxn>
                <a:cxn ang="0">
                  <a:pos x="326" y="969"/>
                </a:cxn>
                <a:cxn ang="0">
                  <a:pos x="146" y="1004"/>
                </a:cxn>
                <a:cxn ang="0">
                  <a:pos x="10" y="918"/>
                </a:cxn>
                <a:cxn ang="0">
                  <a:pos x="34" y="772"/>
                </a:cxn>
                <a:cxn ang="0">
                  <a:pos x="146" y="737"/>
                </a:cxn>
                <a:cxn ang="0">
                  <a:pos x="200" y="807"/>
                </a:cxn>
                <a:cxn ang="0">
                  <a:pos x="136" y="913"/>
                </a:cxn>
                <a:cxn ang="0">
                  <a:pos x="180" y="959"/>
                </a:cxn>
                <a:cxn ang="0">
                  <a:pos x="306" y="918"/>
                </a:cxn>
                <a:cxn ang="0">
                  <a:pos x="408" y="727"/>
                </a:cxn>
                <a:cxn ang="0">
                  <a:pos x="510" y="293"/>
                </a:cxn>
                <a:cxn ang="0">
                  <a:pos x="520" y="137"/>
                </a:cxn>
                <a:cxn ang="0">
                  <a:pos x="457" y="56"/>
                </a:cxn>
                <a:cxn ang="0">
                  <a:pos x="374" y="51"/>
                </a:cxn>
                <a:cxn ang="0">
                  <a:pos x="243" y="121"/>
                </a:cxn>
                <a:cxn ang="0">
                  <a:pos x="122" y="338"/>
                </a:cxn>
                <a:cxn ang="0">
                  <a:pos x="78" y="363"/>
                </a:cxn>
                <a:cxn ang="0">
                  <a:pos x="64" y="343"/>
                </a:cxn>
                <a:cxn ang="0">
                  <a:pos x="112" y="212"/>
                </a:cxn>
                <a:cxn ang="0">
                  <a:pos x="263" y="46"/>
                </a:cxn>
              </a:cxnLst>
              <a:rect l="0" t="0" r="r" b="b"/>
              <a:pathLst>
                <a:path w="1074" h="1009">
                  <a:moveTo>
                    <a:pt x="413" y="0"/>
                  </a:moveTo>
                  <a:lnTo>
                    <a:pt x="447" y="0"/>
                  </a:lnTo>
                  <a:lnTo>
                    <a:pt x="486" y="11"/>
                  </a:lnTo>
                  <a:lnTo>
                    <a:pt x="530" y="31"/>
                  </a:lnTo>
                  <a:lnTo>
                    <a:pt x="573" y="61"/>
                  </a:lnTo>
                  <a:lnTo>
                    <a:pt x="612" y="101"/>
                  </a:lnTo>
                  <a:lnTo>
                    <a:pt x="641" y="167"/>
                  </a:lnTo>
                  <a:lnTo>
                    <a:pt x="661" y="137"/>
                  </a:lnTo>
                  <a:lnTo>
                    <a:pt x="685" y="101"/>
                  </a:lnTo>
                  <a:lnTo>
                    <a:pt x="719" y="66"/>
                  </a:lnTo>
                  <a:lnTo>
                    <a:pt x="763" y="36"/>
                  </a:lnTo>
                  <a:lnTo>
                    <a:pt x="811" y="11"/>
                  </a:lnTo>
                  <a:lnTo>
                    <a:pt x="870" y="0"/>
                  </a:lnTo>
                  <a:lnTo>
                    <a:pt x="957" y="11"/>
                  </a:lnTo>
                  <a:lnTo>
                    <a:pt x="1001" y="31"/>
                  </a:lnTo>
                  <a:lnTo>
                    <a:pt x="1040" y="56"/>
                  </a:lnTo>
                  <a:lnTo>
                    <a:pt x="1064" y="96"/>
                  </a:lnTo>
                  <a:lnTo>
                    <a:pt x="1074" y="147"/>
                  </a:lnTo>
                  <a:lnTo>
                    <a:pt x="1064" y="197"/>
                  </a:lnTo>
                  <a:lnTo>
                    <a:pt x="1045" y="232"/>
                  </a:lnTo>
                  <a:lnTo>
                    <a:pt x="1020" y="258"/>
                  </a:lnTo>
                  <a:lnTo>
                    <a:pt x="986" y="273"/>
                  </a:lnTo>
                  <a:lnTo>
                    <a:pt x="957" y="278"/>
                  </a:lnTo>
                  <a:lnTo>
                    <a:pt x="918" y="273"/>
                  </a:lnTo>
                  <a:lnTo>
                    <a:pt x="894" y="253"/>
                  </a:lnTo>
                  <a:lnTo>
                    <a:pt x="879" y="227"/>
                  </a:lnTo>
                  <a:lnTo>
                    <a:pt x="875" y="202"/>
                  </a:lnTo>
                  <a:lnTo>
                    <a:pt x="884" y="162"/>
                  </a:lnTo>
                  <a:lnTo>
                    <a:pt x="904" y="126"/>
                  </a:lnTo>
                  <a:lnTo>
                    <a:pt x="938" y="96"/>
                  </a:lnTo>
                  <a:lnTo>
                    <a:pt x="981" y="81"/>
                  </a:lnTo>
                  <a:lnTo>
                    <a:pt x="938" y="61"/>
                  </a:lnTo>
                  <a:lnTo>
                    <a:pt x="899" y="51"/>
                  </a:lnTo>
                  <a:lnTo>
                    <a:pt x="875" y="51"/>
                  </a:lnTo>
                  <a:lnTo>
                    <a:pt x="816" y="61"/>
                  </a:lnTo>
                  <a:lnTo>
                    <a:pt x="768" y="91"/>
                  </a:lnTo>
                  <a:lnTo>
                    <a:pt x="729" y="137"/>
                  </a:lnTo>
                  <a:lnTo>
                    <a:pt x="700" y="182"/>
                  </a:lnTo>
                  <a:lnTo>
                    <a:pt x="680" y="232"/>
                  </a:lnTo>
                  <a:lnTo>
                    <a:pt x="666" y="278"/>
                  </a:lnTo>
                  <a:lnTo>
                    <a:pt x="661" y="313"/>
                  </a:lnTo>
                  <a:lnTo>
                    <a:pt x="588" y="621"/>
                  </a:lnTo>
                  <a:lnTo>
                    <a:pt x="573" y="686"/>
                  </a:lnTo>
                  <a:lnTo>
                    <a:pt x="559" y="737"/>
                  </a:lnTo>
                  <a:lnTo>
                    <a:pt x="554" y="782"/>
                  </a:lnTo>
                  <a:lnTo>
                    <a:pt x="549" y="817"/>
                  </a:lnTo>
                  <a:lnTo>
                    <a:pt x="554" y="863"/>
                  </a:lnTo>
                  <a:lnTo>
                    <a:pt x="569" y="903"/>
                  </a:lnTo>
                  <a:lnTo>
                    <a:pt x="588" y="933"/>
                  </a:lnTo>
                  <a:lnTo>
                    <a:pt x="622" y="953"/>
                  </a:lnTo>
                  <a:lnTo>
                    <a:pt x="666" y="964"/>
                  </a:lnTo>
                  <a:lnTo>
                    <a:pt x="700" y="959"/>
                  </a:lnTo>
                  <a:lnTo>
                    <a:pt x="739" y="948"/>
                  </a:lnTo>
                  <a:lnTo>
                    <a:pt x="782" y="923"/>
                  </a:lnTo>
                  <a:lnTo>
                    <a:pt x="831" y="888"/>
                  </a:lnTo>
                  <a:lnTo>
                    <a:pt x="875" y="832"/>
                  </a:lnTo>
                  <a:lnTo>
                    <a:pt x="918" y="762"/>
                  </a:lnTo>
                  <a:lnTo>
                    <a:pt x="952" y="671"/>
                  </a:lnTo>
                  <a:lnTo>
                    <a:pt x="962" y="651"/>
                  </a:lnTo>
                  <a:lnTo>
                    <a:pt x="972" y="646"/>
                  </a:lnTo>
                  <a:lnTo>
                    <a:pt x="996" y="646"/>
                  </a:lnTo>
                  <a:lnTo>
                    <a:pt x="1001" y="651"/>
                  </a:lnTo>
                  <a:lnTo>
                    <a:pt x="1011" y="656"/>
                  </a:lnTo>
                  <a:lnTo>
                    <a:pt x="1011" y="666"/>
                  </a:lnTo>
                  <a:lnTo>
                    <a:pt x="1006" y="696"/>
                  </a:lnTo>
                  <a:lnTo>
                    <a:pt x="986" y="742"/>
                  </a:lnTo>
                  <a:lnTo>
                    <a:pt x="962" y="797"/>
                  </a:lnTo>
                  <a:lnTo>
                    <a:pt x="923" y="858"/>
                  </a:lnTo>
                  <a:lnTo>
                    <a:pt x="875" y="913"/>
                  </a:lnTo>
                  <a:lnTo>
                    <a:pt x="811" y="964"/>
                  </a:lnTo>
                  <a:lnTo>
                    <a:pt x="743" y="999"/>
                  </a:lnTo>
                  <a:lnTo>
                    <a:pt x="666" y="1009"/>
                  </a:lnTo>
                  <a:lnTo>
                    <a:pt x="598" y="999"/>
                  </a:lnTo>
                  <a:lnTo>
                    <a:pt x="539" y="974"/>
                  </a:lnTo>
                  <a:lnTo>
                    <a:pt x="491" y="938"/>
                  </a:lnTo>
                  <a:lnTo>
                    <a:pt x="457" y="893"/>
                  </a:lnTo>
                  <a:lnTo>
                    <a:pt x="433" y="843"/>
                  </a:lnTo>
                  <a:lnTo>
                    <a:pt x="423" y="858"/>
                  </a:lnTo>
                  <a:lnTo>
                    <a:pt x="399" y="888"/>
                  </a:lnTo>
                  <a:lnTo>
                    <a:pt x="370" y="928"/>
                  </a:lnTo>
                  <a:lnTo>
                    <a:pt x="326" y="969"/>
                  </a:lnTo>
                  <a:lnTo>
                    <a:pt x="268" y="999"/>
                  </a:lnTo>
                  <a:lnTo>
                    <a:pt x="204" y="1009"/>
                  </a:lnTo>
                  <a:lnTo>
                    <a:pt x="146" y="1004"/>
                  </a:lnTo>
                  <a:lnTo>
                    <a:pt x="93" y="989"/>
                  </a:lnTo>
                  <a:lnTo>
                    <a:pt x="44" y="959"/>
                  </a:lnTo>
                  <a:lnTo>
                    <a:pt x="10" y="918"/>
                  </a:lnTo>
                  <a:lnTo>
                    <a:pt x="0" y="863"/>
                  </a:lnTo>
                  <a:lnTo>
                    <a:pt x="10" y="812"/>
                  </a:lnTo>
                  <a:lnTo>
                    <a:pt x="34" y="772"/>
                  </a:lnTo>
                  <a:lnTo>
                    <a:pt x="73" y="742"/>
                  </a:lnTo>
                  <a:lnTo>
                    <a:pt x="117" y="732"/>
                  </a:lnTo>
                  <a:lnTo>
                    <a:pt x="146" y="737"/>
                  </a:lnTo>
                  <a:lnTo>
                    <a:pt x="170" y="747"/>
                  </a:lnTo>
                  <a:lnTo>
                    <a:pt x="190" y="772"/>
                  </a:lnTo>
                  <a:lnTo>
                    <a:pt x="200" y="807"/>
                  </a:lnTo>
                  <a:lnTo>
                    <a:pt x="190" y="853"/>
                  </a:lnTo>
                  <a:lnTo>
                    <a:pt x="170" y="888"/>
                  </a:lnTo>
                  <a:lnTo>
                    <a:pt x="136" y="913"/>
                  </a:lnTo>
                  <a:lnTo>
                    <a:pt x="98" y="928"/>
                  </a:lnTo>
                  <a:lnTo>
                    <a:pt x="141" y="948"/>
                  </a:lnTo>
                  <a:lnTo>
                    <a:pt x="180" y="959"/>
                  </a:lnTo>
                  <a:lnTo>
                    <a:pt x="204" y="959"/>
                  </a:lnTo>
                  <a:lnTo>
                    <a:pt x="258" y="948"/>
                  </a:lnTo>
                  <a:lnTo>
                    <a:pt x="306" y="918"/>
                  </a:lnTo>
                  <a:lnTo>
                    <a:pt x="350" y="868"/>
                  </a:lnTo>
                  <a:lnTo>
                    <a:pt x="384" y="802"/>
                  </a:lnTo>
                  <a:lnTo>
                    <a:pt x="408" y="727"/>
                  </a:lnTo>
                  <a:lnTo>
                    <a:pt x="472" y="464"/>
                  </a:lnTo>
                  <a:lnTo>
                    <a:pt x="496" y="368"/>
                  </a:lnTo>
                  <a:lnTo>
                    <a:pt x="510" y="293"/>
                  </a:lnTo>
                  <a:lnTo>
                    <a:pt x="520" y="237"/>
                  </a:lnTo>
                  <a:lnTo>
                    <a:pt x="525" y="197"/>
                  </a:lnTo>
                  <a:lnTo>
                    <a:pt x="520" y="137"/>
                  </a:lnTo>
                  <a:lnTo>
                    <a:pt x="505" y="101"/>
                  </a:lnTo>
                  <a:lnTo>
                    <a:pt x="481" y="71"/>
                  </a:lnTo>
                  <a:lnTo>
                    <a:pt x="457" y="56"/>
                  </a:lnTo>
                  <a:lnTo>
                    <a:pt x="433" y="46"/>
                  </a:lnTo>
                  <a:lnTo>
                    <a:pt x="408" y="46"/>
                  </a:lnTo>
                  <a:lnTo>
                    <a:pt x="374" y="51"/>
                  </a:lnTo>
                  <a:lnTo>
                    <a:pt x="336" y="61"/>
                  </a:lnTo>
                  <a:lnTo>
                    <a:pt x="292" y="86"/>
                  </a:lnTo>
                  <a:lnTo>
                    <a:pt x="243" y="121"/>
                  </a:lnTo>
                  <a:lnTo>
                    <a:pt x="200" y="177"/>
                  </a:lnTo>
                  <a:lnTo>
                    <a:pt x="156" y="247"/>
                  </a:lnTo>
                  <a:lnTo>
                    <a:pt x="122" y="338"/>
                  </a:lnTo>
                  <a:lnTo>
                    <a:pt x="112" y="358"/>
                  </a:lnTo>
                  <a:lnTo>
                    <a:pt x="102" y="363"/>
                  </a:lnTo>
                  <a:lnTo>
                    <a:pt x="78" y="363"/>
                  </a:lnTo>
                  <a:lnTo>
                    <a:pt x="68" y="358"/>
                  </a:lnTo>
                  <a:lnTo>
                    <a:pt x="64" y="353"/>
                  </a:lnTo>
                  <a:lnTo>
                    <a:pt x="64" y="343"/>
                  </a:lnTo>
                  <a:lnTo>
                    <a:pt x="68" y="313"/>
                  </a:lnTo>
                  <a:lnTo>
                    <a:pt x="88" y="268"/>
                  </a:lnTo>
                  <a:lnTo>
                    <a:pt x="112" y="212"/>
                  </a:lnTo>
                  <a:lnTo>
                    <a:pt x="151" y="152"/>
                  </a:lnTo>
                  <a:lnTo>
                    <a:pt x="204" y="96"/>
                  </a:lnTo>
                  <a:lnTo>
                    <a:pt x="263" y="46"/>
                  </a:lnTo>
                  <a:lnTo>
                    <a:pt x="331" y="1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6829" y="1210"/>
              <a:ext cx="554" cy="1054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316" y="0"/>
                </a:cxn>
                <a:cxn ang="0">
                  <a:pos x="330" y="5"/>
                </a:cxn>
                <a:cxn ang="0">
                  <a:pos x="335" y="5"/>
                </a:cxn>
                <a:cxn ang="0">
                  <a:pos x="340" y="15"/>
                </a:cxn>
                <a:cxn ang="0">
                  <a:pos x="345" y="30"/>
                </a:cxn>
                <a:cxn ang="0">
                  <a:pos x="345" y="948"/>
                </a:cxn>
                <a:cxn ang="0">
                  <a:pos x="350" y="968"/>
                </a:cxn>
                <a:cxn ang="0">
                  <a:pos x="364" y="983"/>
                </a:cxn>
                <a:cxn ang="0">
                  <a:pos x="389" y="993"/>
                </a:cxn>
                <a:cxn ang="0">
                  <a:pos x="432" y="998"/>
                </a:cxn>
                <a:cxn ang="0">
                  <a:pos x="554" y="998"/>
                </a:cxn>
                <a:cxn ang="0">
                  <a:pos x="554" y="1054"/>
                </a:cxn>
                <a:cxn ang="0">
                  <a:pos x="457" y="1054"/>
                </a:cxn>
                <a:cxn ang="0">
                  <a:pos x="389" y="1049"/>
                </a:cxn>
                <a:cxn ang="0">
                  <a:pos x="194" y="1049"/>
                </a:cxn>
                <a:cxn ang="0">
                  <a:pos x="136" y="1054"/>
                </a:cxn>
                <a:cxn ang="0">
                  <a:pos x="10" y="1054"/>
                </a:cxn>
                <a:cxn ang="0">
                  <a:pos x="10" y="998"/>
                </a:cxn>
                <a:cxn ang="0">
                  <a:pos x="131" y="998"/>
                </a:cxn>
                <a:cxn ang="0">
                  <a:pos x="175" y="988"/>
                </a:cxn>
                <a:cxn ang="0">
                  <a:pos x="199" y="978"/>
                </a:cxn>
                <a:cxn ang="0">
                  <a:pos x="214" y="963"/>
                </a:cxn>
                <a:cxn ang="0">
                  <a:pos x="219" y="948"/>
                </a:cxn>
                <a:cxn ang="0">
                  <a:pos x="219" y="116"/>
                </a:cxn>
                <a:cxn ang="0">
                  <a:pos x="155" y="141"/>
                </a:cxn>
                <a:cxn ang="0">
                  <a:pos x="92" y="151"/>
                </a:cxn>
                <a:cxn ang="0">
                  <a:pos x="39" y="156"/>
                </a:cxn>
                <a:cxn ang="0">
                  <a:pos x="0" y="156"/>
                </a:cxn>
                <a:cxn ang="0">
                  <a:pos x="0" y="101"/>
                </a:cxn>
                <a:cxn ang="0">
                  <a:pos x="49" y="101"/>
                </a:cxn>
                <a:cxn ang="0">
                  <a:pos x="107" y="96"/>
                </a:cxn>
                <a:cxn ang="0">
                  <a:pos x="170" y="81"/>
                </a:cxn>
                <a:cxn ang="0">
                  <a:pos x="238" y="50"/>
                </a:cxn>
                <a:cxn ang="0">
                  <a:pos x="296" y="0"/>
                </a:cxn>
              </a:cxnLst>
              <a:rect l="0" t="0" r="r" b="b"/>
              <a:pathLst>
                <a:path w="554" h="1054">
                  <a:moveTo>
                    <a:pt x="296" y="0"/>
                  </a:moveTo>
                  <a:lnTo>
                    <a:pt x="316" y="0"/>
                  </a:lnTo>
                  <a:lnTo>
                    <a:pt x="330" y="5"/>
                  </a:lnTo>
                  <a:lnTo>
                    <a:pt x="335" y="5"/>
                  </a:lnTo>
                  <a:lnTo>
                    <a:pt x="340" y="15"/>
                  </a:lnTo>
                  <a:lnTo>
                    <a:pt x="345" y="30"/>
                  </a:lnTo>
                  <a:lnTo>
                    <a:pt x="345" y="948"/>
                  </a:lnTo>
                  <a:lnTo>
                    <a:pt x="350" y="968"/>
                  </a:lnTo>
                  <a:lnTo>
                    <a:pt x="364" y="983"/>
                  </a:lnTo>
                  <a:lnTo>
                    <a:pt x="389" y="993"/>
                  </a:lnTo>
                  <a:lnTo>
                    <a:pt x="432" y="998"/>
                  </a:lnTo>
                  <a:lnTo>
                    <a:pt x="554" y="998"/>
                  </a:lnTo>
                  <a:lnTo>
                    <a:pt x="554" y="1054"/>
                  </a:lnTo>
                  <a:lnTo>
                    <a:pt x="457" y="1054"/>
                  </a:lnTo>
                  <a:lnTo>
                    <a:pt x="389" y="1049"/>
                  </a:lnTo>
                  <a:lnTo>
                    <a:pt x="194" y="1049"/>
                  </a:lnTo>
                  <a:lnTo>
                    <a:pt x="136" y="1054"/>
                  </a:lnTo>
                  <a:lnTo>
                    <a:pt x="10" y="1054"/>
                  </a:lnTo>
                  <a:lnTo>
                    <a:pt x="10" y="998"/>
                  </a:lnTo>
                  <a:lnTo>
                    <a:pt x="131" y="998"/>
                  </a:lnTo>
                  <a:lnTo>
                    <a:pt x="175" y="988"/>
                  </a:lnTo>
                  <a:lnTo>
                    <a:pt x="199" y="978"/>
                  </a:lnTo>
                  <a:lnTo>
                    <a:pt x="214" y="963"/>
                  </a:lnTo>
                  <a:lnTo>
                    <a:pt x="219" y="948"/>
                  </a:lnTo>
                  <a:lnTo>
                    <a:pt x="219" y="116"/>
                  </a:lnTo>
                  <a:lnTo>
                    <a:pt x="155" y="141"/>
                  </a:lnTo>
                  <a:lnTo>
                    <a:pt x="92" y="151"/>
                  </a:lnTo>
                  <a:lnTo>
                    <a:pt x="39" y="156"/>
                  </a:lnTo>
                  <a:lnTo>
                    <a:pt x="0" y="156"/>
                  </a:lnTo>
                  <a:lnTo>
                    <a:pt x="0" y="101"/>
                  </a:lnTo>
                  <a:lnTo>
                    <a:pt x="49" y="101"/>
                  </a:lnTo>
                  <a:lnTo>
                    <a:pt x="107" y="96"/>
                  </a:lnTo>
                  <a:lnTo>
                    <a:pt x="170" y="81"/>
                  </a:lnTo>
                  <a:lnTo>
                    <a:pt x="238" y="5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 noEditPoints="1"/>
            </p:cNvSpPr>
            <p:nvPr/>
          </p:nvSpPr>
          <p:spPr bwMode="auto">
            <a:xfrm>
              <a:off x="8339" y="2254"/>
              <a:ext cx="1438" cy="519"/>
            </a:xfrm>
            <a:custGeom>
              <a:avLst/>
              <a:gdLst/>
              <a:ahLst/>
              <a:cxnLst>
                <a:cxn ang="0">
                  <a:pos x="44" y="434"/>
                </a:cxn>
                <a:cxn ang="0">
                  <a:pos x="1404" y="434"/>
                </a:cxn>
                <a:cxn ang="0">
                  <a:pos x="1423" y="444"/>
                </a:cxn>
                <a:cxn ang="0">
                  <a:pos x="1433" y="454"/>
                </a:cxn>
                <a:cxn ang="0">
                  <a:pos x="1438" y="464"/>
                </a:cxn>
                <a:cxn ang="0">
                  <a:pos x="1438" y="494"/>
                </a:cxn>
                <a:cxn ang="0">
                  <a:pos x="1433" y="504"/>
                </a:cxn>
                <a:cxn ang="0">
                  <a:pos x="1413" y="514"/>
                </a:cxn>
                <a:cxn ang="0">
                  <a:pos x="1399" y="519"/>
                </a:cxn>
                <a:cxn ang="0">
                  <a:pos x="49" y="519"/>
                </a:cxn>
                <a:cxn ang="0">
                  <a:pos x="34" y="514"/>
                </a:cxn>
                <a:cxn ang="0">
                  <a:pos x="25" y="514"/>
                </a:cxn>
                <a:cxn ang="0">
                  <a:pos x="5" y="494"/>
                </a:cxn>
                <a:cxn ang="0">
                  <a:pos x="5" y="464"/>
                </a:cxn>
                <a:cxn ang="0">
                  <a:pos x="10" y="454"/>
                </a:cxn>
                <a:cxn ang="0">
                  <a:pos x="20" y="444"/>
                </a:cxn>
                <a:cxn ang="0">
                  <a:pos x="29" y="439"/>
                </a:cxn>
                <a:cxn ang="0">
                  <a:pos x="44" y="434"/>
                </a:cxn>
                <a:cxn ang="0">
                  <a:pos x="39" y="0"/>
                </a:cxn>
                <a:cxn ang="0">
                  <a:pos x="1389" y="0"/>
                </a:cxn>
                <a:cxn ang="0">
                  <a:pos x="1404" y="5"/>
                </a:cxn>
                <a:cxn ang="0">
                  <a:pos x="1413" y="5"/>
                </a:cxn>
                <a:cxn ang="0">
                  <a:pos x="1433" y="25"/>
                </a:cxn>
                <a:cxn ang="0">
                  <a:pos x="1433" y="55"/>
                </a:cxn>
                <a:cxn ang="0">
                  <a:pos x="1428" y="65"/>
                </a:cxn>
                <a:cxn ang="0">
                  <a:pos x="1418" y="75"/>
                </a:cxn>
                <a:cxn ang="0">
                  <a:pos x="1399" y="86"/>
                </a:cxn>
                <a:cxn ang="0">
                  <a:pos x="34" y="86"/>
                </a:cxn>
                <a:cxn ang="0">
                  <a:pos x="15" y="7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25"/>
                </a:cxn>
                <a:cxn ang="0">
                  <a:pos x="5" y="15"/>
                </a:cxn>
                <a:cxn ang="0">
                  <a:pos x="25" y="5"/>
                </a:cxn>
                <a:cxn ang="0">
                  <a:pos x="39" y="0"/>
                </a:cxn>
              </a:cxnLst>
              <a:rect l="0" t="0" r="r" b="b"/>
              <a:pathLst>
                <a:path w="1438" h="519">
                  <a:moveTo>
                    <a:pt x="44" y="434"/>
                  </a:moveTo>
                  <a:lnTo>
                    <a:pt x="1404" y="434"/>
                  </a:lnTo>
                  <a:lnTo>
                    <a:pt x="1423" y="444"/>
                  </a:lnTo>
                  <a:lnTo>
                    <a:pt x="1433" y="454"/>
                  </a:lnTo>
                  <a:lnTo>
                    <a:pt x="1438" y="464"/>
                  </a:lnTo>
                  <a:lnTo>
                    <a:pt x="1438" y="494"/>
                  </a:lnTo>
                  <a:lnTo>
                    <a:pt x="1433" y="504"/>
                  </a:lnTo>
                  <a:lnTo>
                    <a:pt x="1413" y="514"/>
                  </a:lnTo>
                  <a:lnTo>
                    <a:pt x="1399" y="519"/>
                  </a:lnTo>
                  <a:lnTo>
                    <a:pt x="49" y="519"/>
                  </a:lnTo>
                  <a:lnTo>
                    <a:pt x="34" y="514"/>
                  </a:lnTo>
                  <a:lnTo>
                    <a:pt x="25" y="514"/>
                  </a:lnTo>
                  <a:lnTo>
                    <a:pt x="5" y="494"/>
                  </a:lnTo>
                  <a:lnTo>
                    <a:pt x="5" y="464"/>
                  </a:lnTo>
                  <a:lnTo>
                    <a:pt x="10" y="454"/>
                  </a:lnTo>
                  <a:lnTo>
                    <a:pt x="20" y="444"/>
                  </a:lnTo>
                  <a:lnTo>
                    <a:pt x="29" y="439"/>
                  </a:lnTo>
                  <a:lnTo>
                    <a:pt x="44" y="434"/>
                  </a:lnTo>
                  <a:close/>
                  <a:moveTo>
                    <a:pt x="39" y="0"/>
                  </a:moveTo>
                  <a:lnTo>
                    <a:pt x="1389" y="0"/>
                  </a:lnTo>
                  <a:lnTo>
                    <a:pt x="1404" y="5"/>
                  </a:lnTo>
                  <a:lnTo>
                    <a:pt x="1413" y="5"/>
                  </a:lnTo>
                  <a:lnTo>
                    <a:pt x="1433" y="25"/>
                  </a:lnTo>
                  <a:lnTo>
                    <a:pt x="1433" y="55"/>
                  </a:lnTo>
                  <a:lnTo>
                    <a:pt x="1428" y="65"/>
                  </a:lnTo>
                  <a:lnTo>
                    <a:pt x="1418" y="75"/>
                  </a:lnTo>
                  <a:lnTo>
                    <a:pt x="1399" y="86"/>
                  </a:lnTo>
                  <a:lnTo>
                    <a:pt x="34" y="86"/>
                  </a:lnTo>
                  <a:lnTo>
                    <a:pt x="15" y="7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25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10568" y="2082"/>
              <a:ext cx="1073" cy="1009"/>
            </a:xfrm>
            <a:custGeom>
              <a:avLst/>
              <a:gdLst/>
              <a:ahLst/>
              <a:cxnLst>
                <a:cxn ang="0">
                  <a:pos x="486" y="11"/>
                </a:cxn>
                <a:cxn ang="0">
                  <a:pos x="612" y="101"/>
                </a:cxn>
                <a:cxn ang="0">
                  <a:pos x="685" y="101"/>
                </a:cxn>
                <a:cxn ang="0">
                  <a:pos x="811" y="11"/>
                </a:cxn>
                <a:cxn ang="0">
                  <a:pos x="1001" y="31"/>
                </a:cxn>
                <a:cxn ang="0">
                  <a:pos x="1073" y="147"/>
                </a:cxn>
                <a:cxn ang="0">
                  <a:pos x="1020" y="258"/>
                </a:cxn>
                <a:cxn ang="0">
                  <a:pos x="918" y="273"/>
                </a:cxn>
                <a:cxn ang="0">
                  <a:pos x="874" y="202"/>
                </a:cxn>
                <a:cxn ang="0">
                  <a:pos x="937" y="96"/>
                </a:cxn>
                <a:cxn ang="0">
                  <a:pos x="899" y="51"/>
                </a:cxn>
                <a:cxn ang="0">
                  <a:pos x="767" y="91"/>
                </a:cxn>
                <a:cxn ang="0">
                  <a:pos x="680" y="232"/>
                </a:cxn>
                <a:cxn ang="0">
                  <a:pos x="588" y="621"/>
                </a:cxn>
                <a:cxn ang="0">
                  <a:pos x="554" y="782"/>
                </a:cxn>
                <a:cxn ang="0">
                  <a:pos x="568" y="903"/>
                </a:cxn>
                <a:cxn ang="0">
                  <a:pos x="665" y="964"/>
                </a:cxn>
                <a:cxn ang="0">
                  <a:pos x="782" y="923"/>
                </a:cxn>
                <a:cxn ang="0">
                  <a:pos x="918" y="762"/>
                </a:cxn>
                <a:cxn ang="0">
                  <a:pos x="971" y="646"/>
                </a:cxn>
                <a:cxn ang="0">
                  <a:pos x="1010" y="656"/>
                </a:cxn>
                <a:cxn ang="0">
                  <a:pos x="986" y="742"/>
                </a:cxn>
                <a:cxn ang="0">
                  <a:pos x="874" y="913"/>
                </a:cxn>
                <a:cxn ang="0">
                  <a:pos x="665" y="1009"/>
                </a:cxn>
                <a:cxn ang="0">
                  <a:pos x="491" y="938"/>
                </a:cxn>
                <a:cxn ang="0">
                  <a:pos x="423" y="858"/>
                </a:cxn>
                <a:cxn ang="0">
                  <a:pos x="326" y="969"/>
                </a:cxn>
                <a:cxn ang="0">
                  <a:pos x="146" y="1004"/>
                </a:cxn>
                <a:cxn ang="0">
                  <a:pos x="10" y="918"/>
                </a:cxn>
                <a:cxn ang="0">
                  <a:pos x="34" y="772"/>
                </a:cxn>
                <a:cxn ang="0">
                  <a:pos x="146" y="737"/>
                </a:cxn>
                <a:cxn ang="0">
                  <a:pos x="199" y="807"/>
                </a:cxn>
                <a:cxn ang="0">
                  <a:pos x="136" y="913"/>
                </a:cxn>
                <a:cxn ang="0">
                  <a:pos x="180" y="959"/>
                </a:cxn>
                <a:cxn ang="0">
                  <a:pos x="306" y="918"/>
                </a:cxn>
                <a:cxn ang="0">
                  <a:pos x="408" y="727"/>
                </a:cxn>
                <a:cxn ang="0">
                  <a:pos x="510" y="293"/>
                </a:cxn>
                <a:cxn ang="0">
                  <a:pos x="520" y="137"/>
                </a:cxn>
                <a:cxn ang="0">
                  <a:pos x="457" y="56"/>
                </a:cxn>
                <a:cxn ang="0">
                  <a:pos x="374" y="51"/>
                </a:cxn>
                <a:cxn ang="0">
                  <a:pos x="243" y="121"/>
                </a:cxn>
                <a:cxn ang="0">
                  <a:pos x="122" y="338"/>
                </a:cxn>
                <a:cxn ang="0">
                  <a:pos x="78" y="363"/>
                </a:cxn>
                <a:cxn ang="0">
                  <a:pos x="63" y="343"/>
                </a:cxn>
                <a:cxn ang="0">
                  <a:pos x="112" y="212"/>
                </a:cxn>
                <a:cxn ang="0">
                  <a:pos x="262" y="46"/>
                </a:cxn>
              </a:cxnLst>
              <a:rect l="0" t="0" r="r" b="b"/>
              <a:pathLst>
                <a:path w="1073" h="1009">
                  <a:moveTo>
                    <a:pt x="413" y="0"/>
                  </a:moveTo>
                  <a:lnTo>
                    <a:pt x="447" y="0"/>
                  </a:lnTo>
                  <a:lnTo>
                    <a:pt x="486" y="11"/>
                  </a:lnTo>
                  <a:lnTo>
                    <a:pt x="529" y="31"/>
                  </a:lnTo>
                  <a:lnTo>
                    <a:pt x="573" y="61"/>
                  </a:lnTo>
                  <a:lnTo>
                    <a:pt x="612" y="101"/>
                  </a:lnTo>
                  <a:lnTo>
                    <a:pt x="641" y="167"/>
                  </a:lnTo>
                  <a:lnTo>
                    <a:pt x="661" y="137"/>
                  </a:lnTo>
                  <a:lnTo>
                    <a:pt x="685" y="101"/>
                  </a:lnTo>
                  <a:lnTo>
                    <a:pt x="719" y="66"/>
                  </a:lnTo>
                  <a:lnTo>
                    <a:pt x="763" y="36"/>
                  </a:lnTo>
                  <a:lnTo>
                    <a:pt x="811" y="11"/>
                  </a:lnTo>
                  <a:lnTo>
                    <a:pt x="869" y="0"/>
                  </a:lnTo>
                  <a:lnTo>
                    <a:pt x="957" y="11"/>
                  </a:lnTo>
                  <a:lnTo>
                    <a:pt x="1001" y="31"/>
                  </a:lnTo>
                  <a:lnTo>
                    <a:pt x="1039" y="56"/>
                  </a:lnTo>
                  <a:lnTo>
                    <a:pt x="1064" y="96"/>
                  </a:lnTo>
                  <a:lnTo>
                    <a:pt x="1073" y="147"/>
                  </a:lnTo>
                  <a:lnTo>
                    <a:pt x="1064" y="197"/>
                  </a:lnTo>
                  <a:lnTo>
                    <a:pt x="1044" y="232"/>
                  </a:lnTo>
                  <a:lnTo>
                    <a:pt x="1020" y="258"/>
                  </a:lnTo>
                  <a:lnTo>
                    <a:pt x="986" y="273"/>
                  </a:lnTo>
                  <a:lnTo>
                    <a:pt x="957" y="278"/>
                  </a:lnTo>
                  <a:lnTo>
                    <a:pt x="918" y="273"/>
                  </a:lnTo>
                  <a:lnTo>
                    <a:pt x="894" y="253"/>
                  </a:lnTo>
                  <a:lnTo>
                    <a:pt x="879" y="227"/>
                  </a:lnTo>
                  <a:lnTo>
                    <a:pt x="874" y="202"/>
                  </a:lnTo>
                  <a:lnTo>
                    <a:pt x="884" y="162"/>
                  </a:lnTo>
                  <a:lnTo>
                    <a:pt x="903" y="126"/>
                  </a:lnTo>
                  <a:lnTo>
                    <a:pt x="937" y="96"/>
                  </a:lnTo>
                  <a:lnTo>
                    <a:pt x="981" y="81"/>
                  </a:lnTo>
                  <a:lnTo>
                    <a:pt x="937" y="61"/>
                  </a:lnTo>
                  <a:lnTo>
                    <a:pt x="899" y="51"/>
                  </a:lnTo>
                  <a:lnTo>
                    <a:pt x="874" y="51"/>
                  </a:lnTo>
                  <a:lnTo>
                    <a:pt x="816" y="61"/>
                  </a:lnTo>
                  <a:lnTo>
                    <a:pt x="767" y="91"/>
                  </a:lnTo>
                  <a:lnTo>
                    <a:pt x="729" y="137"/>
                  </a:lnTo>
                  <a:lnTo>
                    <a:pt x="699" y="182"/>
                  </a:lnTo>
                  <a:lnTo>
                    <a:pt x="680" y="232"/>
                  </a:lnTo>
                  <a:lnTo>
                    <a:pt x="665" y="278"/>
                  </a:lnTo>
                  <a:lnTo>
                    <a:pt x="661" y="313"/>
                  </a:lnTo>
                  <a:lnTo>
                    <a:pt x="588" y="621"/>
                  </a:lnTo>
                  <a:lnTo>
                    <a:pt x="573" y="686"/>
                  </a:lnTo>
                  <a:lnTo>
                    <a:pt x="559" y="737"/>
                  </a:lnTo>
                  <a:lnTo>
                    <a:pt x="554" y="782"/>
                  </a:lnTo>
                  <a:lnTo>
                    <a:pt x="549" y="817"/>
                  </a:lnTo>
                  <a:lnTo>
                    <a:pt x="554" y="863"/>
                  </a:lnTo>
                  <a:lnTo>
                    <a:pt x="568" y="903"/>
                  </a:lnTo>
                  <a:lnTo>
                    <a:pt x="588" y="933"/>
                  </a:lnTo>
                  <a:lnTo>
                    <a:pt x="622" y="953"/>
                  </a:lnTo>
                  <a:lnTo>
                    <a:pt x="665" y="964"/>
                  </a:lnTo>
                  <a:lnTo>
                    <a:pt x="699" y="959"/>
                  </a:lnTo>
                  <a:lnTo>
                    <a:pt x="738" y="948"/>
                  </a:lnTo>
                  <a:lnTo>
                    <a:pt x="782" y="923"/>
                  </a:lnTo>
                  <a:lnTo>
                    <a:pt x="831" y="888"/>
                  </a:lnTo>
                  <a:lnTo>
                    <a:pt x="874" y="832"/>
                  </a:lnTo>
                  <a:lnTo>
                    <a:pt x="918" y="762"/>
                  </a:lnTo>
                  <a:lnTo>
                    <a:pt x="952" y="671"/>
                  </a:lnTo>
                  <a:lnTo>
                    <a:pt x="962" y="651"/>
                  </a:lnTo>
                  <a:lnTo>
                    <a:pt x="971" y="646"/>
                  </a:lnTo>
                  <a:lnTo>
                    <a:pt x="996" y="646"/>
                  </a:lnTo>
                  <a:lnTo>
                    <a:pt x="1001" y="651"/>
                  </a:lnTo>
                  <a:lnTo>
                    <a:pt x="1010" y="656"/>
                  </a:lnTo>
                  <a:lnTo>
                    <a:pt x="1010" y="666"/>
                  </a:lnTo>
                  <a:lnTo>
                    <a:pt x="1005" y="696"/>
                  </a:lnTo>
                  <a:lnTo>
                    <a:pt x="986" y="742"/>
                  </a:lnTo>
                  <a:lnTo>
                    <a:pt x="962" y="797"/>
                  </a:lnTo>
                  <a:lnTo>
                    <a:pt x="923" y="858"/>
                  </a:lnTo>
                  <a:lnTo>
                    <a:pt x="874" y="913"/>
                  </a:lnTo>
                  <a:lnTo>
                    <a:pt x="816" y="964"/>
                  </a:lnTo>
                  <a:lnTo>
                    <a:pt x="743" y="999"/>
                  </a:lnTo>
                  <a:lnTo>
                    <a:pt x="665" y="1009"/>
                  </a:lnTo>
                  <a:lnTo>
                    <a:pt x="597" y="999"/>
                  </a:lnTo>
                  <a:lnTo>
                    <a:pt x="539" y="974"/>
                  </a:lnTo>
                  <a:lnTo>
                    <a:pt x="491" y="938"/>
                  </a:lnTo>
                  <a:lnTo>
                    <a:pt x="457" y="893"/>
                  </a:lnTo>
                  <a:lnTo>
                    <a:pt x="432" y="843"/>
                  </a:lnTo>
                  <a:lnTo>
                    <a:pt x="423" y="858"/>
                  </a:lnTo>
                  <a:lnTo>
                    <a:pt x="398" y="888"/>
                  </a:lnTo>
                  <a:lnTo>
                    <a:pt x="369" y="928"/>
                  </a:lnTo>
                  <a:lnTo>
                    <a:pt x="326" y="969"/>
                  </a:lnTo>
                  <a:lnTo>
                    <a:pt x="267" y="999"/>
                  </a:lnTo>
                  <a:lnTo>
                    <a:pt x="204" y="1009"/>
                  </a:lnTo>
                  <a:lnTo>
                    <a:pt x="146" y="1004"/>
                  </a:lnTo>
                  <a:lnTo>
                    <a:pt x="92" y="989"/>
                  </a:lnTo>
                  <a:lnTo>
                    <a:pt x="44" y="959"/>
                  </a:lnTo>
                  <a:lnTo>
                    <a:pt x="10" y="918"/>
                  </a:lnTo>
                  <a:lnTo>
                    <a:pt x="0" y="863"/>
                  </a:lnTo>
                  <a:lnTo>
                    <a:pt x="10" y="812"/>
                  </a:lnTo>
                  <a:lnTo>
                    <a:pt x="34" y="772"/>
                  </a:lnTo>
                  <a:lnTo>
                    <a:pt x="73" y="742"/>
                  </a:lnTo>
                  <a:lnTo>
                    <a:pt x="117" y="732"/>
                  </a:lnTo>
                  <a:lnTo>
                    <a:pt x="146" y="737"/>
                  </a:lnTo>
                  <a:lnTo>
                    <a:pt x="170" y="747"/>
                  </a:lnTo>
                  <a:lnTo>
                    <a:pt x="190" y="772"/>
                  </a:lnTo>
                  <a:lnTo>
                    <a:pt x="199" y="807"/>
                  </a:lnTo>
                  <a:lnTo>
                    <a:pt x="190" y="853"/>
                  </a:lnTo>
                  <a:lnTo>
                    <a:pt x="170" y="888"/>
                  </a:lnTo>
                  <a:lnTo>
                    <a:pt x="136" y="913"/>
                  </a:lnTo>
                  <a:lnTo>
                    <a:pt x="97" y="928"/>
                  </a:lnTo>
                  <a:lnTo>
                    <a:pt x="141" y="948"/>
                  </a:lnTo>
                  <a:lnTo>
                    <a:pt x="180" y="959"/>
                  </a:lnTo>
                  <a:lnTo>
                    <a:pt x="204" y="959"/>
                  </a:lnTo>
                  <a:lnTo>
                    <a:pt x="258" y="948"/>
                  </a:lnTo>
                  <a:lnTo>
                    <a:pt x="306" y="918"/>
                  </a:lnTo>
                  <a:lnTo>
                    <a:pt x="350" y="868"/>
                  </a:lnTo>
                  <a:lnTo>
                    <a:pt x="384" y="802"/>
                  </a:lnTo>
                  <a:lnTo>
                    <a:pt x="408" y="727"/>
                  </a:lnTo>
                  <a:lnTo>
                    <a:pt x="471" y="464"/>
                  </a:lnTo>
                  <a:lnTo>
                    <a:pt x="495" y="368"/>
                  </a:lnTo>
                  <a:lnTo>
                    <a:pt x="510" y="293"/>
                  </a:lnTo>
                  <a:lnTo>
                    <a:pt x="520" y="237"/>
                  </a:lnTo>
                  <a:lnTo>
                    <a:pt x="525" y="197"/>
                  </a:lnTo>
                  <a:lnTo>
                    <a:pt x="520" y="137"/>
                  </a:lnTo>
                  <a:lnTo>
                    <a:pt x="505" y="101"/>
                  </a:lnTo>
                  <a:lnTo>
                    <a:pt x="481" y="71"/>
                  </a:lnTo>
                  <a:lnTo>
                    <a:pt x="457" y="56"/>
                  </a:lnTo>
                  <a:lnTo>
                    <a:pt x="432" y="46"/>
                  </a:lnTo>
                  <a:lnTo>
                    <a:pt x="408" y="46"/>
                  </a:lnTo>
                  <a:lnTo>
                    <a:pt x="374" y="51"/>
                  </a:lnTo>
                  <a:lnTo>
                    <a:pt x="335" y="61"/>
                  </a:lnTo>
                  <a:lnTo>
                    <a:pt x="292" y="86"/>
                  </a:lnTo>
                  <a:lnTo>
                    <a:pt x="243" y="121"/>
                  </a:lnTo>
                  <a:lnTo>
                    <a:pt x="199" y="177"/>
                  </a:lnTo>
                  <a:lnTo>
                    <a:pt x="156" y="247"/>
                  </a:lnTo>
                  <a:lnTo>
                    <a:pt x="122" y="338"/>
                  </a:lnTo>
                  <a:lnTo>
                    <a:pt x="112" y="358"/>
                  </a:lnTo>
                  <a:lnTo>
                    <a:pt x="102" y="363"/>
                  </a:lnTo>
                  <a:lnTo>
                    <a:pt x="78" y="363"/>
                  </a:lnTo>
                  <a:lnTo>
                    <a:pt x="68" y="358"/>
                  </a:lnTo>
                  <a:lnTo>
                    <a:pt x="63" y="353"/>
                  </a:lnTo>
                  <a:lnTo>
                    <a:pt x="63" y="343"/>
                  </a:lnTo>
                  <a:lnTo>
                    <a:pt x="68" y="313"/>
                  </a:lnTo>
                  <a:lnTo>
                    <a:pt x="88" y="268"/>
                  </a:lnTo>
                  <a:lnTo>
                    <a:pt x="112" y="212"/>
                  </a:lnTo>
                  <a:lnTo>
                    <a:pt x="151" y="152"/>
                  </a:lnTo>
                  <a:lnTo>
                    <a:pt x="204" y="96"/>
                  </a:lnTo>
                  <a:lnTo>
                    <a:pt x="262" y="46"/>
                  </a:lnTo>
                  <a:lnTo>
                    <a:pt x="330" y="1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1821" y="1210"/>
              <a:ext cx="685" cy="1049"/>
            </a:xfrm>
            <a:custGeom>
              <a:avLst/>
              <a:gdLst/>
              <a:ahLst/>
              <a:cxnLst>
                <a:cxn ang="0">
                  <a:pos x="403" y="5"/>
                </a:cxn>
                <a:cxn ang="0">
                  <a:pos x="544" y="61"/>
                </a:cxn>
                <a:cxn ang="0">
                  <a:pos x="646" y="161"/>
                </a:cxn>
                <a:cxn ang="0">
                  <a:pos x="680" y="308"/>
                </a:cxn>
                <a:cxn ang="0">
                  <a:pos x="636" y="469"/>
                </a:cxn>
                <a:cxn ang="0">
                  <a:pos x="529" y="595"/>
                </a:cxn>
                <a:cxn ang="0">
                  <a:pos x="418" y="686"/>
                </a:cxn>
                <a:cxn ang="0">
                  <a:pos x="335" y="756"/>
                </a:cxn>
                <a:cxn ang="0">
                  <a:pos x="228" y="852"/>
                </a:cxn>
                <a:cxn ang="0">
                  <a:pos x="534" y="918"/>
                </a:cxn>
                <a:cxn ang="0">
                  <a:pos x="588" y="908"/>
                </a:cxn>
                <a:cxn ang="0">
                  <a:pos x="612" y="842"/>
                </a:cxn>
                <a:cxn ang="0">
                  <a:pos x="626" y="761"/>
                </a:cxn>
                <a:cxn ang="0">
                  <a:pos x="636" y="1049"/>
                </a:cxn>
                <a:cxn ang="0">
                  <a:pos x="5" y="1004"/>
                </a:cxn>
                <a:cxn ang="0">
                  <a:pos x="384" y="605"/>
                </a:cxn>
                <a:cxn ang="0">
                  <a:pos x="457" y="514"/>
                </a:cxn>
                <a:cxn ang="0">
                  <a:pos x="520" y="383"/>
                </a:cxn>
                <a:cxn ang="0">
                  <a:pos x="525" y="242"/>
                </a:cxn>
                <a:cxn ang="0">
                  <a:pos x="471" y="131"/>
                </a:cxn>
                <a:cxn ang="0">
                  <a:pos x="364" y="61"/>
                </a:cxn>
                <a:cxn ang="0">
                  <a:pos x="253" y="55"/>
                </a:cxn>
                <a:cxn ang="0">
                  <a:pos x="155" y="96"/>
                </a:cxn>
                <a:cxn ang="0">
                  <a:pos x="78" y="197"/>
                </a:cxn>
                <a:cxn ang="0">
                  <a:pos x="141" y="217"/>
                </a:cxn>
                <a:cxn ang="0">
                  <a:pos x="165" y="262"/>
                </a:cxn>
                <a:cxn ang="0">
                  <a:pos x="155" y="318"/>
                </a:cxn>
                <a:cxn ang="0">
                  <a:pos x="112" y="363"/>
                </a:cxn>
                <a:cxn ang="0">
                  <a:pos x="68" y="368"/>
                </a:cxn>
                <a:cxn ang="0">
                  <a:pos x="24" y="348"/>
                </a:cxn>
                <a:cxn ang="0">
                  <a:pos x="0" y="282"/>
                </a:cxn>
                <a:cxn ang="0">
                  <a:pos x="39" y="146"/>
                </a:cxn>
                <a:cxn ang="0">
                  <a:pos x="155" y="40"/>
                </a:cxn>
                <a:cxn ang="0">
                  <a:pos x="321" y="0"/>
                </a:cxn>
              </a:cxnLst>
              <a:rect l="0" t="0" r="r" b="b"/>
              <a:pathLst>
                <a:path w="685" h="1049">
                  <a:moveTo>
                    <a:pt x="321" y="0"/>
                  </a:moveTo>
                  <a:lnTo>
                    <a:pt x="403" y="5"/>
                  </a:lnTo>
                  <a:lnTo>
                    <a:pt x="481" y="25"/>
                  </a:lnTo>
                  <a:lnTo>
                    <a:pt x="544" y="61"/>
                  </a:lnTo>
                  <a:lnTo>
                    <a:pt x="602" y="106"/>
                  </a:lnTo>
                  <a:lnTo>
                    <a:pt x="646" y="161"/>
                  </a:lnTo>
                  <a:lnTo>
                    <a:pt x="670" y="232"/>
                  </a:lnTo>
                  <a:lnTo>
                    <a:pt x="680" y="308"/>
                  </a:lnTo>
                  <a:lnTo>
                    <a:pt x="670" y="393"/>
                  </a:lnTo>
                  <a:lnTo>
                    <a:pt x="636" y="469"/>
                  </a:lnTo>
                  <a:lnTo>
                    <a:pt x="588" y="535"/>
                  </a:lnTo>
                  <a:lnTo>
                    <a:pt x="529" y="595"/>
                  </a:lnTo>
                  <a:lnTo>
                    <a:pt x="461" y="651"/>
                  </a:lnTo>
                  <a:lnTo>
                    <a:pt x="418" y="686"/>
                  </a:lnTo>
                  <a:lnTo>
                    <a:pt x="379" y="721"/>
                  </a:lnTo>
                  <a:lnTo>
                    <a:pt x="335" y="756"/>
                  </a:lnTo>
                  <a:lnTo>
                    <a:pt x="287" y="802"/>
                  </a:lnTo>
                  <a:lnTo>
                    <a:pt x="228" y="852"/>
                  </a:lnTo>
                  <a:lnTo>
                    <a:pt x="155" y="918"/>
                  </a:lnTo>
                  <a:lnTo>
                    <a:pt x="534" y="918"/>
                  </a:lnTo>
                  <a:lnTo>
                    <a:pt x="568" y="913"/>
                  </a:lnTo>
                  <a:lnTo>
                    <a:pt x="588" y="908"/>
                  </a:lnTo>
                  <a:lnTo>
                    <a:pt x="602" y="883"/>
                  </a:lnTo>
                  <a:lnTo>
                    <a:pt x="612" y="842"/>
                  </a:lnTo>
                  <a:lnTo>
                    <a:pt x="622" y="797"/>
                  </a:lnTo>
                  <a:lnTo>
                    <a:pt x="626" y="761"/>
                  </a:lnTo>
                  <a:lnTo>
                    <a:pt x="685" y="761"/>
                  </a:lnTo>
                  <a:lnTo>
                    <a:pt x="636" y="1049"/>
                  </a:lnTo>
                  <a:lnTo>
                    <a:pt x="5" y="1049"/>
                  </a:lnTo>
                  <a:lnTo>
                    <a:pt x="5" y="1004"/>
                  </a:lnTo>
                  <a:lnTo>
                    <a:pt x="10" y="993"/>
                  </a:lnTo>
                  <a:lnTo>
                    <a:pt x="384" y="605"/>
                  </a:lnTo>
                  <a:lnTo>
                    <a:pt x="418" y="565"/>
                  </a:lnTo>
                  <a:lnTo>
                    <a:pt x="457" y="514"/>
                  </a:lnTo>
                  <a:lnTo>
                    <a:pt x="491" y="454"/>
                  </a:lnTo>
                  <a:lnTo>
                    <a:pt x="520" y="383"/>
                  </a:lnTo>
                  <a:lnTo>
                    <a:pt x="529" y="303"/>
                  </a:lnTo>
                  <a:lnTo>
                    <a:pt x="525" y="242"/>
                  </a:lnTo>
                  <a:lnTo>
                    <a:pt x="500" y="182"/>
                  </a:lnTo>
                  <a:lnTo>
                    <a:pt x="471" y="131"/>
                  </a:lnTo>
                  <a:lnTo>
                    <a:pt x="423" y="86"/>
                  </a:lnTo>
                  <a:lnTo>
                    <a:pt x="364" y="61"/>
                  </a:lnTo>
                  <a:lnTo>
                    <a:pt x="296" y="50"/>
                  </a:lnTo>
                  <a:lnTo>
                    <a:pt x="253" y="55"/>
                  </a:lnTo>
                  <a:lnTo>
                    <a:pt x="204" y="71"/>
                  </a:lnTo>
                  <a:lnTo>
                    <a:pt x="155" y="96"/>
                  </a:lnTo>
                  <a:lnTo>
                    <a:pt x="112" y="141"/>
                  </a:lnTo>
                  <a:lnTo>
                    <a:pt x="78" y="197"/>
                  </a:lnTo>
                  <a:lnTo>
                    <a:pt x="117" y="202"/>
                  </a:lnTo>
                  <a:lnTo>
                    <a:pt x="141" y="217"/>
                  </a:lnTo>
                  <a:lnTo>
                    <a:pt x="155" y="237"/>
                  </a:lnTo>
                  <a:lnTo>
                    <a:pt x="165" y="262"/>
                  </a:lnTo>
                  <a:lnTo>
                    <a:pt x="165" y="282"/>
                  </a:lnTo>
                  <a:lnTo>
                    <a:pt x="155" y="318"/>
                  </a:lnTo>
                  <a:lnTo>
                    <a:pt x="141" y="348"/>
                  </a:lnTo>
                  <a:lnTo>
                    <a:pt x="112" y="363"/>
                  </a:lnTo>
                  <a:lnTo>
                    <a:pt x="83" y="368"/>
                  </a:lnTo>
                  <a:lnTo>
                    <a:pt x="68" y="368"/>
                  </a:lnTo>
                  <a:lnTo>
                    <a:pt x="49" y="363"/>
                  </a:lnTo>
                  <a:lnTo>
                    <a:pt x="24" y="348"/>
                  </a:lnTo>
                  <a:lnTo>
                    <a:pt x="5" y="323"/>
                  </a:lnTo>
                  <a:lnTo>
                    <a:pt x="0" y="282"/>
                  </a:lnTo>
                  <a:lnTo>
                    <a:pt x="10" y="212"/>
                  </a:lnTo>
                  <a:lnTo>
                    <a:pt x="39" y="146"/>
                  </a:lnTo>
                  <a:lnTo>
                    <a:pt x="87" y="86"/>
                  </a:lnTo>
                  <a:lnTo>
                    <a:pt x="155" y="40"/>
                  </a:lnTo>
                  <a:lnTo>
                    <a:pt x="233" y="1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 noEditPoints="1"/>
            </p:cNvSpPr>
            <p:nvPr/>
          </p:nvSpPr>
          <p:spPr bwMode="auto">
            <a:xfrm>
              <a:off x="13433" y="2254"/>
              <a:ext cx="1438" cy="519"/>
            </a:xfrm>
            <a:custGeom>
              <a:avLst/>
              <a:gdLst/>
              <a:ahLst/>
              <a:cxnLst>
                <a:cxn ang="0">
                  <a:pos x="44" y="434"/>
                </a:cxn>
                <a:cxn ang="0">
                  <a:pos x="1404" y="434"/>
                </a:cxn>
                <a:cxn ang="0">
                  <a:pos x="1423" y="444"/>
                </a:cxn>
                <a:cxn ang="0">
                  <a:pos x="1433" y="454"/>
                </a:cxn>
                <a:cxn ang="0">
                  <a:pos x="1438" y="464"/>
                </a:cxn>
                <a:cxn ang="0">
                  <a:pos x="1438" y="494"/>
                </a:cxn>
                <a:cxn ang="0">
                  <a:pos x="1433" y="504"/>
                </a:cxn>
                <a:cxn ang="0">
                  <a:pos x="1413" y="514"/>
                </a:cxn>
                <a:cxn ang="0">
                  <a:pos x="1399" y="519"/>
                </a:cxn>
                <a:cxn ang="0">
                  <a:pos x="49" y="519"/>
                </a:cxn>
                <a:cxn ang="0">
                  <a:pos x="34" y="514"/>
                </a:cxn>
                <a:cxn ang="0">
                  <a:pos x="25" y="514"/>
                </a:cxn>
                <a:cxn ang="0">
                  <a:pos x="5" y="494"/>
                </a:cxn>
                <a:cxn ang="0">
                  <a:pos x="5" y="464"/>
                </a:cxn>
                <a:cxn ang="0">
                  <a:pos x="15" y="454"/>
                </a:cxn>
                <a:cxn ang="0">
                  <a:pos x="20" y="444"/>
                </a:cxn>
                <a:cxn ang="0">
                  <a:pos x="29" y="439"/>
                </a:cxn>
                <a:cxn ang="0">
                  <a:pos x="44" y="434"/>
                </a:cxn>
                <a:cxn ang="0">
                  <a:pos x="39" y="0"/>
                </a:cxn>
                <a:cxn ang="0">
                  <a:pos x="1389" y="0"/>
                </a:cxn>
                <a:cxn ang="0">
                  <a:pos x="1404" y="5"/>
                </a:cxn>
                <a:cxn ang="0">
                  <a:pos x="1413" y="5"/>
                </a:cxn>
                <a:cxn ang="0">
                  <a:pos x="1433" y="25"/>
                </a:cxn>
                <a:cxn ang="0">
                  <a:pos x="1433" y="55"/>
                </a:cxn>
                <a:cxn ang="0">
                  <a:pos x="1428" y="65"/>
                </a:cxn>
                <a:cxn ang="0">
                  <a:pos x="1418" y="75"/>
                </a:cxn>
                <a:cxn ang="0">
                  <a:pos x="1399" y="86"/>
                </a:cxn>
                <a:cxn ang="0">
                  <a:pos x="34" y="86"/>
                </a:cxn>
                <a:cxn ang="0">
                  <a:pos x="15" y="7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25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39" y="0"/>
                </a:cxn>
              </a:cxnLst>
              <a:rect l="0" t="0" r="r" b="b"/>
              <a:pathLst>
                <a:path w="1438" h="519">
                  <a:moveTo>
                    <a:pt x="44" y="434"/>
                  </a:moveTo>
                  <a:lnTo>
                    <a:pt x="1404" y="434"/>
                  </a:lnTo>
                  <a:lnTo>
                    <a:pt x="1423" y="444"/>
                  </a:lnTo>
                  <a:lnTo>
                    <a:pt x="1433" y="454"/>
                  </a:lnTo>
                  <a:lnTo>
                    <a:pt x="1438" y="464"/>
                  </a:lnTo>
                  <a:lnTo>
                    <a:pt x="1438" y="494"/>
                  </a:lnTo>
                  <a:lnTo>
                    <a:pt x="1433" y="504"/>
                  </a:lnTo>
                  <a:lnTo>
                    <a:pt x="1413" y="514"/>
                  </a:lnTo>
                  <a:lnTo>
                    <a:pt x="1399" y="519"/>
                  </a:lnTo>
                  <a:lnTo>
                    <a:pt x="49" y="519"/>
                  </a:lnTo>
                  <a:lnTo>
                    <a:pt x="34" y="514"/>
                  </a:lnTo>
                  <a:lnTo>
                    <a:pt x="25" y="514"/>
                  </a:lnTo>
                  <a:lnTo>
                    <a:pt x="5" y="494"/>
                  </a:lnTo>
                  <a:lnTo>
                    <a:pt x="5" y="464"/>
                  </a:lnTo>
                  <a:lnTo>
                    <a:pt x="15" y="454"/>
                  </a:lnTo>
                  <a:lnTo>
                    <a:pt x="20" y="444"/>
                  </a:lnTo>
                  <a:lnTo>
                    <a:pt x="29" y="439"/>
                  </a:lnTo>
                  <a:lnTo>
                    <a:pt x="44" y="434"/>
                  </a:lnTo>
                  <a:close/>
                  <a:moveTo>
                    <a:pt x="39" y="0"/>
                  </a:moveTo>
                  <a:lnTo>
                    <a:pt x="1389" y="0"/>
                  </a:lnTo>
                  <a:lnTo>
                    <a:pt x="1404" y="5"/>
                  </a:lnTo>
                  <a:lnTo>
                    <a:pt x="1413" y="5"/>
                  </a:lnTo>
                  <a:lnTo>
                    <a:pt x="1433" y="25"/>
                  </a:lnTo>
                  <a:lnTo>
                    <a:pt x="1433" y="55"/>
                  </a:lnTo>
                  <a:lnTo>
                    <a:pt x="1428" y="65"/>
                  </a:lnTo>
                  <a:lnTo>
                    <a:pt x="1418" y="75"/>
                  </a:lnTo>
                  <a:lnTo>
                    <a:pt x="1399" y="86"/>
                  </a:lnTo>
                  <a:lnTo>
                    <a:pt x="34" y="86"/>
                  </a:lnTo>
                  <a:lnTo>
                    <a:pt x="15" y="7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 noEditPoints="1"/>
            </p:cNvSpPr>
            <p:nvPr/>
          </p:nvSpPr>
          <p:spPr bwMode="auto">
            <a:xfrm>
              <a:off x="15662" y="1578"/>
              <a:ext cx="913" cy="1538"/>
            </a:xfrm>
            <a:custGeom>
              <a:avLst/>
              <a:gdLst/>
              <a:ahLst/>
              <a:cxnLst>
                <a:cxn ang="0">
                  <a:pos x="394" y="61"/>
                </a:cxn>
                <a:cxn ang="0">
                  <a:pos x="316" y="96"/>
                </a:cxn>
                <a:cxn ang="0">
                  <a:pos x="243" y="182"/>
                </a:cxn>
                <a:cxn ang="0">
                  <a:pos x="194" y="338"/>
                </a:cxn>
                <a:cxn ang="0">
                  <a:pos x="175" y="605"/>
                </a:cxn>
                <a:cxn ang="0">
                  <a:pos x="185" y="1110"/>
                </a:cxn>
                <a:cxn ang="0">
                  <a:pos x="224" y="1306"/>
                </a:cxn>
                <a:cxn ang="0">
                  <a:pos x="287" y="1417"/>
                </a:cxn>
                <a:cxn ang="0">
                  <a:pos x="374" y="1478"/>
                </a:cxn>
                <a:cxn ang="0">
                  <a:pos x="452" y="1493"/>
                </a:cxn>
                <a:cxn ang="0">
                  <a:pos x="452" y="1493"/>
                </a:cxn>
                <a:cxn ang="0">
                  <a:pos x="549" y="1468"/>
                </a:cxn>
                <a:cxn ang="0">
                  <a:pos x="641" y="1382"/>
                </a:cxn>
                <a:cxn ang="0">
                  <a:pos x="700" y="1215"/>
                </a:cxn>
                <a:cxn ang="0">
                  <a:pos x="724" y="913"/>
                </a:cxn>
                <a:cxn ang="0">
                  <a:pos x="714" y="419"/>
                </a:cxn>
                <a:cxn ang="0">
                  <a:pos x="680" y="232"/>
                </a:cxn>
                <a:cxn ang="0">
                  <a:pos x="612" y="121"/>
                </a:cxn>
                <a:cxn ang="0">
                  <a:pos x="525" y="71"/>
                </a:cxn>
                <a:cxn ang="0">
                  <a:pos x="452" y="56"/>
                </a:cxn>
                <a:cxn ang="0">
                  <a:pos x="452" y="0"/>
                </a:cxn>
                <a:cxn ang="0">
                  <a:pos x="549" y="15"/>
                </a:cxn>
                <a:cxn ang="0">
                  <a:pos x="661" y="66"/>
                </a:cxn>
                <a:cxn ang="0">
                  <a:pos x="772" y="172"/>
                </a:cxn>
                <a:cxn ang="0">
                  <a:pos x="865" y="378"/>
                </a:cxn>
                <a:cxn ang="0">
                  <a:pos x="899" y="641"/>
                </a:cxn>
                <a:cxn ang="0">
                  <a:pos x="913" y="772"/>
                </a:cxn>
                <a:cxn ang="0">
                  <a:pos x="899" y="1034"/>
                </a:cxn>
                <a:cxn ang="0">
                  <a:pos x="831" y="1276"/>
                </a:cxn>
                <a:cxn ang="0">
                  <a:pos x="714" y="1442"/>
                </a:cxn>
                <a:cxn ang="0">
                  <a:pos x="583" y="1518"/>
                </a:cxn>
                <a:cxn ang="0">
                  <a:pos x="457" y="1538"/>
                </a:cxn>
                <a:cxn ang="0">
                  <a:pos x="335" y="1518"/>
                </a:cxn>
                <a:cxn ang="0">
                  <a:pos x="209" y="1452"/>
                </a:cxn>
                <a:cxn ang="0">
                  <a:pos x="97" y="1311"/>
                </a:cxn>
                <a:cxn ang="0">
                  <a:pos x="25" y="1094"/>
                </a:cxn>
                <a:cxn ang="0">
                  <a:pos x="0" y="872"/>
                </a:cxn>
                <a:cxn ang="0">
                  <a:pos x="5" y="641"/>
                </a:cxn>
                <a:cxn ang="0">
                  <a:pos x="39" y="383"/>
                </a:cxn>
                <a:cxn ang="0">
                  <a:pos x="126" y="172"/>
                </a:cxn>
                <a:cxn ang="0">
                  <a:pos x="253" y="56"/>
                </a:cxn>
                <a:cxn ang="0">
                  <a:pos x="389" y="5"/>
                </a:cxn>
              </a:cxnLst>
              <a:rect l="0" t="0" r="r" b="b"/>
              <a:pathLst>
                <a:path w="913" h="1538">
                  <a:moveTo>
                    <a:pt x="428" y="56"/>
                  </a:moveTo>
                  <a:lnTo>
                    <a:pt x="394" y="61"/>
                  </a:lnTo>
                  <a:lnTo>
                    <a:pt x="360" y="76"/>
                  </a:lnTo>
                  <a:lnTo>
                    <a:pt x="316" y="96"/>
                  </a:lnTo>
                  <a:lnTo>
                    <a:pt x="277" y="131"/>
                  </a:lnTo>
                  <a:lnTo>
                    <a:pt x="243" y="182"/>
                  </a:lnTo>
                  <a:lnTo>
                    <a:pt x="214" y="247"/>
                  </a:lnTo>
                  <a:lnTo>
                    <a:pt x="194" y="338"/>
                  </a:lnTo>
                  <a:lnTo>
                    <a:pt x="180" y="464"/>
                  </a:lnTo>
                  <a:lnTo>
                    <a:pt x="175" y="605"/>
                  </a:lnTo>
                  <a:lnTo>
                    <a:pt x="175" y="857"/>
                  </a:lnTo>
                  <a:lnTo>
                    <a:pt x="185" y="1110"/>
                  </a:lnTo>
                  <a:lnTo>
                    <a:pt x="199" y="1220"/>
                  </a:lnTo>
                  <a:lnTo>
                    <a:pt x="224" y="1306"/>
                  </a:lnTo>
                  <a:lnTo>
                    <a:pt x="253" y="1372"/>
                  </a:lnTo>
                  <a:lnTo>
                    <a:pt x="287" y="1417"/>
                  </a:lnTo>
                  <a:lnTo>
                    <a:pt x="330" y="1452"/>
                  </a:lnTo>
                  <a:lnTo>
                    <a:pt x="374" y="1478"/>
                  </a:lnTo>
                  <a:lnTo>
                    <a:pt x="413" y="1488"/>
                  </a:lnTo>
                  <a:lnTo>
                    <a:pt x="452" y="1493"/>
                  </a:lnTo>
                  <a:lnTo>
                    <a:pt x="447" y="1493"/>
                  </a:lnTo>
                  <a:lnTo>
                    <a:pt x="452" y="1493"/>
                  </a:lnTo>
                  <a:lnTo>
                    <a:pt x="496" y="1488"/>
                  </a:lnTo>
                  <a:lnTo>
                    <a:pt x="549" y="1468"/>
                  </a:lnTo>
                  <a:lnTo>
                    <a:pt x="598" y="1432"/>
                  </a:lnTo>
                  <a:lnTo>
                    <a:pt x="641" y="1382"/>
                  </a:lnTo>
                  <a:lnTo>
                    <a:pt x="675" y="1311"/>
                  </a:lnTo>
                  <a:lnTo>
                    <a:pt x="700" y="1215"/>
                  </a:lnTo>
                  <a:lnTo>
                    <a:pt x="719" y="1069"/>
                  </a:lnTo>
                  <a:lnTo>
                    <a:pt x="724" y="913"/>
                  </a:lnTo>
                  <a:lnTo>
                    <a:pt x="724" y="530"/>
                  </a:lnTo>
                  <a:lnTo>
                    <a:pt x="714" y="419"/>
                  </a:lnTo>
                  <a:lnTo>
                    <a:pt x="704" y="318"/>
                  </a:lnTo>
                  <a:lnTo>
                    <a:pt x="680" y="232"/>
                  </a:lnTo>
                  <a:lnTo>
                    <a:pt x="651" y="167"/>
                  </a:lnTo>
                  <a:lnTo>
                    <a:pt x="612" y="121"/>
                  </a:lnTo>
                  <a:lnTo>
                    <a:pt x="568" y="91"/>
                  </a:lnTo>
                  <a:lnTo>
                    <a:pt x="525" y="71"/>
                  </a:lnTo>
                  <a:lnTo>
                    <a:pt x="486" y="61"/>
                  </a:lnTo>
                  <a:lnTo>
                    <a:pt x="452" y="56"/>
                  </a:lnTo>
                  <a:lnTo>
                    <a:pt x="428" y="56"/>
                  </a:lnTo>
                  <a:close/>
                  <a:moveTo>
                    <a:pt x="452" y="0"/>
                  </a:moveTo>
                  <a:lnTo>
                    <a:pt x="496" y="5"/>
                  </a:lnTo>
                  <a:lnTo>
                    <a:pt x="549" y="15"/>
                  </a:lnTo>
                  <a:lnTo>
                    <a:pt x="602" y="30"/>
                  </a:lnTo>
                  <a:lnTo>
                    <a:pt x="661" y="66"/>
                  </a:lnTo>
                  <a:lnTo>
                    <a:pt x="719" y="111"/>
                  </a:lnTo>
                  <a:lnTo>
                    <a:pt x="772" y="172"/>
                  </a:lnTo>
                  <a:lnTo>
                    <a:pt x="816" y="252"/>
                  </a:lnTo>
                  <a:lnTo>
                    <a:pt x="865" y="378"/>
                  </a:lnTo>
                  <a:lnTo>
                    <a:pt x="889" y="509"/>
                  </a:lnTo>
                  <a:lnTo>
                    <a:pt x="899" y="641"/>
                  </a:lnTo>
                  <a:lnTo>
                    <a:pt x="903" y="777"/>
                  </a:lnTo>
                  <a:lnTo>
                    <a:pt x="913" y="772"/>
                  </a:lnTo>
                  <a:lnTo>
                    <a:pt x="908" y="903"/>
                  </a:lnTo>
                  <a:lnTo>
                    <a:pt x="899" y="1034"/>
                  </a:lnTo>
                  <a:lnTo>
                    <a:pt x="874" y="1155"/>
                  </a:lnTo>
                  <a:lnTo>
                    <a:pt x="831" y="1276"/>
                  </a:lnTo>
                  <a:lnTo>
                    <a:pt x="777" y="1372"/>
                  </a:lnTo>
                  <a:lnTo>
                    <a:pt x="714" y="1442"/>
                  </a:lnTo>
                  <a:lnTo>
                    <a:pt x="651" y="1488"/>
                  </a:lnTo>
                  <a:lnTo>
                    <a:pt x="583" y="1518"/>
                  </a:lnTo>
                  <a:lnTo>
                    <a:pt x="520" y="1533"/>
                  </a:lnTo>
                  <a:lnTo>
                    <a:pt x="457" y="1538"/>
                  </a:lnTo>
                  <a:lnTo>
                    <a:pt x="398" y="1533"/>
                  </a:lnTo>
                  <a:lnTo>
                    <a:pt x="335" y="1518"/>
                  </a:lnTo>
                  <a:lnTo>
                    <a:pt x="272" y="1493"/>
                  </a:lnTo>
                  <a:lnTo>
                    <a:pt x="209" y="1452"/>
                  </a:lnTo>
                  <a:lnTo>
                    <a:pt x="151" y="1392"/>
                  </a:lnTo>
                  <a:lnTo>
                    <a:pt x="97" y="1311"/>
                  </a:lnTo>
                  <a:lnTo>
                    <a:pt x="54" y="1205"/>
                  </a:lnTo>
                  <a:lnTo>
                    <a:pt x="25" y="1094"/>
                  </a:lnTo>
                  <a:lnTo>
                    <a:pt x="10" y="983"/>
                  </a:lnTo>
                  <a:lnTo>
                    <a:pt x="0" y="872"/>
                  </a:lnTo>
                  <a:lnTo>
                    <a:pt x="0" y="772"/>
                  </a:lnTo>
                  <a:lnTo>
                    <a:pt x="5" y="641"/>
                  </a:lnTo>
                  <a:lnTo>
                    <a:pt x="15" y="509"/>
                  </a:lnTo>
                  <a:lnTo>
                    <a:pt x="39" y="383"/>
                  </a:lnTo>
                  <a:lnTo>
                    <a:pt x="78" y="262"/>
                  </a:lnTo>
                  <a:lnTo>
                    <a:pt x="126" y="172"/>
                  </a:lnTo>
                  <a:lnTo>
                    <a:pt x="185" y="101"/>
                  </a:lnTo>
                  <a:lnTo>
                    <a:pt x="253" y="56"/>
                  </a:lnTo>
                  <a:lnTo>
                    <a:pt x="316" y="20"/>
                  </a:lnTo>
                  <a:lnTo>
                    <a:pt x="389" y="5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3048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Preserves   d=2 (2,2) </a:t>
            </a:r>
            <a:r>
              <a:rPr lang="en-US" sz="2800" dirty="0" err="1" smtClean="0">
                <a:solidFill>
                  <a:srgbClr val="FF0066"/>
                </a:solidFill>
              </a:rPr>
              <a:t>supersymmetry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subalgebra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3733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Twisted </a:t>
            </a:r>
            <a:r>
              <a:rPr lang="en-US" sz="2800" dirty="0" err="1" smtClean="0">
                <a:solidFill>
                  <a:srgbClr val="6600FF"/>
                </a:solidFill>
              </a:rPr>
              <a:t>chiral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</a:rPr>
              <a:t>multiplet</a:t>
            </a:r>
            <a:r>
              <a:rPr lang="en-US" sz="2800" dirty="0" smtClean="0">
                <a:solidFill>
                  <a:srgbClr val="6600FF"/>
                </a:solidFill>
              </a:rPr>
              <a:t> :</a:t>
            </a:r>
            <a:endParaRPr lang="en-US" sz="2800" dirty="0">
              <a:solidFill>
                <a:srgbClr val="6600FF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572000" y="3810000"/>
            <a:ext cx="2362200" cy="448831"/>
            <a:chOff x="2402" y="2282"/>
            <a:chExt cx="10826" cy="2057"/>
          </a:xfrm>
          <a:solidFill>
            <a:srgbClr val="6600FF"/>
          </a:solidFill>
        </p:grpSpPr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2402" y="2282"/>
              <a:ext cx="1431" cy="1568"/>
            </a:xfrm>
            <a:custGeom>
              <a:avLst/>
              <a:gdLst/>
              <a:ahLst/>
              <a:cxnLst>
                <a:cxn ang="0">
                  <a:pos x="356" y="7"/>
                </a:cxn>
                <a:cxn ang="0">
                  <a:pos x="480" y="62"/>
                </a:cxn>
                <a:cxn ang="0">
                  <a:pos x="570" y="153"/>
                </a:cxn>
                <a:cxn ang="0">
                  <a:pos x="634" y="264"/>
                </a:cxn>
                <a:cxn ang="0">
                  <a:pos x="677" y="378"/>
                </a:cxn>
                <a:cxn ang="0">
                  <a:pos x="704" y="475"/>
                </a:cxn>
                <a:cxn ang="0">
                  <a:pos x="714" y="541"/>
                </a:cxn>
                <a:cxn ang="0">
                  <a:pos x="741" y="420"/>
                </a:cxn>
                <a:cxn ang="0">
                  <a:pos x="815" y="222"/>
                </a:cxn>
                <a:cxn ang="0">
                  <a:pos x="925" y="83"/>
                </a:cxn>
                <a:cxn ang="0">
                  <a:pos x="1069" y="10"/>
                </a:cxn>
                <a:cxn ang="0">
                  <a:pos x="1210" y="7"/>
                </a:cxn>
                <a:cxn ang="0">
                  <a:pos x="1311" y="59"/>
                </a:cxn>
                <a:cxn ang="0">
                  <a:pos x="1378" y="142"/>
                </a:cxn>
                <a:cxn ang="0">
                  <a:pos x="1418" y="243"/>
                </a:cxn>
                <a:cxn ang="0">
                  <a:pos x="1431" y="340"/>
                </a:cxn>
                <a:cxn ang="0">
                  <a:pos x="1425" y="368"/>
                </a:cxn>
                <a:cxn ang="0">
                  <a:pos x="1411" y="378"/>
                </a:cxn>
                <a:cxn ang="0">
                  <a:pos x="1374" y="371"/>
                </a:cxn>
                <a:cxn ang="0">
                  <a:pos x="1364" y="343"/>
                </a:cxn>
                <a:cxn ang="0">
                  <a:pos x="1334" y="257"/>
                </a:cxn>
                <a:cxn ang="0">
                  <a:pos x="1277" y="205"/>
                </a:cxn>
                <a:cxn ang="0">
                  <a:pos x="1210" y="177"/>
                </a:cxn>
                <a:cxn ang="0">
                  <a:pos x="1150" y="170"/>
                </a:cxn>
                <a:cxn ang="0">
                  <a:pos x="1026" y="201"/>
                </a:cxn>
                <a:cxn ang="0">
                  <a:pos x="935" y="281"/>
                </a:cxn>
                <a:cxn ang="0">
                  <a:pos x="875" y="399"/>
                </a:cxn>
                <a:cxn ang="0">
                  <a:pos x="835" y="531"/>
                </a:cxn>
                <a:cxn ang="0">
                  <a:pos x="818" y="666"/>
                </a:cxn>
                <a:cxn ang="0">
                  <a:pos x="811" y="1422"/>
                </a:cxn>
                <a:cxn ang="0">
                  <a:pos x="821" y="1460"/>
                </a:cxn>
                <a:cxn ang="0">
                  <a:pos x="862" y="1484"/>
                </a:cxn>
                <a:cxn ang="0">
                  <a:pos x="949" y="1498"/>
                </a:cxn>
                <a:cxn ang="0">
                  <a:pos x="1086" y="1568"/>
                </a:cxn>
                <a:cxn ang="0">
                  <a:pos x="976" y="1564"/>
                </a:cxn>
                <a:cxn ang="0">
                  <a:pos x="523" y="1561"/>
                </a:cxn>
                <a:cxn ang="0">
                  <a:pos x="392" y="1564"/>
                </a:cxn>
                <a:cxn ang="0">
                  <a:pos x="346" y="1498"/>
                </a:cxn>
                <a:cxn ang="0">
                  <a:pos x="533" y="1491"/>
                </a:cxn>
                <a:cxn ang="0">
                  <a:pos x="594" y="1474"/>
                </a:cxn>
                <a:cxn ang="0">
                  <a:pos x="617" y="1443"/>
                </a:cxn>
                <a:cxn ang="0">
                  <a:pos x="620" y="742"/>
                </a:cxn>
                <a:cxn ang="0">
                  <a:pos x="610" y="631"/>
                </a:cxn>
                <a:cxn ang="0">
                  <a:pos x="570" y="441"/>
                </a:cxn>
                <a:cxn ang="0">
                  <a:pos x="523" y="326"/>
                </a:cxn>
                <a:cxn ang="0">
                  <a:pos x="446" y="232"/>
                </a:cxn>
                <a:cxn ang="0">
                  <a:pos x="342" y="177"/>
                </a:cxn>
                <a:cxn ang="0">
                  <a:pos x="268" y="170"/>
                </a:cxn>
                <a:cxn ang="0">
                  <a:pos x="222" y="177"/>
                </a:cxn>
                <a:cxn ang="0">
                  <a:pos x="158" y="201"/>
                </a:cxn>
                <a:cxn ang="0">
                  <a:pos x="98" y="253"/>
                </a:cxn>
                <a:cxn ang="0">
                  <a:pos x="64" y="350"/>
                </a:cxn>
                <a:cxn ang="0">
                  <a:pos x="61" y="364"/>
                </a:cxn>
                <a:cxn ang="0">
                  <a:pos x="54" y="375"/>
                </a:cxn>
                <a:cxn ang="0">
                  <a:pos x="20" y="378"/>
                </a:cxn>
                <a:cxn ang="0">
                  <a:pos x="7" y="368"/>
                </a:cxn>
                <a:cxn ang="0">
                  <a:pos x="0" y="340"/>
                </a:cxn>
                <a:cxn ang="0">
                  <a:pos x="14" y="243"/>
                </a:cxn>
                <a:cxn ang="0">
                  <a:pos x="54" y="142"/>
                </a:cxn>
                <a:cxn ang="0">
                  <a:pos x="121" y="59"/>
                </a:cxn>
                <a:cxn ang="0">
                  <a:pos x="222" y="7"/>
                </a:cxn>
              </a:cxnLst>
              <a:rect l="0" t="0" r="r" b="b"/>
              <a:pathLst>
                <a:path w="1431" h="1568">
                  <a:moveTo>
                    <a:pt x="282" y="0"/>
                  </a:moveTo>
                  <a:lnTo>
                    <a:pt x="356" y="7"/>
                  </a:lnTo>
                  <a:lnTo>
                    <a:pt x="423" y="28"/>
                  </a:lnTo>
                  <a:lnTo>
                    <a:pt x="480" y="62"/>
                  </a:lnTo>
                  <a:lnTo>
                    <a:pt x="527" y="104"/>
                  </a:lnTo>
                  <a:lnTo>
                    <a:pt x="570" y="153"/>
                  </a:lnTo>
                  <a:lnTo>
                    <a:pt x="607" y="208"/>
                  </a:lnTo>
                  <a:lnTo>
                    <a:pt x="634" y="264"/>
                  </a:lnTo>
                  <a:lnTo>
                    <a:pt x="661" y="323"/>
                  </a:lnTo>
                  <a:lnTo>
                    <a:pt x="677" y="378"/>
                  </a:lnTo>
                  <a:lnTo>
                    <a:pt x="691" y="430"/>
                  </a:lnTo>
                  <a:lnTo>
                    <a:pt x="704" y="475"/>
                  </a:lnTo>
                  <a:lnTo>
                    <a:pt x="711" y="513"/>
                  </a:lnTo>
                  <a:lnTo>
                    <a:pt x="714" y="541"/>
                  </a:lnTo>
                  <a:lnTo>
                    <a:pt x="718" y="541"/>
                  </a:lnTo>
                  <a:lnTo>
                    <a:pt x="741" y="420"/>
                  </a:lnTo>
                  <a:lnTo>
                    <a:pt x="775" y="316"/>
                  </a:lnTo>
                  <a:lnTo>
                    <a:pt x="815" y="222"/>
                  </a:lnTo>
                  <a:lnTo>
                    <a:pt x="868" y="146"/>
                  </a:lnTo>
                  <a:lnTo>
                    <a:pt x="925" y="83"/>
                  </a:lnTo>
                  <a:lnTo>
                    <a:pt x="992" y="38"/>
                  </a:lnTo>
                  <a:lnTo>
                    <a:pt x="1069" y="10"/>
                  </a:lnTo>
                  <a:lnTo>
                    <a:pt x="1150" y="0"/>
                  </a:lnTo>
                  <a:lnTo>
                    <a:pt x="1210" y="7"/>
                  </a:lnTo>
                  <a:lnTo>
                    <a:pt x="1264" y="28"/>
                  </a:lnTo>
                  <a:lnTo>
                    <a:pt x="1311" y="59"/>
                  </a:lnTo>
                  <a:lnTo>
                    <a:pt x="1348" y="97"/>
                  </a:lnTo>
                  <a:lnTo>
                    <a:pt x="1378" y="142"/>
                  </a:lnTo>
                  <a:lnTo>
                    <a:pt x="1401" y="194"/>
                  </a:lnTo>
                  <a:lnTo>
                    <a:pt x="1418" y="243"/>
                  </a:lnTo>
                  <a:lnTo>
                    <a:pt x="1428" y="295"/>
                  </a:lnTo>
                  <a:lnTo>
                    <a:pt x="1431" y="340"/>
                  </a:lnTo>
                  <a:lnTo>
                    <a:pt x="1431" y="354"/>
                  </a:lnTo>
                  <a:lnTo>
                    <a:pt x="1425" y="368"/>
                  </a:lnTo>
                  <a:lnTo>
                    <a:pt x="1418" y="375"/>
                  </a:lnTo>
                  <a:lnTo>
                    <a:pt x="1411" y="378"/>
                  </a:lnTo>
                  <a:lnTo>
                    <a:pt x="1388" y="378"/>
                  </a:lnTo>
                  <a:lnTo>
                    <a:pt x="1374" y="371"/>
                  </a:lnTo>
                  <a:lnTo>
                    <a:pt x="1364" y="350"/>
                  </a:lnTo>
                  <a:lnTo>
                    <a:pt x="1364" y="343"/>
                  </a:lnTo>
                  <a:lnTo>
                    <a:pt x="1354" y="295"/>
                  </a:lnTo>
                  <a:lnTo>
                    <a:pt x="1334" y="257"/>
                  </a:lnTo>
                  <a:lnTo>
                    <a:pt x="1307" y="225"/>
                  </a:lnTo>
                  <a:lnTo>
                    <a:pt x="1277" y="205"/>
                  </a:lnTo>
                  <a:lnTo>
                    <a:pt x="1244" y="187"/>
                  </a:lnTo>
                  <a:lnTo>
                    <a:pt x="1210" y="177"/>
                  </a:lnTo>
                  <a:lnTo>
                    <a:pt x="1177" y="170"/>
                  </a:lnTo>
                  <a:lnTo>
                    <a:pt x="1150" y="170"/>
                  </a:lnTo>
                  <a:lnTo>
                    <a:pt x="1083" y="177"/>
                  </a:lnTo>
                  <a:lnTo>
                    <a:pt x="1026" y="201"/>
                  </a:lnTo>
                  <a:lnTo>
                    <a:pt x="976" y="236"/>
                  </a:lnTo>
                  <a:lnTo>
                    <a:pt x="935" y="281"/>
                  </a:lnTo>
                  <a:lnTo>
                    <a:pt x="902" y="336"/>
                  </a:lnTo>
                  <a:lnTo>
                    <a:pt x="875" y="399"/>
                  </a:lnTo>
                  <a:lnTo>
                    <a:pt x="852" y="465"/>
                  </a:lnTo>
                  <a:lnTo>
                    <a:pt x="835" y="531"/>
                  </a:lnTo>
                  <a:lnTo>
                    <a:pt x="825" y="600"/>
                  </a:lnTo>
                  <a:lnTo>
                    <a:pt x="818" y="666"/>
                  </a:lnTo>
                  <a:lnTo>
                    <a:pt x="811" y="728"/>
                  </a:lnTo>
                  <a:lnTo>
                    <a:pt x="811" y="1422"/>
                  </a:lnTo>
                  <a:lnTo>
                    <a:pt x="815" y="1443"/>
                  </a:lnTo>
                  <a:lnTo>
                    <a:pt x="821" y="1460"/>
                  </a:lnTo>
                  <a:lnTo>
                    <a:pt x="838" y="1474"/>
                  </a:lnTo>
                  <a:lnTo>
                    <a:pt x="862" y="1484"/>
                  </a:lnTo>
                  <a:lnTo>
                    <a:pt x="899" y="1491"/>
                  </a:lnTo>
                  <a:lnTo>
                    <a:pt x="949" y="1498"/>
                  </a:lnTo>
                  <a:lnTo>
                    <a:pt x="1086" y="1498"/>
                  </a:lnTo>
                  <a:lnTo>
                    <a:pt x="1086" y="1568"/>
                  </a:lnTo>
                  <a:lnTo>
                    <a:pt x="1039" y="1564"/>
                  </a:lnTo>
                  <a:lnTo>
                    <a:pt x="976" y="1564"/>
                  </a:lnTo>
                  <a:lnTo>
                    <a:pt x="905" y="1561"/>
                  </a:lnTo>
                  <a:lnTo>
                    <a:pt x="523" y="1561"/>
                  </a:lnTo>
                  <a:lnTo>
                    <a:pt x="456" y="1564"/>
                  </a:lnTo>
                  <a:lnTo>
                    <a:pt x="392" y="1564"/>
                  </a:lnTo>
                  <a:lnTo>
                    <a:pt x="346" y="1568"/>
                  </a:lnTo>
                  <a:lnTo>
                    <a:pt x="346" y="1498"/>
                  </a:lnTo>
                  <a:lnTo>
                    <a:pt x="483" y="1498"/>
                  </a:lnTo>
                  <a:lnTo>
                    <a:pt x="533" y="1491"/>
                  </a:lnTo>
                  <a:lnTo>
                    <a:pt x="570" y="1484"/>
                  </a:lnTo>
                  <a:lnTo>
                    <a:pt x="594" y="1474"/>
                  </a:lnTo>
                  <a:lnTo>
                    <a:pt x="610" y="1460"/>
                  </a:lnTo>
                  <a:lnTo>
                    <a:pt x="617" y="1443"/>
                  </a:lnTo>
                  <a:lnTo>
                    <a:pt x="620" y="1419"/>
                  </a:lnTo>
                  <a:lnTo>
                    <a:pt x="620" y="742"/>
                  </a:lnTo>
                  <a:lnTo>
                    <a:pt x="617" y="687"/>
                  </a:lnTo>
                  <a:lnTo>
                    <a:pt x="610" y="631"/>
                  </a:lnTo>
                  <a:lnTo>
                    <a:pt x="590" y="506"/>
                  </a:lnTo>
                  <a:lnTo>
                    <a:pt x="570" y="441"/>
                  </a:lnTo>
                  <a:lnTo>
                    <a:pt x="550" y="382"/>
                  </a:lnTo>
                  <a:lnTo>
                    <a:pt x="523" y="326"/>
                  </a:lnTo>
                  <a:lnTo>
                    <a:pt x="486" y="274"/>
                  </a:lnTo>
                  <a:lnTo>
                    <a:pt x="446" y="232"/>
                  </a:lnTo>
                  <a:lnTo>
                    <a:pt x="399" y="198"/>
                  </a:lnTo>
                  <a:lnTo>
                    <a:pt x="342" y="177"/>
                  </a:lnTo>
                  <a:lnTo>
                    <a:pt x="278" y="170"/>
                  </a:lnTo>
                  <a:lnTo>
                    <a:pt x="268" y="170"/>
                  </a:lnTo>
                  <a:lnTo>
                    <a:pt x="248" y="173"/>
                  </a:lnTo>
                  <a:lnTo>
                    <a:pt x="222" y="177"/>
                  </a:lnTo>
                  <a:lnTo>
                    <a:pt x="191" y="187"/>
                  </a:lnTo>
                  <a:lnTo>
                    <a:pt x="158" y="201"/>
                  </a:lnTo>
                  <a:lnTo>
                    <a:pt x="124" y="222"/>
                  </a:lnTo>
                  <a:lnTo>
                    <a:pt x="98" y="253"/>
                  </a:lnTo>
                  <a:lnTo>
                    <a:pt x="74" y="298"/>
                  </a:lnTo>
                  <a:lnTo>
                    <a:pt x="64" y="350"/>
                  </a:lnTo>
                  <a:lnTo>
                    <a:pt x="64" y="361"/>
                  </a:lnTo>
                  <a:lnTo>
                    <a:pt x="61" y="364"/>
                  </a:lnTo>
                  <a:lnTo>
                    <a:pt x="57" y="371"/>
                  </a:lnTo>
                  <a:lnTo>
                    <a:pt x="54" y="375"/>
                  </a:lnTo>
                  <a:lnTo>
                    <a:pt x="44" y="378"/>
                  </a:lnTo>
                  <a:lnTo>
                    <a:pt x="20" y="378"/>
                  </a:lnTo>
                  <a:lnTo>
                    <a:pt x="14" y="375"/>
                  </a:lnTo>
                  <a:lnTo>
                    <a:pt x="7" y="368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4" y="295"/>
                  </a:lnTo>
                  <a:lnTo>
                    <a:pt x="14" y="243"/>
                  </a:lnTo>
                  <a:lnTo>
                    <a:pt x="30" y="194"/>
                  </a:lnTo>
                  <a:lnTo>
                    <a:pt x="54" y="142"/>
                  </a:lnTo>
                  <a:lnTo>
                    <a:pt x="84" y="97"/>
                  </a:lnTo>
                  <a:lnTo>
                    <a:pt x="121" y="59"/>
                  </a:lnTo>
                  <a:lnTo>
                    <a:pt x="168" y="28"/>
                  </a:lnTo>
                  <a:lnTo>
                    <a:pt x="222" y="7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Freeform 34"/>
            <p:cNvSpPr>
              <a:spLocks noEditPoints="1"/>
            </p:cNvSpPr>
            <p:nvPr/>
          </p:nvSpPr>
          <p:spPr bwMode="auto">
            <a:xfrm>
              <a:off x="4691" y="3035"/>
              <a:ext cx="1432" cy="520"/>
            </a:xfrm>
            <a:custGeom>
              <a:avLst/>
              <a:gdLst/>
              <a:ahLst/>
              <a:cxnLst>
                <a:cxn ang="0">
                  <a:pos x="51" y="433"/>
                </a:cxn>
                <a:cxn ang="0">
                  <a:pos x="1378" y="433"/>
                </a:cxn>
                <a:cxn ang="0">
                  <a:pos x="1398" y="437"/>
                </a:cxn>
                <a:cxn ang="0">
                  <a:pos x="1415" y="444"/>
                </a:cxn>
                <a:cxn ang="0">
                  <a:pos x="1428" y="457"/>
                </a:cxn>
                <a:cxn ang="0">
                  <a:pos x="1432" y="478"/>
                </a:cxn>
                <a:cxn ang="0">
                  <a:pos x="1428" y="499"/>
                </a:cxn>
                <a:cxn ang="0">
                  <a:pos x="1415" y="509"/>
                </a:cxn>
                <a:cxn ang="0">
                  <a:pos x="1398" y="516"/>
                </a:cxn>
                <a:cxn ang="0">
                  <a:pos x="1381" y="520"/>
                </a:cxn>
                <a:cxn ang="0">
                  <a:pos x="51" y="520"/>
                </a:cxn>
                <a:cxn ang="0">
                  <a:pos x="34" y="516"/>
                </a:cxn>
                <a:cxn ang="0">
                  <a:pos x="17" y="509"/>
                </a:cxn>
                <a:cxn ang="0">
                  <a:pos x="4" y="499"/>
                </a:cxn>
                <a:cxn ang="0">
                  <a:pos x="0" y="478"/>
                </a:cxn>
                <a:cxn ang="0">
                  <a:pos x="4" y="457"/>
                </a:cxn>
                <a:cxn ang="0">
                  <a:pos x="17" y="444"/>
                </a:cxn>
                <a:cxn ang="0">
                  <a:pos x="34" y="437"/>
                </a:cxn>
                <a:cxn ang="0">
                  <a:pos x="51" y="433"/>
                </a:cxn>
                <a:cxn ang="0">
                  <a:pos x="51" y="0"/>
                </a:cxn>
                <a:cxn ang="0">
                  <a:pos x="1381" y="0"/>
                </a:cxn>
                <a:cxn ang="0">
                  <a:pos x="1398" y="3"/>
                </a:cxn>
                <a:cxn ang="0">
                  <a:pos x="1415" y="10"/>
                </a:cxn>
                <a:cxn ang="0">
                  <a:pos x="1428" y="20"/>
                </a:cxn>
                <a:cxn ang="0">
                  <a:pos x="1432" y="41"/>
                </a:cxn>
                <a:cxn ang="0">
                  <a:pos x="1428" y="62"/>
                </a:cxn>
                <a:cxn ang="0">
                  <a:pos x="1415" y="76"/>
                </a:cxn>
                <a:cxn ang="0">
                  <a:pos x="1398" y="83"/>
                </a:cxn>
                <a:cxn ang="0">
                  <a:pos x="1378" y="86"/>
                </a:cxn>
                <a:cxn ang="0">
                  <a:pos x="51" y="86"/>
                </a:cxn>
                <a:cxn ang="0">
                  <a:pos x="34" y="83"/>
                </a:cxn>
                <a:cxn ang="0">
                  <a:pos x="17" y="76"/>
                </a:cxn>
                <a:cxn ang="0">
                  <a:pos x="4" y="62"/>
                </a:cxn>
                <a:cxn ang="0">
                  <a:pos x="0" y="41"/>
                </a:cxn>
                <a:cxn ang="0">
                  <a:pos x="4" y="20"/>
                </a:cxn>
                <a:cxn ang="0">
                  <a:pos x="17" y="10"/>
                </a:cxn>
                <a:cxn ang="0">
                  <a:pos x="34" y="3"/>
                </a:cxn>
                <a:cxn ang="0">
                  <a:pos x="51" y="0"/>
                </a:cxn>
              </a:cxnLst>
              <a:rect l="0" t="0" r="r" b="b"/>
              <a:pathLst>
                <a:path w="1432" h="520">
                  <a:moveTo>
                    <a:pt x="51" y="433"/>
                  </a:moveTo>
                  <a:lnTo>
                    <a:pt x="1378" y="433"/>
                  </a:lnTo>
                  <a:lnTo>
                    <a:pt x="1398" y="437"/>
                  </a:lnTo>
                  <a:lnTo>
                    <a:pt x="1415" y="444"/>
                  </a:lnTo>
                  <a:lnTo>
                    <a:pt x="1428" y="457"/>
                  </a:lnTo>
                  <a:lnTo>
                    <a:pt x="1432" y="478"/>
                  </a:lnTo>
                  <a:lnTo>
                    <a:pt x="1428" y="499"/>
                  </a:lnTo>
                  <a:lnTo>
                    <a:pt x="1415" y="509"/>
                  </a:lnTo>
                  <a:lnTo>
                    <a:pt x="1398" y="516"/>
                  </a:lnTo>
                  <a:lnTo>
                    <a:pt x="1381" y="520"/>
                  </a:lnTo>
                  <a:lnTo>
                    <a:pt x="51" y="520"/>
                  </a:lnTo>
                  <a:lnTo>
                    <a:pt x="34" y="516"/>
                  </a:lnTo>
                  <a:lnTo>
                    <a:pt x="17" y="509"/>
                  </a:lnTo>
                  <a:lnTo>
                    <a:pt x="4" y="499"/>
                  </a:lnTo>
                  <a:lnTo>
                    <a:pt x="0" y="478"/>
                  </a:lnTo>
                  <a:lnTo>
                    <a:pt x="4" y="457"/>
                  </a:lnTo>
                  <a:lnTo>
                    <a:pt x="17" y="444"/>
                  </a:lnTo>
                  <a:lnTo>
                    <a:pt x="34" y="437"/>
                  </a:lnTo>
                  <a:lnTo>
                    <a:pt x="51" y="433"/>
                  </a:lnTo>
                  <a:close/>
                  <a:moveTo>
                    <a:pt x="51" y="0"/>
                  </a:moveTo>
                  <a:lnTo>
                    <a:pt x="1381" y="0"/>
                  </a:lnTo>
                  <a:lnTo>
                    <a:pt x="1398" y="3"/>
                  </a:lnTo>
                  <a:lnTo>
                    <a:pt x="1415" y="10"/>
                  </a:lnTo>
                  <a:lnTo>
                    <a:pt x="1428" y="20"/>
                  </a:lnTo>
                  <a:lnTo>
                    <a:pt x="1432" y="41"/>
                  </a:lnTo>
                  <a:lnTo>
                    <a:pt x="1428" y="62"/>
                  </a:lnTo>
                  <a:lnTo>
                    <a:pt x="1415" y="76"/>
                  </a:lnTo>
                  <a:lnTo>
                    <a:pt x="1398" y="83"/>
                  </a:lnTo>
                  <a:lnTo>
                    <a:pt x="1378" y="86"/>
                  </a:lnTo>
                  <a:lnTo>
                    <a:pt x="51" y="86"/>
                  </a:lnTo>
                  <a:lnTo>
                    <a:pt x="34" y="83"/>
                  </a:lnTo>
                  <a:lnTo>
                    <a:pt x="17" y="76"/>
                  </a:lnTo>
                  <a:lnTo>
                    <a:pt x="4" y="62"/>
                  </a:lnTo>
                  <a:lnTo>
                    <a:pt x="0" y="41"/>
                  </a:lnTo>
                  <a:lnTo>
                    <a:pt x="4" y="20"/>
                  </a:lnTo>
                  <a:lnTo>
                    <a:pt x="17" y="10"/>
                  </a:lnTo>
                  <a:lnTo>
                    <a:pt x="34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3" name="Freeform 35"/>
            <p:cNvSpPr>
              <a:spLocks noEditPoints="1"/>
            </p:cNvSpPr>
            <p:nvPr/>
          </p:nvSpPr>
          <p:spPr bwMode="auto">
            <a:xfrm>
              <a:off x="6964" y="2868"/>
              <a:ext cx="1226" cy="1471"/>
            </a:xfrm>
            <a:custGeom>
              <a:avLst/>
              <a:gdLst/>
              <a:ahLst/>
              <a:cxnLst>
                <a:cxn ang="0">
                  <a:pos x="824" y="163"/>
                </a:cxn>
                <a:cxn ang="0">
                  <a:pos x="650" y="340"/>
                </a:cxn>
                <a:cxn ang="0">
                  <a:pos x="536" y="624"/>
                </a:cxn>
                <a:cxn ang="0">
                  <a:pos x="519" y="715"/>
                </a:cxn>
                <a:cxn ang="0">
                  <a:pos x="492" y="857"/>
                </a:cxn>
                <a:cxn ang="0">
                  <a:pos x="523" y="874"/>
                </a:cxn>
                <a:cxn ang="0">
                  <a:pos x="667" y="867"/>
                </a:cxn>
                <a:cxn ang="0">
                  <a:pos x="952" y="742"/>
                </a:cxn>
                <a:cxn ang="0">
                  <a:pos x="1129" y="520"/>
                </a:cxn>
                <a:cxn ang="0">
                  <a:pos x="1166" y="305"/>
                </a:cxn>
                <a:cxn ang="0">
                  <a:pos x="1106" y="181"/>
                </a:cxn>
                <a:cxn ang="0">
                  <a:pos x="962" y="125"/>
                </a:cxn>
                <a:cxn ang="0">
                  <a:pos x="1099" y="31"/>
                </a:cxn>
                <a:cxn ang="0">
                  <a:pos x="1206" y="170"/>
                </a:cxn>
                <a:cxn ang="0">
                  <a:pos x="1216" y="413"/>
                </a:cxn>
                <a:cxn ang="0">
                  <a:pos x="1086" y="708"/>
                </a:cxn>
                <a:cxn ang="0">
                  <a:pos x="844" y="923"/>
                </a:cxn>
                <a:cxn ang="0">
                  <a:pos x="536" y="1009"/>
                </a:cxn>
                <a:cxn ang="0">
                  <a:pos x="466" y="1006"/>
                </a:cxn>
                <a:cxn ang="0">
                  <a:pos x="409" y="1322"/>
                </a:cxn>
                <a:cxn ang="0">
                  <a:pos x="395" y="1401"/>
                </a:cxn>
                <a:cxn ang="0">
                  <a:pos x="348" y="1460"/>
                </a:cxn>
                <a:cxn ang="0">
                  <a:pos x="281" y="1464"/>
                </a:cxn>
                <a:cxn ang="0">
                  <a:pos x="251" y="1408"/>
                </a:cxn>
                <a:cxn ang="0">
                  <a:pos x="258" y="1377"/>
                </a:cxn>
                <a:cxn ang="0">
                  <a:pos x="372" y="992"/>
                </a:cxn>
                <a:cxn ang="0">
                  <a:pos x="127" y="867"/>
                </a:cxn>
                <a:cxn ang="0">
                  <a:pos x="10" y="652"/>
                </a:cxn>
                <a:cxn ang="0">
                  <a:pos x="17" y="427"/>
                </a:cxn>
                <a:cxn ang="0">
                  <a:pos x="120" y="156"/>
                </a:cxn>
                <a:cxn ang="0">
                  <a:pos x="208" y="38"/>
                </a:cxn>
                <a:cxn ang="0">
                  <a:pos x="241" y="31"/>
                </a:cxn>
                <a:cxn ang="0">
                  <a:pos x="251" y="56"/>
                </a:cxn>
                <a:cxn ang="0">
                  <a:pos x="241" y="70"/>
                </a:cxn>
                <a:cxn ang="0">
                  <a:pos x="151" y="205"/>
                </a:cxn>
                <a:cxn ang="0">
                  <a:pos x="77" y="406"/>
                </a:cxn>
                <a:cxn ang="0">
                  <a:pos x="53" y="538"/>
                </a:cxn>
                <a:cxn ang="0">
                  <a:pos x="120" y="722"/>
                </a:cxn>
                <a:cxn ang="0">
                  <a:pos x="315" y="843"/>
                </a:cxn>
                <a:cxn ang="0">
                  <a:pos x="509" y="548"/>
                </a:cxn>
                <a:cxn ang="0">
                  <a:pos x="627" y="271"/>
                </a:cxn>
                <a:cxn ang="0">
                  <a:pos x="777" y="73"/>
                </a:cxn>
                <a:cxn ang="0">
                  <a:pos x="982" y="0"/>
                </a:cxn>
              </a:cxnLst>
              <a:rect l="0" t="0" r="r" b="b"/>
              <a:pathLst>
                <a:path w="1226" h="1471">
                  <a:moveTo>
                    <a:pt x="962" y="125"/>
                  </a:moveTo>
                  <a:lnTo>
                    <a:pt x="891" y="135"/>
                  </a:lnTo>
                  <a:lnTo>
                    <a:pt x="824" y="163"/>
                  </a:lnTo>
                  <a:lnTo>
                    <a:pt x="761" y="208"/>
                  </a:lnTo>
                  <a:lnTo>
                    <a:pt x="704" y="267"/>
                  </a:lnTo>
                  <a:lnTo>
                    <a:pt x="650" y="340"/>
                  </a:lnTo>
                  <a:lnTo>
                    <a:pt x="603" y="427"/>
                  </a:lnTo>
                  <a:lnTo>
                    <a:pt x="566" y="520"/>
                  </a:lnTo>
                  <a:lnTo>
                    <a:pt x="536" y="624"/>
                  </a:lnTo>
                  <a:lnTo>
                    <a:pt x="533" y="645"/>
                  </a:lnTo>
                  <a:lnTo>
                    <a:pt x="526" y="676"/>
                  </a:lnTo>
                  <a:lnTo>
                    <a:pt x="519" y="715"/>
                  </a:lnTo>
                  <a:lnTo>
                    <a:pt x="506" y="798"/>
                  </a:lnTo>
                  <a:lnTo>
                    <a:pt x="499" y="833"/>
                  </a:lnTo>
                  <a:lnTo>
                    <a:pt x="492" y="857"/>
                  </a:lnTo>
                  <a:lnTo>
                    <a:pt x="492" y="871"/>
                  </a:lnTo>
                  <a:lnTo>
                    <a:pt x="496" y="874"/>
                  </a:lnTo>
                  <a:lnTo>
                    <a:pt x="523" y="874"/>
                  </a:lnTo>
                  <a:lnTo>
                    <a:pt x="533" y="878"/>
                  </a:lnTo>
                  <a:lnTo>
                    <a:pt x="559" y="878"/>
                  </a:lnTo>
                  <a:lnTo>
                    <a:pt x="667" y="867"/>
                  </a:lnTo>
                  <a:lnTo>
                    <a:pt x="771" y="839"/>
                  </a:lnTo>
                  <a:lnTo>
                    <a:pt x="864" y="798"/>
                  </a:lnTo>
                  <a:lnTo>
                    <a:pt x="952" y="742"/>
                  </a:lnTo>
                  <a:lnTo>
                    <a:pt x="1025" y="676"/>
                  </a:lnTo>
                  <a:lnTo>
                    <a:pt x="1086" y="604"/>
                  </a:lnTo>
                  <a:lnTo>
                    <a:pt x="1129" y="520"/>
                  </a:lnTo>
                  <a:lnTo>
                    <a:pt x="1159" y="437"/>
                  </a:lnTo>
                  <a:lnTo>
                    <a:pt x="1169" y="354"/>
                  </a:lnTo>
                  <a:lnTo>
                    <a:pt x="1166" y="305"/>
                  </a:lnTo>
                  <a:lnTo>
                    <a:pt x="1153" y="260"/>
                  </a:lnTo>
                  <a:lnTo>
                    <a:pt x="1133" y="219"/>
                  </a:lnTo>
                  <a:lnTo>
                    <a:pt x="1106" y="181"/>
                  </a:lnTo>
                  <a:lnTo>
                    <a:pt x="1069" y="149"/>
                  </a:lnTo>
                  <a:lnTo>
                    <a:pt x="1019" y="132"/>
                  </a:lnTo>
                  <a:lnTo>
                    <a:pt x="962" y="125"/>
                  </a:lnTo>
                  <a:close/>
                  <a:moveTo>
                    <a:pt x="982" y="0"/>
                  </a:moveTo>
                  <a:lnTo>
                    <a:pt x="1045" y="7"/>
                  </a:lnTo>
                  <a:lnTo>
                    <a:pt x="1099" y="31"/>
                  </a:lnTo>
                  <a:lnTo>
                    <a:pt x="1146" y="66"/>
                  </a:lnTo>
                  <a:lnTo>
                    <a:pt x="1179" y="115"/>
                  </a:lnTo>
                  <a:lnTo>
                    <a:pt x="1206" y="170"/>
                  </a:lnTo>
                  <a:lnTo>
                    <a:pt x="1220" y="236"/>
                  </a:lnTo>
                  <a:lnTo>
                    <a:pt x="1226" y="309"/>
                  </a:lnTo>
                  <a:lnTo>
                    <a:pt x="1216" y="413"/>
                  </a:lnTo>
                  <a:lnTo>
                    <a:pt x="1190" y="517"/>
                  </a:lnTo>
                  <a:lnTo>
                    <a:pt x="1146" y="614"/>
                  </a:lnTo>
                  <a:lnTo>
                    <a:pt x="1086" y="708"/>
                  </a:lnTo>
                  <a:lnTo>
                    <a:pt x="1015" y="791"/>
                  </a:lnTo>
                  <a:lnTo>
                    <a:pt x="935" y="864"/>
                  </a:lnTo>
                  <a:lnTo>
                    <a:pt x="844" y="923"/>
                  </a:lnTo>
                  <a:lnTo>
                    <a:pt x="747" y="971"/>
                  </a:lnTo>
                  <a:lnTo>
                    <a:pt x="643" y="999"/>
                  </a:lnTo>
                  <a:lnTo>
                    <a:pt x="536" y="1009"/>
                  </a:lnTo>
                  <a:lnTo>
                    <a:pt x="506" y="1009"/>
                  </a:lnTo>
                  <a:lnTo>
                    <a:pt x="486" y="1006"/>
                  </a:lnTo>
                  <a:lnTo>
                    <a:pt x="466" y="1006"/>
                  </a:lnTo>
                  <a:lnTo>
                    <a:pt x="446" y="1114"/>
                  </a:lnTo>
                  <a:lnTo>
                    <a:pt x="432" y="1200"/>
                  </a:lnTo>
                  <a:lnTo>
                    <a:pt x="409" y="1322"/>
                  </a:lnTo>
                  <a:lnTo>
                    <a:pt x="402" y="1360"/>
                  </a:lnTo>
                  <a:lnTo>
                    <a:pt x="399" y="1384"/>
                  </a:lnTo>
                  <a:lnTo>
                    <a:pt x="395" y="1401"/>
                  </a:lnTo>
                  <a:lnTo>
                    <a:pt x="392" y="1412"/>
                  </a:lnTo>
                  <a:lnTo>
                    <a:pt x="372" y="1443"/>
                  </a:lnTo>
                  <a:lnTo>
                    <a:pt x="348" y="1460"/>
                  </a:lnTo>
                  <a:lnTo>
                    <a:pt x="328" y="1467"/>
                  </a:lnTo>
                  <a:lnTo>
                    <a:pt x="315" y="1471"/>
                  </a:lnTo>
                  <a:lnTo>
                    <a:pt x="281" y="1464"/>
                  </a:lnTo>
                  <a:lnTo>
                    <a:pt x="268" y="1450"/>
                  </a:lnTo>
                  <a:lnTo>
                    <a:pt x="254" y="1433"/>
                  </a:lnTo>
                  <a:lnTo>
                    <a:pt x="251" y="1408"/>
                  </a:lnTo>
                  <a:lnTo>
                    <a:pt x="251" y="1394"/>
                  </a:lnTo>
                  <a:lnTo>
                    <a:pt x="254" y="1388"/>
                  </a:lnTo>
                  <a:lnTo>
                    <a:pt x="258" y="1377"/>
                  </a:lnTo>
                  <a:lnTo>
                    <a:pt x="261" y="1363"/>
                  </a:lnTo>
                  <a:lnTo>
                    <a:pt x="258" y="1367"/>
                  </a:lnTo>
                  <a:lnTo>
                    <a:pt x="372" y="992"/>
                  </a:lnTo>
                  <a:lnTo>
                    <a:pt x="278" y="961"/>
                  </a:lnTo>
                  <a:lnTo>
                    <a:pt x="198" y="919"/>
                  </a:lnTo>
                  <a:lnTo>
                    <a:pt x="127" y="867"/>
                  </a:lnTo>
                  <a:lnTo>
                    <a:pt x="74" y="805"/>
                  </a:lnTo>
                  <a:lnTo>
                    <a:pt x="33" y="732"/>
                  </a:lnTo>
                  <a:lnTo>
                    <a:pt x="10" y="652"/>
                  </a:lnTo>
                  <a:lnTo>
                    <a:pt x="0" y="565"/>
                  </a:lnTo>
                  <a:lnTo>
                    <a:pt x="3" y="500"/>
                  </a:lnTo>
                  <a:lnTo>
                    <a:pt x="17" y="427"/>
                  </a:lnTo>
                  <a:lnTo>
                    <a:pt x="37" y="354"/>
                  </a:lnTo>
                  <a:lnTo>
                    <a:pt x="90" y="215"/>
                  </a:lnTo>
                  <a:lnTo>
                    <a:pt x="120" y="156"/>
                  </a:lnTo>
                  <a:lnTo>
                    <a:pt x="151" y="104"/>
                  </a:lnTo>
                  <a:lnTo>
                    <a:pt x="181" y="63"/>
                  </a:lnTo>
                  <a:lnTo>
                    <a:pt x="208" y="38"/>
                  </a:lnTo>
                  <a:lnTo>
                    <a:pt x="228" y="28"/>
                  </a:lnTo>
                  <a:lnTo>
                    <a:pt x="238" y="28"/>
                  </a:lnTo>
                  <a:lnTo>
                    <a:pt x="241" y="31"/>
                  </a:lnTo>
                  <a:lnTo>
                    <a:pt x="248" y="35"/>
                  </a:lnTo>
                  <a:lnTo>
                    <a:pt x="251" y="42"/>
                  </a:lnTo>
                  <a:lnTo>
                    <a:pt x="251" y="56"/>
                  </a:lnTo>
                  <a:lnTo>
                    <a:pt x="248" y="59"/>
                  </a:lnTo>
                  <a:lnTo>
                    <a:pt x="248" y="63"/>
                  </a:lnTo>
                  <a:lnTo>
                    <a:pt x="241" y="70"/>
                  </a:lnTo>
                  <a:lnTo>
                    <a:pt x="234" y="80"/>
                  </a:lnTo>
                  <a:lnTo>
                    <a:pt x="187" y="139"/>
                  </a:lnTo>
                  <a:lnTo>
                    <a:pt x="151" y="205"/>
                  </a:lnTo>
                  <a:lnTo>
                    <a:pt x="120" y="274"/>
                  </a:lnTo>
                  <a:lnTo>
                    <a:pt x="94" y="340"/>
                  </a:lnTo>
                  <a:lnTo>
                    <a:pt x="77" y="406"/>
                  </a:lnTo>
                  <a:lnTo>
                    <a:pt x="63" y="461"/>
                  </a:lnTo>
                  <a:lnTo>
                    <a:pt x="57" y="507"/>
                  </a:lnTo>
                  <a:lnTo>
                    <a:pt x="53" y="538"/>
                  </a:lnTo>
                  <a:lnTo>
                    <a:pt x="60" y="604"/>
                  </a:lnTo>
                  <a:lnTo>
                    <a:pt x="84" y="666"/>
                  </a:lnTo>
                  <a:lnTo>
                    <a:pt x="120" y="722"/>
                  </a:lnTo>
                  <a:lnTo>
                    <a:pt x="171" y="770"/>
                  </a:lnTo>
                  <a:lnTo>
                    <a:pt x="234" y="812"/>
                  </a:lnTo>
                  <a:lnTo>
                    <a:pt x="315" y="843"/>
                  </a:lnTo>
                  <a:lnTo>
                    <a:pt x="409" y="867"/>
                  </a:lnTo>
                  <a:lnTo>
                    <a:pt x="476" y="652"/>
                  </a:lnTo>
                  <a:lnTo>
                    <a:pt x="509" y="548"/>
                  </a:lnTo>
                  <a:lnTo>
                    <a:pt x="546" y="448"/>
                  </a:lnTo>
                  <a:lnTo>
                    <a:pt x="583" y="354"/>
                  </a:lnTo>
                  <a:lnTo>
                    <a:pt x="627" y="271"/>
                  </a:lnTo>
                  <a:lnTo>
                    <a:pt x="673" y="194"/>
                  </a:lnTo>
                  <a:lnTo>
                    <a:pt x="724" y="129"/>
                  </a:lnTo>
                  <a:lnTo>
                    <a:pt x="777" y="73"/>
                  </a:lnTo>
                  <a:lnTo>
                    <a:pt x="838" y="35"/>
                  </a:lnTo>
                  <a:lnTo>
                    <a:pt x="908" y="11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8854" y="2553"/>
              <a:ext cx="1431" cy="1484"/>
            </a:xfrm>
            <a:custGeom>
              <a:avLst/>
              <a:gdLst/>
              <a:ahLst/>
              <a:cxnLst>
                <a:cxn ang="0">
                  <a:pos x="717" y="0"/>
                </a:cxn>
                <a:cxn ang="0">
                  <a:pos x="737" y="3"/>
                </a:cxn>
                <a:cxn ang="0">
                  <a:pos x="747" y="17"/>
                </a:cxn>
                <a:cxn ang="0">
                  <a:pos x="754" y="34"/>
                </a:cxn>
                <a:cxn ang="0">
                  <a:pos x="757" y="52"/>
                </a:cxn>
                <a:cxn ang="0">
                  <a:pos x="757" y="697"/>
                </a:cxn>
                <a:cxn ang="0">
                  <a:pos x="1381" y="697"/>
                </a:cxn>
                <a:cxn ang="0">
                  <a:pos x="1398" y="700"/>
                </a:cxn>
                <a:cxn ang="0">
                  <a:pos x="1414" y="707"/>
                </a:cxn>
                <a:cxn ang="0">
                  <a:pos x="1428" y="721"/>
                </a:cxn>
                <a:cxn ang="0">
                  <a:pos x="1431" y="742"/>
                </a:cxn>
                <a:cxn ang="0">
                  <a:pos x="1428" y="763"/>
                </a:cxn>
                <a:cxn ang="0">
                  <a:pos x="1414" y="776"/>
                </a:cxn>
                <a:cxn ang="0">
                  <a:pos x="1398" y="783"/>
                </a:cxn>
                <a:cxn ang="0">
                  <a:pos x="1381" y="787"/>
                </a:cxn>
                <a:cxn ang="0">
                  <a:pos x="757" y="787"/>
                </a:cxn>
                <a:cxn ang="0">
                  <a:pos x="757" y="1432"/>
                </a:cxn>
                <a:cxn ang="0">
                  <a:pos x="754" y="1449"/>
                </a:cxn>
                <a:cxn ang="0">
                  <a:pos x="747" y="1467"/>
                </a:cxn>
                <a:cxn ang="0">
                  <a:pos x="737" y="1481"/>
                </a:cxn>
                <a:cxn ang="0">
                  <a:pos x="717" y="1484"/>
                </a:cxn>
                <a:cxn ang="0">
                  <a:pos x="697" y="1481"/>
                </a:cxn>
                <a:cxn ang="0">
                  <a:pos x="684" y="1467"/>
                </a:cxn>
                <a:cxn ang="0">
                  <a:pos x="677" y="1449"/>
                </a:cxn>
                <a:cxn ang="0">
                  <a:pos x="674" y="1432"/>
                </a:cxn>
                <a:cxn ang="0">
                  <a:pos x="674" y="787"/>
                </a:cxn>
                <a:cxn ang="0">
                  <a:pos x="50" y="787"/>
                </a:cxn>
                <a:cxn ang="0">
                  <a:pos x="34" y="783"/>
                </a:cxn>
                <a:cxn ang="0">
                  <a:pos x="17" y="776"/>
                </a:cxn>
                <a:cxn ang="0">
                  <a:pos x="3" y="763"/>
                </a:cxn>
                <a:cxn ang="0">
                  <a:pos x="0" y="742"/>
                </a:cxn>
                <a:cxn ang="0">
                  <a:pos x="3" y="721"/>
                </a:cxn>
                <a:cxn ang="0">
                  <a:pos x="17" y="707"/>
                </a:cxn>
                <a:cxn ang="0">
                  <a:pos x="34" y="700"/>
                </a:cxn>
                <a:cxn ang="0">
                  <a:pos x="50" y="697"/>
                </a:cxn>
                <a:cxn ang="0">
                  <a:pos x="674" y="697"/>
                </a:cxn>
                <a:cxn ang="0">
                  <a:pos x="674" y="52"/>
                </a:cxn>
                <a:cxn ang="0">
                  <a:pos x="677" y="34"/>
                </a:cxn>
                <a:cxn ang="0">
                  <a:pos x="684" y="17"/>
                </a:cxn>
                <a:cxn ang="0">
                  <a:pos x="697" y="3"/>
                </a:cxn>
                <a:cxn ang="0">
                  <a:pos x="717" y="0"/>
                </a:cxn>
              </a:cxnLst>
              <a:rect l="0" t="0" r="r" b="b"/>
              <a:pathLst>
                <a:path w="1431" h="1484">
                  <a:moveTo>
                    <a:pt x="717" y="0"/>
                  </a:moveTo>
                  <a:lnTo>
                    <a:pt x="737" y="3"/>
                  </a:lnTo>
                  <a:lnTo>
                    <a:pt x="747" y="17"/>
                  </a:lnTo>
                  <a:lnTo>
                    <a:pt x="754" y="34"/>
                  </a:lnTo>
                  <a:lnTo>
                    <a:pt x="757" y="52"/>
                  </a:lnTo>
                  <a:lnTo>
                    <a:pt x="757" y="697"/>
                  </a:lnTo>
                  <a:lnTo>
                    <a:pt x="1381" y="697"/>
                  </a:lnTo>
                  <a:lnTo>
                    <a:pt x="1398" y="700"/>
                  </a:lnTo>
                  <a:lnTo>
                    <a:pt x="1414" y="707"/>
                  </a:lnTo>
                  <a:lnTo>
                    <a:pt x="1428" y="721"/>
                  </a:lnTo>
                  <a:lnTo>
                    <a:pt x="1431" y="742"/>
                  </a:lnTo>
                  <a:lnTo>
                    <a:pt x="1428" y="763"/>
                  </a:lnTo>
                  <a:lnTo>
                    <a:pt x="1414" y="776"/>
                  </a:lnTo>
                  <a:lnTo>
                    <a:pt x="1398" y="783"/>
                  </a:lnTo>
                  <a:lnTo>
                    <a:pt x="1381" y="787"/>
                  </a:lnTo>
                  <a:lnTo>
                    <a:pt x="757" y="787"/>
                  </a:lnTo>
                  <a:lnTo>
                    <a:pt x="757" y="1432"/>
                  </a:lnTo>
                  <a:lnTo>
                    <a:pt x="754" y="1449"/>
                  </a:lnTo>
                  <a:lnTo>
                    <a:pt x="747" y="1467"/>
                  </a:lnTo>
                  <a:lnTo>
                    <a:pt x="737" y="1481"/>
                  </a:lnTo>
                  <a:lnTo>
                    <a:pt x="717" y="1484"/>
                  </a:lnTo>
                  <a:lnTo>
                    <a:pt x="697" y="1481"/>
                  </a:lnTo>
                  <a:lnTo>
                    <a:pt x="684" y="1467"/>
                  </a:lnTo>
                  <a:lnTo>
                    <a:pt x="677" y="1449"/>
                  </a:lnTo>
                  <a:lnTo>
                    <a:pt x="674" y="1432"/>
                  </a:lnTo>
                  <a:lnTo>
                    <a:pt x="674" y="787"/>
                  </a:lnTo>
                  <a:lnTo>
                    <a:pt x="50" y="787"/>
                  </a:lnTo>
                  <a:lnTo>
                    <a:pt x="34" y="783"/>
                  </a:lnTo>
                  <a:lnTo>
                    <a:pt x="17" y="776"/>
                  </a:lnTo>
                  <a:lnTo>
                    <a:pt x="3" y="763"/>
                  </a:lnTo>
                  <a:lnTo>
                    <a:pt x="0" y="742"/>
                  </a:lnTo>
                  <a:lnTo>
                    <a:pt x="3" y="721"/>
                  </a:lnTo>
                  <a:lnTo>
                    <a:pt x="17" y="707"/>
                  </a:lnTo>
                  <a:lnTo>
                    <a:pt x="34" y="700"/>
                  </a:lnTo>
                  <a:lnTo>
                    <a:pt x="50" y="697"/>
                  </a:lnTo>
                  <a:lnTo>
                    <a:pt x="674" y="697"/>
                  </a:lnTo>
                  <a:lnTo>
                    <a:pt x="674" y="52"/>
                  </a:lnTo>
                  <a:lnTo>
                    <a:pt x="677" y="34"/>
                  </a:lnTo>
                  <a:lnTo>
                    <a:pt x="684" y="17"/>
                  </a:lnTo>
                  <a:lnTo>
                    <a:pt x="697" y="3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11079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12041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13003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6477000" y="2057400"/>
            <a:ext cx="2667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181600" y="2057400"/>
            <a:ext cx="12954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V="1">
            <a:off x="6210300" y="1485900"/>
            <a:ext cx="1143794" cy="79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781800" y="1447800"/>
            <a:ext cx="914400" cy="61039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629400" y="457200"/>
            <a:ext cx="394172" cy="381000"/>
            <a:chOff x="4248" y="257"/>
            <a:chExt cx="2005" cy="193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248" y="1155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51" y="257"/>
              <a:ext cx="702" cy="1081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7" y="31"/>
                </a:cxn>
                <a:cxn ang="0">
                  <a:pos x="580" y="76"/>
                </a:cxn>
                <a:cxn ang="0">
                  <a:pos x="644" y="141"/>
                </a:cxn>
                <a:cxn ang="0">
                  <a:pos x="687" y="222"/>
                </a:cxn>
                <a:cxn ang="0">
                  <a:pos x="702" y="318"/>
                </a:cxn>
                <a:cxn ang="0">
                  <a:pos x="687" y="411"/>
                </a:cxn>
                <a:cxn ang="0">
                  <a:pos x="649" y="492"/>
                </a:cxn>
                <a:cxn ang="0">
                  <a:pos x="591" y="563"/>
                </a:cxn>
                <a:cxn ang="0">
                  <a:pos x="523" y="628"/>
                </a:cxn>
                <a:cxn ang="0">
                  <a:pos x="439" y="696"/>
                </a:cxn>
                <a:cxn ang="0">
                  <a:pos x="375" y="750"/>
                </a:cxn>
                <a:cxn ang="0">
                  <a:pos x="324" y="794"/>
                </a:cxn>
                <a:cxn ang="0">
                  <a:pos x="263" y="848"/>
                </a:cxn>
                <a:cxn ang="0">
                  <a:pos x="188" y="917"/>
                </a:cxn>
                <a:cxn ang="0">
                  <a:pos x="496" y="943"/>
                </a:cxn>
                <a:cxn ang="0">
                  <a:pos x="548" y="942"/>
                </a:cxn>
                <a:cxn ang="0">
                  <a:pos x="592" y="938"/>
                </a:cxn>
                <a:cxn ang="0">
                  <a:pos x="612" y="926"/>
                </a:cxn>
                <a:cxn ang="0">
                  <a:pos x="627" y="885"/>
                </a:cxn>
                <a:cxn ang="0">
                  <a:pos x="642" y="813"/>
                </a:cxn>
                <a:cxn ang="0">
                  <a:pos x="702" y="785"/>
                </a:cxn>
                <a:cxn ang="0">
                  <a:pos x="0" y="1054"/>
                </a:cxn>
                <a:cxn ang="0">
                  <a:pos x="4" y="1032"/>
                </a:cxn>
                <a:cxn ang="0">
                  <a:pos x="17" y="1016"/>
                </a:cxn>
                <a:cxn ang="0">
                  <a:pos x="427" y="595"/>
                </a:cxn>
                <a:cxn ang="0">
                  <a:pos x="476" y="530"/>
                </a:cxn>
                <a:cxn ang="0">
                  <a:pos x="521" y="448"/>
                </a:cxn>
                <a:cxn ang="0">
                  <a:pos x="546" y="352"/>
                </a:cxn>
                <a:cxn ang="0">
                  <a:pos x="543" y="266"/>
                </a:cxn>
                <a:cxn ang="0">
                  <a:pos x="520" y="193"/>
                </a:cxn>
                <a:cxn ang="0">
                  <a:pos x="478" y="130"/>
                </a:cxn>
                <a:cxn ang="0">
                  <a:pos x="416" y="83"/>
                </a:cxn>
                <a:cxn ang="0">
                  <a:pos x="336" y="59"/>
                </a:cxn>
                <a:cxn ang="0">
                  <a:pos x="269" y="60"/>
                </a:cxn>
                <a:cxn ang="0">
                  <a:pos x="211" y="76"/>
                </a:cxn>
                <a:cxn ang="0">
                  <a:pos x="154" y="109"/>
                </a:cxn>
                <a:cxn ang="0">
                  <a:pos x="104" y="162"/>
                </a:cxn>
                <a:cxn ang="0">
                  <a:pos x="96" y="211"/>
                </a:cxn>
                <a:cxn ang="0">
                  <a:pos x="136" y="226"/>
                </a:cxn>
                <a:cxn ang="0">
                  <a:pos x="158" y="252"/>
                </a:cxn>
                <a:cxn ang="0">
                  <a:pos x="167" y="280"/>
                </a:cxn>
                <a:cxn ang="0">
                  <a:pos x="167" y="313"/>
                </a:cxn>
                <a:cxn ang="0">
                  <a:pos x="150" y="353"/>
                </a:cxn>
                <a:cxn ang="0">
                  <a:pos x="119" y="376"/>
                </a:cxn>
                <a:cxn ang="0">
                  <a:pos x="84" y="384"/>
                </a:cxn>
                <a:cxn ang="0">
                  <a:pos x="67" y="381"/>
                </a:cxn>
                <a:cxn ang="0">
                  <a:pos x="41" y="372"/>
                </a:cxn>
                <a:cxn ang="0">
                  <a:pos x="16" y="350"/>
                </a:cxn>
                <a:cxn ang="0">
                  <a:pos x="1" y="311"/>
                </a:cxn>
                <a:cxn ang="0">
                  <a:pos x="6" y="233"/>
                </a:cxn>
                <a:cxn ang="0">
                  <a:pos x="42" y="149"/>
                </a:cxn>
                <a:cxn ang="0">
                  <a:pos x="103" y="79"/>
                </a:cxn>
                <a:cxn ang="0">
                  <a:pos x="188" y="27"/>
                </a:cxn>
                <a:cxn ang="0">
                  <a:pos x="291" y="2"/>
                </a:cxn>
              </a:cxnLst>
              <a:rect l="0" t="0" r="r" b="b"/>
              <a:pathLst>
                <a:path w="702" h="1081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3" y="11"/>
                  </a:lnTo>
                  <a:lnTo>
                    <a:pt x="466" y="20"/>
                  </a:lnTo>
                  <a:lnTo>
                    <a:pt x="497" y="31"/>
                  </a:lnTo>
                  <a:lnTo>
                    <a:pt x="527" y="44"/>
                  </a:lnTo>
                  <a:lnTo>
                    <a:pt x="554" y="59"/>
                  </a:lnTo>
                  <a:lnTo>
                    <a:pt x="580" y="76"/>
                  </a:lnTo>
                  <a:lnTo>
                    <a:pt x="604" y="96"/>
                  </a:lnTo>
                  <a:lnTo>
                    <a:pt x="625" y="118"/>
                  </a:lnTo>
                  <a:lnTo>
                    <a:pt x="644" y="141"/>
                  </a:lnTo>
                  <a:lnTo>
                    <a:pt x="661" y="166"/>
                  </a:lnTo>
                  <a:lnTo>
                    <a:pt x="676" y="194"/>
                  </a:lnTo>
                  <a:lnTo>
                    <a:pt x="687" y="222"/>
                  </a:lnTo>
                  <a:lnTo>
                    <a:pt x="695" y="252"/>
                  </a:lnTo>
                  <a:lnTo>
                    <a:pt x="700" y="285"/>
                  </a:lnTo>
                  <a:lnTo>
                    <a:pt x="702" y="318"/>
                  </a:lnTo>
                  <a:lnTo>
                    <a:pt x="700" y="351"/>
                  </a:lnTo>
                  <a:lnTo>
                    <a:pt x="695" y="381"/>
                  </a:lnTo>
                  <a:lnTo>
                    <a:pt x="687" y="411"/>
                  </a:lnTo>
                  <a:lnTo>
                    <a:pt x="676" y="439"/>
                  </a:lnTo>
                  <a:lnTo>
                    <a:pt x="664" y="466"/>
                  </a:lnTo>
                  <a:lnTo>
                    <a:pt x="649" y="492"/>
                  </a:lnTo>
                  <a:lnTo>
                    <a:pt x="631" y="517"/>
                  </a:lnTo>
                  <a:lnTo>
                    <a:pt x="612" y="541"/>
                  </a:lnTo>
                  <a:lnTo>
                    <a:pt x="591" y="563"/>
                  </a:lnTo>
                  <a:lnTo>
                    <a:pt x="570" y="586"/>
                  </a:lnTo>
                  <a:lnTo>
                    <a:pt x="546" y="607"/>
                  </a:lnTo>
                  <a:lnTo>
                    <a:pt x="523" y="628"/>
                  </a:lnTo>
                  <a:lnTo>
                    <a:pt x="474" y="669"/>
                  </a:lnTo>
                  <a:lnTo>
                    <a:pt x="457" y="683"/>
                  </a:lnTo>
                  <a:lnTo>
                    <a:pt x="439" y="696"/>
                  </a:lnTo>
                  <a:lnTo>
                    <a:pt x="423" y="710"/>
                  </a:lnTo>
                  <a:lnTo>
                    <a:pt x="392" y="736"/>
                  </a:lnTo>
                  <a:lnTo>
                    <a:pt x="375" y="750"/>
                  </a:lnTo>
                  <a:lnTo>
                    <a:pt x="359" y="764"/>
                  </a:lnTo>
                  <a:lnTo>
                    <a:pt x="342" y="778"/>
                  </a:lnTo>
                  <a:lnTo>
                    <a:pt x="324" y="794"/>
                  </a:lnTo>
                  <a:lnTo>
                    <a:pt x="305" y="811"/>
                  </a:lnTo>
                  <a:lnTo>
                    <a:pt x="285" y="828"/>
                  </a:lnTo>
                  <a:lnTo>
                    <a:pt x="263" y="848"/>
                  </a:lnTo>
                  <a:lnTo>
                    <a:pt x="240" y="869"/>
                  </a:lnTo>
                  <a:lnTo>
                    <a:pt x="215" y="892"/>
                  </a:lnTo>
                  <a:lnTo>
                    <a:pt x="188" y="917"/>
                  </a:lnTo>
                  <a:lnTo>
                    <a:pt x="158" y="944"/>
                  </a:lnTo>
                  <a:lnTo>
                    <a:pt x="480" y="944"/>
                  </a:lnTo>
                  <a:lnTo>
                    <a:pt x="496" y="943"/>
                  </a:lnTo>
                  <a:lnTo>
                    <a:pt x="513" y="943"/>
                  </a:lnTo>
                  <a:lnTo>
                    <a:pt x="531" y="942"/>
                  </a:lnTo>
                  <a:lnTo>
                    <a:pt x="548" y="942"/>
                  </a:lnTo>
                  <a:lnTo>
                    <a:pt x="564" y="941"/>
                  </a:lnTo>
                  <a:lnTo>
                    <a:pt x="579" y="940"/>
                  </a:lnTo>
                  <a:lnTo>
                    <a:pt x="592" y="938"/>
                  </a:lnTo>
                  <a:lnTo>
                    <a:pt x="602" y="935"/>
                  </a:lnTo>
                  <a:lnTo>
                    <a:pt x="607" y="933"/>
                  </a:lnTo>
                  <a:lnTo>
                    <a:pt x="612" y="926"/>
                  </a:lnTo>
                  <a:lnTo>
                    <a:pt x="617" y="916"/>
                  </a:lnTo>
                  <a:lnTo>
                    <a:pt x="623" y="902"/>
                  </a:lnTo>
                  <a:lnTo>
                    <a:pt x="627" y="885"/>
                  </a:lnTo>
                  <a:lnTo>
                    <a:pt x="636" y="849"/>
                  </a:lnTo>
                  <a:lnTo>
                    <a:pt x="639" y="830"/>
                  </a:lnTo>
                  <a:lnTo>
                    <a:pt x="642" y="813"/>
                  </a:lnTo>
                  <a:lnTo>
                    <a:pt x="644" y="797"/>
                  </a:lnTo>
                  <a:lnTo>
                    <a:pt x="646" y="785"/>
                  </a:lnTo>
                  <a:lnTo>
                    <a:pt x="702" y="785"/>
                  </a:lnTo>
                  <a:lnTo>
                    <a:pt x="653" y="1081"/>
                  </a:lnTo>
                  <a:lnTo>
                    <a:pt x="0" y="1081"/>
                  </a:lnTo>
                  <a:lnTo>
                    <a:pt x="0" y="1054"/>
                  </a:lnTo>
                  <a:lnTo>
                    <a:pt x="0" y="1045"/>
                  </a:lnTo>
                  <a:lnTo>
                    <a:pt x="2" y="1038"/>
                  </a:lnTo>
                  <a:lnTo>
                    <a:pt x="4" y="1032"/>
                  </a:lnTo>
                  <a:lnTo>
                    <a:pt x="7" y="1027"/>
                  </a:lnTo>
                  <a:lnTo>
                    <a:pt x="11" y="1022"/>
                  </a:lnTo>
                  <a:lnTo>
                    <a:pt x="17" y="1016"/>
                  </a:lnTo>
                  <a:lnTo>
                    <a:pt x="397" y="629"/>
                  </a:lnTo>
                  <a:lnTo>
                    <a:pt x="411" y="614"/>
                  </a:lnTo>
                  <a:lnTo>
                    <a:pt x="427" y="595"/>
                  </a:lnTo>
                  <a:lnTo>
                    <a:pt x="443" y="576"/>
                  </a:lnTo>
                  <a:lnTo>
                    <a:pt x="459" y="554"/>
                  </a:lnTo>
                  <a:lnTo>
                    <a:pt x="476" y="530"/>
                  </a:lnTo>
                  <a:lnTo>
                    <a:pt x="492" y="504"/>
                  </a:lnTo>
                  <a:lnTo>
                    <a:pt x="507" y="477"/>
                  </a:lnTo>
                  <a:lnTo>
                    <a:pt x="521" y="448"/>
                  </a:lnTo>
                  <a:lnTo>
                    <a:pt x="531" y="417"/>
                  </a:lnTo>
                  <a:lnTo>
                    <a:pt x="540" y="386"/>
                  </a:lnTo>
                  <a:lnTo>
                    <a:pt x="546" y="352"/>
                  </a:lnTo>
                  <a:lnTo>
                    <a:pt x="548" y="318"/>
                  </a:lnTo>
                  <a:lnTo>
                    <a:pt x="546" y="292"/>
                  </a:lnTo>
                  <a:lnTo>
                    <a:pt x="543" y="266"/>
                  </a:lnTo>
                  <a:lnTo>
                    <a:pt x="538" y="241"/>
                  </a:lnTo>
                  <a:lnTo>
                    <a:pt x="530" y="216"/>
                  </a:lnTo>
                  <a:lnTo>
                    <a:pt x="520" y="193"/>
                  </a:lnTo>
                  <a:lnTo>
                    <a:pt x="508" y="170"/>
                  </a:lnTo>
                  <a:lnTo>
                    <a:pt x="494" y="149"/>
                  </a:lnTo>
                  <a:lnTo>
                    <a:pt x="478" y="130"/>
                  </a:lnTo>
                  <a:lnTo>
                    <a:pt x="459" y="111"/>
                  </a:lnTo>
                  <a:lnTo>
                    <a:pt x="438" y="96"/>
                  </a:lnTo>
                  <a:lnTo>
                    <a:pt x="416" y="83"/>
                  </a:lnTo>
                  <a:lnTo>
                    <a:pt x="391" y="72"/>
                  </a:lnTo>
                  <a:lnTo>
                    <a:pt x="365" y="64"/>
                  </a:lnTo>
                  <a:lnTo>
                    <a:pt x="336" y="59"/>
                  </a:lnTo>
                  <a:lnTo>
                    <a:pt x="305" y="57"/>
                  </a:lnTo>
                  <a:lnTo>
                    <a:pt x="288" y="58"/>
                  </a:lnTo>
                  <a:lnTo>
                    <a:pt x="269" y="60"/>
                  </a:lnTo>
                  <a:lnTo>
                    <a:pt x="250" y="64"/>
                  </a:lnTo>
                  <a:lnTo>
                    <a:pt x="231" y="69"/>
                  </a:lnTo>
                  <a:lnTo>
                    <a:pt x="211" y="76"/>
                  </a:lnTo>
                  <a:lnTo>
                    <a:pt x="192" y="85"/>
                  </a:lnTo>
                  <a:lnTo>
                    <a:pt x="173" y="96"/>
                  </a:lnTo>
                  <a:lnTo>
                    <a:pt x="154" y="109"/>
                  </a:lnTo>
                  <a:lnTo>
                    <a:pt x="136" y="124"/>
                  </a:lnTo>
                  <a:lnTo>
                    <a:pt x="119" y="142"/>
                  </a:lnTo>
                  <a:lnTo>
                    <a:pt x="104" y="162"/>
                  </a:lnTo>
                  <a:lnTo>
                    <a:pt x="89" y="184"/>
                  </a:lnTo>
                  <a:lnTo>
                    <a:pt x="77" y="210"/>
                  </a:lnTo>
                  <a:lnTo>
                    <a:pt x="96" y="211"/>
                  </a:lnTo>
                  <a:lnTo>
                    <a:pt x="112" y="214"/>
                  </a:lnTo>
                  <a:lnTo>
                    <a:pt x="126" y="219"/>
                  </a:lnTo>
                  <a:lnTo>
                    <a:pt x="136" y="226"/>
                  </a:lnTo>
                  <a:lnTo>
                    <a:pt x="146" y="233"/>
                  </a:lnTo>
                  <a:lnTo>
                    <a:pt x="153" y="243"/>
                  </a:lnTo>
                  <a:lnTo>
                    <a:pt x="158" y="252"/>
                  </a:lnTo>
                  <a:lnTo>
                    <a:pt x="162" y="262"/>
                  </a:lnTo>
                  <a:lnTo>
                    <a:pt x="166" y="271"/>
                  </a:lnTo>
                  <a:lnTo>
                    <a:pt x="167" y="280"/>
                  </a:lnTo>
                  <a:lnTo>
                    <a:pt x="168" y="289"/>
                  </a:lnTo>
                  <a:lnTo>
                    <a:pt x="168" y="297"/>
                  </a:lnTo>
                  <a:lnTo>
                    <a:pt x="167" y="313"/>
                  </a:lnTo>
                  <a:lnTo>
                    <a:pt x="164" y="328"/>
                  </a:lnTo>
                  <a:lnTo>
                    <a:pt x="158" y="341"/>
                  </a:lnTo>
                  <a:lnTo>
                    <a:pt x="150" y="353"/>
                  </a:lnTo>
                  <a:lnTo>
                    <a:pt x="141" y="362"/>
                  </a:lnTo>
                  <a:lnTo>
                    <a:pt x="130" y="370"/>
                  </a:lnTo>
                  <a:lnTo>
                    <a:pt x="119" y="376"/>
                  </a:lnTo>
                  <a:lnTo>
                    <a:pt x="108" y="380"/>
                  </a:lnTo>
                  <a:lnTo>
                    <a:pt x="96" y="383"/>
                  </a:lnTo>
                  <a:lnTo>
                    <a:pt x="84" y="384"/>
                  </a:lnTo>
                  <a:lnTo>
                    <a:pt x="80" y="384"/>
                  </a:lnTo>
                  <a:lnTo>
                    <a:pt x="74" y="383"/>
                  </a:lnTo>
                  <a:lnTo>
                    <a:pt x="67" y="381"/>
                  </a:lnTo>
                  <a:lnTo>
                    <a:pt x="59" y="379"/>
                  </a:lnTo>
                  <a:lnTo>
                    <a:pt x="50" y="377"/>
                  </a:lnTo>
                  <a:lnTo>
                    <a:pt x="41" y="372"/>
                  </a:lnTo>
                  <a:lnTo>
                    <a:pt x="32" y="366"/>
                  </a:lnTo>
                  <a:lnTo>
                    <a:pt x="23" y="359"/>
                  </a:lnTo>
                  <a:lnTo>
                    <a:pt x="16" y="350"/>
                  </a:lnTo>
                  <a:lnTo>
                    <a:pt x="9" y="339"/>
                  </a:lnTo>
                  <a:lnTo>
                    <a:pt x="4" y="326"/>
                  </a:lnTo>
                  <a:lnTo>
                    <a:pt x="1" y="311"/>
                  </a:lnTo>
                  <a:lnTo>
                    <a:pt x="0" y="293"/>
                  </a:lnTo>
                  <a:lnTo>
                    <a:pt x="2" y="263"/>
                  </a:lnTo>
                  <a:lnTo>
                    <a:pt x="6" y="233"/>
                  </a:lnTo>
                  <a:lnTo>
                    <a:pt x="15" y="204"/>
                  </a:lnTo>
                  <a:lnTo>
                    <a:pt x="27" y="176"/>
                  </a:lnTo>
                  <a:lnTo>
                    <a:pt x="42" y="149"/>
                  </a:lnTo>
                  <a:lnTo>
                    <a:pt x="59" y="124"/>
                  </a:lnTo>
                  <a:lnTo>
                    <a:pt x="80" y="100"/>
                  </a:lnTo>
                  <a:lnTo>
                    <a:pt x="103" y="79"/>
                  </a:lnTo>
                  <a:lnTo>
                    <a:pt x="128" y="60"/>
                  </a:lnTo>
                  <a:lnTo>
                    <a:pt x="157" y="42"/>
                  </a:lnTo>
                  <a:lnTo>
                    <a:pt x="188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467600" y="914400"/>
            <a:ext cx="383752" cy="381000"/>
            <a:chOff x="4920" y="689"/>
            <a:chExt cx="1952" cy="1938"/>
          </a:xfrm>
        </p:grpSpPr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920" y="1587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6296" y="689"/>
              <a:ext cx="576" cy="1081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5" y="3"/>
                </a:cxn>
                <a:cxn ang="0">
                  <a:pos x="355" y="13"/>
                </a:cxn>
                <a:cxn ang="0">
                  <a:pos x="358" y="32"/>
                </a:cxn>
                <a:cxn ang="0">
                  <a:pos x="359" y="46"/>
                </a:cxn>
                <a:cxn ang="0">
                  <a:pos x="360" y="975"/>
                </a:cxn>
                <a:cxn ang="0">
                  <a:pos x="365" y="990"/>
                </a:cxn>
                <a:cxn ang="0">
                  <a:pos x="375" y="1002"/>
                </a:cxn>
                <a:cxn ang="0">
                  <a:pos x="393" y="1011"/>
                </a:cxn>
                <a:cxn ang="0">
                  <a:pos x="421" y="1018"/>
                </a:cxn>
                <a:cxn ang="0">
                  <a:pos x="462" y="1021"/>
                </a:cxn>
                <a:cxn ang="0">
                  <a:pos x="576" y="1022"/>
                </a:cxn>
                <a:cxn ang="0">
                  <a:pos x="567" y="1081"/>
                </a:cxn>
                <a:cxn ang="0">
                  <a:pos x="534" y="1080"/>
                </a:cxn>
                <a:cxn ang="0">
                  <a:pos x="490" y="1079"/>
                </a:cxn>
                <a:cxn ang="0">
                  <a:pos x="413" y="1076"/>
                </a:cxn>
                <a:cxn ang="0">
                  <a:pos x="364" y="1075"/>
                </a:cxn>
                <a:cxn ang="0">
                  <a:pos x="322" y="1074"/>
                </a:cxn>
                <a:cxn ang="0">
                  <a:pos x="278" y="1074"/>
                </a:cxn>
                <a:cxn ang="0">
                  <a:pos x="240" y="1074"/>
                </a:cxn>
                <a:cxn ang="0">
                  <a:pos x="192" y="1076"/>
                </a:cxn>
                <a:cxn ang="0">
                  <a:pos x="141" y="1077"/>
                </a:cxn>
                <a:cxn ang="0">
                  <a:pos x="91" y="1079"/>
                </a:cxn>
                <a:cxn ang="0">
                  <a:pos x="49" y="1080"/>
                </a:cxn>
                <a:cxn ang="0">
                  <a:pos x="19" y="1081"/>
                </a:cxn>
                <a:cxn ang="0">
                  <a:pos x="11" y="1023"/>
                </a:cxn>
                <a:cxn ang="0">
                  <a:pos x="125" y="1022"/>
                </a:cxn>
                <a:cxn ang="0">
                  <a:pos x="166" y="1018"/>
                </a:cxn>
                <a:cxn ang="0">
                  <a:pos x="194" y="1012"/>
                </a:cxn>
                <a:cxn ang="0">
                  <a:pos x="212" y="1003"/>
                </a:cxn>
                <a:cxn ang="0">
                  <a:pos x="222" y="991"/>
                </a:cxn>
                <a:cxn ang="0">
                  <a:pos x="227" y="976"/>
                </a:cxn>
                <a:cxn ang="0">
                  <a:pos x="228" y="119"/>
                </a:cxn>
                <a:cxn ang="0">
                  <a:pos x="170" y="142"/>
                </a:cxn>
                <a:cxn ang="0">
                  <a:pos x="111" y="155"/>
                </a:cxn>
                <a:cxn ang="0">
                  <a:pos x="58" y="161"/>
                </a:cxn>
                <a:cxn ang="0">
                  <a:pos x="15" y="163"/>
                </a:cxn>
                <a:cxn ang="0">
                  <a:pos x="0" y="104"/>
                </a:cxn>
                <a:cxn ang="0">
                  <a:pos x="36" y="104"/>
                </a:cxn>
                <a:cxn ang="0">
                  <a:pos x="80" y="102"/>
                </a:cxn>
                <a:cxn ang="0">
                  <a:pos x="130" y="94"/>
                </a:cxn>
                <a:cxn ang="0">
                  <a:pos x="183" y="80"/>
                </a:cxn>
                <a:cxn ang="0">
                  <a:pos x="235" y="57"/>
                </a:cxn>
                <a:cxn ang="0">
                  <a:pos x="285" y="22"/>
                </a:cxn>
              </a:cxnLst>
              <a:rect l="0" t="0" r="r" b="b"/>
              <a:pathLst>
                <a:path w="576" h="1081">
                  <a:moveTo>
                    <a:pt x="309" y="0"/>
                  </a:moveTo>
                  <a:lnTo>
                    <a:pt x="324" y="0"/>
                  </a:lnTo>
                  <a:lnTo>
                    <a:pt x="337" y="1"/>
                  </a:lnTo>
                  <a:lnTo>
                    <a:pt x="345" y="3"/>
                  </a:lnTo>
                  <a:lnTo>
                    <a:pt x="351" y="7"/>
                  </a:lnTo>
                  <a:lnTo>
                    <a:pt x="355" y="13"/>
                  </a:lnTo>
                  <a:lnTo>
                    <a:pt x="357" y="21"/>
                  </a:lnTo>
                  <a:lnTo>
                    <a:pt x="358" y="32"/>
                  </a:lnTo>
                  <a:lnTo>
                    <a:pt x="358" y="47"/>
                  </a:lnTo>
                  <a:lnTo>
                    <a:pt x="359" y="46"/>
                  </a:lnTo>
                  <a:lnTo>
                    <a:pt x="359" y="957"/>
                  </a:lnTo>
                  <a:lnTo>
                    <a:pt x="360" y="975"/>
                  </a:lnTo>
                  <a:lnTo>
                    <a:pt x="362" y="983"/>
                  </a:lnTo>
                  <a:lnTo>
                    <a:pt x="365" y="990"/>
                  </a:lnTo>
                  <a:lnTo>
                    <a:pt x="369" y="996"/>
                  </a:lnTo>
                  <a:lnTo>
                    <a:pt x="375" y="1002"/>
                  </a:lnTo>
                  <a:lnTo>
                    <a:pt x="383" y="1007"/>
                  </a:lnTo>
                  <a:lnTo>
                    <a:pt x="393" y="1011"/>
                  </a:lnTo>
                  <a:lnTo>
                    <a:pt x="406" y="1015"/>
                  </a:lnTo>
                  <a:lnTo>
                    <a:pt x="421" y="1018"/>
                  </a:lnTo>
                  <a:lnTo>
                    <a:pt x="440" y="1020"/>
                  </a:lnTo>
                  <a:lnTo>
                    <a:pt x="462" y="1021"/>
                  </a:lnTo>
                  <a:lnTo>
                    <a:pt x="488" y="1022"/>
                  </a:lnTo>
                  <a:lnTo>
                    <a:pt x="576" y="1022"/>
                  </a:lnTo>
                  <a:lnTo>
                    <a:pt x="576" y="1081"/>
                  </a:lnTo>
                  <a:lnTo>
                    <a:pt x="567" y="1081"/>
                  </a:lnTo>
                  <a:lnTo>
                    <a:pt x="552" y="1080"/>
                  </a:lnTo>
                  <a:lnTo>
                    <a:pt x="534" y="1080"/>
                  </a:lnTo>
                  <a:lnTo>
                    <a:pt x="514" y="1079"/>
                  </a:lnTo>
                  <a:lnTo>
                    <a:pt x="490" y="1079"/>
                  </a:lnTo>
                  <a:lnTo>
                    <a:pt x="465" y="1078"/>
                  </a:lnTo>
                  <a:lnTo>
                    <a:pt x="413" y="1076"/>
                  </a:lnTo>
                  <a:lnTo>
                    <a:pt x="388" y="1076"/>
                  </a:lnTo>
                  <a:lnTo>
                    <a:pt x="364" y="1075"/>
                  </a:lnTo>
                  <a:lnTo>
                    <a:pt x="341" y="1074"/>
                  </a:lnTo>
                  <a:lnTo>
                    <a:pt x="322" y="1074"/>
                  </a:lnTo>
                  <a:lnTo>
                    <a:pt x="305" y="1074"/>
                  </a:lnTo>
                  <a:lnTo>
                    <a:pt x="278" y="1074"/>
                  </a:lnTo>
                  <a:lnTo>
                    <a:pt x="260" y="1074"/>
                  </a:lnTo>
                  <a:lnTo>
                    <a:pt x="240" y="1074"/>
                  </a:lnTo>
                  <a:lnTo>
                    <a:pt x="217" y="1075"/>
                  </a:lnTo>
                  <a:lnTo>
                    <a:pt x="192" y="1076"/>
                  </a:lnTo>
                  <a:lnTo>
                    <a:pt x="167" y="1076"/>
                  </a:lnTo>
                  <a:lnTo>
                    <a:pt x="141" y="1077"/>
                  </a:lnTo>
                  <a:lnTo>
                    <a:pt x="116" y="1078"/>
                  </a:lnTo>
                  <a:lnTo>
                    <a:pt x="91" y="1079"/>
                  </a:lnTo>
                  <a:lnTo>
                    <a:pt x="69" y="1079"/>
                  </a:lnTo>
                  <a:lnTo>
                    <a:pt x="49" y="1080"/>
                  </a:lnTo>
                  <a:lnTo>
                    <a:pt x="32" y="1080"/>
                  </a:lnTo>
                  <a:lnTo>
                    <a:pt x="19" y="1081"/>
                  </a:lnTo>
                  <a:lnTo>
                    <a:pt x="11" y="1081"/>
                  </a:lnTo>
                  <a:lnTo>
                    <a:pt x="11" y="1023"/>
                  </a:lnTo>
                  <a:lnTo>
                    <a:pt x="100" y="1023"/>
                  </a:lnTo>
                  <a:lnTo>
                    <a:pt x="125" y="1022"/>
                  </a:lnTo>
                  <a:lnTo>
                    <a:pt x="147" y="1020"/>
                  </a:lnTo>
                  <a:lnTo>
                    <a:pt x="166" y="1018"/>
                  </a:lnTo>
                  <a:lnTo>
                    <a:pt x="181" y="1015"/>
                  </a:lnTo>
                  <a:lnTo>
                    <a:pt x="194" y="1012"/>
                  </a:lnTo>
                  <a:lnTo>
                    <a:pt x="204" y="1008"/>
                  </a:lnTo>
                  <a:lnTo>
                    <a:pt x="212" y="1003"/>
                  </a:lnTo>
                  <a:lnTo>
                    <a:pt x="218" y="997"/>
                  </a:lnTo>
                  <a:lnTo>
                    <a:pt x="222" y="991"/>
                  </a:lnTo>
                  <a:lnTo>
                    <a:pt x="226" y="984"/>
                  </a:lnTo>
                  <a:lnTo>
                    <a:pt x="227" y="976"/>
                  </a:lnTo>
                  <a:lnTo>
                    <a:pt x="228" y="958"/>
                  </a:lnTo>
                  <a:lnTo>
                    <a:pt x="228" y="119"/>
                  </a:lnTo>
                  <a:lnTo>
                    <a:pt x="200" y="132"/>
                  </a:lnTo>
                  <a:lnTo>
                    <a:pt x="170" y="142"/>
                  </a:lnTo>
                  <a:lnTo>
                    <a:pt x="140" y="150"/>
                  </a:lnTo>
                  <a:lnTo>
                    <a:pt x="111" y="155"/>
                  </a:lnTo>
                  <a:lnTo>
                    <a:pt x="84" y="159"/>
                  </a:lnTo>
                  <a:lnTo>
                    <a:pt x="58" y="161"/>
                  </a:lnTo>
                  <a:lnTo>
                    <a:pt x="35" y="162"/>
                  </a:lnTo>
                  <a:lnTo>
                    <a:pt x="15" y="163"/>
                  </a:lnTo>
                  <a:lnTo>
                    <a:pt x="0" y="163"/>
                  </a:lnTo>
                  <a:lnTo>
                    <a:pt x="0" y="104"/>
                  </a:lnTo>
                  <a:lnTo>
                    <a:pt x="17" y="104"/>
                  </a:lnTo>
                  <a:lnTo>
                    <a:pt x="36" y="104"/>
                  </a:lnTo>
                  <a:lnTo>
                    <a:pt x="57" y="103"/>
                  </a:lnTo>
                  <a:lnTo>
                    <a:pt x="80" y="102"/>
                  </a:lnTo>
                  <a:lnTo>
                    <a:pt x="104" y="99"/>
                  </a:lnTo>
                  <a:lnTo>
                    <a:pt x="130" y="94"/>
                  </a:lnTo>
                  <a:lnTo>
                    <a:pt x="156" y="88"/>
                  </a:lnTo>
                  <a:lnTo>
                    <a:pt x="183" y="80"/>
                  </a:lnTo>
                  <a:lnTo>
                    <a:pt x="209" y="70"/>
                  </a:lnTo>
                  <a:lnTo>
                    <a:pt x="235" y="57"/>
                  </a:lnTo>
                  <a:lnTo>
                    <a:pt x="261" y="41"/>
                  </a:lnTo>
                  <a:lnTo>
                    <a:pt x="285" y="2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8382000" y="1524000"/>
            <a:ext cx="396924" cy="381000"/>
            <a:chOff x="5496" y="1073"/>
            <a:chExt cx="2019" cy="1938"/>
          </a:xfrm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5496" y="1971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6785" y="1073"/>
              <a:ext cx="730" cy="1114"/>
            </a:xfrm>
            <a:custGeom>
              <a:avLst/>
              <a:gdLst/>
              <a:ahLst/>
              <a:cxnLst>
                <a:cxn ang="0">
                  <a:pos x="468" y="13"/>
                </a:cxn>
                <a:cxn ang="0">
                  <a:pos x="587" y="64"/>
                </a:cxn>
                <a:cxn ang="0">
                  <a:pos x="662" y="147"/>
                </a:cxn>
                <a:cxn ang="0">
                  <a:pos x="680" y="246"/>
                </a:cxn>
                <a:cxn ang="0">
                  <a:pos x="656" y="337"/>
                </a:cxn>
                <a:cxn ang="0">
                  <a:pos x="594" y="424"/>
                </a:cxn>
                <a:cxn ang="0">
                  <a:pos x="488" y="496"/>
                </a:cxn>
                <a:cxn ang="0">
                  <a:pos x="555" y="544"/>
                </a:cxn>
                <a:cxn ang="0">
                  <a:pos x="657" y="621"/>
                </a:cxn>
                <a:cxn ang="0">
                  <a:pos x="716" y="718"/>
                </a:cxn>
                <a:cxn ang="0">
                  <a:pos x="728" y="829"/>
                </a:cxn>
                <a:cxn ang="0">
                  <a:pos x="688" y="944"/>
                </a:cxn>
                <a:cxn ang="0">
                  <a:pos x="600" y="1039"/>
                </a:cxn>
                <a:cxn ang="0">
                  <a:pos x="473" y="1099"/>
                </a:cxn>
                <a:cxn ang="0">
                  <a:pos x="322" y="1112"/>
                </a:cxn>
                <a:cxn ang="0">
                  <a:pos x="190" y="1086"/>
                </a:cxn>
                <a:cxn ang="0">
                  <a:pos x="84" y="1028"/>
                </a:cxn>
                <a:cxn ang="0">
                  <a:pos x="16" y="942"/>
                </a:cxn>
                <a:cxn ang="0">
                  <a:pos x="1" y="842"/>
                </a:cxn>
                <a:cxn ang="0">
                  <a:pos x="29" y="789"/>
                </a:cxn>
                <a:cxn ang="0">
                  <a:pos x="78" y="767"/>
                </a:cxn>
                <a:cxn ang="0">
                  <a:pos x="140" y="782"/>
                </a:cxn>
                <a:cxn ang="0">
                  <a:pos x="174" y="839"/>
                </a:cxn>
                <a:cxn ang="0">
                  <a:pos x="171" y="887"/>
                </a:cxn>
                <a:cxn ang="0">
                  <a:pos x="144" y="927"/>
                </a:cxn>
                <a:cxn ang="0">
                  <a:pos x="84" y="947"/>
                </a:cxn>
                <a:cxn ang="0">
                  <a:pos x="163" y="1017"/>
                </a:cxn>
                <a:cxn ang="0">
                  <a:pos x="256" y="1052"/>
                </a:cxn>
                <a:cxn ang="0">
                  <a:pos x="339" y="1062"/>
                </a:cxn>
                <a:cxn ang="0">
                  <a:pos x="404" y="1057"/>
                </a:cxn>
                <a:cxn ang="0">
                  <a:pos x="469" y="1026"/>
                </a:cxn>
                <a:cxn ang="0">
                  <a:pos x="522" y="964"/>
                </a:cxn>
                <a:cxn ang="0">
                  <a:pos x="554" y="865"/>
                </a:cxn>
                <a:cxn ang="0">
                  <a:pos x="553" y="730"/>
                </a:cxn>
                <a:cxn ang="0">
                  <a:pos x="514" y="623"/>
                </a:cxn>
                <a:cxn ang="0">
                  <a:pos x="443" y="560"/>
                </a:cxn>
                <a:cxn ang="0">
                  <a:pos x="347" y="539"/>
                </a:cxn>
                <a:cxn ang="0">
                  <a:pos x="235" y="537"/>
                </a:cxn>
                <a:cxn ang="0">
                  <a:pos x="221" y="514"/>
                </a:cxn>
                <a:cxn ang="0">
                  <a:pos x="231" y="496"/>
                </a:cxn>
                <a:cxn ang="0">
                  <a:pos x="243" y="494"/>
                </a:cxn>
                <a:cxn ang="0">
                  <a:pos x="274" y="490"/>
                </a:cxn>
                <a:cxn ang="0">
                  <a:pos x="356" y="483"/>
                </a:cxn>
                <a:cxn ang="0">
                  <a:pos x="429" y="453"/>
                </a:cxn>
                <a:cxn ang="0">
                  <a:pos x="492" y="377"/>
                </a:cxn>
                <a:cxn ang="0">
                  <a:pos x="523" y="277"/>
                </a:cxn>
                <a:cxn ang="0">
                  <a:pos x="522" y="173"/>
                </a:cxn>
                <a:cxn ang="0">
                  <a:pos x="488" y="101"/>
                </a:cxn>
                <a:cxn ang="0">
                  <a:pos x="432" y="62"/>
                </a:cxn>
                <a:cxn ang="0">
                  <a:pos x="370" y="48"/>
                </a:cxn>
                <a:cxn ang="0">
                  <a:pos x="299" y="52"/>
                </a:cxn>
                <a:cxn ang="0">
                  <a:pos x="210" y="78"/>
                </a:cxn>
                <a:cxn ang="0">
                  <a:pos x="133" y="137"/>
                </a:cxn>
                <a:cxn ang="0">
                  <a:pos x="192" y="163"/>
                </a:cxn>
                <a:cxn ang="0">
                  <a:pos x="214" y="220"/>
                </a:cxn>
                <a:cxn ang="0">
                  <a:pos x="192" y="280"/>
                </a:cxn>
                <a:cxn ang="0">
                  <a:pos x="133" y="304"/>
                </a:cxn>
                <a:cxn ang="0">
                  <a:pos x="78" y="287"/>
                </a:cxn>
                <a:cxn ang="0">
                  <a:pos x="50" y="238"/>
                </a:cxn>
                <a:cxn ang="0">
                  <a:pos x="67" y="143"/>
                </a:cxn>
                <a:cxn ang="0">
                  <a:pos x="140" y="62"/>
                </a:cxn>
                <a:cxn ang="0">
                  <a:pos x="255" y="12"/>
                </a:cxn>
              </a:cxnLst>
              <a:rect l="0" t="0" r="r" b="b"/>
              <a:pathLst>
                <a:path w="730" h="1114">
                  <a:moveTo>
                    <a:pt x="362" y="0"/>
                  </a:moveTo>
                  <a:lnTo>
                    <a:pt x="398" y="1"/>
                  </a:lnTo>
                  <a:lnTo>
                    <a:pt x="434" y="6"/>
                  </a:lnTo>
                  <a:lnTo>
                    <a:pt x="468" y="13"/>
                  </a:lnTo>
                  <a:lnTo>
                    <a:pt x="501" y="22"/>
                  </a:lnTo>
                  <a:lnTo>
                    <a:pt x="532" y="34"/>
                  </a:lnTo>
                  <a:lnTo>
                    <a:pt x="560" y="48"/>
                  </a:lnTo>
                  <a:lnTo>
                    <a:pt x="587" y="64"/>
                  </a:lnTo>
                  <a:lnTo>
                    <a:pt x="610" y="83"/>
                  </a:lnTo>
                  <a:lnTo>
                    <a:pt x="631" y="103"/>
                  </a:lnTo>
                  <a:lnTo>
                    <a:pt x="648" y="124"/>
                  </a:lnTo>
                  <a:lnTo>
                    <a:pt x="662" y="147"/>
                  </a:lnTo>
                  <a:lnTo>
                    <a:pt x="673" y="172"/>
                  </a:lnTo>
                  <a:lnTo>
                    <a:pt x="679" y="198"/>
                  </a:lnTo>
                  <a:lnTo>
                    <a:pt x="681" y="224"/>
                  </a:lnTo>
                  <a:lnTo>
                    <a:pt x="680" y="246"/>
                  </a:lnTo>
                  <a:lnTo>
                    <a:pt x="677" y="269"/>
                  </a:lnTo>
                  <a:lnTo>
                    <a:pt x="672" y="292"/>
                  </a:lnTo>
                  <a:lnTo>
                    <a:pt x="665" y="314"/>
                  </a:lnTo>
                  <a:lnTo>
                    <a:pt x="656" y="337"/>
                  </a:lnTo>
                  <a:lnTo>
                    <a:pt x="644" y="360"/>
                  </a:lnTo>
                  <a:lnTo>
                    <a:pt x="631" y="382"/>
                  </a:lnTo>
                  <a:lnTo>
                    <a:pt x="614" y="404"/>
                  </a:lnTo>
                  <a:lnTo>
                    <a:pt x="594" y="424"/>
                  </a:lnTo>
                  <a:lnTo>
                    <a:pt x="572" y="444"/>
                  </a:lnTo>
                  <a:lnTo>
                    <a:pt x="547" y="463"/>
                  </a:lnTo>
                  <a:lnTo>
                    <a:pt x="519" y="480"/>
                  </a:lnTo>
                  <a:lnTo>
                    <a:pt x="488" y="496"/>
                  </a:lnTo>
                  <a:lnTo>
                    <a:pt x="453" y="510"/>
                  </a:lnTo>
                  <a:lnTo>
                    <a:pt x="490" y="519"/>
                  </a:lnTo>
                  <a:lnTo>
                    <a:pt x="524" y="530"/>
                  </a:lnTo>
                  <a:lnTo>
                    <a:pt x="555" y="544"/>
                  </a:lnTo>
                  <a:lnTo>
                    <a:pt x="585" y="560"/>
                  </a:lnTo>
                  <a:lnTo>
                    <a:pt x="611" y="579"/>
                  </a:lnTo>
                  <a:lnTo>
                    <a:pt x="636" y="599"/>
                  </a:lnTo>
                  <a:lnTo>
                    <a:pt x="657" y="621"/>
                  </a:lnTo>
                  <a:lnTo>
                    <a:pt x="676" y="643"/>
                  </a:lnTo>
                  <a:lnTo>
                    <a:pt x="693" y="668"/>
                  </a:lnTo>
                  <a:lnTo>
                    <a:pt x="705" y="693"/>
                  </a:lnTo>
                  <a:lnTo>
                    <a:pt x="716" y="718"/>
                  </a:lnTo>
                  <a:lnTo>
                    <a:pt x="724" y="745"/>
                  </a:lnTo>
                  <a:lnTo>
                    <a:pt x="729" y="771"/>
                  </a:lnTo>
                  <a:lnTo>
                    <a:pt x="730" y="799"/>
                  </a:lnTo>
                  <a:lnTo>
                    <a:pt x="728" y="829"/>
                  </a:lnTo>
                  <a:lnTo>
                    <a:pt x="723" y="859"/>
                  </a:lnTo>
                  <a:lnTo>
                    <a:pt x="714" y="889"/>
                  </a:lnTo>
                  <a:lnTo>
                    <a:pt x="703" y="917"/>
                  </a:lnTo>
                  <a:lnTo>
                    <a:pt x="688" y="944"/>
                  </a:lnTo>
                  <a:lnTo>
                    <a:pt x="670" y="970"/>
                  </a:lnTo>
                  <a:lnTo>
                    <a:pt x="649" y="994"/>
                  </a:lnTo>
                  <a:lnTo>
                    <a:pt x="626" y="1018"/>
                  </a:lnTo>
                  <a:lnTo>
                    <a:pt x="600" y="1039"/>
                  </a:lnTo>
                  <a:lnTo>
                    <a:pt x="571" y="1057"/>
                  </a:lnTo>
                  <a:lnTo>
                    <a:pt x="541" y="1074"/>
                  </a:lnTo>
                  <a:lnTo>
                    <a:pt x="508" y="1088"/>
                  </a:lnTo>
                  <a:lnTo>
                    <a:pt x="473" y="1099"/>
                  </a:lnTo>
                  <a:lnTo>
                    <a:pt x="436" y="1107"/>
                  </a:lnTo>
                  <a:lnTo>
                    <a:pt x="398" y="1112"/>
                  </a:lnTo>
                  <a:lnTo>
                    <a:pt x="358" y="1114"/>
                  </a:lnTo>
                  <a:lnTo>
                    <a:pt x="322" y="1112"/>
                  </a:lnTo>
                  <a:lnTo>
                    <a:pt x="287" y="1109"/>
                  </a:lnTo>
                  <a:lnTo>
                    <a:pt x="253" y="1104"/>
                  </a:lnTo>
                  <a:lnTo>
                    <a:pt x="221" y="1096"/>
                  </a:lnTo>
                  <a:lnTo>
                    <a:pt x="190" y="1086"/>
                  </a:lnTo>
                  <a:lnTo>
                    <a:pt x="160" y="1074"/>
                  </a:lnTo>
                  <a:lnTo>
                    <a:pt x="133" y="1061"/>
                  </a:lnTo>
                  <a:lnTo>
                    <a:pt x="107" y="1046"/>
                  </a:lnTo>
                  <a:lnTo>
                    <a:pt x="84" y="1028"/>
                  </a:lnTo>
                  <a:lnTo>
                    <a:pt x="63" y="1009"/>
                  </a:lnTo>
                  <a:lnTo>
                    <a:pt x="44" y="988"/>
                  </a:lnTo>
                  <a:lnTo>
                    <a:pt x="29" y="966"/>
                  </a:lnTo>
                  <a:lnTo>
                    <a:pt x="16" y="942"/>
                  </a:lnTo>
                  <a:lnTo>
                    <a:pt x="7" y="916"/>
                  </a:lnTo>
                  <a:lnTo>
                    <a:pt x="2" y="889"/>
                  </a:lnTo>
                  <a:lnTo>
                    <a:pt x="0" y="860"/>
                  </a:lnTo>
                  <a:lnTo>
                    <a:pt x="1" y="842"/>
                  </a:lnTo>
                  <a:lnTo>
                    <a:pt x="5" y="825"/>
                  </a:lnTo>
                  <a:lnTo>
                    <a:pt x="11" y="811"/>
                  </a:lnTo>
                  <a:lnTo>
                    <a:pt x="19" y="799"/>
                  </a:lnTo>
                  <a:lnTo>
                    <a:pt x="29" y="789"/>
                  </a:lnTo>
                  <a:lnTo>
                    <a:pt x="39" y="781"/>
                  </a:lnTo>
                  <a:lnTo>
                    <a:pt x="52" y="774"/>
                  </a:lnTo>
                  <a:lnTo>
                    <a:pt x="64" y="770"/>
                  </a:lnTo>
                  <a:lnTo>
                    <a:pt x="78" y="767"/>
                  </a:lnTo>
                  <a:lnTo>
                    <a:pt x="91" y="766"/>
                  </a:lnTo>
                  <a:lnTo>
                    <a:pt x="109" y="769"/>
                  </a:lnTo>
                  <a:lnTo>
                    <a:pt x="125" y="774"/>
                  </a:lnTo>
                  <a:lnTo>
                    <a:pt x="140" y="782"/>
                  </a:lnTo>
                  <a:lnTo>
                    <a:pt x="152" y="792"/>
                  </a:lnTo>
                  <a:lnTo>
                    <a:pt x="162" y="806"/>
                  </a:lnTo>
                  <a:lnTo>
                    <a:pt x="170" y="821"/>
                  </a:lnTo>
                  <a:lnTo>
                    <a:pt x="174" y="839"/>
                  </a:lnTo>
                  <a:lnTo>
                    <a:pt x="176" y="857"/>
                  </a:lnTo>
                  <a:lnTo>
                    <a:pt x="175" y="866"/>
                  </a:lnTo>
                  <a:lnTo>
                    <a:pt x="174" y="877"/>
                  </a:lnTo>
                  <a:lnTo>
                    <a:pt x="171" y="887"/>
                  </a:lnTo>
                  <a:lnTo>
                    <a:pt x="167" y="898"/>
                  </a:lnTo>
                  <a:lnTo>
                    <a:pt x="161" y="908"/>
                  </a:lnTo>
                  <a:lnTo>
                    <a:pt x="154" y="918"/>
                  </a:lnTo>
                  <a:lnTo>
                    <a:pt x="144" y="927"/>
                  </a:lnTo>
                  <a:lnTo>
                    <a:pt x="133" y="935"/>
                  </a:lnTo>
                  <a:lnTo>
                    <a:pt x="119" y="941"/>
                  </a:lnTo>
                  <a:lnTo>
                    <a:pt x="103" y="945"/>
                  </a:lnTo>
                  <a:lnTo>
                    <a:pt x="84" y="947"/>
                  </a:lnTo>
                  <a:lnTo>
                    <a:pt x="101" y="968"/>
                  </a:lnTo>
                  <a:lnTo>
                    <a:pt x="120" y="987"/>
                  </a:lnTo>
                  <a:lnTo>
                    <a:pt x="140" y="1003"/>
                  </a:lnTo>
                  <a:lnTo>
                    <a:pt x="163" y="1017"/>
                  </a:lnTo>
                  <a:lnTo>
                    <a:pt x="185" y="1028"/>
                  </a:lnTo>
                  <a:lnTo>
                    <a:pt x="209" y="1038"/>
                  </a:lnTo>
                  <a:lnTo>
                    <a:pt x="233" y="1046"/>
                  </a:lnTo>
                  <a:lnTo>
                    <a:pt x="256" y="1052"/>
                  </a:lnTo>
                  <a:lnTo>
                    <a:pt x="278" y="1056"/>
                  </a:lnTo>
                  <a:lnTo>
                    <a:pt x="300" y="1060"/>
                  </a:lnTo>
                  <a:lnTo>
                    <a:pt x="321" y="1062"/>
                  </a:lnTo>
                  <a:lnTo>
                    <a:pt x="339" y="1062"/>
                  </a:lnTo>
                  <a:lnTo>
                    <a:pt x="355" y="1063"/>
                  </a:lnTo>
                  <a:lnTo>
                    <a:pt x="371" y="1062"/>
                  </a:lnTo>
                  <a:lnTo>
                    <a:pt x="387" y="1060"/>
                  </a:lnTo>
                  <a:lnTo>
                    <a:pt x="404" y="1057"/>
                  </a:lnTo>
                  <a:lnTo>
                    <a:pt x="421" y="1052"/>
                  </a:lnTo>
                  <a:lnTo>
                    <a:pt x="437" y="1045"/>
                  </a:lnTo>
                  <a:lnTo>
                    <a:pt x="453" y="1036"/>
                  </a:lnTo>
                  <a:lnTo>
                    <a:pt x="469" y="1026"/>
                  </a:lnTo>
                  <a:lnTo>
                    <a:pt x="483" y="1014"/>
                  </a:lnTo>
                  <a:lnTo>
                    <a:pt x="498" y="999"/>
                  </a:lnTo>
                  <a:lnTo>
                    <a:pt x="511" y="983"/>
                  </a:lnTo>
                  <a:lnTo>
                    <a:pt x="522" y="964"/>
                  </a:lnTo>
                  <a:lnTo>
                    <a:pt x="532" y="943"/>
                  </a:lnTo>
                  <a:lnTo>
                    <a:pt x="541" y="919"/>
                  </a:lnTo>
                  <a:lnTo>
                    <a:pt x="549" y="893"/>
                  </a:lnTo>
                  <a:lnTo>
                    <a:pt x="554" y="865"/>
                  </a:lnTo>
                  <a:lnTo>
                    <a:pt x="557" y="833"/>
                  </a:lnTo>
                  <a:lnTo>
                    <a:pt x="558" y="799"/>
                  </a:lnTo>
                  <a:lnTo>
                    <a:pt x="557" y="763"/>
                  </a:lnTo>
                  <a:lnTo>
                    <a:pt x="553" y="730"/>
                  </a:lnTo>
                  <a:lnTo>
                    <a:pt x="547" y="699"/>
                  </a:lnTo>
                  <a:lnTo>
                    <a:pt x="538" y="671"/>
                  </a:lnTo>
                  <a:lnTo>
                    <a:pt x="527" y="646"/>
                  </a:lnTo>
                  <a:lnTo>
                    <a:pt x="514" y="623"/>
                  </a:lnTo>
                  <a:lnTo>
                    <a:pt x="499" y="604"/>
                  </a:lnTo>
                  <a:lnTo>
                    <a:pt x="482" y="586"/>
                  </a:lnTo>
                  <a:lnTo>
                    <a:pt x="464" y="572"/>
                  </a:lnTo>
                  <a:lnTo>
                    <a:pt x="443" y="560"/>
                  </a:lnTo>
                  <a:lnTo>
                    <a:pt x="421" y="550"/>
                  </a:lnTo>
                  <a:lnTo>
                    <a:pt x="398" y="544"/>
                  </a:lnTo>
                  <a:lnTo>
                    <a:pt x="373" y="540"/>
                  </a:lnTo>
                  <a:lnTo>
                    <a:pt x="347" y="539"/>
                  </a:lnTo>
                  <a:lnTo>
                    <a:pt x="348" y="539"/>
                  </a:lnTo>
                  <a:lnTo>
                    <a:pt x="252" y="539"/>
                  </a:lnTo>
                  <a:lnTo>
                    <a:pt x="242" y="539"/>
                  </a:lnTo>
                  <a:lnTo>
                    <a:pt x="235" y="537"/>
                  </a:lnTo>
                  <a:lnTo>
                    <a:pt x="229" y="534"/>
                  </a:lnTo>
                  <a:lnTo>
                    <a:pt x="225" y="530"/>
                  </a:lnTo>
                  <a:lnTo>
                    <a:pt x="222" y="523"/>
                  </a:lnTo>
                  <a:lnTo>
                    <a:pt x="221" y="514"/>
                  </a:lnTo>
                  <a:lnTo>
                    <a:pt x="222" y="506"/>
                  </a:lnTo>
                  <a:lnTo>
                    <a:pt x="225" y="501"/>
                  </a:lnTo>
                  <a:lnTo>
                    <a:pt x="228" y="498"/>
                  </a:lnTo>
                  <a:lnTo>
                    <a:pt x="231" y="496"/>
                  </a:lnTo>
                  <a:lnTo>
                    <a:pt x="234" y="496"/>
                  </a:lnTo>
                  <a:lnTo>
                    <a:pt x="235" y="496"/>
                  </a:lnTo>
                  <a:lnTo>
                    <a:pt x="239" y="494"/>
                  </a:lnTo>
                  <a:lnTo>
                    <a:pt x="243" y="494"/>
                  </a:lnTo>
                  <a:lnTo>
                    <a:pt x="248" y="493"/>
                  </a:lnTo>
                  <a:lnTo>
                    <a:pt x="254" y="492"/>
                  </a:lnTo>
                  <a:lnTo>
                    <a:pt x="262" y="491"/>
                  </a:lnTo>
                  <a:lnTo>
                    <a:pt x="274" y="490"/>
                  </a:lnTo>
                  <a:lnTo>
                    <a:pt x="288" y="489"/>
                  </a:lnTo>
                  <a:lnTo>
                    <a:pt x="313" y="487"/>
                  </a:lnTo>
                  <a:lnTo>
                    <a:pt x="335" y="486"/>
                  </a:lnTo>
                  <a:lnTo>
                    <a:pt x="356" y="483"/>
                  </a:lnTo>
                  <a:lnTo>
                    <a:pt x="375" y="479"/>
                  </a:lnTo>
                  <a:lnTo>
                    <a:pt x="394" y="473"/>
                  </a:lnTo>
                  <a:lnTo>
                    <a:pt x="412" y="464"/>
                  </a:lnTo>
                  <a:lnTo>
                    <a:pt x="429" y="453"/>
                  </a:lnTo>
                  <a:lnTo>
                    <a:pt x="446" y="438"/>
                  </a:lnTo>
                  <a:lnTo>
                    <a:pt x="464" y="420"/>
                  </a:lnTo>
                  <a:lnTo>
                    <a:pt x="479" y="400"/>
                  </a:lnTo>
                  <a:lnTo>
                    <a:pt x="492" y="377"/>
                  </a:lnTo>
                  <a:lnTo>
                    <a:pt x="503" y="353"/>
                  </a:lnTo>
                  <a:lnTo>
                    <a:pt x="511" y="329"/>
                  </a:lnTo>
                  <a:lnTo>
                    <a:pt x="518" y="303"/>
                  </a:lnTo>
                  <a:lnTo>
                    <a:pt x="523" y="277"/>
                  </a:lnTo>
                  <a:lnTo>
                    <a:pt x="526" y="250"/>
                  </a:lnTo>
                  <a:lnTo>
                    <a:pt x="527" y="224"/>
                  </a:lnTo>
                  <a:lnTo>
                    <a:pt x="526" y="198"/>
                  </a:lnTo>
                  <a:lnTo>
                    <a:pt x="522" y="173"/>
                  </a:lnTo>
                  <a:lnTo>
                    <a:pt x="516" y="152"/>
                  </a:lnTo>
                  <a:lnTo>
                    <a:pt x="509" y="133"/>
                  </a:lnTo>
                  <a:lnTo>
                    <a:pt x="499" y="116"/>
                  </a:lnTo>
                  <a:lnTo>
                    <a:pt x="488" y="101"/>
                  </a:lnTo>
                  <a:lnTo>
                    <a:pt x="475" y="88"/>
                  </a:lnTo>
                  <a:lnTo>
                    <a:pt x="462" y="78"/>
                  </a:lnTo>
                  <a:lnTo>
                    <a:pt x="447" y="69"/>
                  </a:lnTo>
                  <a:lnTo>
                    <a:pt x="432" y="62"/>
                  </a:lnTo>
                  <a:lnTo>
                    <a:pt x="417" y="56"/>
                  </a:lnTo>
                  <a:lnTo>
                    <a:pt x="401" y="52"/>
                  </a:lnTo>
                  <a:lnTo>
                    <a:pt x="385" y="49"/>
                  </a:lnTo>
                  <a:lnTo>
                    <a:pt x="370" y="48"/>
                  </a:lnTo>
                  <a:lnTo>
                    <a:pt x="355" y="47"/>
                  </a:lnTo>
                  <a:lnTo>
                    <a:pt x="338" y="48"/>
                  </a:lnTo>
                  <a:lnTo>
                    <a:pt x="319" y="49"/>
                  </a:lnTo>
                  <a:lnTo>
                    <a:pt x="299" y="52"/>
                  </a:lnTo>
                  <a:lnTo>
                    <a:pt x="277" y="56"/>
                  </a:lnTo>
                  <a:lnTo>
                    <a:pt x="255" y="62"/>
                  </a:lnTo>
                  <a:lnTo>
                    <a:pt x="233" y="69"/>
                  </a:lnTo>
                  <a:lnTo>
                    <a:pt x="210" y="78"/>
                  </a:lnTo>
                  <a:lnTo>
                    <a:pt x="189" y="90"/>
                  </a:lnTo>
                  <a:lnTo>
                    <a:pt x="169" y="103"/>
                  </a:lnTo>
                  <a:lnTo>
                    <a:pt x="150" y="119"/>
                  </a:lnTo>
                  <a:lnTo>
                    <a:pt x="133" y="137"/>
                  </a:lnTo>
                  <a:lnTo>
                    <a:pt x="151" y="140"/>
                  </a:lnTo>
                  <a:lnTo>
                    <a:pt x="167" y="145"/>
                  </a:lnTo>
                  <a:lnTo>
                    <a:pt x="180" y="153"/>
                  </a:lnTo>
                  <a:lnTo>
                    <a:pt x="192" y="163"/>
                  </a:lnTo>
                  <a:lnTo>
                    <a:pt x="202" y="175"/>
                  </a:lnTo>
                  <a:lnTo>
                    <a:pt x="208" y="188"/>
                  </a:lnTo>
                  <a:lnTo>
                    <a:pt x="212" y="203"/>
                  </a:lnTo>
                  <a:lnTo>
                    <a:pt x="214" y="220"/>
                  </a:lnTo>
                  <a:lnTo>
                    <a:pt x="212" y="238"/>
                  </a:lnTo>
                  <a:lnTo>
                    <a:pt x="208" y="253"/>
                  </a:lnTo>
                  <a:lnTo>
                    <a:pt x="202" y="268"/>
                  </a:lnTo>
                  <a:lnTo>
                    <a:pt x="192" y="280"/>
                  </a:lnTo>
                  <a:lnTo>
                    <a:pt x="180" y="290"/>
                  </a:lnTo>
                  <a:lnTo>
                    <a:pt x="167" y="297"/>
                  </a:lnTo>
                  <a:lnTo>
                    <a:pt x="151" y="302"/>
                  </a:lnTo>
                  <a:lnTo>
                    <a:pt x="133" y="304"/>
                  </a:lnTo>
                  <a:lnTo>
                    <a:pt x="118" y="302"/>
                  </a:lnTo>
                  <a:lnTo>
                    <a:pt x="103" y="299"/>
                  </a:lnTo>
                  <a:lnTo>
                    <a:pt x="89" y="294"/>
                  </a:lnTo>
                  <a:lnTo>
                    <a:pt x="78" y="287"/>
                  </a:lnTo>
                  <a:lnTo>
                    <a:pt x="68" y="278"/>
                  </a:lnTo>
                  <a:lnTo>
                    <a:pt x="60" y="266"/>
                  </a:lnTo>
                  <a:lnTo>
                    <a:pt x="54" y="252"/>
                  </a:lnTo>
                  <a:lnTo>
                    <a:pt x="50" y="238"/>
                  </a:lnTo>
                  <a:lnTo>
                    <a:pt x="49" y="220"/>
                  </a:lnTo>
                  <a:lnTo>
                    <a:pt x="51" y="193"/>
                  </a:lnTo>
                  <a:lnTo>
                    <a:pt x="57" y="167"/>
                  </a:lnTo>
                  <a:lnTo>
                    <a:pt x="67" y="143"/>
                  </a:lnTo>
                  <a:lnTo>
                    <a:pt x="80" y="120"/>
                  </a:lnTo>
                  <a:lnTo>
                    <a:pt x="97" y="99"/>
                  </a:lnTo>
                  <a:lnTo>
                    <a:pt x="116" y="79"/>
                  </a:lnTo>
                  <a:lnTo>
                    <a:pt x="140" y="62"/>
                  </a:lnTo>
                  <a:lnTo>
                    <a:pt x="165" y="46"/>
                  </a:lnTo>
                  <a:lnTo>
                    <a:pt x="193" y="32"/>
                  </a:lnTo>
                  <a:lnTo>
                    <a:pt x="223" y="21"/>
                  </a:lnTo>
                  <a:lnTo>
                    <a:pt x="255" y="12"/>
                  </a:lnTo>
                  <a:lnTo>
                    <a:pt x="289" y="6"/>
                  </a:lnTo>
                  <a:lnTo>
                    <a:pt x="325" y="1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228600" y="4419600"/>
            <a:ext cx="83058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14599" y="4572000"/>
            <a:ext cx="324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DA35F"/>
                </a:solidFill>
              </a:rPr>
              <a:t>IR Description: </a:t>
            </a:r>
            <a:endParaRPr lang="en-US" sz="3600" dirty="0">
              <a:solidFill>
                <a:srgbClr val="0DA35F"/>
              </a:solidFill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514600" y="2362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UV Definition: 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11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971800" y="6096000"/>
            <a:ext cx="4176960" cy="570307"/>
            <a:chOff x="239" y="3794"/>
            <a:chExt cx="19211" cy="2623"/>
          </a:xfrm>
          <a:solidFill>
            <a:srgbClr val="C00000"/>
          </a:solidFill>
        </p:grpSpPr>
        <p:sp>
          <p:nvSpPr>
            <p:cNvPr id="78854" name="Freeform 6"/>
            <p:cNvSpPr>
              <a:spLocks/>
            </p:cNvSpPr>
            <p:nvPr/>
          </p:nvSpPr>
          <p:spPr bwMode="auto">
            <a:xfrm>
              <a:off x="239" y="4425"/>
              <a:ext cx="1421" cy="1497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28" y="0"/>
                </a:cxn>
                <a:cxn ang="0">
                  <a:pos x="734" y="12"/>
                </a:cxn>
                <a:cxn ang="0">
                  <a:pos x="746" y="18"/>
                </a:cxn>
                <a:cxn ang="0">
                  <a:pos x="746" y="31"/>
                </a:cxn>
                <a:cxn ang="0">
                  <a:pos x="752" y="43"/>
                </a:cxn>
                <a:cxn ang="0">
                  <a:pos x="752" y="705"/>
                </a:cxn>
                <a:cxn ang="0">
                  <a:pos x="1380" y="705"/>
                </a:cxn>
                <a:cxn ang="0">
                  <a:pos x="1392" y="711"/>
                </a:cxn>
                <a:cxn ang="0">
                  <a:pos x="1404" y="711"/>
                </a:cxn>
                <a:cxn ang="0">
                  <a:pos x="1410" y="724"/>
                </a:cxn>
                <a:cxn ang="0">
                  <a:pos x="1421" y="730"/>
                </a:cxn>
                <a:cxn ang="0">
                  <a:pos x="1421" y="767"/>
                </a:cxn>
                <a:cxn ang="0">
                  <a:pos x="1410" y="773"/>
                </a:cxn>
                <a:cxn ang="0">
                  <a:pos x="1404" y="786"/>
                </a:cxn>
                <a:cxn ang="0">
                  <a:pos x="1392" y="786"/>
                </a:cxn>
                <a:cxn ang="0">
                  <a:pos x="1380" y="792"/>
                </a:cxn>
                <a:cxn ang="0">
                  <a:pos x="752" y="792"/>
                </a:cxn>
                <a:cxn ang="0">
                  <a:pos x="752" y="1454"/>
                </a:cxn>
                <a:cxn ang="0">
                  <a:pos x="746" y="1466"/>
                </a:cxn>
                <a:cxn ang="0">
                  <a:pos x="746" y="1479"/>
                </a:cxn>
                <a:cxn ang="0">
                  <a:pos x="734" y="1485"/>
                </a:cxn>
                <a:cxn ang="0">
                  <a:pos x="728" y="1497"/>
                </a:cxn>
                <a:cxn ang="0">
                  <a:pos x="693" y="1497"/>
                </a:cxn>
                <a:cxn ang="0">
                  <a:pos x="687" y="1485"/>
                </a:cxn>
                <a:cxn ang="0">
                  <a:pos x="675" y="1479"/>
                </a:cxn>
                <a:cxn ang="0">
                  <a:pos x="675" y="1466"/>
                </a:cxn>
                <a:cxn ang="0">
                  <a:pos x="670" y="1454"/>
                </a:cxn>
                <a:cxn ang="0">
                  <a:pos x="670" y="792"/>
                </a:cxn>
                <a:cxn ang="0">
                  <a:pos x="41" y="792"/>
                </a:cxn>
                <a:cxn ang="0">
                  <a:pos x="29" y="786"/>
                </a:cxn>
                <a:cxn ang="0">
                  <a:pos x="18" y="786"/>
                </a:cxn>
                <a:cxn ang="0">
                  <a:pos x="12" y="773"/>
                </a:cxn>
                <a:cxn ang="0">
                  <a:pos x="0" y="767"/>
                </a:cxn>
                <a:cxn ang="0">
                  <a:pos x="0" y="730"/>
                </a:cxn>
                <a:cxn ang="0">
                  <a:pos x="12" y="724"/>
                </a:cxn>
                <a:cxn ang="0">
                  <a:pos x="18" y="711"/>
                </a:cxn>
                <a:cxn ang="0">
                  <a:pos x="29" y="711"/>
                </a:cxn>
                <a:cxn ang="0">
                  <a:pos x="41" y="705"/>
                </a:cxn>
                <a:cxn ang="0">
                  <a:pos x="670" y="705"/>
                </a:cxn>
                <a:cxn ang="0">
                  <a:pos x="670" y="43"/>
                </a:cxn>
                <a:cxn ang="0">
                  <a:pos x="675" y="31"/>
                </a:cxn>
                <a:cxn ang="0">
                  <a:pos x="675" y="18"/>
                </a:cxn>
                <a:cxn ang="0">
                  <a:pos x="687" y="12"/>
                </a:cxn>
                <a:cxn ang="0">
                  <a:pos x="693" y="0"/>
                </a:cxn>
              </a:cxnLst>
              <a:rect l="0" t="0" r="r" b="b"/>
              <a:pathLst>
                <a:path w="1421" h="1497">
                  <a:moveTo>
                    <a:pt x="693" y="0"/>
                  </a:moveTo>
                  <a:lnTo>
                    <a:pt x="728" y="0"/>
                  </a:lnTo>
                  <a:lnTo>
                    <a:pt x="734" y="12"/>
                  </a:lnTo>
                  <a:lnTo>
                    <a:pt x="746" y="18"/>
                  </a:lnTo>
                  <a:lnTo>
                    <a:pt x="746" y="31"/>
                  </a:lnTo>
                  <a:lnTo>
                    <a:pt x="752" y="43"/>
                  </a:lnTo>
                  <a:lnTo>
                    <a:pt x="752" y="705"/>
                  </a:lnTo>
                  <a:lnTo>
                    <a:pt x="1380" y="705"/>
                  </a:lnTo>
                  <a:lnTo>
                    <a:pt x="1392" y="711"/>
                  </a:lnTo>
                  <a:lnTo>
                    <a:pt x="1404" y="711"/>
                  </a:lnTo>
                  <a:lnTo>
                    <a:pt x="1410" y="724"/>
                  </a:lnTo>
                  <a:lnTo>
                    <a:pt x="1421" y="730"/>
                  </a:lnTo>
                  <a:lnTo>
                    <a:pt x="1421" y="767"/>
                  </a:lnTo>
                  <a:lnTo>
                    <a:pt x="1410" y="773"/>
                  </a:lnTo>
                  <a:lnTo>
                    <a:pt x="1404" y="786"/>
                  </a:lnTo>
                  <a:lnTo>
                    <a:pt x="1392" y="786"/>
                  </a:lnTo>
                  <a:lnTo>
                    <a:pt x="1380" y="792"/>
                  </a:lnTo>
                  <a:lnTo>
                    <a:pt x="752" y="792"/>
                  </a:lnTo>
                  <a:lnTo>
                    <a:pt x="752" y="1454"/>
                  </a:lnTo>
                  <a:lnTo>
                    <a:pt x="746" y="1466"/>
                  </a:lnTo>
                  <a:lnTo>
                    <a:pt x="746" y="1479"/>
                  </a:lnTo>
                  <a:lnTo>
                    <a:pt x="734" y="1485"/>
                  </a:lnTo>
                  <a:lnTo>
                    <a:pt x="728" y="1497"/>
                  </a:lnTo>
                  <a:lnTo>
                    <a:pt x="693" y="1497"/>
                  </a:lnTo>
                  <a:lnTo>
                    <a:pt x="687" y="1485"/>
                  </a:lnTo>
                  <a:lnTo>
                    <a:pt x="675" y="1479"/>
                  </a:lnTo>
                  <a:lnTo>
                    <a:pt x="675" y="1466"/>
                  </a:lnTo>
                  <a:lnTo>
                    <a:pt x="670" y="1454"/>
                  </a:lnTo>
                  <a:lnTo>
                    <a:pt x="670" y="792"/>
                  </a:lnTo>
                  <a:lnTo>
                    <a:pt x="41" y="792"/>
                  </a:lnTo>
                  <a:lnTo>
                    <a:pt x="29" y="786"/>
                  </a:lnTo>
                  <a:lnTo>
                    <a:pt x="18" y="786"/>
                  </a:lnTo>
                  <a:lnTo>
                    <a:pt x="12" y="773"/>
                  </a:lnTo>
                  <a:lnTo>
                    <a:pt x="0" y="767"/>
                  </a:lnTo>
                  <a:lnTo>
                    <a:pt x="0" y="730"/>
                  </a:lnTo>
                  <a:lnTo>
                    <a:pt x="12" y="724"/>
                  </a:lnTo>
                  <a:lnTo>
                    <a:pt x="18" y="711"/>
                  </a:lnTo>
                  <a:lnTo>
                    <a:pt x="29" y="711"/>
                  </a:lnTo>
                  <a:lnTo>
                    <a:pt x="41" y="705"/>
                  </a:lnTo>
                  <a:lnTo>
                    <a:pt x="670" y="705"/>
                  </a:lnTo>
                  <a:lnTo>
                    <a:pt x="670" y="43"/>
                  </a:lnTo>
                  <a:lnTo>
                    <a:pt x="675" y="31"/>
                  </a:lnTo>
                  <a:lnTo>
                    <a:pt x="675" y="18"/>
                  </a:lnTo>
                  <a:lnTo>
                    <a:pt x="687" y="12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auto">
            <a:xfrm>
              <a:off x="2289" y="3917"/>
              <a:ext cx="1186" cy="2500"/>
            </a:xfrm>
            <a:custGeom>
              <a:avLst/>
              <a:gdLst/>
              <a:ahLst/>
              <a:cxnLst>
                <a:cxn ang="0">
                  <a:pos x="1028" y="7"/>
                </a:cxn>
                <a:cxn ang="0">
                  <a:pos x="1139" y="75"/>
                </a:cxn>
                <a:cxn ang="0">
                  <a:pos x="1186" y="186"/>
                </a:cxn>
                <a:cxn ang="0">
                  <a:pos x="1163" y="248"/>
                </a:cxn>
                <a:cxn ang="0">
                  <a:pos x="1133" y="273"/>
                </a:cxn>
                <a:cxn ang="0">
                  <a:pos x="1080" y="279"/>
                </a:cxn>
                <a:cxn ang="0">
                  <a:pos x="1033" y="254"/>
                </a:cxn>
                <a:cxn ang="0">
                  <a:pos x="1010" y="211"/>
                </a:cxn>
                <a:cxn ang="0">
                  <a:pos x="1016" y="155"/>
                </a:cxn>
                <a:cxn ang="0">
                  <a:pos x="1033" y="124"/>
                </a:cxn>
                <a:cxn ang="0">
                  <a:pos x="1063" y="99"/>
                </a:cxn>
                <a:cxn ang="0">
                  <a:pos x="1033" y="68"/>
                </a:cxn>
                <a:cxn ang="0">
                  <a:pos x="951" y="50"/>
                </a:cxn>
                <a:cxn ang="0">
                  <a:pos x="887" y="62"/>
                </a:cxn>
                <a:cxn ang="0">
                  <a:pos x="828" y="130"/>
                </a:cxn>
                <a:cxn ang="0">
                  <a:pos x="781" y="273"/>
                </a:cxn>
                <a:cxn ang="0">
                  <a:pos x="752" y="520"/>
                </a:cxn>
                <a:cxn ang="0">
                  <a:pos x="705" y="1176"/>
                </a:cxn>
                <a:cxn ang="0">
                  <a:pos x="675" y="1430"/>
                </a:cxn>
                <a:cxn ang="0">
                  <a:pos x="628" y="1844"/>
                </a:cxn>
                <a:cxn ang="0">
                  <a:pos x="599" y="2049"/>
                </a:cxn>
                <a:cxn ang="0">
                  <a:pos x="558" y="2203"/>
                </a:cxn>
                <a:cxn ang="0">
                  <a:pos x="470" y="2377"/>
                </a:cxn>
                <a:cxn ang="0">
                  <a:pos x="329" y="2488"/>
                </a:cxn>
                <a:cxn ang="0">
                  <a:pos x="158" y="2494"/>
                </a:cxn>
                <a:cxn ang="0">
                  <a:pos x="47" y="2426"/>
                </a:cxn>
                <a:cxn ang="0">
                  <a:pos x="0" y="2315"/>
                </a:cxn>
                <a:cxn ang="0">
                  <a:pos x="29" y="2240"/>
                </a:cxn>
                <a:cxn ang="0">
                  <a:pos x="88" y="2216"/>
                </a:cxn>
                <a:cxn ang="0">
                  <a:pos x="123" y="2222"/>
                </a:cxn>
                <a:cxn ang="0">
                  <a:pos x="152" y="2240"/>
                </a:cxn>
                <a:cxn ang="0">
                  <a:pos x="176" y="2309"/>
                </a:cxn>
                <a:cxn ang="0">
                  <a:pos x="170" y="2339"/>
                </a:cxn>
                <a:cxn ang="0">
                  <a:pos x="152" y="2370"/>
                </a:cxn>
                <a:cxn ang="0">
                  <a:pos x="94" y="2401"/>
                </a:cxn>
                <a:cxn ang="0">
                  <a:pos x="188" y="2445"/>
                </a:cxn>
                <a:cxn ang="0">
                  <a:pos x="276" y="2438"/>
                </a:cxn>
                <a:cxn ang="0">
                  <a:pos x="358" y="2377"/>
                </a:cxn>
                <a:cxn ang="0">
                  <a:pos x="417" y="2228"/>
                </a:cxn>
                <a:cxn ang="0">
                  <a:pos x="452" y="1974"/>
                </a:cxn>
                <a:cxn ang="0">
                  <a:pos x="505" y="1424"/>
                </a:cxn>
                <a:cxn ang="0">
                  <a:pos x="522" y="1195"/>
                </a:cxn>
                <a:cxn ang="0">
                  <a:pos x="552" y="922"/>
                </a:cxn>
                <a:cxn ang="0">
                  <a:pos x="587" y="650"/>
                </a:cxn>
                <a:cxn ang="0">
                  <a:pos x="616" y="452"/>
                </a:cxn>
                <a:cxn ang="0">
                  <a:pos x="646" y="316"/>
                </a:cxn>
                <a:cxn ang="0">
                  <a:pos x="705" y="161"/>
                </a:cxn>
                <a:cxn ang="0">
                  <a:pos x="804" y="50"/>
                </a:cxn>
                <a:cxn ang="0">
                  <a:pos x="951" y="0"/>
                </a:cxn>
              </a:cxnLst>
              <a:rect l="0" t="0" r="r" b="b"/>
              <a:pathLst>
                <a:path w="1186" h="2500">
                  <a:moveTo>
                    <a:pt x="951" y="0"/>
                  </a:moveTo>
                  <a:lnTo>
                    <a:pt x="1028" y="7"/>
                  </a:lnTo>
                  <a:lnTo>
                    <a:pt x="1092" y="31"/>
                  </a:lnTo>
                  <a:lnTo>
                    <a:pt x="1139" y="75"/>
                  </a:lnTo>
                  <a:lnTo>
                    <a:pt x="1174" y="124"/>
                  </a:lnTo>
                  <a:lnTo>
                    <a:pt x="1186" y="186"/>
                  </a:lnTo>
                  <a:lnTo>
                    <a:pt x="1186" y="211"/>
                  </a:lnTo>
                  <a:lnTo>
                    <a:pt x="1163" y="248"/>
                  </a:lnTo>
                  <a:lnTo>
                    <a:pt x="1151" y="260"/>
                  </a:lnTo>
                  <a:lnTo>
                    <a:pt x="1133" y="273"/>
                  </a:lnTo>
                  <a:lnTo>
                    <a:pt x="1116" y="279"/>
                  </a:lnTo>
                  <a:lnTo>
                    <a:pt x="1080" y="279"/>
                  </a:lnTo>
                  <a:lnTo>
                    <a:pt x="1045" y="266"/>
                  </a:lnTo>
                  <a:lnTo>
                    <a:pt x="1033" y="254"/>
                  </a:lnTo>
                  <a:lnTo>
                    <a:pt x="1022" y="236"/>
                  </a:lnTo>
                  <a:lnTo>
                    <a:pt x="1010" y="211"/>
                  </a:lnTo>
                  <a:lnTo>
                    <a:pt x="1010" y="174"/>
                  </a:lnTo>
                  <a:lnTo>
                    <a:pt x="1016" y="155"/>
                  </a:lnTo>
                  <a:lnTo>
                    <a:pt x="1022" y="143"/>
                  </a:lnTo>
                  <a:lnTo>
                    <a:pt x="1033" y="124"/>
                  </a:lnTo>
                  <a:lnTo>
                    <a:pt x="1045" y="112"/>
                  </a:lnTo>
                  <a:lnTo>
                    <a:pt x="1063" y="99"/>
                  </a:lnTo>
                  <a:lnTo>
                    <a:pt x="1086" y="93"/>
                  </a:lnTo>
                  <a:lnTo>
                    <a:pt x="1033" y="68"/>
                  </a:lnTo>
                  <a:lnTo>
                    <a:pt x="986" y="50"/>
                  </a:lnTo>
                  <a:lnTo>
                    <a:pt x="951" y="50"/>
                  </a:lnTo>
                  <a:lnTo>
                    <a:pt x="916" y="56"/>
                  </a:lnTo>
                  <a:lnTo>
                    <a:pt x="887" y="62"/>
                  </a:lnTo>
                  <a:lnTo>
                    <a:pt x="857" y="87"/>
                  </a:lnTo>
                  <a:lnTo>
                    <a:pt x="828" y="130"/>
                  </a:lnTo>
                  <a:lnTo>
                    <a:pt x="804" y="192"/>
                  </a:lnTo>
                  <a:lnTo>
                    <a:pt x="781" y="273"/>
                  </a:lnTo>
                  <a:lnTo>
                    <a:pt x="763" y="378"/>
                  </a:lnTo>
                  <a:lnTo>
                    <a:pt x="752" y="520"/>
                  </a:lnTo>
                  <a:lnTo>
                    <a:pt x="710" y="1077"/>
                  </a:lnTo>
                  <a:lnTo>
                    <a:pt x="705" y="1176"/>
                  </a:lnTo>
                  <a:lnTo>
                    <a:pt x="693" y="1294"/>
                  </a:lnTo>
                  <a:lnTo>
                    <a:pt x="675" y="1430"/>
                  </a:lnTo>
                  <a:lnTo>
                    <a:pt x="663" y="1572"/>
                  </a:lnTo>
                  <a:lnTo>
                    <a:pt x="628" y="1844"/>
                  </a:lnTo>
                  <a:lnTo>
                    <a:pt x="611" y="1956"/>
                  </a:lnTo>
                  <a:lnTo>
                    <a:pt x="599" y="2049"/>
                  </a:lnTo>
                  <a:lnTo>
                    <a:pt x="587" y="2104"/>
                  </a:lnTo>
                  <a:lnTo>
                    <a:pt x="558" y="2203"/>
                  </a:lnTo>
                  <a:lnTo>
                    <a:pt x="517" y="2296"/>
                  </a:lnTo>
                  <a:lnTo>
                    <a:pt x="470" y="2377"/>
                  </a:lnTo>
                  <a:lnTo>
                    <a:pt x="405" y="2445"/>
                  </a:lnTo>
                  <a:lnTo>
                    <a:pt x="329" y="2488"/>
                  </a:lnTo>
                  <a:lnTo>
                    <a:pt x="235" y="2500"/>
                  </a:lnTo>
                  <a:lnTo>
                    <a:pt x="158" y="2494"/>
                  </a:lnTo>
                  <a:lnTo>
                    <a:pt x="94" y="2463"/>
                  </a:lnTo>
                  <a:lnTo>
                    <a:pt x="47" y="2426"/>
                  </a:lnTo>
                  <a:lnTo>
                    <a:pt x="11" y="2377"/>
                  </a:lnTo>
                  <a:lnTo>
                    <a:pt x="0" y="2315"/>
                  </a:lnTo>
                  <a:lnTo>
                    <a:pt x="6" y="2271"/>
                  </a:lnTo>
                  <a:lnTo>
                    <a:pt x="29" y="2240"/>
                  </a:lnTo>
                  <a:lnTo>
                    <a:pt x="58" y="2222"/>
                  </a:lnTo>
                  <a:lnTo>
                    <a:pt x="88" y="2216"/>
                  </a:lnTo>
                  <a:lnTo>
                    <a:pt x="105" y="2216"/>
                  </a:lnTo>
                  <a:lnTo>
                    <a:pt x="123" y="2222"/>
                  </a:lnTo>
                  <a:lnTo>
                    <a:pt x="135" y="2228"/>
                  </a:lnTo>
                  <a:lnTo>
                    <a:pt x="152" y="2240"/>
                  </a:lnTo>
                  <a:lnTo>
                    <a:pt x="164" y="2259"/>
                  </a:lnTo>
                  <a:lnTo>
                    <a:pt x="176" y="2309"/>
                  </a:lnTo>
                  <a:lnTo>
                    <a:pt x="176" y="2321"/>
                  </a:lnTo>
                  <a:lnTo>
                    <a:pt x="170" y="2339"/>
                  </a:lnTo>
                  <a:lnTo>
                    <a:pt x="164" y="2352"/>
                  </a:lnTo>
                  <a:lnTo>
                    <a:pt x="152" y="2370"/>
                  </a:lnTo>
                  <a:lnTo>
                    <a:pt x="117" y="2395"/>
                  </a:lnTo>
                  <a:lnTo>
                    <a:pt x="94" y="2401"/>
                  </a:lnTo>
                  <a:lnTo>
                    <a:pt x="141" y="2426"/>
                  </a:lnTo>
                  <a:lnTo>
                    <a:pt x="188" y="2445"/>
                  </a:lnTo>
                  <a:lnTo>
                    <a:pt x="229" y="2445"/>
                  </a:lnTo>
                  <a:lnTo>
                    <a:pt x="276" y="2438"/>
                  </a:lnTo>
                  <a:lnTo>
                    <a:pt x="317" y="2414"/>
                  </a:lnTo>
                  <a:lnTo>
                    <a:pt x="358" y="2377"/>
                  </a:lnTo>
                  <a:lnTo>
                    <a:pt x="387" y="2315"/>
                  </a:lnTo>
                  <a:lnTo>
                    <a:pt x="417" y="2228"/>
                  </a:lnTo>
                  <a:lnTo>
                    <a:pt x="434" y="2117"/>
                  </a:lnTo>
                  <a:lnTo>
                    <a:pt x="452" y="1974"/>
                  </a:lnTo>
                  <a:lnTo>
                    <a:pt x="464" y="1987"/>
                  </a:lnTo>
                  <a:lnTo>
                    <a:pt x="505" y="1424"/>
                  </a:lnTo>
                  <a:lnTo>
                    <a:pt x="511" y="1318"/>
                  </a:lnTo>
                  <a:lnTo>
                    <a:pt x="522" y="1195"/>
                  </a:lnTo>
                  <a:lnTo>
                    <a:pt x="540" y="1065"/>
                  </a:lnTo>
                  <a:lnTo>
                    <a:pt x="552" y="922"/>
                  </a:lnTo>
                  <a:lnTo>
                    <a:pt x="569" y="780"/>
                  </a:lnTo>
                  <a:lnTo>
                    <a:pt x="587" y="650"/>
                  </a:lnTo>
                  <a:lnTo>
                    <a:pt x="605" y="539"/>
                  </a:lnTo>
                  <a:lnTo>
                    <a:pt x="616" y="452"/>
                  </a:lnTo>
                  <a:lnTo>
                    <a:pt x="628" y="390"/>
                  </a:lnTo>
                  <a:lnTo>
                    <a:pt x="646" y="316"/>
                  </a:lnTo>
                  <a:lnTo>
                    <a:pt x="669" y="236"/>
                  </a:lnTo>
                  <a:lnTo>
                    <a:pt x="705" y="161"/>
                  </a:lnTo>
                  <a:lnTo>
                    <a:pt x="752" y="99"/>
                  </a:lnTo>
                  <a:lnTo>
                    <a:pt x="804" y="50"/>
                  </a:lnTo>
                  <a:lnTo>
                    <a:pt x="869" y="13"/>
                  </a:lnTo>
                  <a:lnTo>
                    <a:pt x="9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6" name="Freeform 8"/>
            <p:cNvSpPr>
              <a:spLocks noEditPoints="1"/>
            </p:cNvSpPr>
            <p:nvPr/>
          </p:nvSpPr>
          <p:spPr bwMode="auto">
            <a:xfrm>
              <a:off x="4027" y="4171"/>
              <a:ext cx="1022" cy="1584"/>
            </a:xfrm>
            <a:custGeom>
              <a:avLst/>
              <a:gdLst/>
              <a:ahLst/>
              <a:cxnLst>
                <a:cxn ang="0">
                  <a:pos x="458" y="637"/>
                </a:cxn>
                <a:cxn ang="0">
                  <a:pos x="329" y="749"/>
                </a:cxn>
                <a:cxn ang="0">
                  <a:pos x="247" y="904"/>
                </a:cxn>
                <a:cxn ang="0">
                  <a:pos x="200" y="1083"/>
                </a:cxn>
                <a:cxn ang="0">
                  <a:pos x="165" y="1262"/>
                </a:cxn>
                <a:cxn ang="0">
                  <a:pos x="165" y="1386"/>
                </a:cxn>
                <a:cxn ang="0">
                  <a:pos x="200" y="1491"/>
                </a:cxn>
                <a:cxn ang="0">
                  <a:pos x="294" y="1541"/>
                </a:cxn>
                <a:cxn ang="0">
                  <a:pos x="400" y="1510"/>
                </a:cxn>
                <a:cxn ang="0">
                  <a:pos x="535" y="1380"/>
                </a:cxn>
                <a:cxn ang="0">
                  <a:pos x="552" y="1349"/>
                </a:cxn>
                <a:cxn ang="0">
                  <a:pos x="564" y="1330"/>
                </a:cxn>
                <a:cxn ang="0">
                  <a:pos x="570" y="1312"/>
                </a:cxn>
                <a:cxn ang="0">
                  <a:pos x="582" y="1293"/>
                </a:cxn>
                <a:cxn ang="0">
                  <a:pos x="687" y="835"/>
                </a:cxn>
                <a:cxn ang="0">
                  <a:pos x="693" y="805"/>
                </a:cxn>
                <a:cxn ang="0">
                  <a:pos x="670" y="736"/>
                </a:cxn>
                <a:cxn ang="0">
                  <a:pos x="617" y="656"/>
                </a:cxn>
                <a:cxn ang="0">
                  <a:pos x="523" y="619"/>
                </a:cxn>
                <a:cxn ang="0">
                  <a:pos x="1004" y="0"/>
                </a:cxn>
                <a:cxn ang="0">
                  <a:pos x="1022" y="12"/>
                </a:cxn>
                <a:cxn ang="0">
                  <a:pos x="705" y="1349"/>
                </a:cxn>
                <a:cxn ang="0">
                  <a:pos x="699" y="1460"/>
                </a:cxn>
                <a:cxn ang="0">
                  <a:pos x="728" y="1516"/>
                </a:cxn>
                <a:cxn ang="0">
                  <a:pos x="811" y="1516"/>
                </a:cxn>
                <a:cxn ang="0">
                  <a:pos x="881" y="1411"/>
                </a:cxn>
                <a:cxn ang="0">
                  <a:pos x="928" y="1250"/>
                </a:cxn>
                <a:cxn ang="0">
                  <a:pos x="940" y="1219"/>
                </a:cxn>
                <a:cxn ang="0">
                  <a:pos x="975" y="1213"/>
                </a:cxn>
                <a:cxn ang="0">
                  <a:pos x="987" y="1231"/>
                </a:cxn>
                <a:cxn ang="0">
                  <a:pos x="975" y="1287"/>
                </a:cxn>
                <a:cxn ang="0">
                  <a:pos x="893" y="1504"/>
                </a:cxn>
                <a:cxn ang="0">
                  <a:pos x="817" y="1566"/>
                </a:cxn>
                <a:cxn ang="0">
                  <a:pos x="693" y="1566"/>
                </a:cxn>
                <a:cxn ang="0">
                  <a:pos x="593" y="1479"/>
                </a:cxn>
                <a:cxn ang="0">
                  <a:pos x="494" y="1491"/>
                </a:cxn>
                <a:cxn ang="0">
                  <a:pos x="370" y="1572"/>
                </a:cxn>
                <a:cxn ang="0">
                  <a:pos x="288" y="1584"/>
                </a:cxn>
                <a:cxn ang="0">
                  <a:pos x="112" y="1516"/>
                </a:cxn>
                <a:cxn ang="0">
                  <a:pos x="12" y="1343"/>
                </a:cxn>
                <a:cxn ang="0">
                  <a:pos x="18" y="1083"/>
                </a:cxn>
                <a:cxn ang="0">
                  <a:pos x="124" y="823"/>
                </a:cxn>
                <a:cxn ang="0">
                  <a:pos x="306" y="637"/>
                </a:cxn>
                <a:cxn ang="0">
                  <a:pos x="517" y="563"/>
                </a:cxn>
                <a:cxn ang="0">
                  <a:pos x="640" y="607"/>
                </a:cxn>
                <a:cxn ang="0">
                  <a:pos x="717" y="712"/>
                </a:cxn>
                <a:cxn ang="0">
                  <a:pos x="852" y="130"/>
                </a:cxn>
                <a:cxn ang="0">
                  <a:pos x="834" y="105"/>
                </a:cxn>
                <a:cxn ang="0">
                  <a:pos x="746" y="93"/>
                </a:cxn>
                <a:cxn ang="0">
                  <a:pos x="699" y="87"/>
                </a:cxn>
                <a:cxn ang="0">
                  <a:pos x="693" y="50"/>
                </a:cxn>
                <a:cxn ang="0">
                  <a:pos x="711" y="25"/>
                </a:cxn>
                <a:cxn ang="0">
                  <a:pos x="764" y="19"/>
                </a:cxn>
                <a:cxn ang="0">
                  <a:pos x="893" y="6"/>
                </a:cxn>
              </a:cxnLst>
              <a:rect l="0" t="0" r="r" b="b"/>
              <a:pathLst>
                <a:path w="1022" h="1584">
                  <a:moveTo>
                    <a:pt x="523" y="619"/>
                  </a:moveTo>
                  <a:lnTo>
                    <a:pt x="458" y="637"/>
                  </a:lnTo>
                  <a:lnTo>
                    <a:pt x="388" y="681"/>
                  </a:lnTo>
                  <a:lnTo>
                    <a:pt x="329" y="749"/>
                  </a:lnTo>
                  <a:lnTo>
                    <a:pt x="276" y="835"/>
                  </a:lnTo>
                  <a:lnTo>
                    <a:pt x="247" y="904"/>
                  </a:lnTo>
                  <a:lnTo>
                    <a:pt x="223" y="984"/>
                  </a:lnTo>
                  <a:lnTo>
                    <a:pt x="200" y="1083"/>
                  </a:lnTo>
                  <a:lnTo>
                    <a:pt x="176" y="1176"/>
                  </a:lnTo>
                  <a:lnTo>
                    <a:pt x="165" y="1262"/>
                  </a:lnTo>
                  <a:lnTo>
                    <a:pt x="159" y="1330"/>
                  </a:lnTo>
                  <a:lnTo>
                    <a:pt x="165" y="1386"/>
                  </a:lnTo>
                  <a:lnTo>
                    <a:pt x="176" y="1442"/>
                  </a:lnTo>
                  <a:lnTo>
                    <a:pt x="200" y="1491"/>
                  </a:lnTo>
                  <a:lnTo>
                    <a:pt x="241" y="1529"/>
                  </a:lnTo>
                  <a:lnTo>
                    <a:pt x="294" y="1541"/>
                  </a:lnTo>
                  <a:lnTo>
                    <a:pt x="341" y="1535"/>
                  </a:lnTo>
                  <a:lnTo>
                    <a:pt x="400" y="1510"/>
                  </a:lnTo>
                  <a:lnTo>
                    <a:pt x="464" y="1460"/>
                  </a:lnTo>
                  <a:lnTo>
                    <a:pt x="535" y="1380"/>
                  </a:lnTo>
                  <a:lnTo>
                    <a:pt x="546" y="1361"/>
                  </a:lnTo>
                  <a:lnTo>
                    <a:pt x="552" y="1349"/>
                  </a:lnTo>
                  <a:lnTo>
                    <a:pt x="558" y="1343"/>
                  </a:lnTo>
                  <a:lnTo>
                    <a:pt x="564" y="1330"/>
                  </a:lnTo>
                  <a:lnTo>
                    <a:pt x="570" y="1324"/>
                  </a:lnTo>
                  <a:lnTo>
                    <a:pt x="570" y="1312"/>
                  </a:lnTo>
                  <a:lnTo>
                    <a:pt x="576" y="1293"/>
                  </a:lnTo>
                  <a:lnTo>
                    <a:pt x="582" y="1293"/>
                  </a:lnTo>
                  <a:lnTo>
                    <a:pt x="687" y="854"/>
                  </a:lnTo>
                  <a:lnTo>
                    <a:pt x="687" y="835"/>
                  </a:lnTo>
                  <a:lnTo>
                    <a:pt x="693" y="829"/>
                  </a:lnTo>
                  <a:lnTo>
                    <a:pt x="693" y="805"/>
                  </a:lnTo>
                  <a:lnTo>
                    <a:pt x="681" y="774"/>
                  </a:lnTo>
                  <a:lnTo>
                    <a:pt x="670" y="736"/>
                  </a:lnTo>
                  <a:lnTo>
                    <a:pt x="646" y="693"/>
                  </a:lnTo>
                  <a:lnTo>
                    <a:pt x="617" y="656"/>
                  </a:lnTo>
                  <a:lnTo>
                    <a:pt x="576" y="631"/>
                  </a:lnTo>
                  <a:lnTo>
                    <a:pt x="523" y="619"/>
                  </a:lnTo>
                  <a:close/>
                  <a:moveTo>
                    <a:pt x="958" y="0"/>
                  </a:moveTo>
                  <a:lnTo>
                    <a:pt x="1004" y="0"/>
                  </a:lnTo>
                  <a:lnTo>
                    <a:pt x="1016" y="6"/>
                  </a:lnTo>
                  <a:lnTo>
                    <a:pt x="1022" y="12"/>
                  </a:lnTo>
                  <a:lnTo>
                    <a:pt x="711" y="1312"/>
                  </a:lnTo>
                  <a:lnTo>
                    <a:pt x="705" y="1349"/>
                  </a:lnTo>
                  <a:lnTo>
                    <a:pt x="699" y="1380"/>
                  </a:lnTo>
                  <a:lnTo>
                    <a:pt x="699" y="1460"/>
                  </a:lnTo>
                  <a:lnTo>
                    <a:pt x="711" y="1491"/>
                  </a:lnTo>
                  <a:lnTo>
                    <a:pt x="728" y="1516"/>
                  </a:lnTo>
                  <a:lnTo>
                    <a:pt x="764" y="1529"/>
                  </a:lnTo>
                  <a:lnTo>
                    <a:pt x="811" y="1516"/>
                  </a:lnTo>
                  <a:lnTo>
                    <a:pt x="852" y="1473"/>
                  </a:lnTo>
                  <a:lnTo>
                    <a:pt x="881" y="1411"/>
                  </a:lnTo>
                  <a:lnTo>
                    <a:pt x="905" y="1337"/>
                  </a:lnTo>
                  <a:lnTo>
                    <a:pt x="928" y="1250"/>
                  </a:lnTo>
                  <a:lnTo>
                    <a:pt x="934" y="1231"/>
                  </a:lnTo>
                  <a:lnTo>
                    <a:pt x="940" y="1219"/>
                  </a:lnTo>
                  <a:lnTo>
                    <a:pt x="946" y="1213"/>
                  </a:lnTo>
                  <a:lnTo>
                    <a:pt x="975" y="1213"/>
                  </a:lnTo>
                  <a:lnTo>
                    <a:pt x="987" y="1225"/>
                  </a:lnTo>
                  <a:lnTo>
                    <a:pt x="987" y="1231"/>
                  </a:lnTo>
                  <a:lnTo>
                    <a:pt x="981" y="1244"/>
                  </a:lnTo>
                  <a:lnTo>
                    <a:pt x="975" y="1287"/>
                  </a:lnTo>
                  <a:lnTo>
                    <a:pt x="922" y="1454"/>
                  </a:lnTo>
                  <a:lnTo>
                    <a:pt x="893" y="1504"/>
                  </a:lnTo>
                  <a:lnTo>
                    <a:pt x="858" y="1541"/>
                  </a:lnTo>
                  <a:lnTo>
                    <a:pt x="817" y="1566"/>
                  </a:lnTo>
                  <a:lnTo>
                    <a:pt x="764" y="1578"/>
                  </a:lnTo>
                  <a:lnTo>
                    <a:pt x="693" y="1566"/>
                  </a:lnTo>
                  <a:lnTo>
                    <a:pt x="634" y="1529"/>
                  </a:lnTo>
                  <a:lnTo>
                    <a:pt x="593" y="1479"/>
                  </a:lnTo>
                  <a:lnTo>
                    <a:pt x="570" y="1411"/>
                  </a:lnTo>
                  <a:lnTo>
                    <a:pt x="494" y="1491"/>
                  </a:lnTo>
                  <a:lnTo>
                    <a:pt x="429" y="1541"/>
                  </a:lnTo>
                  <a:lnTo>
                    <a:pt x="370" y="1572"/>
                  </a:lnTo>
                  <a:lnTo>
                    <a:pt x="323" y="1584"/>
                  </a:lnTo>
                  <a:lnTo>
                    <a:pt x="288" y="1584"/>
                  </a:lnTo>
                  <a:lnTo>
                    <a:pt x="194" y="1566"/>
                  </a:lnTo>
                  <a:lnTo>
                    <a:pt x="112" y="1516"/>
                  </a:lnTo>
                  <a:lnTo>
                    <a:pt x="53" y="1442"/>
                  </a:lnTo>
                  <a:lnTo>
                    <a:pt x="12" y="1343"/>
                  </a:lnTo>
                  <a:lnTo>
                    <a:pt x="0" y="1225"/>
                  </a:lnTo>
                  <a:lnTo>
                    <a:pt x="18" y="1083"/>
                  </a:lnTo>
                  <a:lnTo>
                    <a:pt x="59" y="947"/>
                  </a:lnTo>
                  <a:lnTo>
                    <a:pt x="124" y="823"/>
                  </a:lnTo>
                  <a:lnTo>
                    <a:pt x="206" y="718"/>
                  </a:lnTo>
                  <a:lnTo>
                    <a:pt x="306" y="637"/>
                  </a:lnTo>
                  <a:lnTo>
                    <a:pt x="411" y="582"/>
                  </a:lnTo>
                  <a:lnTo>
                    <a:pt x="517" y="563"/>
                  </a:lnTo>
                  <a:lnTo>
                    <a:pt x="582" y="576"/>
                  </a:lnTo>
                  <a:lnTo>
                    <a:pt x="640" y="607"/>
                  </a:lnTo>
                  <a:lnTo>
                    <a:pt x="681" y="650"/>
                  </a:lnTo>
                  <a:lnTo>
                    <a:pt x="717" y="712"/>
                  </a:lnTo>
                  <a:lnTo>
                    <a:pt x="846" y="173"/>
                  </a:lnTo>
                  <a:lnTo>
                    <a:pt x="852" y="130"/>
                  </a:lnTo>
                  <a:lnTo>
                    <a:pt x="852" y="118"/>
                  </a:lnTo>
                  <a:lnTo>
                    <a:pt x="834" y="105"/>
                  </a:lnTo>
                  <a:lnTo>
                    <a:pt x="805" y="99"/>
                  </a:lnTo>
                  <a:lnTo>
                    <a:pt x="746" y="93"/>
                  </a:lnTo>
                  <a:lnTo>
                    <a:pt x="711" y="93"/>
                  </a:lnTo>
                  <a:lnTo>
                    <a:pt x="699" y="87"/>
                  </a:lnTo>
                  <a:lnTo>
                    <a:pt x="693" y="81"/>
                  </a:lnTo>
                  <a:lnTo>
                    <a:pt x="693" y="50"/>
                  </a:lnTo>
                  <a:lnTo>
                    <a:pt x="699" y="37"/>
                  </a:lnTo>
                  <a:lnTo>
                    <a:pt x="711" y="25"/>
                  </a:lnTo>
                  <a:lnTo>
                    <a:pt x="723" y="25"/>
                  </a:lnTo>
                  <a:lnTo>
                    <a:pt x="764" y="19"/>
                  </a:lnTo>
                  <a:lnTo>
                    <a:pt x="822" y="12"/>
                  </a:lnTo>
                  <a:lnTo>
                    <a:pt x="893" y="6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7" name="Freeform 9"/>
            <p:cNvSpPr>
              <a:spLocks noEditPoints="1"/>
            </p:cNvSpPr>
            <p:nvPr/>
          </p:nvSpPr>
          <p:spPr bwMode="auto">
            <a:xfrm>
              <a:off x="5143" y="3855"/>
              <a:ext cx="675" cy="1046"/>
            </a:xfrm>
            <a:custGeom>
              <a:avLst/>
              <a:gdLst/>
              <a:ahLst/>
              <a:cxnLst>
                <a:cxn ang="0">
                  <a:pos x="675" y="768"/>
                </a:cxn>
                <a:cxn ang="0">
                  <a:pos x="317" y="0"/>
                </a:cxn>
                <a:cxn ang="0">
                  <a:pos x="493" y="38"/>
                </a:cxn>
                <a:cxn ang="0">
                  <a:pos x="629" y="143"/>
                </a:cxn>
                <a:cxn ang="0">
                  <a:pos x="675" y="310"/>
                </a:cxn>
                <a:cxn ang="0">
                  <a:pos x="629" y="471"/>
                </a:cxn>
                <a:cxn ang="0">
                  <a:pos x="523" y="601"/>
                </a:cxn>
                <a:cxn ang="0">
                  <a:pos x="411" y="694"/>
                </a:cxn>
                <a:cxn ang="0">
                  <a:pos x="282" y="811"/>
                </a:cxn>
                <a:cxn ang="0">
                  <a:pos x="153" y="929"/>
                </a:cxn>
                <a:cxn ang="0">
                  <a:pos x="564" y="923"/>
                </a:cxn>
                <a:cxn ang="0">
                  <a:pos x="599" y="892"/>
                </a:cxn>
                <a:cxn ang="0">
                  <a:pos x="617" y="805"/>
                </a:cxn>
                <a:cxn ang="0">
                  <a:pos x="675" y="768"/>
                </a:cxn>
                <a:cxn ang="0">
                  <a:pos x="0" y="1046"/>
                </a:cxn>
                <a:cxn ang="0">
                  <a:pos x="12" y="997"/>
                </a:cxn>
                <a:cxn ang="0">
                  <a:pos x="382" y="607"/>
                </a:cxn>
                <a:cxn ang="0">
                  <a:pos x="476" y="483"/>
                </a:cxn>
                <a:cxn ang="0">
                  <a:pos x="529" y="304"/>
                </a:cxn>
                <a:cxn ang="0">
                  <a:pos x="488" y="161"/>
                </a:cxn>
                <a:cxn ang="0">
                  <a:pos x="376" y="62"/>
                </a:cxn>
                <a:cxn ang="0">
                  <a:pos x="235" y="56"/>
                </a:cxn>
                <a:cxn ang="0">
                  <a:pos x="118" y="130"/>
                </a:cxn>
                <a:cxn ang="0">
                  <a:pos x="100" y="198"/>
                </a:cxn>
                <a:cxn ang="0">
                  <a:pos x="159" y="242"/>
                </a:cxn>
                <a:cxn ang="0">
                  <a:pos x="165" y="273"/>
                </a:cxn>
                <a:cxn ang="0">
                  <a:pos x="153" y="328"/>
                </a:cxn>
                <a:cxn ang="0">
                  <a:pos x="112" y="366"/>
                </a:cxn>
                <a:cxn ang="0">
                  <a:pos x="65" y="372"/>
                </a:cxn>
                <a:cxn ang="0">
                  <a:pos x="6" y="328"/>
                </a:cxn>
                <a:cxn ang="0">
                  <a:pos x="0" y="285"/>
                </a:cxn>
                <a:cxn ang="0">
                  <a:pos x="59" y="118"/>
                </a:cxn>
                <a:cxn ang="0">
                  <a:pos x="212" y="13"/>
                </a:cxn>
              </a:cxnLst>
              <a:rect l="0" t="0" r="r" b="b"/>
              <a:pathLst>
                <a:path w="675" h="1046">
                  <a:moveTo>
                    <a:pt x="675" y="755"/>
                  </a:moveTo>
                  <a:lnTo>
                    <a:pt x="675" y="768"/>
                  </a:lnTo>
                  <a:lnTo>
                    <a:pt x="675" y="755"/>
                  </a:lnTo>
                  <a:close/>
                  <a:moveTo>
                    <a:pt x="317" y="0"/>
                  </a:moveTo>
                  <a:lnTo>
                    <a:pt x="411" y="13"/>
                  </a:lnTo>
                  <a:lnTo>
                    <a:pt x="493" y="38"/>
                  </a:lnTo>
                  <a:lnTo>
                    <a:pt x="570" y="81"/>
                  </a:lnTo>
                  <a:lnTo>
                    <a:pt x="629" y="143"/>
                  </a:lnTo>
                  <a:lnTo>
                    <a:pt x="664" y="223"/>
                  </a:lnTo>
                  <a:lnTo>
                    <a:pt x="675" y="310"/>
                  </a:lnTo>
                  <a:lnTo>
                    <a:pt x="664" y="397"/>
                  </a:lnTo>
                  <a:lnTo>
                    <a:pt x="629" y="471"/>
                  </a:lnTo>
                  <a:lnTo>
                    <a:pt x="582" y="539"/>
                  </a:lnTo>
                  <a:lnTo>
                    <a:pt x="523" y="601"/>
                  </a:lnTo>
                  <a:lnTo>
                    <a:pt x="458" y="656"/>
                  </a:lnTo>
                  <a:lnTo>
                    <a:pt x="411" y="694"/>
                  </a:lnTo>
                  <a:lnTo>
                    <a:pt x="329" y="768"/>
                  </a:lnTo>
                  <a:lnTo>
                    <a:pt x="282" y="811"/>
                  </a:lnTo>
                  <a:lnTo>
                    <a:pt x="223" y="861"/>
                  </a:lnTo>
                  <a:lnTo>
                    <a:pt x="153" y="929"/>
                  </a:lnTo>
                  <a:lnTo>
                    <a:pt x="517" y="929"/>
                  </a:lnTo>
                  <a:lnTo>
                    <a:pt x="564" y="923"/>
                  </a:lnTo>
                  <a:lnTo>
                    <a:pt x="587" y="916"/>
                  </a:lnTo>
                  <a:lnTo>
                    <a:pt x="599" y="892"/>
                  </a:lnTo>
                  <a:lnTo>
                    <a:pt x="611" y="848"/>
                  </a:lnTo>
                  <a:lnTo>
                    <a:pt x="617" y="805"/>
                  </a:lnTo>
                  <a:lnTo>
                    <a:pt x="623" y="768"/>
                  </a:lnTo>
                  <a:lnTo>
                    <a:pt x="675" y="768"/>
                  </a:lnTo>
                  <a:lnTo>
                    <a:pt x="629" y="1046"/>
                  </a:lnTo>
                  <a:lnTo>
                    <a:pt x="0" y="1046"/>
                  </a:lnTo>
                  <a:lnTo>
                    <a:pt x="0" y="1009"/>
                  </a:lnTo>
                  <a:lnTo>
                    <a:pt x="12" y="997"/>
                  </a:lnTo>
                  <a:lnTo>
                    <a:pt x="18" y="984"/>
                  </a:lnTo>
                  <a:lnTo>
                    <a:pt x="382" y="607"/>
                  </a:lnTo>
                  <a:lnTo>
                    <a:pt x="429" y="557"/>
                  </a:lnTo>
                  <a:lnTo>
                    <a:pt x="476" y="483"/>
                  </a:lnTo>
                  <a:lnTo>
                    <a:pt x="511" y="403"/>
                  </a:lnTo>
                  <a:lnTo>
                    <a:pt x="529" y="304"/>
                  </a:lnTo>
                  <a:lnTo>
                    <a:pt x="517" y="229"/>
                  </a:lnTo>
                  <a:lnTo>
                    <a:pt x="488" y="161"/>
                  </a:lnTo>
                  <a:lnTo>
                    <a:pt x="441" y="106"/>
                  </a:lnTo>
                  <a:lnTo>
                    <a:pt x="376" y="62"/>
                  </a:lnTo>
                  <a:lnTo>
                    <a:pt x="294" y="50"/>
                  </a:lnTo>
                  <a:lnTo>
                    <a:pt x="235" y="56"/>
                  </a:lnTo>
                  <a:lnTo>
                    <a:pt x="176" y="81"/>
                  </a:lnTo>
                  <a:lnTo>
                    <a:pt x="118" y="130"/>
                  </a:lnTo>
                  <a:lnTo>
                    <a:pt x="76" y="198"/>
                  </a:lnTo>
                  <a:lnTo>
                    <a:pt x="100" y="198"/>
                  </a:lnTo>
                  <a:lnTo>
                    <a:pt x="123" y="205"/>
                  </a:lnTo>
                  <a:lnTo>
                    <a:pt x="159" y="242"/>
                  </a:lnTo>
                  <a:lnTo>
                    <a:pt x="159" y="260"/>
                  </a:lnTo>
                  <a:lnTo>
                    <a:pt x="165" y="273"/>
                  </a:lnTo>
                  <a:lnTo>
                    <a:pt x="165" y="310"/>
                  </a:lnTo>
                  <a:lnTo>
                    <a:pt x="153" y="328"/>
                  </a:lnTo>
                  <a:lnTo>
                    <a:pt x="129" y="353"/>
                  </a:lnTo>
                  <a:lnTo>
                    <a:pt x="112" y="366"/>
                  </a:lnTo>
                  <a:lnTo>
                    <a:pt x="100" y="372"/>
                  </a:lnTo>
                  <a:lnTo>
                    <a:pt x="65" y="372"/>
                  </a:lnTo>
                  <a:lnTo>
                    <a:pt x="29" y="353"/>
                  </a:lnTo>
                  <a:lnTo>
                    <a:pt x="6" y="328"/>
                  </a:lnTo>
                  <a:lnTo>
                    <a:pt x="0" y="310"/>
                  </a:lnTo>
                  <a:lnTo>
                    <a:pt x="0" y="285"/>
                  </a:lnTo>
                  <a:lnTo>
                    <a:pt x="18" y="198"/>
                  </a:lnTo>
                  <a:lnTo>
                    <a:pt x="59" y="118"/>
                  </a:lnTo>
                  <a:lnTo>
                    <a:pt x="123" y="56"/>
                  </a:lnTo>
                  <a:lnTo>
                    <a:pt x="212" y="1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auto">
            <a:xfrm>
              <a:off x="6077" y="4740"/>
              <a:ext cx="1057" cy="1009"/>
            </a:xfrm>
            <a:custGeom>
              <a:avLst/>
              <a:gdLst/>
              <a:ahLst/>
              <a:cxnLst>
                <a:cxn ang="0">
                  <a:pos x="493" y="19"/>
                </a:cxn>
                <a:cxn ang="0">
                  <a:pos x="634" y="167"/>
                </a:cxn>
                <a:cxn ang="0">
                  <a:pos x="734" y="44"/>
                </a:cxn>
                <a:cxn ang="0">
                  <a:pos x="898" y="0"/>
                </a:cxn>
                <a:cxn ang="0">
                  <a:pos x="1022" y="56"/>
                </a:cxn>
                <a:cxn ang="0">
                  <a:pos x="1045" y="205"/>
                </a:cxn>
                <a:cxn ang="0">
                  <a:pos x="940" y="279"/>
                </a:cxn>
                <a:cxn ang="0">
                  <a:pos x="881" y="260"/>
                </a:cxn>
                <a:cxn ang="0">
                  <a:pos x="857" y="217"/>
                </a:cxn>
                <a:cxn ang="0">
                  <a:pos x="910" y="99"/>
                </a:cxn>
                <a:cxn ang="0">
                  <a:pos x="881" y="44"/>
                </a:cxn>
                <a:cxn ang="0">
                  <a:pos x="752" y="87"/>
                </a:cxn>
                <a:cxn ang="0">
                  <a:pos x="664" y="229"/>
                </a:cxn>
                <a:cxn ang="0">
                  <a:pos x="646" y="304"/>
                </a:cxn>
                <a:cxn ang="0">
                  <a:pos x="540" y="761"/>
                </a:cxn>
                <a:cxn ang="0">
                  <a:pos x="564" y="916"/>
                </a:cxn>
                <a:cxn ang="0">
                  <a:pos x="693" y="953"/>
                </a:cxn>
                <a:cxn ang="0">
                  <a:pos x="852" y="848"/>
                </a:cxn>
                <a:cxn ang="0">
                  <a:pos x="945" y="650"/>
                </a:cxn>
                <a:cxn ang="0">
                  <a:pos x="998" y="650"/>
                </a:cxn>
                <a:cxn ang="0">
                  <a:pos x="969" y="749"/>
                </a:cxn>
                <a:cxn ang="0">
                  <a:pos x="822" y="941"/>
                </a:cxn>
                <a:cxn ang="0">
                  <a:pos x="587" y="990"/>
                </a:cxn>
                <a:cxn ang="0">
                  <a:pos x="446" y="885"/>
                </a:cxn>
                <a:cxn ang="0">
                  <a:pos x="393" y="885"/>
                </a:cxn>
                <a:cxn ang="0">
                  <a:pos x="264" y="997"/>
                </a:cxn>
                <a:cxn ang="0">
                  <a:pos x="88" y="984"/>
                </a:cxn>
                <a:cxn ang="0">
                  <a:pos x="0" y="860"/>
                </a:cxn>
                <a:cxn ang="0">
                  <a:pos x="70" y="743"/>
                </a:cxn>
                <a:cxn ang="0">
                  <a:pos x="147" y="737"/>
                </a:cxn>
                <a:cxn ang="0">
                  <a:pos x="200" y="786"/>
                </a:cxn>
                <a:cxn ang="0">
                  <a:pos x="147" y="910"/>
                </a:cxn>
                <a:cxn ang="0">
                  <a:pos x="182" y="966"/>
                </a:cxn>
                <a:cxn ang="0">
                  <a:pos x="329" y="898"/>
                </a:cxn>
                <a:cxn ang="0">
                  <a:pos x="440" y="588"/>
                </a:cxn>
                <a:cxn ang="0">
                  <a:pos x="511" y="297"/>
                </a:cxn>
                <a:cxn ang="0">
                  <a:pos x="517" y="130"/>
                </a:cxn>
                <a:cxn ang="0">
                  <a:pos x="435" y="44"/>
                </a:cxn>
                <a:cxn ang="0">
                  <a:pos x="317" y="68"/>
                </a:cxn>
                <a:cxn ang="0">
                  <a:pos x="158" y="236"/>
                </a:cxn>
                <a:cxn ang="0">
                  <a:pos x="106" y="359"/>
                </a:cxn>
                <a:cxn ang="0">
                  <a:pos x="82" y="359"/>
                </a:cxn>
                <a:cxn ang="0">
                  <a:pos x="59" y="347"/>
                </a:cxn>
                <a:cxn ang="0">
                  <a:pos x="123" y="186"/>
                </a:cxn>
                <a:cxn ang="0">
                  <a:pos x="317" y="19"/>
                </a:cxn>
              </a:cxnLst>
              <a:rect l="0" t="0" r="r" b="b"/>
              <a:pathLst>
                <a:path w="1057" h="1009">
                  <a:moveTo>
                    <a:pt x="405" y="0"/>
                  </a:moveTo>
                  <a:lnTo>
                    <a:pt x="446" y="7"/>
                  </a:lnTo>
                  <a:lnTo>
                    <a:pt x="493" y="19"/>
                  </a:lnTo>
                  <a:lnTo>
                    <a:pt x="546" y="44"/>
                  </a:lnTo>
                  <a:lnTo>
                    <a:pt x="593" y="93"/>
                  </a:lnTo>
                  <a:lnTo>
                    <a:pt x="634" y="167"/>
                  </a:lnTo>
                  <a:lnTo>
                    <a:pt x="652" y="130"/>
                  </a:lnTo>
                  <a:lnTo>
                    <a:pt x="687" y="87"/>
                  </a:lnTo>
                  <a:lnTo>
                    <a:pt x="734" y="44"/>
                  </a:lnTo>
                  <a:lnTo>
                    <a:pt x="787" y="13"/>
                  </a:lnTo>
                  <a:lnTo>
                    <a:pt x="857" y="0"/>
                  </a:lnTo>
                  <a:lnTo>
                    <a:pt x="898" y="0"/>
                  </a:lnTo>
                  <a:lnTo>
                    <a:pt x="940" y="13"/>
                  </a:lnTo>
                  <a:lnTo>
                    <a:pt x="981" y="31"/>
                  </a:lnTo>
                  <a:lnTo>
                    <a:pt x="1022" y="56"/>
                  </a:lnTo>
                  <a:lnTo>
                    <a:pt x="1045" y="99"/>
                  </a:lnTo>
                  <a:lnTo>
                    <a:pt x="1057" y="149"/>
                  </a:lnTo>
                  <a:lnTo>
                    <a:pt x="1045" y="205"/>
                  </a:lnTo>
                  <a:lnTo>
                    <a:pt x="1016" y="248"/>
                  </a:lnTo>
                  <a:lnTo>
                    <a:pt x="975" y="273"/>
                  </a:lnTo>
                  <a:lnTo>
                    <a:pt x="940" y="279"/>
                  </a:lnTo>
                  <a:lnTo>
                    <a:pt x="916" y="279"/>
                  </a:lnTo>
                  <a:lnTo>
                    <a:pt x="898" y="266"/>
                  </a:lnTo>
                  <a:lnTo>
                    <a:pt x="881" y="260"/>
                  </a:lnTo>
                  <a:lnTo>
                    <a:pt x="869" y="248"/>
                  </a:lnTo>
                  <a:lnTo>
                    <a:pt x="863" y="229"/>
                  </a:lnTo>
                  <a:lnTo>
                    <a:pt x="857" y="217"/>
                  </a:lnTo>
                  <a:lnTo>
                    <a:pt x="857" y="198"/>
                  </a:lnTo>
                  <a:lnTo>
                    <a:pt x="869" y="143"/>
                  </a:lnTo>
                  <a:lnTo>
                    <a:pt x="910" y="99"/>
                  </a:lnTo>
                  <a:lnTo>
                    <a:pt x="963" y="75"/>
                  </a:lnTo>
                  <a:lnTo>
                    <a:pt x="916" y="50"/>
                  </a:lnTo>
                  <a:lnTo>
                    <a:pt x="881" y="44"/>
                  </a:lnTo>
                  <a:lnTo>
                    <a:pt x="857" y="44"/>
                  </a:lnTo>
                  <a:lnTo>
                    <a:pt x="799" y="56"/>
                  </a:lnTo>
                  <a:lnTo>
                    <a:pt x="752" y="87"/>
                  </a:lnTo>
                  <a:lnTo>
                    <a:pt x="716" y="130"/>
                  </a:lnTo>
                  <a:lnTo>
                    <a:pt x="687" y="180"/>
                  </a:lnTo>
                  <a:lnTo>
                    <a:pt x="664" y="229"/>
                  </a:lnTo>
                  <a:lnTo>
                    <a:pt x="652" y="273"/>
                  </a:lnTo>
                  <a:lnTo>
                    <a:pt x="646" y="310"/>
                  </a:lnTo>
                  <a:lnTo>
                    <a:pt x="646" y="304"/>
                  </a:lnTo>
                  <a:lnTo>
                    <a:pt x="570" y="613"/>
                  </a:lnTo>
                  <a:lnTo>
                    <a:pt x="552" y="700"/>
                  </a:lnTo>
                  <a:lnTo>
                    <a:pt x="540" y="761"/>
                  </a:lnTo>
                  <a:lnTo>
                    <a:pt x="534" y="811"/>
                  </a:lnTo>
                  <a:lnTo>
                    <a:pt x="540" y="867"/>
                  </a:lnTo>
                  <a:lnTo>
                    <a:pt x="564" y="916"/>
                  </a:lnTo>
                  <a:lnTo>
                    <a:pt x="599" y="947"/>
                  </a:lnTo>
                  <a:lnTo>
                    <a:pt x="652" y="960"/>
                  </a:lnTo>
                  <a:lnTo>
                    <a:pt x="693" y="953"/>
                  </a:lnTo>
                  <a:lnTo>
                    <a:pt x="740" y="935"/>
                  </a:lnTo>
                  <a:lnTo>
                    <a:pt x="793" y="904"/>
                  </a:lnTo>
                  <a:lnTo>
                    <a:pt x="852" y="848"/>
                  </a:lnTo>
                  <a:lnTo>
                    <a:pt x="898" y="768"/>
                  </a:lnTo>
                  <a:lnTo>
                    <a:pt x="940" y="662"/>
                  </a:lnTo>
                  <a:lnTo>
                    <a:pt x="945" y="650"/>
                  </a:lnTo>
                  <a:lnTo>
                    <a:pt x="957" y="638"/>
                  </a:lnTo>
                  <a:lnTo>
                    <a:pt x="987" y="638"/>
                  </a:lnTo>
                  <a:lnTo>
                    <a:pt x="998" y="650"/>
                  </a:lnTo>
                  <a:lnTo>
                    <a:pt x="998" y="656"/>
                  </a:lnTo>
                  <a:lnTo>
                    <a:pt x="992" y="693"/>
                  </a:lnTo>
                  <a:lnTo>
                    <a:pt x="969" y="749"/>
                  </a:lnTo>
                  <a:lnTo>
                    <a:pt x="934" y="817"/>
                  </a:lnTo>
                  <a:lnTo>
                    <a:pt x="887" y="885"/>
                  </a:lnTo>
                  <a:lnTo>
                    <a:pt x="822" y="941"/>
                  </a:lnTo>
                  <a:lnTo>
                    <a:pt x="746" y="984"/>
                  </a:lnTo>
                  <a:lnTo>
                    <a:pt x="658" y="1003"/>
                  </a:lnTo>
                  <a:lnTo>
                    <a:pt x="587" y="990"/>
                  </a:lnTo>
                  <a:lnTo>
                    <a:pt x="528" y="966"/>
                  </a:lnTo>
                  <a:lnTo>
                    <a:pt x="482" y="929"/>
                  </a:lnTo>
                  <a:lnTo>
                    <a:pt x="446" y="885"/>
                  </a:lnTo>
                  <a:lnTo>
                    <a:pt x="423" y="836"/>
                  </a:lnTo>
                  <a:lnTo>
                    <a:pt x="417" y="854"/>
                  </a:lnTo>
                  <a:lnTo>
                    <a:pt x="393" y="885"/>
                  </a:lnTo>
                  <a:lnTo>
                    <a:pt x="364" y="929"/>
                  </a:lnTo>
                  <a:lnTo>
                    <a:pt x="317" y="966"/>
                  </a:lnTo>
                  <a:lnTo>
                    <a:pt x="264" y="997"/>
                  </a:lnTo>
                  <a:lnTo>
                    <a:pt x="200" y="1009"/>
                  </a:lnTo>
                  <a:lnTo>
                    <a:pt x="141" y="1003"/>
                  </a:lnTo>
                  <a:lnTo>
                    <a:pt x="88" y="984"/>
                  </a:lnTo>
                  <a:lnTo>
                    <a:pt x="41" y="960"/>
                  </a:lnTo>
                  <a:lnTo>
                    <a:pt x="12" y="916"/>
                  </a:lnTo>
                  <a:lnTo>
                    <a:pt x="0" y="860"/>
                  </a:lnTo>
                  <a:lnTo>
                    <a:pt x="12" y="811"/>
                  </a:lnTo>
                  <a:lnTo>
                    <a:pt x="35" y="768"/>
                  </a:lnTo>
                  <a:lnTo>
                    <a:pt x="70" y="743"/>
                  </a:lnTo>
                  <a:lnTo>
                    <a:pt x="117" y="731"/>
                  </a:lnTo>
                  <a:lnTo>
                    <a:pt x="135" y="731"/>
                  </a:lnTo>
                  <a:lnTo>
                    <a:pt x="147" y="737"/>
                  </a:lnTo>
                  <a:lnTo>
                    <a:pt x="164" y="743"/>
                  </a:lnTo>
                  <a:lnTo>
                    <a:pt x="188" y="768"/>
                  </a:lnTo>
                  <a:lnTo>
                    <a:pt x="200" y="786"/>
                  </a:lnTo>
                  <a:lnTo>
                    <a:pt x="200" y="811"/>
                  </a:lnTo>
                  <a:lnTo>
                    <a:pt x="188" y="867"/>
                  </a:lnTo>
                  <a:lnTo>
                    <a:pt x="147" y="910"/>
                  </a:lnTo>
                  <a:lnTo>
                    <a:pt x="100" y="935"/>
                  </a:lnTo>
                  <a:lnTo>
                    <a:pt x="141" y="960"/>
                  </a:lnTo>
                  <a:lnTo>
                    <a:pt x="182" y="966"/>
                  </a:lnTo>
                  <a:lnTo>
                    <a:pt x="205" y="966"/>
                  </a:lnTo>
                  <a:lnTo>
                    <a:pt x="270" y="947"/>
                  </a:lnTo>
                  <a:lnTo>
                    <a:pt x="329" y="898"/>
                  </a:lnTo>
                  <a:lnTo>
                    <a:pt x="370" y="823"/>
                  </a:lnTo>
                  <a:lnTo>
                    <a:pt x="405" y="731"/>
                  </a:lnTo>
                  <a:lnTo>
                    <a:pt x="440" y="588"/>
                  </a:lnTo>
                  <a:lnTo>
                    <a:pt x="470" y="464"/>
                  </a:lnTo>
                  <a:lnTo>
                    <a:pt x="493" y="372"/>
                  </a:lnTo>
                  <a:lnTo>
                    <a:pt x="511" y="297"/>
                  </a:lnTo>
                  <a:lnTo>
                    <a:pt x="517" y="242"/>
                  </a:lnTo>
                  <a:lnTo>
                    <a:pt x="523" y="198"/>
                  </a:lnTo>
                  <a:lnTo>
                    <a:pt x="517" y="130"/>
                  </a:lnTo>
                  <a:lnTo>
                    <a:pt x="493" y="87"/>
                  </a:lnTo>
                  <a:lnTo>
                    <a:pt x="464" y="56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364" y="50"/>
                  </a:lnTo>
                  <a:lnTo>
                    <a:pt x="317" y="68"/>
                  </a:lnTo>
                  <a:lnTo>
                    <a:pt x="264" y="106"/>
                  </a:lnTo>
                  <a:lnTo>
                    <a:pt x="211" y="161"/>
                  </a:lnTo>
                  <a:lnTo>
                    <a:pt x="158" y="236"/>
                  </a:lnTo>
                  <a:lnTo>
                    <a:pt x="117" y="341"/>
                  </a:lnTo>
                  <a:lnTo>
                    <a:pt x="111" y="353"/>
                  </a:lnTo>
                  <a:lnTo>
                    <a:pt x="106" y="359"/>
                  </a:lnTo>
                  <a:lnTo>
                    <a:pt x="100" y="359"/>
                  </a:lnTo>
                  <a:lnTo>
                    <a:pt x="88" y="365"/>
                  </a:lnTo>
                  <a:lnTo>
                    <a:pt x="82" y="359"/>
                  </a:lnTo>
                  <a:lnTo>
                    <a:pt x="65" y="359"/>
                  </a:lnTo>
                  <a:lnTo>
                    <a:pt x="59" y="353"/>
                  </a:lnTo>
                  <a:lnTo>
                    <a:pt x="59" y="347"/>
                  </a:lnTo>
                  <a:lnTo>
                    <a:pt x="65" y="310"/>
                  </a:lnTo>
                  <a:lnTo>
                    <a:pt x="88" y="254"/>
                  </a:lnTo>
                  <a:lnTo>
                    <a:pt x="123" y="186"/>
                  </a:lnTo>
                  <a:lnTo>
                    <a:pt x="176" y="118"/>
                  </a:lnTo>
                  <a:lnTo>
                    <a:pt x="241" y="62"/>
                  </a:lnTo>
                  <a:lnTo>
                    <a:pt x="317" y="19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9" name="Freeform 11"/>
            <p:cNvSpPr>
              <a:spLocks noEditPoints="1"/>
            </p:cNvSpPr>
            <p:nvPr/>
          </p:nvSpPr>
          <p:spPr bwMode="auto">
            <a:xfrm>
              <a:off x="7310" y="4171"/>
              <a:ext cx="1022" cy="1584"/>
            </a:xfrm>
            <a:custGeom>
              <a:avLst/>
              <a:gdLst/>
              <a:ahLst/>
              <a:cxnLst>
                <a:cxn ang="0">
                  <a:pos x="452" y="637"/>
                </a:cxn>
                <a:cxn ang="0">
                  <a:pos x="323" y="749"/>
                </a:cxn>
                <a:cxn ang="0">
                  <a:pos x="241" y="904"/>
                </a:cxn>
                <a:cxn ang="0">
                  <a:pos x="194" y="1083"/>
                </a:cxn>
                <a:cxn ang="0">
                  <a:pos x="159" y="1262"/>
                </a:cxn>
                <a:cxn ang="0">
                  <a:pos x="159" y="1386"/>
                </a:cxn>
                <a:cxn ang="0">
                  <a:pos x="194" y="1491"/>
                </a:cxn>
                <a:cxn ang="0">
                  <a:pos x="288" y="1541"/>
                </a:cxn>
                <a:cxn ang="0">
                  <a:pos x="394" y="1510"/>
                </a:cxn>
                <a:cxn ang="0">
                  <a:pos x="529" y="1380"/>
                </a:cxn>
                <a:cxn ang="0">
                  <a:pos x="546" y="1349"/>
                </a:cxn>
                <a:cxn ang="0">
                  <a:pos x="558" y="1330"/>
                </a:cxn>
                <a:cxn ang="0">
                  <a:pos x="564" y="1312"/>
                </a:cxn>
                <a:cxn ang="0">
                  <a:pos x="576" y="1293"/>
                </a:cxn>
                <a:cxn ang="0">
                  <a:pos x="682" y="835"/>
                </a:cxn>
                <a:cxn ang="0">
                  <a:pos x="687" y="805"/>
                </a:cxn>
                <a:cxn ang="0">
                  <a:pos x="664" y="736"/>
                </a:cxn>
                <a:cxn ang="0">
                  <a:pos x="611" y="656"/>
                </a:cxn>
                <a:cxn ang="0">
                  <a:pos x="517" y="619"/>
                </a:cxn>
                <a:cxn ang="0">
                  <a:pos x="1005" y="0"/>
                </a:cxn>
                <a:cxn ang="0">
                  <a:pos x="1022" y="12"/>
                </a:cxn>
                <a:cxn ang="0">
                  <a:pos x="705" y="1349"/>
                </a:cxn>
                <a:cxn ang="0">
                  <a:pos x="699" y="1460"/>
                </a:cxn>
                <a:cxn ang="0">
                  <a:pos x="729" y="1516"/>
                </a:cxn>
                <a:cxn ang="0">
                  <a:pos x="811" y="1516"/>
                </a:cxn>
                <a:cxn ang="0">
                  <a:pos x="881" y="1411"/>
                </a:cxn>
                <a:cxn ang="0">
                  <a:pos x="928" y="1250"/>
                </a:cxn>
                <a:cxn ang="0">
                  <a:pos x="940" y="1219"/>
                </a:cxn>
                <a:cxn ang="0">
                  <a:pos x="975" y="1213"/>
                </a:cxn>
                <a:cxn ang="0">
                  <a:pos x="987" y="1231"/>
                </a:cxn>
                <a:cxn ang="0">
                  <a:pos x="975" y="1287"/>
                </a:cxn>
                <a:cxn ang="0">
                  <a:pos x="893" y="1504"/>
                </a:cxn>
                <a:cxn ang="0">
                  <a:pos x="817" y="1566"/>
                </a:cxn>
                <a:cxn ang="0">
                  <a:pos x="693" y="1566"/>
                </a:cxn>
                <a:cxn ang="0">
                  <a:pos x="593" y="1479"/>
                </a:cxn>
                <a:cxn ang="0">
                  <a:pos x="494" y="1491"/>
                </a:cxn>
                <a:cxn ang="0">
                  <a:pos x="370" y="1572"/>
                </a:cxn>
                <a:cxn ang="0">
                  <a:pos x="288" y="1584"/>
                </a:cxn>
                <a:cxn ang="0">
                  <a:pos x="112" y="1516"/>
                </a:cxn>
                <a:cxn ang="0">
                  <a:pos x="12" y="1343"/>
                </a:cxn>
                <a:cxn ang="0">
                  <a:pos x="18" y="1083"/>
                </a:cxn>
                <a:cxn ang="0">
                  <a:pos x="124" y="823"/>
                </a:cxn>
                <a:cxn ang="0">
                  <a:pos x="306" y="637"/>
                </a:cxn>
                <a:cxn ang="0">
                  <a:pos x="517" y="563"/>
                </a:cxn>
                <a:cxn ang="0">
                  <a:pos x="640" y="607"/>
                </a:cxn>
                <a:cxn ang="0">
                  <a:pos x="717" y="712"/>
                </a:cxn>
                <a:cxn ang="0">
                  <a:pos x="852" y="130"/>
                </a:cxn>
                <a:cxn ang="0">
                  <a:pos x="834" y="105"/>
                </a:cxn>
                <a:cxn ang="0">
                  <a:pos x="746" y="93"/>
                </a:cxn>
                <a:cxn ang="0">
                  <a:pos x="699" y="87"/>
                </a:cxn>
                <a:cxn ang="0">
                  <a:pos x="693" y="50"/>
                </a:cxn>
                <a:cxn ang="0">
                  <a:pos x="711" y="25"/>
                </a:cxn>
                <a:cxn ang="0">
                  <a:pos x="764" y="19"/>
                </a:cxn>
                <a:cxn ang="0">
                  <a:pos x="893" y="6"/>
                </a:cxn>
              </a:cxnLst>
              <a:rect l="0" t="0" r="r" b="b"/>
              <a:pathLst>
                <a:path w="1022" h="1584">
                  <a:moveTo>
                    <a:pt x="517" y="619"/>
                  </a:moveTo>
                  <a:lnTo>
                    <a:pt x="452" y="637"/>
                  </a:lnTo>
                  <a:lnTo>
                    <a:pt x="388" y="681"/>
                  </a:lnTo>
                  <a:lnTo>
                    <a:pt x="323" y="749"/>
                  </a:lnTo>
                  <a:lnTo>
                    <a:pt x="270" y="835"/>
                  </a:lnTo>
                  <a:lnTo>
                    <a:pt x="241" y="904"/>
                  </a:lnTo>
                  <a:lnTo>
                    <a:pt x="218" y="984"/>
                  </a:lnTo>
                  <a:lnTo>
                    <a:pt x="194" y="1083"/>
                  </a:lnTo>
                  <a:lnTo>
                    <a:pt x="171" y="1176"/>
                  </a:lnTo>
                  <a:lnTo>
                    <a:pt x="159" y="1262"/>
                  </a:lnTo>
                  <a:lnTo>
                    <a:pt x="153" y="1330"/>
                  </a:lnTo>
                  <a:lnTo>
                    <a:pt x="159" y="1386"/>
                  </a:lnTo>
                  <a:lnTo>
                    <a:pt x="171" y="1442"/>
                  </a:lnTo>
                  <a:lnTo>
                    <a:pt x="194" y="1491"/>
                  </a:lnTo>
                  <a:lnTo>
                    <a:pt x="235" y="1529"/>
                  </a:lnTo>
                  <a:lnTo>
                    <a:pt x="288" y="1541"/>
                  </a:lnTo>
                  <a:lnTo>
                    <a:pt x="335" y="1535"/>
                  </a:lnTo>
                  <a:lnTo>
                    <a:pt x="394" y="1510"/>
                  </a:lnTo>
                  <a:lnTo>
                    <a:pt x="458" y="1460"/>
                  </a:lnTo>
                  <a:lnTo>
                    <a:pt x="529" y="1380"/>
                  </a:lnTo>
                  <a:lnTo>
                    <a:pt x="541" y="1361"/>
                  </a:lnTo>
                  <a:lnTo>
                    <a:pt x="546" y="1349"/>
                  </a:lnTo>
                  <a:lnTo>
                    <a:pt x="552" y="1343"/>
                  </a:lnTo>
                  <a:lnTo>
                    <a:pt x="558" y="1330"/>
                  </a:lnTo>
                  <a:lnTo>
                    <a:pt x="564" y="1324"/>
                  </a:lnTo>
                  <a:lnTo>
                    <a:pt x="564" y="1312"/>
                  </a:lnTo>
                  <a:lnTo>
                    <a:pt x="570" y="1293"/>
                  </a:lnTo>
                  <a:lnTo>
                    <a:pt x="576" y="1293"/>
                  </a:lnTo>
                  <a:lnTo>
                    <a:pt x="682" y="854"/>
                  </a:lnTo>
                  <a:lnTo>
                    <a:pt x="682" y="835"/>
                  </a:lnTo>
                  <a:lnTo>
                    <a:pt x="687" y="829"/>
                  </a:lnTo>
                  <a:lnTo>
                    <a:pt x="687" y="805"/>
                  </a:lnTo>
                  <a:lnTo>
                    <a:pt x="676" y="774"/>
                  </a:lnTo>
                  <a:lnTo>
                    <a:pt x="664" y="736"/>
                  </a:lnTo>
                  <a:lnTo>
                    <a:pt x="640" y="693"/>
                  </a:lnTo>
                  <a:lnTo>
                    <a:pt x="611" y="656"/>
                  </a:lnTo>
                  <a:lnTo>
                    <a:pt x="570" y="631"/>
                  </a:lnTo>
                  <a:lnTo>
                    <a:pt x="517" y="619"/>
                  </a:lnTo>
                  <a:close/>
                  <a:moveTo>
                    <a:pt x="958" y="0"/>
                  </a:moveTo>
                  <a:lnTo>
                    <a:pt x="1005" y="0"/>
                  </a:lnTo>
                  <a:lnTo>
                    <a:pt x="1016" y="6"/>
                  </a:lnTo>
                  <a:lnTo>
                    <a:pt x="1022" y="12"/>
                  </a:lnTo>
                  <a:lnTo>
                    <a:pt x="711" y="1312"/>
                  </a:lnTo>
                  <a:lnTo>
                    <a:pt x="705" y="1349"/>
                  </a:lnTo>
                  <a:lnTo>
                    <a:pt x="699" y="1380"/>
                  </a:lnTo>
                  <a:lnTo>
                    <a:pt x="699" y="1460"/>
                  </a:lnTo>
                  <a:lnTo>
                    <a:pt x="711" y="1491"/>
                  </a:lnTo>
                  <a:lnTo>
                    <a:pt x="729" y="1516"/>
                  </a:lnTo>
                  <a:lnTo>
                    <a:pt x="764" y="1529"/>
                  </a:lnTo>
                  <a:lnTo>
                    <a:pt x="811" y="1516"/>
                  </a:lnTo>
                  <a:lnTo>
                    <a:pt x="852" y="1473"/>
                  </a:lnTo>
                  <a:lnTo>
                    <a:pt x="881" y="1411"/>
                  </a:lnTo>
                  <a:lnTo>
                    <a:pt x="905" y="1337"/>
                  </a:lnTo>
                  <a:lnTo>
                    <a:pt x="928" y="1250"/>
                  </a:lnTo>
                  <a:lnTo>
                    <a:pt x="934" y="1231"/>
                  </a:lnTo>
                  <a:lnTo>
                    <a:pt x="940" y="1219"/>
                  </a:lnTo>
                  <a:lnTo>
                    <a:pt x="946" y="1213"/>
                  </a:lnTo>
                  <a:lnTo>
                    <a:pt x="975" y="1213"/>
                  </a:lnTo>
                  <a:lnTo>
                    <a:pt x="987" y="1225"/>
                  </a:lnTo>
                  <a:lnTo>
                    <a:pt x="987" y="1231"/>
                  </a:lnTo>
                  <a:lnTo>
                    <a:pt x="981" y="1244"/>
                  </a:lnTo>
                  <a:lnTo>
                    <a:pt x="975" y="1287"/>
                  </a:lnTo>
                  <a:lnTo>
                    <a:pt x="922" y="1454"/>
                  </a:lnTo>
                  <a:lnTo>
                    <a:pt x="893" y="1504"/>
                  </a:lnTo>
                  <a:lnTo>
                    <a:pt x="858" y="1541"/>
                  </a:lnTo>
                  <a:lnTo>
                    <a:pt x="817" y="1566"/>
                  </a:lnTo>
                  <a:lnTo>
                    <a:pt x="764" y="1578"/>
                  </a:lnTo>
                  <a:lnTo>
                    <a:pt x="693" y="1566"/>
                  </a:lnTo>
                  <a:lnTo>
                    <a:pt x="635" y="1529"/>
                  </a:lnTo>
                  <a:lnTo>
                    <a:pt x="593" y="1479"/>
                  </a:lnTo>
                  <a:lnTo>
                    <a:pt x="570" y="1411"/>
                  </a:lnTo>
                  <a:lnTo>
                    <a:pt x="494" y="1491"/>
                  </a:lnTo>
                  <a:lnTo>
                    <a:pt x="429" y="1541"/>
                  </a:lnTo>
                  <a:lnTo>
                    <a:pt x="370" y="1572"/>
                  </a:lnTo>
                  <a:lnTo>
                    <a:pt x="323" y="1584"/>
                  </a:lnTo>
                  <a:lnTo>
                    <a:pt x="288" y="1584"/>
                  </a:lnTo>
                  <a:lnTo>
                    <a:pt x="194" y="1566"/>
                  </a:lnTo>
                  <a:lnTo>
                    <a:pt x="112" y="1516"/>
                  </a:lnTo>
                  <a:lnTo>
                    <a:pt x="53" y="1442"/>
                  </a:lnTo>
                  <a:lnTo>
                    <a:pt x="12" y="1343"/>
                  </a:lnTo>
                  <a:lnTo>
                    <a:pt x="0" y="1225"/>
                  </a:lnTo>
                  <a:lnTo>
                    <a:pt x="18" y="1083"/>
                  </a:lnTo>
                  <a:lnTo>
                    <a:pt x="59" y="947"/>
                  </a:lnTo>
                  <a:lnTo>
                    <a:pt x="124" y="823"/>
                  </a:lnTo>
                  <a:lnTo>
                    <a:pt x="206" y="718"/>
                  </a:lnTo>
                  <a:lnTo>
                    <a:pt x="306" y="637"/>
                  </a:lnTo>
                  <a:lnTo>
                    <a:pt x="411" y="582"/>
                  </a:lnTo>
                  <a:lnTo>
                    <a:pt x="517" y="563"/>
                  </a:lnTo>
                  <a:lnTo>
                    <a:pt x="582" y="576"/>
                  </a:lnTo>
                  <a:lnTo>
                    <a:pt x="640" y="607"/>
                  </a:lnTo>
                  <a:lnTo>
                    <a:pt x="682" y="650"/>
                  </a:lnTo>
                  <a:lnTo>
                    <a:pt x="717" y="712"/>
                  </a:lnTo>
                  <a:lnTo>
                    <a:pt x="846" y="173"/>
                  </a:lnTo>
                  <a:lnTo>
                    <a:pt x="852" y="130"/>
                  </a:lnTo>
                  <a:lnTo>
                    <a:pt x="852" y="118"/>
                  </a:lnTo>
                  <a:lnTo>
                    <a:pt x="834" y="105"/>
                  </a:lnTo>
                  <a:lnTo>
                    <a:pt x="805" y="99"/>
                  </a:lnTo>
                  <a:lnTo>
                    <a:pt x="746" y="93"/>
                  </a:lnTo>
                  <a:lnTo>
                    <a:pt x="711" y="93"/>
                  </a:lnTo>
                  <a:lnTo>
                    <a:pt x="699" y="87"/>
                  </a:lnTo>
                  <a:lnTo>
                    <a:pt x="693" y="81"/>
                  </a:lnTo>
                  <a:lnTo>
                    <a:pt x="693" y="50"/>
                  </a:lnTo>
                  <a:lnTo>
                    <a:pt x="699" y="37"/>
                  </a:lnTo>
                  <a:lnTo>
                    <a:pt x="711" y="25"/>
                  </a:lnTo>
                  <a:lnTo>
                    <a:pt x="723" y="25"/>
                  </a:lnTo>
                  <a:lnTo>
                    <a:pt x="764" y="19"/>
                  </a:lnTo>
                  <a:lnTo>
                    <a:pt x="822" y="12"/>
                  </a:lnTo>
                  <a:lnTo>
                    <a:pt x="893" y="6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0" name="Freeform 12"/>
            <p:cNvSpPr>
              <a:spLocks noEditPoints="1"/>
            </p:cNvSpPr>
            <p:nvPr/>
          </p:nvSpPr>
          <p:spPr bwMode="auto">
            <a:xfrm>
              <a:off x="8426" y="3855"/>
              <a:ext cx="676" cy="1046"/>
            </a:xfrm>
            <a:custGeom>
              <a:avLst/>
              <a:gdLst/>
              <a:ahLst/>
              <a:cxnLst>
                <a:cxn ang="0">
                  <a:pos x="676" y="768"/>
                </a:cxn>
                <a:cxn ang="0">
                  <a:pos x="317" y="0"/>
                </a:cxn>
                <a:cxn ang="0">
                  <a:pos x="493" y="38"/>
                </a:cxn>
                <a:cxn ang="0">
                  <a:pos x="629" y="143"/>
                </a:cxn>
                <a:cxn ang="0">
                  <a:pos x="676" y="310"/>
                </a:cxn>
                <a:cxn ang="0">
                  <a:pos x="629" y="471"/>
                </a:cxn>
                <a:cxn ang="0">
                  <a:pos x="523" y="601"/>
                </a:cxn>
                <a:cxn ang="0">
                  <a:pos x="411" y="694"/>
                </a:cxn>
                <a:cxn ang="0">
                  <a:pos x="282" y="811"/>
                </a:cxn>
                <a:cxn ang="0">
                  <a:pos x="153" y="929"/>
                </a:cxn>
                <a:cxn ang="0">
                  <a:pos x="564" y="923"/>
                </a:cxn>
                <a:cxn ang="0">
                  <a:pos x="599" y="892"/>
                </a:cxn>
                <a:cxn ang="0">
                  <a:pos x="617" y="805"/>
                </a:cxn>
                <a:cxn ang="0">
                  <a:pos x="676" y="768"/>
                </a:cxn>
                <a:cxn ang="0">
                  <a:pos x="0" y="1046"/>
                </a:cxn>
                <a:cxn ang="0">
                  <a:pos x="12" y="997"/>
                </a:cxn>
                <a:cxn ang="0">
                  <a:pos x="382" y="607"/>
                </a:cxn>
                <a:cxn ang="0">
                  <a:pos x="476" y="483"/>
                </a:cxn>
                <a:cxn ang="0">
                  <a:pos x="529" y="304"/>
                </a:cxn>
                <a:cxn ang="0">
                  <a:pos x="488" y="161"/>
                </a:cxn>
                <a:cxn ang="0">
                  <a:pos x="376" y="62"/>
                </a:cxn>
                <a:cxn ang="0">
                  <a:pos x="235" y="56"/>
                </a:cxn>
                <a:cxn ang="0">
                  <a:pos x="118" y="130"/>
                </a:cxn>
                <a:cxn ang="0">
                  <a:pos x="100" y="198"/>
                </a:cxn>
                <a:cxn ang="0">
                  <a:pos x="159" y="242"/>
                </a:cxn>
                <a:cxn ang="0">
                  <a:pos x="165" y="273"/>
                </a:cxn>
                <a:cxn ang="0">
                  <a:pos x="153" y="328"/>
                </a:cxn>
                <a:cxn ang="0">
                  <a:pos x="112" y="366"/>
                </a:cxn>
                <a:cxn ang="0">
                  <a:pos x="65" y="372"/>
                </a:cxn>
                <a:cxn ang="0">
                  <a:pos x="6" y="328"/>
                </a:cxn>
                <a:cxn ang="0">
                  <a:pos x="0" y="285"/>
                </a:cxn>
                <a:cxn ang="0">
                  <a:pos x="59" y="118"/>
                </a:cxn>
                <a:cxn ang="0">
                  <a:pos x="212" y="13"/>
                </a:cxn>
              </a:cxnLst>
              <a:rect l="0" t="0" r="r" b="b"/>
              <a:pathLst>
                <a:path w="676" h="1046">
                  <a:moveTo>
                    <a:pt x="676" y="755"/>
                  </a:moveTo>
                  <a:lnTo>
                    <a:pt x="676" y="768"/>
                  </a:lnTo>
                  <a:lnTo>
                    <a:pt x="676" y="755"/>
                  </a:lnTo>
                  <a:close/>
                  <a:moveTo>
                    <a:pt x="317" y="0"/>
                  </a:moveTo>
                  <a:lnTo>
                    <a:pt x="411" y="13"/>
                  </a:lnTo>
                  <a:lnTo>
                    <a:pt x="493" y="38"/>
                  </a:lnTo>
                  <a:lnTo>
                    <a:pt x="570" y="81"/>
                  </a:lnTo>
                  <a:lnTo>
                    <a:pt x="629" y="143"/>
                  </a:lnTo>
                  <a:lnTo>
                    <a:pt x="664" y="223"/>
                  </a:lnTo>
                  <a:lnTo>
                    <a:pt x="676" y="310"/>
                  </a:lnTo>
                  <a:lnTo>
                    <a:pt x="664" y="397"/>
                  </a:lnTo>
                  <a:lnTo>
                    <a:pt x="629" y="471"/>
                  </a:lnTo>
                  <a:lnTo>
                    <a:pt x="582" y="539"/>
                  </a:lnTo>
                  <a:lnTo>
                    <a:pt x="523" y="601"/>
                  </a:lnTo>
                  <a:lnTo>
                    <a:pt x="458" y="656"/>
                  </a:lnTo>
                  <a:lnTo>
                    <a:pt x="411" y="694"/>
                  </a:lnTo>
                  <a:lnTo>
                    <a:pt x="329" y="768"/>
                  </a:lnTo>
                  <a:lnTo>
                    <a:pt x="282" y="811"/>
                  </a:lnTo>
                  <a:lnTo>
                    <a:pt x="223" y="861"/>
                  </a:lnTo>
                  <a:lnTo>
                    <a:pt x="153" y="929"/>
                  </a:lnTo>
                  <a:lnTo>
                    <a:pt x="517" y="929"/>
                  </a:lnTo>
                  <a:lnTo>
                    <a:pt x="564" y="923"/>
                  </a:lnTo>
                  <a:lnTo>
                    <a:pt x="587" y="916"/>
                  </a:lnTo>
                  <a:lnTo>
                    <a:pt x="599" y="892"/>
                  </a:lnTo>
                  <a:lnTo>
                    <a:pt x="611" y="848"/>
                  </a:lnTo>
                  <a:lnTo>
                    <a:pt x="617" y="805"/>
                  </a:lnTo>
                  <a:lnTo>
                    <a:pt x="623" y="768"/>
                  </a:lnTo>
                  <a:lnTo>
                    <a:pt x="676" y="768"/>
                  </a:lnTo>
                  <a:lnTo>
                    <a:pt x="629" y="1046"/>
                  </a:lnTo>
                  <a:lnTo>
                    <a:pt x="0" y="1046"/>
                  </a:lnTo>
                  <a:lnTo>
                    <a:pt x="0" y="1009"/>
                  </a:lnTo>
                  <a:lnTo>
                    <a:pt x="12" y="997"/>
                  </a:lnTo>
                  <a:lnTo>
                    <a:pt x="18" y="984"/>
                  </a:lnTo>
                  <a:lnTo>
                    <a:pt x="382" y="607"/>
                  </a:lnTo>
                  <a:lnTo>
                    <a:pt x="429" y="557"/>
                  </a:lnTo>
                  <a:lnTo>
                    <a:pt x="476" y="483"/>
                  </a:lnTo>
                  <a:lnTo>
                    <a:pt x="511" y="403"/>
                  </a:lnTo>
                  <a:lnTo>
                    <a:pt x="529" y="304"/>
                  </a:lnTo>
                  <a:lnTo>
                    <a:pt x="517" y="229"/>
                  </a:lnTo>
                  <a:lnTo>
                    <a:pt x="488" y="161"/>
                  </a:lnTo>
                  <a:lnTo>
                    <a:pt x="441" y="106"/>
                  </a:lnTo>
                  <a:lnTo>
                    <a:pt x="376" y="62"/>
                  </a:lnTo>
                  <a:lnTo>
                    <a:pt x="294" y="50"/>
                  </a:lnTo>
                  <a:lnTo>
                    <a:pt x="235" y="56"/>
                  </a:lnTo>
                  <a:lnTo>
                    <a:pt x="176" y="81"/>
                  </a:lnTo>
                  <a:lnTo>
                    <a:pt x="118" y="130"/>
                  </a:lnTo>
                  <a:lnTo>
                    <a:pt x="77" y="198"/>
                  </a:lnTo>
                  <a:lnTo>
                    <a:pt x="100" y="198"/>
                  </a:lnTo>
                  <a:lnTo>
                    <a:pt x="123" y="205"/>
                  </a:lnTo>
                  <a:lnTo>
                    <a:pt x="159" y="242"/>
                  </a:lnTo>
                  <a:lnTo>
                    <a:pt x="159" y="260"/>
                  </a:lnTo>
                  <a:lnTo>
                    <a:pt x="165" y="273"/>
                  </a:lnTo>
                  <a:lnTo>
                    <a:pt x="165" y="310"/>
                  </a:lnTo>
                  <a:lnTo>
                    <a:pt x="153" y="328"/>
                  </a:lnTo>
                  <a:lnTo>
                    <a:pt x="129" y="353"/>
                  </a:lnTo>
                  <a:lnTo>
                    <a:pt x="112" y="366"/>
                  </a:lnTo>
                  <a:lnTo>
                    <a:pt x="100" y="372"/>
                  </a:lnTo>
                  <a:lnTo>
                    <a:pt x="65" y="372"/>
                  </a:lnTo>
                  <a:lnTo>
                    <a:pt x="30" y="353"/>
                  </a:lnTo>
                  <a:lnTo>
                    <a:pt x="6" y="328"/>
                  </a:lnTo>
                  <a:lnTo>
                    <a:pt x="0" y="310"/>
                  </a:lnTo>
                  <a:lnTo>
                    <a:pt x="0" y="285"/>
                  </a:lnTo>
                  <a:lnTo>
                    <a:pt x="18" y="198"/>
                  </a:lnTo>
                  <a:lnTo>
                    <a:pt x="59" y="118"/>
                  </a:lnTo>
                  <a:lnTo>
                    <a:pt x="123" y="56"/>
                  </a:lnTo>
                  <a:lnTo>
                    <a:pt x="212" y="1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1" name="Freeform 13"/>
            <p:cNvSpPr>
              <a:spLocks noEditPoints="1"/>
            </p:cNvSpPr>
            <p:nvPr/>
          </p:nvSpPr>
          <p:spPr bwMode="auto">
            <a:xfrm>
              <a:off x="9407" y="4146"/>
              <a:ext cx="887" cy="1609"/>
            </a:xfrm>
            <a:custGeom>
              <a:avLst/>
              <a:gdLst/>
              <a:ahLst/>
              <a:cxnLst>
                <a:cxn ang="0">
                  <a:pos x="182" y="953"/>
                </a:cxn>
                <a:cxn ang="0">
                  <a:pos x="153" y="1151"/>
                </a:cxn>
                <a:cxn ang="0">
                  <a:pos x="147" y="1281"/>
                </a:cxn>
                <a:cxn ang="0">
                  <a:pos x="164" y="1473"/>
                </a:cxn>
                <a:cxn ang="0">
                  <a:pos x="217" y="1554"/>
                </a:cxn>
                <a:cxn ang="0">
                  <a:pos x="323" y="1541"/>
                </a:cxn>
                <a:cxn ang="0">
                  <a:pos x="446" y="1405"/>
                </a:cxn>
                <a:cxn ang="0">
                  <a:pos x="558" y="1176"/>
                </a:cxn>
                <a:cxn ang="0">
                  <a:pos x="634" y="935"/>
                </a:cxn>
                <a:cxn ang="0">
                  <a:pos x="658" y="836"/>
                </a:cxn>
                <a:cxn ang="0">
                  <a:pos x="622" y="50"/>
                </a:cxn>
                <a:cxn ang="0">
                  <a:pos x="511" y="99"/>
                </a:cxn>
                <a:cxn ang="0">
                  <a:pos x="423" y="217"/>
                </a:cxn>
                <a:cxn ang="0">
                  <a:pos x="317" y="452"/>
                </a:cxn>
                <a:cxn ang="0">
                  <a:pos x="223" y="768"/>
                </a:cxn>
                <a:cxn ang="0">
                  <a:pos x="699" y="644"/>
                </a:cxn>
                <a:cxn ang="0">
                  <a:pos x="728" y="464"/>
                </a:cxn>
                <a:cxn ang="0">
                  <a:pos x="740" y="254"/>
                </a:cxn>
                <a:cxn ang="0">
                  <a:pos x="722" y="136"/>
                </a:cxn>
                <a:cxn ang="0">
                  <a:pos x="669" y="62"/>
                </a:cxn>
                <a:cxn ang="0">
                  <a:pos x="628" y="0"/>
                </a:cxn>
                <a:cxn ang="0">
                  <a:pos x="758" y="50"/>
                </a:cxn>
                <a:cxn ang="0">
                  <a:pos x="840" y="174"/>
                </a:cxn>
                <a:cxn ang="0">
                  <a:pos x="887" y="396"/>
                </a:cxn>
                <a:cxn ang="0">
                  <a:pos x="875" y="632"/>
                </a:cxn>
                <a:cxn ang="0">
                  <a:pos x="793" y="984"/>
                </a:cxn>
                <a:cxn ang="0">
                  <a:pos x="646" y="1294"/>
                </a:cxn>
                <a:cxn ang="0">
                  <a:pos x="458" y="1523"/>
                </a:cxn>
                <a:cxn ang="0">
                  <a:pos x="258" y="1609"/>
                </a:cxn>
                <a:cxn ang="0">
                  <a:pos x="117" y="1554"/>
                </a:cxn>
                <a:cxn ang="0">
                  <a:pos x="41" y="1417"/>
                </a:cxn>
                <a:cxn ang="0">
                  <a:pos x="6" y="1244"/>
                </a:cxn>
                <a:cxn ang="0">
                  <a:pos x="12" y="997"/>
                </a:cxn>
                <a:cxn ang="0">
                  <a:pos x="82" y="675"/>
                </a:cxn>
                <a:cxn ang="0">
                  <a:pos x="206" y="384"/>
                </a:cxn>
                <a:cxn ang="0">
                  <a:pos x="364" y="149"/>
                </a:cxn>
                <a:cxn ang="0">
                  <a:pos x="540" y="19"/>
                </a:cxn>
              </a:cxnLst>
              <a:rect l="0" t="0" r="r" b="b"/>
              <a:pathLst>
                <a:path w="887" h="1609">
                  <a:moveTo>
                    <a:pt x="211" y="836"/>
                  </a:moveTo>
                  <a:lnTo>
                    <a:pt x="182" y="953"/>
                  </a:lnTo>
                  <a:lnTo>
                    <a:pt x="164" y="1065"/>
                  </a:lnTo>
                  <a:lnTo>
                    <a:pt x="153" y="1151"/>
                  </a:lnTo>
                  <a:lnTo>
                    <a:pt x="147" y="1219"/>
                  </a:lnTo>
                  <a:lnTo>
                    <a:pt x="147" y="1281"/>
                  </a:lnTo>
                  <a:lnTo>
                    <a:pt x="153" y="1393"/>
                  </a:lnTo>
                  <a:lnTo>
                    <a:pt x="164" y="1473"/>
                  </a:lnTo>
                  <a:lnTo>
                    <a:pt x="188" y="1523"/>
                  </a:lnTo>
                  <a:lnTo>
                    <a:pt x="217" y="1554"/>
                  </a:lnTo>
                  <a:lnTo>
                    <a:pt x="258" y="1560"/>
                  </a:lnTo>
                  <a:lnTo>
                    <a:pt x="323" y="1541"/>
                  </a:lnTo>
                  <a:lnTo>
                    <a:pt x="388" y="1485"/>
                  </a:lnTo>
                  <a:lnTo>
                    <a:pt x="446" y="1405"/>
                  </a:lnTo>
                  <a:lnTo>
                    <a:pt x="505" y="1300"/>
                  </a:lnTo>
                  <a:lnTo>
                    <a:pt x="558" y="1176"/>
                  </a:lnTo>
                  <a:lnTo>
                    <a:pt x="605" y="1052"/>
                  </a:lnTo>
                  <a:lnTo>
                    <a:pt x="634" y="935"/>
                  </a:lnTo>
                  <a:lnTo>
                    <a:pt x="658" y="842"/>
                  </a:lnTo>
                  <a:lnTo>
                    <a:pt x="658" y="836"/>
                  </a:lnTo>
                  <a:lnTo>
                    <a:pt x="211" y="836"/>
                  </a:lnTo>
                  <a:close/>
                  <a:moveTo>
                    <a:pt x="622" y="50"/>
                  </a:moveTo>
                  <a:lnTo>
                    <a:pt x="564" y="62"/>
                  </a:lnTo>
                  <a:lnTo>
                    <a:pt x="511" y="99"/>
                  </a:lnTo>
                  <a:lnTo>
                    <a:pt x="464" y="155"/>
                  </a:lnTo>
                  <a:lnTo>
                    <a:pt x="423" y="217"/>
                  </a:lnTo>
                  <a:lnTo>
                    <a:pt x="388" y="285"/>
                  </a:lnTo>
                  <a:lnTo>
                    <a:pt x="317" y="452"/>
                  </a:lnTo>
                  <a:lnTo>
                    <a:pt x="264" y="613"/>
                  </a:lnTo>
                  <a:lnTo>
                    <a:pt x="223" y="768"/>
                  </a:lnTo>
                  <a:lnTo>
                    <a:pt x="669" y="768"/>
                  </a:lnTo>
                  <a:lnTo>
                    <a:pt x="699" y="644"/>
                  </a:lnTo>
                  <a:lnTo>
                    <a:pt x="716" y="545"/>
                  </a:lnTo>
                  <a:lnTo>
                    <a:pt x="728" y="464"/>
                  </a:lnTo>
                  <a:lnTo>
                    <a:pt x="740" y="390"/>
                  </a:lnTo>
                  <a:lnTo>
                    <a:pt x="740" y="254"/>
                  </a:lnTo>
                  <a:lnTo>
                    <a:pt x="734" y="192"/>
                  </a:lnTo>
                  <a:lnTo>
                    <a:pt x="722" y="136"/>
                  </a:lnTo>
                  <a:lnTo>
                    <a:pt x="699" y="93"/>
                  </a:lnTo>
                  <a:lnTo>
                    <a:pt x="669" y="62"/>
                  </a:lnTo>
                  <a:lnTo>
                    <a:pt x="622" y="50"/>
                  </a:lnTo>
                  <a:close/>
                  <a:moveTo>
                    <a:pt x="628" y="0"/>
                  </a:moveTo>
                  <a:lnTo>
                    <a:pt x="705" y="13"/>
                  </a:lnTo>
                  <a:lnTo>
                    <a:pt x="758" y="50"/>
                  </a:lnTo>
                  <a:lnTo>
                    <a:pt x="805" y="106"/>
                  </a:lnTo>
                  <a:lnTo>
                    <a:pt x="840" y="174"/>
                  </a:lnTo>
                  <a:lnTo>
                    <a:pt x="863" y="248"/>
                  </a:lnTo>
                  <a:lnTo>
                    <a:pt x="887" y="396"/>
                  </a:lnTo>
                  <a:lnTo>
                    <a:pt x="887" y="458"/>
                  </a:lnTo>
                  <a:lnTo>
                    <a:pt x="875" y="632"/>
                  </a:lnTo>
                  <a:lnTo>
                    <a:pt x="840" y="811"/>
                  </a:lnTo>
                  <a:lnTo>
                    <a:pt x="793" y="984"/>
                  </a:lnTo>
                  <a:lnTo>
                    <a:pt x="722" y="1145"/>
                  </a:lnTo>
                  <a:lnTo>
                    <a:pt x="646" y="1294"/>
                  </a:lnTo>
                  <a:lnTo>
                    <a:pt x="558" y="1424"/>
                  </a:lnTo>
                  <a:lnTo>
                    <a:pt x="458" y="1523"/>
                  </a:lnTo>
                  <a:lnTo>
                    <a:pt x="358" y="1584"/>
                  </a:lnTo>
                  <a:lnTo>
                    <a:pt x="258" y="1609"/>
                  </a:lnTo>
                  <a:lnTo>
                    <a:pt x="182" y="1597"/>
                  </a:lnTo>
                  <a:lnTo>
                    <a:pt x="117" y="1554"/>
                  </a:lnTo>
                  <a:lnTo>
                    <a:pt x="70" y="1498"/>
                  </a:lnTo>
                  <a:lnTo>
                    <a:pt x="41" y="1417"/>
                  </a:lnTo>
                  <a:lnTo>
                    <a:pt x="18" y="1337"/>
                  </a:lnTo>
                  <a:lnTo>
                    <a:pt x="6" y="1244"/>
                  </a:lnTo>
                  <a:lnTo>
                    <a:pt x="0" y="1151"/>
                  </a:lnTo>
                  <a:lnTo>
                    <a:pt x="12" y="997"/>
                  </a:lnTo>
                  <a:lnTo>
                    <a:pt x="35" y="836"/>
                  </a:lnTo>
                  <a:lnTo>
                    <a:pt x="82" y="675"/>
                  </a:lnTo>
                  <a:lnTo>
                    <a:pt x="135" y="526"/>
                  </a:lnTo>
                  <a:lnTo>
                    <a:pt x="206" y="384"/>
                  </a:lnTo>
                  <a:lnTo>
                    <a:pt x="282" y="260"/>
                  </a:lnTo>
                  <a:lnTo>
                    <a:pt x="364" y="149"/>
                  </a:lnTo>
                  <a:lnTo>
                    <a:pt x="452" y="68"/>
                  </a:lnTo>
                  <a:lnTo>
                    <a:pt x="540" y="19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auto">
            <a:xfrm>
              <a:off x="11175" y="4190"/>
              <a:ext cx="2143" cy="1646"/>
            </a:xfrm>
            <a:custGeom>
              <a:avLst/>
              <a:gdLst/>
              <a:ahLst/>
              <a:cxnLst>
                <a:cxn ang="0">
                  <a:pos x="246" y="18"/>
                </a:cxn>
                <a:cxn ang="0">
                  <a:pos x="417" y="204"/>
                </a:cxn>
                <a:cxn ang="0">
                  <a:pos x="481" y="532"/>
                </a:cxn>
                <a:cxn ang="0">
                  <a:pos x="475" y="965"/>
                </a:cxn>
                <a:cxn ang="0">
                  <a:pos x="428" y="1243"/>
                </a:cxn>
                <a:cxn ang="0">
                  <a:pos x="599" y="1014"/>
                </a:cxn>
                <a:cxn ang="0">
                  <a:pos x="963" y="433"/>
                </a:cxn>
                <a:cxn ang="0">
                  <a:pos x="1116" y="123"/>
                </a:cxn>
                <a:cxn ang="0">
                  <a:pos x="1104" y="92"/>
                </a:cxn>
                <a:cxn ang="0">
                  <a:pos x="1198" y="6"/>
                </a:cxn>
                <a:cxn ang="0">
                  <a:pos x="1262" y="12"/>
                </a:cxn>
                <a:cxn ang="0">
                  <a:pos x="1351" y="297"/>
                </a:cxn>
                <a:cxn ang="0">
                  <a:pos x="1462" y="854"/>
                </a:cxn>
                <a:cxn ang="0">
                  <a:pos x="1503" y="1330"/>
                </a:cxn>
                <a:cxn ang="0">
                  <a:pos x="1591" y="1231"/>
                </a:cxn>
                <a:cxn ang="0">
                  <a:pos x="1756" y="996"/>
                </a:cxn>
                <a:cxn ang="0">
                  <a:pos x="1979" y="612"/>
                </a:cxn>
                <a:cxn ang="0">
                  <a:pos x="2049" y="377"/>
                </a:cxn>
                <a:cxn ang="0">
                  <a:pos x="1997" y="241"/>
                </a:cxn>
                <a:cxn ang="0">
                  <a:pos x="1920" y="210"/>
                </a:cxn>
                <a:cxn ang="0">
                  <a:pos x="1897" y="173"/>
                </a:cxn>
                <a:cxn ang="0">
                  <a:pos x="1926" y="55"/>
                </a:cxn>
                <a:cxn ang="0">
                  <a:pos x="2020" y="12"/>
                </a:cxn>
                <a:cxn ang="0">
                  <a:pos x="2114" y="99"/>
                </a:cxn>
                <a:cxn ang="0">
                  <a:pos x="2132" y="365"/>
                </a:cxn>
                <a:cxn ang="0">
                  <a:pos x="1961" y="798"/>
                </a:cxn>
                <a:cxn ang="0">
                  <a:pos x="1691" y="1243"/>
                </a:cxn>
                <a:cxn ang="0">
                  <a:pos x="1415" y="1602"/>
                </a:cxn>
                <a:cxn ang="0">
                  <a:pos x="1380" y="1646"/>
                </a:cxn>
                <a:cxn ang="0">
                  <a:pos x="1356" y="1565"/>
                </a:cxn>
                <a:cxn ang="0">
                  <a:pos x="1345" y="1311"/>
                </a:cxn>
                <a:cxn ang="0">
                  <a:pos x="1251" y="618"/>
                </a:cxn>
                <a:cxn ang="0">
                  <a:pos x="1139" y="260"/>
                </a:cxn>
                <a:cxn ang="0">
                  <a:pos x="1051" y="439"/>
                </a:cxn>
                <a:cxn ang="0">
                  <a:pos x="652" y="1107"/>
                </a:cxn>
                <a:cxn ang="0">
                  <a:pos x="270" y="1615"/>
                </a:cxn>
                <a:cxn ang="0">
                  <a:pos x="241" y="1633"/>
                </a:cxn>
                <a:cxn ang="0">
                  <a:pos x="241" y="1540"/>
                </a:cxn>
                <a:cxn ang="0">
                  <a:pos x="282" y="1318"/>
                </a:cxn>
                <a:cxn ang="0">
                  <a:pos x="323" y="903"/>
                </a:cxn>
                <a:cxn ang="0">
                  <a:pos x="317" y="569"/>
                </a:cxn>
                <a:cxn ang="0">
                  <a:pos x="241" y="253"/>
                </a:cxn>
                <a:cxn ang="0">
                  <a:pos x="88" y="123"/>
                </a:cxn>
                <a:cxn ang="0">
                  <a:pos x="0" y="105"/>
                </a:cxn>
                <a:cxn ang="0">
                  <a:pos x="47" y="37"/>
                </a:cxn>
              </a:cxnLst>
              <a:rect l="0" t="0" r="r" b="b"/>
              <a:pathLst>
                <a:path w="2143" h="1646">
                  <a:moveTo>
                    <a:pt x="147" y="0"/>
                  </a:moveTo>
                  <a:lnTo>
                    <a:pt x="194" y="6"/>
                  </a:lnTo>
                  <a:lnTo>
                    <a:pt x="246" y="18"/>
                  </a:lnTo>
                  <a:lnTo>
                    <a:pt x="305" y="55"/>
                  </a:lnTo>
                  <a:lnTo>
                    <a:pt x="364" y="111"/>
                  </a:lnTo>
                  <a:lnTo>
                    <a:pt x="417" y="204"/>
                  </a:lnTo>
                  <a:lnTo>
                    <a:pt x="452" y="309"/>
                  </a:lnTo>
                  <a:lnTo>
                    <a:pt x="470" y="420"/>
                  </a:lnTo>
                  <a:lnTo>
                    <a:pt x="481" y="532"/>
                  </a:lnTo>
                  <a:lnTo>
                    <a:pt x="487" y="625"/>
                  </a:lnTo>
                  <a:lnTo>
                    <a:pt x="487" y="680"/>
                  </a:lnTo>
                  <a:lnTo>
                    <a:pt x="475" y="965"/>
                  </a:lnTo>
                  <a:lnTo>
                    <a:pt x="440" y="1231"/>
                  </a:lnTo>
                  <a:lnTo>
                    <a:pt x="434" y="1243"/>
                  </a:lnTo>
                  <a:lnTo>
                    <a:pt x="428" y="1243"/>
                  </a:lnTo>
                  <a:lnTo>
                    <a:pt x="440" y="1250"/>
                  </a:lnTo>
                  <a:lnTo>
                    <a:pt x="440" y="1231"/>
                  </a:lnTo>
                  <a:lnTo>
                    <a:pt x="599" y="1014"/>
                  </a:lnTo>
                  <a:lnTo>
                    <a:pt x="740" y="804"/>
                  </a:lnTo>
                  <a:lnTo>
                    <a:pt x="863" y="612"/>
                  </a:lnTo>
                  <a:lnTo>
                    <a:pt x="963" y="433"/>
                  </a:lnTo>
                  <a:lnTo>
                    <a:pt x="1045" y="278"/>
                  </a:lnTo>
                  <a:lnTo>
                    <a:pt x="1116" y="136"/>
                  </a:lnTo>
                  <a:lnTo>
                    <a:pt x="1116" y="123"/>
                  </a:lnTo>
                  <a:lnTo>
                    <a:pt x="1110" y="111"/>
                  </a:lnTo>
                  <a:lnTo>
                    <a:pt x="1104" y="105"/>
                  </a:lnTo>
                  <a:lnTo>
                    <a:pt x="1104" y="92"/>
                  </a:lnTo>
                  <a:lnTo>
                    <a:pt x="1121" y="62"/>
                  </a:lnTo>
                  <a:lnTo>
                    <a:pt x="1157" y="31"/>
                  </a:lnTo>
                  <a:lnTo>
                    <a:pt x="1198" y="6"/>
                  </a:lnTo>
                  <a:lnTo>
                    <a:pt x="1239" y="0"/>
                  </a:lnTo>
                  <a:lnTo>
                    <a:pt x="1251" y="0"/>
                  </a:lnTo>
                  <a:lnTo>
                    <a:pt x="1262" y="12"/>
                  </a:lnTo>
                  <a:lnTo>
                    <a:pt x="1268" y="24"/>
                  </a:lnTo>
                  <a:lnTo>
                    <a:pt x="1309" y="148"/>
                  </a:lnTo>
                  <a:lnTo>
                    <a:pt x="1351" y="297"/>
                  </a:lnTo>
                  <a:lnTo>
                    <a:pt x="1392" y="464"/>
                  </a:lnTo>
                  <a:lnTo>
                    <a:pt x="1427" y="656"/>
                  </a:lnTo>
                  <a:lnTo>
                    <a:pt x="1462" y="854"/>
                  </a:lnTo>
                  <a:lnTo>
                    <a:pt x="1486" y="1064"/>
                  </a:lnTo>
                  <a:lnTo>
                    <a:pt x="1503" y="1274"/>
                  </a:lnTo>
                  <a:lnTo>
                    <a:pt x="1503" y="1330"/>
                  </a:lnTo>
                  <a:lnTo>
                    <a:pt x="1509" y="1330"/>
                  </a:lnTo>
                  <a:lnTo>
                    <a:pt x="1550" y="1287"/>
                  </a:lnTo>
                  <a:lnTo>
                    <a:pt x="1591" y="1231"/>
                  </a:lnTo>
                  <a:lnTo>
                    <a:pt x="1638" y="1163"/>
                  </a:lnTo>
                  <a:lnTo>
                    <a:pt x="1697" y="1083"/>
                  </a:lnTo>
                  <a:lnTo>
                    <a:pt x="1756" y="996"/>
                  </a:lnTo>
                  <a:lnTo>
                    <a:pt x="1815" y="903"/>
                  </a:lnTo>
                  <a:lnTo>
                    <a:pt x="1932" y="705"/>
                  </a:lnTo>
                  <a:lnTo>
                    <a:pt x="1979" y="612"/>
                  </a:lnTo>
                  <a:lnTo>
                    <a:pt x="2014" y="519"/>
                  </a:lnTo>
                  <a:lnTo>
                    <a:pt x="2038" y="445"/>
                  </a:lnTo>
                  <a:lnTo>
                    <a:pt x="2049" y="377"/>
                  </a:lnTo>
                  <a:lnTo>
                    <a:pt x="2044" y="315"/>
                  </a:lnTo>
                  <a:lnTo>
                    <a:pt x="2020" y="272"/>
                  </a:lnTo>
                  <a:lnTo>
                    <a:pt x="1997" y="241"/>
                  </a:lnTo>
                  <a:lnTo>
                    <a:pt x="1967" y="222"/>
                  </a:lnTo>
                  <a:lnTo>
                    <a:pt x="1938" y="216"/>
                  </a:lnTo>
                  <a:lnTo>
                    <a:pt x="1920" y="210"/>
                  </a:lnTo>
                  <a:lnTo>
                    <a:pt x="1914" y="210"/>
                  </a:lnTo>
                  <a:lnTo>
                    <a:pt x="1897" y="191"/>
                  </a:lnTo>
                  <a:lnTo>
                    <a:pt x="1897" y="173"/>
                  </a:lnTo>
                  <a:lnTo>
                    <a:pt x="1903" y="142"/>
                  </a:lnTo>
                  <a:lnTo>
                    <a:pt x="1908" y="99"/>
                  </a:lnTo>
                  <a:lnTo>
                    <a:pt x="1926" y="55"/>
                  </a:lnTo>
                  <a:lnTo>
                    <a:pt x="1955" y="18"/>
                  </a:lnTo>
                  <a:lnTo>
                    <a:pt x="1985" y="6"/>
                  </a:lnTo>
                  <a:lnTo>
                    <a:pt x="2020" y="12"/>
                  </a:lnTo>
                  <a:lnTo>
                    <a:pt x="2055" y="24"/>
                  </a:lnTo>
                  <a:lnTo>
                    <a:pt x="2091" y="55"/>
                  </a:lnTo>
                  <a:lnTo>
                    <a:pt x="2114" y="99"/>
                  </a:lnTo>
                  <a:lnTo>
                    <a:pt x="2138" y="161"/>
                  </a:lnTo>
                  <a:lnTo>
                    <a:pt x="2143" y="241"/>
                  </a:lnTo>
                  <a:lnTo>
                    <a:pt x="2132" y="365"/>
                  </a:lnTo>
                  <a:lnTo>
                    <a:pt x="2091" y="501"/>
                  </a:lnTo>
                  <a:lnTo>
                    <a:pt x="2038" y="649"/>
                  </a:lnTo>
                  <a:lnTo>
                    <a:pt x="1961" y="798"/>
                  </a:lnTo>
                  <a:lnTo>
                    <a:pt x="1879" y="953"/>
                  </a:lnTo>
                  <a:lnTo>
                    <a:pt x="1785" y="1101"/>
                  </a:lnTo>
                  <a:lnTo>
                    <a:pt x="1691" y="1243"/>
                  </a:lnTo>
                  <a:lnTo>
                    <a:pt x="1591" y="1380"/>
                  </a:lnTo>
                  <a:lnTo>
                    <a:pt x="1497" y="1497"/>
                  </a:lnTo>
                  <a:lnTo>
                    <a:pt x="1415" y="1602"/>
                  </a:lnTo>
                  <a:lnTo>
                    <a:pt x="1392" y="1627"/>
                  </a:lnTo>
                  <a:lnTo>
                    <a:pt x="1386" y="1639"/>
                  </a:lnTo>
                  <a:lnTo>
                    <a:pt x="1380" y="1646"/>
                  </a:lnTo>
                  <a:lnTo>
                    <a:pt x="1368" y="1646"/>
                  </a:lnTo>
                  <a:lnTo>
                    <a:pt x="1356" y="1633"/>
                  </a:lnTo>
                  <a:lnTo>
                    <a:pt x="1356" y="1565"/>
                  </a:lnTo>
                  <a:lnTo>
                    <a:pt x="1351" y="1522"/>
                  </a:lnTo>
                  <a:lnTo>
                    <a:pt x="1351" y="1503"/>
                  </a:lnTo>
                  <a:lnTo>
                    <a:pt x="1345" y="1311"/>
                  </a:lnTo>
                  <a:lnTo>
                    <a:pt x="1327" y="1126"/>
                  </a:lnTo>
                  <a:lnTo>
                    <a:pt x="1292" y="860"/>
                  </a:lnTo>
                  <a:lnTo>
                    <a:pt x="1251" y="618"/>
                  </a:lnTo>
                  <a:lnTo>
                    <a:pt x="1198" y="408"/>
                  </a:lnTo>
                  <a:lnTo>
                    <a:pt x="1151" y="235"/>
                  </a:lnTo>
                  <a:lnTo>
                    <a:pt x="1139" y="260"/>
                  </a:lnTo>
                  <a:lnTo>
                    <a:pt x="1121" y="303"/>
                  </a:lnTo>
                  <a:lnTo>
                    <a:pt x="1092" y="365"/>
                  </a:lnTo>
                  <a:lnTo>
                    <a:pt x="1051" y="439"/>
                  </a:lnTo>
                  <a:lnTo>
                    <a:pt x="1004" y="526"/>
                  </a:lnTo>
                  <a:lnTo>
                    <a:pt x="828" y="829"/>
                  </a:lnTo>
                  <a:lnTo>
                    <a:pt x="652" y="1107"/>
                  </a:lnTo>
                  <a:lnTo>
                    <a:pt x="475" y="1355"/>
                  </a:lnTo>
                  <a:lnTo>
                    <a:pt x="293" y="1590"/>
                  </a:lnTo>
                  <a:lnTo>
                    <a:pt x="270" y="1615"/>
                  </a:lnTo>
                  <a:lnTo>
                    <a:pt x="264" y="1627"/>
                  </a:lnTo>
                  <a:lnTo>
                    <a:pt x="258" y="1633"/>
                  </a:lnTo>
                  <a:lnTo>
                    <a:pt x="241" y="1633"/>
                  </a:lnTo>
                  <a:lnTo>
                    <a:pt x="235" y="1621"/>
                  </a:lnTo>
                  <a:lnTo>
                    <a:pt x="235" y="1559"/>
                  </a:lnTo>
                  <a:lnTo>
                    <a:pt x="241" y="1540"/>
                  </a:lnTo>
                  <a:lnTo>
                    <a:pt x="246" y="1497"/>
                  </a:lnTo>
                  <a:lnTo>
                    <a:pt x="264" y="1423"/>
                  </a:lnTo>
                  <a:lnTo>
                    <a:pt x="282" y="1318"/>
                  </a:lnTo>
                  <a:lnTo>
                    <a:pt x="299" y="1188"/>
                  </a:lnTo>
                  <a:lnTo>
                    <a:pt x="311" y="1052"/>
                  </a:lnTo>
                  <a:lnTo>
                    <a:pt x="323" y="903"/>
                  </a:lnTo>
                  <a:lnTo>
                    <a:pt x="329" y="755"/>
                  </a:lnTo>
                  <a:lnTo>
                    <a:pt x="329" y="668"/>
                  </a:lnTo>
                  <a:lnTo>
                    <a:pt x="317" y="569"/>
                  </a:lnTo>
                  <a:lnTo>
                    <a:pt x="299" y="458"/>
                  </a:lnTo>
                  <a:lnTo>
                    <a:pt x="276" y="346"/>
                  </a:lnTo>
                  <a:lnTo>
                    <a:pt x="241" y="253"/>
                  </a:lnTo>
                  <a:lnTo>
                    <a:pt x="194" y="185"/>
                  </a:lnTo>
                  <a:lnTo>
                    <a:pt x="141" y="142"/>
                  </a:lnTo>
                  <a:lnTo>
                    <a:pt x="88" y="123"/>
                  </a:lnTo>
                  <a:lnTo>
                    <a:pt x="35" y="111"/>
                  </a:lnTo>
                  <a:lnTo>
                    <a:pt x="11" y="111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11" y="68"/>
                  </a:lnTo>
                  <a:lnTo>
                    <a:pt x="47" y="37"/>
                  </a:lnTo>
                  <a:lnTo>
                    <a:pt x="94" y="12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3" name="Freeform 15"/>
            <p:cNvSpPr>
              <a:spLocks noEditPoints="1"/>
            </p:cNvSpPr>
            <p:nvPr/>
          </p:nvSpPr>
          <p:spPr bwMode="auto">
            <a:xfrm>
              <a:off x="13500" y="4214"/>
              <a:ext cx="647" cy="718"/>
            </a:xfrm>
            <a:custGeom>
              <a:avLst/>
              <a:gdLst/>
              <a:ahLst/>
              <a:cxnLst>
                <a:cxn ang="0">
                  <a:pos x="365" y="50"/>
                </a:cxn>
                <a:cxn ang="0">
                  <a:pos x="276" y="93"/>
                </a:cxn>
                <a:cxn ang="0">
                  <a:pos x="188" y="205"/>
                </a:cxn>
                <a:cxn ang="0">
                  <a:pos x="147" y="285"/>
                </a:cxn>
                <a:cxn ang="0">
                  <a:pos x="153" y="285"/>
                </a:cxn>
                <a:cxn ang="0">
                  <a:pos x="353" y="279"/>
                </a:cxn>
                <a:cxn ang="0">
                  <a:pos x="459" y="248"/>
                </a:cxn>
                <a:cxn ang="0">
                  <a:pos x="535" y="180"/>
                </a:cxn>
                <a:cxn ang="0">
                  <a:pos x="535" y="93"/>
                </a:cxn>
                <a:cxn ang="0">
                  <a:pos x="470" y="44"/>
                </a:cxn>
                <a:cxn ang="0">
                  <a:pos x="400" y="38"/>
                </a:cxn>
                <a:cxn ang="0">
                  <a:pos x="506" y="7"/>
                </a:cxn>
                <a:cxn ang="0">
                  <a:pos x="605" y="81"/>
                </a:cxn>
                <a:cxn ang="0">
                  <a:pos x="611" y="180"/>
                </a:cxn>
                <a:cxn ang="0">
                  <a:pos x="553" y="266"/>
                </a:cxn>
                <a:cxn ang="0">
                  <a:pos x="417" y="322"/>
                </a:cxn>
                <a:cxn ang="0">
                  <a:pos x="288" y="335"/>
                </a:cxn>
                <a:cxn ang="0">
                  <a:pos x="124" y="409"/>
                </a:cxn>
                <a:cxn ang="0">
                  <a:pos x="118" y="477"/>
                </a:cxn>
                <a:cxn ang="0">
                  <a:pos x="147" y="601"/>
                </a:cxn>
                <a:cxn ang="0">
                  <a:pos x="224" y="663"/>
                </a:cxn>
                <a:cxn ang="0">
                  <a:pos x="306" y="669"/>
                </a:cxn>
                <a:cxn ang="0">
                  <a:pos x="435" y="638"/>
                </a:cxn>
                <a:cxn ang="0">
                  <a:pos x="594" y="526"/>
                </a:cxn>
                <a:cxn ang="0">
                  <a:pos x="629" y="508"/>
                </a:cxn>
                <a:cxn ang="0">
                  <a:pos x="647" y="539"/>
                </a:cxn>
                <a:cxn ang="0">
                  <a:pos x="582" y="619"/>
                </a:cxn>
                <a:cxn ang="0">
                  <a:pos x="459" y="687"/>
                </a:cxn>
                <a:cxn ang="0">
                  <a:pos x="271" y="718"/>
                </a:cxn>
                <a:cxn ang="0">
                  <a:pos x="124" y="675"/>
                </a:cxn>
                <a:cxn ang="0">
                  <a:pos x="30" y="570"/>
                </a:cxn>
                <a:cxn ang="0">
                  <a:pos x="0" y="421"/>
                </a:cxn>
                <a:cxn ang="0">
                  <a:pos x="53" y="217"/>
                </a:cxn>
                <a:cxn ang="0">
                  <a:pos x="183" y="81"/>
                </a:cxn>
                <a:cxn ang="0">
                  <a:pos x="347" y="7"/>
                </a:cxn>
              </a:cxnLst>
              <a:rect l="0" t="0" r="r" b="b"/>
              <a:pathLst>
                <a:path w="647" h="718">
                  <a:moveTo>
                    <a:pt x="400" y="38"/>
                  </a:moveTo>
                  <a:lnTo>
                    <a:pt x="365" y="50"/>
                  </a:lnTo>
                  <a:lnTo>
                    <a:pt x="323" y="62"/>
                  </a:lnTo>
                  <a:lnTo>
                    <a:pt x="276" y="93"/>
                  </a:lnTo>
                  <a:lnTo>
                    <a:pt x="230" y="143"/>
                  </a:lnTo>
                  <a:lnTo>
                    <a:pt x="188" y="205"/>
                  </a:lnTo>
                  <a:lnTo>
                    <a:pt x="153" y="285"/>
                  </a:lnTo>
                  <a:lnTo>
                    <a:pt x="147" y="285"/>
                  </a:lnTo>
                  <a:lnTo>
                    <a:pt x="153" y="291"/>
                  </a:lnTo>
                  <a:lnTo>
                    <a:pt x="153" y="285"/>
                  </a:lnTo>
                  <a:lnTo>
                    <a:pt x="300" y="285"/>
                  </a:lnTo>
                  <a:lnTo>
                    <a:pt x="353" y="279"/>
                  </a:lnTo>
                  <a:lnTo>
                    <a:pt x="412" y="266"/>
                  </a:lnTo>
                  <a:lnTo>
                    <a:pt x="459" y="248"/>
                  </a:lnTo>
                  <a:lnTo>
                    <a:pt x="506" y="217"/>
                  </a:lnTo>
                  <a:lnTo>
                    <a:pt x="535" y="180"/>
                  </a:lnTo>
                  <a:lnTo>
                    <a:pt x="547" y="130"/>
                  </a:lnTo>
                  <a:lnTo>
                    <a:pt x="535" y="93"/>
                  </a:lnTo>
                  <a:lnTo>
                    <a:pt x="511" y="62"/>
                  </a:lnTo>
                  <a:lnTo>
                    <a:pt x="470" y="44"/>
                  </a:lnTo>
                  <a:lnTo>
                    <a:pt x="423" y="38"/>
                  </a:lnTo>
                  <a:lnTo>
                    <a:pt x="400" y="38"/>
                  </a:lnTo>
                  <a:close/>
                  <a:moveTo>
                    <a:pt x="429" y="0"/>
                  </a:moveTo>
                  <a:lnTo>
                    <a:pt x="506" y="7"/>
                  </a:lnTo>
                  <a:lnTo>
                    <a:pt x="564" y="38"/>
                  </a:lnTo>
                  <a:lnTo>
                    <a:pt x="605" y="81"/>
                  </a:lnTo>
                  <a:lnTo>
                    <a:pt x="617" y="137"/>
                  </a:lnTo>
                  <a:lnTo>
                    <a:pt x="611" y="180"/>
                  </a:lnTo>
                  <a:lnTo>
                    <a:pt x="594" y="223"/>
                  </a:lnTo>
                  <a:lnTo>
                    <a:pt x="553" y="266"/>
                  </a:lnTo>
                  <a:lnTo>
                    <a:pt x="482" y="304"/>
                  </a:lnTo>
                  <a:lnTo>
                    <a:pt x="417" y="322"/>
                  </a:lnTo>
                  <a:lnTo>
                    <a:pt x="347" y="328"/>
                  </a:lnTo>
                  <a:lnTo>
                    <a:pt x="288" y="335"/>
                  </a:lnTo>
                  <a:lnTo>
                    <a:pt x="136" y="335"/>
                  </a:lnTo>
                  <a:lnTo>
                    <a:pt x="124" y="409"/>
                  </a:lnTo>
                  <a:lnTo>
                    <a:pt x="118" y="452"/>
                  </a:lnTo>
                  <a:lnTo>
                    <a:pt x="118" y="477"/>
                  </a:lnTo>
                  <a:lnTo>
                    <a:pt x="124" y="545"/>
                  </a:lnTo>
                  <a:lnTo>
                    <a:pt x="147" y="601"/>
                  </a:lnTo>
                  <a:lnTo>
                    <a:pt x="177" y="638"/>
                  </a:lnTo>
                  <a:lnTo>
                    <a:pt x="224" y="663"/>
                  </a:lnTo>
                  <a:lnTo>
                    <a:pt x="271" y="669"/>
                  </a:lnTo>
                  <a:lnTo>
                    <a:pt x="306" y="669"/>
                  </a:lnTo>
                  <a:lnTo>
                    <a:pt x="365" y="663"/>
                  </a:lnTo>
                  <a:lnTo>
                    <a:pt x="435" y="638"/>
                  </a:lnTo>
                  <a:lnTo>
                    <a:pt x="517" y="594"/>
                  </a:lnTo>
                  <a:lnTo>
                    <a:pt x="594" y="526"/>
                  </a:lnTo>
                  <a:lnTo>
                    <a:pt x="611" y="508"/>
                  </a:lnTo>
                  <a:lnTo>
                    <a:pt x="629" y="508"/>
                  </a:lnTo>
                  <a:lnTo>
                    <a:pt x="647" y="526"/>
                  </a:lnTo>
                  <a:lnTo>
                    <a:pt x="647" y="539"/>
                  </a:lnTo>
                  <a:lnTo>
                    <a:pt x="641" y="557"/>
                  </a:lnTo>
                  <a:lnTo>
                    <a:pt x="582" y="619"/>
                  </a:lnTo>
                  <a:lnTo>
                    <a:pt x="529" y="656"/>
                  </a:lnTo>
                  <a:lnTo>
                    <a:pt x="459" y="687"/>
                  </a:lnTo>
                  <a:lnTo>
                    <a:pt x="370" y="712"/>
                  </a:lnTo>
                  <a:lnTo>
                    <a:pt x="271" y="718"/>
                  </a:lnTo>
                  <a:lnTo>
                    <a:pt x="194" y="706"/>
                  </a:lnTo>
                  <a:lnTo>
                    <a:pt x="124" y="675"/>
                  </a:lnTo>
                  <a:lnTo>
                    <a:pt x="71" y="632"/>
                  </a:lnTo>
                  <a:lnTo>
                    <a:pt x="30" y="570"/>
                  </a:lnTo>
                  <a:lnTo>
                    <a:pt x="6" y="502"/>
                  </a:lnTo>
                  <a:lnTo>
                    <a:pt x="0" y="421"/>
                  </a:lnTo>
                  <a:lnTo>
                    <a:pt x="12" y="310"/>
                  </a:lnTo>
                  <a:lnTo>
                    <a:pt x="53" y="217"/>
                  </a:lnTo>
                  <a:lnTo>
                    <a:pt x="112" y="143"/>
                  </a:lnTo>
                  <a:lnTo>
                    <a:pt x="183" y="81"/>
                  </a:lnTo>
                  <a:lnTo>
                    <a:pt x="265" y="38"/>
                  </a:lnTo>
                  <a:lnTo>
                    <a:pt x="347" y="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4" name="Freeform 16"/>
            <p:cNvSpPr>
              <a:spLocks/>
            </p:cNvSpPr>
            <p:nvPr/>
          </p:nvSpPr>
          <p:spPr bwMode="auto">
            <a:xfrm>
              <a:off x="14305" y="3794"/>
              <a:ext cx="811" cy="1441"/>
            </a:xfrm>
            <a:custGeom>
              <a:avLst/>
              <a:gdLst/>
              <a:ahLst/>
              <a:cxnLst>
                <a:cxn ang="0">
                  <a:pos x="717" y="6"/>
                </a:cxn>
                <a:cxn ang="0">
                  <a:pos x="799" y="68"/>
                </a:cxn>
                <a:cxn ang="0">
                  <a:pos x="805" y="154"/>
                </a:cxn>
                <a:cxn ang="0">
                  <a:pos x="752" y="204"/>
                </a:cxn>
                <a:cxn ang="0">
                  <a:pos x="705" y="210"/>
                </a:cxn>
                <a:cxn ang="0">
                  <a:pos x="675" y="185"/>
                </a:cxn>
                <a:cxn ang="0">
                  <a:pos x="664" y="130"/>
                </a:cxn>
                <a:cxn ang="0">
                  <a:pos x="675" y="99"/>
                </a:cxn>
                <a:cxn ang="0">
                  <a:pos x="705" y="74"/>
                </a:cxn>
                <a:cxn ang="0">
                  <a:pos x="705" y="49"/>
                </a:cxn>
                <a:cxn ang="0">
                  <a:pos x="658" y="43"/>
                </a:cxn>
                <a:cxn ang="0">
                  <a:pos x="617" y="55"/>
                </a:cxn>
                <a:cxn ang="0">
                  <a:pos x="587" y="92"/>
                </a:cxn>
                <a:cxn ang="0">
                  <a:pos x="576" y="142"/>
                </a:cxn>
                <a:cxn ang="0">
                  <a:pos x="558" y="241"/>
                </a:cxn>
                <a:cxn ang="0">
                  <a:pos x="523" y="433"/>
                </a:cxn>
                <a:cxn ang="0">
                  <a:pos x="705" y="439"/>
                </a:cxn>
                <a:cxn ang="0">
                  <a:pos x="711" y="470"/>
                </a:cxn>
                <a:cxn ang="0">
                  <a:pos x="687" y="488"/>
                </a:cxn>
                <a:cxn ang="0">
                  <a:pos x="499" y="482"/>
                </a:cxn>
                <a:cxn ang="0">
                  <a:pos x="417" y="1002"/>
                </a:cxn>
                <a:cxn ang="0">
                  <a:pos x="394" y="1107"/>
                </a:cxn>
                <a:cxn ang="0">
                  <a:pos x="329" y="1299"/>
                </a:cxn>
                <a:cxn ang="0">
                  <a:pos x="264" y="1386"/>
                </a:cxn>
                <a:cxn ang="0">
                  <a:pos x="147" y="1441"/>
                </a:cxn>
                <a:cxn ang="0">
                  <a:pos x="47" y="1410"/>
                </a:cxn>
                <a:cxn ang="0">
                  <a:pos x="0" y="1330"/>
                </a:cxn>
                <a:cxn ang="0">
                  <a:pos x="29" y="1256"/>
                </a:cxn>
                <a:cxn ang="0">
                  <a:pos x="88" y="1231"/>
                </a:cxn>
                <a:cxn ang="0">
                  <a:pos x="123" y="1243"/>
                </a:cxn>
                <a:cxn ang="0">
                  <a:pos x="147" y="1293"/>
                </a:cxn>
                <a:cxn ang="0">
                  <a:pos x="135" y="1342"/>
                </a:cxn>
                <a:cxn ang="0">
                  <a:pos x="106" y="1367"/>
                </a:cxn>
                <a:cxn ang="0">
                  <a:pos x="100" y="1392"/>
                </a:cxn>
                <a:cxn ang="0">
                  <a:pos x="147" y="1398"/>
                </a:cxn>
                <a:cxn ang="0">
                  <a:pos x="212" y="1355"/>
                </a:cxn>
                <a:cxn ang="0">
                  <a:pos x="247" y="1274"/>
                </a:cxn>
                <a:cxn ang="0">
                  <a:pos x="264" y="1175"/>
                </a:cxn>
                <a:cxn ang="0">
                  <a:pos x="300" y="977"/>
                </a:cxn>
                <a:cxn ang="0">
                  <a:pos x="341" y="755"/>
                </a:cxn>
                <a:cxn ang="0">
                  <a:pos x="370" y="569"/>
                </a:cxn>
                <a:cxn ang="0">
                  <a:pos x="388" y="488"/>
                </a:cxn>
                <a:cxn ang="0">
                  <a:pos x="229" y="482"/>
                </a:cxn>
                <a:cxn ang="0">
                  <a:pos x="223" y="451"/>
                </a:cxn>
                <a:cxn ang="0">
                  <a:pos x="241" y="439"/>
                </a:cxn>
                <a:cxn ang="0">
                  <a:pos x="399" y="433"/>
                </a:cxn>
                <a:cxn ang="0">
                  <a:pos x="435" y="259"/>
                </a:cxn>
                <a:cxn ang="0">
                  <a:pos x="458" y="154"/>
                </a:cxn>
                <a:cxn ang="0">
                  <a:pos x="529" y="55"/>
                </a:cxn>
                <a:cxn ang="0">
                  <a:pos x="658" y="0"/>
                </a:cxn>
              </a:cxnLst>
              <a:rect l="0" t="0" r="r" b="b"/>
              <a:pathLst>
                <a:path w="811" h="1441">
                  <a:moveTo>
                    <a:pt x="658" y="0"/>
                  </a:moveTo>
                  <a:lnTo>
                    <a:pt x="717" y="6"/>
                  </a:lnTo>
                  <a:lnTo>
                    <a:pt x="764" y="31"/>
                  </a:lnTo>
                  <a:lnTo>
                    <a:pt x="799" y="68"/>
                  </a:lnTo>
                  <a:lnTo>
                    <a:pt x="811" y="111"/>
                  </a:lnTo>
                  <a:lnTo>
                    <a:pt x="805" y="154"/>
                  </a:lnTo>
                  <a:lnTo>
                    <a:pt x="781" y="185"/>
                  </a:lnTo>
                  <a:lnTo>
                    <a:pt x="752" y="204"/>
                  </a:lnTo>
                  <a:lnTo>
                    <a:pt x="722" y="210"/>
                  </a:lnTo>
                  <a:lnTo>
                    <a:pt x="705" y="210"/>
                  </a:lnTo>
                  <a:lnTo>
                    <a:pt x="687" y="198"/>
                  </a:lnTo>
                  <a:lnTo>
                    <a:pt x="675" y="185"/>
                  </a:lnTo>
                  <a:lnTo>
                    <a:pt x="664" y="148"/>
                  </a:lnTo>
                  <a:lnTo>
                    <a:pt x="664" y="130"/>
                  </a:lnTo>
                  <a:lnTo>
                    <a:pt x="670" y="117"/>
                  </a:lnTo>
                  <a:lnTo>
                    <a:pt x="675" y="99"/>
                  </a:lnTo>
                  <a:lnTo>
                    <a:pt x="687" y="86"/>
                  </a:lnTo>
                  <a:lnTo>
                    <a:pt x="705" y="74"/>
                  </a:lnTo>
                  <a:lnTo>
                    <a:pt x="728" y="61"/>
                  </a:lnTo>
                  <a:lnTo>
                    <a:pt x="705" y="49"/>
                  </a:lnTo>
                  <a:lnTo>
                    <a:pt x="687" y="43"/>
                  </a:lnTo>
                  <a:lnTo>
                    <a:pt x="658" y="43"/>
                  </a:lnTo>
                  <a:lnTo>
                    <a:pt x="634" y="49"/>
                  </a:lnTo>
                  <a:lnTo>
                    <a:pt x="617" y="55"/>
                  </a:lnTo>
                  <a:lnTo>
                    <a:pt x="599" y="74"/>
                  </a:lnTo>
                  <a:lnTo>
                    <a:pt x="587" y="92"/>
                  </a:lnTo>
                  <a:lnTo>
                    <a:pt x="582" y="111"/>
                  </a:lnTo>
                  <a:lnTo>
                    <a:pt x="576" y="142"/>
                  </a:lnTo>
                  <a:lnTo>
                    <a:pt x="564" y="185"/>
                  </a:lnTo>
                  <a:lnTo>
                    <a:pt x="558" y="241"/>
                  </a:lnTo>
                  <a:lnTo>
                    <a:pt x="540" y="328"/>
                  </a:lnTo>
                  <a:lnTo>
                    <a:pt x="523" y="433"/>
                  </a:lnTo>
                  <a:lnTo>
                    <a:pt x="693" y="433"/>
                  </a:lnTo>
                  <a:lnTo>
                    <a:pt x="705" y="439"/>
                  </a:lnTo>
                  <a:lnTo>
                    <a:pt x="711" y="445"/>
                  </a:lnTo>
                  <a:lnTo>
                    <a:pt x="711" y="470"/>
                  </a:lnTo>
                  <a:lnTo>
                    <a:pt x="699" y="482"/>
                  </a:lnTo>
                  <a:lnTo>
                    <a:pt x="687" y="488"/>
                  </a:lnTo>
                  <a:lnTo>
                    <a:pt x="511" y="488"/>
                  </a:lnTo>
                  <a:lnTo>
                    <a:pt x="499" y="482"/>
                  </a:lnTo>
                  <a:lnTo>
                    <a:pt x="417" y="977"/>
                  </a:lnTo>
                  <a:lnTo>
                    <a:pt x="417" y="1002"/>
                  </a:lnTo>
                  <a:lnTo>
                    <a:pt x="405" y="1045"/>
                  </a:lnTo>
                  <a:lnTo>
                    <a:pt x="394" y="1107"/>
                  </a:lnTo>
                  <a:lnTo>
                    <a:pt x="376" y="1175"/>
                  </a:lnTo>
                  <a:lnTo>
                    <a:pt x="329" y="1299"/>
                  </a:lnTo>
                  <a:lnTo>
                    <a:pt x="305" y="1336"/>
                  </a:lnTo>
                  <a:lnTo>
                    <a:pt x="264" y="1386"/>
                  </a:lnTo>
                  <a:lnTo>
                    <a:pt x="212" y="1423"/>
                  </a:lnTo>
                  <a:lnTo>
                    <a:pt x="147" y="1441"/>
                  </a:lnTo>
                  <a:lnTo>
                    <a:pt x="94" y="1435"/>
                  </a:lnTo>
                  <a:lnTo>
                    <a:pt x="47" y="1410"/>
                  </a:lnTo>
                  <a:lnTo>
                    <a:pt x="12" y="1373"/>
                  </a:lnTo>
                  <a:lnTo>
                    <a:pt x="0" y="1330"/>
                  </a:lnTo>
                  <a:lnTo>
                    <a:pt x="6" y="1287"/>
                  </a:lnTo>
                  <a:lnTo>
                    <a:pt x="29" y="1256"/>
                  </a:lnTo>
                  <a:lnTo>
                    <a:pt x="59" y="1237"/>
                  </a:lnTo>
                  <a:lnTo>
                    <a:pt x="88" y="1231"/>
                  </a:lnTo>
                  <a:lnTo>
                    <a:pt x="106" y="1231"/>
                  </a:lnTo>
                  <a:lnTo>
                    <a:pt x="123" y="1243"/>
                  </a:lnTo>
                  <a:lnTo>
                    <a:pt x="135" y="1256"/>
                  </a:lnTo>
                  <a:lnTo>
                    <a:pt x="147" y="1293"/>
                  </a:lnTo>
                  <a:lnTo>
                    <a:pt x="147" y="1305"/>
                  </a:lnTo>
                  <a:lnTo>
                    <a:pt x="135" y="1342"/>
                  </a:lnTo>
                  <a:lnTo>
                    <a:pt x="123" y="1355"/>
                  </a:lnTo>
                  <a:lnTo>
                    <a:pt x="106" y="1367"/>
                  </a:lnTo>
                  <a:lnTo>
                    <a:pt x="82" y="1380"/>
                  </a:lnTo>
                  <a:lnTo>
                    <a:pt x="100" y="1392"/>
                  </a:lnTo>
                  <a:lnTo>
                    <a:pt x="123" y="1398"/>
                  </a:lnTo>
                  <a:lnTo>
                    <a:pt x="147" y="1398"/>
                  </a:lnTo>
                  <a:lnTo>
                    <a:pt x="182" y="1386"/>
                  </a:lnTo>
                  <a:lnTo>
                    <a:pt x="212" y="1355"/>
                  </a:lnTo>
                  <a:lnTo>
                    <a:pt x="235" y="1311"/>
                  </a:lnTo>
                  <a:lnTo>
                    <a:pt x="247" y="1274"/>
                  </a:lnTo>
                  <a:lnTo>
                    <a:pt x="253" y="1243"/>
                  </a:lnTo>
                  <a:lnTo>
                    <a:pt x="264" y="1175"/>
                  </a:lnTo>
                  <a:lnTo>
                    <a:pt x="282" y="1083"/>
                  </a:lnTo>
                  <a:lnTo>
                    <a:pt x="300" y="977"/>
                  </a:lnTo>
                  <a:lnTo>
                    <a:pt x="323" y="866"/>
                  </a:lnTo>
                  <a:lnTo>
                    <a:pt x="341" y="755"/>
                  </a:lnTo>
                  <a:lnTo>
                    <a:pt x="358" y="656"/>
                  </a:lnTo>
                  <a:lnTo>
                    <a:pt x="370" y="569"/>
                  </a:lnTo>
                  <a:lnTo>
                    <a:pt x="382" y="513"/>
                  </a:lnTo>
                  <a:lnTo>
                    <a:pt x="388" y="488"/>
                  </a:lnTo>
                  <a:lnTo>
                    <a:pt x="241" y="488"/>
                  </a:lnTo>
                  <a:lnTo>
                    <a:pt x="229" y="482"/>
                  </a:lnTo>
                  <a:lnTo>
                    <a:pt x="223" y="476"/>
                  </a:lnTo>
                  <a:lnTo>
                    <a:pt x="223" y="451"/>
                  </a:lnTo>
                  <a:lnTo>
                    <a:pt x="229" y="445"/>
                  </a:lnTo>
                  <a:lnTo>
                    <a:pt x="241" y="439"/>
                  </a:lnTo>
                  <a:lnTo>
                    <a:pt x="247" y="433"/>
                  </a:lnTo>
                  <a:lnTo>
                    <a:pt x="399" y="433"/>
                  </a:lnTo>
                  <a:lnTo>
                    <a:pt x="417" y="334"/>
                  </a:lnTo>
                  <a:lnTo>
                    <a:pt x="435" y="259"/>
                  </a:lnTo>
                  <a:lnTo>
                    <a:pt x="446" y="204"/>
                  </a:lnTo>
                  <a:lnTo>
                    <a:pt x="458" y="154"/>
                  </a:lnTo>
                  <a:lnTo>
                    <a:pt x="476" y="117"/>
                  </a:lnTo>
                  <a:lnTo>
                    <a:pt x="529" y="55"/>
                  </a:lnTo>
                  <a:lnTo>
                    <a:pt x="593" y="12"/>
                  </a:lnTo>
                  <a:lnTo>
                    <a:pt x="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5" name="Freeform 17"/>
            <p:cNvSpPr>
              <a:spLocks/>
            </p:cNvSpPr>
            <p:nvPr/>
          </p:nvSpPr>
          <p:spPr bwMode="auto">
            <a:xfrm>
              <a:off x="15315" y="3794"/>
              <a:ext cx="817" cy="1441"/>
            </a:xfrm>
            <a:custGeom>
              <a:avLst/>
              <a:gdLst/>
              <a:ahLst/>
              <a:cxnLst>
                <a:cxn ang="0">
                  <a:pos x="723" y="6"/>
                </a:cxn>
                <a:cxn ang="0">
                  <a:pos x="805" y="68"/>
                </a:cxn>
                <a:cxn ang="0">
                  <a:pos x="811" y="154"/>
                </a:cxn>
                <a:cxn ang="0">
                  <a:pos x="758" y="204"/>
                </a:cxn>
                <a:cxn ang="0">
                  <a:pos x="711" y="210"/>
                </a:cxn>
                <a:cxn ang="0">
                  <a:pos x="682" y="185"/>
                </a:cxn>
                <a:cxn ang="0">
                  <a:pos x="670" y="130"/>
                </a:cxn>
                <a:cxn ang="0">
                  <a:pos x="682" y="99"/>
                </a:cxn>
                <a:cxn ang="0">
                  <a:pos x="711" y="74"/>
                </a:cxn>
                <a:cxn ang="0">
                  <a:pos x="711" y="49"/>
                </a:cxn>
                <a:cxn ang="0">
                  <a:pos x="664" y="43"/>
                </a:cxn>
                <a:cxn ang="0">
                  <a:pos x="623" y="55"/>
                </a:cxn>
                <a:cxn ang="0">
                  <a:pos x="593" y="92"/>
                </a:cxn>
                <a:cxn ang="0">
                  <a:pos x="582" y="142"/>
                </a:cxn>
                <a:cxn ang="0">
                  <a:pos x="564" y="241"/>
                </a:cxn>
                <a:cxn ang="0">
                  <a:pos x="529" y="433"/>
                </a:cxn>
                <a:cxn ang="0">
                  <a:pos x="705" y="439"/>
                </a:cxn>
                <a:cxn ang="0">
                  <a:pos x="711" y="470"/>
                </a:cxn>
                <a:cxn ang="0">
                  <a:pos x="687" y="488"/>
                </a:cxn>
                <a:cxn ang="0">
                  <a:pos x="499" y="482"/>
                </a:cxn>
                <a:cxn ang="0">
                  <a:pos x="417" y="1002"/>
                </a:cxn>
                <a:cxn ang="0">
                  <a:pos x="394" y="1107"/>
                </a:cxn>
                <a:cxn ang="0">
                  <a:pos x="329" y="1299"/>
                </a:cxn>
                <a:cxn ang="0">
                  <a:pos x="282" y="1367"/>
                </a:cxn>
                <a:cxn ang="0">
                  <a:pos x="200" y="1429"/>
                </a:cxn>
                <a:cxn ang="0">
                  <a:pos x="94" y="1435"/>
                </a:cxn>
                <a:cxn ang="0">
                  <a:pos x="12" y="1373"/>
                </a:cxn>
                <a:cxn ang="0">
                  <a:pos x="6" y="1287"/>
                </a:cxn>
                <a:cxn ang="0">
                  <a:pos x="59" y="1237"/>
                </a:cxn>
                <a:cxn ang="0">
                  <a:pos x="106" y="1231"/>
                </a:cxn>
                <a:cxn ang="0">
                  <a:pos x="135" y="1256"/>
                </a:cxn>
                <a:cxn ang="0">
                  <a:pos x="147" y="1305"/>
                </a:cxn>
                <a:cxn ang="0">
                  <a:pos x="124" y="1355"/>
                </a:cxn>
                <a:cxn ang="0">
                  <a:pos x="82" y="1380"/>
                </a:cxn>
                <a:cxn ang="0">
                  <a:pos x="124" y="1398"/>
                </a:cxn>
                <a:cxn ang="0">
                  <a:pos x="182" y="1386"/>
                </a:cxn>
                <a:cxn ang="0">
                  <a:pos x="235" y="1311"/>
                </a:cxn>
                <a:cxn ang="0">
                  <a:pos x="253" y="1243"/>
                </a:cxn>
                <a:cxn ang="0">
                  <a:pos x="282" y="1083"/>
                </a:cxn>
                <a:cxn ang="0">
                  <a:pos x="323" y="866"/>
                </a:cxn>
                <a:cxn ang="0">
                  <a:pos x="359" y="656"/>
                </a:cxn>
                <a:cxn ang="0">
                  <a:pos x="382" y="513"/>
                </a:cxn>
                <a:cxn ang="0">
                  <a:pos x="247" y="488"/>
                </a:cxn>
                <a:cxn ang="0">
                  <a:pos x="229" y="476"/>
                </a:cxn>
                <a:cxn ang="0">
                  <a:pos x="235" y="445"/>
                </a:cxn>
                <a:cxn ang="0">
                  <a:pos x="253" y="433"/>
                </a:cxn>
                <a:cxn ang="0">
                  <a:pos x="423" y="334"/>
                </a:cxn>
                <a:cxn ang="0">
                  <a:pos x="452" y="204"/>
                </a:cxn>
                <a:cxn ang="0">
                  <a:pos x="482" y="117"/>
                </a:cxn>
                <a:cxn ang="0">
                  <a:pos x="599" y="12"/>
                </a:cxn>
              </a:cxnLst>
              <a:rect l="0" t="0" r="r" b="b"/>
              <a:pathLst>
                <a:path w="817" h="1441">
                  <a:moveTo>
                    <a:pt x="664" y="0"/>
                  </a:moveTo>
                  <a:lnTo>
                    <a:pt x="723" y="6"/>
                  </a:lnTo>
                  <a:lnTo>
                    <a:pt x="770" y="31"/>
                  </a:lnTo>
                  <a:lnTo>
                    <a:pt x="805" y="68"/>
                  </a:lnTo>
                  <a:lnTo>
                    <a:pt x="817" y="111"/>
                  </a:lnTo>
                  <a:lnTo>
                    <a:pt x="811" y="154"/>
                  </a:lnTo>
                  <a:lnTo>
                    <a:pt x="787" y="185"/>
                  </a:lnTo>
                  <a:lnTo>
                    <a:pt x="758" y="204"/>
                  </a:lnTo>
                  <a:lnTo>
                    <a:pt x="729" y="210"/>
                  </a:lnTo>
                  <a:lnTo>
                    <a:pt x="711" y="210"/>
                  </a:lnTo>
                  <a:lnTo>
                    <a:pt x="693" y="198"/>
                  </a:lnTo>
                  <a:lnTo>
                    <a:pt x="682" y="185"/>
                  </a:lnTo>
                  <a:lnTo>
                    <a:pt x="670" y="148"/>
                  </a:lnTo>
                  <a:lnTo>
                    <a:pt x="670" y="130"/>
                  </a:lnTo>
                  <a:lnTo>
                    <a:pt x="676" y="117"/>
                  </a:lnTo>
                  <a:lnTo>
                    <a:pt x="682" y="99"/>
                  </a:lnTo>
                  <a:lnTo>
                    <a:pt x="693" y="86"/>
                  </a:lnTo>
                  <a:lnTo>
                    <a:pt x="711" y="74"/>
                  </a:lnTo>
                  <a:lnTo>
                    <a:pt x="734" y="61"/>
                  </a:lnTo>
                  <a:lnTo>
                    <a:pt x="711" y="49"/>
                  </a:lnTo>
                  <a:lnTo>
                    <a:pt x="693" y="43"/>
                  </a:lnTo>
                  <a:lnTo>
                    <a:pt x="664" y="43"/>
                  </a:lnTo>
                  <a:lnTo>
                    <a:pt x="640" y="49"/>
                  </a:lnTo>
                  <a:lnTo>
                    <a:pt x="623" y="55"/>
                  </a:lnTo>
                  <a:lnTo>
                    <a:pt x="605" y="74"/>
                  </a:lnTo>
                  <a:lnTo>
                    <a:pt x="593" y="92"/>
                  </a:lnTo>
                  <a:lnTo>
                    <a:pt x="588" y="111"/>
                  </a:lnTo>
                  <a:lnTo>
                    <a:pt x="582" y="142"/>
                  </a:lnTo>
                  <a:lnTo>
                    <a:pt x="570" y="185"/>
                  </a:lnTo>
                  <a:lnTo>
                    <a:pt x="564" y="241"/>
                  </a:lnTo>
                  <a:lnTo>
                    <a:pt x="546" y="328"/>
                  </a:lnTo>
                  <a:lnTo>
                    <a:pt x="529" y="433"/>
                  </a:lnTo>
                  <a:lnTo>
                    <a:pt x="693" y="433"/>
                  </a:lnTo>
                  <a:lnTo>
                    <a:pt x="705" y="439"/>
                  </a:lnTo>
                  <a:lnTo>
                    <a:pt x="711" y="445"/>
                  </a:lnTo>
                  <a:lnTo>
                    <a:pt x="711" y="470"/>
                  </a:lnTo>
                  <a:lnTo>
                    <a:pt x="699" y="482"/>
                  </a:lnTo>
                  <a:lnTo>
                    <a:pt x="687" y="488"/>
                  </a:lnTo>
                  <a:lnTo>
                    <a:pt x="511" y="488"/>
                  </a:lnTo>
                  <a:lnTo>
                    <a:pt x="499" y="482"/>
                  </a:lnTo>
                  <a:lnTo>
                    <a:pt x="417" y="977"/>
                  </a:lnTo>
                  <a:lnTo>
                    <a:pt x="417" y="1002"/>
                  </a:lnTo>
                  <a:lnTo>
                    <a:pt x="406" y="1045"/>
                  </a:lnTo>
                  <a:lnTo>
                    <a:pt x="394" y="1107"/>
                  </a:lnTo>
                  <a:lnTo>
                    <a:pt x="376" y="1175"/>
                  </a:lnTo>
                  <a:lnTo>
                    <a:pt x="329" y="1299"/>
                  </a:lnTo>
                  <a:lnTo>
                    <a:pt x="312" y="1330"/>
                  </a:lnTo>
                  <a:lnTo>
                    <a:pt x="282" y="1367"/>
                  </a:lnTo>
                  <a:lnTo>
                    <a:pt x="247" y="1404"/>
                  </a:lnTo>
                  <a:lnTo>
                    <a:pt x="200" y="1429"/>
                  </a:lnTo>
                  <a:lnTo>
                    <a:pt x="147" y="1441"/>
                  </a:lnTo>
                  <a:lnTo>
                    <a:pt x="94" y="1435"/>
                  </a:lnTo>
                  <a:lnTo>
                    <a:pt x="47" y="1410"/>
                  </a:lnTo>
                  <a:lnTo>
                    <a:pt x="12" y="1373"/>
                  </a:lnTo>
                  <a:lnTo>
                    <a:pt x="0" y="1330"/>
                  </a:lnTo>
                  <a:lnTo>
                    <a:pt x="6" y="1287"/>
                  </a:lnTo>
                  <a:lnTo>
                    <a:pt x="30" y="1256"/>
                  </a:lnTo>
                  <a:lnTo>
                    <a:pt x="59" y="1237"/>
                  </a:lnTo>
                  <a:lnTo>
                    <a:pt x="88" y="1231"/>
                  </a:lnTo>
                  <a:lnTo>
                    <a:pt x="106" y="1231"/>
                  </a:lnTo>
                  <a:lnTo>
                    <a:pt x="124" y="1243"/>
                  </a:lnTo>
                  <a:lnTo>
                    <a:pt x="135" y="1256"/>
                  </a:lnTo>
                  <a:lnTo>
                    <a:pt x="147" y="1293"/>
                  </a:lnTo>
                  <a:lnTo>
                    <a:pt x="147" y="1305"/>
                  </a:lnTo>
                  <a:lnTo>
                    <a:pt x="135" y="1342"/>
                  </a:lnTo>
                  <a:lnTo>
                    <a:pt x="124" y="1355"/>
                  </a:lnTo>
                  <a:lnTo>
                    <a:pt x="106" y="1367"/>
                  </a:lnTo>
                  <a:lnTo>
                    <a:pt x="82" y="1380"/>
                  </a:lnTo>
                  <a:lnTo>
                    <a:pt x="100" y="1392"/>
                  </a:lnTo>
                  <a:lnTo>
                    <a:pt x="124" y="1398"/>
                  </a:lnTo>
                  <a:lnTo>
                    <a:pt x="147" y="1398"/>
                  </a:lnTo>
                  <a:lnTo>
                    <a:pt x="182" y="1386"/>
                  </a:lnTo>
                  <a:lnTo>
                    <a:pt x="212" y="1355"/>
                  </a:lnTo>
                  <a:lnTo>
                    <a:pt x="235" y="1311"/>
                  </a:lnTo>
                  <a:lnTo>
                    <a:pt x="247" y="1274"/>
                  </a:lnTo>
                  <a:lnTo>
                    <a:pt x="253" y="1243"/>
                  </a:lnTo>
                  <a:lnTo>
                    <a:pt x="265" y="1175"/>
                  </a:lnTo>
                  <a:lnTo>
                    <a:pt x="282" y="1083"/>
                  </a:lnTo>
                  <a:lnTo>
                    <a:pt x="300" y="977"/>
                  </a:lnTo>
                  <a:lnTo>
                    <a:pt x="323" y="866"/>
                  </a:lnTo>
                  <a:lnTo>
                    <a:pt x="341" y="755"/>
                  </a:lnTo>
                  <a:lnTo>
                    <a:pt x="359" y="656"/>
                  </a:lnTo>
                  <a:lnTo>
                    <a:pt x="370" y="569"/>
                  </a:lnTo>
                  <a:lnTo>
                    <a:pt x="382" y="513"/>
                  </a:lnTo>
                  <a:lnTo>
                    <a:pt x="388" y="488"/>
                  </a:lnTo>
                  <a:lnTo>
                    <a:pt x="247" y="488"/>
                  </a:lnTo>
                  <a:lnTo>
                    <a:pt x="235" y="482"/>
                  </a:lnTo>
                  <a:lnTo>
                    <a:pt x="229" y="476"/>
                  </a:lnTo>
                  <a:lnTo>
                    <a:pt x="229" y="451"/>
                  </a:lnTo>
                  <a:lnTo>
                    <a:pt x="235" y="445"/>
                  </a:lnTo>
                  <a:lnTo>
                    <a:pt x="247" y="439"/>
                  </a:lnTo>
                  <a:lnTo>
                    <a:pt x="253" y="433"/>
                  </a:lnTo>
                  <a:lnTo>
                    <a:pt x="406" y="433"/>
                  </a:lnTo>
                  <a:lnTo>
                    <a:pt x="423" y="334"/>
                  </a:lnTo>
                  <a:lnTo>
                    <a:pt x="441" y="259"/>
                  </a:lnTo>
                  <a:lnTo>
                    <a:pt x="452" y="204"/>
                  </a:lnTo>
                  <a:lnTo>
                    <a:pt x="464" y="154"/>
                  </a:lnTo>
                  <a:lnTo>
                    <a:pt x="482" y="117"/>
                  </a:lnTo>
                  <a:lnTo>
                    <a:pt x="535" y="55"/>
                  </a:lnTo>
                  <a:lnTo>
                    <a:pt x="599" y="12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6" name="Freeform 18"/>
            <p:cNvSpPr>
              <a:spLocks/>
            </p:cNvSpPr>
            <p:nvPr/>
          </p:nvSpPr>
          <p:spPr bwMode="auto">
            <a:xfrm>
              <a:off x="16531" y="4041"/>
              <a:ext cx="499" cy="2253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2" y="0"/>
                </a:cxn>
                <a:cxn ang="0">
                  <a:pos x="493" y="6"/>
                </a:cxn>
                <a:cxn ang="0">
                  <a:pos x="499" y="12"/>
                </a:cxn>
                <a:cxn ang="0">
                  <a:pos x="499" y="31"/>
                </a:cxn>
                <a:cxn ang="0">
                  <a:pos x="470" y="62"/>
                </a:cxn>
                <a:cxn ang="0">
                  <a:pos x="370" y="186"/>
                </a:cxn>
                <a:cxn ang="0">
                  <a:pos x="288" y="328"/>
                </a:cxn>
                <a:cxn ang="0">
                  <a:pos x="229" y="470"/>
                </a:cxn>
                <a:cxn ang="0">
                  <a:pos x="182" y="631"/>
                </a:cxn>
                <a:cxn ang="0">
                  <a:pos x="153" y="792"/>
                </a:cxn>
                <a:cxn ang="0">
                  <a:pos x="135" y="959"/>
                </a:cxn>
                <a:cxn ang="0">
                  <a:pos x="129" y="1126"/>
                </a:cxn>
                <a:cxn ang="0">
                  <a:pos x="135" y="1281"/>
                </a:cxn>
                <a:cxn ang="0">
                  <a:pos x="147" y="1436"/>
                </a:cxn>
                <a:cxn ang="0">
                  <a:pos x="176" y="1597"/>
                </a:cxn>
                <a:cxn ang="0">
                  <a:pos x="217" y="1758"/>
                </a:cxn>
                <a:cxn ang="0">
                  <a:pos x="282" y="1912"/>
                </a:cxn>
                <a:cxn ang="0">
                  <a:pos x="358" y="2055"/>
                </a:cxn>
                <a:cxn ang="0">
                  <a:pos x="464" y="2185"/>
                </a:cxn>
                <a:cxn ang="0">
                  <a:pos x="482" y="2203"/>
                </a:cxn>
                <a:cxn ang="0">
                  <a:pos x="487" y="2215"/>
                </a:cxn>
                <a:cxn ang="0">
                  <a:pos x="499" y="2228"/>
                </a:cxn>
                <a:cxn ang="0">
                  <a:pos x="499" y="2240"/>
                </a:cxn>
                <a:cxn ang="0">
                  <a:pos x="493" y="2246"/>
                </a:cxn>
                <a:cxn ang="0">
                  <a:pos x="482" y="2253"/>
                </a:cxn>
                <a:cxn ang="0">
                  <a:pos x="476" y="2253"/>
                </a:cxn>
                <a:cxn ang="0">
                  <a:pos x="458" y="2246"/>
                </a:cxn>
                <a:cxn ang="0">
                  <a:pos x="423" y="2215"/>
                </a:cxn>
                <a:cxn ang="0">
                  <a:pos x="376" y="2172"/>
                </a:cxn>
                <a:cxn ang="0">
                  <a:pos x="317" y="2110"/>
                </a:cxn>
                <a:cxn ang="0">
                  <a:pos x="258" y="2030"/>
                </a:cxn>
                <a:cxn ang="0">
                  <a:pos x="200" y="1937"/>
                </a:cxn>
                <a:cxn ang="0">
                  <a:pos x="141" y="1826"/>
                </a:cxn>
                <a:cxn ang="0">
                  <a:pos x="70" y="1640"/>
                </a:cxn>
                <a:cxn ang="0">
                  <a:pos x="29" y="1448"/>
                </a:cxn>
                <a:cxn ang="0">
                  <a:pos x="6" y="1275"/>
                </a:cxn>
                <a:cxn ang="0">
                  <a:pos x="0" y="1126"/>
                </a:cxn>
                <a:cxn ang="0">
                  <a:pos x="6" y="978"/>
                </a:cxn>
                <a:cxn ang="0">
                  <a:pos x="29" y="805"/>
                </a:cxn>
                <a:cxn ang="0">
                  <a:pos x="70" y="625"/>
                </a:cxn>
                <a:cxn ang="0">
                  <a:pos x="135" y="439"/>
                </a:cxn>
                <a:cxn ang="0">
                  <a:pos x="194" y="328"/>
                </a:cxn>
                <a:cxn ang="0">
                  <a:pos x="258" y="229"/>
                </a:cxn>
                <a:cxn ang="0">
                  <a:pos x="317" y="149"/>
                </a:cxn>
                <a:cxn ang="0">
                  <a:pos x="376" y="81"/>
                </a:cxn>
                <a:cxn ang="0">
                  <a:pos x="423" y="37"/>
                </a:cxn>
                <a:cxn ang="0">
                  <a:pos x="476" y="0"/>
                </a:cxn>
              </a:cxnLst>
              <a:rect l="0" t="0" r="r" b="b"/>
              <a:pathLst>
                <a:path w="499" h="2253">
                  <a:moveTo>
                    <a:pt x="476" y="0"/>
                  </a:moveTo>
                  <a:lnTo>
                    <a:pt x="482" y="0"/>
                  </a:lnTo>
                  <a:lnTo>
                    <a:pt x="493" y="6"/>
                  </a:lnTo>
                  <a:lnTo>
                    <a:pt x="499" y="12"/>
                  </a:lnTo>
                  <a:lnTo>
                    <a:pt x="499" y="31"/>
                  </a:lnTo>
                  <a:lnTo>
                    <a:pt x="470" y="62"/>
                  </a:lnTo>
                  <a:lnTo>
                    <a:pt x="370" y="186"/>
                  </a:lnTo>
                  <a:lnTo>
                    <a:pt x="288" y="328"/>
                  </a:lnTo>
                  <a:lnTo>
                    <a:pt x="229" y="470"/>
                  </a:lnTo>
                  <a:lnTo>
                    <a:pt x="182" y="631"/>
                  </a:lnTo>
                  <a:lnTo>
                    <a:pt x="153" y="792"/>
                  </a:lnTo>
                  <a:lnTo>
                    <a:pt x="135" y="959"/>
                  </a:lnTo>
                  <a:lnTo>
                    <a:pt x="129" y="1126"/>
                  </a:lnTo>
                  <a:lnTo>
                    <a:pt x="135" y="1281"/>
                  </a:lnTo>
                  <a:lnTo>
                    <a:pt x="147" y="1436"/>
                  </a:lnTo>
                  <a:lnTo>
                    <a:pt x="176" y="1597"/>
                  </a:lnTo>
                  <a:lnTo>
                    <a:pt x="217" y="1758"/>
                  </a:lnTo>
                  <a:lnTo>
                    <a:pt x="282" y="1912"/>
                  </a:lnTo>
                  <a:lnTo>
                    <a:pt x="358" y="2055"/>
                  </a:lnTo>
                  <a:lnTo>
                    <a:pt x="464" y="2185"/>
                  </a:lnTo>
                  <a:lnTo>
                    <a:pt x="482" y="2203"/>
                  </a:lnTo>
                  <a:lnTo>
                    <a:pt x="487" y="2215"/>
                  </a:lnTo>
                  <a:lnTo>
                    <a:pt x="499" y="2228"/>
                  </a:lnTo>
                  <a:lnTo>
                    <a:pt x="499" y="2240"/>
                  </a:lnTo>
                  <a:lnTo>
                    <a:pt x="493" y="2246"/>
                  </a:lnTo>
                  <a:lnTo>
                    <a:pt x="482" y="2253"/>
                  </a:lnTo>
                  <a:lnTo>
                    <a:pt x="476" y="2253"/>
                  </a:lnTo>
                  <a:lnTo>
                    <a:pt x="458" y="2246"/>
                  </a:lnTo>
                  <a:lnTo>
                    <a:pt x="423" y="2215"/>
                  </a:lnTo>
                  <a:lnTo>
                    <a:pt x="376" y="2172"/>
                  </a:lnTo>
                  <a:lnTo>
                    <a:pt x="317" y="2110"/>
                  </a:lnTo>
                  <a:lnTo>
                    <a:pt x="258" y="2030"/>
                  </a:lnTo>
                  <a:lnTo>
                    <a:pt x="200" y="1937"/>
                  </a:lnTo>
                  <a:lnTo>
                    <a:pt x="141" y="1826"/>
                  </a:lnTo>
                  <a:lnTo>
                    <a:pt x="70" y="1640"/>
                  </a:lnTo>
                  <a:lnTo>
                    <a:pt x="29" y="1448"/>
                  </a:lnTo>
                  <a:lnTo>
                    <a:pt x="6" y="1275"/>
                  </a:lnTo>
                  <a:lnTo>
                    <a:pt x="0" y="1126"/>
                  </a:lnTo>
                  <a:lnTo>
                    <a:pt x="6" y="978"/>
                  </a:lnTo>
                  <a:lnTo>
                    <a:pt x="29" y="805"/>
                  </a:lnTo>
                  <a:lnTo>
                    <a:pt x="70" y="625"/>
                  </a:lnTo>
                  <a:lnTo>
                    <a:pt x="135" y="439"/>
                  </a:lnTo>
                  <a:lnTo>
                    <a:pt x="194" y="328"/>
                  </a:lnTo>
                  <a:lnTo>
                    <a:pt x="258" y="229"/>
                  </a:lnTo>
                  <a:lnTo>
                    <a:pt x="317" y="149"/>
                  </a:lnTo>
                  <a:lnTo>
                    <a:pt x="376" y="81"/>
                  </a:lnTo>
                  <a:lnTo>
                    <a:pt x="423" y="37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auto">
            <a:xfrm>
              <a:off x="17265" y="4140"/>
              <a:ext cx="1427" cy="1584"/>
            </a:xfrm>
            <a:custGeom>
              <a:avLst/>
              <a:gdLst/>
              <a:ahLst/>
              <a:cxnLst>
                <a:cxn ang="0">
                  <a:pos x="376" y="13"/>
                </a:cxn>
                <a:cxn ang="0">
                  <a:pos x="523" y="99"/>
                </a:cxn>
                <a:cxn ang="0">
                  <a:pos x="623" y="235"/>
                </a:cxn>
                <a:cxn ang="0">
                  <a:pos x="676" y="384"/>
                </a:cxn>
                <a:cxn ang="0">
                  <a:pos x="705" y="508"/>
                </a:cxn>
                <a:cxn ang="0">
                  <a:pos x="717" y="545"/>
                </a:cxn>
                <a:cxn ang="0">
                  <a:pos x="799" y="254"/>
                </a:cxn>
                <a:cxn ang="0">
                  <a:pos x="946" y="68"/>
                </a:cxn>
                <a:cxn ang="0">
                  <a:pos x="1145" y="0"/>
                </a:cxn>
                <a:cxn ang="0">
                  <a:pos x="1286" y="43"/>
                </a:cxn>
                <a:cxn ang="0">
                  <a:pos x="1380" y="155"/>
                </a:cxn>
                <a:cxn ang="0">
                  <a:pos x="1421" y="285"/>
                </a:cxn>
                <a:cxn ang="0">
                  <a:pos x="1427" y="365"/>
                </a:cxn>
                <a:cxn ang="0">
                  <a:pos x="1380" y="384"/>
                </a:cxn>
                <a:cxn ang="0">
                  <a:pos x="1363" y="365"/>
                </a:cxn>
                <a:cxn ang="0">
                  <a:pos x="1357" y="347"/>
                </a:cxn>
                <a:cxn ang="0">
                  <a:pos x="1310" y="241"/>
                </a:cxn>
                <a:cxn ang="0">
                  <a:pos x="1228" y="186"/>
                </a:cxn>
                <a:cxn ang="0">
                  <a:pos x="1145" y="173"/>
                </a:cxn>
                <a:cxn ang="0">
                  <a:pos x="987" y="229"/>
                </a:cxn>
                <a:cxn ang="0">
                  <a:pos x="887" y="365"/>
                </a:cxn>
                <a:cxn ang="0">
                  <a:pos x="834" y="539"/>
                </a:cxn>
                <a:cxn ang="0">
                  <a:pos x="811" y="718"/>
                </a:cxn>
                <a:cxn ang="0">
                  <a:pos x="816" y="1473"/>
                </a:cxn>
                <a:cxn ang="0">
                  <a:pos x="869" y="1504"/>
                </a:cxn>
                <a:cxn ang="0">
                  <a:pos x="1081" y="1516"/>
                </a:cxn>
                <a:cxn ang="0">
                  <a:pos x="1022" y="1584"/>
                </a:cxn>
                <a:cxn ang="0">
                  <a:pos x="482" y="1578"/>
                </a:cxn>
                <a:cxn ang="0">
                  <a:pos x="347" y="1584"/>
                </a:cxn>
                <a:cxn ang="0">
                  <a:pos x="499" y="1516"/>
                </a:cxn>
                <a:cxn ang="0">
                  <a:pos x="593" y="1491"/>
                </a:cxn>
                <a:cxn ang="0">
                  <a:pos x="617" y="1442"/>
                </a:cxn>
                <a:cxn ang="0">
                  <a:pos x="611" y="662"/>
                </a:cxn>
                <a:cxn ang="0">
                  <a:pos x="582" y="501"/>
                </a:cxn>
                <a:cxn ang="0">
                  <a:pos x="523" y="340"/>
                </a:cxn>
                <a:cxn ang="0">
                  <a:pos x="423" y="223"/>
                </a:cxn>
                <a:cxn ang="0">
                  <a:pos x="276" y="173"/>
                </a:cxn>
                <a:cxn ang="0">
                  <a:pos x="235" y="180"/>
                </a:cxn>
                <a:cxn ang="0">
                  <a:pos x="153" y="204"/>
                </a:cxn>
                <a:cxn ang="0">
                  <a:pos x="82" y="285"/>
                </a:cxn>
                <a:cxn ang="0">
                  <a:pos x="65" y="371"/>
                </a:cxn>
                <a:cxn ang="0">
                  <a:pos x="47" y="384"/>
                </a:cxn>
                <a:cxn ang="0">
                  <a:pos x="0" y="365"/>
                </a:cxn>
                <a:cxn ang="0">
                  <a:pos x="6" y="285"/>
                </a:cxn>
                <a:cxn ang="0">
                  <a:pos x="53" y="155"/>
                </a:cxn>
                <a:cxn ang="0">
                  <a:pos x="141" y="43"/>
                </a:cxn>
                <a:cxn ang="0">
                  <a:pos x="282" y="0"/>
                </a:cxn>
              </a:cxnLst>
              <a:rect l="0" t="0" r="r" b="b"/>
              <a:pathLst>
                <a:path w="1427" h="1584">
                  <a:moveTo>
                    <a:pt x="282" y="0"/>
                  </a:moveTo>
                  <a:lnTo>
                    <a:pt x="376" y="13"/>
                  </a:lnTo>
                  <a:lnTo>
                    <a:pt x="458" y="50"/>
                  </a:lnTo>
                  <a:lnTo>
                    <a:pt x="523" y="99"/>
                  </a:lnTo>
                  <a:lnTo>
                    <a:pt x="576" y="167"/>
                  </a:lnTo>
                  <a:lnTo>
                    <a:pt x="623" y="235"/>
                  </a:lnTo>
                  <a:lnTo>
                    <a:pt x="652" y="316"/>
                  </a:lnTo>
                  <a:lnTo>
                    <a:pt x="676" y="384"/>
                  </a:lnTo>
                  <a:lnTo>
                    <a:pt x="693" y="452"/>
                  </a:lnTo>
                  <a:lnTo>
                    <a:pt x="705" y="508"/>
                  </a:lnTo>
                  <a:lnTo>
                    <a:pt x="711" y="545"/>
                  </a:lnTo>
                  <a:lnTo>
                    <a:pt x="717" y="545"/>
                  </a:lnTo>
                  <a:lnTo>
                    <a:pt x="752" y="384"/>
                  </a:lnTo>
                  <a:lnTo>
                    <a:pt x="799" y="254"/>
                  </a:lnTo>
                  <a:lnTo>
                    <a:pt x="863" y="142"/>
                  </a:lnTo>
                  <a:lnTo>
                    <a:pt x="946" y="68"/>
                  </a:lnTo>
                  <a:lnTo>
                    <a:pt x="1040" y="19"/>
                  </a:lnTo>
                  <a:lnTo>
                    <a:pt x="1145" y="0"/>
                  </a:lnTo>
                  <a:lnTo>
                    <a:pt x="1222" y="13"/>
                  </a:lnTo>
                  <a:lnTo>
                    <a:pt x="1286" y="43"/>
                  </a:lnTo>
                  <a:lnTo>
                    <a:pt x="1339" y="93"/>
                  </a:lnTo>
                  <a:lnTo>
                    <a:pt x="1380" y="155"/>
                  </a:lnTo>
                  <a:lnTo>
                    <a:pt x="1404" y="217"/>
                  </a:lnTo>
                  <a:lnTo>
                    <a:pt x="1421" y="285"/>
                  </a:lnTo>
                  <a:lnTo>
                    <a:pt x="1427" y="347"/>
                  </a:lnTo>
                  <a:lnTo>
                    <a:pt x="1427" y="365"/>
                  </a:lnTo>
                  <a:lnTo>
                    <a:pt x="1410" y="384"/>
                  </a:lnTo>
                  <a:lnTo>
                    <a:pt x="1380" y="384"/>
                  </a:lnTo>
                  <a:lnTo>
                    <a:pt x="1369" y="378"/>
                  </a:lnTo>
                  <a:lnTo>
                    <a:pt x="1363" y="365"/>
                  </a:lnTo>
                  <a:lnTo>
                    <a:pt x="1363" y="359"/>
                  </a:lnTo>
                  <a:lnTo>
                    <a:pt x="1357" y="347"/>
                  </a:lnTo>
                  <a:lnTo>
                    <a:pt x="1339" y="285"/>
                  </a:lnTo>
                  <a:lnTo>
                    <a:pt x="1310" y="241"/>
                  </a:lnTo>
                  <a:lnTo>
                    <a:pt x="1269" y="204"/>
                  </a:lnTo>
                  <a:lnTo>
                    <a:pt x="1228" y="186"/>
                  </a:lnTo>
                  <a:lnTo>
                    <a:pt x="1181" y="173"/>
                  </a:lnTo>
                  <a:lnTo>
                    <a:pt x="1145" y="173"/>
                  </a:lnTo>
                  <a:lnTo>
                    <a:pt x="1057" y="186"/>
                  </a:lnTo>
                  <a:lnTo>
                    <a:pt x="987" y="229"/>
                  </a:lnTo>
                  <a:lnTo>
                    <a:pt x="934" y="285"/>
                  </a:lnTo>
                  <a:lnTo>
                    <a:pt x="887" y="365"/>
                  </a:lnTo>
                  <a:lnTo>
                    <a:pt x="858" y="446"/>
                  </a:lnTo>
                  <a:lnTo>
                    <a:pt x="834" y="539"/>
                  </a:lnTo>
                  <a:lnTo>
                    <a:pt x="822" y="631"/>
                  </a:lnTo>
                  <a:lnTo>
                    <a:pt x="811" y="718"/>
                  </a:lnTo>
                  <a:lnTo>
                    <a:pt x="811" y="1442"/>
                  </a:lnTo>
                  <a:lnTo>
                    <a:pt x="816" y="1473"/>
                  </a:lnTo>
                  <a:lnTo>
                    <a:pt x="834" y="1491"/>
                  </a:lnTo>
                  <a:lnTo>
                    <a:pt x="869" y="1504"/>
                  </a:lnTo>
                  <a:lnTo>
                    <a:pt x="928" y="1516"/>
                  </a:lnTo>
                  <a:lnTo>
                    <a:pt x="1081" y="1516"/>
                  </a:lnTo>
                  <a:lnTo>
                    <a:pt x="1081" y="1584"/>
                  </a:lnTo>
                  <a:lnTo>
                    <a:pt x="1022" y="1584"/>
                  </a:lnTo>
                  <a:lnTo>
                    <a:pt x="946" y="1578"/>
                  </a:lnTo>
                  <a:lnTo>
                    <a:pt x="482" y="1578"/>
                  </a:lnTo>
                  <a:lnTo>
                    <a:pt x="405" y="1584"/>
                  </a:lnTo>
                  <a:lnTo>
                    <a:pt x="347" y="1584"/>
                  </a:lnTo>
                  <a:lnTo>
                    <a:pt x="347" y="1516"/>
                  </a:lnTo>
                  <a:lnTo>
                    <a:pt x="499" y="1516"/>
                  </a:lnTo>
                  <a:lnTo>
                    <a:pt x="558" y="1504"/>
                  </a:lnTo>
                  <a:lnTo>
                    <a:pt x="593" y="1491"/>
                  </a:lnTo>
                  <a:lnTo>
                    <a:pt x="611" y="1473"/>
                  </a:lnTo>
                  <a:lnTo>
                    <a:pt x="617" y="1442"/>
                  </a:lnTo>
                  <a:lnTo>
                    <a:pt x="617" y="737"/>
                  </a:lnTo>
                  <a:lnTo>
                    <a:pt x="611" y="662"/>
                  </a:lnTo>
                  <a:lnTo>
                    <a:pt x="599" y="582"/>
                  </a:lnTo>
                  <a:lnTo>
                    <a:pt x="582" y="501"/>
                  </a:lnTo>
                  <a:lnTo>
                    <a:pt x="558" y="421"/>
                  </a:lnTo>
                  <a:lnTo>
                    <a:pt x="523" y="340"/>
                  </a:lnTo>
                  <a:lnTo>
                    <a:pt x="482" y="272"/>
                  </a:lnTo>
                  <a:lnTo>
                    <a:pt x="423" y="223"/>
                  </a:lnTo>
                  <a:lnTo>
                    <a:pt x="358" y="186"/>
                  </a:lnTo>
                  <a:lnTo>
                    <a:pt x="276" y="173"/>
                  </a:lnTo>
                  <a:lnTo>
                    <a:pt x="264" y="173"/>
                  </a:lnTo>
                  <a:lnTo>
                    <a:pt x="235" y="180"/>
                  </a:lnTo>
                  <a:lnTo>
                    <a:pt x="194" y="186"/>
                  </a:lnTo>
                  <a:lnTo>
                    <a:pt x="153" y="204"/>
                  </a:lnTo>
                  <a:lnTo>
                    <a:pt x="112" y="241"/>
                  </a:lnTo>
                  <a:lnTo>
                    <a:pt x="82" y="285"/>
                  </a:lnTo>
                  <a:lnTo>
                    <a:pt x="65" y="353"/>
                  </a:lnTo>
                  <a:lnTo>
                    <a:pt x="65" y="371"/>
                  </a:lnTo>
                  <a:lnTo>
                    <a:pt x="59" y="378"/>
                  </a:lnTo>
                  <a:lnTo>
                    <a:pt x="47" y="384"/>
                  </a:lnTo>
                  <a:lnTo>
                    <a:pt x="18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6" y="285"/>
                  </a:lnTo>
                  <a:lnTo>
                    <a:pt x="24" y="217"/>
                  </a:lnTo>
                  <a:lnTo>
                    <a:pt x="53" y="155"/>
                  </a:lnTo>
                  <a:lnTo>
                    <a:pt x="88" y="93"/>
                  </a:lnTo>
                  <a:lnTo>
                    <a:pt x="141" y="43"/>
                  </a:lnTo>
                  <a:lnTo>
                    <a:pt x="206" y="13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8" name="Freeform 20"/>
            <p:cNvSpPr>
              <a:spLocks/>
            </p:cNvSpPr>
            <p:nvPr/>
          </p:nvSpPr>
          <p:spPr bwMode="auto">
            <a:xfrm>
              <a:off x="18945" y="4041"/>
              <a:ext cx="505" cy="224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1" y="6"/>
                </a:cxn>
                <a:cxn ang="0">
                  <a:pos x="76" y="37"/>
                </a:cxn>
                <a:cxn ang="0">
                  <a:pos x="123" y="81"/>
                </a:cxn>
                <a:cxn ang="0">
                  <a:pos x="182" y="142"/>
                </a:cxn>
                <a:cxn ang="0">
                  <a:pos x="241" y="223"/>
                </a:cxn>
                <a:cxn ang="0">
                  <a:pos x="299" y="316"/>
                </a:cxn>
                <a:cxn ang="0">
                  <a:pos x="358" y="427"/>
                </a:cxn>
                <a:cxn ang="0">
                  <a:pos x="429" y="619"/>
                </a:cxn>
                <a:cxn ang="0">
                  <a:pos x="476" y="805"/>
                </a:cxn>
                <a:cxn ang="0">
                  <a:pos x="493" y="978"/>
                </a:cxn>
                <a:cxn ang="0">
                  <a:pos x="499" y="1126"/>
                </a:cxn>
                <a:cxn ang="0">
                  <a:pos x="505" y="1120"/>
                </a:cxn>
                <a:cxn ang="0">
                  <a:pos x="499" y="1269"/>
                </a:cxn>
                <a:cxn ang="0">
                  <a:pos x="476" y="1442"/>
                </a:cxn>
                <a:cxn ang="0">
                  <a:pos x="434" y="1621"/>
                </a:cxn>
                <a:cxn ang="0">
                  <a:pos x="370" y="1807"/>
                </a:cxn>
                <a:cxn ang="0">
                  <a:pos x="311" y="1918"/>
                </a:cxn>
                <a:cxn ang="0">
                  <a:pos x="247" y="2017"/>
                </a:cxn>
                <a:cxn ang="0">
                  <a:pos x="188" y="2098"/>
                </a:cxn>
                <a:cxn ang="0">
                  <a:pos x="129" y="2166"/>
                </a:cxn>
                <a:cxn ang="0">
                  <a:pos x="82" y="2209"/>
                </a:cxn>
                <a:cxn ang="0">
                  <a:pos x="29" y="2246"/>
                </a:cxn>
                <a:cxn ang="0">
                  <a:pos x="23" y="2246"/>
                </a:cxn>
                <a:cxn ang="0">
                  <a:pos x="12" y="2240"/>
                </a:cxn>
                <a:cxn ang="0">
                  <a:pos x="6" y="2234"/>
                </a:cxn>
                <a:cxn ang="0">
                  <a:pos x="6" y="2222"/>
                </a:cxn>
                <a:cxn ang="0">
                  <a:pos x="35" y="2191"/>
                </a:cxn>
                <a:cxn ang="0">
                  <a:pos x="135" y="2067"/>
                </a:cxn>
                <a:cxn ang="0">
                  <a:pos x="217" y="1925"/>
                </a:cxn>
                <a:cxn ang="0">
                  <a:pos x="282" y="1776"/>
                </a:cxn>
                <a:cxn ang="0">
                  <a:pos x="323" y="1621"/>
                </a:cxn>
                <a:cxn ang="0">
                  <a:pos x="352" y="1454"/>
                </a:cxn>
                <a:cxn ang="0">
                  <a:pos x="370" y="1293"/>
                </a:cxn>
                <a:cxn ang="0">
                  <a:pos x="376" y="1126"/>
                </a:cxn>
                <a:cxn ang="0">
                  <a:pos x="364" y="904"/>
                </a:cxn>
                <a:cxn ang="0">
                  <a:pos x="335" y="693"/>
                </a:cxn>
                <a:cxn ang="0">
                  <a:pos x="288" y="508"/>
                </a:cxn>
                <a:cxn ang="0">
                  <a:pos x="223" y="340"/>
                </a:cxn>
                <a:cxn ang="0">
                  <a:pos x="141" y="198"/>
                </a:cxn>
                <a:cxn ang="0">
                  <a:pos x="41" y="74"/>
                </a:cxn>
                <a:cxn ang="0">
                  <a:pos x="23" y="62"/>
                </a:cxn>
                <a:cxn ang="0">
                  <a:pos x="17" y="50"/>
                </a:cxn>
                <a:cxn ang="0">
                  <a:pos x="6" y="43"/>
                </a:cxn>
                <a:cxn ang="0">
                  <a:pos x="6" y="37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23" y="0"/>
                </a:cxn>
              </a:cxnLst>
              <a:rect l="0" t="0" r="r" b="b"/>
              <a:pathLst>
                <a:path w="505" h="2246">
                  <a:moveTo>
                    <a:pt x="23" y="0"/>
                  </a:moveTo>
                  <a:lnTo>
                    <a:pt x="41" y="6"/>
                  </a:lnTo>
                  <a:lnTo>
                    <a:pt x="76" y="37"/>
                  </a:lnTo>
                  <a:lnTo>
                    <a:pt x="123" y="81"/>
                  </a:lnTo>
                  <a:lnTo>
                    <a:pt x="182" y="142"/>
                  </a:lnTo>
                  <a:lnTo>
                    <a:pt x="241" y="223"/>
                  </a:lnTo>
                  <a:lnTo>
                    <a:pt x="299" y="316"/>
                  </a:lnTo>
                  <a:lnTo>
                    <a:pt x="358" y="427"/>
                  </a:lnTo>
                  <a:lnTo>
                    <a:pt x="429" y="619"/>
                  </a:lnTo>
                  <a:lnTo>
                    <a:pt x="476" y="805"/>
                  </a:lnTo>
                  <a:lnTo>
                    <a:pt x="493" y="978"/>
                  </a:lnTo>
                  <a:lnTo>
                    <a:pt x="499" y="1126"/>
                  </a:lnTo>
                  <a:lnTo>
                    <a:pt x="505" y="1120"/>
                  </a:lnTo>
                  <a:lnTo>
                    <a:pt x="499" y="1269"/>
                  </a:lnTo>
                  <a:lnTo>
                    <a:pt x="476" y="1442"/>
                  </a:lnTo>
                  <a:lnTo>
                    <a:pt x="434" y="1621"/>
                  </a:lnTo>
                  <a:lnTo>
                    <a:pt x="370" y="1807"/>
                  </a:lnTo>
                  <a:lnTo>
                    <a:pt x="311" y="1918"/>
                  </a:lnTo>
                  <a:lnTo>
                    <a:pt x="247" y="2017"/>
                  </a:lnTo>
                  <a:lnTo>
                    <a:pt x="188" y="2098"/>
                  </a:lnTo>
                  <a:lnTo>
                    <a:pt x="129" y="2166"/>
                  </a:lnTo>
                  <a:lnTo>
                    <a:pt x="82" y="2209"/>
                  </a:lnTo>
                  <a:lnTo>
                    <a:pt x="29" y="2246"/>
                  </a:lnTo>
                  <a:lnTo>
                    <a:pt x="23" y="2246"/>
                  </a:lnTo>
                  <a:lnTo>
                    <a:pt x="12" y="2240"/>
                  </a:lnTo>
                  <a:lnTo>
                    <a:pt x="6" y="2234"/>
                  </a:lnTo>
                  <a:lnTo>
                    <a:pt x="6" y="2222"/>
                  </a:lnTo>
                  <a:lnTo>
                    <a:pt x="35" y="2191"/>
                  </a:lnTo>
                  <a:lnTo>
                    <a:pt x="135" y="2067"/>
                  </a:lnTo>
                  <a:lnTo>
                    <a:pt x="217" y="1925"/>
                  </a:lnTo>
                  <a:lnTo>
                    <a:pt x="282" y="1776"/>
                  </a:lnTo>
                  <a:lnTo>
                    <a:pt x="323" y="1621"/>
                  </a:lnTo>
                  <a:lnTo>
                    <a:pt x="352" y="1454"/>
                  </a:lnTo>
                  <a:lnTo>
                    <a:pt x="370" y="1293"/>
                  </a:lnTo>
                  <a:lnTo>
                    <a:pt x="376" y="1126"/>
                  </a:lnTo>
                  <a:lnTo>
                    <a:pt x="364" y="904"/>
                  </a:lnTo>
                  <a:lnTo>
                    <a:pt x="335" y="693"/>
                  </a:lnTo>
                  <a:lnTo>
                    <a:pt x="288" y="508"/>
                  </a:lnTo>
                  <a:lnTo>
                    <a:pt x="223" y="340"/>
                  </a:lnTo>
                  <a:lnTo>
                    <a:pt x="141" y="198"/>
                  </a:lnTo>
                  <a:lnTo>
                    <a:pt x="41" y="74"/>
                  </a:lnTo>
                  <a:lnTo>
                    <a:pt x="23" y="62"/>
                  </a:lnTo>
                  <a:lnTo>
                    <a:pt x="17" y="50"/>
                  </a:lnTo>
                  <a:lnTo>
                    <a:pt x="6" y="43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3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914400" y="5334000"/>
            <a:ext cx="4866547" cy="570307"/>
            <a:chOff x="192" y="3293"/>
            <a:chExt cx="22485" cy="2635"/>
          </a:xfrm>
          <a:solidFill>
            <a:srgbClr val="C00000"/>
          </a:solidFill>
        </p:grpSpPr>
        <p:sp>
          <p:nvSpPr>
            <p:cNvPr id="78873" name="Freeform 25"/>
            <p:cNvSpPr>
              <a:spLocks/>
            </p:cNvSpPr>
            <p:nvPr/>
          </p:nvSpPr>
          <p:spPr bwMode="auto">
            <a:xfrm>
              <a:off x="192" y="3658"/>
              <a:ext cx="1276" cy="1650"/>
            </a:xfrm>
            <a:custGeom>
              <a:avLst/>
              <a:gdLst/>
              <a:ahLst/>
              <a:cxnLst>
                <a:cxn ang="0">
                  <a:pos x="883" y="8"/>
                </a:cxn>
                <a:cxn ang="0">
                  <a:pos x="1041" y="88"/>
                </a:cxn>
                <a:cxn ang="0">
                  <a:pos x="1193" y="29"/>
                </a:cxn>
                <a:cxn ang="0">
                  <a:pos x="1220" y="8"/>
                </a:cxn>
                <a:cxn ang="0">
                  <a:pos x="1241" y="0"/>
                </a:cxn>
                <a:cxn ang="0">
                  <a:pos x="1255" y="22"/>
                </a:cxn>
                <a:cxn ang="0">
                  <a:pos x="1158" y="540"/>
                </a:cxn>
                <a:cxn ang="0">
                  <a:pos x="1151" y="577"/>
                </a:cxn>
                <a:cxn ang="0">
                  <a:pos x="1117" y="584"/>
                </a:cxn>
                <a:cxn ang="0">
                  <a:pos x="1103" y="519"/>
                </a:cxn>
                <a:cxn ang="0">
                  <a:pos x="1096" y="314"/>
                </a:cxn>
                <a:cxn ang="0">
                  <a:pos x="1021" y="161"/>
                </a:cxn>
                <a:cxn ang="0">
                  <a:pos x="883" y="88"/>
                </a:cxn>
                <a:cxn ang="0">
                  <a:pos x="683" y="102"/>
                </a:cxn>
                <a:cxn ang="0">
                  <a:pos x="497" y="241"/>
                </a:cxn>
                <a:cxn ang="0">
                  <a:pos x="428" y="453"/>
                </a:cxn>
                <a:cxn ang="0">
                  <a:pos x="469" y="592"/>
                </a:cxn>
                <a:cxn ang="0">
                  <a:pos x="552" y="657"/>
                </a:cxn>
                <a:cxn ang="0">
                  <a:pos x="614" y="672"/>
                </a:cxn>
                <a:cxn ang="0">
                  <a:pos x="697" y="694"/>
                </a:cxn>
                <a:cxn ang="0">
                  <a:pos x="855" y="745"/>
                </a:cxn>
                <a:cxn ang="0">
                  <a:pos x="938" y="781"/>
                </a:cxn>
                <a:cxn ang="0">
                  <a:pos x="1027" y="898"/>
                </a:cxn>
                <a:cxn ang="0">
                  <a:pos x="1069" y="1073"/>
                </a:cxn>
                <a:cxn ang="0">
                  <a:pos x="993" y="1343"/>
                </a:cxn>
                <a:cxn ang="0">
                  <a:pos x="793" y="1562"/>
                </a:cxn>
                <a:cxn ang="0">
                  <a:pos x="524" y="1650"/>
                </a:cxn>
                <a:cxn ang="0">
                  <a:pos x="373" y="1628"/>
                </a:cxn>
                <a:cxn ang="0">
                  <a:pos x="228" y="1555"/>
                </a:cxn>
                <a:cxn ang="0">
                  <a:pos x="62" y="1613"/>
                </a:cxn>
                <a:cxn ang="0">
                  <a:pos x="14" y="1650"/>
                </a:cxn>
                <a:cxn ang="0">
                  <a:pos x="0" y="1628"/>
                </a:cxn>
                <a:cxn ang="0">
                  <a:pos x="14" y="1555"/>
                </a:cxn>
                <a:cxn ang="0">
                  <a:pos x="49" y="1402"/>
                </a:cxn>
                <a:cxn ang="0">
                  <a:pos x="90" y="1234"/>
                </a:cxn>
                <a:cxn ang="0">
                  <a:pos x="118" y="1117"/>
                </a:cxn>
                <a:cxn ang="0">
                  <a:pos x="131" y="1088"/>
                </a:cxn>
                <a:cxn ang="0">
                  <a:pos x="166" y="1095"/>
                </a:cxn>
                <a:cxn ang="0">
                  <a:pos x="159" y="1154"/>
                </a:cxn>
                <a:cxn ang="0">
                  <a:pos x="152" y="1248"/>
                </a:cxn>
                <a:cxn ang="0">
                  <a:pos x="200" y="1438"/>
                </a:cxn>
                <a:cxn ang="0">
                  <a:pos x="317" y="1533"/>
                </a:cxn>
                <a:cxn ang="0">
                  <a:pos x="462" y="1577"/>
                </a:cxn>
                <a:cxn ang="0">
                  <a:pos x="621" y="1562"/>
                </a:cxn>
                <a:cxn ang="0">
                  <a:pos x="793" y="1446"/>
                </a:cxn>
                <a:cxn ang="0">
                  <a:pos x="890" y="1263"/>
                </a:cxn>
                <a:cxn ang="0">
                  <a:pos x="896" y="1081"/>
                </a:cxn>
                <a:cxn ang="0">
                  <a:pos x="834" y="978"/>
                </a:cxn>
                <a:cxn ang="0">
                  <a:pos x="710" y="920"/>
                </a:cxn>
                <a:cxn ang="0">
                  <a:pos x="414" y="825"/>
                </a:cxn>
                <a:cxn ang="0">
                  <a:pos x="304" y="716"/>
                </a:cxn>
                <a:cxn ang="0">
                  <a:pos x="255" y="533"/>
                </a:cxn>
                <a:cxn ang="0">
                  <a:pos x="331" y="270"/>
                </a:cxn>
                <a:cxn ang="0">
                  <a:pos x="531" y="73"/>
                </a:cxn>
                <a:cxn ang="0">
                  <a:pos x="786" y="0"/>
                </a:cxn>
              </a:cxnLst>
              <a:rect l="0" t="0" r="r" b="b"/>
              <a:pathLst>
                <a:path w="1276" h="1650">
                  <a:moveTo>
                    <a:pt x="786" y="0"/>
                  </a:moveTo>
                  <a:lnTo>
                    <a:pt x="883" y="8"/>
                  </a:lnTo>
                  <a:lnTo>
                    <a:pt x="965" y="37"/>
                  </a:lnTo>
                  <a:lnTo>
                    <a:pt x="1041" y="88"/>
                  </a:lnTo>
                  <a:lnTo>
                    <a:pt x="1089" y="161"/>
                  </a:lnTo>
                  <a:lnTo>
                    <a:pt x="1193" y="29"/>
                  </a:lnTo>
                  <a:lnTo>
                    <a:pt x="1207" y="15"/>
                  </a:lnTo>
                  <a:lnTo>
                    <a:pt x="1220" y="8"/>
                  </a:lnTo>
                  <a:lnTo>
                    <a:pt x="1227" y="0"/>
                  </a:lnTo>
                  <a:lnTo>
                    <a:pt x="1241" y="0"/>
                  </a:lnTo>
                  <a:lnTo>
                    <a:pt x="1255" y="15"/>
                  </a:lnTo>
                  <a:lnTo>
                    <a:pt x="1255" y="22"/>
                  </a:lnTo>
                  <a:lnTo>
                    <a:pt x="1276" y="44"/>
                  </a:lnTo>
                  <a:lnTo>
                    <a:pt x="1158" y="540"/>
                  </a:lnTo>
                  <a:lnTo>
                    <a:pt x="1151" y="562"/>
                  </a:lnTo>
                  <a:lnTo>
                    <a:pt x="1151" y="577"/>
                  </a:lnTo>
                  <a:lnTo>
                    <a:pt x="1145" y="584"/>
                  </a:lnTo>
                  <a:lnTo>
                    <a:pt x="1117" y="584"/>
                  </a:lnTo>
                  <a:lnTo>
                    <a:pt x="1103" y="570"/>
                  </a:lnTo>
                  <a:lnTo>
                    <a:pt x="1103" y="519"/>
                  </a:lnTo>
                  <a:lnTo>
                    <a:pt x="1110" y="431"/>
                  </a:lnTo>
                  <a:lnTo>
                    <a:pt x="1096" y="314"/>
                  </a:lnTo>
                  <a:lnTo>
                    <a:pt x="1069" y="227"/>
                  </a:lnTo>
                  <a:lnTo>
                    <a:pt x="1021" y="161"/>
                  </a:lnTo>
                  <a:lnTo>
                    <a:pt x="958" y="117"/>
                  </a:lnTo>
                  <a:lnTo>
                    <a:pt x="883" y="88"/>
                  </a:lnTo>
                  <a:lnTo>
                    <a:pt x="800" y="81"/>
                  </a:lnTo>
                  <a:lnTo>
                    <a:pt x="683" y="102"/>
                  </a:lnTo>
                  <a:lnTo>
                    <a:pt x="579" y="161"/>
                  </a:lnTo>
                  <a:lnTo>
                    <a:pt x="497" y="241"/>
                  </a:lnTo>
                  <a:lnTo>
                    <a:pt x="448" y="343"/>
                  </a:lnTo>
                  <a:lnTo>
                    <a:pt x="428" y="453"/>
                  </a:lnTo>
                  <a:lnTo>
                    <a:pt x="441" y="533"/>
                  </a:lnTo>
                  <a:lnTo>
                    <a:pt x="469" y="592"/>
                  </a:lnTo>
                  <a:lnTo>
                    <a:pt x="510" y="635"/>
                  </a:lnTo>
                  <a:lnTo>
                    <a:pt x="552" y="657"/>
                  </a:lnTo>
                  <a:lnTo>
                    <a:pt x="579" y="665"/>
                  </a:lnTo>
                  <a:lnTo>
                    <a:pt x="614" y="672"/>
                  </a:lnTo>
                  <a:lnTo>
                    <a:pt x="655" y="686"/>
                  </a:lnTo>
                  <a:lnTo>
                    <a:pt x="697" y="694"/>
                  </a:lnTo>
                  <a:lnTo>
                    <a:pt x="793" y="723"/>
                  </a:lnTo>
                  <a:lnTo>
                    <a:pt x="855" y="745"/>
                  </a:lnTo>
                  <a:lnTo>
                    <a:pt x="903" y="767"/>
                  </a:lnTo>
                  <a:lnTo>
                    <a:pt x="938" y="781"/>
                  </a:lnTo>
                  <a:lnTo>
                    <a:pt x="993" y="840"/>
                  </a:lnTo>
                  <a:lnTo>
                    <a:pt x="1027" y="898"/>
                  </a:lnTo>
                  <a:lnTo>
                    <a:pt x="1055" y="971"/>
                  </a:lnTo>
                  <a:lnTo>
                    <a:pt x="1069" y="1073"/>
                  </a:lnTo>
                  <a:lnTo>
                    <a:pt x="1048" y="1212"/>
                  </a:lnTo>
                  <a:lnTo>
                    <a:pt x="993" y="1343"/>
                  </a:lnTo>
                  <a:lnTo>
                    <a:pt x="903" y="1467"/>
                  </a:lnTo>
                  <a:lnTo>
                    <a:pt x="793" y="1562"/>
                  </a:lnTo>
                  <a:lnTo>
                    <a:pt x="662" y="1628"/>
                  </a:lnTo>
                  <a:lnTo>
                    <a:pt x="524" y="1650"/>
                  </a:lnTo>
                  <a:lnTo>
                    <a:pt x="448" y="1643"/>
                  </a:lnTo>
                  <a:lnTo>
                    <a:pt x="373" y="1628"/>
                  </a:lnTo>
                  <a:lnTo>
                    <a:pt x="297" y="1606"/>
                  </a:lnTo>
                  <a:lnTo>
                    <a:pt x="228" y="1555"/>
                  </a:lnTo>
                  <a:lnTo>
                    <a:pt x="166" y="1489"/>
                  </a:lnTo>
                  <a:lnTo>
                    <a:pt x="62" y="1613"/>
                  </a:lnTo>
                  <a:lnTo>
                    <a:pt x="28" y="1650"/>
                  </a:lnTo>
                  <a:lnTo>
                    <a:pt x="14" y="1650"/>
                  </a:lnTo>
                  <a:lnTo>
                    <a:pt x="0" y="1635"/>
                  </a:lnTo>
                  <a:lnTo>
                    <a:pt x="0" y="1628"/>
                  </a:lnTo>
                  <a:lnTo>
                    <a:pt x="7" y="1606"/>
                  </a:lnTo>
                  <a:lnTo>
                    <a:pt x="14" y="1555"/>
                  </a:lnTo>
                  <a:lnTo>
                    <a:pt x="28" y="1489"/>
                  </a:lnTo>
                  <a:lnTo>
                    <a:pt x="49" y="1402"/>
                  </a:lnTo>
                  <a:lnTo>
                    <a:pt x="69" y="1321"/>
                  </a:lnTo>
                  <a:lnTo>
                    <a:pt x="90" y="1234"/>
                  </a:lnTo>
                  <a:lnTo>
                    <a:pt x="104" y="1168"/>
                  </a:lnTo>
                  <a:lnTo>
                    <a:pt x="118" y="1117"/>
                  </a:lnTo>
                  <a:lnTo>
                    <a:pt x="124" y="1095"/>
                  </a:lnTo>
                  <a:lnTo>
                    <a:pt x="131" y="1088"/>
                  </a:lnTo>
                  <a:lnTo>
                    <a:pt x="159" y="1088"/>
                  </a:lnTo>
                  <a:lnTo>
                    <a:pt x="166" y="1095"/>
                  </a:lnTo>
                  <a:lnTo>
                    <a:pt x="166" y="1124"/>
                  </a:lnTo>
                  <a:lnTo>
                    <a:pt x="159" y="1154"/>
                  </a:lnTo>
                  <a:lnTo>
                    <a:pt x="152" y="1197"/>
                  </a:lnTo>
                  <a:lnTo>
                    <a:pt x="152" y="1248"/>
                  </a:lnTo>
                  <a:lnTo>
                    <a:pt x="166" y="1351"/>
                  </a:lnTo>
                  <a:lnTo>
                    <a:pt x="200" y="1438"/>
                  </a:lnTo>
                  <a:lnTo>
                    <a:pt x="255" y="1497"/>
                  </a:lnTo>
                  <a:lnTo>
                    <a:pt x="317" y="1533"/>
                  </a:lnTo>
                  <a:lnTo>
                    <a:pt x="393" y="1562"/>
                  </a:lnTo>
                  <a:lnTo>
                    <a:pt x="462" y="1577"/>
                  </a:lnTo>
                  <a:lnTo>
                    <a:pt x="524" y="1577"/>
                  </a:lnTo>
                  <a:lnTo>
                    <a:pt x="621" y="1562"/>
                  </a:lnTo>
                  <a:lnTo>
                    <a:pt x="717" y="1511"/>
                  </a:lnTo>
                  <a:lnTo>
                    <a:pt x="793" y="1446"/>
                  </a:lnTo>
                  <a:lnTo>
                    <a:pt x="848" y="1358"/>
                  </a:lnTo>
                  <a:lnTo>
                    <a:pt x="890" y="1263"/>
                  </a:lnTo>
                  <a:lnTo>
                    <a:pt x="903" y="1161"/>
                  </a:lnTo>
                  <a:lnTo>
                    <a:pt x="896" y="1081"/>
                  </a:lnTo>
                  <a:lnTo>
                    <a:pt x="869" y="1022"/>
                  </a:lnTo>
                  <a:lnTo>
                    <a:pt x="834" y="978"/>
                  </a:lnTo>
                  <a:lnTo>
                    <a:pt x="793" y="949"/>
                  </a:lnTo>
                  <a:lnTo>
                    <a:pt x="710" y="920"/>
                  </a:lnTo>
                  <a:lnTo>
                    <a:pt x="483" y="854"/>
                  </a:lnTo>
                  <a:lnTo>
                    <a:pt x="414" y="825"/>
                  </a:lnTo>
                  <a:lnTo>
                    <a:pt x="352" y="781"/>
                  </a:lnTo>
                  <a:lnTo>
                    <a:pt x="304" y="716"/>
                  </a:lnTo>
                  <a:lnTo>
                    <a:pt x="269" y="635"/>
                  </a:lnTo>
                  <a:lnTo>
                    <a:pt x="255" y="533"/>
                  </a:lnTo>
                  <a:lnTo>
                    <a:pt x="276" y="394"/>
                  </a:lnTo>
                  <a:lnTo>
                    <a:pt x="331" y="270"/>
                  </a:lnTo>
                  <a:lnTo>
                    <a:pt x="421" y="161"/>
                  </a:lnTo>
                  <a:lnTo>
                    <a:pt x="531" y="73"/>
                  </a:lnTo>
                  <a:lnTo>
                    <a:pt x="655" y="2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auto">
            <a:xfrm>
              <a:off x="1481" y="4483"/>
              <a:ext cx="710" cy="1095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690" y="0"/>
                </a:cxn>
                <a:cxn ang="0">
                  <a:pos x="703" y="7"/>
                </a:cxn>
                <a:cxn ang="0">
                  <a:pos x="710" y="15"/>
                </a:cxn>
                <a:cxn ang="0">
                  <a:pos x="710" y="37"/>
                </a:cxn>
                <a:cxn ang="0">
                  <a:pos x="703" y="51"/>
                </a:cxn>
                <a:cxn ang="0">
                  <a:pos x="690" y="59"/>
                </a:cxn>
                <a:cxn ang="0">
                  <a:pos x="586" y="59"/>
                </a:cxn>
                <a:cxn ang="0">
                  <a:pos x="552" y="73"/>
                </a:cxn>
                <a:cxn ang="0">
                  <a:pos x="531" y="95"/>
                </a:cxn>
                <a:cxn ang="0">
                  <a:pos x="524" y="124"/>
                </a:cxn>
                <a:cxn ang="0">
                  <a:pos x="531" y="124"/>
                </a:cxn>
                <a:cxn ang="0">
                  <a:pos x="331" y="971"/>
                </a:cxn>
                <a:cxn ang="0">
                  <a:pos x="324" y="986"/>
                </a:cxn>
                <a:cxn ang="0">
                  <a:pos x="324" y="1022"/>
                </a:cxn>
                <a:cxn ang="0">
                  <a:pos x="331" y="1029"/>
                </a:cxn>
                <a:cxn ang="0">
                  <a:pos x="448" y="1029"/>
                </a:cxn>
                <a:cxn ang="0">
                  <a:pos x="462" y="1037"/>
                </a:cxn>
                <a:cxn ang="0">
                  <a:pos x="469" y="1044"/>
                </a:cxn>
                <a:cxn ang="0">
                  <a:pos x="469" y="1066"/>
                </a:cxn>
                <a:cxn ang="0">
                  <a:pos x="462" y="1080"/>
                </a:cxn>
                <a:cxn ang="0">
                  <a:pos x="455" y="1080"/>
                </a:cxn>
                <a:cxn ang="0">
                  <a:pos x="448" y="1088"/>
                </a:cxn>
                <a:cxn ang="0">
                  <a:pos x="166" y="1088"/>
                </a:cxn>
                <a:cxn ang="0">
                  <a:pos x="83" y="1095"/>
                </a:cxn>
                <a:cxn ang="0">
                  <a:pos x="14" y="1095"/>
                </a:cxn>
                <a:cxn ang="0">
                  <a:pos x="0" y="1080"/>
                </a:cxn>
                <a:cxn ang="0">
                  <a:pos x="0" y="1059"/>
                </a:cxn>
                <a:cxn ang="0">
                  <a:pos x="7" y="1044"/>
                </a:cxn>
                <a:cxn ang="0">
                  <a:pos x="21" y="1037"/>
                </a:cxn>
                <a:cxn ang="0">
                  <a:pos x="55" y="1037"/>
                </a:cxn>
                <a:cxn ang="0">
                  <a:pos x="118" y="1029"/>
                </a:cxn>
                <a:cxn ang="0">
                  <a:pos x="159" y="1022"/>
                </a:cxn>
                <a:cxn ang="0">
                  <a:pos x="173" y="1000"/>
                </a:cxn>
                <a:cxn ang="0">
                  <a:pos x="180" y="964"/>
                </a:cxn>
                <a:cxn ang="0">
                  <a:pos x="379" y="117"/>
                </a:cxn>
                <a:cxn ang="0">
                  <a:pos x="386" y="95"/>
                </a:cxn>
                <a:cxn ang="0">
                  <a:pos x="386" y="66"/>
                </a:cxn>
                <a:cxn ang="0">
                  <a:pos x="373" y="59"/>
                </a:cxn>
                <a:cxn ang="0">
                  <a:pos x="255" y="59"/>
                </a:cxn>
                <a:cxn ang="0">
                  <a:pos x="242" y="51"/>
                </a:cxn>
                <a:cxn ang="0">
                  <a:pos x="242" y="22"/>
                </a:cxn>
                <a:cxn ang="0">
                  <a:pos x="248" y="7"/>
                </a:cxn>
                <a:cxn ang="0">
                  <a:pos x="255" y="0"/>
                </a:cxn>
              </a:cxnLst>
              <a:rect l="0" t="0" r="r" b="b"/>
              <a:pathLst>
                <a:path w="710" h="1095">
                  <a:moveTo>
                    <a:pt x="255" y="0"/>
                  </a:moveTo>
                  <a:lnTo>
                    <a:pt x="690" y="0"/>
                  </a:lnTo>
                  <a:lnTo>
                    <a:pt x="703" y="7"/>
                  </a:lnTo>
                  <a:lnTo>
                    <a:pt x="710" y="15"/>
                  </a:lnTo>
                  <a:lnTo>
                    <a:pt x="710" y="37"/>
                  </a:lnTo>
                  <a:lnTo>
                    <a:pt x="703" y="51"/>
                  </a:lnTo>
                  <a:lnTo>
                    <a:pt x="690" y="59"/>
                  </a:lnTo>
                  <a:lnTo>
                    <a:pt x="586" y="59"/>
                  </a:lnTo>
                  <a:lnTo>
                    <a:pt x="552" y="73"/>
                  </a:lnTo>
                  <a:lnTo>
                    <a:pt x="531" y="95"/>
                  </a:lnTo>
                  <a:lnTo>
                    <a:pt x="524" y="124"/>
                  </a:lnTo>
                  <a:lnTo>
                    <a:pt x="531" y="124"/>
                  </a:lnTo>
                  <a:lnTo>
                    <a:pt x="331" y="971"/>
                  </a:lnTo>
                  <a:lnTo>
                    <a:pt x="324" y="986"/>
                  </a:lnTo>
                  <a:lnTo>
                    <a:pt x="324" y="1022"/>
                  </a:lnTo>
                  <a:lnTo>
                    <a:pt x="331" y="1029"/>
                  </a:lnTo>
                  <a:lnTo>
                    <a:pt x="448" y="1029"/>
                  </a:lnTo>
                  <a:lnTo>
                    <a:pt x="462" y="1037"/>
                  </a:lnTo>
                  <a:lnTo>
                    <a:pt x="469" y="1044"/>
                  </a:lnTo>
                  <a:lnTo>
                    <a:pt x="469" y="1066"/>
                  </a:lnTo>
                  <a:lnTo>
                    <a:pt x="462" y="1080"/>
                  </a:lnTo>
                  <a:lnTo>
                    <a:pt x="455" y="1080"/>
                  </a:lnTo>
                  <a:lnTo>
                    <a:pt x="448" y="1088"/>
                  </a:lnTo>
                  <a:lnTo>
                    <a:pt x="166" y="1088"/>
                  </a:lnTo>
                  <a:lnTo>
                    <a:pt x="83" y="1095"/>
                  </a:lnTo>
                  <a:lnTo>
                    <a:pt x="14" y="1095"/>
                  </a:lnTo>
                  <a:lnTo>
                    <a:pt x="0" y="1080"/>
                  </a:lnTo>
                  <a:lnTo>
                    <a:pt x="0" y="1059"/>
                  </a:lnTo>
                  <a:lnTo>
                    <a:pt x="7" y="1044"/>
                  </a:lnTo>
                  <a:lnTo>
                    <a:pt x="21" y="1037"/>
                  </a:lnTo>
                  <a:lnTo>
                    <a:pt x="55" y="1037"/>
                  </a:lnTo>
                  <a:lnTo>
                    <a:pt x="118" y="1029"/>
                  </a:lnTo>
                  <a:lnTo>
                    <a:pt x="159" y="1022"/>
                  </a:lnTo>
                  <a:lnTo>
                    <a:pt x="173" y="1000"/>
                  </a:lnTo>
                  <a:lnTo>
                    <a:pt x="180" y="964"/>
                  </a:lnTo>
                  <a:lnTo>
                    <a:pt x="379" y="117"/>
                  </a:lnTo>
                  <a:lnTo>
                    <a:pt x="386" y="95"/>
                  </a:lnTo>
                  <a:lnTo>
                    <a:pt x="386" y="66"/>
                  </a:lnTo>
                  <a:lnTo>
                    <a:pt x="373" y="59"/>
                  </a:lnTo>
                  <a:lnTo>
                    <a:pt x="255" y="59"/>
                  </a:lnTo>
                  <a:lnTo>
                    <a:pt x="242" y="51"/>
                  </a:lnTo>
                  <a:lnTo>
                    <a:pt x="242" y="22"/>
                  </a:lnTo>
                  <a:lnTo>
                    <a:pt x="248" y="7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5" name="Freeform 27"/>
            <p:cNvSpPr>
              <a:spLocks noEditPoints="1"/>
            </p:cNvSpPr>
            <p:nvPr/>
          </p:nvSpPr>
          <p:spPr bwMode="auto">
            <a:xfrm>
              <a:off x="2364" y="4483"/>
              <a:ext cx="1178" cy="1124"/>
            </a:xfrm>
            <a:custGeom>
              <a:avLst/>
              <a:gdLst/>
              <a:ahLst/>
              <a:cxnLst>
                <a:cxn ang="0">
                  <a:pos x="530" y="66"/>
                </a:cxn>
                <a:cxn ang="0">
                  <a:pos x="517" y="110"/>
                </a:cxn>
                <a:cxn ang="0">
                  <a:pos x="420" y="526"/>
                </a:cxn>
                <a:cxn ang="0">
                  <a:pos x="717" y="518"/>
                </a:cxn>
                <a:cxn ang="0">
                  <a:pos x="875" y="445"/>
                </a:cxn>
                <a:cxn ang="0">
                  <a:pos x="958" y="336"/>
                </a:cxn>
                <a:cxn ang="0">
                  <a:pos x="978" y="219"/>
                </a:cxn>
                <a:cxn ang="0">
                  <a:pos x="937" y="117"/>
                </a:cxn>
                <a:cxn ang="0">
                  <a:pos x="847" y="73"/>
                </a:cxn>
                <a:cxn ang="0">
                  <a:pos x="544" y="59"/>
                </a:cxn>
                <a:cxn ang="0">
                  <a:pos x="758" y="0"/>
                </a:cxn>
                <a:cxn ang="0">
                  <a:pos x="985" y="44"/>
                </a:cxn>
                <a:cxn ang="0">
                  <a:pos x="1109" y="168"/>
                </a:cxn>
                <a:cxn ang="0">
                  <a:pos x="1109" y="329"/>
                </a:cxn>
                <a:cxn ang="0">
                  <a:pos x="985" y="460"/>
                </a:cxn>
                <a:cxn ang="0">
                  <a:pos x="792" y="548"/>
                </a:cxn>
                <a:cxn ang="0">
                  <a:pos x="847" y="569"/>
                </a:cxn>
                <a:cxn ang="0">
                  <a:pos x="896" y="613"/>
                </a:cxn>
                <a:cxn ang="0">
                  <a:pos x="937" y="701"/>
                </a:cxn>
                <a:cxn ang="0">
                  <a:pos x="930" y="803"/>
                </a:cxn>
                <a:cxn ang="0">
                  <a:pos x="916" y="1007"/>
                </a:cxn>
                <a:cxn ang="0">
                  <a:pos x="944" y="1059"/>
                </a:cxn>
                <a:cxn ang="0">
                  <a:pos x="972" y="1073"/>
                </a:cxn>
                <a:cxn ang="0">
                  <a:pos x="1047" y="1059"/>
                </a:cxn>
                <a:cxn ang="0">
                  <a:pos x="1123" y="942"/>
                </a:cxn>
                <a:cxn ang="0">
                  <a:pos x="1130" y="927"/>
                </a:cxn>
                <a:cxn ang="0">
                  <a:pos x="1165" y="920"/>
                </a:cxn>
                <a:cxn ang="0">
                  <a:pos x="1178" y="942"/>
                </a:cxn>
                <a:cxn ang="0">
                  <a:pos x="1151" y="1022"/>
                </a:cxn>
                <a:cxn ang="0">
                  <a:pos x="1054" y="1110"/>
                </a:cxn>
                <a:cxn ang="0">
                  <a:pos x="916" y="1117"/>
                </a:cxn>
                <a:cxn ang="0">
                  <a:pos x="806" y="1066"/>
                </a:cxn>
                <a:cxn ang="0">
                  <a:pos x="758" y="949"/>
                </a:cxn>
                <a:cxn ang="0">
                  <a:pos x="765" y="883"/>
                </a:cxn>
                <a:cxn ang="0">
                  <a:pos x="785" y="803"/>
                </a:cxn>
                <a:cxn ang="0">
                  <a:pos x="799" y="730"/>
                </a:cxn>
                <a:cxn ang="0">
                  <a:pos x="785" y="664"/>
                </a:cxn>
                <a:cxn ang="0">
                  <a:pos x="696" y="584"/>
                </a:cxn>
                <a:cxn ang="0">
                  <a:pos x="406" y="569"/>
                </a:cxn>
                <a:cxn ang="0">
                  <a:pos x="303" y="986"/>
                </a:cxn>
                <a:cxn ang="0">
                  <a:pos x="310" y="1029"/>
                </a:cxn>
                <a:cxn ang="0">
                  <a:pos x="448" y="1037"/>
                </a:cxn>
                <a:cxn ang="0">
                  <a:pos x="434" y="1080"/>
                </a:cxn>
                <a:cxn ang="0">
                  <a:pos x="0" y="1073"/>
                </a:cxn>
                <a:cxn ang="0">
                  <a:pos x="7" y="1037"/>
                </a:cxn>
                <a:cxn ang="0">
                  <a:pos x="117" y="1029"/>
                </a:cxn>
                <a:cxn ang="0">
                  <a:pos x="172" y="993"/>
                </a:cxn>
                <a:cxn ang="0">
                  <a:pos x="386" y="102"/>
                </a:cxn>
                <a:cxn ang="0">
                  <a:pos x="379" y="66"/>
                </a:cxn>
                <a:cxn ang="0">
                  <a:pos x="255" y="59"/>
                </a:cxn>
                <a:cxn ang="0">
                  <a:pos x="241" y="22"/>
                </a:cxn>
                <a:cxn ang="0">
                  <a:pos x="262" y="0"/>
                </a:cxn>
              </a:cxnLst>
              <a:rect l="0" t="0" r="r" b="b"/>
              <a:pathLst>
                <a:path w="1178" h="1124">
                  <a:moveTo>
                    <a:pt x="544" y="59"/>
                  </a:moveTo>
                  <a:lnTo>
                    <a:pt x="530" y="66"/>
                  </a:lnTo>
                  <a:lnTo>
                    <a:pt x="523" y="80"/>
                  </a:lnTo>
                  <a:lnTo>
                    <a:pt x="517" y="110"/>
                  </a:lnTo>
                  <a:lnTo>
                    <a:pt x="517" y="117"/>
                  </a:lnTo>
                  <a:lnTo>
                    <a:pt x="420" y="526"/>
                  </a:lnTo>
                  <a:lnTo>
                    <a:pt x="613" y="526"/>
                  </a:lnTo>
                  <a:lnTo>
                    <a:pt x="717" y="518"/>
                  </a:lnTo>
                  <a:lnTo>
                    <a:pt x="799" y="489"/>
                  </a:lnTo>
                  <a:lnTo>
                    <a:pt x="875" y="445"/>
                  </a:lnTo>
                  <a:lnTo>
                    <a:pt x="923" y="394"/>
                  </a:lnTo>
                  <a:lnTo>
                    <a:pt x="958" y="336"/>
                  </a:lnTo>
                  <a:lnTo>
                    <a:pt x="972" y="277"/>
                  </a:lnTo>
                  <a:lnTo>
                    <a:pt x="978" y="219"/>
                  </a:lnTo>
                  <a:lnTo>
                    <a:pt x="972" y="161"/>
                  </a:lnTo>
                  <a:lnTo>
                    <a:pt x="937" y="117"/>
                  </a:lnTo>
                  <a:lnTo>
                    <a:pt x="896" y="88"/>
                  </a:lnTo>
                  <a:lnTo>
                    <a:pt x="847" y="73"/>
                  </a:lnTo>
                  <a:lnTo>
                    <a:pt x="723" y="59"/>
                  </a:lnTo>
                  <a:lnTo>
                    <a:pt x="544" y="59"/>
                  </a:lnTo>
                  <a:close/>
                  <a:moveTo>
                    <a:pt x="262" y="0"/>
                  </a:moveTo>
                  <a:lnTo>
                    <a:pt x="758" y="0"/>
                  </a:lnTo>
                  <a:lnTo>
                    <a:pt x="882" y="15"/>
                  </a:lnTo>
                  <a:lnTo>
                    <a:pt x="985" y="44"/>
                  </a:lnTo>
                  <a:lnTo>
                    <a:pt x="1061" y="102"/>
                  </a:lnTo>
                  <a:lnTo>
                    <a:pt x="1109" y="168"/>
                  </a:lnTo>
                  <a:lnTo>
                    <a:pt x="1130" y="248"/>
                  </a:lnTo>
                  <a:lnTo>
                    <a:pt x="1109" y="329"/>
                  </a:lnTo>
                  <a:lnTo>
                    <a:pt x="1061" y="402"/>
                  </a:lnTo>
                  <a:lnTo>
                    <a:pt x="985" y="460"/>
                  </a:lnTo>
                  <a:lnTo>
                    <a:pt x="896" y="511"/>
                  </a:lnTo>
                  <a:lnTo>
                    <a:pt x="792" y="548"/>
                  </a:lnTo>
                  <a:lnTo>
                    <a:pt x="820" y="562"/>
                  </a:lnTo>
                  <a:lnTo>
                    <a:pt x="847" y="569"/>
                  </a:lnTo>
                  <a:lnTo>
                    <a:pt x="875" y="591"/>
                  </a:lnTo>
                  <a:lnTo>
                    <a:pt x="896" y="613"/>
                  </a:lnTo>
                  <a:lnTo>
                    <a:pt x="923" y="657"/>
                  </a:lnTo>
                  <a:lnTo>
                    <a:pt x="937" y="701"/>
                  </a:lnTo>
                  <a:lnTo>
                    <a:pt x="937" y="774"/>
                  </a:lnTo>
                  <a:lnTo>
                    <a:pt x="930" y="803"/>
                  </a:lnTo>
                  <a:lnTo>
                    <a:pt x="916" y="920"/>
                  </a:lnTo>
                  <a:lnTo>
                    <a:pt x="916" y="1007"/>
                  </a:lnTo>
                  <a:lnTo>
                    <a:pt x="930" y="1051"/>
                  </a:lnTo>
                  <a:lnTo>
                    <a:pt x="944" y="1059"/>
                  </a:lnTo>
                  <a:lnTo>
                    <a:pt x="951" y="1066"/>
                  </a:lnTo>
                  <a:lnTo>
                    <a:pt x="972" y="1073"/>
                  </a:lnTo>
                  <a:lnTo>
                    <a:pt x="985" y="1073"/>
                  </a:lnTo>
                  <a:lnTo>
                    <a:pt x="1047" y="1059"/>
                  </a:lnTo>
                  <a:lnTo>
                    <a:pt x="1089" y="1007"/>
                  </a:lnTo>
                  <a:lnTo>
                    <a:pt x="1123" y="942"/>
                  </a:lnTo>
                  <a:lnTo>
                    <a:pt x="1130" y="934"/>
                  </a:lnTo>
                  <a:lnTo>
                    <a:pt x="1130" y="927"/>
                  </a:lnTo>
                  <a:lnTo>
                    <a:pt x="1137" y="920"/>
                  </a:lnTo>
                  <a:lnTo>
                    <a:pt x="1165" y="920"/>
                  </a:lnTo>
                  <a:lnTo>
                    <a:pt x="1178" y="934"/>
                  </a:lnTo>
                  <a:lnTo>
                    <a:pt x="1178" y="942"/>
                  </a:lnTo>
                  <a:lnTo>
                    <a:pt x="1171" y="971"/>
                  </a:lnTo>
                  <a:lnTo>
                    <a:pt x="1151" y="1022"/>
                  </a:lnTo>
                  <a:lnTo>
                    <a:pt x="1109" y="1066"/>
                  </a:lnTo>
                  <a:lnTo>
                    <a:pt x="1054" y="1110"/>
                  </a:lnTo>
                  <a:lnTo>
                    <a:pt x="978" y="1124"/>
                  </a:lnTo>
                  <a:lnTo>
                    <a:pt x="916" y="1117"/>
                  </a:lnTo>
                  <a:lnTo>
                    <a:pt x="854" y="1095"/>
                  </a:lnTo>
                  <a:lnTo>
                    <a:pt x="806" y="1066"/>
                  </a:lnTo>
                  <a:lnTo>
                    <a:pt x="772" y="1015"/>
                  </a:lnTo>
                  <a:lnTo>
                    <a:pt x="758" y="949"/>
                  </a:lnTo>
                  <a:lnTo>
                    <a:pt x="758" y="920"/>
                  </a:lnTo>
                  <a:lnTo>
                    <a:pt x="765" y="883"/>
                  </a:lnTo>
                  <a:lnTo>
                    <a:pt x="779" y="825"/>
                  </a:lnTo>
                  <a:lnTo>
                    <a:pt x="785" y="803"/>
                  </a:lnTo>
                  <a:lnTo>
                    <a:pt x="785" y="774"/>
                  </a:lnTo>
                  <a:lnTo>
                    <a:pt x="799" y="730"/>
                  </a:lnTo>
                  <a:lnTo>
                    <a:pt x="799" y="715"/>
                  </a:lnTo>
                  <a:lnTo>
                    <a:pt x="785" y="664"/>
                  </a:lnTo>
                  <a:lnTo>
                    <a:pt x="758" y="613"/>
                  </a:lnTo>
                  <a:lnTo>
                    <a:pt x="696" y="584"/>
                  </a:lnTo>
                  <a:lnTo>
                    <a:pt x="613" y="569"/>
                  </a:lnTo>
                  <a:lnTo>
                    <a:pt x="406" y="569"/>
                  </a:lnTo>
                  <a:lnTo>
                    <a:pt x="310" y="971"/>
                  </a:lnTo>
                  <a:lnTo>
                    <a:pt x="303" y="986"/>
                  </a:lnTo>
                  <a:lnTo>
                    <a:pt x="303" y="1022"/>
                  </a:lnTo>
                  <a:lnTo>
                    <a:pt x="310" y="1029"/>
                  </a:lnTo>
                  <a:lnTo>
                    <a:pt x="434" y="1029"/>
                  </a:lnTo>
                  <a:lnTo>
                    <a:pt x="448" y="1037"/>
                  </a:lnTo>
                  <a:lnTo>
                    <a:pt x="448" y="1066"/>
                  </a:lnTo>
                  <a:lnTo>
                    <a:pt x="434" y="1080"/>
                  </a:lnTo>
                  <a:lnTo>
                    <a:pt x="7" y="1080"/>
                  </a:lnTo>
                  <a:lnTo>
                    <a:pt x="0" y="1073"/>
                  </a:lnTo>
                  <a:lnTo>
                    <a:pt x="0" y="1044"/>
                  </a:lnTo>
                  <a:lnTo>
                    <a:pt x="7" y="1037"/>
                  </a:lnTo>
                  <a:lnTo>
                    <a:pt x="20" y="1029"/>
                  </a:lnTo>
                  <a:lnTo>
                    <a:pt x="117" y="1029"/>
                  </a:lnTo>
                  <a:lnTo>
                    <a:pt x="151" y="1015"/>
                  </a:lnTo>
                  <a:lnTo>
                    <a:pt x="172" y="993"/>
                  </a:lnTo>
                  <a:lnTo>
                    <a:pt x="379" y="117"/>
                  </a:lnTo>
                  <a:lnTo>
                    <a:pt x="386" y="102"/>
                  </a:lnTo>
                  <a:lnTo>
                    <a:pt x="386" y="73"/>
                  </a:lnTo>
                  <a:lnTo>
                    <a:pt x="379" y="66"/>
                  </a:lnTo>
                  <a:lnTo>
                    <a:pt x="365" y="59"/>
                  </a:lnTo>
                  <a:lnTo>
                    <a:pt x="255" y="59"/>
                  </a:lnTo>
                  <a:lnTo>
                    <a:pt x="241" y="51"/>
                  </a:lnTo>
                  <a:lnTo>
                    <a:pt x="241" y="22"/>
                  </a:lnTo>
                  <a:lnTo>
                    <a:pt x="248" y="7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6" name="Freeform 28"/>
            <p:cNvSpPr>
              <a:spLocks noEditPoints="1"/>
            </p:cNvSpPr>
            <p:nvPr/>
          </p:nvSpPr>
          <p:spPr bwMode="auto">
            <a:xfrm>
              <a:off x="4383" y="4425"/>
              <a:ext cx="1420" cy="525"/>
            </a:xfrm>
            <a:custGeom>
              <a:avLst/>
              <a:gdLst/>
              <a:ahLst/>
              <a:cxnLst>
                <a:cxn ang="0">
                  <a:pos x="28" y="438"/>
                </a:cxn>
                <a:cxn ang="0">
                  <a:pos x="1386" y="438"/>
                </a:cxn>
                <a:cxn ang="0">
                  <a:pos x="1413" y="452"/>
                </a:cxn>
                <a:cxn ang="0">
                  <a:pos x="1420" y="467"/>
                </a:cxn>
                <a:cxn ang="0">
                  <a:pos x="1420" y="496"/>
                </a:cxn>
                <a:cxn ang="0">
                  <a:pos x="1413" y="511"/>
                </a:cxn>
                <a:cxn ang="0">
                  <a:pos x="1400" y="518"/>
                </a:cxn>
                <a:cxn ang="0">
                  <a:pos x="1393" y="525"/>
                </a:cxn>
                <a:cxn ang="0">
                  <a:pos x="28" y="525"/>
                </a:cxn>
                <a:cxn ang="0">
                  <a:pos x="21" y="518"/>
                </a:cxn>
                <a:cxn ang="0">
                  <a:pos x="7" y="511"/>
                </a:cxn>
                <a:cxn ang="0">
                  <a:pos x="0" y="496"/>
                </a:cxn>
                <a:cxn ang="0">
                  <a:pos x="0" y="467"/>
                </a:cxn>
                <a:cxn ang="0">
                  <a:pos x="7" y="452"/>
                </a:cxn>
                <a:cxn ang="0">
                  <a:pos x="21" y="445"/>
                </a:cxn>
                <a:cxn ang="0">
                  <a:pos x="28" y="438"/>
                </a:cxn>
                <a:cxn ang="0">
                  <a:pos x="35" y="0"/>
                </a:cxn>
                <a:cxn ang="0">
                  <a:pos x="1393" y="0"/>
                </a:cxn>
                <a:cxn ang="0">
                  <a:pos x="1400" y="7"/>
                </a:cxn>
                <a:cxn ang="0">
                  <a:pos x="1413" y="14"/>
                </a:cxn>
                <a:cxn ang="0">
                  <a:pos x="1420" y="29"/>
                </a:cxn>
                <a:cxn ang="0">
                  <a:pos x="1420" y="58"/>
                </a:cxn>
                <a:cxn ang="0">
                  <a:pos x="1413" y="73"/>
                </a:cxn>
                <a:cxn ang="0">
                  <a:pos x="1386" y="87"/>
                </a:cxn>
                <a:cxn ang="0">
                  <a:pos x="35" y="87"/>
                </a:cxn>
                <a:cxn ang="0">
                  <a:pos x="28" y="80"/>
                </a:cxn>
                <a:cxn ang="0">
                  <a:pos x="14" y="73"/>
                </a:cxn>
                <a:cxn ang="0">
                  <a:pos x="7" y="58"/>
                </a:cxn>
                <a:cxn ang="0">
                  <a:pos x="7" y="29"/>
                </a:cxn>
                <a:cxn ang="0">
                  <a:pos x="14" y="14"/>
                </a:cxn>
                <a:cxn ang="0">
                  <a:pos x="28" y="7"/>
                </a:cxn>
                <a:cxn ang="0">
                  <a:pos x="35" y="0"/>
                </a:cxn>
              </a:cxnLst>
              <a:rect l="0" t="0" r="r" b="b"/>
              <a:pathLst>
                <a:path w="1420" h="525">
                  <a:moveTo>
                    <a:pt x="28" y="438"/>
                  </a:moveTo>
                  <a:lnTo>
                    <a:pt x="1386" y="438"/>
                  </a:lnTo>
                  <a:lnTo>
                    <a:pt x="1413" y="452"/>
                  </a:lnTo>
                  <a:lnTo>
                    <a:pt x="1420" y="467"/>
                  </a:lnTo>
                  <a:lnTo>
                    <a:pt x="1420" y="496"/>
                  </a:lnTo>
                  <a:lnTo>
                    <a:pt x="1413" y="511"/>
                  </a:lnTo>
                  <a:lnTo>
                    <a:pt x="1400" y="518"/>
                  </a:lnTo>
                  <a:lnTo>
                    <a:pt x="1393" y="525"/>
                  </a:lnTo>
                  <a:lnTo>
                    <a:pt x="28" y="525"/>
                  </a:lnTo>
                  <a:lnTo>
                    <a:pt x="21" y="518"/>
                  </a:lnTo>
                  <a:lnTo>
                    <a:pt x="7" y="511"/>
                  </a:lnTo>
                  <a:lnTo>
                    <a:pt x="0" y="496"/>
                  </a:lnTo>
                  <a:lnTo>
                    <a:pt x="0" y="467"/>
                  </a:lnTo>
                  <a:lnTo>
                    <a:pt x="7" y="452"/>
                  </a:lnTo>
                  <a:lnTo>
                    <a:pt x="21" y="445"/>
                  </a:lnTo>
                  <a:lnTo>
                    <a:pt x="28" y="438"/>
                  </a:lnTo>
                  <a:close/>
                  <a:moveTo>
                    <a:pt x="35" y="0"/>
                  </a:moveTo>
                  <a:lnTo>
                    <a:pt x="1393" y="0"/>
                  </a:lnTo>
                  <a:lnTo>
                    <a:pt x="1400" y="7"/>
                  </a:lnTo>
                  <a:lnTo>
                    <a:pt x="1413" y="14"/>
                  </a:lnTo>
                  <a:lnTo>
                    <a:pt x="1420" y="29"/>
                  </a:lnTo>
                  <a:lnTo>
                    <a:pt x="1420" y="58"/>
                  </a:lnTo>
                  <a:lnTo>
                    <a:pt x="1413" y="73"/>
                  </a:lnTo>
                  <a:lnTo>
                    <a:pt x="1386" y="87"/>
                  </a:lnTo>
                  <a:lnTo>
                    <a:pt x="35" y="87"/>
                  </a:lnTo>
                  <a:lnTo>
                    <a:pt x="28" y="80"/>
                  </a:lnTo>
                  <a:lnTo>
                    <a:pt x="14" y="73"/>
                  </a:lnTo>
                  <a:lnTo>
                    <a:pt x="7" y="58"/>
                  </a:lnTo>
                  <a:lnTo>
                    <a:pt x="7" y="29"/>
                  </a:lnTo>
                  <a:lnTo>
                    <a:pt x="14" y="14"/>
                  </a:lnTo>
                  <a:lnTo>
                    <a:pt x="28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7" name="Freeform 29"/>
            <p:cNvSpPr>
              <a:spLocks/>
            </p:cNvSpPr>
            <p:nvPr/>
          </p:nvSpPr>
          <p:spPr bwMode="auto">
            <a:xfrm>
              <a:off x="6623" y="3417"/>
              <a:ext cx="1179" cy="2511"/>
            </a:xfrm>
            <a:custGeom>
              <a:avLst/>
              <a:gdLst/>
              <a:ahLst/>
              <a:cxnLst>
                <a:cxn ang="0">
                  <a:pos x="1034" y="15"/>
                </a:cxn>
                <a:cxn ang="0">
                  <a:pos x="1159" y="117"/>
                </a:cxn>
                <a:cxn ang="0">
                  <a:pos x="1179" y="219"/>
                </a:cxn>
                <a:cxn ang="0">
                  <a:pos x="1159" y="256"/>
                </a:cxn>
                <a:cxn ang="0">
                  <a:pos x="1124" y="278"/>
                </a:cxn>
                <a:cxn ang="0">
                  <a:pos x="1069" y="285"/>
                </a:cxn>
                <a:cxn ang="0">
                  <a:pos x="1034" y="270"/>
                </a:cxn>
                <a:cxn ang="0">
                  <a:pos x="1014" y="241"/>
                </a:cxn>
                <a:cxn ang="0">
                  <a:pos x="1000" y="176"/>
                </a:cxn>
                <a:cxn ang="0">
                  <a:pos x="1007" y="146"/>
                </a:cxn>
                <a:cxn ang="0">
                  <a:pos x="1034" y="110"/>
                </a:cxn>
                <a:cxn ang="0">
                  <a:pos x="1028" y="66"/>
                </a:cxn>
                <a:cxn ang="0">
                  <a:pos x="945" y="51"/>
                </a:cxn>
                <a:cxn ang="0">
                  <a:pos x="869" y="73"/>
                </a:cxn>
                <a:cxn ang="0">
                  <a:pos x="807" y="161"/>
                </a:cxn>
                <a:cxn ang="0">
                  <a:pos x="759" y="365"/>
                </a:cxn>
                <a:cxn ang="0">
                  <a:pos x="704" y="1088"/>
                </a:cxn>
                <a:cxn ang="0">
                  <a:pos x="683" y="1343"/>
                </a:cxn>
                <a:cxn ang="0">
                  <a:pos x="648" y="1657"/>
                </a:cxn>
                <a:cxn ang="0">
                  <a:pos x="614" y="1942"/>
                </a:cxn>
                <a:cxn ang="0">
                  <a:pos x="586" y="2117"/>
                </a:cxn>
                <a:cxn ang="0">
                  <a:pos x="517" y="2307"/>
                </a:cxn>
                <a:cxn ang="0">
                  <a:pos x="407" y="2453"/>
                </a:cxn>
                <a:cxn ang="0">
                  <a:pos x="235" y="2511"/>
                </a:cxn>
                <a:cxn ang="0">
                  <a:pos x="69" y="2460"/>
                </a:cxn>
                <a:cxn ang="0">
                  <a:pos x="0" y="2329"/>
                </a:cxn>
                <a:cxn ang="0">
                  <a:pos x="14" y="2278"/>
                </a:cxn>
                <a:cxn ang="0">
                  <a:pos x="35" y="2241"/>
                </a:cxn>
                <a:cxn ang="0">
                  <a:pos x="69" y="2227"/>
                </a:cxn>
                <a:cxn ang="0">
                  <a:pos x="125" y="2234"/>
                </a:cxn>
                <a:cxn ang="0">
                  <a:pos x="159" y="2256"/>
                </a:cxn>
                <a:cxn ang="0">
                  <a:pos x="180" y="2292"/>
                </a:cxn>
                <a:cxn ang="0">
                  <a:pos x="173" y="2358"/>
                </a:cxn>
                <a:cxn ang="0">
                  <a:pos x="138" y="2402"/>
                </a:cxn>
                <a:cxn ang="0">
                  <a:pos x="145" y="2446"/>
                </a:cxn>
                <a:cxn ang="0">
                  <a:pos x="235" y="2460"/>
                </a:cxn>
                <a:cxn ang="0">
                  <a:pos x="345" y="2417"/>
                </a:cxn>
                <a:cxn ang="0">
                  <a:pos x="421" y="2278"/>
                </a:cxn>
                <a:cxn ang="0">
                  <a:pos x="462" y="1986"/>
                </a:cxn>
                <a:cxn ang="0">
                  <a:pos x="497" y="1424"/>
                </a:cxn>
                <a:cxn ang="0">
                  <a:pos x="524" y="1161"/>
                </a:cxn>
                <a:cxn ang="0">
                  <a:pos x="559" y="847"/>
                </a:cxn>
                <a:cxn ang="0">
                  <a:pos x="593" y="562"/>
                </a:cxn>
                <a:cxn ang="0">
                  <a:pos x="621" y="387"/>
                </a:cxn>
                <a:cxn ang="0">
                  <a:pos x="662" y="234"/>
                </a:cxn>
                <a:cxn ang="0">
                  <a:pos x="738" y="103"/>
                </a:cxn>
                <a:cxn ang="0">
                  <a:pos x="862" y="15"/>
                </a:cxn>
              </a:cxnLst>
              <a:rect l="0" t="0" r="r" b="b"/>
              <a:pathLst>
                <a:path w="1179" h="2511">
                  <a:moveTo>
                    <a:pt x="945" y="0"/>
                  </a:moveTo>
                  <a:lnTo>
                    <a:pt x="1034" y="15"/>
                  </a:lnTo>
                  <a:lnTo>
                    <a:pt x="1110" y="51"/>
                  </a:lnTo>
                  <a:lnTo>
                    <a:pt x="1159" y="117"/>
                  </a:lnTo>
                  <a:lnTo>
                    <a:pt x="1179" y="190"/>
                  </a:lnTo>
                  <a:lnTo>
                    <a:pt x="1179" y="219"/>
                  </a:lnTo>
                  <a:lnTo>
                    <a:pt x="1165" y="241"/>
                  </a:lnTo>
                  <a:lnTo>
                    <a:pt x="1159" y="256"/>
                  </a:lnTo>
                  <a:lnTo>
                    <a:pt x="1145" y="270"/>
                  </a:lnTo>
                  <a:lnTo>
                    <a:pt x="1124" y="278"/>
                  </a:lnTo>
                  <a:lnTo>
                    <a:pt x="1110" y="285"/>
                  </a:lnTo>
                  <a:lnTo>
                    <a:pt x="1069" y="285"/>
                  </a:lnTo>
                  <a:lnTo>
                    <a:pt x="1055" y="278"/>
                  </a:lnTo>
                  <a:lnTo>
                    <a:pt x="1034" y="270"/>
                  </a:lnTo>
                  <a:lnTo>
                    <a:pt x="1021" y="256"/>
                  </a:lnTo>
                  <a:lnTo>
                    <a:pt x="1014" y="241"/>
                  </a:lnTo>
                  <a:lnTo>
                    <a:pt x="1000" y="219"/>
                  </a:lnTo>
                  <a:lnTo>
                    <a:pt x="1000" y="176"/>
                  </a:lnTo>
                  <a:lnTo>
                    <a:pt x="1007" y="161"/>
                  </a:lnTo>
                  <a:lnTo>
                    <a:pt x="1007" y="146"/>
                  </a:lnTo>
                  <a:lnTo>
                    <a:pt x="1021" y="124"/>
                  </a:lnTo>
                  <a:lnTo>
                    <a:pt x="1034" y="110"/>
                  </a:lnTo>
                  <a:lnTo>
                    <a:pt x="1076" y="95"/>
                  </a:lnTo>
                  <a:lnTo>
                    <a:pt x="1028" y="66"/>
                  </a:lnTo>
                  <a:lnTo>
                    <a:pt x="979" y="51"/>
                  </a:lnTo>
                  <a:lnTo>
                    <a:pt x="945" y="51"/>
                  </a:lnTo>
                  <a:lnTo>
                    <a:pt x="903" y="59"/>
                  </a:lnTo>
                  <a:lnTo>
                    <a:pt x="869" y="73"/>
                  </a:lnTo>
                  <a:lnTo>
                    <a:pt x="835" y="110"/>
                  </a:lnTo>
                  <a:lnTo>
                    <a:pt x="807" y="161"/>
                  </a:lnTo>
                  <a:lnTo>
                    <a:pt x="779" y="249"/>
                  </a:lnTo>
                  <a:lnTo>
                    <a:pt x="759" y="365"/>
                  </a:lnTo>
                  <a:lnTo>
                    <a:pt x="745" y="526"/>
                  </a:lnTo>
                  <a:lnTo>
                    <a:pt x="704" y="1088"/>
                  </a:lnTo>
                  <a:lnTo>
                    <a:pt x="697" y="1198"/>
                  </a:lnTo>
                  <a:lnTo>
                    <a:pt x="683" y="1343"/>
                  </a:lnTo>
                  <a:lnTo>
                    <a:pt x="669" y="1497"/>
                  </a:lnTo>
                  <a:lnTo>
                    <a:pt x="648" y="1657"/>
                  </a:lnTo>
                  <a:lnTo>
                    <a:pt x="635" y="1811"/>
                  </a:lnTo>
                  <a:lnTo>
                    <a:pt x="614" y="1942"/>
                  </a:lnTo>
                  <a:lnTo>
                    <a:pt x="600" y="2052"/>
                  </a:lnTo>
                  <a:lnTo>
                    <a:pt x="586" y="2117"/>
                  </a:lnTo>
                  <a:lnTo>
                    <a:pt x="559" y="2212"/>
                  </a:lnTo>
                  <a:lnTo>
                    <a:pt x="517" y="2307"/>
                  </a:lnTo>
                  <a:lnTo>
                    <a:pt x="469" y="2387"/>
                  </a:lnTo>
                  <a:lnTo>
                    <a:pt x="407" y="2453"/>
                  </a:lnTo>
                  <a:lnTo>
                    <a:pt x="324" y="2497"/>
                  </a:lnTo>
                  <a:lnTo>
                    <a:pt x="235" y="2511"/>
                  </a:lnTo>
                  <a:lnTo>
                    <a:pt x="145" y="2497"/>
                  </a:lnTo>
                  <a:lnTo>
                    <a:pt x="69" y="2460"/>
                  </a:lnTo>
                  <a:lnTo>
                    <a:pt x="21" y="2402"/>
                  </a:lnTo>
                  <a:lnTo>
                    <a:pt x="0" y="2329"/>
                  </a:lnTo>
                  <a:lnTo>
                    <a:pt x="0" y="2300"/>
                  </a:lnTo>
                  <a:lnTo>
                    <a:pt x="14" y="2278"/>
                  </a:lnTo>
                  <a:lnTo>
                    <a:pt x="21" y="2256"/>
                  </a:lnTo>
                  <a:lnTo>
                    <a:pt x="35" y="2241"/>
                  </a:lnTo>
                  <a:lnTo>
                    <a:pt x="56" y="2234"/>
                  </a:lnTo>
                  <a:lnTo>
                    <a:pt x="69" y="2227"/>
                  </a:lnTo>
                  <a:lnTo>
                    <a:pt x="111" y="2227"/>
                  </a:lnTo>
                  <a:lnTo>
                    <a:pt x="125" y="2234"/>
                  </a:lnTo>
                  <a:lnTo>
                    <a:pt x="145" y="2241"/>
                  </a:lnTo>
                  <a:lnTo>
                    <a:pt x="159" y="2256"/>
                  </a:lnTo>
                  <a:lnTo>
                    <a:pt x="166" y="2271"/>
                  </a:lnTo>
                  <a:lnTo>
                    <a:pt x="180" y="2292"/>
                  </a:lnTo>
                  <a:lnTo>
                    <a:pt x="180" y="2336"/>
                  </a:lnTo>
                  <a:lnTo>
                    <a:pt x="173" y="2358"/>
                  </a:lnTo>
                  <a:lnTo>
                    <a:pt x="159" y="2387"/>
                  </a:lnTo>
                  <a:lnTo>
                    <a:pt x="138" y="2402"/>
                  </a:lnTo>
                  <a:lnTo>
                    <a:pt x="97" y="2417"/>
                  </a:lnTo>
                  <a:lnTo>
                    <a:pt x="145" y="2446"/>
                  </a:lnTo>
                  <a:lnTo>
                    <a:pt x="194" y="2460"/>
                  </a:lnTo>
                  <a:lnTo>
                    <a:pt x="235" y="2460"/>
                  </a:lnTo>
                  <a:lnTo>
                    <a:pt x="290" y="2453"/>
                  </a:lnTo>
                  <a:lnTo>
                    <a:pt x="345" y="2417"/>
                  </a:lnTo>
                  <a:lnTo>
                    <a:pt x="387" y="2365"/>
                  </a:lnTo>
                  <a:lnTo>
                    <a:pt x="421" y="2278"/>
                  </a:lnTo>
                  <a:lnTo>
                    <a:pt x="442" y="2154"/>
                  </a:lnTo>
                  <a:lnTo>
                    <a:pt x="462" y="1986"/>
                  </a:lnTo>
                  <a:lnTo>
                    <a:pt x="455" y="1986"/>
                  </a:lnTo>
                  <a:lnTo>
                    <a:pt x="497" y="1424"/>
                  </a:lnTo>
                  <a:lnTo>
                    <a:pt x="504" y="1307"/>
                  </a:lnTo>
                  <a:lnTo>
                    <a:pt x="524" y="1161"/>
                  </a:lnTo>
                  <a:lnTo>
                    <a:pt x="538" y="1008"/>
                  </a:lnTo>
                  <a:lnTo>
                    <a:pt x="559" y="847"/>
                  </a:lnTo>
                  <a:lnTo>
                    <a:pt x="573" y="694"/>
                  </a:lnTo>
                  <a:lnTo>
                    <a:pt x="593" y="562"/>
                  </a:lnTo>
                  <a:lnTo>
                    <a:pt x="607" y="453"/>
                  </a:lnTo>
                  <a:lnTo>
                    <a:pt x="621" y="387"/>
                  </a:lnTo>
                  <a:lnTo>
                    <a:pt x="642" y="314"/>
                  </a:lnTo>
                  <a:lnTo>
                    <a:pt x="662" y="234"/>
                  </a:lnTo>
                  <a:lnTo>
                    <a:pt x="697" y="161"/>
                  </a:lnTo>
                  <a:lnTo>
                    <a:pt x="738" y="103"/>
                  </a:lnTo>
                  <a:lnTo>
                    <a:pt x="793" y="44"/>
                  </a:lnTo>
                  <a:lnTo>
                    <a:pt x="862" y="15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8" name="Freeform 30"/>
            <p:cNvSpPr>
              <a:spLocks noEditPoints="1"/>
            </p:cNvSpPr>
            <p:nvPr/>
          </p:nvSpPr>
          <p:spPr bwMode="auto">
            <a:xfrm>
              <a:off x="8374" y="3687"/>
              <a:ext cx="1014" cy="1577"/>
            </a:xfrm>
            <a:custGeom>
              <a:avLst/>
              <a:gdLst/>
              <a:ahLst/>
              <a:cxnLst>
                <a:cxn ang="0">
                  <a:pos x="448" y="628"/>
                </a:cxn>
                <a:cxn ang="0">
                  <a:pos x="324" y="745"/>
                </a:cxn>
                <a:cxn ang="0">
                  <a:pos x="242" y="913"/>
                </a:cxn>
                <a:cxn ang="0">
                  <a:pos x="180" y="1132"/>
                </a:cxn>
                <a:cxn ang="0">
                  <a:pos x="152" y="1329"/>
                </a:cxn>
                <a:cxn ang="0">
                  <a:pos x="166" y="1438"/>
                </a:cxn>
                <a:cxn ang="0">
                  <a:pos x="228" y="1526"/>
                </a:cxn>
                <a:cxn ang="0">
                  <a:pos x="331" y="1533"/>
                </a:cxn>
                <a:cxn ang="0">
                  <a:pos x="455" y="1460"/>
                </a:cxn>
                <a:cxn ang="0">
                  <a:pos x="538" y="1358"/>
                </a:cxn>
                <a:cxn ang="0">
                  <a:pos x="552" y="1336"/>
                </a:cxn>
                <a:cxn ang="0">
                  <a:pos x="566" y="1314"/>
                </a:cxn>
                <a:cxn ang="0">
                  <a:pos x="676" y="847"/>
                </a:cxn>
                <a:cxn ang="0">
                  <a:pos x="683" y="789"/>
                </a:cxn>
                <a:cxn ang="0">
                  <a:pos x="648" y="709"/>
                </a:cxn>
                <a:cxn ang="0">
                  <a:pos x="579" y="628"/>
                </a:cxn>
                <a:cxn ang="0">
                  <a:pos x="1014" y="0"/>
                </a:cxn>
                <a:cxn ang="0">
                  <a:pos x="1014" y="0"/>
                </a:cxn>
                <a:cxn ang="0">
                  <a:pos x="1000" y="0"/>
                </a:cxn>
                <a:cxn ang="0">
                  <a:pos x="703" y="1307"/>
                </a:cxn>
                <a:cxn ang="0">
                  <a:pos x="690" y="1358"/>
                </a:cxn>
                <a:cxn ang="0">
                  <a:pos x="697" y="1475"/>
                </a:cxn>
                <a:cxn ang="0">
                  <a:pos x="731" y="1519"/>
                </a:cxn>
                <a:cxn ang="0">
                  <a:pos x="800" y="1504"/>
                </a:cxn>
                <a:cxn ang="0">
                  <a:pos x="869" y="1402"/>
                </a:cxn>
                <a:cxn ang="0">
                  <a:pos x="917" y="1241"/>
                </a:cxn>
                <a:cxn ang="0">
                  <a:pos x="924" y="1212"/>
                </a:cxn>
                <a:cxn ang="0">
                  <a:pos x="958" y="1205"/>
                </a:cxn>
                <a:cxn ang="0">
                  <a:pos x="972" y="1249"/>
                </a:cxn>
                <a:cxn ang="0">
                  <a:pos x="931" y="1402"/>
                </a:cxn>
                <a:cxn ang="0">
                  <a:pos x="869" y="1519"/>
                </a:cxn>
                <a:cxn ang="0">
                  <a:pos x="752" y="1577"/>
                </a:cxn>
                <a:cxn ang="0">
                  <a:pos x="621" y="1526"/>
                </a:cxn>
                <a:cxn ang="0">
                  <a:pos x="559" y="1409"/>
                </a:cxn>
                <a:cxn ang="0">
                  <a:pos x="421" y="1541"/>
                </a:cxn>
                <a:cxn ang="0">
                  <a:pos x="283" y="1577"/>
                </a:cxn>
                <a:cxn ang="0">
                  <a:pos x="111" y="1511"/>
                </a:cxn>
                <a:cxn ang="0">
                  <a:pos x="14" y="1329"/>
                </a:cxn>
                <a:cxn ang="0">
                  <a:pos x="14" y="1073"/>
                </a:cxn>
                <a:cxn ang="0">
                  <a:pos x="124" y="818"/>
                </a:cxn>
                <a:cxn ang="0">
                  <a:pos x="304" y="628"/>
                </a:cxn>
                <a:cxn ang="0">
                  <a:pos x="517" y="555"/>
                </a:cxn>
                <a:cxn ang="0">
                  <a:pos x="634" y="592"/>
                </a:cxn>
                <a:cxn ang="0">
                  <a:pos x="717" y="701"/>
                </a:cxn>
                <a:cxn ang="0">
                  <a:pos x="848" y="125"/>
                </a:cxn>
                <a:cxn ang="0">
                  <a:pos x="834" y="95"/>
                </a:cxn>
                <a:cxn ang="0">
                  <a:pos x="703" y="88"/>
                </a:cxn>
                <a:cxn ang="0">
                  <a:pos x="690" y="44"/>
                </a:cxn>
                <a:cxn ang="0">
                  <a:pos x="710" y="22"/>
                </a:cxn>
                <a:cxn ang="0">
                  <a:pos x="821" y="15"/>
                </a:cxn>
                <a:cxn ang="0">
                  <a:pos x="952" y="0"/>
                </a:cxn>
              </a:cxnLst>
              <a:rect l="0" t="0" r="r" b="b"/>
              <a:pathLst>
                <a:path w="1014" h="1577">
                  <a:moveTo>
                    <a:pt x="517" y="614"/>
                  </a:moveTo>
                  <a:lnTo>
                    <a:pt x="448" y="628"/>
                  </a:lnTo>
                  <a:lnTo>
                    <a:pt x="379" y="672"/>
                  </a:lnTo>
                  <a:lnTo>
                    <a:pt x="324" y="745"/>
                  </a:lnTo>
                  <a:lnTo>
                    <a:pt x="269" y="833"/>
                  </a:lnTo>
                  <a:lnTo>
                    <a:pt x="242" y="913"/>
                  </a:lnTo>
                  <a:lnTo>
                    <a:pt x="207" y="1015"/>
                  </a:lnTo>
                  <a:lnTo>
                    <a:pt x="180" y="1132"/>
                  </a:lnTo>
                  <a:lnTo>
                    <a:pt x="159" y="1241"/>
                  </a:lnTo>
                  <a:lnTo>
                    <a:pt x="152" y="1329"/>
                  </a:lnTo>
                  <a:lnTo>
                    <a:pt x="159" y="1387"/>
                  </a:lnTo>
                  <a:lnTo>
                    <a:pt x="166" y="1438"/>
                  </a:lnTo>
                  <a:lnTo>
                    <a:pt x="193" y="1490"/>
                  </a:lnTo>
                  <a:lnTo>
                    <a:pt x="228" y="1526"/>
                  </a:lnTo>
                  <a:lnTo>
                    <a:pt x="283" y="1541"/>
                  </a:lnTo>
                  <a:lnTo>
                    <a:pt x="331" y="1533"/>
                  </a:lnTo>
                  <a:lnTo>
                    <a:pt x="393" y="1504"/>
                  </a:lnTo>
                  <a:lnTo>
                    <a:pt x="455" y="1460"/>
                  </a:lnTo>
                  <a:lnTo>
                    <a:pt x="524" y="1380"/>
                  </a:lnTo>
                  <a:lnTo>
                    <a:pt x="538" y="1358"/>
                  </a:lnTo>
                  <a:lnTo>
                    <a:pt x="552" y="1351"/>
                  </a:lnTo>
                  <a:lnTo>
                    <a:pt x="552" y="1336"/>
                  </a:lnTo>
                  <a:lnTo>
                    <a:pt x="559" y="1322"/>
                  </a:lnTo>
                  <a:lnTo>
                    <a:pt x="566" y="1314"/>
                  </a:lnTo>
                  <a:lnTo>
                    <a:pt x="566" y="1285"/>
                  </a:lnTo>
                  <a:lnTo>
                    <a:pt x="676" y="847"/>
                  </a:lnTo>
                  <a:lnTo>
                    <a:pt x="683" y="840"/>
                  </a:lnTo>
                  <a:lnTo>
                    <a:pt x="683" y="789"/>
                  </a:lnTo>
                  <a:lnTo>
                    <a:pt x="669" y="752"/>
                  </a:lnTo>
                  <a:lnTo>
                    <a:pt x="648" y="709"/>
                  </a:lnTo>
                  <a:lnTo>
                    <a:pt x="621" y="665"/>
                  </a:lnTo>
                  <a:lnTo>
                    <a:pt x="579" y="628"/>
                  </a:lnTo>
                  <a:lnTo>
                    <a:pt x="517" y="614"/>
                  </a:lnTo>
                  <a:close/>
                  <a:moveTo>
                    <a:pt x="1014" y="0"/>
                  </a:moveTo>
                  <a:lnTo>
                    <a:pt x="1014" y="15"/>
                  </a:lnTo>
                  <a:lnTo>
                    <a:pt x="1014" y="0"/>
                  </a:lnTo>
                  <a:close/>
                  <a:moveTo>
                    <a:pt x="952" y="0"/>
                  </a:moveTo>
                  <a:lnTo>
                    <a:pt x="1000" y="0"/>
                  </a:lnTo>
                  <a:lnTo>
                    <a:pt x="1014" y="15"/>
                  </a:lnTo>
                  <a:lnTo>
                    <a:pt x="703" y="1307"/>
                  </a:lnTo>
                  <a:lnTo>
                    <a:pt x="697" y="1329"/>
                  </a:lnTo>
                  <a:lnTo>
                    <a:pt x="690" y="1358"/>
                  </a:lnTo>
                  <a:lnTo>
                    <a:pt x="690" y="1453"/>
                  </a:lnTo>
                  <a:lnTo>
                    <a:pt x="697" y="1475"/>
                  </a:lnTo>
                  <a:lnTo>
                    <a:pt x="703" y="1490"/>
                  </a:lnTo>
                  <a:lnTo>
                    <a:pt x="731" y="1519"/>
                  </a:lnTo>
                  <a:lnTo>
                    <a:pt x="752" y="1519"/>
                  </a:lnTo>
                  <a:lnTo>
                    <a:pt x="800" y="1504"/>
                  </a:lnTo>
                  <a:lnTo>
                    <a:pt x="841" y="1460"/>
                  </a:lnTo>
                  <a:lnTo>
                    <a:pt x="869" y="1402"/>
                  </a:lnTo>
                  <a:lnTo>
                    <a:pt x="896" y="1329"/>
                  </a:lnTo>
                  <a:lnTo>
                    <a:pt x="917" y="1241"/>
                  </a:lnTo>
                  <a:lnTo>
                    <a:pt x="924" y="1227"/>
                  </a:lnTo>
                  <a:lnTo>
                    <a:pt x="924" y="1212"/>
                  </a:lnTo>
                  <a:lnTo>
                    <a:pt x="931" y="1205"/>
                  </a:lnTo>
                  <a:lnTo>
                    <a:pt x="958" y="1205"/>
                  </a:lnTo>
                  <a:lnTo>
                    <a:pt x="972" y="1219"/>
                  </a:lnTo>
                  <a:lnTo>
                    <a:pt x="972" y="1249"/>
                  </a:lnTo>
                  <a:lnTo>
                    <a:pt x="958" y="1285"/>
                  </a:lnTo>
                  <a:lnTo>
                    <a:pt x="931" y="1402"/>
                  </a:lnTo>
                  <a:lnTo>
                    <a:pt x="910" y="1453"/>
                  </a:lnTo>
                  <a:lnTo>
                    <a:pt x="869" y="1519"/>
                  </a:lnTo>
                  <a:lnTo>
                    <a:pt x="821" y="1563"/>
                  </a:lnTo>
                  <a:lnTo>
                    <a:pt x="752" y="1577"/>
                  </a:lnTo>
                  <a:lnTo>
                    <a:pt x="683" y="1563"/>
                  </a:lnTo>
                  <a:lnTo>
                    <a:pt x="621" y="1526"/>
                  </a:lnTo>
                  <a:lnTo>
                    <a:pt x="579" y="1475"/>
                  </a:lnTo>
                  <a:lnTo>
                    <a:pt x="559" y="1409"/>
                  </a:lnTo>
                  <a:lnTo>
                    <a:pt x="490" y="1490"/>
                  </a:lnTo>
                  <a:lnTo>
                    <a:pt x="421" y="1541"/>
                  </a:lnTo>
                  <a:lnTo>
                    <a:pt x="317" y="1577"/>
                  </a:lnTo>
                  <a:lnTo>
                    <a:pt x="283" y="1577"/>
                  </a:lnTo>
                  <a:lnTo>
                    <a:pt x="193" y="1563"/>
                  </a:lnTo>
                  <a:lnTo>
                    <a:pt x="111" y="1511"/>
                  </a:lnTo>
                  <a:lnTo>
                    <a:pt x="55" y="1431"/>
                  </a:lnTo>
                  <a:lnTo>
                    <a:pt x="14" y="1329"/>
                  </a:lnTo>
                  <a:lnTo>
                    <a:pt x="0" y="1212"/>
                  </a:lnTo>
                  <a:lnTo>
                    <a:pt x="14" y="1073"/>
                  </a:lnTo>
                  <a:lnTo>
                    <a:pt x="62" y="928"/>
                  </a:lnTo>
                  <a:lnTo>
                    <a:pt x="124" y="818"/>
                  </a:lnTo>
                  <a:lnTo>
                    <a:pt x="207" y="709"/>
                  </a:lnTo>
                  <a:lnTo>
                    <a:pt x="304" y="628"/>
                  </a:lnTo>
                  <a:lnTo>
                    <a:pt x="414" y="577"/>
                  </a:lnTo>
                  <a:lnTo>
                    <a:pt x="517" y="555"/>
                  </a:lnTo>
                  <a:lnTo>
                    <a:pt x="586" y="563"/>
                  </a:lnTo>
                  <a:lnTo>
                    <a:pt x="634" y="592"/>
                  </a:lnTo>
                  <a:lnTo>
                    <a:pt x="683" y="643"/>
                  </a:lnTo>
                  <a:lnTo>
                    <a:pt x="717" y="701"/>
                  </a:lnTo>
                  <a:lnTo>
                    <a:pt x="841" y="168"/>
                  </a:lnTo>
                  <a:lnTo>
                    <a:pt x="848" y="125"/>
                  </a:lnTo>
                  <a:lnTo>
                    <a:pt x="848" y="110"/>
                  </a:lnTo>
                  <a:lnTo>
                    <a:pt x="834" y="95"/>
                  </a:lnTo>
                  <a:lnTo>
                    <a:pt x="800" y="88"/>
                  </a:lnTo>
                  <a:lnTo>
                    <a:pt x="703" y="88"/>
                  </a:lnTo>
                  <a:lnTo>
                    <a:pt x="690" y="81"/>
                  </a:lnTo>
                  <a:lnTo>
                    <a:pt x="690" y="44"/>
                  </a:lnTo>
                  <a:lnTo>
                    <a:pt x="697" y="30"/>
                  </a:lnTo>
                  <a:lnTo>
                    <a:pt x="710" y="22"/>
                  </a:lnTo>
                  <a:lnTo>
                    <a:pt x="759" y="22"/>
                  </a:lnTo>
                  <a:lnTo>
                    <a:pt x="821" y="15"/>
                  </a:lnTo>
                  <a:lnTo>
                    <a:pt x="890" y="8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9" name="Freeform 31"/>
            <p:cNvSpPr>
              <a:spLocks noEditPoints="1"/>
            </p:cNvSpPr>
            <p:nvPr/>
          </p:nvSpPr>
          <p:spPr bwMode="auto">
            <a:xfrm>
              <a:off x="9457" y="3352"/>
              <a:ext cx="730" cy="1080"/>
            </a:xfrm>
            <a:custGeom>
              <a:avLst/>
              <a:gdLst/>
              <a:ahLst/>
              <a:cxnLst>
                <a:cxn ang="0">
                  <a:pos x="448" y="175"/>
                </a:cxn>
                <a:cxn ang="0">
                  <a:pos x="48" y="759"/>
                </a:cxn>
                <a:cxn ang="0">
                  <a:pos x="448" y="759"/>
                </a:cxn>
                <a:cxn ang="0">
                  <a:pos x="448" y="175"/>
                </a:cxn>
                <a:cxn ang="0">
                  <a:pos x="510" y="0"/>
                </a:cxn>
                <a:cxn ang="0">
                  <a:pos x="544" y="0"/>
                </a:cxn>
                <a:cxn ang="0">
                  <a:pos x="558" y="7"/>
                </a:cxn>
                <a:cxn ang="0">
                  <a:pos x="565" y="14"/>
                </a:cxn>
                <a:cxn ang="0">
                  <a:pos x="565" y="759"/>
                </a:cxn>
                <a:cxn ang="0">
                  <a:pos x="730" y="759"/>
                </a:cxn>
                <a:cxn ang="0">
                  <a:pos x="730" y="817"/>
                </a:cxn>
                <a:cxn ang="0">
                  <a:pos x="565" y="817"/>
                </a:cxn>
                <a:cxn ang="0">
                  <a:pos x="565" y="985"/>
                </a:cxn>
                <a:cxn ang="0">
                  <a:pos x="579" y="1007"/>
                </a:cxn>
                <a:cxn ang="0">
                  <a:pos x="620" y="1014"/>
                </a:cxn>
                <a:cxn ang="0">
                  <a:pos x="689" y="1022"/>
                </a:cxn>
                <a:cxn ang="0">
                  <a:pos x="730" y="1022"/>
                </a:cxn>
                <a:cxn ang="0">
                  <a:pos x="730" y="1080"/>
                </a:cxn>
                <a:cxn ang="0">
                  <a:pos x="647" y="1073"/>
                </a:cxn>
                <a:cxn ang="0">
                  <a:pos x="434" y="1073"/>
                </a:cxn>
                <a:cxn ang="0">
                  <a:pos x="358" y="1080"/>
                </a:cxn>
                <a:cxn ang="0">
                  <a:pos x="275" y="1080"/>
                </a:cxn>
                <a:cxn ang="0">
                  <a:pos x="275" y="1022"/>
                </a:cxn>
                <a:cxn ang="0">
                  <a:pos x="317" y="1022"/>
                </a:cxn>
                <a:cxn ang="0">
                  <a:pos x="386" y="1014"/>
                </a:cxn>
                <a:cxn ang="0">
                  <a:pos x="427" y="1007"/>
                </a:cxn>
                <a:cxn ang="0">
                  <a:pos x="441" y="985"/>
                </a:cxn>
                <a:cxn ang="0">
                  <a:pos x="441" y="817"/>
                </a:cxn>
                <a:cxn ang="0">
                  <a:pos x="0" y="817"/>
                </a:cxn>
                <a:cxn ang="0">
                  <a:pos x="0" y="759"/>
                </a:cxn>
                <a:cxn ang="0">
                  <a:pos x="496" y="22"/>
                </a:cxn>
                <a:cxn ang="0">
                  <a:pos x="503" y="7"/>
                </a:cxn>
                <a:cxn ang="0">
                  <a:pos x="510" y="0"/>
                </a:cxn>
              </a:cxnLst>
              <a:rect l="0" t="0" r="r" b="b"/>
              <a:pathLst>
                <a:path w="730" h="1080">
                  <a:moveTo>
                    <a:pt x="448" y="175"/>
                  </a:moveTo>
                  <a:lnTo>
                    <a:pt x="48" y="759"/>
                  </a:lnTo>
                  <a:lnTo>
                    <a:pt x="448" y="759"/>
                  </a:lnTo>
                  <a:lnTo>
                    <a:pt x="448" y="175"/>
                  </a:lnTo>
                  <a:close/>
                  <a:moveTo>
                    <a:pt x="510" y="0"/>
                  </a:moveTo>
                  <a:lnTo>
                    <a:pt x="544" y="0"/>
                  </a:lnTo>
                  <a:lnTo>
                    <a:pt x="558" y="7"/>
                  </a:lnTo>
                  <a:lnTo>
                    <a:pt x="565" y="14"/>
                  </a:lnTo>
                  <a:lnTo>
                    <a:pt x="565" y="759"/>
                  </a:lnTo>
                  <a:lnTo>
                    <a:pt x="730" y="759"/>
                  </a:lnTo>
                  <a:lnTo>
                    <a:pt x="730" y="817"/>
                  </a:lnTo>
                  <a:lnTo>
                    <a:pt x="565" y="817"/>
                  </a:lnTo>
                  <a:lnTo>
                    <a:pt x="565" y="985"/>
                  </a:lnTo>
                  <a:lnTo>
                    <a:pt x="579" y="1007"/>
                  </a:lnTo>
                  <a:lnTo>
                    <a:pt x="620" y="1014"/>
                  </a:lnTo>
                  <a:lnTo>
                    <a:pt x="689" y="1022"/>
                  </a:lnTo>
                  <a:lnTo>
                    <a:pt x="730" y="1022"/>
                  </a:lnTo>
                  <a:lnTo>
                    <a:pt x="730" y="1080"/>
                  </a:lnTo>
                  <a:lnTo>
                    <a:pt x="647" y="1073"/>
                  </a:lnTo>
                  <a:lnTo>
                    <a:pt x="434" y="1073"/>
                  </a:lnTo>
                  <a:lnTo>
                    <a:pt x="358" y="1080"/>
                  </a:lnTo>
                  <a:lnTo>
                    <a:pt x="275" y="1080"/>
                  </a:lnTo>
                  <a:lnTo>
                    <a:pt x="275" y="1022"/>
                  </a:lnTo>
                  <a:lnTo>
                    <a:pt x="317" y="1022"/>
                  </a:lnTo>
                  <a:lnTo>
                    <a:pt x="386" y="1014"/>
                  </a:lnTo>
                  <a:lnTo>
                    <a:pt x="427" y="1007"/>
                  </a:lnTo>
                  <a:lnTo>
                    <a:pt x="441" y="985"/>
                  </a:lnTo>
                  <a:lnTo>
                    <a:pt x="441" y="817"/>
                  </a:lnTo>
                  <a:lnTo>
                    <a:pt x="0" y="817"/>
                  </a:lnTo>
                  <a:lnTo>
                    <a:pt x="0" y="759"/>
                  </a:lnTo>
                  <a:lnTo>
                    <a:pt x="496" y="22"/>
                  </a:lnTo>
                  <a:lnTo>
                    <a:pt x="503" y="7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auto">
            <a:xfrm>
              <a:off x="10435" y="4264"/>
              <a:ext cx="1069" cy="1022"/>
            </a:xfrm>
            <a:custGeom>
              <a:avLst/>
              <a:gdLst/>
              <a:ahLst/>
              <a:cxnLst>
                <a:cxn ang="0">
                  <a:pos x="455" y="0"/>
                </a:cxn>
                <a:cxn ang="0">
                  <a:pos x="559" y="44"/>
                </a:cxn>
                <a:cxn ang="0">
                  <a:pos x="641" y="168"/>
                </a:cxn>
                <a:cxn ang="0">
                  <a:pos x="697" y="88"/>
                </a:cxn>
                <a:cxn ang="0">
                  <a:pos x="800" y="15"/>
                </a:cxn>
                <a:cxn ang="0">
                  <a:pos x="917" y="7"/>
                </a:cxn>
                <a:cxn ang="0">
                  <a:pos x="1020" y="44"/>
                </a:cxn>
                <a:cxn ang="0">
                  <a:pos x="1069" y="146"/>
                </a:cxn>
                <a:cxn ang="0">
                  <a:pos x="1027" y="241"/>
                </a:cxn>
                <a:cxn ang="0">
                  <a:pos x="952" y="278"/>
                </a:cxn>
                <a:cxn ang="0">
                  <a:pos x="910" y="270"/>
                </a:cxn>
                <a:cxn ang="0">
                  <a:pos x="869" y="212"/>
                </a:cxn>
                <a:cxn ang="0">
                  <a:pos x="883" y="139"/>
                </a:cxn>
                <a:cxn ang="0">
                  <a:pos x="972" y="73"/>
                </a:cxn>
                <a:cxn ang="0">
                  <a:pos x="883" y="44"/>
                </a:cxn>
                <a:cxn ang="0">
                  <a:pos x="793" y="59"/>
                </a:cxn>
                <a:cxn ang="0">
                  <a:pos x="703" y="153"/>
                </a:cxn>
                <a:cxn ang="0">
                  <a:pos x="655" y="270"/>
                </a:cxn>
                <a:cxn ang="0">
                  <a:pos x="662" y="314"/>
                </a:cxn>
                <a:cxn ang="0">
                  <a:pos x="566" y="701"/>
                </a:cxn>
                <a:cxn ang="0">
                  <a:pos x="552" y="818"/>
                </a:cxn>
                <a:cxn ang="0">
                  <a:pos x="579" y="920"/>
                </a:cxn>
                <a:cxn ang="0">
                  <a:pos x="669" y="964"/>
                </a:cxn>
                <a:cxn ang="0">
                  <a:pos x="759" y="942"/>
                </a:cxn>
                <a:cxn ang="0">
                  <a:pos x="862" y="854"/>
                </a:cxn>
                <a:cxn ang="0">
                  <a:pos x="952" y="672"/>
                </a:cxn>
                <a:cxn ang="0">
                  <a:pos x="958" y="657"/>
                </a:cxn>
                <a:cxn ang="0">
                  <a:pos x="993" y="650"/>
                </a:cxn>
                <a:cxn ang="0">
                  <a:pos x="1007" y="672"/>
                </a:cxn>
                <a:cxn ang="0">
                  <a:pos x="979" y="767"/>
                </a:cxn>
                <a:cxn ang="0">
                  <a:pos x="890" y="905"/>
                </a:cxn>
                <a:cxn ang="0">
                  <a:pos x="752" y="1007"/>
                </a:cxn>
                <a:cxn ang="0">
                  <a:pos x="572" y="1007"/>
                </a:cxn>
                <a:cxn ang="0">
                  <a:pos x="455" y="913"/>
                </a:cxn>
                <a:cxn ang="0">
                  <a:pos x="386" y="920"/>
                </a:cxn>
                <a:cxn ang="0">
                  <a:pos x="276" y="1007"/>
                </a:cxn>
                <a:cxn ang="0">
                  <a:pos x="145" y="1015"/>
                </a:cxn>
                <a:cxn ang="0">
                  <a:pos x="42" y="971"/>
                </a:cxn>
                <a:cxn ang="0">
                  <a:pos x="0" y="876"/>
                </a:cxn>
                <a:cxn ang="0">
                  <a:pos x="62" y="759"/>
                </a:cxn>
                <a:cxn ang="0">
                  <a:pos x="131" y="745"/>
                </a:cxn>
                <a:cxn ang="0">
                  <a:pos x="180" y="767"/>
                </a:cxn>
                <a:cxn ang="0">
                  <a:pos x="200" y="803"/>
                </a:cxn>
                <a:cxn ang="0">
                  <a:pos x="186" y="883"/>
                </a:cxn>
                <a:cxn ang="0">
                  <a:pos x="97" y="949"/>
                </a:cxn>
                <a:cxn ang="0">
                  <a:pos x="207" y="978"/>
                </a:cxn>
                <a:cxn ang="0">
                  <a:pos x="324" y="913"/>
                </a:cxn>
                <a:cxn ang="0">
                  <a:pos x="407" y="745"/>
                </a:cxn>
                <a:cxn ang="0">
                  <a:pos x="483" y="438"/>
                </a:cxn>
                <a:cxn ang="0">
                  <a:pos x="517" y="263"/>
                </a:cxn>
                <a:cxn ang="0">
                  <a:pos x="517" y="146"/>
                </a:cxn>
                <a:cxn ang="0">
                  <a:pos x="469" y="73"/>
                </a:cxn>
                <a:cxn ang="0">
                  <a:pos x="407" y="59"/>
                </a:cxn>
                <a:cxn ang="0">
                  <a:pos x="317" y="80"/>
                </a:cxn>
                <a:cxn ang="0">
                  <a:pos x="214" y="168"/>
                </a:cxn>
                <a:cxn ang="0">
                  <a:pos x="124" y="351"/>
                </a:cxn>
                <a:cxn ang="0">
                  <a:pos x="111" y="372"/>
                </a:cxn>
                <a:cxn ang="0">
                  <a:pos x="69" y="351"/>
                </a:cxn>
                <a:cxn ang="0">
                  <a:pos x="97" y="256"/>
                </a:cxn>
                <a:cxn ang="0">
                  <a:pos x="180" y="117"/>
                </a:cxn>
                <a:cxn ang="0">
                  <a:pos x="324" y="15"/>
                </a:cxn>
              </a:cxnLst>
              <a:rect l="0" t="0" r="r" b="b"/>
              <a:pathLst>
                <a:path w="1069" h="1022">
                  <a:moveTo>
                    <a:pt x="414" y="0"/>
                  </a:moveTo>
                  <a:lnTo>
                    <a:pt x="455" y="0"/>
                  </a:lnTo>
                  <a:lnTo>
                    <a:pt x="504" y="15"/>
                  </a:lnTo>
                  <a:lnTo>
                    <a:pt x="559" y="44"/>
                  </a:lnTo>
                  <a:lnTo>
                    <a:pt x="607" y="95"/>
                  </a:lnTo>
                  <a:lnTo>
                    <a:pt x="641" y="168"/>
                  </a:lnTo>
                  <a:lnTo>
                    <a:pt x="662" y="132"/>
                  </a:lnTo>
                  <a:lnTo>
                    <a:pt x="697" y="88"/>
                  </a:lnTo>
                  <a:lnTo>
                    <a:pt x="745" y="44"/>
                  </a:lnTo>
                  <a:lnTo>
                    <a:pt x="800" y="15"/>
                  </a:lnTo>
                  <a:lnTo>
                    <a:pt x="869" y="0"/>
                  </a:lnTo>
                  <a:lnTo>
                    <a:pt x="917" y="7"/>
                  </a:lnTo>
                  <a:lnTo>
                    <a:pt x="972" y="15"/>
                  </a:lnTo>
                  <a:lnTo>
                    <a:pt x="1020" y="44"/>
                  </a:lnTo>
                  <a:lnTo>
                    <a:pt x="1055" y="88"/>
                  </a:lnTo>
                  <a:lnTo>
                    <a:pt x="1069" y="146"/>
                  </a:lnTo>
                  <a:lnTo>
                    <a:pt x="1055" y="205"/>
                  </a:lnTo>
                  <a:lnTo>
                    <a:pt x="1027" y="241"/>
                  </a:lnTo>
                  <a:lnTo>
                    <a:pt x="993" y="270"/>
                  </a:lnTo>
                  <a:lnTo>
                    <a:pt x="952" y="278"/>
                  </a:lnTo>
                  <a:lnTo>
                    <a:pt x="931" y="278"/>
                  </a:lnTo>
                  <a:lnTo>
                    <a:pt x="910" y="270"/>
                  </a:lnTo>
                  <a:lnTo>
                    <a:pt x="890" y="256"/>
                  </a:lnTo>
                  <a:lnTo>
                    <a:pt x="869" y="212"/>
                  </a:lnTo>
                  <a:lnTo>
                    <a:pt x="869" y="197"/>
                  </a:lnTo>
                  <a:lnTo>
                    <a:pt x="883" y="139"/>
                  </a:lnTo>
                  <a:lnTo>
                    <a:pt x="917" y="95"/>
                  </a:lnTo>
                  <a:lnTo>
                    <a:pt x="972" y="73"/>
                  </a:lnTo>
                  <a:lnTo>
                    <a:pt x="924" y="51"/>
                  </a:lnTo>
                  <a:lnTo>
                    <a:pt x="883" y="44"/>
                  </a:lnTo>
                  <a:lnTo>
                    <a:pt x="862" y="44"/>
                  </a:lnTo>
                  <a:lnTo>
                    <a:pt x="793" y="59"/>
                  </a:lnTo>
                  <a:lnTo>
                    <a:pt x="738" y="102"/>
                  </a:lnTo>
                  <a:lnTo>
                    <a:pt x="703" y="153"/>
                  </a:lnTo>
                  <a:lnTo>
                    <a:pt x="676" y="212"/>
                  </a:lnTo>
                  <a:lnTo>
                    <a:pt x="655" y="270"/>
                  </a:lnTo>
                  <a:lnTo>
                    <a:pt x="648" y="307"/>
                  </a:lnTo>
                  <a:lnTo>
                    <a:pt x="662" y="314"/>
                  </a:lnTo>
                  <a:lnTo>
                    <a:pt x="586" y="621"/>
                  </a:lnTo>
                  <a:lnTo>
                    <a:pt x="566" y="701"/>
                  </a:lnTo>
                  <a:lnTo>
                    <a:pt x="559" y="767"/>
                  </a:lnTo>
                  <a:lnTo>
                    <a:pt x="552" y="818"/>
                  </a:lnTo>
                  <a:lnTo>
                    <a:pt x="559" y="869"/>
                  </a:lnTo>
                  <a:lnTo>
                    <a:pt x="579" y="920"/>
                  </a:lnTo>
                  <a:lnTo>
                    <a:pt x="614" y="949"/>
                  </a:lnTo>
                  <a:lnTo>
                    <a:pt x="669" y="964"/>
                  </a:lnTo>
                  <a:lnTo>
                    <a:pt x="710" y="956"/>
                  </a:lnTo>
                  <a:lnTo>
                    <a:pt x="759" y="942"/>
                  </a:lnTo>
                  <a:lnTo>
                    <a:pt x="807" y="905"/>
                  </a:lnTo>
                  <a:lnTo>
                    <a:pt x="862" y="854"/>
                  </a:lnTo>
                  <a:lnTo>
                    <a:pt x="910" y="774"/>
                  </a:lnTo>
                  <a:lnTo>
                    <a:pt x="952" y="672"/>
                  </a:lnTo>
                  <a:lnTo>
                    <a:pt x="958" y="664"/>
                  </a:lnTo>
                  <a:lnTo>
                    <a:pt x="958" y="657"/>
                  </a:lnTo>
                  <a:lnTo>
                    <a:pt x="965" y="650"/>
                  </a:lnTo>
                  <a:lnTo>
                    <a:pt x="993" y="650"/>
                  </a:lnTo>
                  <a:lnTo>
                    <a:pt x="1007" y="664"/>
                  </a:lnTo>
                  <a:lnTo>
                    <a:pt x="1007" y="672"/>
                  </a:lnTo>
                  <a:lnTo>
                    <a:pt x="1000" y="708"/>
                  </a:lnTo>
                  <a:lnTo>
                    <a:pt x="979" y="767"/>
                  </a:lnTo>
                  <a:lnTo>
                    <a:pt x="938" y="832"/>
                  </a:lnTo>
                  <a:lnTo>
                    <a:pt x="890" y="905"/>
                  </a:lnTo>
                  <a:lnTo>
                    <a:pt x="827" y="964"/>
                  </a:lnTo>
                  <a:lnTo>
                    <a:pt x="752" y="1007"/>
                  </a:lnTo>
                  <a:lnTo>
                    <a:pt x="662" y="1022"/>
                  </a:lnTo>
                  <a:lnTo>
                    <a:pt x="572" y="1007"/>
                  </a:lnTo>
                  <a:lnTo>
                    <a:pt x="504" y="971"/>
                  </a:lnTo>
                  <a:lnTo>
                    <a:pt x="455" y="913"/>
                  </a:lnTo>
                  <a:lnTo>
                    <a:pt x="428" y="854"/>
                  </a:lnTo>
                  <a:lnTo>
                    <a:pt x="386" y="920"/>
                  </a:lnTo>
                  <a:lnTo>
                    <a:pt x="338" y="964"/>
                  </a:lnTo>
                  <a:lnTo>
                    <a:pt x="276" y="1007"/>
                  </a:lnTo>
                  <a:lnTo>
                    <a:pt x="200" y="1022"/>
                  </a:lnTo>
                  <a:lnTo>
                    <a:pt x="145" y="1015"/>
                  </a:lnTo>
                  <a:lnTo>
                    <a:pt x="90" y="1000"/>
                  </a:lnTo>
                  <a:lnTo>
                    <a:pt x="42" y="971"/>
                  </a:lnTo>
                  <a:lnTo>
                    <a:pt x="14" y="927"/>
                  </a:lnTo>
                  <a:lnTo>
                    <a:pt x="0" y="876"/>
                  </a:lnTo>
                  <a:lnTo>
                    <a:pt x="14" y="810"/>
                  </a:lnTo>
                  <a:lnTo>
                    <a:pt x="62" y="759"/>
                  </a:lnTo>
                  <a:lnTo>
                    <a:pt x="117" y="745"/>
                  </a:lnTo>
                  <a:lnTo>
                    <a:pt x="131" y="745"/>
                  </a:lnTo>
                  <a:lnTo>
                    <a:pt x="152" y="752"/>
                  </a:lnTo>
                  <a:lnTo>
                    <a:pt x="180" y="767"/>
                  </a:lnTo>
                  <a:lnTo>
                    <a:pt x="186" y="781"/>
                  </a:lnTo>
                  <a:lnTo>
                    <a:pt x="200" y="803"/>
                  </a:lnTo>
                  <a:lnTo>
                    <a:pt x="200" y="825"/>
                  </a:lnTo>
                  <a:lnTo>
                    <a:pt x="186" y="883"/>
                  </a:lnTo>
                  <a:lnTo>
                    <a:pt x="145" y="927"/>
                  </a:lnTo>
                  <a:lnTo>
                    <a:pt x="97" y="949"/>
                  </a:lnTo>
                  <a:lnTo>
                    <a:pt x="166" y="978"/>
                  </a:lnTo>
                  <a:lnTo>
                    <a:pt x="207" y="978"/>
                  </a:lnTo>
                  <a:lnTo>
                    <a:pt x="269" y="964"/>
                  </a:lnTo>
                  <a:lnTo>
                    <a:pt x="324" y="913"/>
                  </a:lnTo>
                  <a:lnTo>
                    <a:pt x="373" y="840"/>
                  </a:lnTo>
                  <a:lnTo>
                    <a:pt x="407" y="745"/>
                  </a:lnTo>
                  <a:lnTo>
                    <a:pt x="448" y="577"/>
                  </a:lnTo>
                  <a:lnTo>
                    <a:pt x="483" y="438"/>
                  </a:lnTo>
                  <a:lnTo>
                    <a:pt x="504" y="336"/>
                  </a:lnTo>
                  <a:lnTo>
                    <a:pt x="517" y="263"/>
                  </a:lnTo>
                  <a:lnTo>
                    <a:pt x="524" y="212"/>
                  </a:lnTo>
                  <a:lnTo>
                    <a:pt x="517" y="146"/>
                  </a:lnTo>
                  <a:lnTo>
                    <a:pt x="497" y="102"/>
                  </a:lnTo>
                  <a:lnTo>
                    <a:pt x="469" y="73"/>
                  </a:lnTo>
                  <a:lnTo>
                    <a:pt x="435" y="59"/>
                  </a:lnTo>
                  <a:lnTo>
                    <a:pt x="407" y="59"/>
                  </a:lnTo>
                  <a:lnTo>
                    <a:pt x="366" y="66"/>
                  </a:lnTo>
                  <a:lnTo>
                    <a:pt x="317" y="80"/>
                  </a:lnTo>
                  <a:lnTo>
                    <a:pt x="269" y="117"/>
                  </a:lnTo>
                  <a:lnTo>
                    <a:pt x="214" y="168"/>
                  </a:lnTo>
                  <a:lnTo>
                    <a:pt x="166" y="248"/>
                  </a:lnTo>
                  <a:lnTo>
                    <a:pt x="124" y="351"/>
                  </a:lnTo>
                  <a:lnTo>
                    <a:pt x="117" y="365"/>
                  </a:lnTo>
                  <a:lnTo>
                    <a:pt x="111" y="372"/>
                  </a:lnTo>
                  <a:lnTo>
                    <a:pt x="83" y="372"/>
                  </a:lnTo>
                  <a:lnTo>
                    <a:pt x="69" y="351"/>
                  </a:lnTo>
                  <a:lnTo>
                    <a:pt x="76" y="314"/>
                  </a:lnTo>
                  <a:lnTo>
                    <a:pt x="97" y="256"/>
                  </a:lnTo>
                  <a:lnTo>
                    <a:pt x="131" y="190"/>
                  </a:lnTo>
                  <a:lnTo>
                    <a:pt x="180" y="117"/>
                  </a:lnTo>
                  <a:lnTo>
                    <a:pt x="248" y="59"/>
                  </a:lnTo>
                  <a:lnTo>
                    <a:pt x="324" y="15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1" name="Freeform 33"/>
            <p:cNvSpPr>
              <a:spLocks noEditPoints="1"/>
            </p:cNvSpPr>
            <p:nvPr/>
          </p:nvSpPr>
          <p:spPr bwMode="auto">
            <a:xfrm>
              <a:off x="11669" y="3687"/>
              <a:ext cx="1013" cy="1577"/>
            </a:xfrm>
            <a:custGeom>
              <a:avLst/>
              <a:gdLst/>
              <a:ahLst/>
              <a:cxnLst>
                <a:cxn ang="0">
                  <a:pos x="448" y="628"/>
                </a:cxn>
                <a:cxn ang="0">
                  <a:pos x="324" y="745"/>
                </a:cxn>
                <a:cxn ang="0">
                  <a:pos x="241" y="913"/>
                </a:cxn>
                <a:cxn ang="0">
                  <a:pos x="179" y="1132"/>
                </a:cxn>
                <a:cxn ang="0">
                  <a:pos x="152" y="1329"/>
                </a:cxn>
                <a:cxn ang="0">
                  <a:pos x="166" y="1438"/>
                </a:cxn>
                <a:cxn ang="0">
                  <a:pos x="228" y="1526"/>
                </a:cxn>
                <a:cxn ang="0">
                  <a:pos x="331" y="1533"/>
                </a:cxn>
                <a:cxn ang="0">
                  <a:pos x="455" y="1460"/>
                </a:cxn>
                <a:cxn ang="0">
                  <a:pos x="538" y="1358"/>
                </a:cxn>
                <a:cxn ang="0">
                  <a:pos x="558" y="1336"/>
                </a:cxn>
                <a:cxn ang="0">
                  <a:pos x="565" y="1314"/>
                </a:cxn>
                <a:cxn ang="0">
                  <a:pos x="676" y="847"/>
                </a:cxn>
                <a:cxn ang="0">
                  <a:pos x="683" y="789"/>
                </a:cxn>
                <a:cxn ang="0">
                  <a:pos x="655" y="709"/>
                </a:cxn>
                <a:cxn ang="0">
                  <a:pos x="579" y="628"/>
                </a:cxn>
                <a:cxn ang="0">
                  <a:pos x="1013" y="0"/>
                </a:cxn>
                <a:cxn ang="0">
                  <a:pos x="1013" y="0"/>
                </a:cxn>
                <a:cxn ang="0">
                  <a:pos x="1000" y="0"/>
                </a:cxn>
                <a:cxn ang="0">
                  <a:pos x="703" y="1307"/>
                </a:cxn>
                <a:cxn ang="0">
                  <a:pos x="689" y="1358"/>
                </a:cxn>
                <a:cxn ang="0">
                  <a:pos x="696" y="1475"/>
                </a:cxn>
                <a:cxn ang="0">
                  <a:pos x="731" y="1519"/>
                </a:cxn>
                <a:cxn ang="0">
                  <a:pos x="800" y="1504"/>
                </a:cxn>
                <a:cxn ang="0">
                  <a:pos x="869" y="1402"/>
                </a:cxn>
                <a:cxn ang="0">
                  <a:pos x="917" y="1241"/>
                </a:cxn>
                <a:cxn ang="0">
                  <a:pos x="924" y="1212"/>
                </a:cxn>
                <a:cxn ang="0">
                  <a:pos x="958" y="1205"/>
                </a:cxn>
                <a:cxn ang="0">
                  <a:pos x="972" y="1249"/>
                </a:cxn>
                <a:cxn ang="0">
                  <a:pos x="931" y="1402"/>
                </a:cxn>
                <a:cxn ang="0">
                  <a:pos x="869" y="1519"/>
                </a:cxn>
                <a:cxn ang="0">
                  <a:pos x="751" y="1577"/>
                </a:cxn>
                <a:cxn ang="0">
                  <a:pos x="620" y="1526"/>
                </a:cxn>
                <a:cxn ang="0">
                  <a:pos x="558" y="1409"/>
                </a:cxn>
                <a:cxn ang="0">
                  <a:pos x="421" y="1541"/>
                </a:cxn>
                <a:cxn ang="0">
                  <a:pos x="283" y="1577"/>
                </a:cxn>
                <a:cxn ang="0">
                  <a:pos x="110" y="1511"/>
                </a:cxn>
                <a:cxn ang="0">
                  <a:pos x="14" y="1329"/>
                </a:cxn>
                <a:cxn ang="0">
                  <a:pos x="14" y="1073"/>
                </a:cxn>
                <a:cxn ang="0">
                  <a:pos x="124" y="818"/>
                </a:cxn>
                <a:cxn ang="0">
                  <a:pos x="303" y="628"/>
                </a:cxn>
                <a:cxn ang="0">
                  <a:pos x="517" y="555"/>
                </a:cxn>
                <a:cxn ang="0">
                  <a:pos x="641" y="592"/>
                </a:cxn>
                <a:cxn ang="0">
                  <a:pos x="717" y="701"/>
                </a:cxn>
                <a:cxn ang="0">
                  <a:pos x="848" y="125"/>
                </a:cxn>
                <a:cxn ang="0">
                  <a:pos x="834" y="95"/>
                </a:cxn>
                <a:cxn ang="0">
                  <a:pos x="703" y="88"/>
                </a:cxn>
                <a:cxn ang="0">
                  <a:pos x="689" y="44"/>
                </a:cxn>
                <a:cxn ang="0">
                  <a:pos x="710" y="22"/>
                </a:cxn>
                <a:cxn ang="0">
                  <a:pos x="820" y="15"/>
                </a:cxn>
                <a:cxn ang="0">
                  <a:pos x="951" y="0"/>
                </a:cxn>
              </a:cxnLst>
              <a:rect l="0" t="0" r="r" b="b"/>
              <a:pathLst>
                <a:path w="1013" h="1577">
                  <a:moveTo>
                    <a:pt x="517" y="614"/>
                  </a:moveTo>
                  <a:lnTo>
                    <a:pt x="448" y="628"/>
                  </a:lnTo>
                  <a:lnTo>
                    <a:pt x="386" y="672"/>
                  </a:lnTo>
                  <a:lnTo>
                    <a:pt x="324" y="745"/>
                  </a:lnTo>
                  <a:lnTo>
                    <a:pt x="269" y="833"/>
                  </a:lnTo>
                  <a:lnTo>
                    <a:pt x="241" y="913"/>
                  </a:lnTo>
                  <a:lnTo>
                    <a:pt x="207" y="1015"/>
                  </a:lnTo>
                  <a:lnTo>
                    <a:pt x="179" y="1132"/>
                  </a:lnTo>
                  <a:lnTo>
                    <a:pt x="159" y="1241"/>
                  </a:lnTo>
                  <a:lnTo>
                    <a:pt x="152" y="1329"/>
                  </a:lnTo>
                  <a:lnTo>
                    <a:pt x="159" y="1387"/>
                  </a:lnTo>
                  <a:lnTo>
                    <a:pt x="166" y="1438"/>
                  </a:lnTo>
                  <a:lnTo>
                    <a:pt x="193" y="1490"/>
                  </a:lnTo>
                  <a:lnTo>
                    <a:pt x="228" y="1526"/>
                  </a:lnTo>
                  <a:lnTo>
                    <a:pt x="283" y="1541"/>
                  </a:lnTo>
                  <a:lnTo>
                    <a:pt x="331" y="1533"/>
                  </a:lnTo>
                  <a:lnTo>
                    <a:pt x="393" y="1504"/>
                  </a:lnTo>
                  <a:lnTo>
                    <a:pt x="455" y="1460"/>
                  </a:lnTo>
                  <a:lnTo>
                    <a:pt x="524" y="1380"/>
                  </a:lnTo>
                  <a:lnTo>
                    <a:pt x="538" y="1358"/>
                  </a:lnTo>
                  <a:lnTo>
                    <a:pt x="552" y="1351"/>
                  </a:lnTo>
                  <a:lnTo>
                    <a:pt x="558" y="1336"/>
                  </a:lnTo>
                  <a:lnTo>
                    <a:pt x="558" y="1322"/>
                  </a:lnTo>
                  <a:lnTo>
                    <a:pt x="565" y="1314"/>
                  </a:lnTo>
                  <a:lnTo>
                    <a:pt x="565" y="1285"/>
                  </a:lnTo>
                  <a:lnTo>
                    <a:pt x="676" y="847"/>
                  </a:lnTo>
                  <a:lnTo>
                    <a:pt x="683" y="840"/>
                  </a:lnTo>
                  <a:lnTo>
                    <a:pt x="683" y="789"/>
                  </a:lnTo>
                  <a:lnTo>
                    <a:pt x="669" y="752"/>
                  </a:lnTo>
                  <a:lnTo>
                    <a:pt x="655" y="709"/>
                  </a:lnTo>
                  <a:lnTo>
                    <a:pt x="620" y="665"/>
                  </a:lnTo>
                  <a:lnTo>
                    <a:pt x="579" y="628"/>
                  </a:lnTo>
                  <a:lnTo>
                    <a:pt x="517" y="614"/>
                  </a:lnTo>
                  <a:close/>
                  <a:moveTo>
                    <a:pt x="1013" y="0"/>
                  </a:moveTo>
                  <a:lnTo>
                    <a:pt x="1013" y="15"/>
                  </a:lnTo>
                  <a:lnTo>
                    <a:pt x="1013" y="0"/>
                  </a:lnTo>
                  <a:close/>
                  <a:moveTo>
                    <a:pt x="951" y="0"/>
                  </a:moveTo>
                  <a:lnTo>
                    <a:pt x="1000" y="0"/>
                  </a:lnTo>
                  <a:lnTo>
                    <a:pt x="1013" y="15"/>
                  </a:lnTo>
                  <a:lnTo>
                    <a:pt x="703" y="1307"/>
                  </a:lnTo>
                  <a:lnTo>
                    <a:pt x="696" y="1329"/>
                  </a:lnTo>
                  <a:lnTo>
                    <a:pt x="689" y="1358"/>
                  </a:lnTo>
                  <a:lnTo>
                    <a:pt x="689" y="1453"/>
                  </a:lnTo>
                  <a:lnTo>
                    <a:pt x="696" y="1475"/>
                  </a:lnTo>
                  <a:lnTo>
                    <a:pt x="703" y="1490"/>
                  </a:lnTo>
                  <a:lnTo>
                    <a:pt x="731" y="1519"/>
                  </a:lnTo>
                  <a:lnTo>
                    <a:pt x="751" y="1519"/>
                  </a:lnTo>
                  <a:lnTo>
                    <a:pt x="800" y="1504"/>
                  </a:lnTo>
                  <a:lnTo>
                    <a:pt x="841" y="1460"/>
                  </a:lnTo>
                  <a:lnTo>
                    <a:pt x="869" y="1402"/>
                  </a:lnTo>
                  <a:lnTo>
                    <a:pt x="896" y="1329"/>
                  </a:lnTo>
                  <a:lnTo>
                    <a:pt x="917" y="1241"/>
                  </a:lnTo>
                  <a:lnTo>
                    <a:pt x="924" y="1227"/>
                  </a:lnTo>
                  <a:lnTo>
                    <a:pt x="924" y="1212"/>
                  </a:lnTo>
                  <a:lnTo>
                    <a:pt x="931" y="1205"/>
                  </a:lnTo>
                  <a:lnTo>
                    <a:pt x="958" y="1205"/>
                  </a:lnTo>
                  <a:lnTo>
                    <a:pt x="972" y="1219"/>
                  </a:lnTo>
                  <a:lnTo>
                    <a:pt x="972" y="1249"/>
                  </a:lnTo>
                  <a:lnTo>
                    <a:pt x="958" y="1285"/>
                  </a:lnTo>
                  <a:lnTo>
                    <a:pt x="931" y="1402"/>
                  </a:lnTo>
                  <a:lnTo>
                    <a:pt x="910" y="1453"/>
                  </a:lnTo>
                  <a:lnTo>
                    <a:pt x="869" y="1519"/>
                  </a:lnTo>
                  <a:lnTo>
                    <a:pt x="820" y="1563"/>
                  </a:lnTo>
                  <a:lnTo>
                    <a:pt x="751" y="1577"/>
                  </a:lnTo>
                  <a:lnTo>
                    <a:pt x="683" y="1563"/>
                  </a:lnTo>
                  <a:lnTo>
                    <a:pt x="620" y="1526"/>
                  </a:lnTo>
                  <a:lnTo>
                    <a:pt x="579" y="1475"/>
                  </a:lnTo>
                  <a:lnTo>
                    <a:pt x="558" y="1409"/>
                  </a:lnTo>
                  <a:lnTo>
                    <a:pt x="490" y="1490"/>
                  </a:lnTo>
                  <a:lnTo>
                    <a:pt x="421" y="1541"/>
                  </a:lnTo>
                  <a:lnTo>
                    <a:pt x="317" y="1577"/>
                  </a:lnTo>
                  <a:lnTo>
                    <a:pt x="283" y="1577"/>
                  </a:lnTo>
                  <a:lnTo>
                    <a:pt x="193" y="1563"/>
                  </a:lnTo>
                  <a:lnTo>
                    <a:pt x="110" y="1511"/>
                  </a:lnTo>
                  <a:lnTo>
                    <a:pt x="55" y="1431"/>
                  </a:lnTo>
                  <a:lnTo>
                    <a:pt x="14" y="1329"/>
                  </a:lnTo>
                  <a:lnTo>
                    <a:pt x="0" y="1212"/>
                  </a:lnTo>
                  <a:lnTo>
                    <a:pt x="14" y="1073"/>
                  </a:lnTo>
                  <a:lnTo>
                    <a:pt x="62" y="928"/>
                  </a:lnTo>
                  <a:lnTo>
                    <a:pt x="124" y="818"/>
                  </a:lnTo>
                  <a:lnTo>
                    <a:pt x="207" y="709"/>
                  </a:lnTo>
                  <a:lnTo>
                    <a:pt x="303" y="628"/>
                  </a:lnTo>
                  <a:lnTo>
                    <a:pt x="414" y="577"/>
                  </a:lnTo>
                  <a:lnTo>
                    <a:pt x="517" y="555"/>
                  </a:lnTo>
                  <a:lnTo>
                    <a:pt x="586" y="563"/>
                  </a:lnTo>
                  <a:lnTo>
                    <a:pt x="641" y="592"/>
                  </a:lnTo>
                  <a:lnTo>
                    <a:pt x="683" y="643"/>
                  </a:lnTo>
                  <a:lnTo>
                    <a:pt x="717" y="701"/>
                  </a:lnTo>
                  <a:lnTo>
                    <a:pt x="841" y="168"/>
                  </a:lnTo>
                  <a:lnTo>
                    <a:pt x="848" y="125"/>
                  </a:lnTo>
                  <a:lnTo>
                    <a:pt x="848" y="110"/>
                  </a:lnTo>
                  <a:lnTo>
                    <a:pt x="834" y="95"/>
                  </a:lnTo>
                  <a:lnTo>
                    <a:pt x="800" y="88"/>
                  </a:lnTo>
                  <a:lnTo>
                    <a:pt x="703" y="88"/>
                  </a:lnTo>
                  <a:lnTo>
                    <a:pt x="689" y="81"/>
                  </a:lnTo>
                  <a:lnTo>
                    <a:pt x="689" y="44"/>
                  </a:lnTo>
                  <a:lnTo>
                    <a:pt x="696" y="30"/>
                  </a:lnTo>
                  <a:lnTo>
                    <a:pt x="710" y="22"/>
                  </a:lnTo>
                  <a:lnTo>
                    <a:pt x="758" y="22"/>
                  </a:lnTo>
                  <a:lnTo>
                    <a:pt x="820" y="15"/>
                  </a:lnTo>
                  <a:lnTo>
                    <a:pt x="889" y="8"/>
                  </a:lnTo>
                  <a:lnTo>
                    <a:pt x="9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2" name="Freeform 34"/>
            <p:cNvSpPr>
              <a:spLocks noEditPoints="1"/>
            </p:cNvSpPr>
            <p:nvPr/>
          </p:nvSpPr>
          <p:spPr bwMode="auto">
            <a:xfrm>
              <a:off x="12751" y="3352"/>
              <a:ext cx="738" cy="1080"/>
            </a:xfrm>
            <a:custGeom>
              <a:avLst/>
              <a:gdLst/>
              <a:ahLst/>
              <a:cxnLst>
                <a:cxn ang="0">
                  <a:pos x="448" y="175"/>
                </a:cxn>
                <a:cxn ang="0">
                  <a:pos x="49" y="759"/>
                </a:cxn>
                <a:cxn ang="0">
                  <a:pos x="448" y="759"/>
                </a:cxn>
                <a:cxn ang="0">
                  <a:pos x="448" y="175"/>
                </a:cxn>
                <a:cxn ang="0">
                  <a:pos x="517" y="0"/>
                </a:cxn>
                <a:cxn ang="0">
                  <a:pos x="545" y="0"/>
                </a:cxn>
                <a:cxn ang="0">
                  <a:pos x="559" y="7"/>
                </a:cxn>
                <a:cxn ang="0">
                  <a:pos x="566" y="14"/>
                </a:cxn>
                <a:cxn ang="0">
                  <a:pos x="566" y="759"/>
                </a:cxn>
                <a:cxn ang="0">
                  <a:pos x="731" y="759"/>
                </a:cxn>
                <a:cxn ang="0">
                  <a:pos x="731" y="817"/>
                </a:cxn>
                <a:cxn ang="0">
                  <a:pos x="572" y="817"/>
                </a:cxn>
                <a:cxn ang="0">
                  <a:pos x="572" y="985"/>
                </a:cxn>
                <a:cxn ang="0">
                  <a:pos x="586" y="1007"/>
                </a:cxn>
                <a:cxn ang="0">
                  <a:pos x="628" y="1014"/>
                </a:cxn>
                <a:cxn ang="0">
                  <a:pos x="696" y="1022"/>
                </a:cxn>
                <a:cxn ang="0">
                  <a:pos x="738" y="1022"/>
                </a:cxn>
                <a:cxn ang="0">
                  <a:pos x="738" y="1080"/>
                </a:cxn>
                <a:cxn ang="0">
                  <a:pos x="655" y="1073"/>
                </a:cxn>
                <a:cxn ang="0">
                  <a:pos x="441" y="1073"/>
                </a:cxn>
                <a:cxn ang="0">
                  <a:pos x="366" y="1080"/>
                </a:cxn>
                <a:cxn ang="0">
                  <a:pos x="283" y="1080"/>
                </a:cxn>
                <a:cxn ang="0">
                  <a:pos x="283" y="1022"/>
                </a:cxn>
                <a:cxn ang="0">
                  <a:pos x="324" y="1022"/>
                </a:cxn>
                <a:cxn ang="0">
                  <a:pos x="393" y="1014"/>
                </a:cxn>
                <a:cxn ang="0">
                  <a:pos x="428" y="1007"/>
                </a:cxn>
                <a:cxn ang="0">
                  <a:pos x="441" y="985"/>
                </a:cxn>
                <a:cxn ang="0">
                  <a:pos x="441" y="817"/>
                </a:cxn>
                <a:cxn ang="0">
                  <a:pos x="0" y="817"/>
                </a:cxn>
                <a:cxn ang="0">
                  <a:pos x="0" y="759"/>
                </a:cxn>
                <a:cxn ang="0">
                  <a:pos x="497" y="22"/>
                </a:cxn>
                <a:cxn ang="0">
                  <a:pos x="503" y="7"/>
                </a:cxn>
                <a:cxn ang="0">
                  <a:pos x="517" y="0"/>
                </a:cxn>
              </a:cxnLst>
              <a:rect l="0" t="0" r="r" b="b"/>
              <a:pathLst>
                <a:path w="738" h="1080">
                  <a:moveTo>
                    <a:pt x="448" y="175"/>
                  </a:moveTo>
                  <a:lnTo>
                    <a:pt x="49" y="759"/>
                  </a:lnTo>
                  <a:lnTo>
                    <a:pt x="448" y="759"/>
                  </a:lnTo>
                  <a:lnTo>
                    <a:pt x="448" y="175"/>
                  </a:lnTo>
                  <a:close/>
                  <a:moveTo>
                    <a:pt x="517" y="0"/>
                  </a:moveTo>
                  <a:lnTo>
                    <a:pt x="545" y="0"/>
                  </a:lnTo>
                  <a:lnTo>
                    <a:pt x="559" y="7"/>
                  </a:lnTo>
                  <a:lnTo>
                    <a:pt x="566" y="14"/>
                  </a:lnTo>
                  <a:lnTo>
                    <a:pt x="566" y="759"/>
                  </a:lnTo>
                  <a:lnTo>
                    <a:pt x="731" y="759"/>
                  </a:lnTo>
                  <a:lnTo>
                    <a:pt x="731" y="817"/>
                  </a:lnTo>
                  <a:lnTo>
                    <a:pt x="572" y="817"/>
                  </a:lnTo>
                  <a:lnTo>
                    <a:pt x="572" y="985"/>
                  </a:lnTo>
                  <a:lnTo>
                    <a:pt x="586" y="1007"/>
                  </a:lnTo>
                  <a:lnTo>
                    <a:pt x="628" y="1014"/>
                  </a:lnTo>
                  <a:lnTo>
                    <a:pt x="696" y="1022"/>
                  </a:lnTo>
                  <a:lnTo>
                    <a:pt x="738" y="1022"/>
                  </a:lnTo>
                  <a:lnTo>
                    <a:pt x="738" y="1080"/>
                  </a:lnTo>
                  <a:lnTo>
                    <a:pt x="655" y="1073"/>
                  </a:lnTo>
                  <a:lnTo>
                    <a:pt x="441" y="1073"/>
                  </a:lnTo>
                  <a:lnTo>
                    <a:pt x="366" y="1080"/>
                  </a:lnTo>
                  <a:lnTo>
                    <a:pt x="283" y="1080"/>
                  </a:lnTo>
                  <a:lnTo>
                    <a:pt x="283" y="1022"/>
                  </a:lnTo>
                  <a:lnTo>
                    <a:pt x="324" y="1022"/>
                  </a:lnTo>
                  <a:lnTo>
                    <a:pt x="393" y="1014"/>
                  </a:lnTo>
                  <a:lnTo>
                    <a:pt x="428" y="1007"/>
                  </a:lnTo>
                  <a:lnTo>
                    <a:pt x="441" y="985"/>
                  </a:lnTo>
                  <a:lnTo>
                    <a:pt x="441" y="817"/>
                  </a:lnTo>
                  <a:lnTo>
                    <a:pt x="0" y="817"/>
                  </a:lnTo>
                  <a:lnTo>
                    <a:pt x="0" y="759"/>
                  </a:lnTo>
                  <a:lnTo>
                    <a:pt x="497" y="22"/>
                  </a:lnTo>
                  <a:lnTo>
                    <a:pt x="503" y="7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3" name="Freeform 35"/>
            <p:cNvSpPr>
              <a:spLocks noEditPoints="1"/>
            </p:cNvSpPr>
            <p:nvPr/>
          </p:nvSpPr>
          <p:spPr bwMode="auto">
            <a:xfrm>
              <a:off x="13765" y="3658"/>
              <a:ext cx="882" cy="1613"/>
            </a:xfrm>
            <a:custGeom>
              <a:avLst/>
              <a:gdLst/>
              <a:ahLst/>
              <a:cxnLst>
                <a:cxn ang="0">
                  <a:pos x="165" y="993"/>
                </a:cxn>
                <a:cxn ang="0">
                  <a:pos x="131" y="1212"/>
                </a:cxn>
                <a:cxn ang="0">
                  <a:pos x="137" y="1402"/>
                </a:cxn>
                <a:cxn ang="0">
                  <a:pos x="179" y="1533"/>
                </a:cxn>
                <a:cxn ang="0">
                  <a:pos x="248" y="1570"/>
                </a:cxn>
                <a:cxn ang="0">
                  <a:pos x="379" y="1497"/>
                </a:cxn>
                <a:cxn ang="0">
                  <a:pos x="496" y="1307"/>
                </a:cxn>
                <a:cxn ang="0">
                  <a:pos x="592" y="1051"/>
                </a:cxn>
                <a:cxn ang="0">
                  <a:pos x="648" y="847"/>
                </a:cxn>
                <a:cxn ang="0">
                  <a:pos x="613" y="51"/>
                </a:cxn>
                <a:cxn ang="0">
                  <a:pos x="482" y="124"/>
                </a:cxn>
                <a:cxn ang="0">
                  <a:pos x="379" y="292"/>
                </a:cxn>
                <a:cxn ang="0">
                  <a:pos x="255" y="621"/>
                </a:cxn>
                <a:cxn ang="0">
                  <a:pos x="213" y="774"/>
                </a:cxn>
                <a:cxn ang="0">
                  <a:pos x="661" y="767"/>
                </a:cxn>
                <a:cxn ang="0">
                  <a:pos x="716" y="504"/>
                </a:cxn>
                <a:cxn ang="0">
                  <a:pos x="730" y="241"/>
                </a:cxn>
                <a:cxn ang="0">
                  <a:pos x="696" y="110"/>
                </a:cxn>
                <a:cxn ang="0">
                  <a:pos x="613" y="51"/>
                </a:cxn>
                <a:cxn ang="0">
                  <a:pos x="689" y="15"/>
                </a:cxn>
                <a:cxn ang="0">
                  <a:pos x="792" y="110"/>
                </a:cxn>
                <a:cxn ang="0">
                  <a:pos x="847" y="248"/>
                </a:cxn>
                <a:cxn ang="0">
                  <a:pos x="875" y="402"/>
                </a:cxn>
                <a:cxn ang="0">
                  <a:pos x="882" y="460"/>
                </a:cxn>
                <a:cxn ang="0">
                  <a:pos x="841" y="811"/>
                </a:cxn>
                <a:cxn ang="0">
                  <a:pos x="723" y="1146"/>
                </a:cxn>
                <a:cxn ang="0">
                  <a:pos x="551" y="1424"/>
                </a:cxn>
                <a:cxn ang="0">
                  <a:pos x="358" y="1592"/>
                </a:cxn>
                <a:cxn ang="0">
                  <a:pos x="179" y="1599"/>
                </a:cxn>
                <a:cxn ang="0">
                  <a:pos x="75" y="1497"/>
                </a:cxn>
                <a:cxn ang="0">
                  <a:pos x="13" y="1336"/>
                </a:cxn>
                <a:cxn ang="0">
                  <a:pos x="0" y="1154"/>
                </a:cxn>
                <a:cxn ang="0">
                  <a:pos x="41" y="796"/>
                </a:cxn>
                <a:cxn ang="0">
                  <a:pos x="158" y="460"/>
                </a:cxn>
                <a:cxn ang="0">
                  <a:pos x="330" y="183"/>
                </a:cxn>
                <a:cxn ang="0">
                  <a:pos x="523" y="22"/>
                </a:cxn>
              </a:cxnLst>
              <a:rect l="0" t="0" r="r" b="b"/>
              <a:pathLst>
                <a:path w="882" h="1613">
                  <a:moveTo>
                    <a:pt x="199" y="847"/>
                  </a:moveTo>
                  <a:lnTo>
                    <a:pt x="165" y="993"/>
                  </a:lnTo>
                  <a:lnTo>
                    <a:pt x="144" y="1117"/>
                  </a:lnTo>
                  <a:lnTo>
                    <a:pt x="131" y="1212"/>
                  </a:lnTo>
                  <a:lnTo>
                    <a:pt x="131" y="1292"/>
                  </a:lnTo>
                  <a:lnTo>
                    <a:pt x="137" y="1402"/>
                  </a:lnTo>
                  <a:lnTo>
                    <a:pt x="151" y="1482"/>
                  </a:lnTo>
                  <a:lnTo>
                    <a:pt x="179" y="1533"/>
                  </a:lnTo>
                  <a:lnTo>
                    <a:pt x="206" y="1562"/>
                  </a:lnTo>
                  <a:lnTo>
                    <a:pt x="248" y="1570"/>
                  </a:lnTo>
                  <a:lnTo>
                    <a:pt x="317" y="1548"/>
                  </a:lnTo>
                  <a:lnTo>
                    <a:pt x="379" y="1497"/>
                  </a:lnTo>
                  <a:lnTo>
                    <a:pt x="441" y="1409"/>
                  </a:lnTo>
                  <a:lnTo>
                    <a:pt x="496" y="1307"/>
                  </a:lnTo>
                  <a:lnTo>
                    <a:pt x="551" y="1175"/>
                  </a:lnTo>
                  <a:lnTo>
                    <a:pt x="592" y="1051"/>
                  </a:lnTo>
                  <a:lnTo>
                    <a:pt x="627" y="942"/>
                  </a:lnTo>
                  <a:lnTo>
                    <a:pt x="648" y="847"/>
                  </a:lnTo>
                  <a:lnTo>
                    <a:pt x="199" y="847"/>
                  </a:lnTo>
                  <a:close/>
                  <a:moveTo>
                    <a:pt x="613" y="51"/>
                  </a:moveTo>
                  <a:lnTo>
                    <a:pt x="544" y="73"/>
                  </a:lnTo>
                  <a:lnTo>
                    <a:pt x="482" y="124"/>
                  </a:lnTo>
                  <a:lnTo>
                    <a:pt x="427" y="205"/>
                  </a:lnTo>
                  <a:lnTo>
                    <a:pt x="379" y="292"/>
                  </a:lnTo>
                  <a:lnTo>
                    <a:pt x="310" y="460"/>
                  </a:lnTo>
                  <a:lnTo>
                    <a:pt x="255" y="621"/>
                  </a:lnTo>
                  <a:lnTo>
                    <a:pt x="213" y="767"/>
                  </a:lnTo>
                  <a:lnTo>
                    <a:pt x="213" y="774"/>
                  </a:lnTo>
                  <a:lnTo>
                    <a:pt x="213" y="767"/>
                  </a:lnTo>
                  <a:lnTo>
                    <a:pt x="661" y="767"/>
                  </a:lnTo>
                  <a:lnTo>
                    <a:pt x="696" y="621"/>
                  </a:lnTo>
                  <a:lnTo>
                    <a:pt x="716" y="504"/>
                  </a:lnTo>
                  <a:lnTo>
                    <a:pt x="730" y="409"/>
                  </a:lnTo>
                  <a:lnTo>
                    <a:pt x="730" y="241"/>
                  </a:lnTo>
                  <a:lnTo>
                    <a:pt x="716" y="168"/>
                  </a:lnTo>
                  <a:lnTo>
                    <a:pt x="696" y="110"/>
                  </a:lnTo>
                  <a:lnTo>
                    <a:pt x="668" y="66"/>
                  </a:lnTo>
                  <a:lnTo>
                    <a:pt x="613" y="51"/>
                  </a:lnTo>
                  <a:close/>
                  <a:moveTo>
                    <a:pt x="620" y="0"/>
                  </a:moveTo>
                  <a:lnTo>
                    <a:pt x="689" y="15"/>
                  </a:lnTo>
                  <a:lnTo>
                    <a:pt x="751" y="51"/>
                  </a:lnTo>
                  <a:lnTo>
                    <a:pt x="792" y="110"/>
                  </a:lnTo>
                  <a:lnTo>
                    <a:pt x="827" y="175"/>
                  </a:lnTo>
                  <a:lnTo>
                    <a:pt x="847" y="248"/>
                  </a:lnTo>
                  <a:lnTo>
                    <a:pt x="868" y="329"/>
                  </a:lnTo>
                  <a:lnTo>
                    <a:pt x="875" y="402"/>
                  </a:lnTo>
                  <a:lnTo>
                    <a:pt x="875" y="460"/>
                  </a:lnTo>
                  <a:lnTo>
                    <a:pt x="882" y="460"/>
                  </a:lnTo>
                  <a:lnTo>
                    <a:pt x="868" y="635"/>
                  </a:lnTo>
                  <a:lnTo>
                    <a:pt x="841" y="811"/>
                  </a:lnTo>
                  <a:lnTo>
                    <a:pt x="785" y="986"/>
                  </a:lnTo>
                  <a:lnTo>
                    <a:pt x="723" y="1146"/>
                  </a:lnTo>
                  <a:lnTo>
                    <a:pt x="641" y="1300"/>
                  </a:lnTo>
                  <a:lnTo>
                    <a:pt x="551" y="1424"/>
                  </a:lnTo>
                  <a:lnTo>
                    <a:pt x="455" y="1526"/>
                  </a:lnTo>
                  <a:lnTo>
                    <a:pt x="358" y="1592"/>
                  </a:lnTo>
                  <a:lnTo>
                    <a:pt x="255" y="1613"/>
                  </a:lnTo>
                  <a:lnTo>
                    <a:pt x="179" y="1599"/>
                  </a:lnTo>
                  <a:lnTo>
                    <a:pt x="117" y="1562"/>
                  </a:lnTo>
                  <a:lnTo>
                    <a:pt x="75" y="1497"/>
                  </a:lnTo>
                  <a:lnTo>
                    <a:pt x="41" y="1424"/>
                  </a:lnTo>
                  <a:lnTo>
                    <a:pt x="13" y="1336"/>
                  </a:lnTo>
                  <a:lnTo>
                    <a:pt x="6" y="1248"/>
                  </a:lnTo>
                  <a:lnTo>
                    <a:pt x="0" y="1154"/>
                  </a:lnTo>
                  <a:lnTo>
                    <a:pt x="13" y="978"/>
                  </a:lnTo>
                  <a:lnTo>
                    <a:pt x="41" y="796"/>
                  </a:lnTo>
                  <a:lnTo>
                    <a:pt x="96" y="621"/>
                  </a:lnTo>
                  <a:lnTo>
                    <a:pt x="158" y="460"/>
                  </a:lnTo>
                  <a:lnTo>
                    <a:pt x="241" y="314"/>
                  </a:lnTo>
                  <a:lnTo>
                    <a:pt x="330" y="183"/>
                  </a:lnTo>
                  <a:lnTo>
                    <a:pt x="420" y="88"/>
                  </a:lnTo>
                  <a:lnTo>
                    <a:pt x="523" y="22"/>
                  </a:lnTo>
                  <a:lnTo>
                    <a:pt x="6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auto">
            <a:xfrm>
              <a:off x="15481" y="3709"/>
              <a:ext cx="1737" cy="1635"/>
            </a:xfrm>
            <a:custGeom>
              <a:avLst/>
              <a:gdLst/>
              <a:ahLst/>
              <a:cxnLst>
                <a:cxn ang="0">
                  <a:pos x="1592" y="0"/>
                </a:cxn>
                <a:cxn ang="0">
                  <a:pos x="1689" y="22"/>
                </a:cxn>
                <a:cxn ang="0">
                  <a:pos x="1737" y="88"/>
                </a:cxn>
                <a:cxn ang="0">
                  <a:pos x="1716" y="146"/>
                </a:cxn>
                <a:cxn ang="0">
                  <a:pos x="1620" y="212"/>
                </a:cxn>
                <a:cxn ang="0">
                  <a:pos x="1558" y="227"/>
                </a:cxn>
                <a:cxn ang="0">
                  <a:pos x="1551" y="190"/>
                </a:cxn>
                <a:cxn ang="0">
                  <a:pos x="1516" y="154"/>
                </a:cxn>
                <a:cxn ang="0">
                  <a:pos x="1027" y="139"/>
                </a:cxn>
                <a:cxn ang="0">
                  <a:pos x="917" y="548"/>
                </a:cxn>
                <a:cxn ang="0">
                  <a:pos x="1406" y="752"/>
                </a:cxn>
                <a:cxn ang="0">
                  <a:pos x="1413" y="767"/>
                </a:cxn>
                <a:cxn ang="0">
                  <a:pos x="1344" y="854"/>
                </a:cxn>
                <a:cxn ang="0">
                  <a:pos x="1241" y="898"/>
                </a:cxn>
                <a:cxn ang="0">
                  <a:pos x="1220" y="884"/>
                </a:cxn>
                <a:cxn ang="0">
                  <a:pos x="806" y="876"/>
                </a:cxn>
                <a:cxn ang="0">
                  <a:pos x="744" y="1037"/>
                </a:cxn>
                <a:cxn ang="0">
                  <a:pos x="620" y="1336"/>
                </a:cxn>
                <a:cxn ang="0">
                  <a:pos x="544" y="1468"/>
                </a:cxn>
                <a:cxn ang="0">
                  <a:pos x="407" y="1584"/>
                </a:cxn>
                <a:cxn ang="0">
                  <a:pos x="241" y="1635"/>
                </a:cxn>
                <a:cxn ang="0">
                  <a:pos x="96" y="1592"/>
                </a:cxn>
                <a:cxn ang="0">
                  <a:pos x="0" y="1468"/>
                </a:cxn>
                <a:cxn ang="0">
                  <a:pos x="14" y="1431"/>
                </a:cxn>
                <a:cxn ang="0">
                  <a:pos x="90" y="1373"/>
                </a:cxn>
                <a:cxn ang="0">
                  <a:pos x="165" y="1343"/>
                </a:cxn>
                <a:cxn ang="0">
                  <a:pos x="179" y="1351"/>
                </a:cxn>
                <a:cxn ang="0">
                  <a:pos x="186" y="1365"/>
                </a:cxn>
                <a:cxn ang="0">
                  <a:pos x="262" y="1468"/>
                </a:cxn>
                <a:cxn ang="0">
                  <a:pos x="386" y="1504"/>
                </a:cxn>
                <a:cxn ang="0">
                  <a:pos x="434" y="1431"/>
                </a:cxn>
                <a:cxn ang="0">
                  <a:pos x="538" y="1190"/>
                </a:cxn>
                <a:cxn ang="0">
                  <a:pos x="600" y="1015"/>
                </a:cxn>
                <a:cxn ang="0">
                  <a:pos x="731" y="643"/>
                </a:cxn>
                <a:cxn ang="0">
                  <a:pos x="848" y="176"/>
                </a:cxn>
                <a:cxn ang="0">
                  <a:pos x="855" y="146"/>
                </a:cxn>
                <a:cxn ang="0">
                  <a:pos x="524" y="132"/>
                </a:cxn>
                <a:cxn ang="0">
                  <a:pos x="434" y="197"/>
                </a:cxn>
                <a:cxn ang="0">
                  <a:pos x="372" y="205"/>
                </a:cxn>
                <a:cxn ang="0">
                  <a:pos x="365" y="190"/>
                </a:cxn>
                <a:cxn ang="0">
                  <a:pos x="462" y="73"/>
                </a:cxn>
                <a:cxn ang="0">
                  <a:pos x="620" y="8"/>
                </a:cxn>
              </a:cxnLst>
              <a:rect l="0" t="0" r="r" b="b"/>
              <a:pathLst>
                <a:path w="1737" h="1635">
                  <a:moveTo>
                    <a:pt x="696" y="0"/>
                  </a:moveTo>
                  <a:lnTo>
                    <a:pt x="1592" y="0"/>
                  </a:lnTo>
                  <a:lnTo>
                    <a:pt x="1647" y="8"/>
                  </a:lnTo>
                  <a:lnTo>
                    <a:pt x="1689" y="22"/>
                  </a:lnTo>
                  <a:lnTo>
                    <a:pt x="1723" y="44"/>
                  </a:lnTo>
                  <a:lnTo>
                    <a:pt x="1737" y="88"/>
                  </a:lnTo>
                  <a:lnTo>
                    <a:pt x="1737" y="95"/>
                  </a:lnTo>
                  <a:lnTo>
                    <a:pt x="1716" y="146"/>
                  </a:lnTo>
                  <a:lnTo>
                    <a:pt x="1675" y="183"/>
                  </a:lnTo>
                  <a:lnTo>
                    <a:pt x="1620" y="212"/>
                  </a:lnTo>
                  <a:lnTo>
                    <a:pt x="1572" y="227"/>
                  </a:lnTo>
                  <a:lnTo>
                    <a:pt x="1558" y="227"/>
                  </a:lnTo>
                  <a:lnTo>
                    <a:pt x="1558" y="197"/>
                  </a:lnTo>
                  <a:lnTo>
                    <a:pt x="1551" y="190"/>
                  </a:lnTo>
                  <a:lnTo>
                    <a:pt x="1551" y="176"/>
                  </a:lnTo>
                  <a:lnTo>
                    <a:pt x="1516" y="154"/>
                  </a:lnTo>
                  <a:lnTo>
                    <a:pt x="1406" y="139"/>
                  </a:lnTo>
                  <a:lnTo>
                    <a:pt x="1027" y="139"/>
                  </a:lnTo>
                  <a:lnTo>
                    <a:pt x="979" y="343"/>
                  </a:lnTo>
                  <a:lnTo>
                    <a:pt x="917" y="548"/>
                  </a:lnTo>
                  <a:lnTo>
                    <a:pt x="862" y="752"/>
                  </a:lnTo>
                  <a:lnTo>
                    <a:pt x="1406" y="752"/>
                  </a:lnTo>
                  <a:lnTo>
                    <a:pt x="1413" y="760"/>
                  </a:lnTo>
                  <a:lnTo>
                    <a:pt x="1413" y="767"/>
                  </a:lnTo>
                  <a:lnTo>
                    <a:pt x="1392" y="818"/>
                  </a:lnTo>
                  <a:lnTo>
                    <a:pt x="1344" y="854"/>
                  </a:lnTo>
                  <a:lnTo>
                    <a:pt x="1289" y="884"/>
                  </a:lnTo>
                  <a:lnTo>
                    <a:pt x="1241" y="898"/>
                  </a:lnTo>
                  <a:lnTo>
                    <a:pt x="1234" y="898"/>
                  </a:lnTo>
                  <a:lnTo>
                    <a:pt x="1220" y="884"/>
                  </a:lnTo>
                  <a:lnTo>
                    <a:pt x="1220" y="876"/>
                  </a:lnTo>
                  <a:lnTo>
                    <a:pt x="806" y="876"/>
                  </a:lnTo>
                  <a:lnTo>
                    <a:pt x="779" y="949"/>
                  </a:lnTo>
                  <a:lnTo>
                    <a:pt x="744" y="1037"/>
                  </a:lnTo>
                  <a:lnTo>
                    <a:pt x="662" y="1241"/>
                  </a:lnTo>
                  <a:lnTo>
                    <a:pt x="620" y="1336"/>
                  </a:lnTo>
                  <a:lnTo>
                    <a:pt x="579" y="1416"/>
                  </a:lnTo>
                  <a:lnTo>
                    <a:pt x="544" y="1468"/>
                  </a:lnTo>
                  <a:lnTo>
                    <a:pt x="482" y="1533"/>
                  </a:lnTo>
                  <a:lnTo>
                    <a:pt x="407" y="1584"/>
                  </a:lnTo>
                  <a:lnTo>
                    <a:pt x="324" y="1621"/>
                  </a:lnTo>
                  <a:lnTo>
                    <a:pt x="241" y="1635"/>
                  </a:lnTo>
                  <a:lnTo>
                    <a:pt x="165" y="1628"/>
                  </a:lnTo>
                  <a:lnTo>
                    <a:pt x="96" y="1592"/>
                  </a:lnTo>
                  <a:lnTo>
                    <a:pt x="41" y="1541"/>
                  </a:lnTo>
                  <a:lnTo>
                    <a:pt x="0" y="1468"/>
                  </a:lnTo>
                  <a:lnTo>
                    <a:pt x="0" y="1453"/>
                  </a:lnTo>
                  <a:lnTo>
                    <a:pt x="14" y="1431"/>
                  </a:lnTo>
                  <a:lnTo>
                    <a:pt x="41" y="1402"/>
                  </a:lnTo>
                  <a:lnTo>
                    <a:pt x="90" y="1373"/>
                  </a:lnTo>
                  <a:lnTo>
                    <a:pt x="131" y="1351"/>
                  </a:lnTo>
                  <a:lnTo>
                    <a:pt x="165" y="1343"/>
                  </a:lnTo>
                  <a:lnTo>
                    <a:pt x="172" y="1343"/>
                  </a:lnTo>
                  <a:lnTo>
                    <a:pt x="179" y="1351"/>
                  </a:lnTo>
                  <a:lnTo>
                    <a:pt x="179" y="1358"/>
                  </a:lnTo>
                  <a:lnTo>
                    <a:pt x="186" y="1365"/>
                  </a:lnTo>
                  <a:lnTo>
                    <a:pt x="220" y="1424"/>
                  </a:lnTo>
                  <a:lnTo>
                    <a:pt x="262" y="1468"/>
                  </a:lnTo>
                  <a:lnTo>
                    <a:pt x="317" y="1497"/>
                  </a:lnTo>
                  <a:lnTo>
                    <a:pt x="386" y="1504"/>
                  </a:lnTo>
                  <a:lnTo>
                    <a:pt x="407" y="1475"/>
                  </a:lnTo>
                  <a:lnTo>
                    <a:pt x="434" y="1431"/>
                  </a:lnTo>
                  <a:lnTo>
                    <a:pt x="517" y="1234"/>
                  </a:lnTo>
                  <a:lnTo>
                    <a:pt x="538" y="1190"/>
                  </a:lnTo>
                  <a:lnTo>
                    <a:pt x="544" y="1161"/>
                  </a:lnTo>
                  <a:lnTo>
                    <a:pt x="600" y="1015"/>
                  </a:lnTo>
                  <a:lnTo>
                    <a:pt x="669" y="840"/>
                  </a:lnTo>
                  <a:lnTo>
                    <a:pt x="731" y="643"/>
                  </a:lnTo>
                  <a:lnTo>
                    <a:pt x="793" y="416"/>
                  </a:lnTo>
                  <a:lnTo>
                    <a:pt x="848" y="176"/>
                  </a:lnTo>
                  <a:lnTo>
                    <a:pt x="848" y="161"/>
                  </a:lnTo>
                  <a:lnTo>
                    <a:pt x="855" y="146"/>
                  </a:lnTo>
                  <a:lnTo>
                    <a:pt x="855" y="132"/>
                  </a:lnTo>
                  <a:lnTo>
                    <a:pt x="524" y="132"/>
                  </a:lnTo>
                  <a:lnTo>
                    <a:pt x="489" y="168"/>
                  </a:lnTo>
                  <a:lnTo>
                    <a:pt x="434" y="197"/>
                  </a:lnTo>
                  <a:lnTo>
                    <a:pt x="386" y="205"/>
                  </a:lnTo>
                  <a:lnTo>
                    <a:pt x="372" y="205"/>
                  </a:lnTo>
                  <a:lnTo>
                    <a:pt x="365" y="197"/>
                  </a:lnTo>
                  <a:lnTo>
                    <a:pt x="365" y="190"/>
                  </a:lnTo>
                  <a:lnTo>
                    <a:pt x="400" y="124"/>
                  </a:lnTo>
                  <a:lnTo>
                    <a:pt x="462" y="73"/>
                  </a:lnTo>
                  <a:lnTo>
                    <a:pt x="544" y="30"/>
                  </a:lnTo>
                  <a:lnTo>
                    <a:pt x="620" y="8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5" name="Freeform 37"/>
            <p:cNvSpPr>
              <a:spLocks noEditPoints="1"/>
            </p:cNvSpPr>
            <p:nvPr/>
          </p:nvSpPr>
          <p:spPr bwMode="auto">
            <a:xfrm>
              <a:off x="17294" y="3731"/>
              <a:ext cx="641" cy="716"/>
            </a:xfrm>
            <a:custGeom>
              <a:avLst/>
              <a:gdLst/>
              <a:ahLst/>
              <a:cxnLst>
                <a:cxn ang="0">
                  <a:pos x="393" y="37"/>
                </a:cxn>
                <a:cxn ang="0">
                  <a:pos x="351" y="51"/>
                </a:cxn>
                <a:cxn ang="0">
                  <a:pos x="296" y="73"/>
                </a:cxn>
                <a:cxn ang="0">
                  <a:pos x="241" y="124"/>
                </a:cxn>
                <a:cxn ang="0">
                  <a:pos x="193" y="190"/>
                </a:cxn>
                <a:cxn ang="0">
                  <a:pos x="151" y="285"/>
                </a:cxn>
                <a:cxn ang="0">
                  <a:pos x="145" y="285"/>
                </a:cxn>
                <a:cxn ang="0">
                  <a:pos x="151" y="292"/>
                </a:cxn>
                <a:cxn ang="0">
                  <a:pos x="151" y="285"/>
                </a:cxn>
                <a:cxn ang="0">
                  <a:pos x="317" y="285"/>
                </a:cxn>
                <a:cxn ang="0">
                  <a:pos x="441" y="256"/>
                </a:cxn>
                <a:cxn ang="0">
                  <a:pos x="489" y="227"/>
                </a:cxn>
                <a:cxn ang="0">
                  <a:pos x="531" y="190"/>
                </a:cxn>
                <a:cxn ang="0">
                  <a:pos x="544" y="132"/>
                </a:cxn>
                <a:cxn ang="0">
                  <a:pos x="531" y="81"/>
                </a:cxn>
                <a:cxn ang="0">
                  <a:pos x="482" y="51"/>
                </a:cxn>
                <a:cxn ang="0">
                  <a:pos x="420" y="37"/>
                </a:cxn>
                <a:cxn ang="0">
                  <a:pos x="393" y="37"/>
                </a:cxn>
                <a:cxn ang="0">
                  <a:pos x="427" y="0"/>
                </a:cxn>
                <a:cxn ang="0">
                  <a:pos x="503" y="8"/>
                </a:cxn>
                <a:cxn ang="0">
                  <a:pos x="558" y="37"/>
                </a:cxn>
                <a:cxn ang="0">
                  <a:pos x="599" y="81"/>
                </a:cxn>
                <a:cxn ang="0">
                  <a:pos x="613" y="139"/>
                </a:cxn>
                <a:cxn ang="0">
                  <a:pos x="606" y="183"/>
                </a:cxn>
                <a:cxn ang="0">
                  <a:pos x="593" y="227"/>
                </a:cxn>
                <a:cxn ang="0">
                  <a:pos x="551" y="270"/>
                </a:cxn>
                <a:cxn ang="0">
                  <a:pos x="482" y="307"/>
                </a:cxn>
                <a:cxn ang="0">
                  <a:pos x="393" y="329"/>
                </a:cxn>
                <a:cxn ang="0">
                  <a:pos x="303" y="336"/>
                </a:cxn>
                <a:cxn ang="0">
                  <a:pos x="138" y="336"/>
                </a:cxn>
                <a:cxn ang="0">
                  <a:pos x="117" y="446"/>
                </a:cxn>
                <a:cxn ang="0">
                  <a:pos x="117" y="475"/>
                </a:cxn>
                <a:cxn ang="0">
                  <a:pos x="131" y="562"/>
                </a:cxn>
                <a:cxn ang="0">
                  <a:pos x="158" y="621"/>
                </a:cxn>
                <a:cxn ang="0">
                  <a:pos x="207" y="657"/>
                </a:cxn>
                <a:cxn ang="0">
                  <a:pos x="269" y="672"/>
                </a:cxn>
                <a:cxn ang="0">
                  <a:pos x="303" y="672"/>
                </a:cxn>
                <a:cxn ang="0">
                  <a:pos x="358" y="665"/>
                </a:cxn>
                <a:cxn ang="0">
                  <a:pos x="434" y="643"/>
                </a:cxn>
                <a:cxn ang="0">
                  <a:pos x="517" y="599"/>
                </a:cxn>
                <a:cxn ang="0">
                  <a:pos x="593" y="526"/>
                </a:cxn>
                <a:cxn ang="0">
                  <a:pos x="606" y="511"/>
                </a:cxn>
                <a:cxn ang="0">
                  <a:pos x="620" y="511"/>
                </a:cxn>
                <a:cxn ang="0">
                  <a:pos x="641" y="533"/>
                </a:cxn>
                <a:cxn ang="0">
                  <a:pos x="641" y="540"/>
                </a:cxn>
                <a:cxn ang="0">
                  <a:pos x="634" y="562"/>
                </a:cxn>
                <a:cxn ang="0">
                  <a:pos x="599" y="599"/>
                </a:cxn>
                <a:cxn ang="0">
                  <a:pos x="551" y="635"/>
                </a:cxn>
                <a:cxn ang="0">
                  <a:pos x="475" y="672"/>
                </a:cxn>
                <a:cxn ang="0">
                  <a:pos x="386" y="701"/>
                </a:cxn>
                <a:cxn ang="0">
                  <a:pos x="269" y="716"/>
                </a:cxn>
                <a:cxn ang="0">
                  <a:pos x="172" y="701"/>
                </a:cxn>
                <a:cxn ang="0">
                  <a:pos x="96" y="657"/>
                </a:cxn>
                <a:cxn ang="0">
                  <a:pos x="48" y="592"/>
                </a:cxn>
                <a:cxn ang="0">
                  <a:pos x="14" y="511"/>
                </a:cxn>
                <a:cxn ang="0">
                  <a:pos x="0" y="416"/>
                </a:cxn>
                <a:cxn ang="0">
                  <a:pos x="14" y="307"/>
                </a:cxn>
                <a:cxn ang="0">
                  <a:pos x="55" y="219"/>
                </a:cxn>
                <a:cxn ang="0">
                  <a:pos x="110" y="139"/>
                </a:cxn>
                <a:cxn ang="0">
                  <a:pos x="186" y="81"/>
                </a:cxn>
                <a:cxn ang="0">
                  <a:pos x="262" y="37"/>
                </a:cxn>
                <a:cxn ang="0">
                  <a:pos x="344" y="8"/>
                </a:cxn>
                <a:cxn ang="0">
                  <a:pos x="427" y="0"/>
                </a:cxn>
              </a:cxnLst>
              <a:rect l="0" t="0" r="r" b="b"/>
              <a:pathLst>
                <a:path w="641" h="716">
                  <a:moveTo>
                    <a:pt x="393" y="37"/>
                  </a:moveTo>
                  <a:lnTo>
                    <a:pt x="351" y="51"/>
                  </a:lnTo>
                  <a:lnTo>
                    <a:pt x="296" y="73"/>
                  </a:lnTo>
                  <a:lnTo>
                    <a:pt x="241" y="124"/>
                  </a:lnTo>
                  <a:lnTo>
                    <a:pt x="193" y="190"/>
                  </a:lnTo>
                  <a:lnTo>
                    <a:pt x="151" y="285"/>
                  </a:lnTo>
                  <a:lnTo>
                    <a:pt x="145" y="285"/>
                  </a:lnTo>
                  <a:lnTo>
                    <a:pt x="151" y="292"/>
                  </a:lnTo>
                  <a:lnTo>
                    <a:pt x="151" y="285"/>
                  </a:lnTo>
                  <a:lnTo>
                    <a:pt x="317" y="285"/>
                  </a:lnTo>
                  <a:lnTo>
                    <a:pt x="441" y="256"/>
                  </a:lnTo>
                  <a:lnTo>
                    <a:pt x="489" y="227"/>
                  </a:lnTo>
                  <a:lnTo>
                    <a:pt x="531" y="190"/>
                  </a:lnTo>
                  <a:lnTo>
                    <a:pt x="544" y="132"/>
                  </a:lnTo>
                  <a:lnTo>
                    <a:pt x="531" y="81"/>
                  </a:lnTo>
                  <a:lnTo>
                    <a:pt x="482" y="51"/>
                  </a:lnTo>
                  <a:lnTo>
                    <a:pt x="420" y="37"/>
                  </a:lnTo>
                  <a:lnTo>
                    <a:pt x="393" y="37"/>
                  </a:lnTo>
                  <a:close/>
                  <a:moveTo>
                    <a:pt x="427" y="0"/>
                  </a:moveTo>
                  <a:lnTo>
                    <a:pt x="503" y="8"/>
                  </a:lnTo>
                  <a:lnTo>
                    <a:pt x="558" y="37"/>
                  </a:lnTo>
                  <a:lnTo>
                    <a:pt x="599" y="81"/>
                  </a:lnTo>
                  <a:lnTo>
                    <a:pt x="613" y="139"/>
                  </a:lnTo>
                  <a:lnTo>
                    <a:pt x="606" y="183"/>
                  </a:lnTo>
                  <a:lnTo>
                    <a:pt x="593" y="227"/>
                  </a:lnTo>
                  <a:lnTo>
                    <a:pt x="551" y="270"/>
                  </a:lnTo>
                  <a:lnTo>
                    <a:pt x="482" y="307"/>
                  </a:lnTo>
                  <a:lnTo>
                    <a:pt x="393" y="329"/>
                  </a:lnTo>
                  <a:lnTo>
                    <a:pt x="303" y="336"/>
                  </a:lnTo>
                  <a:lnTo>
                    <a:pt x="138" y="336"/>
                  </a:lnTo>
                  <a:lnTo>
                    <a:pt x="117" y="446"/>
                  </a:lnTo>
                  <a:lnTo>
                    <a:pt x="117" y="475"/>
                  </a:lnTo>
                  <a:lnTo>
                    <a:pt x="131" y="562"/>
                  </a:lnTo>
                  <a:lnTo>
                    <a:pt x="158" y="621"/>
                  </a:lnTo>
                  <a:lnTo>
                    <a:pt x="207" y="657"/>
                  </a:lnTo>
                  <a:lnTo>
                    <a:pt x="269" y="672"/>
                  </a:lnTo>
                  <a:lnTo>
                    <a:pt x="303" y="672"/>
                  </a:lnTo>
                  <a:lnTo>
                    <a:pt x="358" y="665"/>
                  </a:lnTo>
                  <a:lnTo>
                    <a:pt x="434" y="643"/>
                  </a:lnTo>
                  <a:lnTo>
                    <a:pt x="517" y="599"/>
                  </a:lnTo>
                  <a:lnTo>
                    <a:pt x="593" y="526"/>
                  </a:lnTo>
                  <a:lnTo>
                    <a:pt x="606" y="511"/>
                  </a:lnTo>
                  <a:lnTo>
                    <a:pt x="620" y="511"/>
                  </a:lnTo>
                  <a:lnTo>
                    <a:pt x="641" y="533"/>
                  </a:lnTo>
                  <a:lnTo>
                    <a:pt x="641" y="540"/>
                  </a:lnTo>
                  <a:lnTo>
                    <a:pt x="634" y="562"/>
                  </a:lnTo>
                  <a:lnTo>
                    <a:pt x="599" y="599"/>
                  </a:lnTo>
                  <a:lnTo>
                    <a:pt x="551" y="635"/>
                  </a:lnTo>
                  <a:lnTo>
                    <a:pt x="475" y="672"/>
                  </a:lnTo>
                  <a:lnTo>
                    <a:pt x="386" y="701"/>
                  </a:lnTo>
                  <a:lnTo>
                    <a:pt x="269" y="716"/>
                  </a:lnTo>
                  <a:lnTo>
                    <a:pt x="172" y="701"/>
                  </a:lnTo>
                  <a:lnTo>
                    <a:pt x="96" y="657"/>
                  </a:lnTo>
                  <a:lnTo>
                    <a:pt x="48" y="592"/>
                  </a:lnTo>
                  <a:lnTo>
                    <a:pt x="14" y="511"/>
                  </a:lnTo>
                  <a:lnTo>
                    <a:pt x="0" y="416"/>
                  </a:lnTo>
                  <a:lnTo>
                    <a:pt x="14" y="307"/>
                  </a:lnTo>
                  <a:lnTo>
                    <a:pt x="55" y="219"/>
                  </a:lnTo>
                  <a:lnTo>
                    <a:pt x="110" y="139"/>
                  </a:lnTo>
                  <a:lnTo>
                    <a:pt x="186" y="81"/>
                  </a:lnTo>
                  <a:lnTo>
                    <a:pt x="262" y="37"/>
                  </a:lnTo>
                  <a:lnTo>
                    <a:pt x="344" y="8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auto">
            <a:xfrm>
              <a:off x="18100" y="3293"/>
              <a:ext cx="800" cy="1467"/>
            </a:xfrm>
            <a:custGeom>
              <a:avLst/>
              <a:gdLst/>
              <a:ahLst/>
              <a:cxnLst>
                <a:cxn ang="0">
                  <a:pos x="703" y="8"/>
                </a:cxn>
                <a:cxn ang="0">
                  <a:pos x="786" y="66"/>
                </a:cxn>
                <a:cxn ang="0">
                  <a:pos x="786" y="175"/>
                </a:cxn>
                <a:cxn ang="0">
                  <a:pos x="731" y="219"/>
                </a:cxn>
                <a:cxn ang="0">
                  <a:pos x="676" y="212"/>
                </a:cxn>
                <a:cxn ang="0">
                  <a:pos x="648" y="146"/>
                </a:cxn>
                <a:cxn ang="0">
                  <a:pos x="676" y="102"/>
                </a:cxn>
                <a:cxn ang="0">
                  <a:pos x="696" y="66"/>
                </a:cxn>
                <a:cxn ang="0">
                  <a:pos x="648" y="59"/>
                </a:cxn>
                <a:cxn ang="0">
                  <a:pos x="579" y="95"/>
                </a:cxn>
                <a:cxn ang="0">
                  <a:pos x="565" y="161"/>
                </a:cxn>
                <a:cxn ang="0">
                  <a:pos x="538" y="314"/>
                </a:cxn>
                <a:cxn ang="0">
                  <a:pos x="690" y="446"/>
                </a:cxn>
                <a:cxn ang="0">
                  <a:pos x="703" y="482"/>
                </a:cxn>
                <a:cxn ang="0">
                  <a:pos x="683" y="504"/>
                </a:cxn>
                <a:cxn ang="0">
                  <a:pos x="414" y="1000"/>
                </a:cxn>
                <a:cxn ang="0">
                  <a:pos x="400" y="1088"/>
                </a:cxn>
                <a:cxn ang="0">
                  <a:pos x="352" y="1249"/>
                </a:cxn>
                <a:cxn ang="0">
                  <a:pos x="304" y="1358"/>
                </a:cxn>
                <a:cxn ang="0">
                  <a:pos x="214" y="1453"/>
                </a:cxn>
                <a:cxn ang="0">
                  <a:pos x="90" y="1460"/>
                </a:cxn>
                <a:cxn ang="0">
                  <a:pos x="14" y="1402"/>
                </a:cxn>
                <a:cxn ang="0">
                  <a:pos x="14" y="1292"/>
                </a:cxn>
                <a:cxn ang="0">
                  <a:pos x="69" y="1249"/>
                </a:cxn>
                <a:cxn ang="0">
                  <a:pos x="124" y="1256"/>
                </a:cxn>
                <a:cxn ang="0">
                  <a:pos x="152" y="1322"/>
                </a:cxn>
                <a:cxn ang="0">
                  <a:pos x="124" y="1365"/>
                </a:cxn>
                <a:cxn ang="0">
                  <a:pos x="104" y="1402"/>
                </a:cxn>
                <a:cxn ang="0">
                  <a:pos x="152" y="1409"/>
                </a:cxn>
                <a:cxn ang="0">
                  <a:pos x="214" y="1365"/>
                </a:cxn>
                <a:cxn ang="0">
                  <a:pos x="248" y="1285"/>
                </a:cxn>
                <a:cxn ang="0">
                  <a:pos x="269" y="1183"/>
                </a:cxn>
                <a:cxn ang="0">
                  <a:pos x="304" y="986"/>
                </a:cxn>
                <a:cxn ang="0">
                  <a:pos x="345" y="759"/>
                </a:cxn>
                <a:cxn ang="0">
                  <a:pos x="372" y="577"/>
                </a:cxn>
                <a:cxn ang="0">
                  <a:pos x="386" y="497"/>
                </a:cxn>
                <a:cxn ang="0">
                  <a:pos x="228" y="489"/>
                </a:cxn>
                <a:cxn ang="0">
                  <a:pos x="221" y="460"/>
                </a:cxn>
                <a:cxn ang="0">
                  <a:pos x="242" y="438"/>
                </a:cxn>
                <a:cxn ang="0">
                  <a:pos x="414" y="321"/>
                </a:cxn>
                <a:cxn ang="0">
                  <a:pos x="469" y="124"/>
                </a:cxn>
                <a:cxn ang="0">
                  <a:pos x="579" y="15"/>
                </a:cxn>
              </a:cxnLst>
              <a:rect l="0" t="0" r="r" b="b"/>
              <a:pathLst>
                <a:path w="800" h="1467">
                  <a:moveTo>
                    <a:pt x="648" y="0"/>
                  </a:moveTo>
                  <a:lnTo>
                    <a:pt x="703" y="8"/>
                  </a:lnTo>
                  <a:lnTo>
                    <a:pt x="752" y="29"/>
                  </a:lnTo>
                  <a:lnTo>
                    <a:pt x="786" y="66"/>
                  </a:lnTo>
                  <a:lnTo>
                    <a:pt x="800" y="117"/>
                  </a:lnTo>
                  <a:lnTo>
                    <a:pt x="786" y="175"/>
                  </a:lnTo>
                  <a:lnTo>
                    <a:pt x="772" y="190"/>
                  </a:lnTo>
                  <a:lnTo>
                    <a:pt x="731" y="219"/>
                  </a:lnTo>
                  <a:lnTo>
                    <a:pt x="690" y="219"/>
                  </a:lnTo>
                  <a:lnTo>
                    <a:pt x="676" y="212"/>
                  </a:lnTo>
                  <a:lnTo>
                    <a:pt x="648" y="183"/>
                  </a:lnTo>
                  <a:lnTo>
                    <a:pt x="648" y="146"/>
                  </a:lnTo>
                  <a:lnTo>
                    <a:pt x="662" y="117"/>
                  </a:lnTo>
                  <a:lnTo>
                    <a:pt x="676" y="102"/>
                  </a:lnTo>
                  <a:lnTo>
                    <a:pt x="717" y="73"/>
                  </a:lnTo>
                  <a:lnTo>
                    <a:pt x="696" y="66"/>
                  </a:lnTo>
                  <a:lnTo>
                    <a:pt x="683" y="59"/>
                  </a:lnTo>
                  <a:lnTo>
                    <a:pt x="648" y="59"/>
                  </a:lnTo>
                  <a:lnTo>
                    <a:pt x="621" y="66"/>
                  </a:lnTo>
                  <a:lnTo>
                    <a:pt x="579" y="95"/>
                  </a:lnTo>
                  <a:lnTo>
                    <a:pt x="572" y="124"/>
                  </a:lnTo>
                  <a:lnTo>
                    <a:pt x="565" y="161"/>
                  </a:lnTo>
                  <a:lnTo>
                    <a:pt x="559" y="227"/>
                  </a:lnTo>
                  <a:lnTo>
                    <a:pt x="538" y="314"/>
                  </a:lnTo>
                  <a:lnTo>
                    <a:pt x="517" y="446"/>
                  </a:lnTo>
                  <a:lnTo>
                    <a:pt x="690" y="446"/>
                  </a:lnTo>
                  <a:lnTo>
                    <a:pt x="703" y="453"/>
                  </a:lnTo>
                  <a:lnTo>
                    <a:pt x="703" y="482"/>
                  </a:lnTo>
                  <a:lnTo>
                    <a:pt x="696" y="497"/>
                  </a:lnTo>
                  <a:lnTo>
                    <a:pt x="683" y="504"/>
                  </a:lnTo>
                  <a:lnTo>
                    <a:pt x="497" y="504"/>
                  </a:lnTo>
                  <a:lnTo>
                    <a:pt x="414" y="1000"/>
                  </a:lnTo>
                  <a:lnTo>
                    <a:pt x="407" y="1030"/>
                  </a:lnTo>
                  <a:lnTo>
                    <a:pt x="400" y="1088"/>
                  </a:lnTo>
                  <a:lnTo>
                    <a:pt x="379" y="1168"/>
                  </a:lnTo>
                  <a:lnTo>
                    <a:pt x="352" y="1249"/>
                  </a:lnTo>
                  <a:lnTo>
                    <a:pt x="324" y="1322"/>
                  </a:lnTo>
                  <a:lnTo>
                    <a:pt x="304" y="1358"/>
                  </a:lnTo>
                  <a:lnTo>
                    <a:pt x="262" y="1409"/>
                  </a:lnTo>
                  <a:lnTo>
                    <a:pt x="214" y="1453"/>
                  </a:lnTo>
                  <a:lnTo>
                    <a:pt x="145" y="1467"/>
                  </a:lnTo>
                  <a:lnTo>
                    <a:pt x="90" y="1460"/>
                  </a:lnTo>
                  <a:lnTo>
                    <a:pt x="42" y="1438"/>
                  </a:lnTo>
                  <a:lnTo>
                    <a:pt x="14" y="1402"/>
                  </a:lnTo>
                  <a:lnTo>
                    <a:pt x="0" y="1351"/>
                  </a:lnTo>
                  <a:lnTo>
                    <a:pt x="14" y="1292"/>
                  </a:lnTo>
                  <a:lnTo>
                    <a:pt x="28" y="1278"/>
                  </a:lnTo>
                  <a:lnTo>
                    <a:pt x="69" y="1249"/>
                  </a:lnTo>
                  <a:lnTo>
                    <a:pt x="111" y="1249"/>
                  </a:lnTo>
                  <a:lnTo>
                    <a:pt x="124" y="1256"/>
                  </a:lnTo>
                  <a:lnTo>
                    <a:pt x="152" y="1285"/>
                  </a:lnTo>
                  <a:lnTo>
                    <a:pt x="152" y="1322"/>
                  </a:lnTo>
                  <a:lnTo>
                    <a:pt x="138" y="1351"/>
                  </a:lnTo>
                  <a:lnTo>
                    <a:pt x="124" y="1365"/>
                  </a:lnTo>
                  <a:lnTo>
                    <a:pt x="83" y="1394"/>
                  </a:lnTo>
                  <a:lnTo>
                    <a:pt x="104" y="1402"/>
                  </a:lnTo>
                  <a:lnTo>
                    <a:pt x="117" y="1409"/>
                  </a:lnTo>
                  <a:lnTo>
                    <a:pt x="152" y="1409"/>
                  </a:lnTo>
                  <a:lnTo>
                    <a:pt x="186" y="1394"/>
                  </a:lnTo>
                  <a:lnTo>
                    <a:pt x="214" y="1365"/>
                  </a:lnTo>
                  <a:lnTo>
                    <a:pt x="235" y="1322"/>
                  </a:lnTo>
                  <a:lnTo>
                    <a:pt x="248" y="1285"/>
                  </a:lnTo>
                  <a:lnTo>
                    <a:pt x="255" y="1256"/>
                  </a:lnTo>
                  <a:lnTo>
                    <a:pt x="269" y="1183"/>
                  </a:lnTo>
                  <a:lnTo>
                    <a:pt x="283" y="1088"/>
                  </a:lnTo>
                  <a:lnTo>
                    <a:pt x="304" y="986"/>
                  </a:lnTo>
                  <a:lnTo>
                    <a:pt x="324" y="869"/>
                  </a:lnTo>
                  <a:lnTo>
                    <a:pt x="345" y="759"/>
                  </a:lnTo>
                  <a:lnTo>
                    <a:pt x="359" y="657"/>
                  </a:lnTo>
                  <a:lnTo>
                    <a:pt x="372" y="577"/>
                  </a:lnTo>
                  <a:lnTo>
                    <a:pt x="386" y="519"/>
                  </a:lnTo>
                  <a:lnTo>
                    <a:pt x="386" y="497"/>
                  </a:lnTo>
                  <a:lnTo>
                    <a:pt x="242" y="497"/>
                  </a:lnTo>
                  <a:lnTo>
                    <a:pt x="228" y="489"/>
                  </a:lnTo>
                  <a:lnTo>
                    <a:pt x="221" y="482"/>
                  </a:lnTo>
                  <a:lnTo>
                    <a:pt x="221" y="460"/>
                  </a:lnTo>
                  <a:lnTo>
                    <a:pt x="228" y="446"/>
                  </a:lnTo>
                  <a:lnTo>
                    <a:pt x="242" y="438"/>
                  </a:lnTo>
                  <a:lnTo>
                    <a:pt x="393" y="438"/>
                  </a:lnTo>
                  <a:lnTo>
                    <a:pt x="414" y="321"/>
                  </a:lnTo>
                  <a:lnTo>
                    <a:pt x="448" y="175"/>
                  </a:lnTo>
                  <a:lnTo>
                    <a:pt x="469" y="124"/>
                  </a:lnTo>
                  <a:lnTo>
                    <a:pt x="517" y="59"/>
                  </a:lnTo>
                  <a:lnTo>
                    <a:pt x="579" y="15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auto">
            <a:xfrm>
              <a:off x="19114" y="3293"/>
              <a:ext cx="792" cy="1467"/>
            </a:xfrm>
            <a:custGeom>
              <a:avLst/>
              <a:gdLst/>
              <a:ahLst/>
              <a:cxnLst>
                <a:cxn ang="0">
                  <a:pos x="696" y="8"/>
                </a:cxn>
                <a:cxn ang="0">
                  <a:pos x="778" y="66"/>
                </a:cxn>
                <a:cxn ang="0">
                  <a:pos x="778" y="175"/>
                </a:cxn>
                <a:cxn ang="0">
                  <a:pos x="723" y="219"/>
                </a:cxn>
                <a:cxn ang="0">
                  <a:pos x="668" y="212"/>
                </a:cxn>
                <a:cxn ang="0">
                  <a:pos x="641" y="146"/>
                </a:cxn>
                <a:cxn ang="0">
                  <a:pos x="668" y="102"/>
                </a:cxn>
                <a:cxn ang="0">
                  <a:pos x="689" y="66"/>
                </a:cxn>
                <a:cxn ang="0">
                  <a:pos x="641" y="59"/>
                </a:cxn>
                <a:cxn ang="0">
                  <a:pos x="572" y="95"/>
                </a:cxn>
                <a:cxn ang="0">
                  <a:pos x="558" y="161"/>
                </a:cxn>
                <a:cxn ang="0">
                  <a:pos x="530" y="314"/>
                </a:cxn>
                <a:cxn ang="0">
                  <a:pos x="682" y="446"/>
                </a:cxn>
                <a:cxn ang="0">
                  <a:pos x="696" y="482"/>
                </a:cxn>
                <a:cxn ang="0">
                  <a:pos x="675" y="504"/>
                </a:cxn>
                <a:cxn ang="0">
                  <a:pos x="413" y="1000"/>
                </a:cxn>
                <a:cxn ang="0">
                  <a:pos x="399" y="1088"/>
                </a:cxn>
                <a:cxn ang="0">
                  <a:pos x="351" y="1249"/>
                </a:cxn>
                <a:cxn ang="0">
                  <a:pos x="303" y="1358"/>
                </a:cxn>
                <a:cxn ang="0">
                  <a:pos x="213" y="1453"/>
                </a:cxn>
                <a:cxn ang="0">
                  <a:pos x="89" y="1460"/>
                </a:cxn>
                <a:cxn ang="0">
                  <a:pos x="13" y="1402"/>
                </a:cxn>
                <a:cxn ang="0">
                  <a:pos x="13" y="1292"/>
                </a:cxn>
                <a:cxn ang="0">
                  <a:pos x="68" y="1249"/>
                </a:cxn>
                <a:cxn ang="0">
                  <a:pos x="124" y="1256"/>
                </a:cxn>
                <a:cxn ang="0">
                  <a:pos x="151" y="1322"/>
                </a:cxn>
                <a:cxn ang="0">
                  <a:pos x="124" y="1365"/>
                </a:cxn>
                <a:cxn ang="0">
                  <a:pos x="103" y="1402"/>
                </a:cxn>
                <a:cxn ang="0">
                  <a:pos x="151" y="1409"/>
                </a:cxn>
                <a:cxn ang="0">
                  <a:pos x="213" y="1365"/>
                </a:cxn>
                <a:cxn ang="0">
                  <a:pos x="248" y="1285"/>
                </a:cxn>
                <a:cxn ang="0">
                  <a:pos x="268" y="1183"/>
                </a:cxn>
                <a:cxn ang="0">
                  <a:pos x="303" y="986"/>
                </a:cxn>
                <a:cxn ang="0">
                  <a:pos x="344" y="759"/>
                </a:cxn>
                <a:cxn ang="0">
                  <a:pos x="372" y="577"/>
                </a:cxn>
                <a:cxn ang="0">
                  <a:pos x="386" y="497"/>
                </a:cxn>
                <a:cxn ang="0">
                  <a:pos x="227" y="489"/>
                </a:cxn>
                <a:cxn ang="0">
                  <a:pos x="220" y="460"/>
                </a:cxn>
                <a:cxn ang="0">
                  <a:pos x="241" y="438"/>
                </a:cxn>
                <a:cxn ang="0">
                  <a:pos x="406" y="321"/>
                </a:cxn>
                <a:cxn ang="0">
                  <a:pos x="461" y="124"/>
                </a:cxn>
                <a:cxn ang="0">
                  <a:pos x="572" y="15"/>
                </a:cxn>
              </a:cxnLst>
              <a:rect l="0" t="0" r="r" b="b"/>
              <a:pathLst>
                <a:path w="792" h="1467">
                  <a:moveTo>
                    <a:pt x="641" y="0"/>
                  </a:moveTo>
                  <a:lnTo>
                    <a:pt x="696" y="8"/>
                  </a:lnTo>
                  <a:lnTo>
                    <a:pt x="744" y="29"/>
                  </a:lnTo>
                  <a:lnTo>
                    <a:pt x="778" y="66"/>
                  </a:lnTo>
                  <a:lnTo>
                    <a:pt x="792" y="117"/>
                  </a:lnTo>
                  <a:lnTo>
                    <a:pt x="778" y="175"/>
                  </a:lnTo>
                  <a:lnTo>
                    <a:pt x="765" y="190"/>
                  </a:lnTo>
                  <a:lnTo>
                    <a:pt x="723" y="219"/>
                  </a:lnTo>
                  <a:lnTo>
                    <a:pt x="682" y="219"/>
                  </a:lnTo>
                  <a:lnTo>
                    <a:pt x="668" y="212"/>
                  </a:lnTo>
                  <a:lnTo>
                    <a:pt x="641" y="183"/>
                  </a:lnTo>
                  <a:lnTo>
                    <a:pt x="641" y="146"/>
                  </a:lnTo>
                  <a:lnTo>
                    <a:pt x="654" y="117"/>
                  </a:lnTo>
                  <a:lnTo>
                    <a:pt x="668" y="102"/>
                  </a:lnTo>
                  <a:lnTo>
                    <a:pt x="710" y="73"/>
                  </a:lnTo>
                  <a:lnTo>
                    <a:pt x="689" y="66"/>
                  </a:lnTo>
                  <a:lnTo>
                    <a:pt x="675" y="59"/>
                  </a:lnTo>
                  <a:lnTo>
                    <a:pt x="641" y="59"/>
                  </a:lnTo>
                  <a:lnTo>
                    <a:pt x="613" y="66"/>
                  </a:lnTo>
                  <a:lnTo>
                    <a:pt x="572" y="95"/>
                  </a:lnTo>
                  <a:lnTo>
                    <a:pt x="565" y="124"/>
                  </a:lnTo>
                  <a:lnTo>
                    <a:pt x="558" y="161"/>
                  </a:lnTo>
                  <a:lnTo>
                    <a:pt x="551" y="227"/>
                  </a:lnTo>
                  <a:lnTo>
                    <a:pt x="530" y="314"/>
                  </a:lnTo>
                  <a:lnTo>
                    <a:pt x="510" y="446"/>
                  </a:lnTo>
                  <a:lnTo>
                    <a:pt x="682" y="446"/>
                  </a:lnTo>
                  <a:lnTo>
                    <a:pt x="696" y="453"/>
                  </a:lnTo>
                  <a:lnTo>
                    <a:pt x="696" y="482"/>
                  </a:lnTo>
                  <a:lnTo>
                    <a:pt x="689" y="497"/>
                  </a:lnTo>
                  <a:lnTo>
                    <a:pt x="675" y="504"/>
                  </a:lnTo>
                  <a:lnTo>
                    <a:pt x="496" y="504"/>
                  </a:lnTo>
                  <a:lnTo>
                    <a:pt x="413" y="1000"/>
                  </a:lnTo>
                  <a:lnTo>
                    <a:pt x="406" y="1030"/>
                  </a:lnTo>
                  <a:lnTo>
                    <a:pt x="399" y="1088"/>
                  </a:lnTo>
                  <a:lnTo>
                    <a:pt x="379" y="1168"/>
                  </a:lnTo>
                  <a:lnTo>
                    <a:pt x="351" y="1249"/>
                  </a:lnTo>
                  <a:lnTo>
                    <a:pt x="323" y="1322"/>
                  </a:lnTo>
                  <a:lnTo>
                    <a:pt x="303" y="1358"/>
                  </a:lnTo>
                  <a:lnTo>
                    <a:pt x="261" y="1409"/>
                  </a:lnTo>
                  <a:lnTo>
                    <a:pt x="213" y="1453"/>
                  </a:lnTo>
                  <a:lnTo>
                    <a:pt x="144" y="1467"/>
                  </a:lnTo>
                  <a:lnTo>
                    <a:pt x="89" y="1460"/>
                  </a:lnTo>
                  <a:lnTo>
                    <a:pt x="41" y="1438"/>
                  </a:lnTo>
                  <a:lnTo>
                    <a:pt x="13" y="1402"/>
                  </a:lnTo>
                  <a:lnTo>
                    <a:pt x="0" y="1351"/>
                  </a:lnTo>
                  <a:lnTo>
                    <a:pt x="13" y="1292"/>
                  </a:lnTo>
                  <a:lnTo>
                    <a:pt x="27" y="1278"/>
                  </a:lnTo>
                  <a:lnTo>
                    <a:pt x="68" y="1249"/>
                  </a:lnTo>
                  <a:lnTo>
                    <a:pt x="110" y="1249"/>
                  </a:lnTo>
                  <a:lnTo>
                    <a:pt x="124" y="1256"/>
                  </a:lnTo>
                  <a:lnTo>
                    <a:pt x="151" y="1285"/>
                  </a:lnTo>
                  <a:lnTo>
                    <a:pt x="151" y="1322"/>
                  </a:lnTo>
                  <a:lnTo>
                    <a:pt x="137" y="1351"/>
                  </a:lnTo>
                  <a:lnTo>
                    <a:pt x="124" y="1365"/>
                  </a:lnTo>
                  <a:lnTo>
                    <a:pt x="82" y="1394"/>
                  </a:lnTo>
                  <a:lnTo>
                    <a:pt x="103" y="1402"/>
                  </a:lnTo>
                  <a:lnTo>
                    <a:pt x="117" y="1409"/>
                  </a:lnTo>
                  <a:lnTo>
                    <a:pt x="151" y="1409"/>
                  </a:lnTo>
                  <a:lnTo>
                    <a:pt x="186" y="1394"/>
                  </a:lnTo>
                  <a:lnTo>
                    <a:pt x="213" y="1365"/>
                  </a:lnTo>
                  <a:lnTo>
                    <a:pt x="234" y="1322"/>
                  </a:lnTo>
                  <a:lnTo>
                    <a:pt x="248" y="1285"/>
                  </a:lnTo>
                  <a:lnTo>
                    <a:pt x="255" y="1256"/>
                  </a:lnTo>
                  <a:lnTo>
                    <a:pt x="268" y="1183"/>
                  </a:lnTo>
                  <a:lnTo>
                    <a:pt x="282" y="1088"/>
                  </a:lnTo>
                  <a:lnTo>
                    <a:pt x="303" y="986"/>
                  </a:lnTo>
                  <a:lnTo>
                    <a:pt x="323" y="869"/>
                  </a:lnTo>
                  <a:lnTo>
                    <a:pt x="344" y="759"/>
                  </a:lnTo>
                  <a:lnTo>
                    <a:pt x="358" y="657"/>
                  </a:lnTo>
                  <a:lnTo>
                    <a:pt x="372" y="577"/>
                  </a:lnTo>
                  <a:lnTo>
                    <a:pt x="386" y="519"/>
                  </a:lnTo>
                  <a:lnTo>
                    <a:pt x="386" y="497"/>
                  </a:lnTo>
                  <a:lnTo>
                    <a:pt x="241" y="497"/>
                  </a:lnTo>
                  <a:lnTo>
                    <a:pt x="227" y="489"/>
                  </a:lnTo>
                  <a:lnTo>
                    <a:pt x="220" y="482"/>
                  </a:lnTo>
                  <a:lnTo>
                    <a:pt x="220" y="460"/>
                  </a:lnTo>
                  <a:lnTo>
                    <a:pt x="227" y="446"/>
                  </a:lnTo>
                  <a:lnTo>
                    <a:pt x="241" y="438"/>
                  </a:lnTo>
                  <a:lnTo>
                    <a:pt x="386" y="438"/>
                  </a:lnTo>
                  <a:lnTo>
                    <a:pt x="406" y="321"/>
                  </a:lnTo>
                  <a:lnTo>
                    <a:pt x="441" y="175"/>
                  </a:lnTo>
                  <a:lnTo>
                    <a:pt x="461" y="124"/>
                  </a:lnTo>
                  <a:lnTo>
                    <a:pt x="510" y="59"/>
                  </a:lnTo>
                  <a:lnTo>
                    <a:pt x="572" y="15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auto">
            <a:xfrm>
              <a:off x="20320" y="3556"/>
              <a:ext cx="489" cy="2248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82" y="0"/>
                </a:cxn>
                <a:cxn ang="0">
                  <a:pos x="489" y="7"/>
                </a:cxn>
                <a:cxn ang="0">
                  <a:pos x="489" y="29"/>
                </a:cxn>
                <a:cxn ang="0">
                  <a:pos x="462" y="58"/>
                </a:cxn>
                <a:cxn ang="0">
                  <a:pos x="344" y="212"/>
                </a:cxn>
                <a:cxn ang="0">
                  <a:pos x="255" y="372"/>
                </a:cxn>
                <a:cxn ang="0">
                  <a:pos x="193" y="548"/>
                </a:cxn>
                <a:cxn ang="0">
                  <a:pos x="151" y="737"/>
                </a:cxn>
                <a:cxn ang="0">
                  <a:pos x="124" y="927"/>
                </a:cxn>
                <a:cxn ang="0">
                  <a:pos x="117" y="1124"/>
                </a:cxn>
                <a:cxn ang="0">
                  <a:pos x="124" y="1277"/>
                </a:cxn>
                <a:cxn ang="0">
                  <a:pos x="138" y="1431"/>
                </a:cxn>
                <a:cxn ang="0">
                  <a:pos x="165" y="1599"/>
                </a:cxn>
                <a:cxn ang="0">
                  <a:pos x="207" y="1752"/>
                </a:cxn>
                <a:cxn ang="0">
                  <a:pos x="269" y="1905"/>
                </a:cxn>
                <a:cxn ang="0">
                  <a:pos x="351" y="2051"/>
                </a:cxn>
                <a:cxn ang="0">
                  <a:pos x="455" y="2183"/>
                </a:cxn>
                <a:cxn ang="0">
                  <a:pos x="482" y="2212"/>
                </a:cxn>
                <a:cxn ang="0">
                  <a:pos x="482" y="2219"/>
                </a:cxn>
                <a:cxn ang="0">
                  <a:pos x="489" y="2226"/>
                </a:cxn>
                <a:cxn ang="0">
                  <a:pos x="489" y="2241"/>
                </a:cxn>
                <a:cxn ang="0">
                  <a:pos x="482" y="2248"/>
                </a:cxn>
                <a:cxn ang="0">
                  <a:pos x="469" y="2248"/>
                </a:cxn>
                <a:cxn ang="0">
                  <a:pos x="448" y="2234"/>
                </a:cxn>
                <a:cxn ang="0">
                  <a:pos x="400" y="2197"/>
                </a:cxn>
                <a:cxn ang="0">
                  <a:pos x="344" y="2139"/>
                </a:cxn>
                <a:cxn ang="0">
                  <a:pos x="276" y="2059"/>
                </a:cxn>
                <a:cxn ang="0">
                  <a:pos x="207" y="1949"/>
                </a:cxn>
                <a:cxn ang="0">
                  <a:pos x="138" y="1825"/>
                </a:cxn>
                <a:cxn ang="0">
                  <a:pos x="69" y="1635"/>
                </a:cxn>
                <a:cxn ang="0">
                  <a:pos x="27" y="1445"/>
                </a:cxn>
                <a:cxn ang="0">
                  <a:pos x="7" y="1270"/>
                </a:cxn>
                <a:cxn ang="0">
                  <a:pos x="0" y="1124"/>
                </a:cxn>
                <a:cxn ang="0">
                  <a:pos x="7" y="978"/>
                </a:cxn>
                <a:cxn ang="0">
                  <a:pos x="27" y="803"/>
                </a:cxn>
                <a:cxn ang="0">
                  <a:pos x="62" y="628"/>
                </a:cxn>
                <a:cxn ang="0">
                  <a:pos x="131" y="438"/>
                </a:cxn>
                <a:cxn ang="0">
                  <a:pos x="200" y="307"/>
                </a:cxn>
                <a:cxn ang="0">
                  <a:pos x="269" y="197"/>
                </a:cxn>
                <a:cxn ang="0">
                  <a:pos x="338" y="110"/>
                </a:cxn>
                <a:cxn ang="0">
                  <a:pos x="400" y="51"/>
                </a:cxn>
                <a:cxn ang="0">
                  <a:pos x="448" y="15"/>
                </a:cxn>
                <a:cxn ang="0">
                  <a:pos x="469" y="0"/>
                </a:cxn>
              </a:cxnLst>
              <a:rect l="0" t="0" r="r" b="b"/>
              <a:pathLst>
                <a:path w="489" h="2248">
                  <a:moveTo>
                    <a:pt x="469" y="0"/>
                  </a:moveTo>
                  <a:lnTo>
                    <a:pt x="482" y="0"/>
                  </a:lnTo>
                  <a:lnTo>
                    <a:pt x="489" y="7"/>
                  </a:lnTo>
                  <a:lnTo>
                    <a:pt x="489" y="29"/>
                  </a:lnTo>
                  <a:lnTo>
                    <a:pt x="462" y="58"/>
                  </a:lnTo>
                  <a:lnTo>
                    <a:pt x="344" y="212"/>
                  </a:lnTo>
                  <a:lnTo>
                    <a:pt x="255" y="372"/>
                  </a:lnTo>
                  <a:lnTo>
                    <a:pt x="193" y="548"/>
                  </a:lnTo>
                  <a:lnTo>
                    <a:pt x="151" y="737"/>
                  </a:lnTo>
                  <a:lnTo>
                    <a:pt x="124" y="927"/>
                  </a:lnTo>
                  <a:lnTo>
                    <a:pt x="117" y="1124"/>
                  </a:lnTo>
                  <a:lnTo>
                    <a:pt x="124" y="1277"/>
                  </a:lnTo>
                  <a:lnTo>
                    <a:pt x="138" y="1431"/>
                  </a:lnTo>
                  <a:lnTo>
                    <a:pt x="165" y="1599"/>
                  </a:lnTo>
                  <a:lnTo>
                    <a:pt x="207" y="1752"/>
                  </a:lnTo>
                  <a:lnTo>
                    <a:pt x="269" y="1905"/>
                  </a:lnTo>
                  <a:lnTo>
                    <a:pt x="351" y="2051"/>
                  </a:lnTo>
                  <a:lnTo>
                    <a:pt x="455" y="2183"/>
                  </a:lnTo>
                  <a:lnTo>
                    <a:pt x="482" y="2212"/>
                  </a:lnTo>
                  <a:lnTo>
                    <a:pt x="482" y="2219"/>
                  </a:lnTo>
                  <a:lnTo>
                    <a:pt x="489" y="2226"/>
                  </a:lnTo>
                  <a:lnTo>
                    <a:pt x="489" y="2241"/>
                  </a:lnTo>
                  <a:lnTo>
                    <a:pt x="482" y="2248"/>
                  </a:lnTo>
                  <a:lnTo>
                    <a:pt x="469" y="2248"/>
                  </a:lnTo>
                  <a:lnTo>
                    <a:pt x="448" y="2234"/>
                  </a:lnTo>
                  <a:lnTo>
                    <a:pt x="400" y="2197"/>
                  </a:lnTo>
                  <a:lnTo>
                    <a:pt x="344" y="2139"/>
                  </a:lnTo>
                  <a:lnTo>
                    <a:pt x="276" y="2059"/>
                  </a:lnTo>
                  <a:lnTo>
                    <a:pt x="207" y="1949"/>
                  </a:lnTo>
                  <a:lnTo>
                    <a:pt x="138" y="1825"/>
                  </a:lnTo>
                  <a:lnTo>
                    <a:pt x="69" y="1635"/>
                  </a:lnTo>
                  <a:lnTo>
                    <a:pt x="27" y="1445"/>
                  </a:lnTo>
                  <a:lnTo>
                    <a:pt x="7" y="1270"/>
                  </a:lnTo>
                  <a:lnTo>
                    <a:pt x="0" y="1124"/>
                  </a:lnTo>
                  <a:lnTo>
                    <a:pt x="7" y="978"/>
                  </a:lnTo>
                  <a:lnTo>
                    <a:pt x="27" y="803"/>
                  </a:lnTo>
                  <a:lnTo>
                    <a:pt x="62" y="628"/>
                  </a:lnTo>
                  <a:lnTo>
                    <a:pt x="131" y="438"/>
                  </a:lnTo>
                  <a:lnTo>
                    <a:pt x="200" y="307"/>
                  </a:lnTo>
                  <a:lnTo>
                    <a:pt x="269" y="197"/>
                  </a:lnTo>
                  <a:lnTo>
                    <a:pt x="338" y="110"/>
                  </a:lnTo>
                  <a:lnTo>
                    <a:pt x="400" y="51"/>
                  </a:lnTo>
                  <a:lnTo>
                    <a:pt x="448" y="15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9" name="Freeform 41"/>
            <p:cNvSpPr>
              <a:spLocks noEditPoints="1"/>
            </p:cNvSpPr>
            <p:nvPr/>
          </p:nvSpPr>
          <p:spPr bwMode="auto">
            <a:xfrm>
              <a:off x="21009" y="4250"/>
              <a:ext cx="972" cy="1021"/>
            </a:xfrm>
            <a:custGeom>
              <a:avLst/>
              <a:gdLst/>
              <a:ahLst/>
              <a:cxnLst>
                <a:cxn ang="0">
                  <a:pos x="455" y="65"/>
                </a:cxn>
                <a:cxn ang="0">
                  <a:pos x="331" y="182"/>
                </a:cxn>
                <a:cxn ang="0">
                  <a:pos x="248" y="350"/>
                </a:cxn>
                <a:cxn ang="0">
                  <a:pos x="186" y="569"/>
                </a:cxn>
                <a:cxn ang="0">
                  <a:pos x="159" y="766"/>
                </a:cxn>
                <a:cxn ang="0">
                  <a:pos x="172" y="875"/>
                </a:cxn>
                <a:cxn ang="0">
                  <a:pos x="234" y="963"/>
                </a:cxn>
                <a:cxn ang="0">
                  <a:pos x="338" y="970"/>
                </a:cxn>
                <a:cxn ang="0">
                  <a:pos x="462" y="897"/>
                </a:cxn>
                <a:cxn ang="0">
                  <a:pos x="545" y="795"/>
                </a:cxn>
                <a:cxn ang="0">
                  <a:pos x="565" y="773"/>
                </a:cxn>
                <a:cxn ang="0">
                  <a:pos x="572" y="751"/>
                </a:cxn>
                <a:cxn ang="0">
                  <a:pos x="683" y="284"/>
                </a:cxn>
                <a:cxn ang="0">
                  <a:pos x="689" y="226"/>
                </a:cxn>
                <a:cxn ang="0">
                  <a:pos x="662" y="146"/>
                </a:cxn>
                <a:cxn ang="0">
                  <a:pos x="586" y="65"/>
                </a:cxn>
                <a:cxn ang="0">
                  <a:pos x="517" y="0"/>
                </a:cxn>
                <a:cxn ang="0">
                  <a:pos x="641" y="36"/>
                </a:cxn>
                <a:cxn ang="0">
                  <a:pos x="710" y="131"/>
                </a:cxn>
                <a:cxn ang="0">
                  <a:pos x="717" y="146"/>
                </a:cxn>
                <a:cxn ang="0">
                  <a:pos x="710" y="124"/>
                </a:cxn>
                <a:cxn ang="0">
                  <a:pos x="731" y="73"/>
                </a:cxn>
                <a:cxn ang="0">
                  <a:pos x="793" y="43"/>
                </a:cxn>
                <a:cxn ang="0">
                  <a:pos x="827" y="51"/>
                </a:cxn>
                <a:cxn ang="0">
                  <a:pos x="855" y="116"/>
                </a:cxn>
                <a:cxn ang="0">
                  <a:pos x="848" y="153"/>
                </a:cxn>
                <a:cxn ang="0">
                  <a:pos x="765" y="489"/>
                </a:cxn>
                <a:cxn ang="0">
                  <a:pos x="745" y="591"/>
                </a:cxn>
                <a:cxn ang="0">
                  <a:pos x="717" y="693"/>
                </a:cxn>
                <a:cxn ang="0">
                  <a:pos x="696" y="795"/>
                </a:cxn>
                <a:cxn ang="0">
                  <a:pos x="689" y="897"/>
                </a:cxn>
                <a:cxn ang="0">
                  <a:pos x="703" y="934"/>
                </a:cxn>
                <a:cxn ang="0">
                  <a:pos x="751" y="963"/>
                </a:cxn>
                <a:cxn ang="0">
                  <a:pos x="841" y="905"/>
                </a:cxn>
                <a:cxn ang="0">
                  <a:pos x="896" y="773"/>
                </a:cxn>
                <a:cxn ang="0">
                  <a:pos x="924" y="671"/>
                </a:cxn>
                <a:cxn ang="0">
                  <a:pos x="931" y="649"/>
                </a:cxn>
                <a:cxn ang="0">
                  <a:pos x="972" y="664"/>
                </a:cxn>
                <a:cxn ang="0">
                  <a:pos x="958" y="729"/>
                </a:cxn>
                <a:cxn ang="0">
                  <a:pos x="910" y="897"/>
                </a:cxn>
                <a:cxn ang="0">
                  <a:pos x="820" y="1007"/>
                </a:cxn>
                <a:cxn ang="0">
                  <a:pos x="683" y="1007"/>
                </a:cxn>
                <a:cxn ang="0">
                  <a:pos x="579" y="919"/>
                </a:cxn>
                <a:cxn ang="0">
                  <a:pos x="490" y="934"/>
                </a:cxn>
                <a:cxn ang="0">
                  <a:pos x="317" y="1021"/>
                </a:cxn>
                <a:cxn ang="0">
                  <a:pos x="193" y="1007"/>
                </a:cxn>
                <a:cxn ang="0">
                  <a:pos x="55" y="875"/>
                </a:cxn>
                <a:cxn ang="0">
                  <a:pos x="0" y="656"/>
                </a:cxn>
                <a:cxn ang="0">
                  <a:pos x="62" y="379"/>
                </a:cxn>
                <a:cxn ang="0">
                  <a:pos x="207" y="153"/>
                </a:cxn>
                <a:cxn ang="0">
                  <a:pos x="414" y="21"/>
                </a:cxn>
              </a:cxnLst>
              <a:rect l="0" t="0" r="r" b="b"/>
              <a:pathLst>
                <a:path w="972" h="1021">
                  <a:moveTo>
                    <a:pt x="524" y="51"/>
                  </a:moveTo>
                  <a:lnTo>
                    <a:pt x="455" y="65"/>
                  </a:lnTo>
                  <a:lnTo>
                    <a:pt x="393" y="109"/>
                  </a:lnTo>
                  <a:lnTo>
                    <a:pt x="331" y="182"/>
                  </a:lnTo>
                  <a:lnTo>
                    <a:pt x="276" y="270"/>
                  </a:lnTo>
                  <a:lnTo>
                    <a:pt x="248" y="350"/>
                  </a:lnTo>
                  <a:lnTo>
                    <a:pt x="214" y="452"/>
                  </a:lnTo>
                  <a:lnTo>
                    <a:pt x="186" y="569"/>
                  </a:lnTo>
                  <a:lnTo>
                    <a:pt x="166" y="678"/>
                  </a:lnTo>
                  <a:lnTo>
                    <a:pt x="159" y="766"/>
                  </a:lnTo>
                  <a:lnTo>
                    <a:pt x="166" y="824"/>
                  </a:lnTo>
                  <a:lnTo>
                    <a:pt x="172" y="875"/>
                  </a:lnTo>
                  <a:lnTo>
                    <a:pt x="200" y="927"/>
                  </a:lnTo>
                  <a:lnTo>
                    <a:pt x="234" y="963"/>
                  </a:lnTo>
                  <a:lnTo>
                    <a:pt x="290" y="978"/>
                  </a:lnTo>
                  <a:lnTo>
                    <a:pt x="338" y="970"/>
                  </a:lnTo>
                  <a:lnTo>
                    <a:pt x="400" y="941"/>
                  </a:lnTo>
                  <a:lnTo>
                    <a:pt x="462" y="897"/>
                  </a:lnTo>
                  <a:lnTo>
                    <a:pt x="531" y="817"/>
                  </a:lnTo>
                  <a:lnTo>
                    <a:pt x="545" y="795"/>
                  </a:lnTo>
                  <a:lnTo>
                    <a:pt x="558" y="788"/>
                  </a:lnTo>
                  <a:lnTo>
                    <a:pt x="565" y="773"/>
                  </a:lnTo>
                  <a:lnTo>
                    <a:pt x="565" y="759"/>
                  </a:lnTo>
                  <a:lnTo>
                    <a:pt x="572" y="751"/>
                  </a:lnTo>
                  <a:lnTo>
                    <a:pt x="572" y="722"/>
                  </a:lnTo>
                  <a:lnTo>
                    <a:pt x="683" y="284"/>
                  </a:lnTo>
                  <a:lnTo>
                    <a:pt x="689" y="277"/>
                  </a:lnTo>
                  <a:lnTo>
                    <a:pt x="689" y="226"/>
                  </a:lnTo>
                  <a:lnTo>
                    <a:pt x="676" y="189"/>
                  </a:lnTo>
                  <a:lnTo>
                    <a:pt x="662" y="146"/>
                  </a:lnTo>
                  <a:lnTo>
                    <a:pt x="627" y="102"/>
                  </a:lnTo>
                  <a:lnTo>
                    <a:pt x="586" y="65"/>
                  </a:lnTo>
                  <a:lnTo>
                    <a:pt x="524" y="51"/>
                  </a:lnTo>
                  <a:close/>
                  <a:moveTo>
                    <a:pt x="517" y="0"/>
                  </a:moveTo>
                  <a:lnTo>
                    <a:pt x="586" y="7"/>
                  </a:lnTo>
                  <a:lnTo>
                    <a:pt x="641" y="36"/>
                  </a:lnTo>
                  <a:lnTo>
                    <a:pt x="683" y="87"/>
                  </a:lnTo>
                  <a:lnTo>
                    <a:pt x="710" y="131"/>
                  </a:lnTo>
                  <a:lnTo>
                    <a:pt x="703" y="146"/>
                  </a:lnTo>
                  <a:lnTo>
                    <a:pt x="717" y="146"/>
                  </a:lnTo>
                  <a:lnTo>
                    <a:pt x="710" y="131"/>
                  </a:lnTo>
                  <a:lnTo>
                    <a:pt x="710" y="124"/>
                  </a:lnTo>
                  <a:lnTo>
                    <a:pt x="717" y="94"/>
                  </a:lnTo>
                  <a:lnTo>
                    <a:pt x="731" y="73"/>
                  </a:lnTo>
                  <a:lnTo>
                    <a:pt x="751" y="58"/>
                  </a:lnTo>
                  <a:lnTo>
                    <a:pt x="793" y="43"/>
                  </a:lnTo>
                  <a:lnTo>
                    <a:pt x="813" y="43"/>
                  </a:lnTo>
                  <a:lnTo>
                    <a:pt x="827" y="51"/>
                  </a:lnTo>
                  <a:lnTo>
                    <a:pt x="855" y="80"/>
                  </a:lnTo>
                  <a:lnTo>
                    <a:pt x="855" y="116"/>
                  </a:lnTo>
                  <a:lnTo>
                    <a:pt x="848" y="131"/>
                  </a:lnTo>
                  <a:lnTo>
                    <a:pt x="848" y="153"/>
                  </a:lnTo>
                  <a:lnTo>
                    <a:pt x="841" y="175"/>
                  </a:lnTo>
                  <a:lnTo>
                    <a:pt x="765" y="489"/>
                  </a:lnTo>
                  <a:lnTo>
                    <a:pt x="751" y="547"/>
                  </a:lnTo>
                  <a:lnTo>
                    <a:pt x="745" y="591"/>
                  </a:lnTo>
                  <a:lnTo>
                    <a:pt x="731" y="635"/>
                  </a:lnTo>
                  <a:lnTo>
                    <a:pt x="717" y="693"/>
                  </a:lnTo>
                  <a:lnTo>
                    <a:pt x="703" y="759"/>
                  </a:lnTo>
                  <a:lnTo>
                    <a:pt x="696" y="795"/>
                  </a:lnTo>
                  <a:lnTo>
                    <a:pt x="689" y="824"/>
                  </a:lnTo>
                  <a:lnTo>
                    <a:pt x="689" y="897"/>
                  </a:lnTo>
                  <a:lnTo>
                    <a:pt x="696" y="919"/>
                  </a:lnTo>
                  <a:lnTo>
                    <a:pt x="703" y="934"/>
                  </a:lnTo>
                  <a:lnTo>
                    <a:pt x="731" y="963"/>
                  </a:lnTo>
                  <a:lnTo>
                    <a:pt x="751" y="963"/>
                  </a:lnTo>
                  <a:lnTo>
                    <a:pt x="800" y="948"/>
                  </a:lnTo>
                  <a:lnTo>
                    <a:pt x="841" y="905"/>
                  </a:lnTo>
                  <a:lnTo>
                    <a:pt x="869" y="846"/>
                  </a:lnTo>
                  <a:lnTo>
                    <a:pt x="896" y="773"/>
                  </a:lnTo>
                  <a:lnTo>
                    <a:pt x="917" y="686"/>
                  </a:lnTo>
                  <a:lnTo>
                    <a:pt x="924" y="671"/>
                  </a:lnTo>
                  <a:lnTo>
                    <a:pt x="924" y="656"/>
                  </a:lnTo>
                  <a:lnTo>
                    <a:pt x="931" y="649"/>
                  </a:lnTo>
                  <a:lnTo>
                    <a:pt x="958" y="649"/>
                  </a:lnTo>
                  <a:lnTo>
                    <a:pt x="972" y="664"/>
                  </a:lnTo>
                  <a:lnTo>
                    <a:pt x="972" y="693"/>
                  </a:lnTo>
                  <a:lnTo>
                    <a:pt x="958" y="729"/>
                  </a:lnTo>
                  <a:lnTo>
                    <a:pt x="931" y="846"/>
                  </a:lnTo>
                  <a:lnTo>
                    <a:pt x="910" y="897"/>
                  </a:lnTo>
                  <a:lnTo>
                    <a:pt x="869" y="963"/>
                  </a:lnTo>
                  <a:lnTo>
                    <a:pt x="820" y="1007"/>
                  </a:lnTo>
                  <a:lnTo>
                    <a:pt x="751" y="1021"/>
                  </a:lnTo>
                  <a:lnTo>
                    <a:pt x="683" y="1007"/>
                  </a:lnTo>
                  <a:lnTo>
                    <a:pt x="620" y="970"/>
                  </a:lnTo>
                  <a:lnTo>
                    <a:pt x="579" y="919"/>
                  </a:lnTo>
                  <a:lnTo>
                    <a:pt x="558" y="854"/>
                  </a:lnTo>
                  <a:lnTo>
                    <a:pt x="490" y="934"/>
                  </a:lnTo>
                  <a:lnTo>
                    <a:pt x="421" y="985"/>
                  </a:lnTo>
                  <a:lnTo>
                    <a:pt x="317" y="1021"/>
                  </a:lnTo>
                  <a:lnTo>
                    <a:pt x="283" y="1021"/>
                  </a:lnTo>
                  <a:lnTo>
                    <a:pt x="193" y="1007"/>
                  </a:lnTo>
                  <a:lnTo>
                    <a:pt x="110" y="956"/>
                  </a:lnTo>
                  <a:lnTo>
                    <a:pt x="55" y="875"/>
                  </a:lnTo>
                  <a:lnTo>
                    <a:pt x="14" y="773"/>
                  </a:lnTo>
                  <a:lnTo>
                    <a:pt x="0" y="656"/>
                  </a:lnTo>
                  <a:lnTo>
                    <a:pt x="14" y="518"/>
                  </a:lnTo>
                  <a:lnTo>
                    <a:pt x="62" y="379"/>
                  </a:lnTo>
                  <a:lnTo>
                    <a:pt x="124" y="262"/>
                  </a:lnTo>
                  <a:lnTo>
                    <a:pt x="207" y="153"/>
                  </a:lnTo>
                  <a:lnTo>
                    <a:pt x="303" y="73"/>
                  </a:lnTo>
                  <a:lnTo>
                    <a:pt x="414" y="21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auto">
            <a:xfrm>
              <a:off x="22188" y="3563"/>
              <a:ext cx="489" cy="224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41" y="15"/>
                </a:cxn>
                <a:cxn ang="0">
                  <a:pos x="89" y="51"/>
                </a:cxn>
                <a:cxn ang="0">
                  <a:pos x="145" y="110"/>
                </a:cxn>
                <a:cxn ang="0">
                  <a:pos x="213" y="190"/>
                </a:cxn>
                <a:cxn ang="0">
                  <a:pos x="282" y="300"/>
                </a:cxn>
                <a:cxn ang="0">
                  <a:pos x="351" y="424"/>
                </a:cxn>
                <a:cxn ang="0">
                  <a:pos x="420" y="614"/>
                </a:cxn>
                <a:cxn ang="0">
                  <a:pos x="462" y="803"/>
                </a:cxn>
                <a:cxn ang="0">
                  <a:pos x="482" y="979"/>
                </a:cxn>
                <a:cxn ang="0">
                  <a:pos x="489" y="1124"/>
                </a:cxn>
                <a:cxn ang="0">
                  <a:pos x="482" y="1270"/>
                </a:cxn>
                <a:cxn ang="0">
                  <a:pos x="469" y="1446"/>
                </a:cxn>
                <a:cxn ang="0">
                  <a:pos x="427" y="1621"/>
                </a:cxn>
                <a:cxn ang="0">
                  <a:pos x="358" y="1811"/>
                </a:cxn>
                <a:cxn ang="0">
                  <a:pos x="289" y="1942"/>
                </a:cxn>
                <a:cxn ang="0">
                  <a:pos x="220" y="2052"/>
                </a:cxn>
                <a:cxn ang="0">
                  <a:pos x="151" y="2139"/>
                </a:cxn>
                <a:cxn ang="0">
                  <a:pos x="89" y="2198"/>
                </a:cxn>
                <a:cxn ang="0">
                  <a:pos x="41" y="2234"/>
                </a:cxn>
                <a:cxn ang="0">
                  <a:pos x="20" y="2249"/>
                </a:cxn>
                <a:cxn ang="0">
                  <a:pos x="14" y="2249"/>
                </a:cxn>
                <a:cxn ang="0">
                  <a:pos x="0" y="2234"/>
                </a:cxn>
                <a:cxn ang="0">
                  <a:pos x="0" y="2219"/>
                </a:cxn>
                <a:cxn ang="0">
                  <a:pos x="27" y="2190"/>
                </a:cxn>
                <a:cxn ang="0">
                  <a:pos x="145" y="2037"/>
                </a:cxn>
                <a:cxn ang="0">
                  <a:pos x="234" y="1876"/>
                </a:cxn>
                <a:cxn ang="0">
                  <a:pos x="303" y="1694"/>
                </a:cxn>
                <a:cxn ang="0">
                  <a:pos x="344" y="1511"/>
                </a:cxn>
                <a:cxn ang="0">
                  <a:pos x="365" y="1322"/>
                </a:cxn>
                <a:cxn ang="0">
                  <a:pos x="372" y="1124"/>
                </a:cxn>
                <a:cxn ang="0">
                  <a:pos x="358" y="854"/>
                </a:cxn>
                <a:cxn ang="0">
                  <a:pos x="317" y="621"/>
                </a:cxn>
                <a:cxn ang="0">
                  <a:pos x="248" y="409"/>
                </a:cxn>
                <a:cxn ang="0">
                  <a:pos x="158" y="227"/>
                </a:cxn>
                <a:cxn ang="0">
                  <a:pos x="41" y="73"/>
                </a:cxn>
                <a:cxn ang="0">
                  <a:pos x="14" y="44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89" h="2249">
                  <a:moveTo>
                    <a:pt x="7" y="0"/>
                  </a:moveTo>
                  <a:lnTo>
                    <a:pt x="20" y="0"/>
                  </a:lnTo>
                  <a:lnTo>
                    <a:pt x="41" y="15"/>
                  </a:lnTo>
                  <a:lnTo>
                    <a:pt x="89" y="51"/>
                  </a:lnTo>
                  <a:lnTo>
                    <a:pt x="145" y="110"/>
                  </a:lnTo>
                  <a:lnTo>
                    <a:pt x="213" y="190"/>
                  </a:lnTo>
                  <a:lnTo>
                    <a:pt x="282" y="300"/>
                  </a:lnTo>
                  <a:lnTo>
                    <a:pt x="351" y="424"/>
                  </a:lnTo>
                  <a:lnTo>
                    <a:pt x="420" y="614"/>
                  </a:lnTo>
                  <a:lnTo>
                    <a:pt x="462" y="803"/>
                  </a:lnTo>
                  <a:lnTo>
                    <a:pt x="482" y="979"/>
                  </a:lnTo>
                  <a:lnTo>
                    <a:pt x="489" y="1124"/>
                  </a:lnTo>
                  <a:lnTo>
                    <a:pt x="482" y="1270"/>
                  </a:lnTo>
                  <a:lnTo>
                    <a:pt x="469" y="1446"/>
                  </a:lnTo>
                  <a:lnTo>
                    <a:pt x="427" y="1621"/>
                  </a:lnTo>
                  <a:lnTo>
                    <a:pt x="358" y="1811"/>
                  </a:lnTo>
                  <a:lnTo>
                    <a:pt x="289" y="1942"/>
                  </a:lnTo>
                  <a:lnTo>
                    <a:pt x="220" y="2052"/>
                  </a:lnTo>
                  <a:lnTo>
                    <a:pt x="151" y="2139"/>
                  </a:lnTo>
                  <a:lnTo>
                    <a:pt x="89" y="2198"/>
                  </a:lnTo>
                  <a:lnTo>
                    <a:pt x="41" y="2234"/>
                  </a:lnTo>
                  <a:lnTo>
                    <a:pt x="20" y="2249"/>
                  </a:lnTo>
                  <a:lnTo>
                    <a:pt x="14" y="2249"/>
                  </a:lnTo>
                  <a:lnTo>
                    <a:pt x="0" y="2234"/>
                  </a:lnTo>
                  <a:lnTo>
                    <a:pt x="0" y="2219"/>
                  </a:lnTo>
                  <a:lnTo>
                    <a:pt x="27" y="2190"/>
                  </a:lnTo>
                  <a:lnTo>
                    <a:pt x="145" y="2037"/>
                  </a:lnTo>
                  <a:lnTo>
                    <a:pt x="234" y="1876"/>
                  </a:lnTo>
                  <a:lnTo>
                    <a:pt x="303" y="1694"/>
                  </a:lnTo>
                  <a:lnTo>
                    <a:pt x="344" y="1511"/>
                  </a:lnTo>
                  <a:lnTo>
                    <a:pt x="365" y="1322"/>
                  </a:lnTo>
                  <a:lnTo>
                    <a:pt x="372" y="1124"/>
                  </a:lnTo>
                  <a:lnTo>
                    <a:pt x="358" y="854"/>
                  </a:lnTo>
                  <a:lnTo>
                    <a:pt x="317" y="621"/>
                  </a:lnTo>
                  <a:lnTo>
                    <a:pt x="248" y="409"/>
                  </a:lnTo>
                  <a:lnTo>
                    <a:pt x="158" y="227"/>
                  </a:lnTo>
                  <a:lnTo>
                    <a:pt x="41" y="73"/>
                  </a:lnTo>
                  <a:lnTo>
                    <a:pt x="14" y="44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762555" y="4696365"/>
            <a:ext cx="314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Coupled 2d/4d system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87" name="Oval 86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4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IR: Effective Solenoid</a:t>
            </a:r>
            <a:endParaRPr lang="en-US" dirty="0"/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14400" y="2895600"/>
            <a:ext cx="6536588" cy="757021"/>
            <a:chOff x="808" y="2080"/>
            <a:chExt cx="21647" cy="2507"/>
          </a:xfrm>
          <a:solidFill>
            <a:srgbClr val="FF0066"/>
          </a:solidFill>
        </p:grpSpPr>
        <p:sp>
          <p:nvSpPr>
            <p:cNvPr id="2054" name="Freeform 6"/>
            <p:cNvSpPr>
              <a:spLocks noEditPoints="1"/>
            </p:cNvSpPr>
            <p:nvPr/>
          </p:nvSpPr>
          <p:spPr bwMode="auto">
            <a:xfrm>
              <a:off x="808" y="2080"/>
              <a:ext cx="1195" cy="2507"/>
            </a:xfrm>
            <a:custGeom>
              <a:avLst/>
              <a:gdLst/>
              <a:ahLst/>
              <a:cxnLst>
                <a:cxn ang="0">
                  <a:pos x="772" y="1535"/>
                </a:cxn>
                <a:cxn ang="0">
                  <a:pos x="931" y="1250"/>
                </a:cxn>
                <a:cxn ang="0">
                  <a:pos x="812" y="993"/>
                </a:cxn>
                <a:cxn ang="0">
                  <a:pos x="475" y="965"/>
                </a:cxn>
                <a:cxn ang="0">
                  <a:pos x="317" y="1167"/>
                </a:cxn>
                <a:cxn ang="0">
                  <a:pos x="343" y="1417"/>
                </a:cxn>
                <a:cxn ang="0">
                  <a:pos x="495" y="1556"/>
                </a:cxn>
                <a:cxn ang="0">
                  <a:pos x="495" y="1556"/>
                </a:cxn>
                <a:cxn ang="0">
                  <a:pos x="1049" y="14"/>
                </a:cxn>
                <a:cxn ang="0">
                  <a:pos x="1195" y="187"/>
                </a:cxn>
                <a:cxn ang="0">
                  <a:pos x="1175" y="257"/>
                </a:cxn>
                <a:cxn ang="0">
                  <a:pos x="1122" y="285"/>
                </a:cxn>
                <a:cxn ang="0">
                  <a:pos x="1049" y="271"/>
                </a:cxn>
                <a:cxn ang="0">
                  <a:pos x="1016" y="215"/>
                </a:cxn>
                <a:cxn ang="0">
                  <a:pos x="1036" y="139"/>
                </a:cxn>
                <a:cxn ang="0">
                  <a:pos x="1096" y="97"/>
                </a:cxn>
                <a:cxn ang="0">
                  <a:pos x="964" y="48"/>
                </a:cxn>
                <a:cxn ang="0">
                  <a:pos x="818" y="173"/>
                </a:cxn>
                <a:cxn ang="0">
                  <a:pos x="765" y="486"/>
                </a:cxn>
                <a:cxn ang="0">
                  <a:pos x="759" y="632"/>
                </a:cxn>
                <a:cxn ang="0">
                  <a:pos x="838" y="903"/>
                </a:cxn>
                <a:cxn ang="0">
                  <a:pos x="1003" y="1153"/>
                </a:cxn>
                <a:cxn ang="0">
                  <a:pos x="977" y="1438"/>
                </a:cxn>
                <a:cxn ang="0">
                  <a:pos x="765" y="1646"/>
                </a:cxn>
                <a:cxn ang="0">
                  <a:pos x="633" y="1840"/>
                </a:cxn>
                <a:cxn ang="0">
                  <a:pos x="581" y="2160"/>
                </a:cxn>
                <a:cxn ang="0">
                  <a:pos x="468" y="2389"/>
                </a:cxn>
                <a:cxn ang="0">
                  <a:pos x="237" y="2507"/>
                </a:cxn>
                <a:cxn ang="0">
                  <a:pos x="19" y="2396"/>
                </a:cxn>
                <a:cxn ang="0">
                  <a:pos x="13" y="2271"/>
                </a:cxn>
                <a:cxn ang="0">
                  <a:pos x="52" y="2229"/>
                </a:cxn>
                <a:cxn ang="0">
                  <a:pos x="118" y="2229"/>
                </a:cxn>
                <a:cxn ang="0">
                  <a:pos x="178" y="2292"/>
                </a:cxn>
                <a:cxn ang="0">
                  <a:pos x="158" y="2368"/>
                </a:cxn>
                <a:cxn ang="0">
                  <a:pos x="99" y="2410"/>
                </a:cxn>
                <a:cxn ang="0">
                  <a:pos x="237" y="2459"/>
                </a:cxn>
                <a:cxn ang="0">
                  <a:pos x="389" y="2354"/>
                </a:cxn>
                <a:cxn ang="0">
                  <a:pos x="449" y="2111"/>
                </a:cxn>
                <a:cxn ang="0">
                  <a:pos x="468" y="1931"/>
                </a:cxn>
                <a:cxn ang="0">
                  <a:pos x="488" y="1653"/>
                </a:cxn>
                <a:cxn ang="0">
                  <a:pos x="257" y="1445"/>
                </a:cxn>
                <a:cxn ang="0">
                  <a:pos x="224" y="1160"/>
                </a:cxn>
                <a:cxn ang="0">
                  <a:pos x="376" y="917"/>
                </a:cxn>
                <a:cxn ang="0">
                  <a:pos x="587" y="687"/>
                </a:cxn>
                <a:cxn ang="0">
                  <a:pos x="627" y="417"/>
                </a:cxn>
                <a:cxn ang="0">
                  <a:pos x="660" y="285"/>
                </a:cxn>
                <a:cxn ang="0">
                  <a:pos x="759" y="90"/>
                </a:cxn>
                <a:cxn ang="0">
                  <a:pos x="957" y="0"/>
                </a:cxn>
              </a:cxnLst>
              <a:rect l="0" t="0" r="r" b="b"/>
              <a:pathLst>
                <a:path w="1195" h="2507">
                  <a:moveTo>
                    <a:pt x="732" y="944"/>
                  </a:moveTo>
                  <a:lnTo>
                    <a:pt x="673" y="1577"/>
                  </a:lnTo>
                  <a:lnTo>
                    <a:pt x="772" y="1535"/>
                  </a:lnTo>
                  <a:lnTo>
                    <a:pt x="858" y="1465"/>
                  </a:lnTo>
                  <a:lnTo>
                    <a:pt x="911" y="1361"/>
                  </a:lnTo>
                  <a:lnTo>
                    <a:pt x="931" y="1250"/>
                  </a:lnTo>
                  <a:lnTo>
                    <a:pt x="917" y="1153"/>
                  </a:lnTo>
                  <a:lnTo>
                    <a:pt x="871" y="1063"/>
                  </a:lnTo>
                  <a:lnTo>
                    <a:pt x="812" y="993"/>
                  </a:lnTo>
                  <a:lnTo>
                    <a:pt x="732" y="944"/>
                  </a:lnTo>
                  <a:close/>
                  <a:moveTo>
                    <a:pt x="561" y="931"/>
                  </a:moveTo>
                  <a:lnTo>
                    <a:pt x="475" y="965"/>
                  </a:lnTo>
                  <a:lnTo>
                    <a:pt x="402" y="1014"/>
                  </a:lnTo>
                  <a:lnTo>
                    <a:pt x="350" y="1083"/>
                  </a:lnTo>
                  <a:lnTo>
                    <a:pt x="317" y="1167"/>
                  </a:lnTo>
                  <a:lnTo>
                    <a:pt x="303" y="1257"/>
                  </a:lnTo>
                  <a:lnTo>
                    <a:pt x="317" y="1340"/>
                  </a:lnTo>
                  <a:lnTo>
                    <a:pt x="343" y="1417"/>
                  </a:lnTo>
                  <a:lnTo>
                    <a:pt x="389" y="1479"/>
                  </a:lnTo>
                  <a:lnTo>
                    <a:pt x="442" y="1528"/>
                  </a:lnTo>
                  <a:lnTo>
                    <a:pt x="495" y="1556"/>
                  </a:lnTo>
                  <a:lnTo>
                    <a:pt x="495" y="1563"/>
                  </a:lnTo>
                  <a:lnTo>
                    <a:pt x="501" y="1563"/>
                  </a:lnTo>
                  <a:lnTo>
                    <a:pt x="495" y="1556"/>
                  </a:lnTo>
                  <a:lnTo>
                    <a:pt x="561" y="931"/>
                  </a:lnTo>
                  <a:close/>
                  <a:moveTo>
                    <a:pt x="957" y="0"/>
                  </a:moveTo>
                  <a:lnTo>
                    <a:pt x="1049" y="14"/>
                  </a:lnTo>
                  <a:lnTo>
                    <a:pt x="1122" y="48"/>
                  </a:lnTo>
                  <a:lnTo>
                    <a:pt x="1175" y="111"/>
                  </a:lnTo>
                  <a:lnTo>
                    <a:pt x="1195" y="187"/>
                  </a:lnTo>
                  <a:lnTo>
                    <a:pt x="1195" y="215"/>
                  </a:lnTo>
                  <a:lnTo>
                    <a:pt x="1181" y="236"/>
                  </a:lnTo>
                  <a:lnTo>
                    <a:pt x="1175" y="257"/>
                  </a:lnTo>
                  <a:lnTo>
                    <a:pt x="1155" y="271"/>
                  </a:lnTo>
                  <a:lnTo>
                    <a:pt x="1142" y="278"/>
                  </a:lnTo>
                  <a:lnTo>
                    <a:pt x="1122" y="285"/>
                  </a:lnTo>
                  <a:lnTo>
                    <a:pt x="1082" y="285"/>
                  </a:lnTo>
                  <a:lnTo>
                    <a:pt x="1069" y="278"/>
                  </a:lnTo>
                  <a:lnTo>
                    <a:pt x="1049" y="271"/>
                  </a:lnTo>
                  <a:lnTo>
                    <a:pt x="1036" y="257"/>
                  </a:lnTo>
                  <a:lnTo>
                    <a:pt x="1030" y="236"/>
                  </a:lnTo>
                  <a:lnTo>
                    <a:pt x="1016" y="215"/>
                  </a:lnTo>
                  <a:lnTo>
                    <a:pt x="1016" y="173"/>
                  </a:lnTo>
                  <a:lnTo>
                    <a:pt x="1023" y="153"/>
                  </a:lnTo>
                  <a:lnTo>
                    <a:pt x="1036" y="139"/>
                  </a:lnTo>
                  <a:lnTo>
                    <a:pt x="1049" y="118"/>
                  </a:lnTo>
                  <a:lnTo>
                    <a:pt x="1069" y="104"/>
                  </a:lnTo>
                  <a:lnTo>
                    <a:pt x="1096" y="97"/>
                  </a:lnTo>
                  <a:lnTo>
                    <a:pt x="1049" y="69"/>
                  </a:lnTo>
                  <a:lnTo>
                    <a:pt x="997" y="48"/>
                  </a:lnTo>
                  <a:lnTo>
                    <a:pt x="964" y="48"/>
                  </a:lnTo>
                  <a:lnTo>
                    <a:pt x="898" y="62"/>
                  </a:lnTo>
                  <a:lnTo>
                    <a:pt x="851" y="104"/>
                  </a:lnTo>
                  <a:lnTo>
                    <a:pt x="818" y="173"/>
                  </a:lnTo>
                  <a:lnTo>
                    <a:pt x="792" y="264"/>
                  </a:lnTo>
                  <a:lnTo>
                    <a:pt x="779" y="368"/>
                  </a:lnTo>
                  <a:lnTo>
                    <a:pt x="765" y="486"/>
                  </a:lnTo>
                  <a:lnTo>
                    <a:pt x="765" y="514"/>
                  </a:lnTo>
                  <a:lnTo>
                    <a:pt x="759" y="562"/>
                  </a:lnTo>
                  <a:lnTo>
                    <a:pt x="759" y="632"/>
                  </a:lnTo>
                  <a:lnTo>
                    <a:pt x="752" y="722"/>
                  </a:lnTo>
                  <a:lnTo>
                    <a:pt x="739" y="847"/>
                  </a:lnTo>
                  <a:lnTo>
                    <a:pt x="838" y="903"/>
                  </a:lnTo>
                  <a:lnTo>
                    <a:pt x="911" y="972"/>
                  </a:lnTo>
                  <a:lnTo>
                    <a:pt x="970" y="1056"/>
                  </a:lnTo>
                  <a:lnTo>
                    <a:pt x="1003" y="1153"/>
                  </a:lnTo>
                  <a:lnTo>
                    <a:pt x="1016" y="1250"/>
                  </a:lnTo>
                  <a:lnTo>
                    <a:pt x="1003" y="1347"/>
                  </a:lnTo>
                  <a:lnTo>
                    <a:pt x="977" y="1438"/>
                  </a:lnTo>
                  <a:lnTo>
                    <a:pt x="924" y="1521"/>
                  </a:lnTo>
                  <a:lnTo>
                    <a:pt x="858" y="1590"/>
                  </a:lnTo>
                  <a:lnTo>
                    <a:pt x="765" y="1646"/>
                  </a:lnTo>
                  <a:lnTo>
                    <a:pt x="660" y="1674"/>
                  </a:lnTo>
                  <a:lnTo>
                    <a:pt x="653" y="1681"/>
                  </a:lnTo>
                  <a:lnTo>
                    <a:pt x="633" y="1840"/>
                  </a:lnTo>
                  <a:lnTo>
                    <a:pt x="614" y="1972"/>
                  </a:lnTo>
                  <a:lnTo>
                    <a:pt x="600" y="2077"/>
                  </a:lnTo>
                  <a:lnTo>
                    <a:pt x="581" y="2160"/>
                  </a:lnTo>
                  <a:lnTo>
                    <a:pt x="554" y="2236"/>
                  </a:lnTo>
                  <a:lnTo>
                    <a:pt x="515" y="2320"/>
                  </a:lnTo>
                  <a:lnTo>
                    <a:pt x="468" y="2389"/>
                  </a:lnTo>
                  <a:lnTo>
                    <a:pt x="402" y="2452"/>
                  </a:lnTo>
                  <a:lnTo>
                    <a:pt x="330" y="2493"/>
                  </a:lnTo>
                  <a:lnTo>
                    <a:pt x="237" y="2507"/>
                  </a:lnTo>
                  <a:lnTo>
                    <a:pt x="145" y="2493"/>
                  </a:lnTo>
                  <a:lnTo>
                    <a:pt x="66" y="2452"/>
                  </a:lnTo>
                  <a:lnTo>
                    <a:pt x="19" y="2396"/>
                  </a:lnTo>
                  <a:lnTo>
                    <a:pt x="0" y="2320"/>
                  </a:lnTo>
                  <a:lnTo>
                    <a:pt x="0" y="2292"/>
                  </a:lnTo>
                  <a:lnTo>
                    <a:pt x="13" y="2271"/>
                  </a:lnTo>
                  <a:lnTo>
                    <a:pt x="19" y="2250"/>
                  </a:lnTo>
                  <a:lnTo>
                    <a:pt x="33" y="2236"/>
                  </a:lnTo>
                  <a:lnTo>
                    <a:pt x="52" y="2229"/>
                  </a:lnTo>
                  <a:lnTo>
                    <a:pt x="66" y="2222"/>
                  </a:lnTo>
                  <a:lnTo>
                    <a:pt x="105" y="2222"/>
                  </a:lnTo>
                  <a:lnTo>
                    <a:pt x="118" y="2229"/>
                  </a:lnTo>
                  <a:lnTo>
                    <a:pt x="138" y="2236"/>
                  </a:lnTo>
                  <a:lnTo>
                    <a:pt x="151" y="2250"/>
                  </a:lnTo>
                  <a:lnTo>
                    <a:pt x="178" y="2292"/>
                  </a:lnTo>
                  <a:lnTo>
                    <a:pt x="178" y="2334"/>
                  </a:lnTo>
                  <a:lnTo>
                    <a:pt x="171" y="2354"/>
                  </a:lnTo>
                  <a:lnTo>
                    <a:pt x="158" y="2368"/>
                  </a:lnTo>
                  <a:lnTo>
                    <a:pt x="145" y="2389"/>
                  </a:lnTo>
                  <a:lnTo>
                    <a:pt x="125" y="2403"/>
                  </a:lnTo>
                  <a:lnTo>
                    <a:pt x="99" y="2410"/>
                  </a:lnTo>
                  <a:lnTo>
                    <a:pt x="145" y="2438"/>
                  </a:lnTo>
                  <a:lnTo>
                    <a:pt x="198" y="2459"/>
                  </a:lnTo>
                  <a:lnTo>
                    <a:pt x="237" y="2459"/>
                  </a:lnTo>
                  <a:lnTo>
                    <a:pt x="303" y="2445"/>
                  </a:lnTo>
                  <a:lnTo>
                    <a:pt x="350" y="2410"/>
                  </a:lnTo>
                  <a:lnTo>
                    <a:pt x="389" y="2354"/>
                  </a:lnTo>
                  <a:lnTo>
                    <a:pt x="416" y="2285"/>
                  </a:lnTo>
                  <a:lnTo>
                    <a:pt x="435" y="2202"/>
                  </a:lnTo>
                  <a:lnTo>
                    <a:pt x="449" y="2111"/>
                  </a:lnTo>
                  <a:lnTo>
                    <a:pt x="462" y="2007"/>
                  </a:lnTo>
                  <a:lnTo>
                    <a:pt x="468" y="1972"/>
                  </a:lnTo>
                  <a:lnTo>
                    <a:pt x="468" y="1931"/>
                  </a:lnTo>
                  <a:lnTo>
                    <a:pt x="475" y="1861"/>
                  </a:lnTo>
                  <a:lnTo>
                    <a:pt x="482" y="1771"/>
                  </a:lnTo>
                  <a:lnTo>
                    <a:pt x="488" y="1653"/>
                  </a:lnTo>
                  <a:lnTo>
                    <a:pt x="389" y="1604"/>
                  </a:lnTo>
                  <a:lnTo>
                    <a:pt x="317" y="1535"/>
                  </a:lnTo>
                  <a:lnTo>
                    <a:pt x="257" y="1445"/>
                  </a:lnTo>
                  <a:lnTo>
                    <a:pt x="224" y="1347"/>
                  </a:lnTo>
                  <a:lnTo>
                    <a:pt x="211" y="1250"/>
                  </a:lnTo>
                  <a:lnTo>
                    <a:pt x="224" y="1160"/>
                  </a:lnTo>
                  <a:lnTo>
                    <a:pt x="251" y="1070"/>
                  </a:lnTo>
                  <a:lnTo>
                    <a:pt x="303" y="986"/>
                  </a:lnTo>
                  <a:lnTo>
                    <a:pt x="376" y="917"/>
                  </a:lnTo>
                  <a:lnTo>
                    <a:pt x="462" y="861"/>
                  </a:lnTo>
                  <a:lnTo>
                    <a:pt x="574" y="833"/>
                  </a:lnTo>
                  <a:lnTo>
                    <a:pt x="587" y="687"/>
                  </a:lnTo>
                  <a:lnTo>
                    <a:pt x="607" y="569"/>
                  </a:lnTo>
                  <a:lnTo>
                    <a:pt x="614" y="479"/>
                  </a:lnTo>
                  <a:lnTo>
                    <a:pt x="627" y="417"/>
                  </a:lnTo>
                  <a:lnTo>
                    <a:pt x="640" y="368"/>
                  </a:lnTo>
                  <a:lnTo>
                    <a:pt x="647" y="326"/>
                  </a:lnTo>
                  <a:lnTo>
                    <a:pt x="660" y="285"/>
                  </a:lnTo>
                  <a:lnTo>
                    <a:pt x="686" y="215"/>
                  </a:lnTo>
                  <a:lnTo>
                    <a:pt x="719" y="153"/>
                  </a:lnTo>
                  <a:lnTo>
                    <a:pt x="759" y="90"/>
                  </a:lnTo>
                  <a:lnTo>
                    <a:pt x="812" y="42"/>
                  </a:lnTo>
                  <a:lnTo>
                    <a:pt x="878" y="14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2518" y="2323"/>
              <a:ext cx="1472" cy="1597"/>
            </a:xfrm>
            <a:custGeom>
              <a:avLst/>
              <a:gdLst/>
              <a:ahLst/>
              <a:cxnLst>
                <a:cxn ang="0">
                  <a:pos x="257" y="1410"/>
                </a:cxn>
                <a:cxn ang="0">
                  <a:pos x="224" y="1479"/>
                </a:cxn>
                <a:cxn ang="0">
                  <a:pos x="323" y="1507"/>
                </a:cxn>
                <a:cxn ang="0">
                  <a:pos x="290" y="1396"/>
                </a:cxn>
                <a:cxn ang="0">
                  <a:pos x="297" y="1340"/>
                </a:cxn>
                <a:cxn ang="0">
                  <a:pos x="600" y="479"/>
                </a:cxn>
                <a:cxn ang="0">
                  <a:pos x="409" y="1063"/>
                </a:cxn>
                <a:cxn ang="0">
                  <a:pos x="805" y="993"/>
                </a:cxn>
                <a:cxn ang="0">
                  <a:pos x="680" y="674"/>
                </a:cxn>
                <a:cxn ang="0">
                  <a:pos x="600" y="479"/>
                </a:cxn>
                <a:cxn ang="0">
                  <a:pos x="633" y="361"/>
                </a:cxn>
                <a:cxn ang="0">
                  <a:pos x="779" y="708"/>
                </a:cxn>
                <a:cxn ang="0">
                  <a:pos x="911" y="1056"/>
                </a:cxn>
                <a:cxn ang="0">
                  <a:pos x="983" y="1278"/>
                </a:cxn>
                <a:cxn ang="0">
                  <a:pos x="1016" y="1431"/>
                </a:cxn>
                <a:cxn ang="0">
                  <a:pos x="1003" y="1493"/>
                </a:cxn>
                <a:cxn ang="0">
                  <a:pos x="1294" y="1507"/>
                </a:cxn>
                <a:cxn ang="0">
                  <a:pos x="1247" y="1417"/>
                </a:cxn>
                <a:cxn ang="0">
                  <a:pos x="713" y="139"/>
                </a:cxn>
                <a:cxn ang="0">
                  <a:pos x="726" y="0"/>
                </a:cxn>
                <a:cxn ang="0">
                  <a:pos x="759" y="49"/>
                </a:cxn>
                <a:cxn ang="0">
                  <a:pos x="1300" y="1368"/>
                </a:cxn>
                <a:cxn ang="0">
                  <a:pos x="1379" y="1493"/>
                </a:cxn>
                <a:cxn ang="0">
                  <a:pos x="1445" y="1514"/>
                </a:cxn>
                <a:cxn ang="0">
                  <a:pos x="1465" y="1528"/>
                </a:cxn>
                <a:cxn ang="0">
                  <a:pos x="1472" y="1577"/>
                </a:cxn>
                <a:cxn ang="0">
                  <a:pos x="1452" y="1591"/>
                </a:cxn>
                <a:cxn ang="0">
                  <a:pos x="798" y="1597"/>
                </a:cxn>
                <a:cxn ang="0">
                  <a:pos x="779" y="1584"/>
                </a:cxn>
                <a:cxn ang="0">
                  <a:pos x="765" y="1542"/>
                </a:cxn>
                <a:cxn ang="0">
                  <a:pos x="785" y="1521"/>
                </a:cxn>
                <a:cxn ang="0">
                  <a:pos x="838" y="1507"/>
                </a:cxn>
                <a:cxn ang="0">
                  <a:pos x="937" y="1452"/>
                </a:cxn>
                <a:cxn ang="0">
                  <a:pos x="930" y="1403"/>
                </a:cxn>
                <a:cxn ang="0">
                  <a:pos x="911" y="1313"/>
                </a:cxn>
                <a:cxn ang="0">
                  <a:pos x="858" y="1146"/>
                </a:cxn>
                <a:cxn ang="0">
                  <a:pos x="369" y="1250"/>
                </a:cxn>
                <a:cxn ang="0">
                  <a:pos x="363" y="1424"/>
                </a:cxn>
                <a:cxn ang="0">
                  <a:pos x="396" y="1493"/>
                </a:cxn>
                <a:cxn ang="0">
                  <a:pos x="442" y="1507"/>
                </a:cxn>
                <a:cxn ang="0">
                  <a:pos x="468" y="1514"/>
                </a:cxn>
                <a:cxn ang="0">
                  <a:pos x="488" y="1535"/>
                </a:cxn>
                <a:cxn ang="0">
                  <a:pos x="475" y="1577"/>
                </a:cxn>
                <a:cxn ang="0">
                  <a:pos x="455" y="1591"/>
                </a:cxn>
                <a:cxn ang="0">
                  <a:pos x="19" y="1584"/>
                </a:cxn>
                <a:cxn ang="0">
                  <a:pos x="0" y="1570"/>
                </a:cxn>
                <a:cxn ang="0">
                  <a:pos x="6" y="1521"/>
                </a:cxn>
                <a:cxn ang="0">
                  <a:pos x="26" y="1507"/>
                </a:cxn>
                <a:cxn ang="0">
                  <a:pos x="99" y="1493"/>
                </a:cxn>
                <a:cxn ang="0">
                  <a:pos x="171" y="1396"/>
                </a:cxn>
                <a:cxn ang="0">
                  <a:pos x="686" y="7"/>
                </a:cxn>
              </a:cxnLst>
              <a:rect l="0" t="0" r="r" b="b"/>
              <a:pathLst>
                <a:path w="1472" h="1597">
                  <a:moveTo>
                    <a:pt x="297" y="1313"/>
                  </a:moveTo>
                  <a:lnTo>
                    <a:pt x="257" y="1410"/>
                  </a:lnTo>
                  <a:lnTo>
                    <a:pt x="250" y="1438"/>
                  </a:lnTo>
                  <a:lnTo>
                    <a:pt x="224" y="1479"/>
                  </a:lnTo>
                  <a:lnTo>
                    <a:pt x="204" y="1507"/>
                  </a:lnTo>
                  <a:lnTo>
                    <a:pt x="323" y="1507"/>
                  </a:lnTo>
                  <a:lnTo>
                    <a:pt x="297" y="1452"/>
                  </a:lnTo>
                  <a:lnTo>
                    <a:pt x="290" y="1396"/>
                  </a:lnTo>
                  <a:lnTo>
                    <a:pt x="290" y="1340"/>
                  </a:lnTo>
                  <a:lnTo>
                    <a:pt x="297" y="1340"/>
                  </a:lnTo>
                  <a:lnTo>
                    <a:pt x="297" y="1313"/>
                  </a:lnTo>
                  <a:close/>
                  <a:moveTo>
                    <a:pt x="600" y="479"/>
                  </a:moveTo>
                  <a:lnTo>
                    <a:pt x="495" y="771"/>
                  </a:lnTo>
                  <a:lnTo>
                    <a:pt x="409" y="1063"/>
                  </a:lnTo>
                  <a:lnTo>
                    <a:pt x="831" y="1063"/>
                  </a:lnTo>
                  <a:lnTo>
                    <a:pt x="805" y="993"/>
                  </a:lnTo>
                  <a:lnTo>
                    <a:pt x="772" y="896"/>
                  </a:lnTo>
                  <a:lnTo>
                    <a:pt x="680" y="674"/>
                  </a:lnTo>
                  <a:lnTo>
                    <a:pt x="640" y="570"/>
                  </a:lnTo>
                  <a:lnTo>
                    <a:pt x="600" y="479"/>
                  </a:lnTo>
                  <a:close/>
                  <a:moveTo>
                    <a:pt x="713" y="139"/>
                  </a:moveTo>
                  <a:lnTo>
                    <a:pt x="633" y="361"/>
                  </a:lnTo>
                  <a:lnTo>
                    <a:pt x="739" y="611"/>
                  </a:lnTo>
                  <a:lnTo>
                    <a:pt x="779" y="708"/>
                  </a:lnTo>
                  <a:lnTo>
                    <a:pt x="818" y="820"/>
                  </a:lnTo>
                  <a:lnTo>
                    <a:pt x="911" y="1056"/>
                  </a:lnTo>
                  <a:lnTo>
                    <a:pt x="950" y="1174"/>
                  </a:lnTo>
                  <a:lnTo>
                    <a:pt x="983" y="1278"/>
                  </a:lnTo>
                  <a:lnTo>
                    <a:pt x="1010" y="1368"/>
                  </a:lnTo>
                  <a:lnTo>
                    <a:pt x="1016" y="1431"/>
                  </a:lnTo>
                  <a:lnTo>
                    <a:pt x="1016" y="1452"/>
                  </a:lnTo>
                  <a:lnTo>
                    <a:pt x="1003" y="1493"/>
                  </a:lnTo>
                  <a:lnTo>
                    <a:pt x="990" y="1507"/>
                  </a:lnTo>
                  <a:lnTo>
                    <a:pt x="1294" y="1507"/>
                  </a:lnTo>
                  <a:lnTo>
                    <a:pt x="1267" y="1465"/>
                  </a:lnTo>
                  <a:lnTo>
                    <a:pt x="1247" y="1417"/>
                  </a:lnTo>
                  <a:lnTo>
                    <a:pt x="1234" y="1389"/>
                  </a:lnTo>
                  <a:lnTo>
                    <a:pt x="713" y="139"/>
                  </a:lnTo>
                  <a:close/>
                  <a:moveTo>
                    <a:pt x="699" y="0"/>
                  </a:moveTo>
                  <a:lnTo>
                    <a:pt x="726" y="0"/>
                  </a:lnTo>
                  <a:lnTo>
                    <a:pt x="752" y="28"/>
                  </a:lnTo>
                  <a:lnTo>
                    <a:pt x="759" y="49"/>
                  </a:lnTo>
                  <a:lnTo>
                    <a:pt x="752" y="56"/>
                  </a:lnTo>
                  <a:lnTo>
                    <a:pt x="1300" y="1368"/>
                  </a:lnTo>
                  <a:lnTo>
                    <a:pt x="1340" y="1445"/>
                  </a:lnTo>
                  <a:lnTo>
                    <a:pt x="1379" y="1493"/>
                  </a:lnTo>
                  <a:lnTo>
                    <a:pt x="1426" y="1514"/>
                  </a:lnTo>
                  <a:lnTo>
                    <a:pt x="1445" y="1514"/>
                  </a:lnTo>
                  <a:lnTo>
                    <a:pt x="1452" y="1521"/>
                  </a:lnTo>
                  <a:lnTo>
                    <a:pt x="1465" y="1528"/>
                  </a:lnTo>
                  <a:lnTo>
                    <a:pt x="1472" y="1542"/>
                  </a:lnTo>
                  <a:lnTo>
                    <a:pt x="1472" y="1577"/>
                  </a:lnTo>
                  <a:lnTo>
                    <a:pt x="1459" y="1584"/>
                  </a:lnTo>
                  <a:lnTo>
                    <a:pt x="1452" y="1591"/>
                  </a:lnTo>
                  <a:lnTo>
                    <a:pt x="1439" y="1597"/>
                  </a:lnTo>
                  <a:lnTo>
                    <a:pt x="798" y="1597"/>
                  </a:lnTo>
                  <a:lnTo>
                    <a:pt x="785" y="1591"/>
                  </a:lnTo>
                  <a:lnTo>
                    <a:pt x="779" y="1584"/>
                  </a:lnTo>
                  <a:lnTo>
                    <a:pt x="765" y="1577"/>
                  </a:lnTo>
                  <a:lnTo>
                    <a:pt x="765" y="1542"/>
                  </a:lnTo>
                  <a:lnTo>
                    <a:pt x="772" y="1528"/>
                  </a:lnTo>
                  <a:lnTo>
                    <a:pt x="785" y="1521"/>
                  </a:lnTo>
                  <a:lnTo>
                    <a:pt x="805" y="1514"/>
                  </a:lnTo>
                  <a:lnTo>
                    <a:pt x="838" y="1507"/>
                  </a:lnTo>
                  <a:lnTo>
                    <a:pt x="884" y="1493"/>
                  </a:lnTo>
                  <a:lnTo>
                    <a:pt x="937" y="1452"/>
                  </a:lnTo>
                  <a:lnTo>
                    <a:pt x="937" y="1431"/>
                  </a:lnTo>
                  <a:lnTo>
                    <a:pt x="930" y="1403"/>
                  </a:lnTo>
                  <a:lnTo>
                    <a:pt x="924" y="1361"/>
                  </a:lnTo>
                  <a:lnTo>
                    <a:pt x="911" y="1313"/>
                  </a:lnTo>
                  <a:lnTo>
                    <a:pt x="891" y="1243"/>
                  </a:lnTo>
                  <a:lnTo>
                    <a:pt x="858" y="1146"/>
                  </a:lnTo>
                  <a:lnTo>
                    <a:pt x="389" y="1146"/>
                  </a:lnTo>
                  <a:lnTo>
                    <a:pt x="369" y="1250"/>
                  </a:lnTo>
                  <a:lnTo>
                    <a:pt x="356" y="1361"/>
                  </a:lnTo>
                  <a:lnTo>
                    <a:pt x="363" y="1424"/>
                  </a:lnTo>
                  <a:lnTo>
                    <a:pt x="376" y="1465"/>
                  </a:lnTo>
                  <a:lnTo>
                    <a:pt x="396" y="1493"/>
                  </a:lnTo>
                  <a:lnTo>
                    <a:pt x="422" y="1500"/>
                  </a:lnTo>
                  <a:lnTo>
                    <a:pt x="442" y="1507"/>
                  </a:lnTo>
                  <a:lnTo>
                    <a:pt x="462" y="1507"/>
                  </a:lnTo>
                  <a:lnTo>
                    <a:pt x="468" y="1514"/>
                  </a:lnTo>
                  <a:lnTo>
                    <a:pt x="481" y="1521"/>
                  </a:lnTo>
                  <a:lnTo>
                    <a:pt x="488" y="1535"/>
                  </a:lnTo>
                  <a:lnTo>
                    <a:pt x="488" y="1570"/>
                  </a:lnTo>
                  <a:lnTo>
                    <a:pt x="475" y="1577"/>
                  </a:lnTo>
                  <a:lnTo>
                    <a:pt x="468" y="1584"/>
                  </a:lnTo>
                  <a:lnTo>
                    <a:pt x="455" y="1591"/>
                  </a:lnTo>
                  <a:lnTo>
                    <a:pt x="33" y="1591"/>
                  </a:lnTo>
                  <a:lnTo>
                    <a:pt x="19" y="1584"/>
                  </a:lnTo>
                  <a:lnTo>
                    <a:pt x="13" y="1577"/>
                  </a:lnTo>
                  <a:lnTo>
                    <a:pt x="0" y="1570"/>
                  </a:lnTo>
                  <a:lnTo>
                    <a:pt x="0" y="1535"/>
                  </a:lnTo>
                  <a:lnTo>
                    <a:pt x="6" y="1521"/>
                  </a:lnTo>
                  <a:lnTo>
                    <a:pt x="19" y="1514"/>
                  </a:lnTo>
                  <a:lnTo>
                    <a:pt x="26" y="1507"/>
                  </a:lnTo>
                  <a:lnTo>
                    <a:pt x="46" y="1507"/>
                  </a:lnTo>
                  <a:lnTo>
                    <a:pt x="99" y="1493"/>
                  </a:lnTo>
                  <a:lnTo>
                    <a:pt x="138" y="1452"/>
                  </a:lnTo>
                  <a:lnTo>
                    <a:pt x="171" y="1396"/>
                  </a:lnTo>
                  <a:lnTo>
                    <a:pt x="666" y="49"/>
                  </a:lnTo>
                  <a:lnTo>
                    <a:pt x="686" y="7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4749" y="3080"/>
              <a:ext cx="1433" cy="528"/>
            </a:xfrm>
            <a:custGeom>
              <a:avLst/>
              <a:gdLst/>
              <a:ahLst/>
              <a:cxnLst>
                <a:cxn ang="0">
                  <a:pos x="53" y="438"/>
                </a:cxn>
                <a:cxn ang="0">
                  <a:pos x="1386" y="438"/>
                </a:cxn>
                <a:cxn ang="0">
                  <a:pos x="1400" y="445"/>
                </a:cxn>
                <a:cxn ang="0">
                  <a:pos x="1413" y="445"/>
                </a:cxn>
                <a:cxn ang="0">
                  <a:pos x="1433" y="465"/>
                </a:cxn>
                <a:cxn ang="0">
                  <a:pos x="1433" y="500"/>
                </a:cxn>
                <a:cxn ang="0">
                  <a:pos x="1426" y="514"/>
                </a:cxn>
                <a:cxn ang="0">
                  <a:pos x="1400" y="528"/>
                </a:cxn>
                <a:cxn ang="0">
                  <a:pos x="40" y="528"/>
                </a:cxn>
                <a:cxn ang="0">
                  <a:pos x="13" y="514"/>
                </a:cxn>
                <a:cxn ang="0">
                  <a:pos x="7" y="500"/>
                </a:cxn>
                <a:cxn ang="0">
                  <a:pos x="7" y="465"/>
                </a:cxn>
                <a:cxn ang="0">
                  <a:pos x="26" y="445"/>
                </a:cxn>
                <a:cxn ang="0">
                  <a:pos x="40" y="445"/>
                </a:cxn>
                <a:cxn ang="0">
                  <a:pos x="53" y="438"/>
                </a:cxn>
                <a:cxn ang="0">
                  <a:pos x="33" y="0"/>
                </a:cxn>
                <a:cxn ang="0">
                  <a:pos x="1400" y="0"/>
                </a:cxn>
                <a:cxn ang="0">
                  <a:pos x="1426" y="14"/>
                </a:cxn>
                <a:cxn ang="0">
                  <a:pos x="1433" y="28"/>
                </a:cxn>
                <a:cxn ang="0">
                  <a:pos x="1433" y="63"/>
                </a:cxn>
                <a:cxn ang="0">
                  <a:pos x="1413" y="83"/>
                </a:cxn>
                <a:cxn ang="0">
                  <a:pos x="1400" y="83"/>
                </a:cxn>
                <a:cxn ang="0">
                  <a:pos x="1386" y="90"/>
                </a:cxn>
                <a:cxn ang="0">
                  <a:pos x="46" y="90"/>
                </a:cxn>
                <a:cxn ang="0">
                  <a:pos x="33" y="83"/>
                </a:cxn>
                <a:cxn ang="0">
                  <a:pos x="20" y="83"/>
                </a:cxn>
                <a:cxn ang="0">
                  <a:pos x="0" y="63"/>
                </a:cxn>
                <a:cxn ang="0">
                  <a:pos x="0" y="28"/>
                </a:cxn>
                <a:cxn ang="0">
                  <a:pos x="7" y="14"/>
                </a:cxn>
                <a:cxn ang="0">
                  <a:pos x="33" y="0"/>
                </a:cxn>
              </a:cxnLst>
              <a:rect l="0" t="0" r="r" b="b"/>
              <a:pathLst>
                <a:path w="1433" h="528">
                  <a:moveTo>
                    <a:pt x="53" y="438"/>
                  </a:moveTo>
                  <a:lnTo>
                    <a:pt x="1386" y="438"/>
                  </a:lnTo>
                  <a:lnTo>
                    <a:pt x="1400" y="445"/>
                  </a:lnTo>
                  <a:lnTo>
                    <a:pt x="1413" y="445"/>
                  </a:lnTo>
                  <a:lnTo>
                    <a:pt x="1433" y="465"/>
                  </a:lnTo>
                  <a:lnTo>
                    <a:pt x="1433" y="500"/>
                  </a:lnTo>
                  <a:lnTo>
                    <a:pt x="1426" y="514"/>
                  </a:lnTo>
                  <a:lnTo>
                    <a:pt x="1400" y="528"/>
                  </a:lnTo>
                  <a:lnTo>
                    <a:pt x="40" y="528"/>
                  </a:lnTo>
                  <a:lnTo>
                    <a:pt x="13" y="514"/>
                  </a:lnTo>
                  <a:lnTo>
                    <a:pt x="7" y="500"/>
                  </a:lnTo>
                  <a:lnTo>
                    <a:pt x="7" y="465"/>
                  </a:lnTo>
                  <a:lnTo>
                    <a:pt x="26" y="445"/>
                  </a:lnTo>
                  <a:lnTo>
                    <a:pt x="40" y="445"/>
                  </a:lnTo>
                  <a:lnTo>
                    <a:pt x="53" y="438"/>
                  </a:lnTo>
                  <a:close/>
                  <a:moveTo>
                    <a:pt x="33" y="0"/>
                  </a:moveTo>
                  <a:lnTo>
                    <a:pt x="1400" y="0"/>
                  </a:lnTo>
                  <a:lnTo>
                    <a:pt x="1426" y="14"/>
                  </a:lnTo>
                  <a:lnTo>
                    <a:pt x="1433" y="28"/>
                  </a:lnTo>
                  <a:lnTo>
                    <a:pt x="1433" y="63"/>
                  </a:lnTo>
                  <a:lnTo>
                    <a:pt x="1413" y="83"/>
                  </a:lnTo>
                  <a:lnTo>
                    <a:pt x="1400" y="83"/>
                  </a:lnTo>
                  <a:lnTo>
                    <a:pt x="1386" y="90"/>
                  </a:lnTo>
                  <a:lnTo>
                    <a:pt x="46" y="90"/>
                  </a:lnTo>
                  <a:lnTo>
                    <a:pt x="33" y="83"/>
                  </a:lnTo>
                  <a:lnTo>
                    <a:pt x="20" y="83"/>
                  </a:lnTo>
                  <a:lnTo>
                    <a:pt x="0" y="63"/>
                  </a:lnTo>
                  <a:lnTo>
                    <a:pt x="0" y="28"/>
                  </a:lnTo>
                  <a:lnTo>
                    <a:pt x="7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6947" y="2899"/>
              <a:ext cx="1129" cy="1487"/>
            </a:xfrm>
            <a:custGeom>
              <a:avLst/>
              <a:gdLst/>
              <a:ahLst/>
              <a:cxnLst>
                <a:cxn ang="0">
                  <a:pos x="509" y="14"/>
                </a:cxn>
                <a:cxn ang="0">
                  <a:pos x="628" y="105"/>
                </a:cxn>
                <a:cxn ang="0">
                  <a:pos x="707" y="251"/>
                </a:cxn>
                <a:cxn ang="0">
                  <a:pos x="779" y="535"/>
                </a:cxn>
                <a:cxn ang="0">
                  <a:pos x="793" y="709"/>
                </a:cxn>
                <a:cxn ang="0">
                  <a:pos x="1077" y="42"/>
                </a:cxn>
                <a:cxn ang="0">
                  <a:pos x="1110" y="28"/>
                </a:cxn>
                <a:cxn ang="0">
                  <a:pos x="1129" y="42"/>
                </a:cxn>
                <a:cxn ang="0">
                  <a:pos x="1123" y="70"/>
                </a:cxn>
                <a:cxn ang="0">
                  <a:pos x="1103" y="105"/>
                </a:cxn>
                <a:cxn ang="0">
                  <a:pos x="1030" y="264"/>
                </a:cxn>
                <a:cxn ang="0">
                  <a:pos x="905" y="570"/>
                </a:cxn>
                <a:cxn ang="0">
                  <a:pos x="799" y="876"/>
                </a:cxn>
                <a:cxn ang="0">
                  <a:pos x="779" y="966"/>
                </a:cxn>
                <a:cxn ang="0">
                  <a:pos x="760" y="1112"/>
                </a:cxn>
                <a:cxn ang="0">
                  <a:pos x="700" y="1355"/>
                </a:cxn>
                <a:cxn ang="0">
                  <a:pos x="661" y="1473"/>
                </a:cxn>
                <a:cxn ang="0">
                  <a:pos x="628" y="1487"/>
                </a:cxn>
                <a:cxn ang="0">
                  <a:pos x="608" y="1466"/>
                </a:cxn>
                <a:cxn ang="0">
                  <a:pos x="614" y="1403"/>
                </a:cxn>
                <a:cxn ang="0">
                  <a:pos x="647" y="1244"/>
                </a:cxn>
                <a:cxn ang="0">
                  <a:pos x="720" y="966"/>
                </a:cxn>
                <a:cxn ang="0">
                  <a:pos x="740" y="889"/>
                </a:cxn>
                <a:cxn ang="0">
                  <a:pos x="746" y="681"/>
                </a:cxn>
                <a:cxn ang="0">
                  <a:pos x="727" y="521"/>
                </a:cxn>
                <a:cxn ang="0">
                  <a:pos x="674" y="355"/>
                </a:cxn>
                <a:cxn ang="0">
                  <a:pos x="568" y="223"/>
                </a:cxn>
                <a:cxn ang="0">
                  <a:pos x="397" y="174"/>
                </a:cxn>
                <a:cxn ang="0">
                  <a:pos x="331" y="181"/>
                </a:cxn>
                <a:cxn ang="0">
                  <a:pos x="218" y="223"/>
                </a:cxn>
                <a:cxn ang="0">
                  <a:pos x="99" y="341"/>
                </a:cxn>
                <a:cxn ang="0">
                  <a:pos x="53" y="424"/>
                </a:cxn>
                <a:cxn ang="0">
                  <a:pos x="20" y="438"/>
                </a:cxn>
                <a:cxn ang="0">
                  <a:pos x="0" y="424"/>
                </a:cxn>
                <a:cxn ang="0">
                  <a:pos x="7" y="376"/>
                </a:cxn>
                <a:cxn ang="0">
                  <a:pos x="60" y="251"/>
                </a:cxn>
                <a:cxn ang="0">
                  <a:pos x="172" y="112"/>
                </a:cxn>
                <a:cxn ang="0">
                  <a:pos x="324" y="14"/>
                </a:cxn>
              </a:cxnLst>
              <a:rect l="0" t="0" r="r" b="b"/>
              <a:pathLst>
                <a:path w="1129" h="1487">
                  <a:moveTo>
                    <a:pt x="423" y="0"/>
                  </a:moveTo>
                  <a:lnTo>
                    <a:pt x="509" y="14"/>
                  </a:lnTo>
                  <a:lnTo>
                    <a:pt x="575" y="49"/>
                  </a:lnTo>
                  <a:lnTo>
                    <a:pt x="628" y="105"/>
                  </a:lnTo>
                  <a:lnTo>
                    <a:pt x="674" y="174"/>
                  </a:lnTo>
                  <a:lnTo>
                    <a:pt x="707" y="251"/>
                  </a:lnTo>
                  <a:lnTo>
                    <a:pt x="760" y="403"/>
                  </a:lnTo>
                  <a:lnTo>
                    <a:pt x="779" y="535"/>
                  </a:lnTo>
                  <a:lnTo>
                    <a:pt x="793" y="639"/>
                  </a:lnTo>
                  <a:lnTo>
                    <a:pt x="793" y="709"/>
                  </a:lnTo>
                  <a:lnTo>
                    <a:pt x="925" y="369"/>
                  </a:lnTo>
                  <a:lnTo>
                    <a:pt x="1077" y="42"/>
                  </a:lnTo>
                  <a:lnTo>
                    <a:pt x="1090" y="28"/>
                  </a:lnTo>
                  <a:lnTo>
                    <a:pt x="1110" y="28"/>
                  </a:lnTo>
                  <a:lnTo>
                    <a:pt x="1123" y="35"/>
                  </a:lnTo>
                  <a:lnTo>
                    <a:pt x="1129" y="42"/>
                  </a:lnTo>
                  <a:lnTo>
                    <a:pt x="1129" y="56"/>
                  </a:lnTo>
                  <a:lnTo>
                    <a:pt x="1123" y="70"/>
                  </a:lnTo>
                  <a:lnTo>
                    <a:pt x="1116" y="91"/>
                  </a:lnTo>
                  <a:lnTo>
                    <a:pt x="1103" y="105"/>
                  </a:lnTo>
                  <a:lnTo>
                    <a:pt x="1096" y="125"/>
                  </a:lnTo>
                  <a:lnTo>
                    <a:pt x="1030" y="264"/>
                  </a:lnTo>
                  <a:lnTo>
                    <a:pt x="971" y="410"/>
                  </a:lnTo>
                  <a:lnTo>
                    <a:pt x="905" y="570"/>
                  </a:lnTo>
                  <a:lnTo>
                    <a:pt x="846" y="730"/>
                  </a:lnTo>
                  <a:lnTo>
                    <a:pt x="799" y="876"/>
                  </a:lnTo>
                  <a:lnTo>
                    <a:pt x="793" y="910"/>
                  </a:lnTo>
                  <a:lnTo>
                    <a:pt x="779" y="966"/>
                  </a:lnTo>
                  <a:lnTo>
                    <a:pt x="773" y="1028"/>
                  </a:lnTo>
                  <a:lnTo>
                    <a:pt x="760" y="1112"/>
                  </a:lnTo>
                  <a:lnTo>
                    <a:pt x="733" y="1223"/>
                  </a:lnTo>
                  <a:lnTo>
                    <a:pt x="700" y="1355"/>
                  </a:lnTo>
                  <a:lnTo>
                    <a:pt x="680" y="1424"/>
                  </a:lnTo>
                  <a:lnTo>
                    <a:pt x="661" y="1473"/>
                  </a:lnTo>
                  <a:lnTo>
                    <a:pt x="634" y="1487"/>
                  </a:lnTo>
                  <a:lnTo>
                    <a:pt x="628" y="1487"/>
                  </a:lnTo>
                  <a:lnTo>
                    <a:pt x="614" y="1480"/>
                  </a:lnTo>
                  <a:lnTo>
                    <a:pt x="608" y="1466"/>
                  </a:lnTo>
                  <a:lnTo>
                    <a:pt x="608" y="1445"/>
                  </a:lnTo>
                  <a:lnTo>
                    <a:pt x="614" y="1403"/>
                  </a:lnTo>
                  <a:lnTo>
                    <a:pt x="628" y="1334"/>
                  </a:lnTo>
                  <a:lnTo>
                    <a:pt x="647" y="1244"/>
                  </a:lnTo>
                  <a:lnTo>
                    <a:pt x="667" y="1146"/>
                  </a:lnTo>
                  <a:lnTo>
                    <a:pt x="720" y="966"/>
                  </a:lnTo>
                  <a:lnTo>
                    <a:pt x="727" y="931"/>
                  </a:lnTo>
                  <a:lnTo>
                    <a:pt x="740" y="889"/>
                  </a:lnTo>
                  <a:lnTo>
                    <a:pt x="746" y="834"/>
                  </a:lnTo>
                  <a:lnTo>
                    <a:pt x="746" y="681"/>
                  </a:lnTo>
                  <a:lnTo>
                    <a:pt x="740" y="605"/>
                  </a:lnTo>
                  <a:lnTo>
                    <a:pt x="727" y="521"/>
                  </a:lnTo>
                  <a:lnTo>
                    <a:pt x="707" y="438"/>
                  </a:lnTo>
                  <a:lnTo>
                    <a:pt x="674" y="355"/>
                  </a:lnTo>
                  <a:lnTo>
                    <a:pt x="634" y="285"/>
                  </a:lnTo>
                  <a:lnTo>
                    <a:pt x="568" y="223"/>
                  </a:lnTo>
                  <a:lnTo>
                    <a:pt x="496" y="188"/>
                  </a:lnTo>
                  <a:lnTo>
                    <a:pt x="397" y="174"/>
                  </a:lnTo>
                  <a:lnTo>
                    <a:pt x="377" y="174"/>
                  </a:lnTo>
                  <a:lnTo>
                    <a:pt x="331" y="181"/>
                  </a:lnTo>
                  <a:lnTo>
                    <a:pt x="278" y="195"/>
                  </a:lnTo>
                  <a:lnTo>
                    <a:pt x="218" y="223"/>
                  </a:lnTo>
                  <a:lnTo>
                    <a:pt x="152" y="271"/>
                  </a:lnTo>
                  <a:lnTo>
                    <a:pt x="99" y="341"/>
                  </a:lnTo>
                  <a:lnTo>
                    <a:pt x="53" y="438"/>
                  </a:lnTo>
                  <a:lnTo>
                    <a:pt x="53" y="424"/>
                  </a:lnTo>
                  <a:lnTo>
                    <a:pt x="47" y="438"/>
                  </a:lnTo>
                  <a:lnTo>
                    <a:pt x="20" y="438"/>
                  </a:lnTo>
                  <a:lnTo>
                    <a:pt x="7" y="431"/>
                  </a:lnTo>
                  <a:lnTo>
                    <a:pt x="0" y="424"/>
                  </a:lnTo>
                  <a:lnTo>
                    <a:pt x="0" y="410"/>
                  </a:lnTo>
                  <a:lnTo>
                    <a:pt x="7" y="376"/>
                  </a:lnTo>
                  <a:lnTo>
                    <a:pt x="27" y="320"/>
                  </a:lnTo>
                  <a:lnTo>
                    <a:pt x="60" y="251"/>
                  </a:lnTo>
                  <a:lnTo>
                    <a:pt x="113" y="181"/>
                  </a:lnTo>
                  <a:lnTo>
                    <a:pt x="172" y="112"/>
                  </a:lnTo>
                  <a:lnTo>
                    <a:pt x="245" y="56"/>
                  </a:lnTo>
                  <a:lnTo>
                    <a:pt x="324" y="14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 noEditPoints="1"/>
            </p:cNvSpPr>
            <p:nvPr/>
          </p:nvSpPr>
          <p:spPr bwMode="auto">
            <a:xfrm>
              <a:off x="8090" y="3177"/>
              <a:ext cx="468" cy="1070"/>
            </a:xfrm>
            <a:custGeom>
              <a:avLst/>
              <a:gdLst/>
              <a:ahLst/>
              <a:cxnLst>
                <a:cxn ang="0">
                  <a:pos x="277" y="368"/>
                </a:cxn>
                <a:cxn ang="0">
                  <a:pos x="349" y="438"/>
                </a:cxn>
                <a:cxn ang="0">
                  <a:pos x="363" y="528"/>
                </a:cxn>
                <a:cxn ang="0">
                  <a:pos x="349" y="570"/>
                </a:cxn>
                <a:cxn ang="0">
                  <a:pos x="310" y="660"/>
                </a:cxn>
                <a:cxn ang="0">
                  <a:pos x="283" y="743"/>
                </a:cxn>
                <a:cxn ang="0">
                  <a:pos x="217" y="903"/>
                </a:cxn>
                <a:cxn ang="0">
                  <a:pos x="204" y="994"/>
                </a:cxn>
                <a:cxn ang="0">
                  <a:pos x="224" y="1028"/>
                </a:cxn>
                <a:cxn ang="0">
                  <a:pos x="290" y="1014"/>
                </a:cxn>
                <a:cxn ang="0">
                  <a:pos x="376" y="917"/>
                </a:cxn>
                <a:cxn ang="0">
                  <a:pos x="416" y="827"/>
                </a:cxn>
                <a:cxn ang="0">
                  <a:pos x="429" y="806"/>
                </a:cxn>
                <a:cxn ang="0">
                  <a:pos x="468" y="820"/>
                </a:cxn>
                <a:cxn ang="0">
                  <a:pos x="462" y="855"/>
                </a:cxn>
                <a:cxn ang="0">
                  <a:pos x="416" y="959"/>
                </a:cxn>
                <a:cxn ang="0">
                  <a:pos x="316" y="1056"/>
                </a:cxn>
                <a:cxn ang="0">
                  <a:pos x="191" y="1063"/>
                </a:cxn>
                <a:cxn ang="0">
                  <a:pos x="118" y="994"/>
                </a:cxn>
                <a:cxn ang="0">
                  <a:pos x="105" y="910"/>
                </a:cxn>
                <a:cxn ang="0">
                  <a:pos x="118" y="875"/>
                </a:cxn>
                <a:cxn ang="0">
                  <a:pos x="237" y="556"/>
                </a:cxn>
                <a:cxn ang="0">
                  <a:pos x="257" y="486"/>
                </a:cxn>
                <a:cxn ang="0">
                  <a:pos x="244" y="410"/>
                </a:cxn>
                <a:cxn ang="0">
                  <a:pos x="217" y="403"/>
                </a:cxn>
                <a:cxn ang="0">
                  <a:pos x="125" y="452"/>
                </a:cxn>
                <a:cxn ang="0">
                  <a:pos x="52" y="598"/>
                </a:cxn>
                <a:cxn ang="0">
                  <a:pos x="39" y="625"/>
                </a:cxn>
                <a:cxn ang="0">
                  <a:pos x="0" y="611"/>
                </a:cxn>
                <a:cxn ang="0">
                  <a:pos x="6" y="577"/>
                </a:cxn>
                <a:cxn ang="0">
                  <a:pos x="52" y="473"/>
                </a:cxn>
                <a:cxn ang="0">
                  <a:pos x="151" y="375"/>
                </a:cxn>
                <a:cxn ang="0">
                  <a:pos x="369" y="0"/>
                </a:cxn>
                <a:cxn ang="0">
                  <a:pos x="422" y="28"/>
                </a:cxn>
                <a:cxn ang="0">
                  <a:pos x="429" y="56"/>
                </a:cxn>
                <a:cxn ang="0">
                  <a:pos x="396" y="125"/>
                </a:cxn>
                <a:cxn ang="0">
                  <a:pos x="343" y="146"/>
                </a:cxn>
                <a:cxn ang="0">
                  <a:pos x="290" y="118"/>
                </a:cxn>
                <a:cxn ang="0">
                  <a:pos x="283" y="84"/>
                </a:cxn>
                <a:cxn ang="0">
                  <a:pos x="303" y="35"/>
                </a:cxn>
                <a:cxn ang="0">
                  <a:pos x="343" y="7"/>
                </a:cxn>
              </a:cxnLst>
              <a:rect l="0" t="0" r="r" b="b"/>
              <a:pathLst>
                <a:path w="468" h="1070">
                  <a:moveTo>
                    <a:pt x="224" y="361"/>
                  </a:moveTo>
                  <a:lnTo>
                    <a:pt x="277" y="368"/>
                  </a:lnTo>
                  <a:lnTo>
                    <a:pt x="323" y="396"/>
                  </a:lnTo>
                  <a:lnTo>
                    <a:pt x="349" y="438"/>
                  </a:lnTo>
                  <a:lnTo>
                    <a:pt x="363" y="493"/>
                  </a:lnTo>
                  <a:lnTo>
                    <a:pt x="363" y="528"/>
                  </a:lnTo>
                  <a:lnTo>
                    <a:pt x="356" y="542"/>
                  </a:lnTo>
                  <a:lnTo>
                    <a:pt x="349" y="570"/>
                  </a:lnTo>
                  <a:lnTo>
                    <a:pt x="330" y="611"/>
                  </a:lnTo>
                  <a:lnTo>
                    <a:pt x="310" y="660"/>
                  </a:lnTo>
                  <a:lnTo>
                    <a:pt x="297" y="709"/>
                  </a:lnTo>
                  <a:lnTo>
                    <a:pt x="283" y="743"/>
                  </a:lnTo>
                  <a:lnTo>
                    <a:pt x="231" y="868"/>
                  </a:lnTo>
                  <a:lnTo>
                    <a:pt x="217" y="903"/>
                  </a:lnTo>
                  <a:lnTo>
                    <a:pt x="204" y="973"/>
                  </a:lnTo>
                  <a:lnTo>
                    <a:pt x="204" y="994"/>
                  </a:lnTo>
                  <a:lnTo>
                    <a:pt x="217" y="1021"/>
                  </a:lnTo>
                  <a:lnTo>
                    <a:pt x="224" y="1028"/>
                  </a:lnTo>
                  <a:lnTo>
                    <a:pt x="244" y="1028"/>
                  </a:lnTo>
                  <a:lnTo>
                    <a:pt x="290" y="1014"/>
                  </a:lnTo>
                  <a:lnTo>
                    <a:pt x="336" y="980"/>
                  </a:lnTo>
                  <a:lnTo>
                    <a:pt x="376" y="917"/>
                  </a:lnTo>
                  <a:lnTo>
                    <a:pt x="409" y="834"/>
                  </a:lnTo>
                  <a:lnTo>
                    <a:pt x="416" y="827"/>
                  </a:lnTo>
                  <a:lnTo>
                    <a:pt x="416" y="820"/>
                  </a:lnTo>
                  <a:lnTo>
                    <a:pt x="429" y="806"/>
                  </a:lnTo>
                  <a:lnTo>
                    <a:pt x="455" y="806"/>
                  </a:lnTo>
                  <a:lnTo>
                    <a:pt x="468" y="820"/>
                  </a:lnTo>
                  <a:lnTo>
                    <a:pt x="468" y="827"/>
                  </a:lnTo>
                  <a:lnTo>
                    <a:pt x="462" y="855"/>
                  </a:lnTo>
                  <a:lnTo>
                    <a:pt x="449" y="896"/>
                  </a:lnTo>
                  <a:lnTo>
                    <a:pt x="416" y="959"/>
                  </a:lnTo>
                  <a:lnTo>
                    <a:pt x="376" y="1014"/>
                  </a:lnTo>
                  <a:lnTo>
                    <a:pt x="316" y="1056"/>
                  </a:lnTo>
                  <a:lnTo>
                    <a:pt x="250" y="1070"/>
                  </a:lnTo>
                  <a:lnTo>
                    <a:pt x="191" y="1063"/>
                  </a:lnTo>
                  <a:lnTo>
                    <a:pt x="145" y="1035"/>
                  </a:lnTo>
                  <a:lnTo>
                    <a:pt x="118" y="994"/>
                  </a:lnTo>
                  <a:lnTo>
                    <a:pt x="105" y="938"/>
                  </a:lnTo>
                  <a:lnTo>
                    <a:pt x="105" y="910"/>
                  </a:lnTo>
                  <a:lnTo>
                    <a:pt x="118" y="868"/>
                  </a:lnTo>
                  <a:lnTo>
                    <a:pt x="118" y="875"/>
                  </a:lnTo>
                  <a:lnTo>
                    <a:pt x="211" y="618"/>
                  </a:lnTo>
                  <a:lnTo>
                    <a:pt x="237" y="556"/>
                  </a:lnTo>
                  <a:lnTo>
                    <a:pt x="250" y="514"/>
                  </a:lnTo>
                  <a:lnTo>
                    <a:pt x="257" y="486"/>
                  </a:lnTo>
                  <a:lnTo>
                    <a:pt x="257" y="438"/>
                  </a:lnTo>
                  <a:lnTo>
                    <a:pt x="244" y="410"/>
                  </a:lnTo>
                  <a:lnTo>
                    <a:pt x="231" y="403"/>
                  </a:lnTo>
                  <a:lnTo>
                    <a:pt x="217" y="403"/>
                  </a:lnTo>
                  <a:lnTo>
                    <a:pt x="171" y="417"/>
                  </a:lnTo>
                  <a:lnTo>
                    <a:pt x="125" y="452"/>
                  </a:lnTo>
                  <a:lnTo>
                    <a:pt x="85" y="507"/>
                  </a:lnTo>
                  <a:lnTo>
                    <a:pt x="52" y="598"/>
                  </a:lnTo>
                  <a:lnTo>
                    <a:pt x="52" y="611"/>
                  </a:lnTo>
                  <a:lnTo>
                    <a:pt x="39" y="625"/>
                  </a:lnTo>
                  <a:lnTo>
                    <a:pt x="13" y="625"/>
                  </a:lnTo>
                  <a:lnTo>
                    <a:pt x="0" y="611"/>
                  </a:lnTo>
                  <a:lnTo>
                    <a:pt x="0" y="605"/>
                  </a:lnTo>
                  <a:lnTo>
                    <a:pt x="6" y="577"/>
                  </a:lnTo>
                  <a:lnTo>
                    <a:pt x="26" y="528"/>
                  </a:lnTo>
                  <a:lnTo>
                    <a:pt x="52" y="473"/>
                  </a:lnTo>
                  <a:lnTo>
                    <a:pt x="99" y="417"/>
                  </a:lnTo>
                  <a:lnTo>
                    <a:pt x="151" y="375"/>
                  </a:lnTo>
                  <a:lnTo>
                    <a:pt x="224" y="361"/>
                  </a:lnTo>
                  <a:close/>
                  <a:moveTo>
                    <a:pt x="369" y="0"/>
                  </a:moveTo>
                  <a:lnTo>
                    <a:pt x="409" y="14"/>
                  </a:lnTo>
                  <a:lnTo>
                    <a:pt x="422" y="28"/>
                  </a:lnTo>
                  <a:lnTo>
                    <a:pt x="429" y="49"/>
                  </a:lnTo>
                  <a:lnTo>
                    <a:pt x="429" y="56"/>
                  </a:lnTo>
                  <a:lnTo>
                    <a:pt x="422" y="84"/>
                  </a:lnTo>
                  <a:lnTo>
                    <a:pt x="396" y="125"/>
                  </a:lnTo>
                  <a:lnTo>
                    <a:pt x="369" y="139"/>
                  </a:lnTo>
                  <a:lnTo>
                    <a:pt x="343" y="146"/>
                  </a:lnTo>
                  <a:lnTo>
                    <a:pt x="303" y="132"/>
                  </a:lnTo>
                  <a:lnTo>
                    <a:pt x="290" y="118"/>
                  </a:lnTo>
                  <a:lnTo>
                    <a:pt x="283" y="98"/>
                  </a:lnTo>
                  <a:lnTo>
                    <a:pt x="283" y="84"/>
                  </a:lnTo>
                  <a:lnTo>
                    <a:pt x="290" y="56"/>
                  </a:lnTo>
                  <a:lnTo>
                    <a:pt x="303" y="35"/>
                  </a:lnTo>
                  <a:lnTo>
                    <a:pt x="323" y="14"/>
                  </a:lnTo>
                  <a:lnTo>
                    <a:pt x="343" y="7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9516" y="2684"/>
              <a:ext cx="1076" cy="1306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1043" y="0"/>
                </a:cxn>
                <a:cxn ang="0">
                  <a:pos x="1069" y="14"/>
                </a:cxn>
                <a:cxn ang="0">
                  <a:pos x="1076" y="28"/>
                </a:cxn>
                <a:cxn ang="0">
                  <a:pos x="1076" y="63"/>
                </a:cxn>
                <a:cxn ang="0">
                  <a:pos x="1069" y="70"/>
                </a:cxn>
                <a:cxn ang="0">
                  <a:pos x="1063" y="83"/>
                </a:cxn>
                <a:cxn ang="0">
                  <a:pos x="1049" y="83"/>
                </a:cxn>
                <a:cxn ang="0">
                  <a:pos x="1036" y="90"/>
                </a:cxn>
                <a:cxn ang="0">
                  <a:pos x="666" y="90"/>
                </a:cxn>
                <a:cxn ang="0">
                  <a:pos x="521" y="111"/>
                </a:cxn>
                <a:cxn ang="0">
                  <a:pos x="389" y="160"/>
                </a:cxn>
                <a:cxn ang="0">
                  <a:pos x="277" y="236"/>
                </a:cxn>
                <a:cxn ang="0">
                  <a:pos x="184" y="340"/>
                </a:cxn>
                <a:cxn ang="0">
                  <a:pos x="125" y="472"/>
                </a:cxn>
                <a:cxn ang="0">
                  <a:pos x="92" y="611"/>
                </a:cxn>
                <a:cxn ang="0">
                  <a:pos x="1030" y="611"/>
                </a:cxn>
                <a:cxn ang="0">
                  <a:pos x="1043" y="618"/>
                </a:cxn>
                <a:cxn ang="0">
                  <a:pos x="1056" y="618"/>
                </a:cxn>
                <a:cxn ang="0">
                  <a:pos x="1076" y="639"/>
                </a:cxn>
                <a:cxn ang="0">
                  <a:pos x="1076" y="681"/>
                </a:cxn>
                <a:cxn ang="0">
                  <a:pos x="1069" y="688"/>
                </a:cxn>
                <a:cxn ang="0">
                  <a:pos x="1063" y="702"/>
                </a:cxn>
                <a:cxn ang="0">
                  <a:pos x="1049" y="702"/>
                </a:cxn>
                <a:cxn ang="0">
                  <a:pos x="1036" y="709"/>
                </a:cxn>
                <a:cxn ang="0">
                  <a:pos x="1003" y="709"/>
                </a:cxn>
                <a:cxn ang="0">
                  <a:pos x="1003" y="695"/>
                </a:cxn>
                <a:cxn ang="0">
                  <a:pos x="92" y="695"/>
                </a:cxn>
                <a:cxn ang="0">
                  <a:pos x="125" y="841"/>
                </a:cxn>
                <a:cxn ang="0">
                  <a:pos x="184" y="966"/>
                </a:cxn>
                <a:cxn ang="0">
                  <a:pos x="277" y="1070"/>
                </a:cxn>
                <a:cxn ang="0">
                  <a:pos x="389" y="1146"/>
                </a:cxn>
                <a:cxn ang="0">
                  <a:pos x="521" y="1202"/>
                </a:cxn>
                <a:cxn ang="0">
                  <a:pos x="666" y="1216"/>
                </a:cxn>
                <a:cxn ang="0">
                  <a:pos x="1030" y="1216"/>
                </a:cxn>
                <a:cxn ang="0">
                  <a:pos x="1043" y="1223"/>
                </a:cxn>
                <a:cxn ang="0">
                  <a:pos x="1056" y="1223"/>
                </a:cxn>
                <a:cxn ang="0">
                  <a:pos x="1076" y="1243"/>
                </a:cxn>
                <a:cxn ang="0">
                  <a:pos x="1076" y="1285"/>
                </a:cxn>
                <a:cxn ang="0">
                  <a:pos x="1063" y="1292"/>
                </a:cxn>
                <a:cxn ang="0">
                  <a:pos x="1056" y="1299"/>
                </a:cxn>
                <a:cxn ang="0">
                  <a:pos x="1043" y="1306"/>
                </a:cxn>
                <a:cxn ang="0">
                  <a:pos x="660" y="1306"/>
                </a:cxn>
                <a:cxn ang="0">
                  <a:pos x="508" y="1292"/>
                </a:cxn>
                <a:cxn ang="0">
                  <a:pos x="369" y="1236"/>
                </a:cxn>
                <a:cxn ang="0">
                  <a:pos x="244" y="1160"/>
                </a:cxn>
                <a:cxn ang="0">
                  <a:pos x="145" y="1063"/>
                </a:cxn>
                <a:cxn ang="0">
                  <a:pos x="66" y="938"/>
                </a:cxn>
                <a:cxn ang="0">
                  <a:pos x="19" y="806"/>
                </a:cxn>
                <a:cxn ang="0">
                  <a:pos x="0" y="653"/>
                </a:cxn>
                <a:cxn ang="0">
                  <a:pos x="19" y="500"/>
                </a:cxn>
                <a:cxn ang="0">
                  <a:pos x="66" y="368"/>
                </a:cxn>
                <a:cxn ang="0">
                  <a:pos x="145" y="243"/>
                </a:cxn>
                <a:cxn ang="0">
                  <a:pos x="244" y="146"/>
                </a:cxn>
                <a:cxn ang="0">
                  <a:pos x="369" y="70"/>
                </a:cxn>
                <a:cxn ang="0">
                  <a:pos x="508" y="14"/>
                </a:cxn>
                <a:cxn ang="0">
                  <a:pos x="660" y="0"/>
                </a:cxn>
              </a:cxnLst>
              <a:rect l="0" t="0" r="r" b="b"/>
              <a:pathLst>
                <a:path w="1076" h="1306">
                  <a:moveTo>
                    <a:pt x="660" y="0"/>
                  </a:moveTo>
                  <a:lnTo>
                    <a:pt x="1043" y="0"/>
                  </a:lnTo>
                  <a:lnTo>
                    <a:pt x="1069" y="14"/>
                  </a:lnTo>
                  <a:lnTo>
                    <a:pt x="1076" y="28"/>
                  </a:lnTo>
                  <a:lnTo>
                    <a:pt x="1076" y="63"/>
                  </a:lnTo>
                  <a:lnTo>
                    <a:pt x="1069" y="70"/>
                  </a:lnTo>
                  <a:lnTo>
                    <a:pt x="1063" y="83"/>
                  </a:lnTo>
                  <a:lnTo>
                    <a:pt x="1049" y="83"/>
                  </a:lnTo>
                  <a:lnTo>
                    <a:pt x="1036" y="90"/>
                  </a:lnTo>
                  <a:lnTo>
                    <a:pt x="666" y="90"/>
                  </a:lnTo>
                  <a:lnTo>
                    <a:pt x="521" y="111"/>
                  </a:lnTo>
                  <a:lnTo>
                    <a:pt x="389" y="160"/>
                  </a:lnTo>
                  <a:lnTo>
                    <a:pt x="277" y="236"/>
                  </a:lnTo>
                  <a:lnTo>
                    <a:pt x="184" y="340"/>
                  </a:lnTo>
                  <a:lnTo>
                    <a:pt x="125" y="472"/>
                  </a:lnTo>
                  <a:lnTo>
                    <a:pt x="92" y="611"/>
                  </a:lnTo>
                  <a:lnTo>
                    <a:pt x="1030" y="611"/>
                  </a:lnTo>
                  <a:lnTo>
                    <a:pt x="1043" y="618"/>
                  </a:lnTo>
                  <a:lnTo>
                    <a:pt x="1056" y="618"/>
                  </a:lnTo>
                  <a:lnTo>
                    <a:pt x="1076" y="639"/>
                  </a:lnTo>
                  <a:lnTo>
                    <a:pt x="1076" y="681"/>
                  </a:lnTo>
                  <a:lnTo>
                    <a:pt x="1069" y="688"/>
                  </a:lnTo>
                  <a:lnTo>
                    <a:pt x="1063" y="702"/>
                  </a:lnTo>
                  <a:lnTo>
                    <a:pt x="1049" y="702"/>
                  </a:lnTo>
                  <a:lnTo>
                    <a:pt x="1036" y="709"/>
                  </a:lnTo>
                  <a:lnTo>
                    <a:pt x="1003" y="709"/>
                  </a:lnTo>
                  <a:lnTo>
                    <a:pt x="1003" y="695"/>
                  </a:lnTo>
                  <a:lnTo>
                    <a:pt x="92" y="695"/>
                  </a:lnTo>
                  <a:lnTo>
                    <a:pt x="125" y="841"/>
                  </a:lnTo>
                  <a:lnTo>
                    <a:pt x="184" y="966"/>
                  </a:lnTo>
                  <a:lnTo>
                    <a:pt x="277" y="1070"/>
                  </a:lnTo>
                  <a:lnTo>
                    <a:pt x="389" y="1146"/>
                  </a:lnTo>
                  <a:lnTo>
                    <a:pt x="521" y="1202"/>
                  </a:lnTo>
                  <a:lnTo>
                    <a:pt x="666" y="1216"/>
                  </a:lnTo>
                  <a:lnTo>
                    <a:pt x="1030" y="1216"/>
                  </a:lnTo>
                  <a:lnTo>
                    <a:pt x="1043" y="1223"/>
                  </a:lnTo>
                  <a:lnTo>
                    <a:pt x="1056" y="1223"/>
                  </a:lnTo>
                  <a:lnTo>
                    <a:pt x="1076" y="1243"/>
                  </a:lnTo>
                  <a:lnTo>
                    <a:pt x="1076" y="1285"/>
                  </a:lnTo>
                  <a:lnTo>
                    <a:pt x="1063" y="1292"/>
                  </a:lnTo>
                  <a:lnTo>
                    <a:pt x="1056" y="1299"/>
                  </a:lnTo>
                  <a:lnTo>
                    <a:pt x="1043" y="1306"/>
                  </a:lnTo>
                  <a:lnTo>
                    <a:pt x="660" y="1306"/>
                  </a:lnTo>
                  <a:lnTo>
                    <a:pt x="508" y="1292"/>
                  </a:lnTo>
                  <a:lnTo>
                    <a:pt x="369" y="1236"/>
                  </a:lnTo>
                  <a:lnTo>
                    <a:pt x="244" y="1160"/>
                  </a:lnTo>
                  <a:lnTo>
                    <a:pt x="145" y="1063"/>
                  </a:lnTo>
                  <a:lnTo>
                    <a:pt x="66" y="938"/>
                  </a:lnTo>
                  <a:lnTo>
                    <a:pt x="19" y="806"/>
                  </a:lnTo>
                  <a:lnTo>
                    <a:pt x="0" y="653"/>
                  </a:lnTo>
                  <a:lnTo>
                    <a:pt x="19" y="500"/>
                  </a:lnTo>
                  <a:lnTo>
                    <a:pt x="66" y="368"/>
                  </a:lnTo>
                  <a:lnTo>
                    <a:pt x="145" y="243"/>
                  </a:lnTo>
                  <a:lnTo>
                    <a:pt x="244" y="146"/>
                  </a:lnTo>
                  <a:lnTo>
                    <a:pt x="369" y="70"/>
                  </a:lnTo>
                  <a:lnTo>
                    <a:pt x="508" y="14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1476" y="2358"/>
              <a:ext cx="1539" cy="159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271" y="14"/>
                </a:cxn>
                <a:cxn ang="0">
                  <a:pos x="548" y="7"/>
                </a:cxn>
                <a:cxn ang="0">
                  <a:pos x="568" y="21"/>
                </a:cxn>
                <a:cxn ang="0">
                  <a:pos x="555" y="69"/>
                </a:cxn>
                <a:cxn ang="0">
                  <a:pos x="515" y="76"/>
                </a:cxn>
                <a:cxn ang="0">
                  <a:pos x="390" y="111"/>
                </a:cxn>
                <a:cxn ang="0">
                  <a:pos x="515" y="1340"/>
                </a:cxn>
                <a:cxn ang="0">
                  <a:pos x="1175" y="236"/>
                </a:cxn>
                <a:cxn ang="0">
                  <a:pos x="1195" y="208"/>
                </a:cxn>
                <a:cxn ang="0">
                  <a:pos x="1208" y="173"/>
                </a:cxn>
                <a:cxn ang="0">
                  <a:pos x="1195" y="111"/>
                </a:cxn>
                <a:cxn ang="0">
                  <a:pos x="1162" y="90"/>
                </a:cxn>
                <a:cxn ang="0">
                  <a:pos x="1090" y="76"/>
                </a:cxn>
                <a:cxn ang="0">
                  <a:pos x="1076" y="27"/>
                </a:cxn>
                <a:cxn ang="0">
                  <a:pos x="1103" y="7"/>
                </a:cxn>
                <a:cxn ang="0">
                  <a:pos x="1327" y="14"/>
                </a:cxn>
                <a:cxn ang="0">
                  <a:pos x="1519" y="7"/>
                </a:cxn>
                <a:cxn ang="0">
                  <a:pos x="1539" y="21"/>
                </a:cxn>
                <a:cxn ang="0">
                  <a:pos x="1525" y="62"/>
                </a:cxn>
                <a:cxn ang="0">
                  <a:pos x="1506" y="76"/>
                </a:cxn>
                <a:cxn ang="0">
                  <a:pos x="1407" y="97"/>
                </a:cxn>
                <a:cxn ang="0">
                  <a:pos x="1294" y="180"/>
                </a:cxn>
                <a:cxn ang="0">
                  <a:pos x="1228" y="257"/>
                </a:cxn>
                <a:cxn ang="0">
                  <a:pos x="443" y="1569"/>
                </a:cxn>
                <a:cxn ang="0">
                  <a:pos x="416" y="1590"/>
                </a:cxn>
                <a:cxn ang="0">
                  <a:pos x="370" y="1583"/>
                </a:cxn>
                <a:cxn ang="0">
                  <a:pos x="357" y="1562"/>
                </a:cxn>
                <a:cxn ang="0">
                  <a:pos x="179" y="146"/>
                </a:cxn>
                <a:cxn ang="0">
                  <a:pos x="159" y="83"/>
                </a:cxn>
                <a:cxn ang="0">
                  <a:pos x="53" y="69"/>
                </a:cxn>
                <a:cxn ang="0">
                  <a:pos x="7" y="62"/>
                </a:cxn>
                <a:cxn ang="0">
                  <a:pos x="0" y="21"/>
                </a:cxn>
              </a:cxnLst>
              <a:rect l="0" t="0" r="r" b="b"/>
              <a:pathLst>
                <a:path w="1539" h="1590">
                  <a:moveTo>
                    <a:pt x="20" y="0"/>
                  </a:moveTo>
                  <a:lnTo>
                    <a:pt x="93" y="0"/>
                  </a:lnTo>
                  <a:lnTo>
                    <a:pt x="152" y="7"/>
                  </a:lnTo>
                  <a:lnTo>
                    <a:pt x="271" y="14"/>
                  </a:lnTo>
                  <a:lnTo>
                    <a:pt x="403" y="7"/>
                  </a:lnTo>
                  <a:lnTo>
                    <a:pt x="548" y="7"/>
                  </a:lnTo>
                  <a:lnTo>
                    <a:pt x="555" y="14"/>
                  </a:lnTo>
                  <a:lnTo>
                    <a:pt x="568" y="21"/>
                  </a:lnTo>
                  <a:lnTo>
                    <a:pt x="568" y="55"/>
                  </a:lnTo>
                  <a:lnTo>
                    <a:pt x="555" y="69"/>
                  </a:lnTo>
                  <a:lnTo>
                    <a:pt x="542" y="76"/>
                  </a:lnTo>
                  <a:lnTo>
                    <a:pt x="515" y="76"/>
                  </a:lnTo>
                  <a:lnTo>
                    <a:pt x="436" y="83"/>
                  </a:lnTo>
                  <a:lnTo>
                    <a:pt x="390" y="111"/>
                  </a:lnTo>
                  <a:lnTo>
                    <a:pt x="370" y="146"/>
                  </a:lnTo>
                  <a:lnTo>
                    <a:pt x="515" y="1340"/>
                  </a:lnTo>
                  <a:lnTo>
                    <a:pt x="1175" y="243"/>
                  </a:lnTo>
                  <a:lnTo>
                    <a:pt x="1175" y="236"/>
                  </a:lnTo>
                  <a:lnTo>
                    <a:pt x="1182" y="222"/>
                  </a:lnTo>
                  <a:lnTo>
                    <a:pt x="1195" y="208"/>
                  </a:lnTo>
                  <a:lnTo>
                    <a:pt x="1202" y="187"/>
                  </a:lnTo>
                  <a:lnTo>
                    <a:pt x="1208" y="173"/>
                  </a:lnTo>
                  <a:lnTo>
                    <a:pt x="1208" y="132"/>
                  </a:lnTo>
                  <a:lnTo>
                    <a:pt x="1195" y="111"/>
                  </a:lnTo>
                  <a:lnTo>
                    <a:pt x="1182" y="97"/>
                  </a:lnTo>
                  <a:lnTo>
                    <a:pt x="1162" y="90"/>
                  </a:lnTo>
                  <a:lnTo>
                    <a:pt x="1109" y="76"/>
                  </a:lnTo>
                  <a:lnTo>
                    <a:pt x="1090" y="76"/>
                  </a:lnTo>
                  <a:lnTo>
                    <a:pt x="1076" y="62"/>
                  </a:lnTo>
                  <a:lnTo>
                    <a:pt x="1076" y="27"/>
                  </a:lnTo>
                  <a:lnTo>
                    <a:pt x="1090" y="14"/>
                  </a:lnTo>
                  <a:lnTo>
                    <a:pt x="1103" y="7"/>
                  </a:lnTo>
                  <a:lnTo>
                    <a:pt x="1222" y="7"/>
                  </a:lnTo>
                  <a:lnTo>
                    <a:pt x="1327" y="14"/>
                  </a:lnTo>
                  <a:lnTo>
                    <a:pt x="1420" y="7"/>
                  </a:lnTo>
                  <a:lnTo>
                    <a:pt x="1519" y="7"/>
                  </a:lnTo>
                  <a:lnTo>
                    <a:pt x="1532" y="14"/>
                  </a:lnTo>
                  <a:lnTo>
                    <a:pt x="1539" y="21"/>
                  </a:lnTo>
                  <a:lnTo>
                    <a:pt x="1539" y="48"/>
                  </a:lnTo>
                  <a:lnTo>
                    <a:pt x="1525" y="62"/>
                  </a:lnTo>
                  <a:lnTo>
                    <a:pt x="1519" y="76"/>
                  </a:lnTo>
                  <a:lnTo>
                    <a:pt x="1506" y="76"/>
                  </a:lnTo>
                  <a:lnTo>
                    <a:pt x="1459" y="83"/>
                  </a:lnTo>
                  <a:lnTo>
                    <a:pt x="1407" y="97"/>
                  </a:lnTo>
                  <a:lnTo>
                    <a:pt x="1354" y="125"/>
                  </a:lnTo>
                  <a:lnTo>
                    <a:pt x="1294" y="180"/>
                  </a:lnTo>
                  <a:lnTo>
                    <a:pt x="1235" y="264"/>
                  </a:lnTo>
                  <a:lnTo>
                    <a:pt x="1228" y="257"/>
                  </a:lnTo>
                  <a:lnTo>
                    <a:pt x="456" y="1549"/>
                  </a:lnTo>
                  <a:lnTo>
                    <a:pt x="443" y="1569"/>
                  </a:lnTo>
                  <a:lnTo>
                    <a:pt x="436" y="1583"/>
                  </a:lnTo>
                  <a:lnTo>
                    <a:pt x="416" y="1590"/>
                  </a:lnTo>
                  <a:lnTo>
                    <a:pt x="383" y="1590"/>
                  </a:lnTo>
                  <a:lnTo>
                    <a:pt x="370" y="1583"/>
                  </a:lnTo>
                  <a:lnTo>
                    <a:pt x="363" y="1576"/>
                  </a:lnTo>
                  <a:lnTo>
                    <a:pt x="357" y="1562"/>
                  </a:lnTo>
                  <a:lnTo>
                    <a:pt x="350" y="1535"/>
                  </a:lnTo>
                  <a:lnTo>
                    <a:pt x="179" y="146"/>
                  </a:lnTo>
                  <a:lnTo>
                    <a:pt x="172" y="111"/>
                  </a:lnTo>
                  <a:lnTo>
                    <a:pt x="159" y="83"/>
                  </a:lnTo>
                  <a:lnTo>
                    <a:pt x="119" y="76"/>
                  </a:lnTo>
                  <a:lnTo>
                    <a:pt x="53" y="69"/>
                  </a:lnTo>
                  <a:lnTo>
                    <a:pt x="20" y="69"/>
                  </a:lnTo>
                  <a:lnTo>
                    <a:pt x="7" y="62"/>
                  </a:lnTo>
                  <a:lnTo>
                    <a:pt x="0" y="55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13807" y="3080"/>
              <a:ext cx="1432" cy="528"/>
            </a:xfrm>
            <a:custGeom>
              <a:avLst/>
              <a:gdLst/>
              <a:ahLst/>
              <a:cxnLst>
                <a:cxn ang="0">
                  <a:pos x="53" y="438"/>
                </a:cxn>
                <a:cxn ang="0">
                  <a:pos x="1386" y="438"/>
                </a:cxn>
                <a:cxn ang="0">
                  <a:pos x="1399" y="445"/>
                </a:cxn>
                <a:cxn ang="0">
                  <a:pos x="1413" y="445"/>
                </a:cxn>
                <a:cxn ang="0">
                  <a:pos x="1432" y="465"/>
                </a:cxn>
                <a:cxn ang="0">
                  <a:pos x="1432" y="500"/>
                </a:cxn>
                <a:cxn ang="0">
                  <a:pos x="1426" y="514"/>
                </a:cxn>
                <a:cxn ang="0">
                  <a:pos x="1399" y="528"/>
                </a:cxn>
                <a:cxn ang="0">
                  <a:pos x="39" y="528"/>
                </a:cxn>
                <a:cxn ang="0">
                  <a:pos x="13" y="514"/>
                </a:cxn>
                <a:cxn ang="0">
                  <a:pos x="6" y="500"/>
                </a:cxn>
                <a:cxn ang="0">
                  <a:pos x="6" y="465"/>
                </a:cxn>
                <a:cxn ang="0">
                  <a:pos x="26" y="445"/>
                </a:cxn>
                <a:cxn ang="0">
                  <a:pos x="39" y="445"/>
                </a:cxn>
                <a:cxn ang="0">
                  <a:pos x="53" y="438"/>
                </a:cxn>
                <a:cxn ang="0">
                  <a:pos x="33" y="0"/>
                </a:cxn>
                <a:cxn ang="0">
                  <a:pos x="1399" y="0"/>
                </a:cxn>
                <a:cxn ang="0">
                  <a:pos x="1426" y="14"/>
                </a:cxn>
                <a:cxn ang="0">
                  <a:pos x="1432" y="28"/>
                </a:cxn>
                <a:cxn ang="0">
                  <a:pos x="1432" y="63"/>
                </a:cxn>
                <a:cxn ang="0">
                  <a:pos x="1413" y="83"/>
                </a:cxn>
                <a:cxn ang="0">
                  <a:pos x="1399" y="83"/>
                </a:cxn>
                <a:cxn ang="0">
                  <a:pos x="1386" y="90"/>
                </a:cxn>
                <a:cxn ang="0">
                  <a:pos x="46" y="90"/>
                </a:cxn>
                <a:cxn ang="0">
                  <a:pos x="33" y="83"/>
                </a:cxn>
                <a:cxn ang="0">
                  <a:pos x="20" y="83"/>
                </a:cxn>
                <a:cxn ang="0">
                  <a:pos x="0" y="63"/>
                </a:cxn>
                <a:cxn ang="0">
                  <a:pos x="0" y="28"/>
                </a:cxn>
                <a:cxn ang="0">
                  <a:pos x="6" y="14"/>
                </a:cxn>
                <a:cxn ang="0">
                  <a:pos x="33" y="0"/>
                </a:cxn>
              </a:cxnLst>
              <a:rect l="0" t="0" r="r" b="b"/>
              <a:pathLst>
                <a:path w="1432" h="528">
                  <a:moveTo>
                    <a:pt x="53" y="438"/>
                  </a:moveTo>
                  <a:lnTo>
                    <a:pt x="1386" y="438"/>
                  </a:lnTo>
                  <a:lnTo>
                    <a:pt x="1399" y="445"/>
                  </a:lnTo>
                  <a:lnTo>
                    <a:pt x="1413" y="445"/>
                  </a:lnTo>
                  <a:lnTo>
                    <a:pt x="1432" y="465"/>
                  </a:lnTo>
                  <a:lnTo>
                    <a:pt x="1432" y="500"/>
                  </a:lnTo>
                  <a:lnTo>
                    <a:pt x="1426" y="514"/>
                  </a:lnTo>
                  <a:lnTo>
                    <a:pt x="1399" y="528"/>
                  </a:lnTo>
                  <a:lnTo>
                    <a:pt x="39" y="528"/>
                  </a:lnTo>
                  <a:lnTo>
                    <a:pt x="13" y="514"/>
                  </a:lnTo>
                  <a:lnTo>
                    <a:pt x="6" y="500"/>
                  </a:lnTo>
                  <a:lnTo>
                    <a:pt x="6" y="465"/>
                  </a:lnTo>
                  <a:lnTo>
                    <a:pt x="26" y="445"/>
                  </a:lnTo>
                  <a:lnTo>
                    <a:pt x="39" y="445"/>
                  </a:lnTo>
                  <a:lnTo>
                    <a:pt x="53" y="438"/>
                  </a:lnTo>
                  <a:close/>
                  <a:moveTo>
                    <a:pt x="33" y="0"/>
                  </a:moveTo>
                  <a:lnTo>
                    <a:pt x="1399" y="0"/>
                  </a:lnTo>
                  <a:lnTo>
                    <a:pt x="1426" y="14"/>
                  </a:lnTo>
                  <a:lnTo>
                    <a:pt x="1432" y="28"/>
                  </a:lnTo>
                  <a:lnTo>
                    <a:pt x="1432" y="63"/>
                  </a:lnTo>
                  <a:lnTo>
                    <a:pt x="1413" y="83"/>
                  </a:lnTo>
                  <a:lnTo>
                    <a:pt x="1399" y="83"/>
                  </a:lnTo>
                  <a:lnTo>
                    <a:pt x="1386" y="90"/>
                  </a:lnTo>
                  <a:lnTo>
                    <a:pt x="46" y="90"/>
                  </a:lnTo>
                  <a:lnTo>
                    <a:pt x="33" y="83"/>
                  </a:lnTo>
                  <a:lnTo>
                    <a:pt x="20" y="83"/>
                  </a:lnTo>
                  <a:lnTo>
                    <a:pt x="0" y="63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6045" y="2379"/>
              <a:ext cx="1182" cy="1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2" y="0"/>
                </a:cxn>
                <a:cxn ang="0">
                  <a:pos x="1182" y="507"/>
                </a:cxn>
                <a:cxn ang="0">
                  <a:pos x="1129" y="507"/>
                </a:cxn>
                <a:cxn ang="0">
                  <a:pos x="1109" y="388"/>
                </a:cxn>
                <a:cxn ang="0">
                  <a:pos x="1089" y="284"/>
                </a:cxn>
                <a:cxn ang="0">
                  <a:pos x="1056" y="208"/>
                </a:cxn>
                <a:cxn ang="0">
                  <a:pos x="1010" y="145"/>
                </a:cxn>
                <a:cxn ang="0">
                  <a:pos x="944" y="104"/>
                </a:cxn>
                <a:cxn ang="0">
                  <a:pos x="852" y="76"/>
                </a:cxn>
                <a:cxn ang="0">
                  <a:pos x="739" y="69"/>
                </a:cxn>
                <a:cxn ang="0">
                  <a:pos x="455" y="69"/>
                </a:cxn>
                <a:cxn ang="0">
                  <a:pos x="422" y="83"/>
                </a:cxn>
                <a:cxn ang="0">
                  <a:pos x="409" y="111"/>
                </a:cxn>
                <a:cxn ang="0">
                  <a:pos x="409" y="1389"/>
                </a:cxn>
                <a:cxn ang="0">
                  <a:pos x="416" y="1416"/>
                </a:cxn>
                <a:cxn ang="0">
                  <a:pos x="436" y="1437"/>
                </a:cxn>
                <a:cxn ang="0">
                  <a:pos x="469" y="1451"/>
                </a:cxn>
                <a:cxn ang="0">
                  <a:pos x="528" y="1458"/>
                </a:cxn>
                <a:cxn ang="0">
                  <a:pos x="686" y="1458"/>
                </a:cxn>
                <a:cxn ang="0">
                  <a:pos x="686" y="1528"/>
                </a:cxn>
                <a:cxn ang="0">
                  <a:pos x="607" y="1521"/>
                </a:cxn>
                <a:cxn ang="0">
                  <a:pos x="73" y="1521"/>
                </a:cxn>
                <a:cxn ang="0">
                  <a:pos x="0" y="1528"/>
                </a:cxn>
                <a:cxn ang="0">
                  <a:pos x="0" y="1458"/>
                </a:cxn>
                <a:cxn ang="0">
                  <a:pos x="132" y="1458"/>
                </a:cxn>
                <a:cxn ang="0">
                  <a:pos x="185" y="1444"/>
                </a:cxn>
                <a:cxn ang="0">
                  <a:pos x="211" y="1423"/>
                </a:cxn>
                <a:cxn ang="0">
                  <a:pos x="224" y="1396"/>
                </a:cxn>
                <a:cxn ang="0">
                  <a:pos x="224" y="131"/>
                </a:cxn>
                <a:cxn ang="0">
                  <a:pos x="211" y="104"/>
                </a:cxn>
                <a:cxn ang="0">
                  <a:pos x="185" y="83"/>
                </a:cxn>
                <a:cxn ang="0">
                  <a:pos x="132" y="76"/>
                </a:cxn>
                <a:cxn ang="0">
                  <a:pos x="53" y="69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1182" h="1528">
                  <a:moveTo>
                    <a:pt x="0" y="0"/>
                  </a:moveTo>
                  <a:lnTo>
                    <a:pt x="1122" y="0"/>
                  </a:lnTo>
                  <a:lnTo>
                    <a:pt x="1182" y="507"/>
                  </a:lnTo>
                  <a:lnTo>
                    <a:pt x="1129" y="507"/>
                  </a:lnTo>
                  <a:lnTo>
                    <a:pt x="1109" y="388"/>
                  </a:lnTo>
                  <a:lnTo>
                    <a:pt x="1089" y="284"/>
                  </a:lnTo>
                  <a:lnTo>
                    <a:pt x="1056" y="208"/>
                  </a:lnTo>
                  <a:lnTo>
                    <a:pt x="1010" y="145"/>
                  </a:lnTo>
                  <a:lnTo>
                    <a:pt x="944" y="104"/>
                  </a:lnTo>
                  <a:lnTo>
                    <a:pt x="852" y="76"/>
                  </a:lnTo>
                  <a:lnTo>
                    <a:pt x="739" y="69"/>
                  </a:lnTo>
                  <a:lnTo>
                    <a:pt x="455" y="69"/>
                  </a:lnTo>
                  <a:lnTo>
                    <a:pt x="422" y="83"/>
                  </a:lnTo>
                  <a:lnTo>
                    <a:pt x="409" y="111"/>
                  </a:lnTo>
                  <a:lnTo>
                    <a:pt x="409" y="1389"/>
                  </a:lnTo>
                  <a:lnTo>
                    <a:pt x="416" y="1416"/>
                  </a:lnTo>
                  <a:lnTo>
                    <a:pt x="436" y="1437"/>
                  </a:lnTo>
                  <a:lnTo>
                    <a:pt x="469" y="1451"/>
                  </a:lnTo>
                  <a:lnTo>
                    <a:pt x="528" y="1458"/>
                  </a:lnTo>
                  <a:lnTo>
                    <a:pt x="686" y="1458"/>
                  </a:lnTo>
                  <a:lnTo>
                    <a:pt x="686" y="1528"/>
                  </a:lnTo>
                  <a:lnTo>
                    <a:pt x="607" y="1521"/>
                  </a:lnTo>
                  <a:lnTo>
                    <a:pt x="73" y="1521"/>
                  </a:lnTo>
                  <a:lnTo>
                    <a:pt x="0" y="1528"/>
                  </a:lnTo>
                  <a:lnTo>
                    <a:pt x="0" y="1458"/>
                  </a:lnTo>
                  <a:lnTo>
                    <a:pt x="132" y="1458"/>
                  </a:lnTo>
                  <a:lnTo>
                    <a:pt x="185" y="1444"/>
                  </a:lnTo>
                  <a:lnTo>
                    <a:pt x="211" y="1423"/>
                  </a:lnTo>
                  <a:lnTo>
                    <a:pt x="224" y="1396"/>
                  </a:lnTo>
                  <a:lnTo>
                    <a:pt x="224" y="131"/>
                  </a:lnTo>
                  <a:lnTo>
                    <a:pt x="211" y="104"/>
                  </a:lnTo>
                  <a:lnTo>
                    <a:pt x="185" y="83"/>
                  </a:lnTo>
                  <a:lnTo>
                    <a:pt x="132" y="76"/>
                  </a:lnTo>
                  <a:lnTo>
                    <a:pt x="53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 noEditPoints="1"/>
            </p:cNvSpPr>
            <p:nvPr/>
          </p:nvSpPr>
          <p:spPr bwMode="auto">
            <a:xfrm>
              <a:off x="17385" y="3525"/>
              <a:ext cx="746" cy="1021"/>
            </a:xfrm>
            <a:custGeom>
              <a:avLst/>
              <a:gdLst/>
              <a:ahLst/>
              <a:cxnLst>
                <a:cxn ang="0">
                  <a:pos x="409" y="69"/>
                </a:cxn>
                <a:cxn ang="0">
                  <a:pos x="284" y="201"/>
                </a:cxn>
                <a:cxn ang="0">
                  <a:pos x="218" y="395"/>
                </a:cxn>
                <a:cxn ang="0">
                  <a:pos x="205" y="520"/>
                </a:cxn>
                <a:cxn ang="0">
                  <a:pos x="231" y="625"/>
                </a:cxn>
                <a:cxn ang="0">
                  <a:pos x="317" y="666"/>
                </a:cxn>
                <a:cxn ang="0">
                  <a:pos x="442" y="618"/>
                </a:cxn>
                <a:cxn ang="0">
                  <a:pos x="515" y="548"/>
                </a:cxn>
                <a:cxn ang="0">
                  <a:pos x="528" y="527"/>
                </a:cxn>
                <a:cxn ang="0">
                  <a:pos x="535" y="514"/>
                </a:cxn>
                <a:cxn ang="0">
                  <a:pos x="601" y="215"/>
                </a:cxn>
                <a:cxn ang="0">
                  <a:pos x="594" y="166"/>
                </a:cxn>
                <a:cxn ang="0">
                  <a:pos x="561" y="97"/>
                </a:cxn>
                <a:cxn ang="0">
                  <a:pos x="469" y="55"/>
                </a:cxn>
                <a:cxn ang="0">
                  <a:pos x="522" y="6"/>
                </a:cxn>
                <a:cxn ang="0">
                  <a:pos x="594" y="55"/>
                </a:cxn>
                <a:cxn ang="0">
                  <a:pos x="627" y="69"/>
                </a:cxn>
                <a:cxn ang="0">
                  <a:pos x="667" y="34"/>
                </a:cxn>
                <a:cxn ang="0">
                  <a:pos x="706" y="27"/>
                </a:cxn>
                <a:cxn ang="0">
                  <a:pos x="733" y="48"/>
                </a:cxn>
                <a:cxn ang="0">
                  <a:pos x="746" y="83"/>
                </a:cxn>
                <a:cxn ang="0">
                  <a:pos x="581" y="798"/>
                </a:cxn>
                <a:cxn ang="0">
                  <a:pos x="528" y="903"/>
                </a:cxn>
                <a:cxn ang="0">
                  <a:pos x="416" y="986"/>
                </a:cxn>
                <a:cxn ang="0">
                  <a:pos x="218" y="1021"/>
                </a:cxn>
                <a:cxn ang="0">
                  <a:pos x="79" y="1007"/>
                </a:cxn>
                <a:cxn ang="0">
                  <a:pos x="13" y="965"/>
                </a:cxn>
                <a:cxn ang="0">
                  <a:pos x="0" y="896"/>
                </a:cxn>
                <a:cxn ang="0">
                  <a:pos x="26" y="854"/>
                </a:cxn>
                <a:cxn ang="0">
                  <a:pos x="99" y="826"/>
                </a:cxn>
                <a:cxn ang="0">
                  <a:pos x="132" y="847"/>
                </a:cxn>
                <a:cxn ang="0">
                  <a:pos x="145" y="903"/>
                </a:cxn>
                <a:cxn ang="0">
                  <a:pos x="126" y="937"/>
                </a:cxn>
                <a:cxn ang="0">
                  <a:pos x="93" y="965"/>
                </a:cxn>
                <a:cxn ang="0">
                  <a:pos x="152" y="979"/>
                </a:cxn>
                <a:cxn ang="0">
                  <a:pos x="317" y="965"/>
                </a:cxn>
                <a:cxn ang="0">
                  <a:pos x="429" y="868"/>
                </a:cxn>
                <a:cxn ang="0">
                  <a:pos x="469" y="757"/>
                </a:cxn>
                <a:cxn ang="0">
                  <a:pos x="442" y="659"/>
                </a:cxn>
                <a:cxn ang="0">
                  <a:pos x="310" y="701"/>
                </a:cxn>
                <a:cxn ang="0">
                  <a:pos x="172" y="659"/>
                </a:cxn>
                <a:cxn ang="0">
                  <a:pos x="93" y="527"/>
                </a:cxn>
                <a:cxn ang="0">
                  <a:pos x="99" y="305"/>
                </a:cxn>
                <a:cxn ang="0">
                  <a:pos x="251" y="90"/>
                </a:cxn>
                <a:cxn ang="0">
                  <a:pos x="469" y="0"/>
                </a:cxn>
              </a:cxnLst>
              <a:rect l="0" t="0" r="r" b="b"/>
              <a:pathLst>
                <a:path w="746" h="1021">
                  <a:moveTo>
                    <a:pt x="469" y="55"/>
                  </a:moveTo>
                  <a:lnTo>
                    <a:pt x="409" y="69"/>
                  </a:lnTo>
                  <a:lnTo>
                    <a:pt x="350" y="111"/>
                  </a:lnTo>
                  <a:lnTo>
                    <a:pt x="284" y="201"/>
                  </a:lnTo>
                  <a:lnTo>
                    <a:pt x="258" y="257"/>
                  </a:lnTo>
                  <a:lnTo>
                    <a:pt x="218" y="395"/>
                  </a:lnTo>
                  <a:lnTo>
                    <a:pt x="211" y="465"/>
                  </a:lnTo>
                  <a:lnTo>
                    <a:pt x="205" y="520"/>
                  </a:lnTo>
                  <a:lnTo>
                    <a:pt x="211" y="576"/>
                  </a:lnTo>
                  <a:lnTo>
                    <a:pt x="231" y="625"/>
                  </a:lnTo>
                  <a:lnTo>
                    <a:pt x="264" y="652"/>
                  </a:lnTo>
                  <a:lnTo>
                    <a:pt x="317" y="666"/>
                  </a:lnTo>
                  <a:lnTo>
                    <a:pt x="376" y="652"/>
                  </a:lnTo>
                  <a:lnTo>
                    <a:pt x="442" y="618"/>
                  </a:lnTo>
                  <a:lnTo>
                    <a:pt x="502" y="562"/>
                  </a:lnTo>
                  <a:lnTo>
                    <a:pt x="515" y="548"/>
                  </a:lnTo>
                  <a:lnTo>
                    <a:pt x="522" y="534"/>
                  </a:lnTo>
                  <a:lnTo>
                    <a:pt x="528" y="527"/>
                  </a:lnTo>
                  <a:lnTo>
                    <a:pt x="528" y="520"/>
                  </a:lnTo>
                  <a:lnTo>
                    <a:pt x="535" y="514"/>
                  </a:lnTo>
                  <a:lnTo>
                    <a:pt x="535" y="500"/>
                  </a:lnTo>
                  <a:lnTo>
                    <a:pt x="601" y="215"/>
                  </a:lnTo>
                  <a:lnTo>
                    <a:pt x="601" y="187"/>
                  </a:lnTo>
                  <a:lnTo>
                    <a:pt x="594" y="166"/>
                  </a:lnTo>
                  <a:lnTo>
                    <a:pt x="588" y="132"/>
                  </a:lnTo>
                  <a:lnTo>
                    <a:pt x="561" y="97"/>
                  </a:lnTo>
                  <a:lnTo>
                    <a:pt x="522" y="69"/>
                  </a:lnTo>
                  <a:lnTo>
                    <a:pt x="469" y="55"/>
                  </a:lnTo>
                  <a:close/>
                  <a:moveTo>
                    <a:pt x="469" y="0"/>
                  </a:moveTo>
                  <a:lnTo>
                    <a:pt x="522" y="6"/>
                  </a:lnTo>
                  <a:lnTo>
                    <a:pt x="568" y="27"/>
                  </a:lnTo>
                  <a:lnTo>
                    <a:pt x="594" y="55"/>
                  </a:lnTo>
                  <a:lnTo>
                    <a:pt x="621" y="90"/>
                  </a:lnTo>
                  <a:lnTo>
                    <a:pt x="627" y="69"/>
                  </a:lnTo>
                  <a:lnTo>
                    <a:pt x="647" y="48"/>
                  </a:lnTo>
                  <a:lnTo>
                    <a:pt x="667" y="34"/>
                  </a:lnTo>
                  <a:lnTo>
                    <a:pt x="693" y="27"/>
                  </a:lnTo>
                  <a:lnTo>
                    <a:pt x="706" y="27"/>
                  </a:lnTo>
                  <a:lnTo>
                    <a:pt x="720" y="34"/>
                  </a:lnTo>
                  <a:lnTo>
                    <a:pt x="733" y="48"/>
                  </a:lnTo>
                  <a:lnTo>
                    <a:pt x="739" y="62"/>
                  </a:lnTo>
                  <a:lnTo>
                    <a:pt x="746" y="83"/>
                  </a:lnTo>
                  <a:lnTo>
                    <a:pt x="746" y="104"/>
                  </a:lnTo>
                  <a:lnTo>
                    <a:pt x="581" y="798"/>
                  </a:lnTo>
                  <a:lnTo>
                    <a:pt x="561" y="847"/>
                  </a:lnTo>
                  <a:lnTo>
                    <a:pt x="528" y="903"/>
                  </a:lnTo>
                  <a:lnTo>
                    <a:pt x="482" y="944"/>
                  </a:lnTo>
                  <a:lnTo>
                    <a:pt x="416" y="986"/>
                  </a:lnTo>
                  <a:lnTo>
                    <a:pt x="324" y="1014"/>
                  </a:lnTo>
                  <a:lnTo>
                    <a:pt x="218" y="1021"/>
                  </a:lnTo>
                  <a:lnTo>
                    <a:pt x="172" y="1021"/>
                  </a:lnTo>
                  <a:lnTo>
                    <a:pt x="79" y="1007"/>
                  </a:lnTo>
                  <a:lnTo>
                    <a:pt x="40" y="993"/>
                  </a:lnTo>
                  <a:lnTo>
                    <a:pt x="13" y="965"/>
                  </a:lnTo>
                  <a:lnTo>
                    <a:pt x="0" y="923"/>
                  </a:lnTo>
                  <a:lnTo>
                    <a:pt x="0" y="896"/>
                  </a:lnTo>
                  <a:lnTo>
                    <a:pt x="13" y="868"/>
                  </a:lnTo>
                  <a:lnTo>
                    <a:pt x="26" y="854"/>
                  </a:lnTo>
                  <a:lnTo>
                    <a:pt x="66" y="826"/>
                  </a:lnTo>
                  <a:lnTo>
                    <a:pt x="99" y="826"/>
                  </a:lnTo>
                  <a:lnTo>
                    <a:pt x="119" y="833"/>
                  </a:lnTo>
                  <a:lnTo>
                    <a:pt x="132" y="847"/>
                  </a:lnTo>
                  <a:lnTo>
                    <a:pt x="145" y="889"/>
                  </a:lnTo>
                  <a:lnTo>
                    <a:pt x="145" y="903"/>
                  </a:lnTo>
                  <a:lnTo>
                    <a:pt x="139" y="916"/>
                  </a:lnTo>
                  <a:lnTo>
                    <a:pt x="126" y="937"/>
                  </a:lnTo>
                  <a:lnTo>
                    <a:pt x="112" y="951"/>
                  </a:lnTo>
                  <a:lnTo>
                    <a:pt x="93" y="965"/>
                  </a:lnTo>
                  <a:lnTo>
                    <a:pt x="119" y="972"/>
                  </a:lnTo>
                  <a:lnTo>
                    <a:pt x="152" y="979"/>
                  </a:lnTo>
                  <a:lnTo>
                    <a:pt x="258" y="979"/>
                  </a:lnTo>
                  <a:lnTo>
                    <a:pt x="317" y="965"/>
                  </a:lnTo>
                  <a:lnTo>
                    <a:pt x="383" y="923"/>
                  </a:lnTo>
                  <a:lnTo>
                    <a:pt x="429" y="868"/>
                  </a:lnTo>
                  <a:lnTo>
                    <a:pt x="449" y="819"/>
                  </a:lnTo>
                  <a:lnTo>
                    <a:pt x="469" y="757"/>
                  </a:lnTo>
                  <a:lnTo>
                    <a:pt x="502" y="618"/>
                  </a:lnTo>
                  <a:lnTo>
                    <a:pt x="442" y="659"/>
                  </a:lnTo>
                  <a:lnTo>
                    <a:pt x="383" y="687"/>
                  </a:lnTo>
                  <a:lnTo>
                    <a:pt x="310" y="701"/>
                  </a:lnTo>
                  <a:lnTo>
                    <a:pt x="238" y="687"/>
                  </a:lnTo>
                  <a:lnTo>
                    <a:pt x="172" y="659"/>
                  </a:lnTo>
                  <a:lnTo>
                    <a:pt x="126" y="604"/>
                  </a:lnTo>
                  <a:lnTo>
                    <a:pt x="93" y="527"/>
                  </a:lnTo>
                  <a:lnTo>
                    <a:pt x="79" y="437"/>
                  </a:lnTo>
                  <a:lnTo>
                    <a:pt x="99" y="305"/>
                  </a:lnTo>
                  <a:lnTo>
                    <a:pt x="159" y="187"/>
                  </a:lnTo>
                  <a:lnTo>
                    <a:pt x="251" y="90"/>
                  </a:lnTo>
                  <a:lnTo>
                    <a:pt x="357" y="20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 noEditPoints="1"/>
            </p:cNvSpPr>
            <p:nvPr/>
          </p:nvSpPr>
          <p:spPr bwMode="auto">
            <a:xfrm>
              <a:off x="18910" y="2594"/>
              <a:ext cx="1433" cy="1500"/>
            </a:xfrm>
            <a:custGeom>
              <a:avLst/>
              <a:gdLst/>
              <a:ahLst/>
              <a:cxnLst>
                <a:cxn ang="0">
                  <a:pos x="271" y="1264"/>
                </a:cxn>
                <a:cxn ang="0">
                  <a:pos x="482" y="1403"/>
                </a:cxn>
                <a:cxn ang="0">
                  <a:pos x="660" y="1451"/>
                </a:cxn>
                <a:cxn ang="0">
                  <a:pos x="825" y="1445"/>
                </a:cxn>
                <a:cxn ang="0">
                  <a:pos x="1004" y="1382"/>
                </a:cxn>
                <a:cxn ang="0">
                  <a:pos x="1122" y="1306"/>
                </a:cxn>
                <a:cxn ang="0">
                  <a:pos x="1162" y="1257"/>
                </a:cxn>
                <a:cxn ang="0">
                  <a:pos x="713" y="792"/>
                </a:cxn>
                <a:cxn ang="0">
                  <a:pos x="753" y="750"/>
                </a:cxn>
                <a:cxn ang="0">
                  <a:pos x="1274" y="1118"/>
                </a:cxn>
                <a:cxn ang="0">
                  <a:pos x="1367" y="882"/>
                </a:cxn>
                <a:cxn ang="0">
                  <a:pos x="1367" y="611"/>
                </a:cxn>
                <a:cxn ang="0">
                  <a:pos x="1274" y="375"/>
                </a:cxn>
                <a:cxn ang="0">
                  <a:pos x="231" y="278"/>
                </a:cxn>
                <a:cxn ang="0">
                  <a:pos x="99" y="500"/>
                </a:cxn>
                <a:cxn ang="0">
                  <a:pos x="53" y="750"/>
                </a:cxn>
                <a:cxn ang="0">
                  <a:pos x="93" y="986"/>
                </a:cxn>
                <a:cxn ang="0">
                  <a:pos x="231" y="1222"/>
                </a:cxn>
                <a:cxn ang="0">
                  <a:pos x="231" y="278"/>
                </a:cxn>
                <a:cxn ang="0">
                  <a:pos x="608" y="55"/>
                </a:cxn>
                <a:cxn ang="0">
                  <a:pos x="429" y="118"/>
                </a:cxn>
                <a:cxn ang="0">
                  <a:pos x="310" y="194"/>
                </a:cxn>
                <a:cxn ang="0">
                  <a:pos x="271" y="243"/>
                </a:cxn>
                <a:cxn ang="0">
                  <a:pos x="291" y="257"/>
                </a:cxn>
                <a:cxn ang="0">
                  <a:pos x="720" y="708"/>
                </a:cxn>
                <a:cxn ang="0">
                  <a:pos x="1056" y="153"/>
                </a:cxn>
                <a:cxn ang="0">
                  <a:pos x="852" y="62"/>
                </a:cxn>
                <a:cxn ang="0">
                  <a:pos x="713" y="48"/>
                </a:cxn>
                <a:cxn ang="0">
                  <a:pos x="885" y="21"/>
                </a:cxn>
                <a:cxn ang="0">
                  <a:pos x="1162" y="167"/>
                </a:cxn>
                <a:cxn ang="0">
                  <a:pos x="1360" y="417"/>
                </a:cxn>
                <a:cxn ang="0">
                  <a:pos x="1433" y="750"/>
                </a:cxn>
                <a:cxn ang="0">
                  <a:pos x="1360" y="1076"/>
                </a:cxn>
                <a:cxn ang="0">
                  <a:pos x="1162" y="1333"/>
                </a:cxn>
                <a:cxn ang="0">
                  <a:pos x="878" y="1479"/>
                </a:cxn>
                <a:cxn ang="0">
                  <a:pos x="548" y="1479"/>
                </a:cxn>
                <a:cxn ang="0">
                  <a:pos x="271" y="1333"/>
                </a:cxn>
                <a:cxn ang="0">
                  <a:pos x="73" y="1083"/>
                </a:cxn>
                <a:cxn ang="0">
                  <a:pos x="0" y="750"/>
                </a:cxn>
                <a:cxn ang="0">
                  <a:pos x="73" y="424"/>
                </a:cxn>
                <a:cxn ang="0">
                  <a:pos x="264" y="167"/>
                </a:cxn>
                <a:cxn ang="0">
                  <a:pos x="555" y="21"/>
                </a:cxn>
              </a:cxnLst>
              <a:rect l="0" t="0" r="r" b="b"/>
              <a:pathLst>
                <a:path w="1433" h="1500">
                  <a:moveTo>
                    <a:pt x="713" y="792"/>
                  </a:moveTo>
                  <a:lnTo>
                    <a:pt x="271" y="1264"/>
                  </a:lnTo>
                  <a:lnTo>
                    <a:pt x="376" y="1347"/>
                  </a:lnTo>
                  <a:lnTo>
                    <a:pt x="482" y="1403"/>
                  </a:lnTo>
                  <a:lnTo>
                    <a:pt x="581" y="1438"/>
                  </a:lnTo>
                  <a:lnTo>
                    <a:pt x="660" y="1451"/>
                  </a:lnTo>
                  <a:lnTo>
                    <a:pt x="720" y="1451"/>
                  </a:lnTo>
                  <a:lnTo>
                    <a:pt x="825" y="1445"/>
                  </a:lnTo>
                  <a:lnTo>
                    <a:pt x="924" y="1417"/>
                  </a:lnTo>
                  <a:lnTo>
                    <a:pt x="1004" y="1382"/>
                  </a:lnTo>
                  <a:lnTo>
                    <a:pt x="1070" y="1340"/>
                  </a:lnTo>
                  <a:lnTo>
                    <a:pt x="1122" y="1306"/>
                  </a:lnTo>
                  <a:lnTo>
                    <a:pt x="1162" y="1264"/>
                  </a:lnTo>
                  <a:lnTo>
                    <a:pt x="1162" y="1257"/>
                  </a:lnTo>
                  <a:lnTo>
                    <a:pt x="1142" y="1236"/>
                  </a:lnTo>
                  <a:lnTo>
                    <a:pt x="713" y="792"/>
                  </a:lnTo>
                  <a:close/>
                  <a:moveTo>
                    <a:pt x="1202" y="278"/>
                  </a:moveTo>
                  <a:lnTo>
                    <a:pt x="753" y="750"/>
                  </a:lnTo>
                  <a:lnTo>
                    <a:pt x="1202" y="1222"/>
                  </a:lnTo>
                  <a:lnTo>
                    <a:pt x="1274" y="1118"/>
                  </a:lnTo>
                  <a:lnTo>
                    <a:pt x="1334" y="1000"/>
                  </a:lnTo>
                  <a:lnTo>
                    <a:pt x="1367" y="882"/>
                  </a:lnTo>
                  <a:lnTo>
                    <a:pt x="1380" y="750"/>
                  </a:lnTo>
                  <a:lnTo>
                    <a:pt x="1367" y="611"/>
                  </a:lnTo>
                  <a:lnTo>
                    <a:pt x="1327" y="486"/>
                  </a:lnTo>
                  <a:lnTo>
                    <a:pt x="1274" y="375"/>
                  </a:lnTo>
                  <a:lnTo>
                    <a:pt x="1202" y="278"/>
                  </a:lnTo>
                  <a:close/>
                  <a:moveTo>
                    <a:pt x="231" y="278"/>
                  </a:moveTo>
                  <a:lnTo>
                    <a:pt x="152" y="389"/>
                  </a:lnTo>
                  <a:lnTo>
                    <a:pt x="99" y="500"/>
                  </a:lnTo>
                  <a:lnTo>
                    <a:pt x="66" y="625"/>
                  </a:lnTo>
                  <a:lnTo>
                    <a:pt x="53" y="750"/>
                  </a:lnTo>
                  <a:lnTo>
                    <a:pt x="60" y="861"/>
                  </a:lnTo>
                  <a:lnTo>
                    <a:pt x="93" y="986"/>
                  </a:lnTo>
                  <a:lnTo>
                    <a:pt x="145" y="1104"/>
                  </a:lnTo>
                  <a:lnTo>
                    <a:pt x="231" y="1222"/>
                  </a:lnTo>
                  <a:lnTo>
                    <a:pt x="680" y="750"/>
                  </a:lnTo>
                  <a:lnTo>
                    <a:pt x="231" y="278"/>
                  </a:lnTo>
                  <a:close/>
                  <a:moveTo>
                    <a:pt x="713" y="48"/>
                  </a:moveTo>
                  <a:lnTo>
                    <a:pt x="608" y="55"/>
                  </a:lnTo>
                  <a:lnTo>
                    <a:pt x="508" y="83"/>
                  </a:lnTo>
                  <a:lnTo>
                    <a:pt x="429" y="118"/>
                  </a:lnTo>
                  <a:lnTo>
                    <a:pt x="363" y="160"/>
                  </a:lnTo>
                  <a:lnTo>
                    <a:pt x="310" y="194"/>
                  </a:lnTo>
                  <a:lnTo>
                    <a:pt x="271" y="236"/>
                  </a:lnTo>
                  <a:lnTo>
                    <a:pt x="271" y="243"/>
                  </a:lnTo>
                  <a:lnTo>
                    <a:pt x="284" y="250"/>
                  </a:lnTo>
                  <a:lnTo>
                    <a:pt x="291" y="257"/>
                  </a:lnTo>
                  <a:lnTo>
                    <a:pt x="291" y="264"/>
                  </a:lnTo>
                  <a:lnTo>
                    <a:pt x="720" y="708"/>
                  </a:lnTo>
                  <a:lnTo>
                    <a:pt x="1162" y="236"/>
                  </a:lnTo>
                  <a:lnTo>
                    <a:pt x="1056" y="153"/>
                  </a:lnTo>
                  <a:lnTo>
                    <a:pt x="951" y="97"/>
                  </a:lnTo>
                  <a:lnTo>
                    <a:pt x="852" y="62"/>
                  </a:lnTo>
                  <a:lnTo>
                    <a:pt x="773" y="48"/>
                  </a:lnTo>
                  <a:lnTo>
                    <a:pt x="713" y="48"/>
                  </a:lnTo>
                  <a:close/>
                  <a:moveTo>
                    <a:pt x="720" y="0"/>
                  </a:moveTo>
                  <a:lnTo>
                    <a:pt x="885" y="21"/>
                  </a:lnTo>
                  <a:lnTo>
                    <a:pt x="1030" y="76"/>
                  </a:lnTo>
                  <a:lnTo>
                    <a:pt x="1162" y="167"/>
                  </a:lnTo>
                  <a:lnTo>
                    <a:pt x="1274" y="278"/>
                  </a:lnTo>
                  <a:lnTo>
                    <a:pt x="1360" y="417"/>
                  </a:lnTo>
                  <a:lnTo>
                    <a:pt x="1413" y="576"/>
                  </a:lnTo>
                  <a:lnTo>
                    <a:pt x="1433" y="750"/>
                  </a:lnTo>
                  <a:lnTo>
                    <a:pt x="1413" y="924"/>
                  </a:lnTo>
                  <a:lnTo>
                    <a:pt x="1360" y="1076"/>
                  </a:lnTo>
                  <a:lnTo>
                    <a:pt x="1274" y="1215"/>
                  </a:lnTo>
                  <a:lnTo>
                    <a:pt x="1162" y="1333"/>
                  </a:lnTo>
                  <a:lnTo>
                    <a:pt x="1030" y="1424"/>
                  </a:lnTo>
                  <a:lnTo>
                    <a:pt x="878" y="1479"/>
                  </a:lnTo>
                  <a:lnTo>
                    <a:pt x="713" y="1500"/>
                  </a:lnTo>
                  <a:lnTo>
                    <a:pt x="548" y="1479"/>
                  </a:lnTo>
                  <a:lnTo>
                    <a:pt x="403" y="1424"/>
                  </a:lnTo>
                  <a:lnTo>
                    <a:pt x="271" y="1333"/>
                  </a:lnTo>
                  <a:lnTo>
                    <a:pt x="159" y="1222"/>
                  </a:lnTo>
                  <a:lnTo>
                    <a:pt x="73" y="1083"/>
                  </a:lnTo>
                  <a:lnTo>
                    <a:pt x="20" y="924"/>
                  </a:lnTo>
                  <a:lnTo>
                    <a:pt x="0" y="750"/>
                  </a:lnTo>
                  <a:lnTo>
                    <a:pt x="20" y="576"/>
                  </a:lnTo>
                  <a:lnTo>
                    <a:pt x="73" y="424"/>
                  </a:lnTo>
                  <a:lnTo>
                    <a:pt x="159" y="285"/>
                  </a:lnTo>
                  <a:lnTo>
                    <a:pt x="264" y="167"/>
                  </a:lnTo>
                  <a:lnTo>
                    <a:pt x="403" y="76"/>
                  </a:lnTo>
                  <a:lnTo>
                    <a:pt x="555" y="2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 noEditPoints="1"/>
            </p:cNvSpPr>
            <p:nvPr/>
          </p:nvSpPr>
          <p:spPr bwMode="auto">
            <a:xfrm>
              <a:off x="20983" y="2358"/>
              <a:ext cx="1472" cy="1549"/>
            </a:xfrm>
            <a:custGeom>
              <a:avLst/>
              <a:gdLst/>
              <a:ahLst/>
              <a:cxnLst>
                <a:cxn ang="0">
                  <a:pos x="720" y="833"/>
                </a:cxn>
                <a:cxn ang="0">
                  <a:pos x="700" y="840"/>
                </a:cxn>
                <a:cxn ang="0">
                  <a:pos x="1294" y="1465"/>
                </a:cxn>
                <a:cxn ang="0">
                  <a:pos x="1017" y="1097"/>
                </a:cxn>
                <a:cxn ang="0">
                  <a:pos x="872" y="861"/>
                </a:cxn>
                <a:cxn ang="0">
                  <a:pos x="938" y="111"/>
                </a:cxn>
                <a:cxn ang="0">
                  <a:pos x="1017" y="347"/>
                </a:cxn>
                <a:cxn ang="0">
                  <a:pos x="984" y="660"/>
                </a:cxn>
                <a:cxn ang="0">
                  <a:pos x="1122" y="666"/>
                </a:cxn>
                <a:cxn ang="0">
                  <a:pos x="1228" y="493"/>
                </a:cxn>
                <a:cxn ang="0">
                  <a:pos x="1188" y="271"/>
                </a:cxn>
                <a:cxn ang="0">
                  <a:pos x="1037" y="146"/>
                </a:cxn>
                <a:cxn ang="0">
                  <a:pos x="667" y="90"/>
                </a:cxn>
                <a:cxn ang="0">
                  <a:pos x="541" y="146"/>
                </a:cxn>
                <a:cxn ang="0">
                  <a:pos x="680" y="764"/>
                </a:cxn>
                <a:cxn ang="0">
                  <a:pos x="911" y="653"/>
                </a:cxn>
                <a:cxn ang="0">
                  <a:pos x="931" y="319"/>
                </a:cxn>
                <a:cxn ang="0">
                  <a:pos x="819" y="118"/>
                </a:cxn>
                <a:cxn ang="0">
                  <a:pos x="238" y="83"/>
                </a:cxn>
                <a:cxn ang="0">
                  <a:pos x="251" y="1424"/>
                </a:cxn>
                <a:cxn ang="0">
                  <a:pos x="238" y="1465"/>
                </a:cxn>
                <a:cxn ang="0">
                  <a:pos x="449" y="1375"/>
                </a:cxn>
                <a:cxn ang="0">
                  <a:pos x="482" y="83"/>
                </a:cxn>
                <a:cxn ang="0">
                  <a:pos x="746" y="0"/>
                </a:cxn>
                <a:cxn ang="0">
                  <a:pos x="1037" y="48"/>
                </a:cxn>
                <a:cxn ang="0">
                  <a:pos x="1261" y="222"/>
                </a:cxn>
                <a:cxn ang="0">
                  <a:pos x="1301" y="521"/>
                </a:cxn>
                <a:cxn ang="0">
                  <a:pos x="1169" y="722"/>
                </a:cxn>
                <a:cxn ang="0">
                  <a:pos x="1017" y="937"/>
                </a:cxn>
                <a:cxn ang="0">
                  <a:pos x="1241" y="1278"/>
                </a:cxn>
                <a:cxn ang="0">
                  <a:pos x="1387" y="1437"/>
                </a:cxn>
                <a:cxn ang="0">
                  <a:pos x="1472" y="1528"/>
                </a:cxn>
                <a:cxn ang="0">
                  <a:pos x="1439" y="1549"/>
                </a:cxn>
                <a:cxn ang="0">
                  <a:pos x="1037" y="1535"/>
                </a:cxn>
                <a:cxn ang="0">
                  <a:pos x="977" y="1444"/>
                </a:cxn>
                <a:cxn ang="0">
                  <a:pos x="614" y="840"/>
                </a:cxn>
                <a:cxn ang="0">
                  <a:pos x="568" y="1444"/>
                </a:cxn>
                <a:cxn ang="0">
                  <a:pos x="707" y="1465"/>
                </a:cxn>
                <a:cxn ang="0">
                  <a:pos x="733" y="1493"/>
                </a:cxn>
                <a:cxn ang="0">
                  <a:pos x="713" y="1542"/>
                </a:cxn>
                <a:cxn ang="0">
                  <a:pos x="20" y="1542"/>
                </a:cxn>
                <a:cxn ang="0">
                  <a:pos x="0" y="1493"/>
                </a:cxn>
                <a:cxn ang="0">
                  <a:pos x="27" y="1465"/>
                </a:cxn>
                <a:cxn ang="0">
                  <a:pos x="172" y="1444"/>
                </a:cxn>
                <a:cxn ang="0">
                  <a:pos x="192" y="139"/>
                </a:cxn>
                <a:cxn ang="0">
                  <a:pos x="60" y="83"/>
                </a:cxn>
                <a:cxn ang="0">
                  <a:pos x="7" y="69"/>
                </a:cxn>
                <a:cxn ang="0">
                  <a:pos x="13" y="14"/>
                </a:cxn>
              </a:cxnLst>
              <a:rect l="0" t="0" r="r" b="b"/>
              <a:pathLst>
                <a:path w="1472" h="1549">
                  <a:moveTo>
                    <a:pt x="799" y="826"/>
                  </a:moveTo>
                  <a:lnTo>
                    <a:pt x="740" y="833"/>
                  </a:lnTo>
                  <a:lnTo>
                    <a:pt x="720" y="833"/>
                  </a:lnTo>
                  <a:lnTo>
                    <a:pt x="707" y="840"/>
                  </a:lnTo>
                  <a:lnTo>
                    <a:pt x="700" y="833"/>
                  </a:lnTo>
                  <a:lnTo>
                    <a:pt x="700" y="840"/>
                  </a:lnTo>
                  <a:lnTo>
                    <a:pt x="707" y="840"/>
                  </a:lnTo>
                  <a:lnTo>
                    <a:pt x="1083" y="1465"/>
                  </a:lnTo>
                  <a:lnTo>
                    <a:pt x="1294" y="1465"/>
                  </a:lnTo>
                  <a:lnTo>
                    <a:pt x="1228" y="1389"/>
                  </a:lnTo>
                  <a:lnTo>
                    <a:pt x="1083" y="1194"/>
                  </a:lnTo>
                  <a:lnTo>
                    <a:pt x="1017" y="1097"/>
                  </a:lnTo>
                  <a:lnTo>
                    <a:pt x="957" y="1007"/>
                  </a:lnTo>
                  <a:lnTo>
                    <a:pt x="911" y="917"/>
                  </a:lnTo>
                  <a:lnTo>
                    <a:pt x="872" y="861"/>
                  </a:lnTo>
                  <a:lnTo>
                    <a:pt x="852" y="826"/>
                  </a:lnTo>
                  <a:lnTo>
                    <a:pt x="799" y="826"/>
                  </a:lnTo>
                  <a:close/>
                  <a:moveTo>
                    <a:pt x="938" y="111"/>
                  </a:moveTo>
                  <a:lnTo>
                    <a:pt x="977" y="187"/>
                  </a:lnTo>
                  <a:lnTo>
                    <a:pt x="1004" y="264"/>
                  </a:lnTo>
                  <a:lnTo>
                    <a:pt x="1017" y="347"/>
                  </a:lnTo>
                  <a:lnTo>
                    <a:pt x="1017" y="507"/>
                  </a:lnTo>
                  <a:lnTo>
                    <a:pt x="1004" y="583"/>
                  </a:lnTo>
                  <a:lnTo>
                    <a:pt x="984" y="660"/>
                  </a:lnTo>
                  <a:lnTo>
                    <a:pt x="951" y="729"/>
                  </a:lnTo>
                  <a:lnTo>
                    <a:pt x="1050" y="701"/>
                  </a:lnTo>
                  <a:lnTo>
                    <a:pt x="1122" y="666"/>
                  </a:lnTo>
                  <a:lnTo>
                    <a:pt x="1175" y="618"/>
                  </a:lnTo>
                  <a:lnTo>
                    <a:pt x="1208" y="555"/>
                  </a:lnTo>
                  <a:lnTo>
                    <a:pt x="1228" y="493"/>
                  </a:lnTo>
                  <a:lnTo>
                    <a:pt x="1235" y="423"/>
                  </a:lnTo>
                  <a:lnTo>
                    <a:pt x="1221" y="340"/>
                  </a:lnTo>
                  <a:lnTo>
                    <a:pt x="1188" y="271"/>
                  </a:lnTo>
                  <a:lnTo>
                    <a:pt x="1142" y="215"/>
                  </a:lnTo>
                  <a:lnTo>
                    <a:pt x="1089" y="173"/>
                  </a:lnTo>
                  <a:lnTo>
                    <a:pt x="1037" y="146"/>
                  </a:lnTo>
                  <a:lnTo>
                    <a:pt x="984" y="125"/>
                  </a:lnTo>
                  <a:lnTo>
                    <a:pt x="938" y="111"/>
                  </a:lnTo>
                  <a:close/>
                  <a:moveTo>
                    <a:pt x="667" y="90"/>
                  </a:moveTo>
                  <a:lnTo>
                    <a:pt x="601" y="97"/>
                  </a:lnTo>
                  <a:lnTo>
                    <a:pt x="561" y="118"/>
                  </a:lnTo>
                  <a:lnTo>
                    <a:pt x="541" y="146"/>
                  </a:lnTo>
                  <a:lnTo>
                    <a:pt x="535" y="180"/>
                  </a:lnTo>
                  <a:lnTo>
                    <a:pt x="535" y="771"/>
                  </a:lnTo>
                  <a:lnTo>
                    <a:pt x="680" y="764"/>
                  </a:lnTo>
                  <a:lnTo>
                    <a:pt x="786" y="750"/>
                  </a:lnTo>
                  <a:lnTo>
                    <a:pt x="865" y="715"/>
                  </a:lnTo>
                  <a:lnTo>
                    <a:pt x="911" y="653"/>
                  </a:lnTo>
                  <a:lnTo>
                    <a:pt x="931" y="562"/>
                  </a:lnTo>
                  <a:lnTo>
                    <a:pt x="938" y="437"/>
                  </a:lnTo>
                  <a:lnTo>
                    <a:pt x="931" y="319"/>
                  </a:lnTo>
                  <a:lnTo>
                    <a:pt x="911" y="229"/>
                  </a:lnTo>
                  <a:lnTo>
                    <a:pt x="872" y="159"/>
                  </a:lnTo>
                  <a:lnTo>
                    <a:pt x="819" y="118"/>
                  </a:lnTo>
                  <a:lnTo>
                    <a:pt x="753" y="97"/>
                  </a:lnTo>
                  <a:lnTo>
                    <a:pt x="667" y="90"/>
                  </a:lnTo>
                  <a:close/>
                  <a:moveTo>
                    <a:pt x="238" y="83"/>
                  </a:moveTo>
                  <a:lnTo>
                    <a:pt x="258" y="152"/>
                  </a:lnTo>
                  <a:lnTo>
                    <a:pt x="258" y="1382"/>
                  </a:lnTo>
                  <a:lnTo>
                    <a:pt x="251" y="1424"/>
                  </a:lnTo>
                  <a:lnTo>
                    <a:pt x="238" y="1465"/>
                  </a:lnTo>
                  <a:lnTo>
                    <a:pt x="238" y="1472"/>
                  </a:lnTo>
                  <a:lnTo>
                    <a:pt x="238" y="1465"/>
                  </a:lnTo>
                  <a:lnTo>
                    <a:pt x="469" y="1465"/>
                  </a:lnTo>
                  <a:lnTo>
                    <a:pt x="456" y="1417"/>
                  </a:lnTo>
                  <a:lnTo>
                    <a:pt x="449" y="1375"/>
                  </a:lnTo>
                  <a:lnTo>
                    <a:pt x="449" y="159"/>
                  </a:lnTo>
                  <a:lnTo>
                    <a:pt x="456" y="118"/>
                  </a:lnTo>
                  <a:lnTo>
                    <a:pt x="482" y="83"/>
                  </a:lnTo>
                  <a:lnTo>
                    <a:pt x="238" y="83"/>
                  </a:lnTo>
                  <a:close/>
                  <a:moveTo>
                    <a:pt x="33" y="0"/>
                  </a:moveTo>
                  <a:lnTo>
                    <a:pt x="746" y="0"/>
                  </a:lnTo>
                  <a:lnTo>
                    <a:pt x="845" y="7"/>
                  </a:lnTo>
                  <a:lnTo>
                    <a:pt x="938" y="21"/>
                  </a:lnTo>
                  <a:lnTo>
                    <a:pt x="1037" y="48"/>
                  </a:lnTo>
                  <a:lnTo>
                    <a:pt x="1122" y="90"/>
                  </a:lnTo>
                  <a:lnTo>
                    <a:pt x="1202" y="146"/>
                  </a:lnTo>
                  <a:lnTo>
                    <a:pt x="1261" y="222"/>
                  </a:lnTo>
                  <a:lnTo>
                    <a:pt x="1301" y="312"/>
                  </a:lnTo>
                  <a:lnTo>
                    <a:pt x="1314" y="416"/>
                  </a:lnTo>
                  <a:lnTo>
                    <a:pt x="1301" y="521"/>
                  </a:lnTo>
                  <a:lnTo>
                    <a:pt x="1274" y="604"/>
                  </a:lnTo>
                  <a:lnTo>
                    <a:pt x="1228" y="673"/>
                  </a:lnTo>
                  <a:lnTo>
                    <a:pt x="1169" y="722"/>
                  </a:lnTo>
                  <a:lnTo>
                    <a:pt x="1096" y="764"/>
                  </a:lnTo>
                  <a:lnTo>
                    <a:pt x="938" y="805"/>
                  </a:lnTo>
                  <a:lnTo>
                    <a:pt x="1017" y="937"/>
                  </a:lnTo>
                  <a:lnTo>
                    <a:pt x="1089" y="1048"/>
                  </a:lnTo>
                  <a:lnTo>
                    <a:pt x="1142" y="1139"/>
                  </a:lnTo>
                  <a:lnTo>
                    <a:pt x="1241" y="1278"/>
                  </a:lnTo>
                  <a:lnTo>
                    <a:pt x="1288" y="1333"/>
                  </a:lnTo>
                  <a:lnTo>
                    <a:pt x="1334" y="1396"/>
                  </a:lnTo>
                  <a:lnTo>
                    <a:pt x="1387" y="1437"/>
                  </a:lnTo>
                  <a:lnTo>
                    <a:pt x="1466" y="1479"/>
                  </a:lnTo>
                  <a:lnTo>
                    <a:pt x="1472" y="1493"/>
                  </a:lnTo>
                  <a:lnTo>
                    <a:pt x="1472" y="1528"/>
                  </a:lnTo>
                  <a:lnTo>
                    <a:pt x="1459" y="1535"/>
                  </a:lnTo>
                  <a:lnTo>
                    <a:pt x="1453" y="1542"/>
                  </a:lnTo>
                  <a:lnTo>
                    <a:pt x="1439" y="1549"/>
                  </a:lnTo>
                  <a:lnTo>
                    <a:pt x="1056" y="1549"/>
                  </a:lnTo>
                  <a:lnTo>
                    <a:pt x="1043" y="1542"/>
                  </a:lnTo>
                  <a:lnTo>
                    <a:pt x="1037" y="1535"/>
                  </a:lnTo>
                  <a:lnTo>
                    <a:pt x="1030" y="1521"/>
                  </a:lnTo>
                  <a:lnTo>
                    <a:pt x="1004" y="1493"/>
                  </a:lnTo>
                  <a:lnTo>
                    <a:pt x="977" y="1444"/>
                  </a:lnTo>
                  <a:lnTo>
                    <a:pt x="951" y="1403"/>
                  </a:lnTo>
                  <a:lnTo>
                    <a:pt x="931" y="1368"/>
                  </a:lnTo>
                  <a:lnTo>
                    <a:pt x="614" y="840"/>
                  </a:lnTo>
                  <a:lnTo>
                    <a:pt x="548" y="840"/>
                  </a:lnTo>
                  <a:lnTo>
                    <a:pt x="548" y="1403"/>
                  </a:lnTo>
                  <a:lnTo>
                    <a:pt x="568" y="1444"/>
                  </a:lnTo>
                  <a:lnTo>
                    <a:pt x="601" y="1458"/>
                  </a:lnTo>
                  <a:lnTo>
                    <a:pt x="674" y="1465"/>
                  </a:lnTo>
                  <a:lnTo>
                    <a:pt x="707" y="1465"/>
                  </a:lnTo>
                  <a:lnTo>
                    <a:pt x="713" y="1472"/>
                  </a:lnTo>
                  <a:lnTo>
                    <a:pt x="726" y="1479"/>
                  </a:lnTo>
                  <a:lnTo>
                    <a:pt x="733" y="1493"/>
                  </a:lnTo>
                  <a:lnTo>
                    <a:pt x="733" y="1528"/>
                  </a:lnTo>
                  <a:lnTo>
                    <a:pt x="720" y="1535"/>
                  </a:lnTo>
                  <a:lnTo>
                    <a:pt x="713" y="1542"/>
                  </a:lnTo>
                  <a:lnTo>
                    <a:pt x="700" y="1549"/>
                  </a:lnTo>
                  <a:lnTo>
                    <a:pt x="33" y="1549"/>
                  </a:lnTo>
                  <a:lnTo>
                    <a:pt x="20" y="1542"/>
                  </a:lnTo>
                  <a:lnTo>
                    <a:pt x="13" y="1535"/>
                  </a:lnTo>
                  <a:lnTo>
                    <a:pt x="0" y="1528"/>
                  </a:lnTo>
                  <a:lnTo>
                    <a:pt x="0" y="1493"/>
                  </a:lnTo>
                  <a:lnTo>
                    <a:pt x="7" y="1479"/>
                  </a:lnTo>
                  <a:lnTo>
                    <a:pt x="20" y="1472"/>
                  </a:lnTo>
                  <a:lnTo>
                    <a:pt x="27" y="1465"/>
                  </a:lnTo>
                  <a:lnTo>
                    <a:pt x="60" y="1465"/>
                  </a:lnTo>
                  <a:lnTo>
                    <a:pt x="132" y="1458"/>
                  </a:lnTo>
                  <a:lnTo>
                    <a:pt x="172" y="1444"/>
                  </a:lnTo>
                  <a:lnTo>
                    <a:pt x="185" y="1410"/>
                  </a:lnTo>
                  <a:lnTo>
                    <a:pt x="192" y="1340"/>
                  </a:lnTo>
                  <a:lnTo>
                    <a:pt x="192" y="139"/>
                  </a:lnTo>
                  <a:lnTo>
                    <a:pt x="172" y="104"/>
                  </a:lnTo>
                  <a:lnTo>
                    <a:pt x="132" y="90"/>
                  </a:lnTo>
                  <a:lnTo>
                    <a:pt x="60" y="83"/>
                  </a:lnTo>
                  <a:lnTo>
                    <a:pt x="27" y="83"/>
                  </a:lnTo>
                  <a:lnTo>
                    <a:pt x="20" y="76"/>
                  </a:lnTo>
                  <a:lnTo>
                    <a:pt x="7" y="69"/>
                  </a:lnTo>
                  <a:lnTo>
                    <a:pt x="0" y="55"/>
                  </a:lnTo>
                  <a:lnTo>
                    <a:pt x="0" y="21"/>
                  </a:lnTo>
                  <a:lnTo>
                    <a:pt x="13" y="14"/>
                  </a:lnTo>
                  <a:lnTo>
                    <a:pt x="20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8" name="Group 2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14800" y="4267200"/>
            <a:ext cx="4267200" cy="675493"/>
            <a:chOff x="1237" y="2872"/>
            <a:chExt cx="15496" cy="2453"/>
          </a:xfrm>
          <a:solidFill>
            <a:srgbClr val="6600FF"/>
          </a:solidFill>
        </p:grpSpPr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237" y="3799"/>
              <a:ext cx="1123" cy="1526"/>
            </a:xfrm>
            <a:custGeom>
              <a:avLst/>
              <a:gdLst/>
              <a:ahLst/>
              <a:cxnLst>
                <a:cxn ang="0">
                  <a:pos x="485" y="11"/>
                </a:cxn>
                <a:cxn ang="0">
                  <a:pos x="595" y="73"/>
                </a:cxn>
                <a:cxn ang="0">
                  <a:pos x="671" y="186"/>
                </a:cxn>
                <a:cxn ang="0">
                  <a:pos x="738" y="382"/>
                </a:cxn>
                <a:cxn ang="0">
                  <a:pos x="780" y="593"/>
                </a:cxn>
                <a:cxn ang="0">
                  <a:pos x="785" y="727"/>
                </a:cxn>
                <a:cxn ang="0">
                  <a:pos x="961" y="268"/>
                </a:cxn>
                <a:cxn ang="0">
                  <a:pos x="1080" y="26"/>
                </a:cxn>
                <a:cxn ang="0">
                  <a:pos x="1118" y="31"/>
                </a:cxn>
                <a:cxn ang="0">
                  <a:pos x="1123" y="47"/>
                </a:cxn>
                <a:cxn ang="0">
                  <a:pos x="1109" y="83"/>
                </a:cxn>
                <a:cxn ang="0">
                  <a:pos x="1085" y="140"/>
                </a:cxn>
                <a:cxn ang="0">
                  <a:pos x="985" y="366"/>
                </a:cxn>
                <a:cxn ang="0">
                  <a:pos x="833" y="768"/>
                </a:cxn>
                <a:cxn ang="0">
                  <a:pos x="776" y="985"/>
                </a:cxn>
                <a:cxn ang="0">
                  <a:pos x="752" y="1139"/>
                </a:cxn>
                <a:cxn ang="0">
                  <a:pos x="695" y="1387"/>
                </a:cxn>
                <a:cxn ang="0">
                  <a:pos x="661" y="1490"/>
                </a:cxn>
                <a:cxn ang="0">
                  <a:pos x="628" y="1526"/>
                </a:cxn>
                <a:cxn ang="0">
                  <a:pos x="604" y="1516"/>
                </a:cxn>
                <a:cxn ang="0">
                  <a:pos x="600" y="1485"/>
                </a:cxn>
                <a:cxn ang="0">
                  <a:pos x="614" y="1392"/>
                </a:cxn>
                <a:cxn ang="0">
                  <a:pos x="666" y="1155"/>
                </a:cxn>
                <a:cxn ang="0">
                  <a:pos x="709" y="990"/>
                </a:cxn>
                <a:cxn ang="0">
                  <a:pos x="723" y="928"/>
                </a:cxn>
                <a:cxn ang="0">
                  <a:pos x="738" y="830"/>
                </a:cxn>
                <a:cxn ang="0">
                  <a:pos x="733" y="640"/>
                </a:cxn>
                <a:cxn ang="0">
                  <a:pos x="714" y="500"/>
                </a:cxn>
                <a:cxn ang="0">
                  <a:pos x="671" y="361"/>
                </a:cxn>
                <a:cxn ang="0">
                  <a:pos x="595" y="248"/>
                </a:cxn>
                <a:cxn ang="0">
                  <a:pos x="471" y="181"/>
                </a:cxn>
                <a:cxn ang="0">
                  <a:pos x="371" y="171"/>
                </a:cxn>
                <a:cxn ang="0">
                  <a:pos x="295" y="186"/>
                </a:cxn>
                <a:cxn ang="0">
                  <a:pos x="190" y="238"/>
                </a:cxn>
                <a:cxn ang="0">
                  <a:pos x="90" y="351"/>
                </a:cxn>
                <a:cxn ang="0">
                  <a:pos x="47" y="438"/>
                </a:cxn>
                <a:cxn ang="0">
                  <a:pos x="19" y="449"/>
                </a:cxn>
                <a:cxn ang="0">
                  <a:pos x="5" y="444"/>
                </a:cxn>
                <a:cxn ang="0">
                  <a:pos x="0" y="423"/>
                </a:cxn>
                <a:cxn ang="0">
                  <a:pos x="24" y="341"/>
                </a:cxn>
                <a:cxn ang="0">
                  <a:pos x="86" y="217"/>
                </a:cxn>
                <a:cxn ang="0">
                  <a:pos x="190" y="93"/>
                </a:cxn>
                <a:cxn ang="0">
                  <a:pos x="333" y="11"/>
                </a:cxn>
              </a:cxnLst>
              <a:rect l="0" t="0" r="r" b="b"/>
              <a:pathLst>
                <a:path w="1123" h="1526">
                  <a:moveTo>
                    <a:pt x="419" y="0"/>
                  </a:moveTo>
                  <a:lnTo>
                    <a:pt x="485" y="11"/>
                  </a:lnTo>
                  <a:lnTo>
                    <a:pt x="547" y="31"/>
                  </a:lnTo>
                  <a:lnTo>
                    <a:pt x="595" y="73"/>
                  </a:lnTo>
                  <a:lnTo>
                    <a:pt x="638" y="124"/>
                  </a:lnTo>
                  <a:lnTo>
                    <a:pt x="671" y="186"/>
                  </a:lnTo>
                  <a:lnTo>
                    <a:pt x="700" y="253"/>
                  </a:lnTo>
                  <a:lnTo>
                    <a:pt x="738" y="382"/>
                  </a:lnTo>
                  <a:lnTo>
                    <a:pt x="766" y="495"/>
                  </a:lnTo>
                  <a:lnTo>
                    <a:pt x="780" y="593"/>
                  </a:lnTo>
                  <a:lnTo>
                    <a:pt x="785" y="670"/>
                  </a:lnTo>
                  <a:lnTo>
                    <a:pt x="785" y="727"/>
                  </a:lnTo>
                  <a:lnTo>
                    <a:pt x="871" y="495"/>
                  </a:lnTo>
                  <a:lnTo>
                    <a:pt x="961" y="268"/>
                  </a:lnTo>
                  <a:lnTo>
                    <a:pt x="1066" y="42"/>
                  </a:lnTo>
                  <a:lnTo>
                    <a:pt x="1080" y="26"/>
                  </a:lnTo>
                  <a:lnTo>
                    <a:pt x="1109" y="26"/>
                  </a:lnTo>
                  <a:lnTo>
                    <a:pt x="1118" y="31"/>
                  </a:lnTo>
                  <a:lnTo>
                    <a:pt x="1123" y="37"/>
                  </a:lnTo>
                  <a:lnTo>
                    <a:pt x="1123" y="47"/>
                  </a:lnTo>
                  <a:lnTo>
                    <a:pt x="1118" y="62"/>
                  </a:lnTo>
                  <a:lnTo>
                    <a:pt x="1109" y="83"/>
                  </a:lnTo>
                  <a:lnTo>
                    <a:pt x="1099" y="114"/>
                  </a:lnTo>
                  <a:lnTo>
                    <a:pt x="1085" y="140"/>
                  </a:lnTo>
                  <a:lnTo>
                    <a:pt x="1037" y="243"/>
                  </a:lnTo>
                  <a:lnTo>
                    <a:pt x="985" y="366"/>
                  </a:lnTo>
                  <a:lnTo>
                    <a:pt x="880" y="634"/>
                  </a:lnTo>
                  <a:lnTo>
                    <a:pt x="833" y="768"/>
                  </a:lnTo>
                  <a:lnTo>
                    <a:pt x="795" y="892"/>
                  </a:lnTo>
                  <a:lnTo>
                    <a:pt x="776" y="985"/>
                  </a:lnTo>
                  <a:lnTo>
                    <a:pt x="766" y="1052"/>
                  </a:lnTo>
                  <a:lnTo>
                    <a:pt x="752" y="1139"/>
                  </a:lnTo>
                  <a:lnTo>
                    <a:pt x="728" y="1253"/>
                  </a:lnTo>
                  <a:lnTo>
                    <a:pt x="695" y="1387"/>
                  </a:lnTo>
                  <a:lnTo>
                    <a:pt x="680" y="1444"/>
                  </a:lnTo>
                  <a:lnTo>
                    <a:pt x="661" y="1490"/>
                  </a:lnTo>
                  <a:lnTo>
                    <a:pt x="647" y="1516"/>
                  </a:lnTo>
                  <a:lnTo>
                    <a:pt x="628" y="1526"/>
                  </a:lnTo>
                  <a:lnTo>
                    <a:pt x="614" y="1521"/>
                  </a:lnTo>
                  <a:lnTo>
                    <a:pt x="604" y="1516"/>
                  </a:lnTo>
                  <a:lnTo>
                    <a:pt x="600" y="1500"/>
                  </a:lnTo>
                  <a:lnTo>
                    <a:pt x="600" y="1485"/>
                  </a:lnTo>
                  <a:lnTo>
                    <a:pt x="604" y="1449"/>
                  </a:lnTo>
                  <a:lnTo>
                    <a:pt x="614" y="1392"/>
                  </a:lnTo>
                  <a:lnTo>
                    <a:pt x="628" y="1320"/>
                  </a:lnTo>
                  <a:lnTo>
                    <a:pt x="666" y="1155"/>
                  </a:lnTo>
                  <a:lnTo>
                    <a:pt x="690" y="1067"/>
                  </a:lnTo>
                  <a:lnTo>
                    <a:pt x="709" y="990"/>
                  </a:lnTo>
                  <a:lnTo>
                    <a:pt x="719" y="959"/>
                  </a:lnTo>
                  <a:lnTo>
                    <a:pt x="723" y="928"/>
                  </a:lnTo>
                  <a:lnTo>
                    <a:pt x="733" y="887"/>
                  </a:lnTo>
                  <a:lnTo>
                    <a:pt x="738" y="830"/>
                  </a:lnTo>
                  <a:lnTo>
                    <a:pt x="738" y="701"/>
                  </a:lnTo>
                  <a:lnTo>
                    <a:pt x="733" y="640"/>
                  </a:lnTo>
                  <a:lnTo>
                    <a:pt x="728" y="573"/>
                  </a:lnTo>
                  <a:lnTo>
                    <a:pt x="714" y="500"/>
                  </a:lnTo>
                  <a:lnTo>
                    <a:pt x="695" y="428"/>
                  </a:lnTo>
                  <a:lnTo>
                    <a:pt x="671" y="361"/>
                  </a:lnTo>
                  <a:lnTo>
                    <a:pt x="638" y="299"/>
                  </a:lnTo>
                  <a:lnTo>
                    <a:pt x="595" y="248"/>
                  </a:lnTo>
                  <a:lnTo>
                    <a:pt x="538" y="207"/>
                  </a:lnTo>
                  <a:lnTo>
                    <a:pt x="471" y="181"/>
                  </a:lnTo>
                  <a:lnTo>
                    <a:pt x="390" y="171"/>
                  </a:lnTo>
                  <a:lnTo>
                    <a:pt x="371" y="171"/>
                  </a:lnTo>
                  <a:lnTo>
                    <a:pt x="338" y="176"/>
                  </a:lnTo>
                  <a:lnTo>
                    <a:pt x="295" y="186"/>
                  </a:lnTo>
                  <a:lnTo>
                    <a:pt x="243" y="201"/>
                  </a:lnTo>
                  <a:lnTo>
                    <a:pt x="190" y="238"/>
                  </a:lnTo>
                  <a:lnTo>
                    <a:pt x="138" y="284"/>
                  </a:lnTo>
                  <a:lnTo>
                    <a:pt x="90" y="351"/>
                  </a:lnTo>
                  <a:lnTo>
                    <a:pt x="52" y="438"/>
                  </a:lnTo>
                  <a:lnTo>
                    <a:pt x="47" y="438"/>
                  </a:lnTo>
                  <a:lnTo>
                    <a:pt x="43" y="449"/>
                  </a:lnTo>
                  <a:lnTo>
                    <a:pt x="19" y="449"/>
                  </a:lnTo>
                  <a:lnTo>
                    <a:pt x="14" y="444"/>
                  </a:lnTo>
                  <a:lnTo>
                    <a:pt x="5" y="444"/>
                  </a:lnTo>
                  <a:lnTo>
                    <a:pt x="0" y="433"/>
                  </a:lnTo>
                  <a:lnTo>
                    <a:pt x="0" y="423"/>
                  </a:lnTo>
                  <a:lnTo>
                    <a:pt x="5" y="392"/>
                  </a:lnTo>
                  <a:lnTo>
                    <a:pt x="24" y="341"/>
                  </a:lnTo>
                  <a:lnTo>
                    <a:pt x="47" y="284"/>
                  </a:lnTo>
                  <a:lnTo>
                    <a:pt x="86" y="217"/>
                  </a:lnTo>
                  <a:lnTo>
                    <a:pt x="133" y="155"/>
                  </a:lnTo>
                  <a:lnTo>
                    <a:pt x="190" y="93"/>
                  </a:lnTo>
                  <a:lnTo>
                    <a:pt x="257" y="47"/>
                  </a:lnTo>
                  <a:lnTo>
                    <a:pt x="333" y="11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 noEditPoints="1"/>
            </p:cNvSpPr>
            <p:nvPr/>
          </p:nvSpPr>
          <p:spPr bwMode="auto">
            <a:xfrm>
              <a:off x="2379" y="4073"/>
              <a:ext cx="462" cy="1097"/>
            </a:xfrm>
            <a:custGeom>
              <a:avLst/>
              <a:gdLst/>
              <a:ahLst/>
              <a:cxnLst>
                <a:cxn ang="0">
                  <a:pos x="281" y="381"/>
                </a:cxn>
                <a:cxn ang="0">
                  <a:pos x="357" y="453"/>
                </a:cxn>
                <a:cxn ang="0">
                  <a:pos x="367" y="546"/>
                </a:cxn>
                <a:cxn ang="0">
                  <a:pos x="352" y="582"/>
                </a:cxn>
                <a:cxn ang="0">
                  <a:pos x="324" y="659"/>
                </a:cxn>
                <a:cxn ang="0">
                  <a:pos x="286" y="768"/>
                </a:cxn>
                <a:cxn ang="0">
                  <a:pos x="233" y="896"/>
                </a:cxn>
                <a:cxn ang="0">
                  <a:pos x="210" y="999"/>
                </a:cxn>
                <a:cxn ang="0">
                  <a:pos x="214" y="1036"/>
                </a:cxn>
                <a:cxn ang="0">
                  <a:pos x="248" y="1056"/>
                </a:cxn>
                <a:cxn ang="0">
                  <a:pos x="338" y="1005"/>
                </a:cxn>
                <a:cxn ang="0">
                  <a:pos x="409" y="855"/>
                </a:cxn>
                <a:cxn ang="0">
                  <a:pos x="414" y="840"/>
                </a:cxn>
                <a:cxn ang="0">
                  <a:pos x="428" y="829"/>
                </a:cxn>
                <a:cxn ang="0">
                  <a:pos x="457" y="835"/>
                </a:cxn>
                <a:cxn ang="0">
                  <a:pos x="462" y="850"/>
                </a:cxn>
                <a:cxn ang="0">
                  <a:pos x="443" y="907"/>
                </a:cxn>
                <a:cxn ang="0">
                  <a:pos x="395" y="1005"/>
                </a:cxn>
                <a:cxn ang="0">
                  <a:pos x="305" y="1087"/>
                </a:cxn>
                <a:cxn ang="0">
                  <a:pos x="186" y="1087"/>
                </a:cxn>
                <a:cxn ang="0">
                  <a:pos x="110" y="1015"/>
                </a:cxn>
                <a:cxn ang="0">
                  <a:pos x="100" y="938"/>
                </a:cxn>
                <a:cxn ang="0">
                  <a:pos x="114" y="896"/>
                </a:cxn>
                <a:cxn ang="0">
                  <a:pos x="229" y="582"/>
                </a:cxn>
                <a:cxn ang="0">
                  <a:pos x="252" y="515"/>
                </a:cxn>
                <a:cxn ang="0">
                  <a:pos x="257" y="448"/>
                </a:cxn>
                <a:cxn ang="0">
                  <a:pos x="233" y="412"/>
                </a:cxn>
                <a:cxn ang="0">
                  <a:pos x="186" y="417"/>
                </a:cxn>
                <a:cxn ang="0">
                  <a:pos x="114" y="479"/>
                </a:cxn>
                <a:cxn ang="0">
                  <a:pos x="57" y="613"/>
                </a:cxn>
                <a:cxn ang="0">
                  <a:pos x="38" y="639"/>
                </a:cxn>
                <a:cxn ang="0">
                  <a:pos x="10" y="634"/>
                </a:cxn>
                <a:cxn ang="0">
                  <a:pos x="0" y="618"/>
                </a:cxn>
                <a:cxn ang="0">
                  <a:pos x="19" y="556"/>
                </a:cxn>
                <a:cxn ang="0">
                  <a:pos x="72" y="458"/>
                </a:cxn>
                <a:cxn ang="0">
                  <a:pos x="162" y="381"/>
                </a:cxn>
                <a:cxn ang="0">
                  <a:pos x="362" y="0"/>
                </a:cxn>
                <a:cxn ang="0">
                  <a:pos x="395" y="10"/>
                </a:cxn>
                <a:cxn ang="0">
                  <a:pos x="414" y="25"/>
                </a:cxn>
                <a:cxn ang="0">
                  <a:pos x="424" y="51"/>
                </a:cxn>
                <a:cxn ang="0">
                  <a:pos x="409" y="108"/>
                </a:cxn>
                <a:cxn ang="0">
                  <a:pos x="338" y="154"/>
                </a:cxn>
                <a:cxn ang="0">
                  <a:pos x="305" y="144"/>
                </a:cxn>
                <a:cxn ang="0">
                  <a:pos x="286" y="128"/>
                </a:cxn>
                <a:cxn ang="0">
                  <a:pos x="276" y="103"/>
                </a:cxn>
                <a:cxn ang="0">
                  <a:pos x="290" y="46"/>
                </a:cxn>
                <a:cxn ang="0">
                  <a:pos x="362" y="0"/>
                </a:cxn>
              </a:cxnLst>
              <a:rect l="0" t="0" r="r" b="b"/>
              <a:pathLst>
                <a:path w="462" h="1097">
                  <a:moveTo>
                    <a:pt x="224" y="371"/>
                  </a:moveTo>
                  <a:lnTo>
                    <a:pt x="281" y="381"/>
                  </a:lnTo>
                  <a:lnTo>
                    <a:pt x="324" y="412"/>
                  </a:lnTo>
                  <a:lnTo>
                    <a:pt x="357" y="453"/>
                  </a:lnTo>
                  <a:lnTo>
                    <a:pt x="367" y="510"/>
                  </a:lnTo>
                  <a:lnTo>
                    <a:pt x="367" y="546"/>
                  </a:lnTo>
                  <a:lnTo>
                    <a:pt x="362" y="561"/>
                  </a:lnTo>
                  <a:lnTo>
                    <a:pt x="352" y="582"/>
                  </a:lnTo>
                  <a:lnTo>
                    <a:pt x="343" y="618"/>
                  </a:lnTo>
                  <a:lnTo>
                    <a:pt x="324" y="659"/>
                  </a:lnTo>
                  <a:lnTo>
                    <a:pt x="295" y="742"/>
                  </a:lnTo>
                  <a:lnTo>
                    <a:pt x="286" y="768"/>
                  </a:lnTo>
                  <a:lnTo>
                    <a:pt x="257" y="835"/>
                  </a:lnTo>
                  <a:lnTo>
                    <a:pt x="233" y="896"/>
                  </a:lnTo>
                  <a:lnTo>
                    <a:pt x="214" y="948"/>
                  </a:lnTo>
                  <a:lnTo>
                    <a:pt x="210" y="999"/>
                  </a:lnTo>
                  <a:lnTo>
                    <a:pt x="210" y="1020"/>
                  </a:lnTo>
                  <a:lnTo>
                    <a:pt x="214" y="1036"/>
                  </a:lnTo>
                  <a:lnTo>
                    <a:pt x="233" y="1056"/>
                  </a:lnTo>
                  <a:lnTo>
                    <a:pt x="248" y="1056"/>
                  </a:lnTo>
                  <a:lnTo>
                    <a:pt x="295" y="1041"/>
                  </a:lnTo>
                  <a:lnTo>
                    <a:pt x="338" y="1005"/>
                  </a:lnTo>
                  <a:lnTo>
                    <a:pt x="381" y="943"/>
                  </a:lnTo>
                  <a:lnTo>
                    <a:pt x="409" y="855"/>
                  </a:lnTo>
                  <a:lnTo>
                    <a:pt x="414" y="845"/>
                  </a:lnTo>
                  <a:lnTo>
                    <a:pt x="414" y="840"/>
                  </a:lnTo>
                  <a:lnTo>
                    <a:pt x="419" y="835"/>
                  </a:lnTo>
                  <a:lnTo>
                    <a:pt x="428" y="829"/>
                  </a:lnTo>
                  <a:lnTo>
                    <a:pt x="448" y="829"/>
                  </a:lnTo>
                  <a:lnTo>
                    <a:pt x="457" y="835"/>
                  </a:lnTo>
                  <a:lnTo>
                    <a:pt x="462" y="840"/>
                  </a:lnTo>
                  <a:lnTo>
                    <a:pt x="462" y="850"/>
                  </a:lnTo>
                  <a:lnTo>
                    <a:pt x="457" y="871"/>
                  </a:lnTo>
                  <a:lnTo>
                    <a:pt x="443" y="907"/>
                  </a:lnTo>
                  <a:lnTo>
                    <a:pt x="424" y="958"/>
                  </a:lnTo>
                  <a:lnTo>
                    <a:pt x="395" y="1005"/>
                  </a:lnTo>
                  <a:lnTo>
                    <a:pt x="352" y="1051"/>
                  </a:lnTo>
                  <a:lnTo>
                    <a:pt x="305" y="1087"/>
                  </a:lnTo>
                  <a:lnTo>
                    <a:pt x="243" y="1097"/>
                  </a:lnTo>
                  <a:lnTo>
                    <a:pt x="186" y="1087"/>
                  </a:lnTo>
                  <a:lnTo>
                    <a:pt x="143" y="1056"/>
                  </a:lnTo>
                  <a:lnTo>
                    <a:pt x="110" y="1015"/>
                  </a:lnTo>
                  <a:lnTo>
                    <a:pt x="100" y="958"/>
                  </a:lnTo>
                  <a:lnTo>
                    <a:pt x="100" y="938"/>
                  </a:lnTo>
                  <a:lnTo>
                    <a:pt x="114" y="891"/>
                  </a:lnTo>
                  <a:lnTo>
                    <a:pt x="114" y="896"/>
                  </a:lnTo>
                  <a:lnTo>
                    <a:pt x="210" y="634"/>
                  </a:lnTo>
                  <a:lnTo>
                    <a:pt x="229" y="582"/>
                  </a:lnTo>
                  <a:lnTo>
                    <a:pt x="243" y="541"/>
                  </a:lnTo>
                  <a:lnTo>
                    <a:pt x="252" y="515"/>
                  </a:lnTo>
                  <a:lnTo>
                    <a:pt x="257" y="489"/>
                  </a:lnTo>
                  <a:lnTo>
                    <a:pt x="257" y="448"/>
                  </a:lnTo>
                  <a:lnTo>
                    <a:pt x="252" y="433"/>
                  </a:lnTo>
                  <a:lnTo>
                    <a:pt x="233" y="412"/>
                  </a:lnTo>
                  <a:lnTo>
                    <a:pt x="219" y="412"/>
                  </a:lnTo>
                  <a:lnTo>
                    <a:pt x="186" y="417"/>
                  </a:lnTo>
                  <a:lnTo>
                    <a:pt x="148" y="443"/>
                  </a:lnTo>
                  <a:lnTo>
                    <a:pt x="114" y="479"/>
                  </a:lnTo>
                  <a:lnTo>
                    <a:pt x="81" y="536"/>
                  </a:lnTo>
                  <a:lnTo>
                    <a:pt x="57" y="613"/>
                  </a:lnTo>
                  <a:lnTo>
                    <a:pt x="48" y="634"/>
                  </a:lnTo>
                  <a:lnTo>
                    <a:pt x="38" y="639"/>
                  </a:lnTo>
                  <a:lnTo>
                    <a:pt x="14" y="639"/>
                  </a:lnTo>
                  <a:lnTo>
                    <a:pt x="10" y="634"/>
                  </a:lnTo>
                  <a:lnTo>
                    <a:pt x="0" y="628"/>
                  </a:lnTo>
                  <a:lnTo>
                    <a:pt x="0" y="618"/>
                  </a:lnTo>
                  <a:lnTo>
                    <a:pt x="5" y="597"/>
                  </a:lnTo>
                  <a:lnTo>
                    <a:pt x="19" y="556"/>
                  </a:lnTo>
                  <a:lnTo>
                    <a:pt x="38" y="510"/>
                  </a:lnTo>
                  <a:lnTo>
                    <a:pt x="72" y="458"/>
                  </a:lnTo>
                  <a:lnTo>
                    <a:pt x="114" y="417"/>
                  </a:lnTo>
                  <a:lnTo>
                    <a:pt x="162" y="381"/>
                  </a:lnTo>
                  <a:lnTo>
                    <a:pt x="224" y="371"/>
                  </a:lnTo>
                  <a:close/>
                  <a:moveTo>
                    <a:pt x="362" y="0"/>
                  </a:moveTo>
                  <a:lnTo>
                    <a:pt x="381" y="0"/>
                  </a:lnTo>
                  <a:lnTo>
                    <a:pt x="395" y="10"/>
                  </a:lnTo>
                  <a:lnTo>
                    <a:pt x="405" y="15"/>
                  </a:lnTo>
                  <a:lnTo>
                    <a:pt x="414" y="25"/>
                  </a:lnTo>
                  <a:lnTo>
                    <a:pt x="419" y="36"/>
                  </a:lnTo>
                  <a:lnTo>
                    <a:pt x="424" y="51"/>
                  </a:lnTo>
                  <a:lnTo>
                    <a:pt x="424" y="61"/>
                  </a:lnTo>
                  <a:lnTo>
                    <a:pt x="409" y="108"/>
                  </a:lnTo>
                  <a:lnTo>
                    <a:pt x="381" y="139"/>
                  </a:lnTo>
                  <a:lnTo>
                    <a:pt x="338" y="154"/>
                  </a:lnTo>
                  <a:lnTo>
                    <a:pt x="319" y="154"/>
                  </a:lnTo>
                  <a:lnTo>
                    <a:pt x="305" y="144"/>
                  </a:lnTo>
                  <a:lnTo>
                    <a:pt x="295" y="139"/>
                  </a:lnTo>
                  <a:lnTo>
                    <a:pt x="286" y="128"/>
                  </a:lnTo>
                  <a:lnTo>
                    <a:pt x="281" y="113"/>
                  </a:lnTo>
                  <a:lnTo>
                    <a:pt x="276" y="103"/>
                  </a:lnTo>
                  <a:lnTo>
                    <a:pt x="276" y="87"/>
                  </a:lnTo>
                  <a:lnTo>
                    <a:pt x="290" y="46"/>
                  </a:lnTo>
                  <a:lnTo>
                    <a:pt x="324" y="10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 noEditPoints="1"/>
            </p:cNvSpPr>
            <p:nvPr/>
          </p:nvSpPr>
          <p:spPr bwMode="auto">
            <a:xfrm>
              <a:off x="3750" y="3980"/>
              <a:ext cx="1423" cy="531"/>
            </a:xfrm>
            <a:custGeom>
              <a:avLst/>
              <a:gdLst/>
              <a:ahLst/>
              <a:cxnLst>
                <a:cxn ang="0">
                  <a:pos x="38" y="443"/>
                </a:cxn>
                <a:cxn ang="0">
                  <a:pos x="1375" y="443"/>
                </a:cxn>
                <a:cxn ang="0">
                  <a:pos x="1399" y="448"/>
                </a:cxn>
                <a:cxn ang="0">
                  <a:pos x="1418" y="464"/>
                </a:cxn>
                <a:cxn ang="0">
                  <a:pos x="1423" y="489"/>
                </a:cxn>
                <a:cxn ang="0">
                  <a:pos x="1423" y="505"/>
                </a:cxn>
                <a:cxn ang="0">
                  <a:pos x="1409" y="520"/>
                </a:cxn>
                <a:cxn ang="0">
                  <a:pos x="1399" y="526"/>
                </a:cxn>
                <a:cxn ang="0">
                  <a:pos x="1385" y="531"/>
                </a:cxn>
                <a:cxn ang="0">
                  <a:pos x="43" y="531"/>
                </a:cxn>
                <a:cxn ang="0">
                  <a:pos x="28" y="526"/>
                </a:cxn>
                <a:cxn ang="0">
                  <a:pos x="19" y="526"/>
                </a:cxn>
                <a:cxn ang="0">
                  <a:pos x="0" y="505"/>
                </a:cxn>
                <a:cxn ang="0">
                  <a:pos x="0" y="474"/>
                </a:cxn>
                <a:cxn ang="0">
                  <a:pos x="5" y="464"/>
                </a:cxn>
                <a:cxn ang="0">
                  <a:pos x="14" y="453"/>
                </a:cxn>
                <a:cxn ang="0">
                  <a:pos x="24" y="448"/>
                </a:cxn>
                <a:cxn ang="0">
                  <a:pos x="38" y="443"/>
                </a:cxn>
                <a:cxn ang="0">
                  <a:pos x="38" y="0"/>
                </a:cxn>
                <a:cxn ang="0">
                  <a:pos x="1380" y="0"/>
                </a:cxn>
                <a:cxn ang="0">
                  <a:pos x="1394" y="5"/>
                </a:cxn>
                <a:cxn ang="0">
                  <a:pos x="1404" y="5"/>
                </a:cxn>
                <a:cxn ang="0">
                  <a:pos x="1423" y="26"/>
                </a:cxn>
                <a:cxn ang="0">
                  <a:pos x="1423" y="41"/>
                </a:cxn>
                <a:cxn ang="0">
                  <a:pos x="1413" y="67"/>
                </a:cxn>
                <a:cxn ang="0">
                  <a:pos x="1399" y="77"/>
                </a:cxn>
                <a:cxn ang="0">
                  <a:pos x="1371" y="87"/>
                </a:cxn>
                <a:cxn ang="0">
                  <a:pos x="33" y="87"/>
                </a:cxn>
                <a:cxn ang="0">
                  <a:pos x="24" y="77"/>
                </a:cxn>
                <a:cxn ang="0">
                  <a:pos x="14" y="77"/>
                </a:cxn>
                <a:cxn ang="0">
                  <a:pos x="5" y="67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5" y="15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3" h="531">
                  <a:moveTo>
                    <a:pt x="38" y="443"/>
                  </a:moveTo>
                  <a:lnTo>
                    <a:pt x="1375" y="443"/>
                  </a:lnTo>
                  <a:lnTo>
                    <a:pt x="1399" y="448"/>
                  </a:lnTo>
                  <a:lnTo>
                    <a:pt x="1418" y="464"/>
                  </a:lnTo>
                  <a:lnTo>
                    <a:pt x="1423" y="489"/>
                  </a:lnTo>
                  <a:lnTo>
                    <a:pt x="1423" y="505"/>
                  </a:lnTo>
                  <a:lnTo>
                    <a:pt x="1409" y="520"/>
                  </a:lnTo>
                  <a:lnTo>
                    <a:pt x="1399" y="526"/>
                  </a:lnTo>
                  <a:lnTo>
                    <a:pt x="1385" y="531"/>
                  </a:lnTo>
                  <a:lnTo>
                    <a:pt x="43" y="531"/>
                  </a:lnTo>
                  <a:lnTo>
                    <a:pt x="28" y="526"/>
                  </a:lnTo>
                  <a:lnTo>
                    <a:pt x="19" y="526"/>
                  </a:lnTo>
                  <a:lnTo>
                    <a:pt x="0" y="505"/>
                  </a:lnTo>
                  <a:lnTo>
                    <a:pt x="0" y="474"/>
                  </a:lnTo>
                  <a:lnTo>
                    <a:pt x="5" y="464"/>
                  </a:lnTo>
                  <a:lnTo>
                    <a:pt x="14" y="453"/>
                  </a:lnTo>
                  <a:lnTo>
                    <a:pt x="24" y="448"/>
                  </a:lnTo>
                  <a:lnTo>
                    <a:pt x="38" y="443"/>
                  </a:lnTo>
                  <a:close/>
                  <a:moveTo>
                    <a:pt x="38" y="0"/>
                  </a:moveTo>
                  <a:lnTo>
                    <a:pt x="1380" y="0"/>
                  </a:lnTo>
                  <a:lnTo>
                    <a:pt x="1394" y="5"/>
                  </a:lnTo>
                  <a:lnTo>
                    <a:pt x="1404" y="5"/>
                  </a:lnTo>
                  <a:lnTo>
                    <a:pt x="1423" y="26"/>
                  </a:lnTo>
                  <a:lnTo>
                    <a:pt x="1423" y="41"/>
                  </a:lnTo>
                  <a:lnTo>
                    <a:pt x="1413" y="67"/>
                  </a:lnTo>
                  <a:lnTo>
                    <a:pt x="1399" y="77"/>
                  </a:lnTo>
                  <a:lnTo>
                    <a:pt x="1371" y="87"/>
                  </a:lnTo>
                  <a:lnTo>
                    <a:pt x="33" y="87"/>
                  </a:lnTo>
                  <a:lnTo>
                    <a:pt x="24" y="77"/>
                  </a:lnTo>
                  <a:lnTo>
                    <a:pt x="14" y="77"/>
                  </a:lnTo>
                  <a:lnTo>
                    <a:pt x="5" y="67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5" y="15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5958" y="3799"/>
              <a:ext cx="1004" cy="1511"/>
            </a:xfrm>
            <a:custGeom>
              <a:avLst/>
              <a:gdLst/>
              <a:ahLst/>
              <a:cxnLst>
                <a:cxn ang="0">
                  <a:pos x="281" y="11"/>
                </a:cxn>
                <a:cxn ang="0">
                  <a:pos x="376" y="73"/>
                </a:cxn>
                <a:cxn ang="0">
                  <a:pos x="424" y="201"/>
                </a:cxn>
                <a:cxn ang="0">
                  <a:pos x="495" y="114"/>
                </a:cxn>
                <a:cxn ang="0">
                  <a:pos x="605" y="37"/>
                </a:cxn>
                <a:cxn ang="0">
                  <a:pos x="757" y="0"/>
                </a:cxn>
                <a:cxn ang="0">
                  <a:pos x="895" y="31"/>
                </a:cxn>
                <a:cxn ang="0">
                  <a:pos x="976" y="119"/>
                </a:cxn>
                <a:cxn ang="0">
                  <a:pos x="1004" y="248"/>
                </a:cxn>
                <a:cxn ang="0">
                  <a:pos x="995" y="341"/>
                </a:cxn>
                <a:cxn ang="0">
                  <a:pos x="990" y="371"/>
                </a:cxn>
                <a:cxn ang="0">
                  <a:pos x="738" y="1438"/>
                </a:cxn>
                <a:cxn ang="0">
                  <a:pos x="714" y="1485"/>
                </a:cxn>
                <a:cxn ang="0">
                  <a:pos x="657" y="1511"/>
                </a:cxn>
                <a:cxn ang="0">
                  <a:pos x="605" y="1485"/>
                </a:cxn>
                <a:cxn ang="0">
                  <a:pos x="595" y="1449"/>
                </a:cxn>
                <a:cxn ang="0">
                  <a:pos x="600" y="1428"/>
                </a:cxn>
                <a:cxn ang="0">
                  <a:pos x="847" y="351"/>
                </a:cxn>
                <a:cxn ang="0">
                  <a:pos x="862" y="248"/>
                </a:cxn>
                <a:cxn ang="0">
                  <a:pos x="866" y="201"/>
                </a:cxn>
                <a:cxn ang="0">
                  <a:pos x="852" y="114"/>
                </a:cxn>
                <a:cxn ang="0">
                  <a:pos x="800" y="52"/>
                </a:cxn>
                <a:cxn ang="0">
                  <a:pos x="685" y="52"/>
                </a:cxn>
                <a:cxn ang="0">
                  <a:pos x="586" y="98"/>
                </a:cxn>
                <a:cxn ang="0">
                  <a:pos x="514" y="160"/>
                </a:cxn>
                <a:cxn ang="0">
                  <a:pos x="448" y="248"/>
                </a:cxn>
                <a:cxn ang="0">
                  <a:pos x="400" y="341"/>
                </a:cxn>
                <a:cxn ang="0">
                  <a:pos x="390" y="392"/>
                </a:cxn>
                <a:cxn ang="0">
                  <a:pos x="376" y="444"/>
                </a:cxn>
                <a:cxn ang="0">
                  <a:pos x="281" y="846"/>
                </a:cxn>
                <a:cxn ang="0">
                  <a:pos x="267" y="928"/>
                </a:cxn>
                <a:cxn ang="0">
                  <a:pos x="233" y="1011"/>
                </a:cxn>
                <a:cxn ang="0">
                  <a:pos x="176" y="1042"/>
                </a:cxn>
                <a:cxn ang="0">
                  <a:pos x="148" y="1036"/>
                </a:cxn>
                <a:cxn ang="0">
                  <a:pos x="124" y="1016"/>
                </a:cxn>
                <a:cxn ang="0">
                  <a:pos x="114" y="964"/>
                </a:cxn>
                <a:cxn ang="0">
                  <a:pos x="133" y="877"/>
                </a:cxn>
                <a:cxn ang="0">
                  <a:pos x="281" y="243"/>
                </a:cxn>
                <a:cxn ang="0">
                  <a:pos x="290" y="181"/>
                </a:cxn>
                <a:cxn ang="0">
                  <a:pos x="286" y="98"/>
                </a:cxn>
                <a:cxn ang="0">
                  <a:pos x="252" y="52"/>
                </a:cxn>
                <a:cxn ang="0">
                  <a:pos x="181" y="62"/>
                </a:cxn>
                <a:cxn ang="0">
                  <a:pos x="114" y="155"/>
                </a:cxn>
                <a:cxn ang="0">
                  <a:pos x="67" y="325"/>
                </a:cxn>
                <a:cxn ang="0">
                  <a:pos x="53" y="366"/>
                </a:cxn>
                <a:cxn ang="0">
                  <a:pos x="14" y="377"/>
                </a:cxn>
                <a:cxn ang="0">
                  <a:pos x="0" y="366"/>
                </a:cxn>
                <a:cxn ang="0">
                  <a:pos x="14" y="294"/>
                </a:cxn>
                <a:cxn ang="0">
                  <a:pos x="43" y="186"/>
                </a:cxn>
                <a:cxn ang="0">
                  <a:pos x="81" y="104"/>
                </a:cxn>
                <a:cxn ang="0">
                  <a:pos x="133" y="37"/>
                </a:cxn>
                <a:cxn ang="0">
                  <a:pos x="224" y="0"/>
                </a:cxn>
              </a:cxnLst>
              <a:rect l="0" t="0" r="r" b="b"/>
              <a:pathLst>
                <a:path w="1004" h="1511">
                  <a:moveTo>
                    <a:pt x="224" y="0"/>
                  </a:moveTo>
                  <a:lnTo>
                    <a:pt x="281" y="11"/>
                  </a:lnTo>
                  <a:lnTo>
                    <a:pt x="333" y="37"/>
                  </a:lnTo>
                  <a:lnTo>
                    <a:pt x="376" y="73"/>
                  </a:lnTo>
                  <a:lnTo>
                    <a:pt x="409" y="129"/>
                  </a:lnTo>
                  <a:lnTo>
                    <a:pt x="424" y="201"/>
                  </a:lnTo>
                  <a:lnTo>
                    <a:pt x="457" y="160"/>
                  </a:lnTo>
                  <a:lnTo>
                    <a:pt x="495" y="114"/>
                  </a:lnTo>
                  <a:lnTo>
                    <a:pt x="547" y="67"/>
                  </a:lnTo>
                  <a:lnTo>
                    <a:pt x="605" y="37"/>
                  </a:lnTo>
                  <a:lnTo>
                    <a:pt x="676" y="11"/>
                  </a:lnTo>
                  <a:lnTo>
                    <a:pt x="757" y="0"/>
                  </a:lnTo>
                  <a:lnTo>
                    <a:pt x="833" y="11"/>
                  </a:lnTo>
                  <a:lnTo>
                    <a:pt x="895" y="31"/>
                  </a:lnTo>
                  <a:lnTo>
                    <a:pt x="943" y="67"/>
                  </a:lnTo>
                  <a:lnTo>
                    <a:pt x="976" y="119"/>
                  </a:lnTo>
                  <a:lnTo>
                    <a:pt x="1000" y="176"/>
                  </a:lnTo>
                  <a:lnTo>
                    <a:pt x="1004" y="248"/>
                  </a:lnTo>
                  <a:lnTo>
                    <a:pt x="1000" y="299"/>
                  </a:lnTo>
                  <a:lnTo>
                    <a:pt x="995" y="341"/>
                  </a:lnTo>
                  <a:lnTo>
                    <a:pt x="985" y="382"/>
                  </a:lnTo>
                  <a:lnTo>
                    <a:pt x="990" y="371"/>
                  </a:lnTo>
                  <a:lnTo>
                    <a:pt x="743" y="1418"/>
                  </a:lnTo>
                  <a:lnTo>
                    <a:pt x="738" y="1438"/>
                  </a:lnTo>
                  <a:lnTo>
                    <a:pt x="728" y="1459"/>
                  </a:lnTo>
                  <a:lnTo>
                    <a:pt x="714" y="1485"/>
                  </a:lnTo>
                  <a:lnTo>
                    <a:pt x="690" y="1505"/>
                  </a:lnTo>
                  <a:lnTo>
                    <a:pt x="657" y="1511"/>
                  </a:lnTo>
                  <a:lnTo>
                    <a:pt x="619" y="1500"/>
                  </a:lnTo>
                  <a:lnTo>
                    <a:pt x="605" y="1485"/>
                  </a:lnTo>
                  <a:lnTo>
                    <a:pt x="600" y="1469"/>
                  </a:lnTo>
                  <a:lnTo>
                    <a:pt x="595" y="1449"/>
                  </a:lnTo>
                  <a:lnTo>
                    <a:pt x="595" y="1438"/>
                  </a:lnTo>
                  <a:lnTo>
                    <a:pt x="600" y="1428"/>
                  </a:lnTo>
                  <a:lnTo>
                    <a:pt x="600" y="1413"/>
                  </a:lnTo>
                  <a:lnTo>
                    <a:pt x="847" y="351"/>
                  </a:lnTo>
                  <a:lnTo>
                    <a:pt x="857" y="289"/>
                  </a:lnTo>
                  <a:lnTo>
                    <a:pt x="862" y="248"/>
                  </a:lnTo>
                  <a:lnTo>
                    <a:pt x="866" y="217"/>
                  </a:lnTo>
                  <a:lnTo>
                    <a:pt x="866" y="201"/>
                  </a:lnTo>
                  <a:lnTo>
                    <a:pt x="862" y="155"/>
                  </a:lnTo>
                  <a:lnTo>
                    <a:pt x="852" y="114"/>
                  </a:lnTo>
                  <a:lnTo>
                    <a:pt x="833" y="78"/>
                  </a:lnTo>
                  <a:lnTo>
                    <a:pt x="800" y="52"/>
                  </a:lnTo>
                  <a:lnTo>
                    <a:pt x="752" y="42"/>
                  </a:lnTo>
                  <a:lnTo>
                    <a:pt x="685" y="52"/>
                  </a:lnTo>
                  <a:lnTo>
                    <a:pt x="633" y="67"/>
                  </a:lnTo>
                  <a:lnTo>
                    <a:pt x="586" y="98"/>
                  </a:lnTo>
                  <a:lnTo>
                    <a:pt x="547" y="124"/>
                  </a:lnTo>
                  <a:lnTo>
                    <a:pt x="514" y="160"/>
                  </a:lnTo>
                  <a:lnTo>
                    <a:pt x="481" y="201"/>
                  </a:lnTo>
                  <a:lnTo>
                    <a:pt x="448" y="248"/>
                  </a:lnTo>
                  <a:lnTo>
                    <a:pt x="424" y="289"/>
                  </a:lnTo>
                  <a:lnTo>
                    <a:pt x="400" y="341"/>
                  </a:lnTo>
                  <a:lnTo>
                    <a:pt x="395" y="361"/>
                  </a:lnTo>
                  <a:lnTo>
                    <a:pt x="390" y="392"/>
                  </a:lnTo>
                  <a:lnTo>
                    <a:pt x="381" y="423"/>
                  </a:lnTo>
                  <a:lnTo>
                    <a:pt x="376" y="444"/>
                  </a:lnTo>
                  <a:lnTo>
                    <a:pt x="338" y="598"/>
                  </a:lnTo>
                  <a:lnTo>
                    <a:pt x="281" y="846"/>
                  </a:lnTo>
                  <a:lnTo>
                    <a:pt x="276" y="887"/>
                  </a:lnTo>
                  <a:lnTo>
                    <a:pt x="267" y="928"/>
                  </a:lnTo>
                  <a:lnTo>
                    <a:pt x="252" y="975"/>
                  </a:lnTo>
                  <a:lnTo>
                    <a:pt x="233" y="1011"/>
                  </a:lnTo>
                  <a:lnTo>
                    <a:pt x="205" y="1036"/>
                  </a:lnTo>
                  <a:lnTo>
                    <a:pt x="176" y="1042"/>
                  </a:lnTo>
                  <a:lnTo>
                    <a:pt x="162" y="1042"/>
                  </a:lnTo>
                  <a:lnTo>
                    <a:pt x="148" y="1036"/>
                  </a:lnTo>
                  <a:lnTo>
                    <a:pt x="133" y="1026"/>
                  </a:lnTo>
                  <a:lnTo>
                    <a:pt x="124" y="1016"/>
                  </a:lnTo>
                  <a:lnTo>
                    <a:pt x="114" y="1000"/>
                  </a:lnTo>
                  <a:lnTo>
                    <a:pt x="114" y="964"/>
                  </a:lnTo>
                  <a:lnTo>
                    <a:pt x="124" y="938"/>
                  </a:lnTo>
                  <a:lnTo>
                    <a:pt x="133" y="877"/>
                  </a:lnTo>
                  <a:lnTo>
                    <a:pt x="257" y="346"/>
                  </a:lnTo>
                  <a:lnTo>
                    <a:pt x="281" y="243"/>
                  </a:lnTo>
                  <a:lnTo>
                    <a:pt x="286" y="207"/>
                  </a:lnTo>
                  <a:lnTo>
                    <a:pt x="290" y="181"/>
                  </a:lnTo>
                  <a:lnTo>
                    <a:pt x="290" y="150"/>
                  </a:lnTo>
                  <a:lnTo>
                    <a:pt x="286" y="98"/>
                  </a:lnTo>
                  <a:lnTo>
                    <a:pt x="271" y="67"/>
                  </a:lnTo>
                  <a:lnTo>
                    <a:pt x="252" y="52"/>
                  </a:lnTo>
                  <a:lnTo>
                    <a:pt x="224" y="47"/>
                  </a:lnTo>
                  <a:lnTo>
                    <a:pt x="181" y="62"/>
                  </a:lnTo>
                  <a:lnTo>
                    <a:pt x="143" y="98"/>
                  </a:lnTo>
                  <a:lnTo>
                    <a:pt x="114" y="155"/>
                  </a:lnTo>
                  <a:lnTo>
                    <a:pt x="91" y="232"/>
                  </a:lnTo>
                  <a:lnTo>
                    <a:pt x="67" y="325"/>
                  </a:lnTo>
                  <a:lnTo>
                    <a:pt x="62" y="346"/>
                  </a:lnTo>
                  <a:lnTo>
                    <a:pt x="53" y="366"/>
                  </a:lnTo>
                  <a:lnTo>
                    <a:pt x="43" y="377"/>
                  </a:lnTo>
                  <a:lnTo>
                    <a:pt x="14" y="377"/>
                  </a:lnTo>
                  <a:lnTo>
                    <a:pt x="5" y="371"/>
                  </a:lnTo>
                  <a:lnTo>
                    <a:pt x="0" y="366"/>
                  </a:lnTo>
                  <a:lnTo>
                    <a:pt x="0" y="356"/>
                  </a:lnTo>
                  <a:lnTo>
                    <a:pt x="14" y="294"/>
                  </a:lnTo>
                  <a:lnTo>
                    <a:pt x="29" y="243"/>
                  </a:lnTo>
                  <a:lnTo>
                    <a:pt x="43" y="186"/>
                  </a:lnTo>
                  <a:lnTo>
                    <a:pt x="67" y="129"/>
                  </a:lnTo>
                  <a:lnTo>
                    <a:pt x="81" y="104"/>
                  </a:lnTo>
                  <a:lnTo>
                    <a:pt x="105" y="67"/>
                  </a:lnTo>
                  <a:lnTo>
                    <a:pt x="133" y="37"/>
                  </a:lnTo>
                  <a:lnTo>
                    <a:pt x="171" y="11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7062" y="4037"/>
              <a:ext cx="714" cy="111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4" y="5"/>
                </a:cxn>
                <a:cxn ang="0">
                  <a:pos x="481" y="10"/>
                </a:cxn>
                <a:cxn ang="0">
                  <a:pos x="586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14" y="36"/>
                </a:cxn>
                <a:cxn ang="0">
                  <a:pos x="695" y="56"/>
                </a:cxn>
                <a:cxn ang="0">
                  <a:pos x="600" y="61"/>
                </a:cxn>
                <a:cxn ang="0">
                  <a:pos x="543" y="82"/>
                </a:cxn>
                <a:cxn ang="0">
                  <a:pos x="524" y="128"/>
                </a:cxn>
                <a:cxn ang="0">
                  <a:pos x="319" y="1010"/>
                </a:cxn>
                <a:cxn ang="0">
                  <a:pos x="329" y="1051"/>
                </a:cxn>
                <a:cxn ang="0">
                  <a:pos x="376" y="1061"/>
                </a:cxn>
                <a:cxn ang="0">
                  <a:pos x="471" y="1072"/>
                </a:cxn>
                <a:cxn ang="0">
                  <a:pos x="467" y="1102"/>
                </a:cxn>
                <a:cxn ang="0">
                  <a:pos x="457" y="1113"/>
                </a:cxn>
                <a:cxn ang="0">
                  <a:pos x="386" y="1118"/>
                </a:cxn>
                <a:cxn ang="0">
                  <a:pos x="229" y="1108"/>
                </a:cxn>
                <a:cxn ang="0">
                  <a:pos x="124" y="1113"/>
                </a:cxn>
                <a:cxn ang="0">
                  <a:pos x="5" y="1108"/>
                </a:cxn>
                <a:cxn ang="0">
                  <a:pos x="0" y="1097"/>
                </a:cxn>
                <a:cxn ang="0">
                  <a:pos x="5" y="1066"/>
                </a:cxn>
                <a:cxn ang="0">
                  <a:pos x="110" y="1056"/>
                </a:cxn>
                <a:cxn ang="0">
                  <a:pos x="167" y="1035"/>
                </a:cxn>
                <a:cxn ang="0">
                  <a:pos x="186" y="984"/>
                </a:cxn>
                <a:cxn ang="0">
                  <a:pos x="386" y="103"/>
                </a:cxn>
                <a:cxn ang="0">
                  <a:pos x="391" y="72"/>
                </a:cxn>
                <a:cxn ang="0">
                  <a:pos x="372" y="66"/>
                </a:cxn>
                <a:cxn ang="0">
                  <a:pos x="333" y="61"/>
                </a:cxn>
                <a:cxn ang="0">
                  <a:pos x="262" y="56"/>
                </a:cxn>
                <a:cxn ang="0">
                  <a:pos x="243" y="20"/>
                </a:cxn>
                <a:cxn ang="0">
                  <a:pos x="253" y="5"/>
                </a:cxn>
                <a:cxn ang="0">
                  <a:pos x="262" y="0"/>
                </a:cxn>
              </a:cxnLst>
              <a:rect l="0" t="0" r="r" b="b"/>
              <a:pathLst>
                <a:path w="714" h="1118">
                  <a:moveTo>
                    <a:pt x="262" y="0"/>
                  </a:moveTo>
                  <a:lnTo>
                    <a:pt x="324" y="0"/>
                  </a:lnTo>
                  <a:lnTo>
                    <a:pt x="376" y="5"/>
                  </a:lnTo>
                  <a:lnTo>
                    <a:pt x="414" y="5"/>
                  </a:lnTo>
                  <a:lnTo>
                    <a:pt x="443" y="10"/>
                  </a:lnTo>
                  <a:lnTo>
                    <a:pt x="481" y="10"/>
                  </a:lnTo>
                  <a:lnTo>
                    <a:pt x="533" y="5"/>
                  </a:lnTo>
                  <a:lnTo>
                    <a:pt x="586" y="5"/>
                  </a:lnTo>
                  <a:lnTo>
                    <a:pt x="638" y="0"/>
                  </a:lnTo>
                  <a:lnTo>
                    <a:pt x="695" y="0"/>
                  </a:lnTo>
                  <a:lnTo>
                    <a:pt x="705" y="5"/>
                  </a:lnTo>
                  <a:lnTo>
                    <a:pt x="709" y="10"/>
                  </a:lnTo>
                  <a:lnTo>
                    <a:pt x="714" y="20"/>
                  </a:lnTo>
                  <a:lnTo>
                    <a:pt x="714" y="36"/>
                  </a:lnTo>
                  <a:lnTo>
                    <a:pt x="705" y="56"/>
                  </a:lnTo>
                  <a:lnTo>
                    <a:pt x="695" y="56"/>
                  </a:lnTo>
                  <a:lnTo>
                    <a:pt x="686" y="61"/>
                  </a:lnTo>
                  <a:lnTo>
                    <a:pt x="600" y="61"/>
                  </a:lnTo>
                  <a:lnTo>
                    <a:pt x="567" y="66"/>
                  </a:lnTo>
                  <a:lnTo>
                    <a:pt x="543" y="82"/>
                  </a:lnTo>
                  <a:lnTo>
                    <a:pt x="533" y="97"/>
                  </a:lnTo>
                  <a:lnTo>
                    <a:pt x="524" y="128"/>
                  </a:lnTo>
                  <a:lnTo>
                    <a:pt x="324" y="994"/>
                  </a:lnTo>
                  <a:lnTo>
                    <a:pt x="319" y="1010"/>
                  </a:lnTo>
                  <a:lnTo>
                    <a:pt x="319" y="1041"/>
                  </a:lnTo>
                  <a:lnTo>
                    <a:pt x="329" y="1051"/>
                  </a:lnTo>
                  <a:lnTo>
                    <a:pt x="338" y="1051"/>
                  </a:lnTo>
                  <a:lnTo>
                    <a:pt x="376" y="1061"/>
                  </a:lnTo>
                  <a:lnTo>
                    <a:pt x="452" y="1061"/>
                  </a:lnTo>
                  <a:lnTo>
                    <a:pt x="471" y="1072"/>
                  </a:lnTo>
                  <a:lnTo>
                    <a:pt x="471" y="1097"/>
                  </a:lnTo>
                  <a:lnTo>
                    <a:pt x="467" y="1102"/>
                  </a:lnTo>
                  <a:lnTo>
                    <a:pt x="462" y="1113"/>
                  </a:lnTo>
                  <a:lnTo>
                    <a:pt x="457" y="1113"/>
                  </a:lnTo>
                  <a:lnTo>
                    <a:pt x="448" y="1118"/>
                  </a:lnTo>
                  <a:lnTo>
                    <a:pt x="386" y="1118"/>
                  </a:lnTo>
                  <a:lnTo>
                    <a:pt x="333" y="1113"/>
                  </a:lnTo>
                  <a:lnTo>
                    <a:pt x="229" y="1108"/>
                  </a:lnTo>
                  <a:lnTo>
                    <a:pt x="181" y="1108"/>
                  </a:lnTo>
                  <a:lnTo>
                    <a:pt x="124" y="1113"/>
                  </a:lnTo>
                  <a:lnTo>
                    <a:pt x="15" y="1113"/>
                  </a:lnTo>
                  <a:lnTo>
                    <a:pt x="5" y="1108"/>
                  </a:lnTo>
                  <a:lnTo>
                    <a:pt x="5" y="1102"/>
                  </a:lnTo>
                  <a:lnTo>
                    <a:pt x="0" y="1097"/>
                  </a:lnTo>
                  <a:lnTo>
                    <a:pt x="0" y="1077"/>
                  </a:lnTo>
                  <a:lnTo>
                    <a:pt x="5" y="1066"/>
                  </a:lnTo>
                  <a:lnTo>
                    <a:pt x="24" y="1056"/>
                  </a:lnTo>
                  <a:lnTo>
                    <a:pt x="110" y="1056"/>
                  </a:lnTo>
                  <a:lnTo>
                    <a:pt x="148" y="1046"/>
                  </a:lnTo>
                  <a:lnTo>
                    <a:pt x="167" y="1035"/>
                  </a:lnTo>
                  <a:lnTo>
                    <a:pt x="181" y="1015"/>
                  </a:lnTo>
                  <a:lnTo>
                    <a:pt x="186" y="984"/>
                  </a:lnTo>
                  <a:lnTo>
                    <a:pt x="386" y="118"/>
                  </a:lnTo>
                  <a:lnTo>
                    <a:pt x="386" y="103"/>
                  </a:lnTo>
                  <a:lnTo>
                    <a:pt x="391" y="92"/>
                  </a:lnTo>
                  <a:lnTo>
                    <a:pt x="391" y="72"/>
                  </a:lnTo>
                  <a:lnTo>
                    <a:pt x="381" y="66"/>
                  </a:lnTo>
                  <a:lnTo>
                    <a:pt x="372" y="66"/>
                  </a:lnTo>
                  <a:lnTo>
                    <a:pt x="353" y="61"/>
                  </a:lnTo>
                  <a:lnTo>
                    <a:pt x="333" y="61"/>
                  </a:lnTo>
                  <a:lnTo>
                    <a:pt x="319" y="56"/>
                  </a:lnTo>
                  <a:lnTo>
                    <a:pt x="262" y="56"/>
                  </a:lnTo>
                  <a:lnTo>
                    <a:pt x="243" y="46"/>
                  </a:lnTo>
                  <a:lnTo>
                    <a:pt x="243" y="20"/>
                  </a:lnTo>
                  <a:lnTo>
                    <a:pt x="248" y="15"/>
                  </a:lnTo>
                  <a:lnTo>
                    <a:pt x="253" y="5"/>
                  </a:lnTo>
                  <a:lnTo>
                    <a:pt x="257" y="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 noEditPoints="1"/>
            </p:cNvSpPr>
            <p:nvPr/>
          </p:nvSpPr>
          <p:spPr bwMode="auto">
            <a:xfrm>
              <a:off x="8043" y="3799"/>
              <a:ext cx="823" cy="1047"/>
            </a:xfrm>
            <a:custGeom>
              <a:avLst/>
              <a:gdLst/>
              <a:ahLst/>
              <a:cxnLst>
                <a:cxn ang="0">
                  <a:pos x="499" y="62"/>
                </a:cxn>
                <a:cxn ang="0">
                  <a:pos x="409" y="98"/>
                </a:cxn>
                <a:cxn ang="0">
                  <a:pos x="314" y="181"/>
                </a:cxn>
                <a:cxn ang="0">
                  <a:pos x="228" y="335"/>
                </a:cxn>
                <a:cxn ang="0">
                  <a:pos x="361" y="438"/>
                </a:cxn>
                <a:cxn ang="0">
                  <a:pos x="471" y="423"/>
                </a:cxn>
                <a:cxn ang="0">
                  <a:pos x="590" y="387"/>
                </a:cxn>
                <a:cxn ang="0">
                  <a:pos x="676" y="315"/>
                </a:cxn>
                <a:cxn ang="0">
                  <a:pos x="714" y="196"/>
                </a:cxn>
                <a:cxn ang="0">
                  <a:pos x="685" y="114"/>
                </a:cxn>
                <a:cxn ang="0">
                  <a:pos x="609" y="57"/>
                </a:cxn>
                <a:cxn ang="0">
                  <a:pos x="533" y="52"/>
                </a:cxn>
                <a:cxn ang="0">
                  <a:pos x="642" y="11"/>
                </a:cxn>
                <a:cxn ang="0">
                  <a:pos x="752" y="83"/>
                </a:cxn>
                <a:cxn ang="0">
                  <a:pos x="790" y="196"/>
                </a:cxn>
                <a:cxn ang="0">
                  <a:pos x="780" y="258"/>
                </a:cxn>
                <a:cxn ang="0">
                  <a:pos x="737" y="351"/>
                </a:cxn>
                <a:cxn ang="0">
                  <a:pos x="628" y="438"/>
                </a:cxn>
                <a:cxn ang="0">
                  <a:pos x="485" y="475"/>
                </a:cxn>
                <a:cxn ang="0">
                  <a:pos x="347" y="490"/>
                </a:cxn>
                <a:cxn ang="0">
                  <a:pos x="295" y="480"/>
                </a:cxn>
                <a:cxn ang="0">
                  <a:pos x="162" y="573"/>
                </a:cxn>
                <a:cxn ang="0">
                  <a:pos x="147" y="691"/>
                </a:cxn>
                <a:cxn ang="0">
                  <a:pos x="152" y="794"/>
                </a:cxn>
                <a:cxn ang="0">
                  <a:pos x="181" y="887"/>
                </a:cxn>
                <a:cxn ang="0">
                  <a:pos x="238" y="959"/>
                </a:cxn>
                <a:cxn ang="0">
                  <a:pos x="338" y="990"/>
                </a:cxn>
                <a:cxn ang="0">
                  <a:pos x="404" y="985"/>
                </a:cxn>
                <a:cxn ang="0">
                  <a:pos x="533" y="949"/>
                </a:cxn>
                <a:cxn ang="0">
                  <a:pos x="690" y="846"/>
                </a:cxn>
                <a:cxn ang="0">
                  <a:pos x="790" y="743"/>
                </a:cxn>
                <a:cxn ang="0">
                  <a:pos x="814" y="753"/>
                </a:cxn>
                <a:cxn ang="0">
                  <a:pos x="814" y="794"/>
                </a:cxn>
                <a:cxn ang="0">
                  <a:pos x="752" y="871"/>
                </a:cxn>
                <a:cxn ang="0">
                  <a:pos x="623" y="969"/>
                </a:cxn>
                <a:cxn ang="0">
                  <a:pos x="447" y="1036"/>
                </a:cxn>
                <a:cxn ang="0">
                  <a:pos x="252" y="1036"/>
                </a:cxn>
                <a:cxn ang="0">
                  <a:pos x="119" y="959"/>
                </a:cxn>
                <a:cxn ang="0">
                  <a:pos x="28" y="815"/>
                </a:cxn>
                <a:cxn ang="0">
                  <a:pos x="0" y="629"/>
                </a:cxn>
                <a:cxn ang="0">
                  <a:pos x="43" y="387"/>
                </a:cxn>
                <a:cxn ang="0">
                  <a:pos x="157" y="201"/>
                </a:cxn>
                <a:cxn ang="0">
                  <a:pos x="309" y="73"/>
                </a:cxn>
                <a:cxn ang="0">
                  <a:pos x="480" y="11"/>
                </a:cxn>
              </a:cxnLst>
              <a:rect l="0" t="0" r="r" b="b"/>
              <a:pathLst>
                <a:path w="823" h="1047">
                  <a:moveTo>
                    <a:pt x="533" y="52"/>
                  </a:moveTo>
                  <a:lnTo>
                    <a:pt x="499" y="62"/>
                  </a:lnTo>
                  <a:lnTo>
                    <a:pt x="457" y="73"/>
                  </a:lnTo>
                  <a:lnTo>
                    <a:pt x="409" y="98"/>
                  </a:lnTo>
                  <a:lnTo>
                    <a:pt x="361" y="134"/>
                  </a:lnTo>
                  <a:lnTo>
                    <a:pt x="314" y="181"/>
                  </a:lnTo>
                  <a:lnTo>
                    <a:pt x="266" y="248"/>
                  </a:lnTo>
                  <a:lnTo>
                    <a:pt x="228" y="335"/>
                  </a:lnTo>
                  <a:lnTo>
                    <a:pt x="195" y="438"/>
                  </a:lnTo>
                  <a:lnTo>
                    <a:pt x="361" y="438"/>
                  </a:lnTo>
                  <a:lnTo>
                    <a:pt x="414" y="433"/>
                  </a:lnTo>
                  <a:lnTo>
                    <a:pt x="471" y="423"/>
                  </a:lnTo>
                  <a:lnTo>
                    <a:pt x="533" y="408"/>
                  </a:lnTo>
                  <a:lnTo>
                    <a:pt x="590" y="387"/>
                  </a:lnTo>
                  <a:lnTo>
                    <a:pt x="637" y="356"/>
                  </a:lnTo>
                  <a:lnTo>
                    <a:pt x="676" y="315"/>
                  </a:lnTo>
                  <a:lnTo>
                    <a:pt x="704" y="258"/>
                  </a:lnTo>
                  <a:lnTo>
                    <a:pt x="714" y="196"/>
                  </a:lnTo>
                  <a:lnTo>
                    <a:pt x="709" y="150"/>
                  </a:lnTo>
                  <a:lnTo>
                    <a:pt x="685" y="114"/>
                  </a:lnTo>
                  <a:lnTo>
                    <a:pt x="657" y="83"/>
                  </a:lnTo>
                  <a:lnTo>
                    <a:pt x="609" y="57"/>
                  </a:lnTo>
                  <a:lnTo>
                    <a:pt x="557" y="52"/>
                  </a:lnTo>
                  <a:lnTo>
                    <a:pt x="533" y="52"/>
                  </a:lnTo>
                  <a:close/>
                  <a:moveTo>
                    <a:pt x="561" y="0"/>
                  </a:moveTo>
                  <a:lnTo>
                    <a:pt x="642" y="11"/>
                  </a:lnTo>
                  <a:lnTo>
                    <a:pt x="704" y="42"/>
                  </a:lnTo>
                  <a:lnTo>
                    <a:pt x="752" y="83"/>
                  </a:lnTo>
                  <a:lnTo>
                    <a:pt x="780" y="134"/>
                  </a:lnTo>
                  <a:lnTo>
                    <a:pt x="790" y="196"/>
                  </a:lnTo>
                  <a:lnTo>
                    <a:pt x="790" y="222"/>
                  </a:lnTo>
                  <a:lnTo>
                    <a:pt x="780" y="258"/>
                  </a:lnTo>
                  <a:lnTo>
                    <a:pt x="766" y="304"/>
                  </a:lnTo>
                  <a:lnTo>
                    <a:pt x="737" y="351"/>
                  </a:lnTo>
                  <a:lnTo>
                    <a:pt x="695" y="397"/>
                  </a:lnTo>
                  <a:lnTo>
                    <a:pt x="628" y="438"/>
                  </a:lnTo>
                  <a:lnTo>
                    <a:pt x="561" y="459"/>
                  </a:lnTo>
                  <a:lnTo>
                    <a:pt x="485" y="475"/>
                  </a:lnTo>
                  <a:lnTo>
                    <a:pt x="414" y="485"/>
                  </a:lnTo>
                  <a:lnTo>
                    <a:pt x="347" y="490"/>
                  </a:lnTo>
                  <a:lnTo>
                    <a:pt x="300" y="490"/>
                  </a:lnTo>
                  <a:lnTo>
                    <a:pt x="295" y="480"/>
                  </a:lnTo>
                  <a:lnTo>
                    <a:pt x="181" y="480"/>
                  </a:lnTo>
                  <a:lnTo>
                    <a:pt x="162" y="573"/>
                  </a:lnTo>
                  <a:lnTo>
                    <a:pt x="152" y="645"/>
                  </a:lnTo>
                  <a:lnTo>
                    <a:pt x="147" y="691"/>
                  </a:lnTo>
                  <a:lnTo>
                    <a:pt x="147" y="758"/>
                  </a:lnTo>
                  <a:lnTo>
                    <a:pt x="152" y="794"/>
                  </a:lnTo>
                  <a:lnTo>
                    <a:pt x="162" y="841"/>
                  </a:lnTo>
                  <a:lnTo>
                    <a:pt x="181" y="887"/>
                  </a:lnTo>
                  <a:lnTo>
                    <a:pt x="204" y="928"/>
                  </a:lnTo>
                  <a:lnTo>
                    <a:pt x="238" y="959"/>
                  </a:lnTo>
                  <a:lnTo>
                    <a:pt x="281" y="980"/>
                  </a:lnTo>
                  <a:lnTo>
                    <a:pt x="338" y="990"/>
                  </a:lnTo>
                  <a:lnTo>
                    <a:pt x="361" y="990"/>
                  </a:lnTo>
                  <a:lnTo>
                    <a:pt x="404" y="985"/>
                  </a:lnTo>
                  <a:lnTo>
                    <a:pt x="466" y="975"/>
                  </a:lnTo>
                  <a:lnTo>
                    <a:pt x="533" y="949"/>
                  </a:lnTo>
                  <a:lnTo>
                    <a:pt x="614" y="908"/>
                  </a:lnTo>
                  <a:lnTo>
                    <a:pt x="690" y="846"/>
                  </a:lnTo>
                  <a:lnTo>
                    <a:pt x="780" y="748"/>
                  </a:lnTo>
                  <a:lnTo>
                    <a:pt x="790" y="743"/>
                  </a:lnTo>
                  <a:lnTo>
                    <a:pt x="795" y="743"/>
                  </a:lnTo>
                  <a:lnTo>
                    <a:pt x="814" y="753"/>
                  </a:lnTo>
                  <a:lnTo>
                    <a:pt x="823" y="774"/>
                  </a:lnTo>
                  <a:lnTo>
                    <a:pt x="814" y="794"/>
                  </a:lnTo>
                  <a:lnTo>
                    <a:pt x="790" y="830"/>
                  </a:lnTo>
                  <a:lnTo>
                    <a:pt x="752" y="871"/>
                  </a:lnTo>
                  <a:lnTo>
                    <a:pt x="695" y="923"/>
                  </a:lnTo>
                  <a:lnTo>
                    <a:pt x="623" y="969"/>
                  </a:lnTo>
                  <a:lnTo>
                    <a:pt x="542" y="1011"/>
                  </a:lnTo>
                  <a:lnTo>
                    <a:pt x="447" y="1036"/>
                  </a:lnTo>
                  <a:lnTo>
                    <a:pt x="338" y="1047"/>
                  </a:lnTo>
                  <a:lnTo>
                    <a:pt x="252" y="1036"/>
                  </a:lnTo>
                  <a:lnTo>
                    <a:pt x="181" y="1005"/>
                  </a:lnTo>
                  <a:lnTo>
                    <a:pt x="119" y="959"/>
                  </a:lnTo>
                  <a:lnTo>
                    <a:pt x="66" y="892"/>
                  </a:lnTo>
                  <a:lnTo>
                    <a:pt x="28" y="815"/>
                  </a:lnTo>
                  <a:lnTo>
                    <a:pt x="9" y="727"/>
                  </a:lnTo>
                  <a:lnTo>
                    <a:pt x="0" y="629"/>
                  </a:lnTo>
                  <a:lnTo>
                    <a:pt x="9" y="500"/>
                  </a:lnTo>
                  <a:lnTo>
                    <a:pt x="43" y="387"/>
                  </a:lnTo>
                  <a:lnTo>
                    <a:pt x="90" y="289"/>
                  </a:lnTo>
                  <a:lnTo>
                    <a:pt x="157" y="201"/>
                  </a:lnTo>
                  <a:lnTo>
                    <a:pt x="228" y="129"/>
                  </a:lnTo>
                  <a:lnTo>
                    <a:pt x="309" y="73"/>
                  </a:lnTo>
                  <a:lnTo>
                    <a:pt x="395" y="31"/>
                  </a:lnTo>
                  <a:lnTo>
                    <a:pt x="480" y="11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052" y="2872"/>
              <a:ext cx="714" cy="1118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4" y="5"/>
                </a:cxn>
                <a:cxn ang="0">
                  <a:pos x="480" y="10"/>
                </a:cxn>
                <a:cxn ang="0">
                  <a:pos x="585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14" y="36"/>
                </a:cxn>
                <a:cxn ang="0">
                  <a:pos x="690" y="56"/>
                </a:cxn>
                <a:cxn ang="0">
                  <a:pos x="566" y="62"/>
                </a:cxn>
                <a:cxn ang="0">
                  <a:pos x="533" y="92"/>
                </a:cxn>
                <a:cxn ang="0">
                  <a:pos x="523" y="129"/>
                </a:cxn>
                <a:cxn ang="0">
                  <a:pos x="319" y="1010"/>
                </a:cxn>
                <a:cxn ang="0">
                  <a:pos x="328" y="1051"/>
                </a:cxn>
                <a:cxn ang="0">
                  <a:pos x="376" y="1061"/>
                </a:cxn>
                <a:cxn ang="0">
                  <a:pos x="471" y="1072"/>
                </a:cxn>
                <a:cxn ang="0">
                  <a:pos x="466" y="1103"/>
                </a:cxn>
                <a:cxn ang="0">
                  <a:pos x="457" y="1113"/>
                </a:cxn>
                <a:cxn ang="0">
                  <a:pos x="438" y="1118"/>
                </a:cxn>
                <a:cxn ang="0">
                  <a:pos x="333" y="1113"/>
                </a:cxn>
                <a:cxn ang="0">
                  <a:pos x="128" y="1108"/>
                </a:cxn>
                <a:cxn ang="0">
                  <a:pos x="14" y="1113"/>
                </a:cxn>
                <a:cxn ang="0">
                  <a:pos x="4" y="1103"/>
                </a:cxn>
                <a:cxn ang="0">
                  <a:pos x="0" y="1077"/>
                </a:cxn>
                <a:cxn ang="0">
                  <a:pos x="23" y="1056"/>
                </a:cxn>
                <a:cxn ang="0">
                  <a:pos x="147" y="1046"/>
                </a:cxn>
                <a:cxn ang="0">
                  <a:pos x="181" y="1015"/>
                </a:cxn>
                <a:cxn ang="0">
                  <a:pos x="385" y="118"/>
                </a:cxn>
                <a:cxn ang="0">
                  <a:pos x="390" y="92"/>
                </a:cxn>
                <a:cxn ang="0">
                  <a:pos x="380" y="67"/>
                </a:cxn>
                <a:cxn ang="0">
                  <a:pos x="352" y="62"/>
                </a:cxn>
                <a:cxn ang="0">
                  <a:pos x="319" y="56"/>
                </a:cxn>
                <a:cxn ang="0">
                  <a:pos x="242" y="46"/>
                </a:cxn>
                <a:cxn ang="0">
                  <a:pos x="247" y="15"/>
                </a:cxn>
                <a:cxn ang="0">
                  <a:pos x="257" y="5"/>
                </a:cxn>
              </a:cxnLst>
              <a:rect l="0" t="0" r="r" b="b"/>
              <a:pathLst>
                <a:path w="714" h="1118">
                  <a:moveTo>
                    <a:pt x="261" y="0"/>
                  </a:moveTo>
                  <a:lnTo>
                    <a:pt x="323" y="0"/>
                  </a:lnTo>
                  <a:lnTo>
                    <a:pt x="376" y="5"/>
                  </a:lnTo>
                  <a:lnTo>
                    <a:pt x="414" y="5"/>
                  </a:lnTo>
                  <a:lnTo>
                    <a:pt x="442" y="10"/>
                  </a:lnTo>
                  <a:lnTo>
                    <a:pt x="480" y="10"/>
                  </a:lnTo>
                  <a:lnTo>
                    <a:pt x="533" y="5"/>
                  </a:lnTo>
                  <a:lnTo>
                    <a:pt x="585" y="5"/>
                  </a:lnTo>
                  <a:lnTo>
                    <a:pt x="637" y="0"/>
                  </a:lnTo>
                  <a:lnTo>
                    <a:pt x="695" y="0"/>
                  </a:lnTo>
                  <a:lnTo>
                    <a:pt x="704" y="5"/>
                  </a:lnTo>
                  <a:lnTo>
                    <a:pt x="709" y="10"/>
                  </a:lnTo>
                  <a:lnTo>
                    <a:pt x="714" y="20"/>
                  </a:lnTo>
                  <a:lnTo>
                    <a:pt x="714" y="36"/>
                  </a:lnTo>
                  <a:lnTo>
                    <a:pt x="709" y="46"/>
                  </a:lnTo>
                  <a:lnTo>
                    <a:pt x="690" y="56"/>
                  </a:lnTo>
                  <a:lnTo>
                    <a:pt x="599" y="56"/>
                  </a:lnTo>
                  <a:lnTo>
                    <a:pt x="566" y="62"/>
                  </a:lnTo>
                  <a:lnTo>
                    <a:pt x="542" y="77"/>
                  </a:lnTo>
                  <a:lnTo>
                    <a:pt x="533" y="92"/>
                  </a:lnTo>
                  <a:lnTo>
                    <a:pt x="523" y="123"/>
                  </a:lnTo>
                  <a:lnTo>
                    <a:pt x="523" y="129"/>
                  </a:lnTo>
                  <a:lnTo>
                    <a:pt x="323" y="994"/>
                  </a:lnTo>
                  <a:lnTo>
                    <a:pt x="319" y="1010"/>
                  </a:lnTo>
                  <a:lnTo>
                    <a:pt x="319" y="1041"/>
                  </a:lnTo>
                  <a:lnTo>
                    <a:pt x="328" y="1051"/>
                  </a:lnTo>
                  <a:lnTo>
                    <a:pt x="338" y="1051"/>
                  </a:lnTo>
                  <a:lnTo>
                    <a:pt x="376" y="1061"/>
                  </a:lnTo>
                  <a:lnTo>
                    <a:pt x="452" y="1061"/>
                  </a:lnTo>
                  <a:lnTo>
                    <a:pt x="471" y="1072"/>
                  </a:lnTo>
                  <a:lnTo>
                    <a:pt x="471" y="1098"/>
                  </a:lnTo>
                  <a:lnTo>
                    <a:pt x="466" y="1103"/>
                  </a:lnTo>
                  <a:lnTo>
                    <a:pt x="461" y="1113"/>
                  </a:lnTo>
                  <a:lnTo>
                    <a:pt x="457" y="1113"/>
                  </a:lnTo>
                  <a:lnTo>
                    <a:pt x="447" y="1118"/>
                  </a:lnTo>
                  <a:lnTo>
                    <a:pt x="438" y="1118"/>
                  </a:lnTo>
                  <a:lnTo>
                    <a:pt x="385" y="1113"/>
                  </a:lnTo>
                  <a:lnTo>
                    <a:pt x="333" y="1113"/>
                  </a:lnTo>
                  <a:lnTo>
                    <a:pt x="228" y="1108"/>
                  </a:lnTo>
                  <a:lnTo>
                    <a:pt x="128" y="1108"/>
                  </a:lnTo>
                  <a:lnTo>
                    <a:pt x="71" y="1113"/>
                  </a:lnTo>
                  <a:lnTo>
                    <a:pt x="14" y="1113"/>
                  </a:lnTo>
                  <a:lnTo>
                    <a:pt x="4" y="1108"/>
                  </a:lnTo>
                  <a:lnTo>
                    <a:pt x="4" y="1103"/>
                  </a:lnTo>
                  <a:lnTo>
                    <a:pt x="0" y="1098"/>
                  </a:lnTo>
                  <a:lnTo>
                    <a:pt x="0" y="1077"/>
                  </a:lnTo>
                  <a:lnTo>
                    <a:pt x="4" y="1067"/>
                  </a:lnTo>
                  <a:lnTo>
                    <a:pt x="23" y="1056"/>
                  </a:lnTo>
                  <a:lnTo>
                    <a:pt x="109" y="1056"/>
                  </a:lnTo>
                  <a:lnTo>
                    <a:pt x="147" y="1046"/>
                  </a:lnTo>
                  <a:lnTo>
                    <a:pt x="166" y="1036"/>
                  </a:lnTo>
                  <a:lnTo>
                    <a:pt x="181" y="1015"/>
                  </a:lnTo>
                  <a:lnTo>
                    <a:pt x="185" y="984"/>
                  </a:lnTo>
                  <a:lnTo>
                    <a:pt x="385" y="118"/>
                  </a:lnTo>
                  <a:lnTo>
                    <a:pt x="385" y="103"/>
                  </a:lnTo>
                  <a:lnTo>
                    <a:pt x="390" y="92"/>
                  </a:lnTo>
                  <a:lnTo>
                    <a:pt x="390" y="72"/>
                  </a:lnTo>
                  <a:lnTo>
                    <a:pt x="380" y="67"/>
                  </a:lnTo>
                  <a:lnTo>
                    <a:pt x="371" y="67"/>
                  </a:lnTo>
                  <a:lnTo>
                    <a:pt x="352" y="62"/>
                  </a:lnTo>
                  <a:lnTo>
                    <a:pt x="333" y="62"/>
                  </a:lnTo>
                  <a:lnTo>
                    <a:pt x="319" y="56"/>
                  </a:lnTo>
                  <a:lnTo>
                    <a:pt x="261" y="56"/>
                  </a:lnTo>
                  <a:lnTo>
                    <a:pt x="242" y="46"/>
                  </a:lnTo>
                  <a:lnTo>
                    <a:pt x="242" y="20"/>
                  </a:lnTo>
                  <a:lnTo>
                    <a:pt x="247" y="15"/>
                  </a:lnTo>
                  <a:lnTo>
                    <a:pt x="252" y="5"/>
                  </a:lnTo>
                  <a:lnTo>
                    <a:pt x="257" y="5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0513" y="3470"/>
              <a:ext cx="1423" cy="1546"/>
            </a:xfrm>
            <a:custGeom>
              <a:avLst/>
              <a:gdLst/>
              <a:ahLst/>
              <a:cxnLst>
                <a:cxn ang="0">
                  <a:pos x="699" y="0"/>
                </a:cxn>
                <a:cxn ang="0">
                  <a:pos x="728" y="0"/>
                </a:cxn>
                <a:cxn ang="0">
                  <a:pos x="737" y="5"/>
                </a:cxn>
                <a:cxn ang="0">
                  <a:pos x="747" y="25"/>
                </a:cxn>
                <a:cxn ang="0">
                  <a:pos x="752" y="41"/>
                </a:cxn>
                <a:cxn ang="0">
                  <a:pos x="752" y="726"/>
                </a:cxn>
                <a:cxn ang="0">
                  <a:pos x="1389" y="726"/>
                </a:cxn>
                <a:cxn ang="0">
                  <a:pos x="1409" y="737"/>
                </a:cxn>
                <a:cxn ang="0">
                  <a:pos x="1418" y="747"/>
                </a:cxn>
                <a:cxn ang="0">
                  <a:pos x="1423" y="757"/>
                </a:cxn>
                <a:cxn ang="0">
                  <a:pos x="1423" y="788"/>
                </a:cxn>
                <a:cxn ang="0">
                  <a:pos x="1418" y="798"/>
                </a:cxn>
                <a:cxn ang="0">
                  <a:pos x="1409" y="809"/>
                </a:cxn>
                <a:cxn ang="0">
                  <a:pos x="1399" y="814"/>
                </a:cxn>
                <a:cxn ang="0">
                  <a:pos x="1385" y="819"/>
                </a:cxn>
                <a:cxn ang="0">
                  <a:pos x="752" y="819"/>
                </a:cxn>
                <a:cxn ang="0">
                  <a:pos x="752" y="1499"/>
                </a:cxn>
                <a:cxn ang="0">
                  <a:pos x="747" y="1515"/>
                </a:cxn>
                <a:cxn ang="0">
                  <a:pos x="747" y="1525"/>
                </a:cxn>
                <a:cxn ang="0">
                  <a:pos x="728" y="1546"/>
                </a:cxn>
                <a:cxn ang="0">
                  <a:pos x="699" y="1546"/>
                </a:cxn>
                <a:cxn ang="0">
                  <a:pos x="690" y="1541"/>
                </a:cxn>
                <a:cxn ang="0">
                  <a:pos x="680" y="1530"/>
                </a:cxn>
                <a:cxn ang="0">
                  <a:pos x="676" y="1520"/>
                </a:cxn>
                <a:cxn ang="0">
                  <a:pos x="671" y="1505"/>
                </a:cxn>
                <a:cxn ang="0">
                  <a:pos x="671" y="819"/>
                </a:cxn>
                <a:cxn ang="0">
                  <a:pos x="33" y="819"/>
                </a:cxn>
                <a:cxn ang="0">
                  <a:pos x="14" y="809"/>
                </a:cxn>
                <a:cxn ang="0">
                  <a:pos x="5" y="798"/>
                </a:cxn>
                <a:cxn ang="0">
                  <a:pos x="0" y="788"/>
                </a:cxn>
                <a:cxn ang="0">
                  <a:pos x="0" y="757"/>
                </a:cxn>
                <a:cxn ang="0">
                  <a:pos x="9" y="747"/>
                </a:cxn>
                <a:cxn ang="0">
                  <a:pos x="14" y="737"/>
                </a:cxn>
                <a:cxn ang="0">
                  <a:pos x="24" y="731"/>
                </a:cxn>
                <a:cxn ang="0">
                  <a:pos x="38" y="726"/>
                </a:cxn>
                <a:cxn ang="0">
                  <a:pos x="671" y="726"/>
                </a:cxn>
                <a:cxn ang="0">
                  <a:pos x="671" y="36"/>
                </a:cxn>
                <a:cxn ang="0">
                  <a:pos x="680" y="15"/>
                </a:cxn>
                <a:cxn ang="0">
                  <a:pos x="690" y="5"/>
                </a:cxn>
                <a:cxn ang="0">
                  <a:pos x="699" y="0"/>
                </a:cxn>
              </a:cxnLst>
              <a:rect l="0" t="0" r="r" b="b"/>
              <a:pathLst>
                <a:path w="1423" h="1546">
                  <a:moveTo>
                    <a:pt x="699" y="0"/>
                  </a:moveTo>
                  <a:lnTo>
                    <a:pt x="728" y="0"/>
                  </a:lnTo>
                  <a:lnTo>
                    <a:pt x="737" y="5"/>
                  </a:lnTo>
                  <a:lnTo>
                    <a:pt x="747" y="25"/>
                  </a:lnTo>
                  <a:lnTo>
                    <a:pt x="752" y="41"/>
                  </a:lnTo>
                  <a:lnTo>
                    <a:pt x="752" y="726"/>
                  </a:lnTo>
                  <a:lnTo>
                    <a:pt x="1389" y="726"/>
                  </a:lnTo>
                  <a:lnTo>
                    <a:pt x="1409" y="737"/>
                  </a:lnTo>
                  <a:lnTo>
                    <a:pt x="1418" y="747"/>
                  </a:lnTo>
                  <a:lnTo>
                    <a:pt x="1423" y="757"/>
                  </a:lnTo>
                  <a:lnTo>
                    <a:pt x="1423" y="788"/>
                  </a:lnTo>
                  <a:lnTo>
                    <a:pt x="1418" y="798"/>
                  </a:lnTo>
                  <a:lnTo>
                    <a:pt x="1409" y="809"/>
                  </a:lnTo>
                  <a:lnTo>
                    <a:pt x="1399" y="814"/>
                  </a:lnTo>
                  <a:lnTo>
                    <a:pt x="1385" y="819"/>
                  </a:lnTo>
                  <a:lnTo>
                    <a:pt x="752" y="819"/>
                  </a:lnTo>
                  <a:lnTo>
                    <a:pt x="752" y="1499"/>
                  </a:lnTo>
                  <a:lnTo>
                    <a:pt x="747" y="1515"/>
                  </a:lnTo>
                  <a:lnTo>
                    <a:pt x="747" y="1525"/>
                  </a:lnTo>
                  <a:lnTo>
                    <a:pt x="728" y="1546"/>
                  </a:lnTo>
                  <a:lnTo>
                    <a:pt x="699" y="1546"/>
                  </a:lnTo>
                  <a:lnTo>
                    <a:pt x="690" y="1541"/>
                  </a:lnTo>
                  <a:lnTo>
                    <a:pt x="680" y="1530"/>
                  </a:lnTo>
                  <a:lnTo>
                    <a:pt x="676" y="1520"/>
                  </a:lnTo>
                  <a:lnTo>
                    <a:pt x="671" y="1505"/>
                  </a:lnTo>
                  <a:lnTo>
                    <a:pt x="671" y="819"/>
                  </a:lnTo>
                  <a:lnTo>
                    <a:pt x="33" y="819"/>
                  </a:lnTo>
                  <a:lnTo>
                    <a:pt x="14" y="809"/>
                  </a:lnTo>
                  <a:lnTo>
                    <a:pt x="5" y="798"/>
                  </a:lnTo>
                  <a:lnTo>
                    <a:pt x="0" y="788"/>
                  </a:lnTo>
                  <a:lnTo>
                    <a:pt x="0" y="757"/>
                  </a:lnTo>
                  <a:lnTo>
                    <a:pt x="9" y="747"/>
                  </a:lnTo>
                  <a:lnTo>
                    <a:pt x="14" y="737"/>
                  </a:lnTo>
                  <a:lnTo>
                    <a:pt x="24" y="731"/>
                  </a:lnTo>
                  <a:lnTo>
                    <a:pt x="38" y="726"/>
                  </a:lnTo>
                  <a:lnTo>
                    <a:pt x="671" y="726"/>
                  </a:lnTo>
                  <a:lnTo>
                    <a:pt x="671" y="36"/>
                  </a:lnTo>
                  <a:lnTo>
                    <a:pt x="680" y="15"/>
                  </a:lnTo>
                  <a:lnTo>
                    <a:pt x="690" y="5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 noEditPoints="1"/>
            </p:cNvSpPr>
            <p:nvPr/>
          </p:nvSpPr>
          <p:spPr bwMode="auto">
            <a:xfrm>
              <a:off x="12621" y="3794"/>
              <a:ext cx="1199" cy="1052"/>
            </a:xfrm>
            <a:custGeom>
              <a:avLst/>
              <a:gdLst/>
              <a:ahLst/>
              <a:cxnLst>
                <a:cxn ang="0">
                  <a:pos x="524" y="62"/>
                </a:cxn>
                <a:cxn ang="0">
                  <a:pos x="405" y="119"/>
                </a:cxn>
                <a:cxn ang="0">
                  <a:pos x="281" y="263"/>
                </a:cxn>
                <a:cxn ang="0">
                  <a:pos x="219" y="423"/>
                </a:cxn>
                <a:cxn ang="0">
                  <a:pos x="176" y="603"/>
                </a:cxn>
                <a:cxn ang="0">
                  <a:pos x="157" y="753"/>
                </a:cxn>
                <a:cxn ang="0">
                  <a:pos x="176" y="887"/>
                </a:cxn>
                <a:cxn ang="0">
                  <a:pos x="243" y="974"/>
                </a:cxn>
                <a:cxn ang="0">
                  <a:pos x="352" y="1005"/>
                </a:cxn>
                <a:cxn ang="0">
                  <a:pos x="462" y="990"/>
                </a:cxn>
                <a:cxn ang="0">
                  <a:pos x="609" y="933"/>
                </a:cxn>
                <a:cxn ang="0">
                  <a:pos x="790" y="799"/>
                </a:cxn>
                <a:cxn ang="0">
                  <a:pos x="781" y="753"/>
                </a:cxn>
                <a:cxn ang="0">
                  <a:pos x="762" y="263"/>
                </a:cxn>
                <a:cxn ang="0">
                  <a:pos x="719" y="145"/>
                </a:cxn>
                <a:cxn ang="0">
                  <a:pos x="633" y="67"/>
                </a:cxn>
                <a:cxn ang="0">
                  <a:pos x="576" y="0"/>
                </a:cxn>
                <a:cxn ang="0">
                  <a:pos x="685" y="21"/>
                </a:cxn>
                <a:cxn ang="0">
                  <a:pos x="795" y="78"/>
                </a:cxn>
                <a:cxn ang="0">
                  <a:pos x="881" y="191"/>
                </a:cxn>
                <a:cxn ang="0">
                  <a:pos x="933" y="366"/>
                </a:cxn>
                <a:cxn ang="0">
                  <a:pos x="933" y="474"/>
                </a:cxn>
                <a:cxn ang="0">
                  <a:pos x="1004" y="510"/>
                </a:cxn>
                <a:cxn ang="0">
                  <a:pos x="1109" y="273"/>
                </a:cxn>
                <a:cxn ang="0">
                  <a:pos x="1152" y="129"/>
                </a:cxn>
                <a:cxn ang="0">
                  <a:pos x="1157" y="119"/>
                </a:cxn>
                <a:cxn ang="0">
                  <a:pos x="1185" y="114"/>
                </a:cxn>
                <a:cxn ang="0">
                  <a:pos x="1195" y="124"/>
                </a:cxn>
                <a:cxn ang="0">
                  <a:pos x="1199" y="139"/>
                </a:cxn>
                <a:cxn ang="0">
                  <a:pos x="1185" y="201"/>
                </a:cxn>
                <a:cxn ang="0">
                  <a:pos x="1133" y="351"/>
                </a:cxn>
                <a:cxn ang="0">
                  <a:pos x="1028" y="562"/>
                </a:cxn>
                <a:cxn ang="0">
                  <a:pos x="938" y="706"/>
                </a:cxn>
                <a:cxn ang="0">
                  <a:pos x="933" y="835"/>
                </a:cxn>
                <a:cxn ang="0">
                  <a:pos x="942" y="923"/>
                </a:cxn>
                <a:cxn ang="0">
                  <a:pos x="971" y="990"/>
                </a:cxn>
                <a:cxn ang="0">
                  <a:pos x="1004" y="1000"/>
                </a:cxn>
                <a:cxn ang="0">
                  <a:pos x="1057" y="974"/>
                </a:cxn>
                <a:cxn ang="0">
                  <a:pos x="1114" y="887"/>
                </a:cxn>
                <a:cxn ang="0">
                  <a:pos x="1133" y="861"/>
                </a:cxn>
                <a:cxn ang="0">
                  <a:pos x="1157" y="866"/>
                </a:cxn>
                <a:cxn ang="0">
                  <a:pos x="1171" y="876"/>
                </a:cxn>
                <a:cxn ang="0">
                  <a:pos x="1166" y="913"/>
                </a:cxn>
                <a:cxn ang="0">
                  <a:pos x="1123" y="985"/>
                </a:cxn>
                <a:cxn ang="0">
                  <a:pos x="1047" y="1041"/>
                </a:cxn>
                <a:cxn ang="0">
                  <a:pos x="928" y="1036"/>
                </a:cxn>
                <a:cxn ang="0">
                  <a:pos x="828" y="938"/>
                </a:cxn>
                <a:cxn ang="0">
                  <a:pos x="681" y="949"/>
                </a:cxn>
                <a:cxn ang="0">
                  <a:pos x="452" y="1041"/>
                </a:cxn>
                <a:cxn ang="0">
                  <a:pos x="257" y="1041"/>
                </a:cxn>
                <a:cxn ang="0">
                  <a:pos x="119" y="964"/>
                </a:cxn>
                <a:cxn ang="0">
                  <a:pos x="29" y="830"/>
                </a:cxn>
                <a:cxn ang="0">
                  <a:pos x="0" y="660"/>
                </a:cxn>
                <a:cxn ang="0">
                  <a:pos x="62" y="387"/>
                </a:cxn>
                <a:cxn ang="0">
                  <a:pos x="229" y="155"/>
                </a:cxn>
                <a:cxn ang="0">
                  <a:pos x="452" y="21"/>
                </a:cxn>
              </a:cxnLst>
              <a:rect l="0" t="0" r="r" b="b"/>
              <a:pathLst>
                <a:path w="1199" h="1052">
                  <a:moveTo>
                    <a:pt x="571" y="57"/>
                  </a:moveTo>
                  <a:lnTo>
                    <a:pt x="524" y="62"/>
                  </a:lnTo>
                  <a:lnTo>
                    <a:pt x="467" y="83"/>
                  </a:lnTo>
                  <a:lnTo>
                    <a:pt x="405" y="119"/>
                  </a:lnTo>
                  <a:lnTo>
                    <a:pt x="343" y="181"/>
                  </a:lnTo>
                  <a:lnTo>
                    <a:pt x="281" y="263"/>
                  </a:lnTo>
                  <a:lnTo>
                    <a:pt x="248" y="335"/>
                  </a:lnTo>
                  <a:lnTo>
                    <a:pt x="219" y="423"/>
                  </a:lnTo>
                  <a:lnTo>
                    <a:pt x="195" y="510"/>
                  </a:lnTo>
                  <a:lnTo>
                    <a:pt x="176" y="603"/>
                  </a:lnTo>
                  <a:lnTo>
                    <a:pt x="162" y="686"/>
                  </a:lnTo>
                  <a:lnTo>
                    <a:pt x="157" y="753"/>
                  </a:lnTo>
                  <a:lnTo>
                    <a:pt x="162" y="825"/>
                  </a:lnTo>
                  <a:lnTo>
                    <a:pt x="176" y="887"/>
                  </a:lnTo>
                  <a:lnTo>
                    <a:pt x="205" y="933"/>
                  </a:lnTo>
                  <a:lnTo>
                    <a:pt x="243" y="974"/>
                  </a:lnTo>
                  <a:lnTo>
                    <a:pt x="290" y="995"/>
                  </a:lnTo>
                  <a:lnTo>
                    <a:pt x="352" y="1005"/>
                  </a:lnTo>
                  <a:lnTo>
                    <a:pt x="400" y="1000"/>
                  </a:lnTo>
                  <a:lnTo>
                    <a:pt x="462" y="990"/>
                  </a:lnTo>
                  <a:lnTo>
                    <a:pt x="533" y="969"/>
                  </a:lnTo>
                  <a:lnTo>
                    <a:pt x="609" y="933"/>
                  </a:lnTo>
                  <a:lnTo>
                    <a:pt x="700" y="876"/>
                  </a:lnTo>
                  <a:lnTo>
                    <a:pt x="790" y="799"/>
                  </a:lnTo>
                  <a:lnTo>
                    <a:pt x="785" y="799"/>
                  </a:lnTo>
                  <a:lnTo>
                    <a:pt x="781" y="753"/>
                  </a:lnTo>
                  <a:lnTo>
                    <a:pt x="781" y="407"/>
                  </a:lnTo>
                  <a:lnTo>
                    <a:pt x="762" y="263"/>
                  </a:lnTo>
                  <a:lnTo>
                    <a:pt x="743" y="201"/>
                  </a:lnTo>
                  <a:lnTo>
                    <a:pt x="719" y="145"/>
                  </a:lnTo>
                  <a:lnTo>
                    <a:pt x="681" y="98"/>
                  </a:lnTo>
                  <a:lnTo>
                    <a:pt x="633" y="67"/>
                  </a:lnTo>
                  <a:lnTo>
                    <a:pt x="571" y="57"/>
                  </a:lnTo>
                  <a:close/>
                  <a:moveTo>
                    <a:pt x="576" y="0"/>
                  </a:moveTo>
                  <a:lnTo>
                    <a:pt x="633" y="5"/>
                  </a:lnTo>
                  <a:lnTo>
                    <a:pt x="685" y="21"/>
                  </a:lnTo>
                  <a:lnTo>
                    <a:pt x="743" y="42"/>
                  </a:lnTo>
                  <a:lnTo>
                    <a:pt x="795" y="78"/>
                  </a:lnTo>
                  <a:lnTo>
                    <a:pt x="843" y="129"/>
                  </a:lnTo>
                  <a:lnTo>
                    <a:pt x="881" y="191"/>
                  </a:lnTo>
                  <a:lnTo>
                    <a:pt x="909" y="273"/>
                  </a:lnTo>
                  <a:lnTo>
                    <a:pt x="933" y="366"/>
                  </a:lnTo>
                  <a:lnTo>
                    <a:pt x="938" y="480"/>
                  </a:lnTo>
                  <a:lnTo>
                    <a:pt x="933" y="474"/>
                  </a:lnTo>
                  <a:lnTo>
                    <a:pt x="933" y="619"/>
                  </a:lnTo>
                  <a:lnTo>
                    <a:pt x="1004" y="510"/>
                  </a:lnTo>
                  <a:lnTo>
                    <a:pt x="1061" y="397"/>
                  </a:lnTo>
                  <a:lnTo>
                    <a:pt x="1109" y="273"/>
                  </a:lnTo>
                  <a:lnTo>
                    <a:pt x="1142" y="160"/>
                  </a:lnTo>
                  <a:lnTo>
                    <a:pt x="1152" y="129"/>
                  </a:lnTo>
                  <a:lnTo>
                    <a:pt x="1152" y="119"/>
                  </a:lnTo>
                  <a:lnTo>
                    <a:pt x="1157" y="119"/>
                  </a:lnTo>
                  <a:lnTo>
                    <a:pt x="1166" y="114"/>
                  </a:lnTo>
                  <a:lnTo>
                    <a:pt x="1185" y="114"/>
                  </a:lnTo>
                  <a:lnTo>
                    <a:pt x="1195" y="119"/>
                  </a:lnTo>
                  <a:lnTo>
                    <a:pt x="1195" y="124"/>
                  </a:lnTo>
                  <a:lnTo>
                    <a:pt x="1199" y="129"/>
                  </a:lnTo>
                  <a:lnTo>
                    <a:pt x="1199" y="139"/>
                  </a:lnTo>
                  <a:lnTo>
                    <a:pt x="1195" y="155"/>
                  </a:lnTo>
                  <a:lnTo>
                    <a:pt x="1185" y="201"/>
                  </a:lnTo>
                  <a:lnTo>
                    <a:pt x="1166" y="263"/>
                  </a:lnTo>
                  <a:lnTo>
                    <a:pt x="1133" y="351"/>
                  </a:lnTo>
                  <a:lnTo>
                    <a:pt x="1090" y="454"/>
                  </a:lnTo>
                  <a:lnTo>
                    <a:pt x="1028" y="562"/>
                  </a:lnTo>
                  <a:lnTo>
                    <a:pt x="952" y="681"/>
                  </a:lnTo>
                  <a:lnTo>
                    <a:pt x="938" y="706"/>
                  </a:lnTo>
                  <a:lnTo>
                    <a:pt x="933" y="727"/>
                  </a:lnTo>
                  <a:lnTo>
                    <a:pt x="933" y="835"/>
                  </a:lnTo>
                  <a:lnTo>
                    <a:pt x="938" y="882"/>
                  </a:lnTo>
                  <a:lnTo>
                    <a:pt x="942" y="923"/>
                  </a:lnTo>
                  <a:lnTo>
                    <a:pt x="957" y="964"/>
                  </a:lnTo>
                  <a:lnTo>
                    <a:pt x="971" y="990"/>
                  </a:lnTo>
                  <a:lnTo>
                    <a:pt x="995" y="1000"/>
                  </a:lnTo>
                  <a:lnTo>
                    <a:pt x="1004" y="1000"/>
                  </a:lnTo>
                  <a:lnTo>
                    <a:pt x="1028" y="995"/>
                  </a:lnTo>
                  <a:lnTo>
                    <a:pt x="1057" y="974"/>
                  </a:lnTo>
                  <a:lnTo>
                    <a:pt x="1085" y="943"/>
                  </a:lnTo>
                  <a:lnTo>
                    <a:pt x="1114" y="887"/>
                  </a:lnTo>
                  <a:lnTo>
                    <a:pt x="1119" y="876"/>
                  </a:lnTo>
                  <a:lnTo>
                    <a:pt x="1133" y="861"/>
                  </a:lnTo>
                  <a:lnTo>
                    <a:pt x="1152" y="861"/>
                  </a:lnTo>
                  <a:lnTo>
                    <a:pt x="1157" y="866"/>
                  </a:lnTo>
                  <a:lnTo>
                    <a:pt x="1166" y="871"/>
                  </a:lnTo>
                  <a:lnTo>
                    <a:pt x="1171" y="876"/>
                  </a:lnTo>
                  <a:lnTo>
                    <a:pt x="1171" y="887"/>
                  </a:lnTo>
                  <a:lnTo>
                    <a:pt x="1166" y="913"/>
                  </a:lnTo>
                  <a:lnTo>
                    <a:pt x="1152" y="943"/>
                  </a:lnTo>
                  <a:lnTo>
                    <a:pt x="1123" y="985"/>
                  </a:lnTo>
                  <a:lnTo>
                    <a:pt x="1090" y="1016"/>
                  </a:lnTo>
                  <a:lnTo>
                    <a:pt x="1047" y="1041"/>
                  </a:lnTo>
                  <a:lnTo>
                    <a:pt x="995" y="1052"/>
                  </a:lnTo>
                  <a:lnTo>
                    <a:pt x="928" y="1036"/>
                  </a:lnTo>
                  <a:lnTo>
                    <a:pt x="871" y="1000"/>
                  </a:lnTo>
                  <a:lnTo>
                    <a:pt x="828" y="938"/>
                  </a:lnTo>
                  <a:lnTo>
                    <a:pt x="800" y="861"/>
                  </a:lnTo>
                  <a:lnTo>
                    <a:pt x="681" y="949"/>
                  </a:lnTo>
                  <a:lnTo>
                    <a:pt x="562" y="1005"/>
                  </a:lnTo>
                  <a:lnTo>
                    <a:pt x="452" y="1041"/>
                  </a:lnTo>
                  <a:lnTo>
                    <a:pt x="348" y="1052"/>
                  </a:lnTo>
                  <a:lnTo>
                    <a:pt x="257" y="1041"/>
                  </a:lnTo>
                  <a:lnTo>
                    <a:pt x="181" y="1010"/>
                  </a:lnTo>
                  <a:lnTo>
                    <a:pt x="119" y="964"/>
                  </a:lnTo>
                  <a:lnTo>
                    <a:pt x="67" y="907"/>
                  </a:lnTo>
                  <a:lnTo>
                    <a:pt x="29" y="830"/>
                  </a:lnTo>
                  <a:lnTo>
                    <a:pt x="10" y="748"/>
                  </a:lnTo>
                  <a:lnTo>
                    <a:pt x="0" y="660"/>
                  </a:lnTo>
                  <a:lnTo>
                    <a:pt x="19" y="521"/>
                  </a:lnTo>
                  <a:lnTo>
                    <a:pt x="62" y="387"/>
                  </a:lnTo>
                  <a:lnTo>
                    <a:pt x="133" y="263"/>
                  </a:lnTo>
                  <a:lnTo>
                    <a:pt x="229" y="155"/>
                  </a:lnTo>
                  <a:lnTo>
                    <a:pt x="333" y="72"/>
                  </a:lnTo>
                  <a:lnTo>
                    <a:pt x="452" y="21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4006" y="2872"/>
              <a:ext cx="714" cy="111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4" y="5"/>
                </a:cxn>
                <a:cxn ang="0">
                  <a:pos x="481" y="10"/>
                </a:cxn>
                <a:cxn ang="0">
                  <a:pos x="586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14" y="36"/>
                </a:cxn>
                <a:cxn ang="0">
                  <a:pos x="690" y="56"/>
                </a:cxn>
                <a:cxn ang="0">
                  <a:pos x="566" y="62"/>
                </a:cxn>
                <a:cxn ang="0">
                  <a:pos x="533" y="92"/>
                </a:cxn>
                <a:cxn ang="0">
                  <a:pos x="524" y="129"/>
                </a:cxn>
                <a:cxn ang="0">
                  <a:pos x="319" y="1010"/>
                </a:cxn>
                <a:cxn ang="0">
                  <a:pos x="329" y="1051"/>
                </a:cxn>
                <a:cxn ang="0">
                  <a:pos x="376" y="1061"/>
                </a:cxn>
                <a:cxn ang="0">
                  <a:pos x="471" y="1072"/>
                </a:cxn>
                <a:cxn ang="0">
                  <a:pos x="467" y="1103"/>
                </a:cxn>
                <a:cxn ang="0">
                  <a:pos x="457" y="1113"/>
                </a:cxn>
                <a:cxn ang="0">
                  <a:pos x="438" y="1118"/>
                </a:cxn>
                <a:cxn ang="0">
                  <a:pos x="333" y="1113"/>
                </a:cxn>
                <a:cxn ang="0">
                  <a:pos x="129" y="1108"/>
                </a:cxn>
                <a:cxn ang="0">
                  <a:pos x="14" y="1113"/>
                </a:cxn>
                <a:cxn ang="0">
                  <a:pos x="5" y="1103"/>
                </a:cxn>
                <a:cxn ang="0">
                  <a:pos x="0" y="1077"/>
                </a:cxn>
                <a:cxn ang="0">
                  <a:pos x="24" y="1056"/>
                </a:cxn>
                <a:cxn ang="0">
                  <a:pos x="148" y="1046"/>
                </a:cxn>
                <a:cxn ang="0">
                  <a:pos x="181" y="1015"/>
                </a:cxn>
                <a:cxn ang="0">
                  <a:pos x="386" y="118"/>
                </a:cxn>
                <a:cxn ang="0">
                  <a:pos x="390" y="92"/>
                </a:cxn>
                <a:cxn ang="0">
                  <a:pos x="381" y="67"/>
                </a:cxn>
                <a:cxn ang="0">
                  <a:pos x="352" y="62"/>
                </a:cxn>
                <a:cxn ang="0">
                  <a:pos x="319" y="56"/>
                </a:cxn>
                <a:cxn ang="0">
                  <a:pos x="243" y="46"/>
                </a:cxn>
                <a:cxn ang="0">
                  <a:pos x="248" y="15"/>
                </a:cxn>
                <a:cxn ang="0">
                  <a:pos x="257" y="5"/>
                </a:cxn>
              </a:cxnLst>
              <a:rect l="0" t="0" r="r" b="b"/>
              <a:pathLst>
                <a:path w="714" h="1118">
                  <a:moveTo>
                    <a:pt x="262" y="0"/>
                  </a:moveTo>
                  <a:lnTo>
                    <a:pt x="324" y="0"/>
                  </a:lnTo>
                  <a:lnTo>
                    <a:pt x="376" y="5"/>
                  </a:lnTo>
                  <a:lnTo>
                    <a:pt x="414" y="5"/>
                  </a:lnTo>
                  <a:lnTo>
                    <a:pt x="443" y="10"/>
                  </a:lnTo>
                  <a:lnTo>
                    <a:pt x="481" y="10"/>
                  </a:lnTo>
                  <a:lnTo>
                    <a:pt x="533" y="5"/>
                  </a:lnTo>
                  <a:lnTo>
                    <a:pt x="586" y="5"/>
                  </a:lnTo>
                  <a:lnTo>
                    <a:pt x="638" y="0"/>
                  </a:lnTo>
                  <a:lnTo>
                    <a:pt x="695" y="0"/>
                  </a:lnTo>
                  <a:lnTo>
                    <a:pt x="704" y="5"/>
                  </a:lnTo>
                  <a:lnTo>
                    <a:pt x="709" y="10"/>
                  </a:lnTo>
                  <a:lnTo>
                    <a:pt x="714" y="20"/>
                  </a:lnTo>
                  <a:lnTo>
                    <a:pt x="714" y="36"/>
                  </a:lnTo>
                  <a:lnTo>
                    <a:pt x="709" y="46"/>
                  </a:lnTo>
                  <a:lnTo>
                    <a:pt x="690" y="56"/>
                  </a:lnTo>
                  <a:lnTo>
                    <a:pt x="600" y="56"/>
                  </a:lnTo>
                  <a:lnTo>
                    <a:pt x="566" y="62"/>
                  </a:lnTo>
                  <a:lnTo>
                    <a:pt x="543" y="77"/>
                  </a:lnTo>
                  <a:lnTo>
                    <a:pt x="533" y="92"/>
                  </a:lnTo>
                  <a:lnTo>
                    <a:pt x="524" y="123"/>
                  </a:lnTo>
                  <a:lnTo>
                    <a:pt x="524" y="129"/>
                  </a:lnTo>
                  <a:lnTo>
                    <a:pt x="324" y="994"/>
                  </a:lnTo>
                  <a:lnTo>
                    <a:pt x="319" y="1010"/>
                  </a:lnTo>
                  <a:lnTo>
                    <a:pt x="319" y="1041"/>
                  </a:lnTo>
                  <a:lnTo>
                    <a:pt x="329" y="1051"/>
                  </a:lnTo>
                  <a:lnTo>
                    <a:pt x="338" y="1051"/>
                  </a:lnTo>
                  <a:lnTo>
                    <a:pt x="376" y="1061"/>
                  </a:lnTo>
                  <a:lnTo>
                    <a:pt x="452" y="1061"/>
                  </a:lnTo>
                  <a:lnTo>
                    <a:pt x="471" y="1072"/>
                  </a:lnTo>
                  <a:lnTo>
                    <a:pt x="471" y="1098"/>
                  </a:lnTo>
                  <a:lnTo>
                    <a:pt x="467" y="1103"/>
                  </a:lnTo>
                  <a:lnTo>
                    <a:pt x="462" y="1113"/>
                  </a:lnTo>
                  <a:lnTo>
                    <a:pt x="457" y="1113"/>
                  </a:lnTo>
                  <a:lnTo>
                    <a:pt x="447" y="1118"/>
                  </a:lnTo>
                  <a:lnTo>
                    <a:pt x="438" y="1118"/>
                  </a:lnTo>
                  <a:lnTo>
                    <a:pt x="386" y="1113"/>
                  </a:lnTo>
                  <a:lnTo>
                    <a:pt x="333" y="1113"/>
                  </a:lnTo>
                  <a:lnTo>
                    <a:pt x="229" y="1108"/>
                  </a:lnTo>
                  <a:lnTo>
                    <a:pt x="129" y="1108"/>
                  </a:lnTo>
                  <a:lnTo>
                    <a:pt x="72" y="1113"/>
                  </a:lnTo>
                  <a:lnTo>
                    <a:pt x="14" y="1113"/>
                  </a:lnTo>
                  <a:lnTo>
                    <a:pt x="5" y="1108"/>
                  </a:lnTo>
                  <a:lnTo>
                    <a:pt x="5" y="1103"/>
                  </a:lnTo>
                  <a:lnTo>
                    <a:pt x="0" y="1098"/>
                  </a:lnTo>
                  <a:lnTo>
                    <a:pt x="0" y="1077"/>
                  </a:lnTo>
                  <a:lnTo>
                    <a:pt x="5" y="1067"/>
                  </a:lnTo>
                  <a:lnTo>
                    <a:pt x="24" y="1056"/>
                  </a:lnTo>
                  <a:lnTo>
                    <a:pt x="110" y="1056"/>
                  </a:lnTo>
                  <a:lnTo>
                    <a:pt x="148" y="1046"/>
                  </a:lnTo>
                  <a:lnTo>
                    <a:pt x="167" y="1036"/>
                  </a:lnTo>
                  <a:lnTo>
                    <a:pt x="181" y="1015"/>
                  </a:lnTo>
                  <a:lnTo>
                    <a:pt x="186" y="984"/>
                  </a:lnTo>
                  <a:lnTo>
                    <a:pt x="386" y="118"/>
                  </a:lnTo>
                  <a:lnTo>
                    <a:pt x="386" y="103"/>
                  </a:lnTo>
                  <a:lnTo>
                    <a:pt x="390" y="92"/>
                  </a:lnTo>
                  <a:lnTo>
                    <a:pt x="390" y="72"/>
                  </a:lnTo>
                  <a:lnTo>
                    <a:pt x="381" y="67"/>
                  </a:lnTo>
                  <a:lnTo>
                    <a:pt x="371" y="67"/>
                  </a:lnTo>
                  <a:lnTo>
                    <a:pt x="352" y="62"/>
                  </a:lnTo>
                  <a:lnTo>
                    <a:pt x="333" y="62"/>
                  </a:lnTo>
                  <a:lnTo>
                    <a:pt x="319" y="56"/>
                  </a:lnTo>
                  <a:lnTo>
                    <a:pt x="262" y="56"/>
                  </a:lnTo>
                  <a:lnTo>
                    <a:pt x="243" y="46"/>
                  </a:lnTo>
                  <a:lnTo>
                    <a:pt x="243" y="20"/>
                  </a:lnTo>
                  <a:lnTo>
                    <a:pt x="248" y="15"/>
                  </a:lnTo>
                  <a:lnTo>
                    <a:pt x="252" y="5"/>
                  </a:lnTo>
                  <a:lnTo>
                    <a:pt x="257" y="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 noEditPoints="1"/>
            </p:cNvSpPr>
            <p:nvPr/>
          </p:nvSpPr>
          <p:spPr bwMode="auto">
            <a:xfrm>
              <a:off x="15006" y="3799"/>
              <a:ext cx="823" cy="1047"/>
            </a:xfrm>
            <a:custGeom>
              <a:avLst/>
              <a:gdLst/>
              <a:ahLst/>
              <a:cxnLst>
                <a:cxn ang="0">
                  <a:pos x="509" y="62"/>
                </a:cxn>
                <a:cxn ang="0">
                  <a:pos x="418" y="98"/>
                </a:cxn>
                <a:cxn ang="0">
                  <a:pos x="323" y="181"/>
                </a:cxn>
                <a:cxn ang="0">
                  <a:pos x="238" y="335"/>
                </a:cxn>
                <a:cxn ang="0">
                  <a:pos x="371" y="438"/>
                </a:cxn>
                <a:cxn ang="0">
                  <a:pos x="480" y="423"/>
                </a:cxn>
                <a:cxn ang="0">
                  <a:pos x="599" y="387"/>
                </a:cxn>
                <a:cxn ang="0">
                  <a:pos x="685" y="315"/>
                </a:cxn>
                <a:cxn ang="0">
                  <a:pos x="723" y="196"/>
                </a:cxn>
                <a:cxn ang="0">
                  <a:pos x="694" y="114"/>
                </a:cxn>
                <a:cxn ang="0">
                  <a:pos x="618" y="57"/>
                </a:cxn>
                <a:cxn ang="0">
                  <a:pos x="542" y="52"/>
                </a:cxn>
                <a:cxn ang="0">
                  <a:pos x="642" y="11"/>
                </a:cxn>
                <a:cxn ang="0">
                  <a:pos x="752" y="83"/>
                </a:cxn>
                <a:cxn ang="0">
                  <a:pos x="790" y="196"/>
                </a:cxn>
                <a:cxn ang="0">
                  <a:pos x="780" y="258"/>
                </a:cxn>
                <a:cxn ang="0">
                  <a:pos x="737" y="351"/>
                </a:cxn>
                <a:cxn ang="0">
                  <a:pos x="628" y="438"/>
                </a:cxn>
                <a:cxn ang="0">
                  <a:pos x="490" y="475"/>
                </a:cxn>
                <a:cxn ang="0">
                  <a:pos x="352" y="490"/>
                </a:cxn>
                <a:cxn ang="0">
                  <a:pos x="295" y="480"/>
                </a:cxn>
                <a:cxn ang="0">
                  <a:pos x="161" y="573"/>
                </a:cxn>
                <a:cxn ang="0">
                  <a:pos x="147" y="691"/>
                </a:cxn>
                <a:cxn ang="0">
                  <a:pos x="152" y="794"/>
                </a:cxn>
                <a:cxn ang="0">
                  <a:pos x="180" y="887"/>
                </a:cxn>
                <a:cxn ang="0">
                  <a:pos x="238" y="959"/>
                </a:cxn>
                <a:cxn ang="0">
                  <a:pos x="337" y="990"/>
                </a:cxn>
                <a:cxn ang="0">
                  <a:pos x="404" y="985"/>
                </a:cxn>
                <a:cxn ang="0">
                  <a:pos x="533" y="949"/>
                </a:cxn>
                <a:cxn ang="0">
                  <a:pos x="690" y="846"/>
                </a:cxn>
                <a:cxn ang="0">
                  <a:pos x="790" y="743"/>
                </a:cxn>
                <a:cxn ang="0">
                  <a:pos x="813" y="753"/>
                </a:cxn>
                <a:cxn ang="0">
                  <a:pos x="813" y="794"/>
                </a:cxn>
                <a:cxn ang="0">
                  <a:pos x="752" y="871"/>
                </a:cxn>
                <a:cxn ang="0">
                  <a:pos x="623" y="969"/>
                </a:cxn>
                <a:cxn ang="0">
                  <a:pos x="447" y="1036"/>
                </a:cxn>
                <a:cxn ang="0">
                  <a:pos x="252" y="1036"/>
                </a:cxn>
                <a:cxn ang="0">
                  <a:pos x="119" y="959"/>
                </a:cxn>
                <a:cxn ang="0">
                  <a:pos x="28" y="815"/>
                </a:cxn>
                <a:cxn ang="0">
                  <a:pos x="0" y="629"/>
                </a:cxn>
                <a:cxn ang="0">
                  <a:pos x="42" y="387"/>
                </a:cxn>
                <a:cxn ang="0">
                  <a:pos x="157" y="201"/>
                </a:cxn>
                <a:cxn ang="0">
                  <a:pos x="309" y="73"/>
                </a:cxn>
                <a:cxn ang="0">
                  <a:pos x="480" y="11"/>
                </a:cxn>
              </a:cxnLst>
              <a:rect l="0" t="0" r="r" b="b"/>
              <a:pathLst>
                <a:path w="823" h="1047">
                  <a:moveTo>
                    <a:pt x="542" y="52"/>
                  </a:moveTo>
                  <a:lnTo>
                    <a:pt x="509" y="62"/>
                  </a:lnTo>
                  <a:lnTo>
                    <a:pt x="466" y="73"/>
                  </a:lnTo>
                  <a:lnTo>
                    <a:pt x="418" y="98"/>
                  </a:lnTo>
                  <a:lnTo>
                    <a:pt x="371" y="134"/>
                  </a:lnTo>
                  <a:lnTo>
                    <a:pt x="323" y="181"/>
                  </a:lnTo>
                  <a:lnTo>
                    <a:pt x="276" y="248"/>
                  </a:lnTo>
                  <a:lnTo>
                    <a:pt x="238" y="335"/>
                  </a:lnTo>
                  <a:lnTo>
                    <a:pt x="204" y="438"/>
                  </a:lnTo>
                  <a:lnTo>
                    <a:pt x="371" y="438"/>
                  </a:lnTo>
                  <a:lnTo>
                    <a:pt x="423" y="433"/>
                  </a:lnTo>
                  <a:lnTo>
                    <a:pt x="480" y="423"/>
                  </a:lnTo>
                  <a:lnTo>
                    <a:pt x="542" y="408"/>
                  </a:lnTo>
                  <a:lnTo>
                    <a:pt x="599" y="387"/>
                  </a:lnTo>
                  <a:lnTo>
                    <a:pt x="647" y="356"/>
                  </a:lnTo>
                  <a:lnTo>
                    <a:pt x="685" y="315"/>
                  </a:lnTo>
                  <a:lnTo>
                    <a:pt x="713" y="258"/>
                  </a:lnTo>
                  <a:lnTo>
                    <a:pt x="723" y="196"/>
                  </a:lnTo>
                  <a:lnTo>
                    <a:pt x="718" y="150"/>
                  </a:lnTo>
                  <a:lnTo>
                    <a:pt x="694" y="114"/>
                  </a:lnTo>
                  <a:lnTo>
                    <a:pt x="666" y="83"/>
                  </a:lnTo>
                  <a:lnTo>
                    <a:pt x="618" y="57"/>
                  </a:lnTo>
                  <a:lnTo>
                    <a:pt x="566" y="52"/>
                  </a:lnTo>
                  <a:lnTo>
                    <a:pt x="542" y="52"/>
                  </a:lnTo>
                  <a:close/>
                  <a:moveTo>
                    <a:pt x="561" y="0"/>
                  </a:moveTo>
                  <a:lnTo>
                    <a:pt x="642" y="11"/>
                  </a:lnTo>
                  <a:lnTo>
                    <a:pt x="704" y="42"/>
                  </a:lnTo>
                  <a:lnTo>
                    <a:pt x="752" y="83"/>
                  </a:lnTo>
                  <a:lnTo>
                    <a:pt x="780" y="134"/>
                  </a:lnTo>
                  <a:lnTo>
                    <a:pt x="790" y="196"/>
                  </a:lnTo>
                  <a:lnTo>
                    <a:pt x="790" y="222"/>
                  </a:lnTo>
                  <a:lnTo>
                    <a:pt x="780" y="258"/>
                  </a:lnTo>
                  <a:lnTo>
                    <a:pt x="766" y="304"/>
                  </a:lnTo>
                  <a:lnTo>
                    <a:pt x="737" y="351"/>
                  </a:lnTo>
                  <a:lnTo>
                    <a:pt x="694" y="397"/>
                  </a:lnTo>
                  <a:lnTo>
                    <a:pt x="628" y="438"/>
                  </a:lnTo>
                  <a:lnTo>
                    <a:pt x="561" y="459"/>
                  </a:lnTo>
                  <a:lnTo>
                    <a:pt x="490" y="475"/>
                  </a:lnTo>
                  <a:lnTo>
                    <a:pt x="418" y="485"/>
                  </a:lnTo>
                  <a:lnTo>
                    <a:pt x="352" y="490"/>
                  </a:lnTo>
                  <a:lnTo>
                    <a:pt x="304" y="490"/>
                  </a:lnTo>
                  <a:lnTo>
                    <a:pt x="295" y="480"/>
                  </a:lnTo>
                  <a:lnTo>
                    <a:pt x="180" y="480"/>
                  </a:lnTo>
                  <a:lnTo>
                    <a:pt x="161" y="573"/>
                  </a:lnTo>
                  <a:lnTo>
                    <a:pt x="152" y="645"/>
                  </a:lnTo>
                  <a:lnTo>
                    <a:pt x="147" y="691"/>
                  </a:lnTo>
                  <a:lnTo>
                    <a:pt x="147" y="758"/>
                  </a:lnTo>
                  <a:lnTo>
                    <a:pt x="152" y="794"/>
                  </a:lnTo>
                  <a:lnTo>
                    <a:pt x="161" y="841"/>
                  </a:lnTo>
                  <a:lnTo>
                    <a:pt x="180" y="887"/>
                  </a:lnTo>
                  <a:lnTo>
                    <a:pt x="204" y="928"/>
                  </a:lnTo>
                  <a:lnTo>
                    <a:pt x="238" y="959"/>
                  </a:lnTo>
                  <a:lnTo>
                    <a:pt x="280" y="980"/>
                  </a:lnTo>
                  <a:lnTo>
                    <a:pt x="337" y="990"/>
                  </a:lnTo>
                  <a:lnTo>
                    <a:pt x="361" y="990"/>
                  </a:lnTo>
                  <a:lnTo>
                    <a:pt x="404" y="985"/>
                  </a:lnTo>
                  <a:lnTo>
                    <a:pt x="466" y="975"/>
                  </a:lnTo>
                  <a:lnTo>
                    <a:pt x="533" y="949"/>
                  </a:lnTo>
                  <a:lnTo>
                    <a:pt x="614" y="908"/>
                  </a:lnTo>
                  <a:lnTo>
                    <a:pt x="690" y="846"/>
                  </a:lnTo>
                  <a:lnTo>
                    <a:pt x="780" y="748"/>
                  </a:lnTo>
                  <a:lnTo>
                    <a:pt x="790" y="743"/>
                  </a:lnTo>
                  <a:lnTo>
                    <a:pt x="794" y="743"/>
                  </a:lnTo>
                  <a:lnTo>
                    <a:pt x="813" y="753"/>
                  </a:lnTo>
                  <a:lnTo>
                    <a:pt x="823" y="774"/>
                  </a:lnTo>
                  <a:lnTo>
                    <a:pt x="813" y="794"/>
                  </a:lnTo>
                  <a:lnTo>
                    <a:pt x="790" y="830"/>
                  </a:lnTo>
                  <a:lnTo>
                    <a:pt x="752" y="871"/>
                  </a:lnTo>
                  <a:lnTo>
                    <a:pt x="694" y="923"/>
                  </a:lnTo>
                  <a:lnTo>
                    <a:pt x="623" y="969"/>
                  </a:lnTo>
                  <a:lnTo>
                    <a:pt x="542" y="1011"/>
                  </a:lnTo>
                  <a:lnTo>
                    <a:pt x="447" y="1036"/>
                  </a:lnTo>
                  <a:lnTo>
                    <a:pt x="337" y="1047"/>
                  </a:lnTo>
                  <a:lnTo>
                    <a:pt x="252" y="1036"/>
                  </a:lnTo>
                  <a:lnTo>
                    <a:pt x="180" y="1005"/>
                  </a:lnTo>
                  <a:lnTo>
                    <a:pt x="119" y="959"/>
                  </a:lnTo>
                  <a:lnTo>
                    <a:pt x="66" y="892"/>
                  </a:lnTo>
                  <a:lnTo>
                    <a:pt x="28" y="815"/>
                  </a:lnTo>
                  <a:lnTo>
                    <a:pt x="9" y="727"/>
                  </a:lnTo>
                  <a:lnTo>
                    <a:pt x="0" y="629"/>
                  </a:lnTo>
                  <a:lnTo>
                    <a:pt x="9" y="500"/>
                  </a:lnTo>
                  <a:lnTo>
                    <a:pt x="42" y="387"/>
                  </a:lnTo>
                  <a:lnTo>
                    <a:pt x="90" y="289"/>
                  </a:lnTo>
                  <a:lnTo>
                    <a:pt x="157" y="201"/>
                  </a:lnTo>
                  <a:lnTo>
                    <a:pt x="228" y="129"/>
                  </a:lnTo>
                  <a:lnTo>
                    <a:pt x="309" y="73"/>
                  </a:lnTo>
                  <a:lnTo>
                    <a:pt x="395" y="31"/>
                  </a:lnTo>
                  <a:lnTo>
                    <a:pt x="480" y="11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16019" y="4037"/>
              <a:ext cx="714" cy="111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4" y="5"/>
                </a:cxn>
                <a:cxn ang="0">
                  <a:pos x="481" y="10"/>
                </a:cxn>
                <a:cxn ang="0">
                  <a:pos x="586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14" y="36"/>
                </a:cxn>
                <a:cxn ang="0">
                  <a:pos x="695" y="56"/>
                </a:cxn>
                <a:cxn ang="0">
                  <a:pos x="600" y="61"/>
                </a:cxn>
                <a:cxn ang="0">
                  <a:pos x="543" y="82"/>
                </a:cxn>
                <a:cxn ang="0">
                  <a:pos x="524" y="128"/>
                </a:cxn>
                <a:cxn ang="0">
                  <a:pos x="319" y="1010"/>
                </a:cxn>
                <a:cxn ang="0">
                  <a:pos x="329" y="1051"/>
                </a:cxn>
                <a:cxn ang="0">
                  <a:pos x="376" y="1061"/>
                </a:cxn>
                <a:cxn ang="0">
                  <a:pos x="471" y="1072"/>
                </a:cxn>
                <a:cxn ang="0">
                  <a:pos x="467" y="1102"/>
                </a:cxn>
                <a:cxn ang="0">
                  <a:pos x="457" y="1113"/>
                </a:cxn>
                <a:cxn ang="0">
                  <a:pos x="386" y="1118"/>
                </a:cxn>
                <a:cxn ang="0">
                  <a:pos x="229" y="1108"/>
                </a:cxn>
                <a:cxn ang="0">
                  <a:pos x="129" y="1113"/>
                </a:cxn>
                <a:cxn ang="0">
                  <a:pos x="5" y="1108"/>
                </a:cxn>
                <a:cxn ang="0">
                  <a:pos x="0" y="1097"/>
                </a:cxn>
                <a:cxn ang="0">
                  <a:pos x="5" y="1066"/>
                </a:cxn>
                <a:cxn ang="0">
                  <a:pos x="110" y="1056"/>
                </a:cxn>
                <a:cxn ang="0">
                  <a:pos x="167" y="1035"/>
                </a:cxn>
                <a:cxn ang="0">
                  <a:pos x="186" y="984"/>
                </a:cxn>
                <a:cxn ang="0">
                  <a:pos x="386" y="103"/>
                </a:cxn>
                <a:cxn ang="0">
                  <a:pos x="391" y="72"/>
                </a:cxn>
                <a:cxn ang="0">
                  <a:pos x="372" y="66"/>
                </a:cxn>
                <a:cxn ang="0">
                  <a:pos x="333" y="61"/>
                </a:cxn>
                <a:cxn ang="0">
                  <a:pos x="262" y="56"/>
                </a:cxn>
                <a:cxn ang="0">
                  <a:pos x="243" y="20"/>
                </a:cxn>
                <a:cxn ang="0">
                  <a:pos x="253" y="5"/>
                </a:cxn>
                <a:cxn ang="0">
                  <a:pos x="262" y="0"/>
                </a:cxn>
              </a:cxnLst>
              <a:rect l="0" t="0" r="r" b="b"/>
              <a:pathLst>
                <a:path w="714" h="1118">
                  <a:moveTo>
                    <a:pt x="262" y="0"/>
                  </a:moveTo>
                  <a:lnTo>
                    <a:pt x="324" y="0"/>
                  </a:lnTo>
                  <a:lnTo>
                    <a:pt x="376" y="5"/>
                  </a:lnTo>
                  <a:lnTo>
                    <a:pt x="414" y="5"/>
                  </a:lnTo>
                  <a:lnTo>
                    <a:pt x="443" y="10"/>
                  </a:lnTo>
                  <a:lnTo>
                    <a:pt x="481" y="10"/>
                  </a:lnTo>
                  <a:lnTo>
                    <a:pt x="533" y="5"/>
                  </a:lnTo>
                  <a:lnTo>
                    <a:pt x="586" y="5"/>
                  </a:lnTo>
                  <a:lnTo>
                    <a:pt x="638" y="0"/>
                  </a:lnTo>
                  <a:lnTo>
                    <a:pt x="695" y="0"/>
                  </a:lnTo>
                  <a:lnTo>
                    <a:pt x="705" y="5"/>
                  </a:lnTo>
                  <a:lnTo>
                    <a:pt x="709" y="10"/>
                  </a:lnTo>
                  <a:lnTo>
                    <a:pt x="714" y="20"/>
                  </a:lnTo>
                  <a:lnTo>
                    <a:pt x="714" y="36"/>
                  </a:lnTo>
                  <a:lnTo>
                    <a:pt x="705" y="56"/>
                  </a:lnTo>
                  <a:lnTo>
                    <a:pt x="695" y="56"/>
                  </a:lnTo>
                  <a:lnTo>
                    <a:pt x="686" y="61"/>
                  </a:lnTo>
                  <a:lnTo>
                    <a:pt x="600" y="61"/>
                  </a:lnTo>
                  <a:lnTo>
                    <a:pt x="567" y="66"/>
                  </a:lnTo>
                  <a:lnTo>
                    <a:pt x="543" y="82"/>
                  </a:lnTo>
                  <a:lnTo>
                    <a:pt x="533" y="97"/>
                  </a:lnTo>
                  <a:lnTo>
                    <a:pt x="524" y="128"/>
                  </a:lnTo>
                  <a:lnTo>
                    <a:pt x="324" y="994"/>
                  </a:lnTo>
                  <a:lnTo>
                    <a:pt x="319" y="1010"/>
                  </a:lnTo>
                  <a:lnTo>
                    <a:pt x="319" y="1041"/>
                  </a:lnTo>
                  <a:lnTo>
                    <a:pt x="329" y="1051"/>
                  </a:lnTo>
                  <a:lnTo>
                    <a:pt x="338" y="1051"/>
                  </a:lnTo>
                  <a:lnTo>
                    <a:pt x="376" y="1061"/>
                  </a:lnTo>
                  <a:lnTo>
                    <a:pt x="452" y="1061"/>
                  </a:lnTo>
                  <a:lnTo>
                    <a:pt x="471" y="1072"/>
                  </a:lnTo>
                  <a:lnTo>
                    <a:pt x="471" y="1097"/>
                  </a:lnTo>
                  <a:lnTo>
                    <a:pt x="467" y="1102"/>
                  </a:lnTo>
                  <a:lnTo>
                    <a:pt x="462" y="1113"/>
                  </a:lnTo>
                  <a:lnTo>
                    <a:pt x="457" y="1113"/>
                  </a:lnTo>
                  <a:lnTo>
                    <a:pt x="448" y="1118"/>
                  </a:lnTo>
                  <a:lnTo>
                    <a:pt x="386" y="1118"/>
                  </a:lnTo>
                  <a:lnTo>
                    <a:pt x="333" y="1113"/>
                  </a:lnTo>
                  <a:lnTo>
                    <a:pt x="229" y="1108"/>
                  </a:lnTo>
                  <a:lnTo>
                    <a:pt x="181" y="1108"/>
                  </a:lnTo>
                  <a:lnTo>
                    <a:pt x="129" y="1113"/>
                  </a:lnTo>
                  <a:lnTo>
                    <a:pt x="15" y="1113"/>
                  </a:lnTo>
                  <a:lnTo>
                    <a:pt x="5" y="1108"/>
                  </a:lnTo>
                  <a:lnTo>
                    <a:pt x="5" y="1102"/>
                  </a:lnTo>
                  <a:lnTo>
                    <a:pt x="0" y="1097"/>
                  </a:lnTo>
                  <a:lnTo>
                    <a:pt x="0" y="1077"/>
                  </a:lnTo>
                  <a:lnTo>
                    <a:pt x="5" y="1066"/>
                  </a:lnTo>
                  <a:lnTo>
                    <a:pt x="24" y="1056"/>
                  </a:lnTo>
                  <a:lnTo>
                    <a:pt x="110" y="1056"/>
                  </a:lnTo>
                  <a:lnTo>
                    <a:pt x="148" y="1046"/>
                  </a:lnTo>
                  <a:lnTo>
                    <a:pt x="167" y="1035"/>
                  </a:lnTo>
                  <a:lnTo>
                    <a:pt x="181" y="1015"/>
                  </a:lnTo>
                  <a:lnTo>
                    <a:pt x="186" y="984"/>
                  </a:lnTo>
                  <a:lnTo>
                    <a:pt x="386" y="118"/>
                  </a:lnTo>
                  <a:lnTo>
                    <a:pt x="386" y="103"/>
                  </a:lnTo>
                  <a:lnTo>
                    <a:pt x="391" y="92"/>
                  </a:lnTo>
                  <a:lnTo>
                    <a:pt x="391" y="72"/>
                  </a:lnTo>
                  <a:lnTo>
                    <a:pt x="381" y="66"/>
                  </a:lnTo>
                  <a:lnTo>
                    <a:pt x="372" y="66"/>
                  </a:lnTo>
                  <a:lnTo>
                    <a:pt x="352" y="61"/>
                  </a:lnTo>
                  <a:lnTo>
                    <a:pt x="333" y="61"/>
                  </a:lnTo>
                  <a:lnTo>
                    <a:pt x="319" y="56"/>
                  </a:lnTo>
                  <a:lnTo>
                    <a:pt x="262" y="56"/>
                  </a:lnTo>
                  <a:lnTo>
                    <a:pt x="243" y="46"/>
                  </a:lnTo>
                  <a:lnTo>
                    <a:pt x="243" y="20"/>
                  </a:lnTo>
                  <a:lnTo>
                    <a:pt x="248" y="15"/>
                  </a:lnTo>
                  <a:lnTo>
                    <a:pt x="253" y="5"/>
                  </a:lnTo>
                  <a:lnTo>
                    <a:pt x="257" y="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3400" y="1447800"/>
            <a:ext cx="914400" cy="763588"/>
            <a:chOff x="533400" y="1447800"/>
            <a:chExt cx="914400" cy="763588"/>
          </a:xfrm>
        </p:grpSpPr>
        <p:grpSp>
          <p:nvGrpSpPr>
            <p:cNvPr id="2107" name="Group 59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762000" y="1447800"/>
              <a:ext cx="533400" cy="462012"/>
              <a:chOff x="678" y="1237"/>
              <a:chExt cx="1726" cy="1495"/>
            </a:xfrm>
          </p:grpSpPr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678" y="1237"/>
                <a:ext cx="1212" cy="1495"/>
              </a:xfrm>
              <a:custGeom>
                <a:avLst/>
                <a:gdLst/>
                <a:ahLst/>
                <a:cxnLst>
                  <a:cxn ang="0">
                    <a:pos x="540" y="12"/>
                  </a:cxn>
                  <a:cxn ang="0">
                    <a:pos x="633" y="64"/>
                  </a:cxn>
                  <a:cxn ang="0">
                    <a:pos x="704" y="146"/>
                  </a:cxn>
                  <a:cxn ang="0">
                    <a:pos x="756" y="250"/>
                  </a:cxn>
                  <a:cxn ang="0">
                    <a:pos x="817" y="440"/>
                  </a:cxn>
                  <a:cxn ang="0">
                    <a:pos x="843" y="592"/>
                  </a:cxn>
                  <a:cxn ang="0">
                    <a:pos x="850" y="698"/>
                  </a:cxn>
                  <a:cxn ang="0">
                    <a:pos x="971" y="421"/>
                  </a:cxn>
                  <a:cxn ang="0">
                    <a:pos x="1154" y="40"/>
                  </a:cxn>
                  <a:cxn ang="0">
                    <a:pos x="1174" y="26"/>
                  </a:cxn>
                  <a:cxn ang="0">
                    <a:pos x="1194" y="27"/>
                  </a:cxn>
                  <a:cxn ang="0">
                    <a:pos x="1211" y="40"/>
                  </a:cxn>
                  <a:cxn ang="0">
                    <a:pos x="1205" y="66"/>
                  </a:cxn>
                  <a:cxn ang="0">
                    <a:pos x="1174" y="127"/>
                  </a:cxn>
                  <a:cxn ang="0">
                    <a:pos x="1111" y="252"/>
                  </a:cxn>
                  <a:cxn ang="0">
                    <a:pos x="1025" y="439"/>
                  </a:cxn>
                  <a:cxn ang="0">
                    <a:pos x="940" y="642"/>
                  </a:cxn>
                  <a:cxn ang="0">
                    <a:pos x="868" y="833"/>
                  </a:cxn>
                  <a:cxn ang="0">
                    <a:pos x="836" y="966"/>
                  </a:cxn>
                  <a:cxn ang="0">
                    <a:pos x="818" y="1068"/>
                  </a:cxn>
                  <a:cxn ang="0">
                    <a:pos x="786" y="1216"/>
                  </a:cxn>
                  <a:cxn ang="0">
                    <a:pos x="740" y="1387"/>
                  </a:cxn>
                  <a:cxn ang="0">
                    <a:pos x="710" y="1467"/>
                  </a:cxn>
                  <a:cxn ang="0">
                    <a:pos x="676" y="1495"/>
                  </a:cxn>
                  <a:cxn ang="0">
                    <a:pos x="650" y="1475"/>
                  </a:cxn>
                  <a:cxn ang="0">
                    <a:pos x="649" y="1428"/>
                  </a:cxn>
                  <a:cxn ang="0">
                    <a:pos x="664" y="1345"/>
                  </a:cxn>
                  <a:cxn ang="0">
                    <a:pos x="691" y="1234"/>
                  </a:cxn>
                  <a:cxn ang="0">
                    <a:pos x="733" y="1080"/>
                  </a:cxn>
                  <a:cxn ang="0">
                    <a:pos x="766" y="966"/>
                  </a:cxn>
                  <a:cxn ang="0">
                    <a:pos x="780" y="918"/>
                  </a:cxn>
                  <a:cxn ang="0">
                    <a:pos x="791" y="851"/>
                  </a:cxn>
                  <a:cxn ang="0">
                    <a:pos x="795" y="721"/>
                  </a:cxn>
                  <a:cxn ang="0">
                    <a:pos x="791" y="635"/>
                  </a:cxn>
                  <a:cxn ang="0">
                    <a:pos x="779" y="537"/>
                  </a:cxn>
                  <a:cxn ang="0">
                    <a:pos x="755" y="435"/>
                  </a:cxn>
                  <a:cxn ang="0">
                    <a:pos x="714" y="338"/>
                  </a:cxn>
                  <a:cxn ang="0">
                    <a:pos x="653" y="255"/>
                  </a:cxn>
                  <a:cxn ang="0">
                    <a:pos x="567" y="194"/>
                  </a:cxn>
                  <a:cxn ang="0">
                    <a:pos x="452" y="166"/>
                  </a:cxn>
                  <a:cxn ang="0">
                    <a:pos x="387" y="166"/>
                  </a:cxn>
                  <a:cxn ang="0">
                    <a:pos x="327" y="176"/>
                  </a:cxn>
                  <a:cxn ang="0">
                    <a:pos x="250" y="202"/>
                  </a:cxn>
                  <a:cxn ang="0">
                    <a:pos x="169" y="254"/>
                  </a:cxn>
                  <a:cxn ang="0">
                    <a:pos x="96" y="339"/>
                  </a:cxn>
                  <a:cxn ang="0">
                    <a:pos x="53" y="430"/>
                  </a:cxn>
                  <a:cxn ang="0">
                    <a:pos x="14" y="437"/>
                  </a:cxn>
                  <a:cxn ang="0">
                    <a:pos x="0" y="415"/>
                  </a:cxn>
                  <a:cxn ang="0">
                    <a:pos x="13" y="361"/>
                  </a:cxn>
                  <a:cxn ang="0">
                    <a:pos x="53" y="277"/>
                  </a:cxn>
                  <a:cxn ang="0">
                    <a:pos x="117" y="182"/>
                  </a:cxn>
                  <a:cxn ang="0">
                    <a:pos x="206" y="92"/>
                  </a:cxn>
                  <a:cxn ang="0">
                    <a:pos x="318" y="26"/>
                  </a:cxn>
                  <a:cxn ang="0">
                    <a:pos x="452" y="0"/>
                  </a:cxn>
                </a:cxnLst>
                <a:rect l="0" t="0" r="r" b="b"/>
                <a:pathLst>
                  <a:path w="1212" h="1495">
                    <a:moveTo>
                      <a:pt x="452" y="0"/>
                    </a:moveTo>
                    <a:lnTo>
                      <a:pt x="483" y="1"/>
                    </a:lnTo>
                    <a:lnTo>
                      <a:pt x="512" y="6"/>
                    </a:lnTo>
                    <a:lnTo>
                      <a:pt x="540" y="12"/>
                    </a:lnTo>
                    <a:lnTo>
                      <a:pt x="565" y="22"/>
                    </a:lnTo>
                    <a:lnTo>
                      <a:pt x="590" y="34"/>
                    </a:lnTo>
                    <a:lnTo>
                      <a:pt x="612" y="48"/>
                    </a:lnTo>
                    <a:lnTo>
                      <a:pt x="633" y="64"/>
                    </a:lnTo>
                    <a:lnTo>
                      <a:pt x="653" y="82"/>
                    </a:lnTo>
                    <a:lnTo>
                      <a:pt x="671" y="102"/>
                    </a:lnTo>
                    <a:lnTo>
                      <a:pt x="688" y="123"/>
                    </a:lnTo>
                    <a:lnTo>
                      <a:pt x="704" y="146"/>
                    </a:lnTo>
                    <a:lnTo>
                      <a:pt x="719" y="171"/>
                    </a:lnTo>
                    <a:lnTo>
                      <a:pt x="732" y="196"/>
                    </a:lnTo>
                    <a:lnTo>
                      <a:pt x="745" y="223"/>
                    </a:lnTo>
                    <a:lnTo>
                      <a:pt x="756" y="250"/>
                    </a:lnTo>
                    <a:lnTo>
                      <a:pt x="776" y="301"/>
                    </a:lnTo>
                    <a:lnTo>
                      <a:pt x="792" y="349"/>
                    </a:lnTo>
                    <a:lnTo>
                      <a:pt x="806" y="396"/>
                    </a:lnTo>
                    <a:lnTo>
                      <a:pt x="817" y="440"/>
                    </a:lnTo>
                    <a:lnTo>
                      <a:pt x="827" y="482"/>
                    </a:lnTo>
                    <a:lnTo>
                      <a:pt x="834" y="521"/>
                    </a:lnTo>
                    <a:lnTo>
                      <a:pt x="839" y="558"/>
                    </a:lnTo>
                    <a:lnTo>
                      <a:pt x="843" y="592"/>
                    </a:lnTo>
                    <a:lnTo>
                      <a:pt x="846" y="623"/>
                    </a:lnTo>
                    <a:lnTo>
                      <a:pt x="848" y="651"/>
                    </a:lnTo>
                    <a:lnTo>
                      <a:pt x="849" y="676"/>
                    </a:lnTo>
                    <a:lnTo>
                      <a:pt x="850" y="698"/>
                    </a:lnTo>
                    <a:lnTo>
                      <a:pt x="850" y="716"/>
                    </a:lnTo>
                    <a:lnTo>
                      <a:pt x="890" y="617"/>
                    </a:lnTo>
                    <a:lnTo>
                      <a:pt x="930" y="518"/>
                    </a:lnTo>
                    <a:lnTo>
                      <a:pt x="971" y="421"/>
                    </a:lnTo>
                    <a:lnTo>
                      <a:pt x="1014" y="324"/>
                    </a:lnTo>
                    <a:lnTo>
                      <a:pt x="1058" y="229"/>
                    </a:lnTo>
                    <a:lnTo>
                      <a:pt x="1105" y="134"/>
                    </a:lnTo>
                    <a:lnTo>
                      <a:pt x="1154" y="40"/>
                    </a:lnTo>
                    <a:lnTo>
                      <a:pt x="1158" y="34"/>
                    </a:lnTo>
                    <a:lnTo>
                      <a:pt x="1163" y="30"/>
                    </a:lnTo>
                    <a:lnTo>
                      <a:pt x="1168" y="27"/>
                    </a:lnTo>
                    <a:lnTo>
                      <a:pt x="1174" y="26"/>
                    </a:lnTo>
                    <a:lnTo>
                      <a:pt x="1179" y="26"/>
                    </a:lnTo>
                    <a:lnTo>
                      <a:pt x="1186" y="26"/>
                    </a:lnTo>
                    <a:lnTo>
                      <a:pt x="1189" y="26"/>
                    </a:lnTo>
                    <a:lnTo>
                      <a:pt x="1194" y="27"/>
                    </a:lnTo>
                    <a:lnTo>
                      <a:pt x="1199" y="28"/>
                    </a:lnTo>
                    <a:lnTo>
                      <a:pt x="1204" y="31"/>
                    </a:lnTo>
                    <a:lnTo>
                      <a:pt x="1208" y="34"/>
                    </a:lnTo>
                    <a:lnTo>
                      <a:pt x="1211" y="40"/>
                    </a:lnTo>
                    <a:lnTo>
                      <a:pt x="1212" y="47"/>
                    </a:lnTo>
                    <a:lnTo>
                      <a:pt x="1211" y="51"/>
                    </a:lnTo>
                    <a:lnTo>
                      <a:pt x="1209" y="57"/>
                    </a:lnTo>
                    <a:lnTo>
                      <a:pt x="1205" y="66"/>
                    </a:lnTo>
                    <a:lnTo>
                      <a:pt x="1201" y="74"/>
                    </a:lnTo>
                    <a:lnTo>
                      <a:pt x="1196" y="85"/>
                    </a:lnTo>
                    <a:lnTo>
                      <a:pt x="1179" y="117"/>
                    </a:lnTo>
                    <a:lnTo>
                      <a:pt x="1174" y="127"/>
                    </a:lnTo>
                    <a:lnTo>
                      <a:pt x="1168" y="136"/>
                    </a:lnTo>
                    <a:lnTo>
                      <a:pt x="1150" y="172"/>
                    </a:lnTo>
                    <a:lnTo>
                      <a:pt x="1131" y="211"/>
                    </a:lnTo>
                    <a:lnTo>
                      <a:pt x="1111" y="252"/>
                    </a:lnTo>
                    <a:lnTo>
                      <a:pt x="1090" y="296"/>
                    </a:lnTo>
                    <a:lnTo>
                      <a:pt x="1069" y="342"/>
                    </a:lnTo>
                    <a:lnTo>
                      <a:pt x="1047" y="390"/>
                    </a:lnTo>
                    <a:lnTo>
                      <a:pt x="1025" y="439"/>
                    </a:lnTo>
                    <a:lnTo>
                      <a:pt x="1003" y="489"/>
                    </a:lnTo>
                    <a:lnTo>
                      <a:pt x="981" y="540"/>
                    </a:lnTo>
                    <a:lnTo>
                      <a:pt x="961" y="591"/>
                    </a:lnTo>
                    <a:lnTo>
                      <a:pt x="940" y="642"/>
                    </a:lnTo>
                    <a:lnTo>
                      <a:pt x="920" y="692"/>
                    </a:lnTo>
                    <a:lnTo>
                      <a:pt x="902" y="740"/>
                    </a:lnTo>
                    <a:lnTo>
                      <a:pt x="884" y="788"/>
                    </a:lnTo>
                    <a:lnTo>
                      <a:pt x="868" y="833"/>
                    </a:lnTo>
                    <a:lnTo>
                      <a:pt x="854" y="877"/>
                    </a:lnTo>
                    <a:lnTo>
                      <a:pt x="846" y="908"/>
                    </a:lnTo>
                    <a:lnTo>
                      <a:pt x="841" y="938"/>
                    </a:lnTo>
                    <a:lnTo>
                      <a:pt x="836" y="966"/>
                    </a:lnTo>
                    <a:lnTo>
                      <a:pt x="832" y="987"/>
                    </a:lnTo>
                    <a:lnTo>
                      <a:pt x="828" y="1011"/>
                    </a:lnTo>
                    <a:lnTo>
                      <a:pt x="824" y="1038"/>
                    </a:lnTo>
                    <a:lnTo>
                      <a:pt x="818" y="1068"/>
                    </a:lnTo>
                    <a:lnTo>
                      <a:pt x="812" y="1100"/>
                    </a:lnTo>
                    <a:lnTo>
                      <a:pt x="804" y="1136"/>
                    </a:lnTo>
                    <a:lnTo>
                      <a:pt x="796" y="1174"/>
                    </a:lnTo>
                    <a:lnTo>
                      <a:pt x="786" y="1216"/>
                    </a:lnTo>
                    <a:lnTo>
                      <a:pt x="775" y="1261"/>
                    </a:lnTo>
                    <a:lnTo>
                      <a:pt x="762" y="1309"/>
                    </a:lnTo>
                    <a:lnTo>
                      <a:pt x="748" y="1360"/>
                    </a:lnTo>
                    <a:lnTo>
                      <a:pt x="740" y="1387"/>
                    </a:lnTo>
                    <a:lnTo>
                      <a:pt x="733" y="1412"/>
                    </a:lnTo>
                    <a:lnTo>
                      <a:pt x="725" y="1433"/>
                    </a:lnTo>
                    <a:lnTo>
                      <a:pt x="717" y="1452"/>
                    </a:lnTo>
                    <a:lnTo>
                      <a:pt x="710" y="1467"/>
                    </a:lnTo>
                    <a:lnTo>
                      <a:pt x="702" y="1479"/>
                    </a:lnTo>
                    <a:lnTo>
                      <a:pt x="693" y="1488"/>
                    </a:lnTo>
                    <a:lnTo>
                      <a:pt x="685" y="1494"/>
                    </a:lnTo>
                    <a:lnTo>
                      <a:pt x="676" y="1495"/>
                    </a:lnTo>
                    <a:lnTo>
                      <a:pt x="668" y="1494"/>
                    </a:lnTo>
                    <a:lnTo>
                      <a:pt x="660" y="1490"/>
                    </a:lnTo>
                    <a:lnTo>
                      <a:pt x="654" y="1484"/>
                    </a:lnTo>
                    <a:lnTo>
                      <a:pt x="650" y="1475"/>
                    </a:lnTo>
                    <a:lnTo>
                      <a:pt x="647" y="1464"/>
                    </a:lnTo>
                    <a:lnTo>
                      <a:pt x="647" y="1452"/>
                    </a:lnTo>
                    <a:lnTo>
                      <a:pt x="647" y="1442"/>
                    </a:lnTo>
                    <a:lnTo>
                      <a:pt x="649" y="1428"/>
                    </a:lnTo>
                    <a:lnTo>
                      <a:pt x="652" y="1411"/>
                    </a:lnTo>
                    <a:lnTo>
                      <a:pt x="655" y="1391"/>
                    </a:lnTo>
                    <a:lnTo>
                      <a:pt x="659" y="1370"/>
                    </a:lnTo>
                    <a:lnTo>
                      <a:pt x="664" y="1345"/>
                    </a:lnTo>
                    <a:lnTo>
                      <a:pt x="670" y="1320"/>
                    </a:lnTo>
                    <a:lnTo>
                      <a:pt x="677" y="1292"/>
                    </a:lnTo>
                    <a:lnTo>
                      <a:pt x="684" y="1264"/>
                    </a:lnTo>
                    <a:lnTo>
                      <a:pt x="691" y="1234"/>
                    </a:lnTo>
                    <a:lnTo>
                      <a:pt x="707" y="1173"/>
                    </a:lnTo>
                    <a:lnTo>
                      <a:pt x="716" y="1142"/>
                    </a:lnTo>
                    <a:lnTo>
                      <a:pt x="724" y="1111"/>
                    </a:lnTo>
                    <a:lnTo>
                      <a:pt x="733" y="1080"/>
                    </a:lnTo>
                    <a:lnTo>
                      <a:pt x="741" y="1050"/>
                    </a:lnTo>
                    <a:lnTo>
                      <a:pt x="750" y="1021"/>
                    </a:lnTo>
                    <a:lnTo>
                      <a:pt x="758" y="993"/>
                    </a:lnTo>
                    <a:lnTo>
                      <a:pt x="766" y="966"/>
                    </a:lnTo>
                    <a:lnTo>
                      <a:pt x="770" y="954"/>
                    </a:lnTo>
                    <a:lnTo>
                      <a:pt x="773" y="943"/>
                    </a:lnTo>
                    <a:lnTo>
                      <a:pt x="777" y="931"/>
                    </a:lnTo>
                    <a:lnTo>
                      <a:pt x="780" y="918"/>
                    </a:lnTo>
                    <a:lnTo>
                      <a:pt x="783" y="904"/>
                    </a:lnTo>
                    <a:lnTo>
                      <a:pt x="786" y="888"/>
                    </a:lnTo>
                    <a:lnTo>
                      <a:pt x="789" y="871"/>
                    </a:lnTo>
                    <a:lnTo>
                      <a:pt x="791" y="851"/>
                    </a:lnTo>
                    <a:lnTo>
                      <a:pt x="793" y="828"/>
                    </a:lnTo>
                    <a:lnTo>
                      <a:pt x="794" y="802"/>
                    </a:lnTo>
                    <a:lnTo>
                      <a:pt x="795" y="773"/>
                    </a:lnTo>
                    <a:lnTo>
                      <a:pt x="795" y="721"/>
                    </a:lnTo>
                    <a:lnTo>
                      <a:pt x="795" y="702"/>
                    </a:lnTo>
                    <a:lnTo>
                      <a:pt x="794" y="681"/>
                    </a:lnTo>
                    <a:lnTo>
                      <a:pt x="793" y="658"/>
                    </a:lnTo>
                    <a:lnTo>
                      <a:pt x="791" y="635"/>
                    </a:lnTo>
                    <a:lnTo>
                      <a:pt x="789" y="612"/>
                    </a:lnTo>
                    <a:lnTo>
                      <a:pt x="787" y="587"/>
                    </a:lnTo>
                    <a:lnTo>
                      <a:pt x="784" y="562"/>
                    </a:lnTo>
                    <a:lnTo>
                      <a:pt x="779" y="537"/>
                    </a:lnTo>
                    <a:lnTo>
                      <a:pt x="775" y="512"/>
                    </a:lnTo>
                    <a:lnTo>
                      <a:pt x="769" y="486"/>
                    </a:lnTo>
                    <a:lnTo>
                      <a:pt x="763" y="460"/>
                    </a:lnTo>
                    <a:lnTo>
                      <a:pt x="755" y="435"/>
                    </a:lnTo>
                    <a:lnTo>
                      <a:pt x="747" y="410"/>
                    </a:lnTo>
                    <a:lnTo>
                      <a:pt x="737" y="385"/>
                    </a:lnTo>
                    <a:lnTo>
                      <a:pt x="726" y="361"/>
                    </a:lnTo>
                    <a:lnTo>
                      <a:pt x="714" y="338"/>
                    </a:lnTo>
                    <a:lnTo>
                      <a:pt x="701" y="315"/>
                    </a:lnTo>
                    <a:lnTo>
                      <a:pt x="687" y="294"/>
                    </a:lnTo>
                    <a:lnTo>
                      <a:pt x="671" y="274"/>
                    </a:lnTo>
                    <a:lnTo>
                      <a:pt x="653" y="255"/>
                    </a:lnTo>
                    <a:lnTo>
                      <a:pt x="634" y="237"/>
                    </a:lnTo>
                    <a:lnTo>
                      <a:pt x="613" y="221"/>
                    </a:lnTo>
                    <a:lnTo>
                      <a:pt x="591" y="207"/>
                    </a:lnTo>
                    <a:lnTo>
                      <a:pt x="567" y="194"/>
                    </a:lnTo>
                    <a:lnTo>
                      <a:pt x="541" y="184"/>
                    </a:lnTo>
                    <a:lnTo>
                      <a:pt x="513" y="176"/>
                    </a:lnTo>
                    <a:lnTo>
                      <a:pt x="484" y="169"/>
                    </a:lnTo>
                    <a:lnTo>
                      <a:pt x="452" y="166"/>
                    </a:lnTo>
                    <a:lnTo>
                      <a:pt x="419" y="164"/>
                    </a:lnTo>
                    <a:lnTo>
                      <a:pt x="407" y="164"/>
                    </a:lnTo>
                    <a:lnTo>
                      <a:pt x="398" y="165"/>
                    </a:lnTo>
                    <a:lnTo>
                      <a:pt x="387" y="166"/>
                    </a:lnTo>
                    <a:lnTo>
                      <a:pt x="374" y="167"/>
                    </a:lnTo>
                    <a:lnTo>
                      <a:pt x="360" y="169"/>
                    </a:lnTo>
                    <a:lnTo>
                      <a:pt x="344" y="172"/>
                    </a:lnTo>
                    <a:lnTo>
                      <a:pt x="327" y="176"/>
                    </a:lnTo>
                    <a:lnTo>
                      <a:pt x="309" y="180"/>
                    </a:lnTo>
                    <a:lnTo>
                      <a:pt x="290" y="186"/>
                    </a:lnTo>
                    <a:lnTo>
                      <a:pt x="270" y="193"/>
                    </a:lnTo>
                    <a:lnTo>
                      <a:pt x="250" y="202"/>
                    </a:lnTo>
                    <a:lnTo>
                      <a:pt x="230" y="212"/>
                    </a:lnTo>
                    <a:lnTo>
                      <a:pt x="210" y="224"/>
                    </a:lnTo>
                    <a:lnTo>
                      <a:pt x="189" y="238"/>
                    </a:lnTo>
                    <a:lnTo>
                      <a:pt x="169" y="254"/>
                    </a:lnTo>
                    <a:lnTo>
                      <a:pt x="150" y="271"/>
                    </a:lnTo>
                    <a:lnTo>
                      <a:pt x="131" y="291"/>
                    </a:lnTo>
                    <a:lnTo>
                      <a:pt x="112" y="314"/>
                    </a:lnTo>
                    <a:lnTo>
                      <a:pt x="96" y="339"/>
                    </a:lnTo>
                    <a:lnTo>
                      <a:pt x="80" y="366"/>
                    </a:lnTo>
                    <a:lnTo>
                      <a:pt x="65" y="396"/>
                    </a:lnTo>
                    <a:lnTo>
                      <a:pt x="53" y="429"/>
                    </a:lnTo>
                    <a:lnTo>
                      <a:pt x="53" y="430"/>
                    </a:lnTo>
                    <a:lnTo>
                      <a:pt x="47" y="440"/>
                    </a:lnTo>
                    <a:lnTo>
                      <a:pt x="37" y="440"/>
                    </a:lnTo>
                    <a:lnTo>
                      <a:pt x="21" y="439"/>
                    </a:lnTo>
                    <a:lnTo>
                      <a:pt x="14" y="437"/>
                    </a:lnTo>
                    <a:lnTo>
                      <a:pt x="8" y="434"/>
                    </a:lnTo>
                    <a:lnTo>
                      <a:pt x="4" y="430"/>
                    </a:lnTo>
                    <a:lnTo>
                      <a:pt x="1" y="424"/>
                    </a:lnTo>
                    <a:lnTo>
                      <a:pt x="0" y="415"/>
                    </a:lnTo>
                    <a:lnTo>
                      <a:pt x="0" y="405"/>
                    </a:lnTo>
                    <a:lnTo>
                      <a:pt x="3" y="393"/>
                    </a:lnTo>
                    <a:lnTo>
                      <a:pt x="7" y="378"/>
                    </a:lnTo>
                    <a:lnTo>
                      <a:pt x="13" y="361"/>
                    </a:lnTo>
                    <a:lnTo>
                      <a:pt x="21" y="342"/>
                    </a:lnTo>
                    <a:lnTo>
                      <a:pt x="29" y="322"/>
                    </a:lnTo>
                    <a:lnTo>
                      <a:pt x="40" y="300"/>
                    </a:lnTo>
                    <a:lnTo>
                      <a:pt x="53" y="277"/>
                    </a:lnTo>
                    <a:lnTo>
                      <a:pt x="67" y="254"/>
                    </a:lnTo>
                    <a:lnTo>
                      <a:pt x="82" y="230"/>
                    </a:lnTo>
                    <a:lnTo>
                      <a:pt x="99" y="206"/>
                    </a:lnTo>
                    <a:lnTo>
                      <a:pt x="117" y="182"/>
                    </a:lnTo>
                    <a:lnTo>
                      <a:pt x="138" y="159"/>
                    </a:lnTo>
                    <a:lnTo>
                      <a:pt x="159" y="136"/>
                    </a:lnTo>
                    <a:lnTo>
                      <a:pt x="182" y="114"/>
                    </a:lnTo>
                    <a:lnTo>
                      <a:pt x="206" y="92"/>
                    </a:lnTo>
                    <a:lnTo>
                      <a:pt x="232" y="73"/>
                    </a:lnTo>
                    <a:lnTo>
                      <a:pt x="259" y="56"/>
                    </a:lnTo>
                    <a:lnTo>
                      <a:pt x="288" y="39"/>
                    </a:lnTo>
                    <a:lnTo>
                      <a:pt x="318" y="26"/>
                    </a:lnTo>
                    <a:lnTo>
                      <a:pt x="350" y="15"/>
                    </a:lnTo>
                    <a:lnTo>
                      <a:pt x="383" y="7"/>
                    </a:lnTo>
                    <a:lnTo>
                      <a:pt x="417" y="2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Freeform 62"/>
              <p:cNvSpPr>
                <a:spLocks noEditPoints="1"/>
              </p:cNvSpPr>
              <p:nvPr/>
            </p:nvSpPr>
            <p:spPr bwMode="auto">
              <a:xfrm>
                <a:off x="1908" y="1505"/>
                <a:ext cx="496" cy="1081"/>
              </a:xfrm>
              <a:custGeom>
                <a:avLst/>
                <a:gdLst/>
                <a:ahLst/>
                <a:cxnLst>
                  <a:cxn ang="0">
                    <a:pos x="311" y="373"/>
                  </a:cxn>
                  <a:cxn ang="0">
                    <a:pos x="375" y="432"/>
                  </a:cxn>
                  <a:cxn ang="0">
                    <a:pos x="391" y="506"/>
                  </a:cxn>
                  <a:cxn ang="0">
                    <a:pos x="383" y="550"/>
                  </a:cxn>
                  <a:cxn ang="0">
                    <a:pos x="364" y="598"/>
                  </a:cxn>
                  <a:cxn ang="0">
                    <a:pos x="330" y="684"/>
                  </a:cxn>
                  <a:cxn ang="0">
                    <a:pos x="308" y="740"/>
                  </a:cxn>
                  <a:cxn ang="0">
                    <a:pos x="235" y="919"/>
                  </a:cxn>
                  <a:cxn ang="0">
                    <a:pos x="226" y="994"/>
                  </a:cxn>
                  <a:cxn ang="0">
                    <a:pos x="238" y="1029"/>
                  </a:cxn>
                  <a:cxn ang="0">
                    <a:pos x="283" y="1036"/>
                  </a:cxn>
                  <a:cxn ang="0">
                    <a:pos x="354" y="997"/>
                  </a:cxn>
                  <a:cxn ang="0">
                    <a:pos x="415" y="906"/>
                  </a:cxn>
                  <a:cxn ang="0">
                    <a:pos x="446" y="826"/>
                  </a:cxn>
                  <a:cxn ang="0">
                    <a:pos x="471" y="816"/>
                  </a:cxn>
                  <a:cxn ang="0">
                    <a:pos x="489" y="821"/>
                  </a:cxn>
                  <a:cxn ang="0">
                    <a:pos x="496" y="843"/>
                  </a:cxn>
                  <a:cxn ang="0">
                    <a:pos x="482" y="885"/>
                  </a:cxn>
                  <a:cxn ang="0">
                    <a:pos x="451" y="950"/>
                  </a:cxn>
                  <a:cxn ang="0">
                    <a:pos x="400" y="1018"/>
                  </a:cxn>
                  <a:cxn ang="0">
                    <a:pos x="328" y="1067"/>
                  </a:cxn>
                  <a:cxn ang="0">
                    <a:pos x="237" y="1080"/>
                  </a:cxn>
                  <a:cxn ang="0">
                    <a:pos x="157" y="1048"/>
                  </a:cxn>
                  <a:cxn ang="0">
                    <a:pos x="112" y="984"/>
                  </a:cxn>
                  <a:cxn ang="0">
                    <a:pos x="110" y="909"/>
                  </a:cxn>
                  <a:cxn ang="0">
                    <a:pos x="221" y="620"/>
                  </a:cxn>
                  <a:cxn ang="0">
                    <a:pos x="254" y="542"/>
                  </a:cxn>
                  <a:cxn ang="0">
                    <a:pos x="269" y="494"/>
                  </a:cxn>
                  <a:cxn ang="0">
                    <a:pos x="272" y="458"/>
                  </a:cxn>
                  <a:cxn ang="0">
                    <a:pos x="262" y="414"/>
                  </a:cxn>
                  <a:cxn ang="0">
                    <a:pos x="232" y="401"/>
                  </a:cxn>
                  <a:cxn ang="0">
                    <a:pos x="169" y="421"/>
                  </a:cxn>
                  <a:cxn ang="0">
                    <a:pos x="109" y="485"/>
                  </a:cxn>
                  <a:cxn ang="0">
                    <a:pos x="59" y="598"/>
                  </a:cxn>
                  <a:cxn ang="0">
                    <a:pos x="46" y="620"/>
                  </a:cxn>
                  <a:cxn ang="0">
                    <a:pos x="22" y="622"/>
                  </a:cxn>
                  <a:cxn ang="0">
                    <a:pos x="4" y="614"/>
                  </a:cxn>
                  <a:cxn ang="0">
                    <a:pos x="3" y="588"/>
                  </a:cxn>
                  <a:cxn ang="0">
                    <a:pos x="21" y="538"/>
                  </a:cxn>
                  <a:cxn ang="0">
                    <a:pos x="59" y="470"/>
                  </a:cxn>
                  <a:cxn ang="0">
                    <a:pos x="116" y="406"/>
                  </a:cxn>
                  <a:cxn ang="0">
                    <a:pos x="193" y="364"/>
                  </a:cxn>
                  <a:cxn ang="0">
                    <a:pos x="453" y="61"/>
                  </a:cxn>
                  <a:cxn ang="0">
                    <a:pos x="415" y="5"/>
                  </a:cxn>
                  <a:cxn ang="0">
                    <a:pos x="446" y="34"/>
                  </a:cxn>
                  <a:cxn ang="0">
                    <a:pos x="451" y="77"/>
                  </a:cxn>
                  <a:cxn ang="0">
                    <a:pos x="412" y="133"/>
                  </a:cxn>
                  <a:cxn ang="0">
                    <a:pos x="348" y="149"/>
                  </a:cxn>
                  <a:cxn ang="0">
                    <a:pos x="310" y="124"/>
                  </a:cxn>
                  <a:cxn ang="0">
                    <a:pos x="297" y="86"/>
                  </a:cxn>
                  <a:cxn ang="0">
                    <a:pos x="326" y="26"/>
                  </a:cxn>
                  <a:cxn ang="0">
                    <a:pos x="388" y="0"/>
                  </a:cxn>
                </a:cxnLst>
                <a:rect l="0" t="0" r="r" b="b"/>
                <a:pathLst>
                  <a:path w="496" h="1081">
                    <a:moveTo>
                      <a:pt x="239" y="358"/>
                    </a:moveTo>
                    <a:lnTo>
                      <a:pt x="264" y="360"/>
                    </a:lnTo>
                    <a:lnTo>
                      <a:pt x="288" y="365"/>
                    </a:lnTo>
                    <a:lnTo>
                      <a:pt x="311" y="373"/>
                    </a:lnTo>
                    <a:lnTo>
                      <a:pt x="330" y="384"/>
                    </a:lnTo>
                    <a:lnTo>
                      <a:pt x="348" y="398"/>
                    </a:lnTo>
                    <a:lnTo>
                      <a:pt x="363" y="414"/>
                    </a:lnTo>
                    <a:lnTo>
                      <a:pt x="375" y="432"/>
                    </a:lnTo>
                    <a:lnTo>
                      <a:pt x="384" y="451"/>
                    </a:lnTo>
                    <a:lnTo>
                      <a:pt x="390" y="472"/>
                    </a:lnTo>
                    <a:lnTo>
                      <a:pt x="391" y="494"/>
                    </a:lnTo>
                    <a:lnTo>
                      <a:pt x="391" y="506"/>
                    </a:lnTo>
                    <a:lnTo>
                      <a:pt x="390" y="519"/>
                    </a:lnTo>
                    <a:lnTo>
                      <a:pt x="387" y="532"/>
                    </a:lnTo>
                    <a:lnTo>
                      <a:pt x="384" y="544"/>
                    </a:lnTo>
                    <a:lnTo>
                      <a:pt x="383" y="550"/>
                    </a:lnTo>
                    <a:lnTo>
                      <a:pt x="379" y="559"/>
                    </a:lnTo>
                    <a:lnTo>
                      <a:pt x="375" y="570"/>
                    </a:lnTo>
                    <a:lnTo>
                      <a:pt x="370" y="583"/>
                    </a:lnTo>
                    <a:lnTo>
                      <a:pt x="364" y="598"/>
                    </a:lnTo>
                    <a:lnTo>
                      <a:pt x="358" y="615"/>
                    </a:lnTo>
                    <a:lnTo>
                      <a:pt x="351" y="632"/>
                    </a:lnTo>
                    <a:lnTo>
                      <a:pt x="337" y="667"/>
                    </a:lnTo>
                    <a:lnTo>
                      <a:pt x="330" y="684"/>
                    </a:lnTo>
                    <a:lnTo>
                      <a:pt x="324" y="700"/>
                    </a:lnTo>
                    <a:lnTo>
                      <a:pt x="318" y="715"/>
                    </a:lnTo>
                    <a:lnTo>
                      <a:pt x="313" y="728"/>
                    </a:lnTo>
                    <a:lnTo>
                      <a:pt x="308" y="740"/>
                    </a:lnTo>
                    <a:lnTo>
                      <a:pt x="305" y="748"/>
                    </a:lnTo>
                    <a:lnTo>
                      <a:pt x="251" y="877"/>
                    </a:lnTo>
                    <a:lnTo>
                      <a:pt x="242" y="898"/>
                    </a:lnTo>
                    <a:lnTo>
                      <a:pt x="235" y="919"/>
                    </a:lnTo>
                    <a:lnTo>
                      <a:pt x="230" y="939"/>
                    </a:lnTo>
                    <a:lnTo>
                      <a:pt x="227" y="959"/>
                    </a:lnTo>
                    <a:lnTo>
                      <a:pt x="225" y="981"/>
                    </a:lnTo>
                    <a:lnTo>
                      <a:pt x="226" y="994"/>
                    </a:lnTo>
                    <a:lnTo>
                      <a:pt x="227" y="1005"/>
                    </a:lnTo>
                    <a:lnTo>
                      <a:pt x="229" y="1015"/>
                    </a:lnTo>
                    <a:lnTo>
                      <a:pt x="233" y="1023"/>
                    </a:lnTo>
                    <a:lnTo>
                      <a:pt x="238" y="1029"/>
                    </a:lnTo>
                    <a:lnTo>
                      <a:pt x="245" y="1034"/>
                    </a:lnTo>
                    <a:lnTo>
                      <a:pt x="254" y="1037"/>
                    </a:lnTo>
                    <a:lnTo>
                      <a:pt x="265" y="1038"/>
                    </a:lnTo>
                    <a:lnTo>
                      <a:pt x="283" y="1036"/>
                    </a:lnTo>
                    <a:lnTo>
                      <a:pt x="301" y="1031"/>
                    </a:lnTo>
                    <a:lnTo>
                      <a:pt x="319" y="1023"/>
                    </a:lnTo>
                    <a:lnTo>
                      <a:pt x="337" y="1011"/>
                    </a:lnTo>
                    <a:lnTo>
                      <a:pt x="354" y="997"/>
                    </a:lnTo>
                    <a:lnTo>
                      <a:pt x="371" y="979"/>
                    </a:lnTo>
                    <a:lnTo>
                      <a:pt x="387" y="958"/>
                    </a:lnTo>
                    <a:lnTo>
                      <a:pt x="402" y="933"/>
                    </a:lnTo>
                    <a:lnTo>
                      <a:pt x="415" y="906"/>
                    </a:lnTo>
                    <a:lnTo>
                      <a:pt x="428" y="875"/>
                    </a:lnTo>
                    <a:lnTo>
                      <a:pt x="439" y="841"/>
                    </a:lnTo>
                    <a:lnTo>
                      <a:pt x="444" y="830"/>
                    </a:lnTo>
                    <a:lnTo>
                      <a:pt x="446" y="826"/>
                    </a:lnTo>
                    <a:lnTo>
                      <a:pt x="450" y="822"/>
                    </a:lnTo>
                    <a:lnTo>
                      <a:pt x="455" y="819"/>
                    </a:lnTo>
                    <a:lnTo>
                      <a:pt x="462" y="817"/>
                    </a:lnTo>
                    <a:lnTo>
                      <a:pt x="471" y="816"/>
                    </a:lnTo>
                    <a:lnTo>
                      <a:pt x="473" y="816"/>
                    </a:lnTo>
                    <a:lnTo>
                      <a:pt x="481" y="818"/>
                    </a:lnTo>
                    <a:lnTo>
                      <a:pt x="485" y="819"/>
                    </a:lnTo>
                    <a:lnTo>
                      <a:pt x="489" y="821"/>
                    </a:lnTo>
                    <a:lnTo>
                      <a:pt x="493" y="825"/>
                    </a:lnTo>
                    <a:lnTo>
                      <a:pt x="496" y="831"/>
                    </a:lnTo>
                    <a:lnTo>
                      <a:pt x="496" y="838"/>
                    </a:lnTo>
                    <a:lnTo>
                      <a:pt x="496" y="843"/>
                    </a:lnTo>
                    <a:lnTo>
                      <a:pt x="494" y="849"/>
                    </a:lnTo>
                    <a:lnTo>
                      <a:pt x="491" y="859"/>
                    </a:lnTo>
                    <a:lnTo>
                      <a:pt x="487" y="871"/>
                    </a:lnTo>
                    <a:lnTo>
                      <a:pt x="482" y="885"/>
                    </a:lnTo>
                    <a:lnTo>
                      <a:pt x="476" y="900"/>
                    </a:lnTo>
                    <a:lnTo>
                      <a:pt x="469" y="916"/>
                    </a:lnTo>
                    <a:lnTo>
                      <a:pt x="460" y="933"/>
                    </a:lnTo>
                    <a:lnTo>
                      <a:pt x="451" y="950"/>
                    </a:lnTo>
                    <a:lnTo>
                      <a:pt x="439" y="968"/>
                    </a:lnTo>
                    <a:lnTo>
                      <a:pt x="427" y="985"/>
                    </a:lnTo>
                    <a:lnTo>
                      <a:pt x="414" y="1002"/>
                    </a:lnTo>
                    <a:lnTo>
                      <a:pt x="400" y="1018"/>
                    </a:lnTo>
                    <a:lnTo>
                      <a:pt x="383" y="1033"/>
                    </a:lnTo>
                    <a:lnTo>
                      <a:pt x="366" y="1046"/>
                    </a:lnTo>
                    <a:lnTo>
                      <a:pt x="348" y="1058"/>
                    </a:lnTo>
                    <a:lnTo>
                      <a:pt x="328" y="1067"/>
                    </a:lnTo>
                    <a:lnTo>
                      <a:pt x="307" y="1075"/>
                    </a:lnTo>
                    <a:lnTo>
                      <a:pt x="285" y="1079"/>
                    </a:lnTo>
                    <a:lnTo>
                      <a:pt x="261" y="1081"/>
                    </a:lnTo>
                    <a:lnTo>
                      <a:pt x="237" y="1080"/>
                    </a:lnTo>
                    <a:lnTo>
                      <a:pt x="214" y="1076"/>
                    </a:lnTo>
                    <a:lnTo>
                      <a:pt x="193" y="1069"/>
                    </a:lnTo>
                    <a:lnTo>
                      <a:pt x="174" y="1059"/>
                    </a:lnTo>
                    <a:lnTo>
                      <a:pt x="157" y="1048"/>
                    </a:lnTo>
                    <a:lnTo>
                      <a:pt x="142" y="1034"/>
                    </a:lnTo>
                    <a:lnTo>
                      <a:pt x="129" y="1019"/>
                    </a:lnTo>
                    <a:lnTo>
                      <a:pt x="119" y="1003"/>
                    </a:lnTo>
                    <a:lnTo>
                      <a:pt x="112" y="984"/>
                    </a:lnTo>
                    <a:lnTo>
                      <a:pt x="107" y="965"/>
                    </a:lnTo>
                    <a:lnTo>
                      <a:pt x="105" y="945"/>
                    </a:lnTo>
                    <a:lnTo>
                      <a:pt x="107" y="927"/>
                    </a:lnTo>
                    <a:lnTo>
                      <a:pt x="110" y="909"/>
                    </a:lnTo>
                    <a:lnTo>
                      <a:pt x="114" y="893"/>
                    </a:lnTo>
                    <a:lnTo>
                      <a:pt x="120" y="877"/>
                    </a:lnTo>
                    <a:lnTo>
                      <a:pt x="120" y="877"/>
                    </a:lnTo>
                    <a:lnTo>
                      <a:pt x="221" y="620"/>
                    </a:lnTo>
                    <a:lnTo>
                      <a:pt x="232" y="596"/>
                    </a:lnTo>
                    <a:lnTo>
                      <a:pt x="240" y="575"/>
                    </a:lnTo>
                    <a:lnTo>
                      <a:pt x="248" y="557"/>
                    </a:lnTo>
                    <a:lnTo>
                      <a:pt x="254" y="542"/>
                    </a:lnTo>
                    <a:lnTo>
                      <a:pt x="259" y="527"/>
                    </a:lnTo>
                    <a:lnTo>
                      <a:pt x="263" y="515"/>
                    </a:lnTo>
                    <a:lnTo>
                      <a:pt x="266" y="504"/>
                    </a:lnTo>
                    <a:lnTo>
                      <a:pt x="269" y="494"/>
                    </a:lnTo>
                    <a:lnTo>
                      <a:pt x="270" y="485"/>
                    </a:lnTo>
                    <a:lnTo>
                      <a:pt x="271" y="476"/>
                    </a:lnTo>
                    <a:lnTo>
                      <a:pt x="272" y="467"/>
                    </a:lnTo>
                    <a:lnTo>
                      <a:pt x="272" y="458"/>
                    </a:lnTo>
                    <a:lnTo>
                      <a:pt x="271" y="444"/>
                    </a:lnTo>
                    <a:lnTo>
                      <a:pt x="270" y="432"/>
                    </a:lnTo>
                    <a:lnTo>
                      <a:pt x="266" y="422"/>
                    </a:lnTo>
                    <a:lnTo>
                      <a:pt x="262" y="414"/>
                    </a:lnTo>
                    <a:lnTo>
                      <a:pt x="256" y="408"/>
                    </a:lnTo>
                    <a:lnTo>
                      <a:pt x="249" y="404"/>
                    </a:lnTo>
                    <a:lnTo>
                      <a:pt x="241" y="402"/>
                    </a:lnTo>
                    <a:lnTo>
                      <a:pt x="232" y="401"/>
                    </a:lnTo>
                    <a:lnTo>
                      <a:pt x="216" y="402"/>
                    </a:lnTo>
                    <a:lnTo>
                      <a:pt x="201" y="406"/>
                    </a:lnTo>
                    <a:lnTo>
                      <a:pt x="185" y="412"/>
                    </a:lnTo>
                    <a:lnTo>
                      <a:pt x="169" y="421"/>
                    </a:lnTo>
                    <a:lnTo>
                      <a:pt x="154" y="433"/>
                    </a:lnTo>
                    <a:lnTo>
                      <a:pt x="139" y="447"/>
                    </a:lnTo>
                    <a:lnTo>
                      <a:pt x="124" y="465"/>
                    </a:lnTo>
                    <a:lnTo>
                      <a:pt x="109" y="485"/>
                    </a:lnTo>
                    <a:lnTo>
                      <a:pt x="95" y="508"/>
                    </a:lnTo>
                    <a:lnTo>
                      <a:pt x="83" y="535"/>
                    </a:lnTo>
                    <a:lnTo>
                      <a:pt x="70" y="565"/>
                    </a:lnTo>
                    <a:lnTo>
                      <a:pt x="59" y="598"/>
                    </a:lnTo>
                    <a:lnTo>
                      <a:pt x="57" y="606"/>
                    </a:lnTo>
                    <a:lnTo>
                      <a:pt x="54" y="612"/>
                    </a:lnTo>
                    <a:lnTo>
                      <a:pt x="51" y="617"/>
                    </a:lnTo>
                    <a:lnTo>
                      <a:pt x="46" y="620"/>
                    </a:lnTo>
                    <a:lnTo>
                      <a:pt x="39" y="622"/>
                    </a:lnTo>
                    <a:lnTo>
                      <a:pt x="29" y="623"/>
                    </a:lnTo>
                    <a:lnTo>
                      <a:pt x="26" y="623"/>
                    </a:lnTo>
                    <a:lnTo>
                      <a:pt x="22" y="622"/>
                    </a:lnTo>
                    <a:lnTo>
                      <a:pt x="17" y="621"/>
                    </a:lnTo>
                    <a:lnTo>
                      <a:pt x="12" y="620"/>
                    </a:lnTo>
                    <a:lnTo>
                      <a:pt x="7" y="618"/>
                    </a:lnTo>
                    <a:lnTo>
                      <a:pt x="4" y="614"/>
                    </a:lnTo>
                    <a:lnTo>
                      <a:pt x="1" y="608"/>
                    </a:lnTo>
                    <a:lnTo>
                      <a:pt x="0" y="601"/>
                    </a:lnTo>
                    <a:lnTo>
                      <a:pt x="1" y="596"/>
                    </a:lnTo>
                    <a:lnTo>
                      <a:pt x="3" y="588"/>
                    </a:lnTo>
                    <a:lnTo>
                      <a:pt x="5" y="578"/>
                    </a:lnTo>
                    <a:lnTo>
                      <a:pt x="10" y="567"/>
                    </a:lnTo>
                    <a:lnTo>
                      <a:pt x="15" y="553"/>
                    </a:lnTo>
                    <a:lnTo>
                      <a:pt x="21" y="538"/>
                    </a:lnTo>
                    <a:lnTo>
                      <a:pt x="29" y="522"/>
                    </a:lnTo>
                    <a:lnTo>
                      <a:pt x="38" y="505"/>
                    </a:lnTo>
                    <a:lnTo>
                      <a:pt x="48" y="488"/>
                    </a:lnTo>
                    <a:lnTo>
                      <a:pt x="59" y="470"/>
                    </a:lnTo>
                    <a:lnTo>
                      <a:pt x="71" y="453"/>
                    </a:lnTo>
                    <a:lnTo>
                      <a:pt x="84" y="437"/>
                    </a:lnTo>
                    <a:lnTo>
                      <a:pt x="100" y="420"/>
                    </a:lnTo>
                    <a:lnTo>
                      <a:pt x="116" y="406"/>
                    </a:lnTo>
                    <a:lnTo>
                      <a:pt x="133" y="392"/>
                    </a:lnTo>
                    <a:lnTo>
                      <a:pt x="152" y="381"/>
                    </a:lnTo>
                    <a:lnTo>
                      <a:pt x="172" y="371"/>
                    </a:lnTo>
                    <a:lnTo>
                      <a:pt x="193" y="364"/>
                    </a:lnTo>
                    <a:lnTo>
                      <a:pt x="215" y="360"/>
                    </a:lnTo>
                    <a:lnTo>
                      <a:pt x="239" y="358"/>
                    </a:lnTo>
                    <a:close/>
                    <a:moveTo>
                      <a:pt x="453" y="61"/>
                    </a:moveTo>
                    <a:lnTo>
                      <a:pt x="453" y="61"/>
                    </a:lnTo>
                    <a:lnTo>
                      <a:pt x="453" y="61"/>
                    </a:lnTo>
                    <a:close/>
                    <a:moveTo>
                      <a:pt x="388" y="0"/>
                    </a:moveTo>
                    <a:lnTo>
                      <a:pt x="402" y="1"/>
                    </a:lnTo>
                    <a:lnTo>
                      <a:pt x="415" y="5"/>
                    </a:lnTo>
                    <a:lnTo>
                      <a:pt x="426" y="11"/>
                    </a:lnTo>
                    <a:lnTo>
                      <a:pt x="434" y="17"/>
                    </a:lnTo>
                    <a:lnTo>
                      <a:pt x="441" y="26"/>
                    </a:lnTo>
                    <a:lnTo>
                      <a:pt x="446" y="34"/>
                    </a:lnTo>
                    <a:lnTo>
                      <a:pt x="450" y="44"/>
                    </a:lnTo>
                    <a:lnTo>
                      <a:pt x="452" y="52"/>
                    </a:lnTo>
                    <a:lnTo>
                      <a:pt x="453" y="61"/>
                    </a:lnTo>
                    <a:lnTo>
                      <a:pt x="451" y="77"/>
                    </a:lnTo>
                    <a:lnTo>
                      <a:pt x="445" y="92"/>
                    </a:lnTo>
                    <a:lnTo>
                      <a:pt x="437" y="108"/>
                    </a:lnTo>
                    <a:lnTo>
                      <a:pt x="426" y="121"/>
                    </a:lnTo>
                    <a:lnTo>
                      <a:pt x="412" y="133"/>
                    </a:lnTo>
                    <a:lnTo>
                      <a:pt x="396" y="142"/>
                    </a:lnTo>
                    <a:lnTo>
                      <a:pt x="380" y="148"/>
                    </a:lnTo>
                    <a:lnTo>
                      <a:pt x="362" y="150"/>
                    </a:lnTo>
                    <a:lnTo>
                      <a:pt x="348" y="149"/>
                    </a:lnTo>
                    <a:lnTo>
                      <a:pt x="336" y="145"/>
                    </a:lnTo>
                    <a:lnTo>
                      <a:pt x="326" y="140"/>
                    </a:lnTo>
                    <a:lnTo>
                      <a:pt x="318" y="132"/>
                    </a:lnTo>
                    <a:lnTo>
                      <a:pt x="310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8" y="96"/>
                    </a:lnTo>
                    <a:lnTo>
                      <a:pt x="297" y="86"/>
                    </a:lnTo>
                    <a:lnTo>
                      <a:pt x="299" y="69"/>
                    </a:lnTo>
                    <a:lnTo>
                      <a:pt x="306" y="52"/>
                    </a:lnTo>
                    <a:lnTo>
                      <a:pt x="314" y="38"/>
                    </a:lnTo>
                    <a:lnTo>
                      <a:pt x="326" y="26"/>
                    </a:lnTo>
                    <a:lnTo>
                      <a:pt x="340" y="15"/>
                    </a:lnTo>
                    <a:lnTo>
                      <a:pt x="355" y="7"/>
                    </a:lnTo>
                    <a:lnTo>
                      <a:pt x="371" y="2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77" name="Straight Arrow Connector 76"/>
            <p:cNvCxnSpPr/>
            <p:nvPr/>
          </p:nvCxnSpPr>
          <p:spPr>
            <a:xfrm rot="10800000">
              <a:off x="533400" y="20574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0800000">
              <a:off x="533400" y="21336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0800000">
              <a:off x="533400" y="22098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an 59"/>
          <p:cNvSpPr/>
          <p:nvPr/>
        </p:nvSpPr>
        <p:spPr>
          <a:xfrm rot="16200000">
            <a:off x="5295900" y="-876300"/>
            <a:ext cx="381000" cy="5943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>
            <a:off x="6477000" y="1219200"/>
            <a:ext cx="1828800" cy="1219200"/>
          </a:xfrm>
          <a:prstGeom prst="arc">
            <a:avLst>
              <a:gd name="adj1" fmla="val 16200000"/>
              <a:gd name="adj2" fmla="val 12880576"/>
            </a:avLst>
          </a:prstGeom>
          <a:ln w="5715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52400" y="4191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Introduce duality frame: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14400" y="5562600"/>
            <a:ext cx="6914049" cy="906650"/>
            <a:chOff x="731" y="3600"/>
            <a:chExt cx="17410" cy="2283"/>
          </a:xfrm>
          <a:solidFill>
            <a:srgbClr val="C00000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731" y="4619"/>
              <a:ext cx="748" cy="1045"/>
            </a:xfrm>
            <a:custGeom>
              <a:avLst/>
              <a:gdLst/>
              <a:ahLst/>
              <a:cxnLst>
                <a:cxn ang="0">
                  <a:pos x="219" y="10"/>
                </a:cxn>
                <a:cxn ang="0">
                  <a:pos x="299" y="80"/>
                </a:cxn>
                <a:cxn ang="0">
                  <a:pos x="342" y="101"/>
                </a:cxn>
                <a:cxn ang="0">
                  <a:pos x="433" y="32"/>
                </a:cxn>
                <a:cxn ang="0">
                  <a:pos x="561" y="0"/>
                </a:cxn>
                <a:cxn ang="0">
                  <a:pos x="679" y="32"/>
                </a:cxn>
                <a:cxn ang="0">
                  <a:pos x="738" y="112"/>
                </a:cxn>
                <a:cxn ang="0">
                  <a:pos x="743" y="218"/>
                </a:cxn>
                <a:cxn ang="0">
                  <a:pos x="732" y="261"/>
                </a:cxn>
                <a:cxn ang="0">
                  <a:pos x="545" y="992"/>
                </a:cxn>
                <a:cxn ang="0">
                  <a:pos x="540" y="1013"/>
                </a:cxn>
                <a:cxn ang="0">
                  <a:pos x="519" y="1034"/>
                </a:cxn>
                <a:cxn ang="0">
                  <a:pos x="486" y="1045"/>
                </a:cxn>
                <a:cxn ang="0">
                  <a:pos x="454" y="1034"/>
                </a:cxn>
                <a:cxn ang="0">
                  <a:pos x="438" y="1002"/>
                </a:cxn>
                <a:cxn ang="0">
                  <a:pos x="438" y="997"/>
                </a:cxn>
                <a:cxn ang="0">
                  <a:pos x="444" y="976"/>
                </a:cxn>
                <a:cxn ang="0">
                  <a:pos x="636" y="192"/>
                </a:cxn>
                <a:cxn ang="0">
                  <a:pos x="641" y="144"/>
                </a:cxn>
                <a:cxn ang="0">
                  <a:pos x="625" y="69"/>
                </a:cxn>
                <a:cxn ang="0">
                  <a:pos x="556" y="37"/>
                </a:cxn>
                <a:cxn ang="0">
                  <a:pos x="444" y="64"/>
                </a:cxn>
                <a:cxn ang="0">
                  <a:pos x="374" y="122"/>
                </a:cxn>
                <a:cxn ang="0">
                  <a:pos x="321" y="192"/>
                </a:cxn>
                <a:cxn ang="0">
                  <a:pos x="294" y="240"/>
                </a:cxn>
                <a:cxn ang="0">
                  <a:pos x="294" y="261"/>
                </a:cxn>
                <a:cxn ang="0">
                  <a:pos x="283" y="288"/>
                </a:cxn>
                <a:cxn ang="0">
                  <a:pos x="278" y="309"/>
                </a:cxn>
                <a:cxn ang="0">
                  <a:pos x="214" y="560"/>
                </a:cxn>
                <a:cxn ang="0">
                  <a:pos x="198" y="629"/>
                </a:cxn>
                <a:cxn ang="0">
                  <a:pos x="187" y="677"/>
                </a:cxn>
                <a:cxn ang="0">
                  <a:pos x="166" y="704"/>
                </a:cxn>
                <a:cxn ang="0">
                  <a:pos x="139" y="720"/>
                </a:cxn>
                <a:cxn ang="0">
                  <a:pos x="112" y="720"/>
                </a:cxn>
                <a:cxn ang="0">
                  <a:pos x="91" y="704"/>
                </a:cxn>
                <a:cxn ang="0">
                  <a:pos x="80" y="677"/>
                </a:cxn>
                <a:cxn ang="0">
                  <a:pos x="86" y="656"/>
                </a:cxn>
                <a:cxn ang="0">
                  <a:pos x="91" y="624"/>
                </a:cxn>
                <a:cxn ang="0">
                  <a:pos x="187" y="245"/>
                </a:cxn>
                <a:cxn ang="0">
                  <a:pos x="208" y="160"/>
                </a:cxn>
                <a:cxn ang="0">
                  <a:pos x="214" y="106"/>
                </a:cxn>
                <a:cxn ang="0">
                  <a:pos x="208" y="69"/>
                </a:cxn>
                <a:cxn ang="0">
                  <a:pos x="192" y="42"/>
                </a:cxn>
                <a:cxn ang="0">
                  <a:pos x="171" y="37"/>
                </a:cxn>
                <a:cxn ang="0">
                  <a:pos x="123" y="48"/>
                </a:cxn>
                <a:cxn ang="0">
                  <a:pos x="70" y="149"/>
                </a:cxn>
                <a:cxn ang="0">
                  <a:pos x="43" y="240"/>
                </a:cxn>
                <a:cxn ang="0">
                  <a:pos x="32" y="256"/>
                </a:cxn>
                <a:cxn ang="0">
                  <a:pos x="21" y="261"/>
                </a:cxn>
                <a:cxn ang="0">
                  <a:pos x="11" y="261"/>
                </a:cxn>
                <a:cxn ang="0">
                  <a:pos x="0" y="250"/>
                </a:cxn>
                <a:cxn ang="0">
                  <a:pos x="5" y="229"/>
                </a:cxn>
                <a:cxn ang="0">
                  <a:pos x="32" y="138"/>
                </a:cxn>
                <a:cxn ang="0">
                  <a:pos x="64" y="64"/>
                </a:cxn>
                <a:cxn ang="0">
                  <a:pos x="118" y="10"/>
                </a:cxn>
              </a:cxnLst>
              <a:rect l="0" t="0" r="r" b="b"/>
              <a:pathLst>
                <a:path w="748" h="1045">
                  <a:moveTo>
                    <a:pt x="166" y="0"/>
                  </a:moveTo>
                  <a:lnTo>
                    <a:pt x="219" y="10"/>
                  </a:lnTo>
                  <a:lnTo>
                    <a:pt x="267" y="37"/>
                  </a:lnTo>
                  <a:lnTo>
                    <a:pt x="299" y="80"/>
                  </a:lnTo>
                  <a:lnTo>
                    <a:pt x="315" y="138"/>
                  </a:lnTo>
                  <a:lnTo>
                    <a:pt x="342" y="101"/>
                  </a:lnTo>
                  <a:lnTo>
                    <a:pt x="380" y="64"/>
                  </a:lnTo>
                  <a:lnTo>
                    <a:pt x="433" y="32"/>
                  </a:lnTo>
                  <a:lnTo>
                    <a:pt x="492" y="10"/>
                  </a:lnTo>
                  <a:lnTo>
                    <a:pt x="561" y="0"/>
                  </a:lnTo>
                  <a:lnTo>
                    <a:pt x="625" y="10"/>
                  </a:lnTo>
                  <a:lnTo>
                    <a:pt x="679" y="32"/>
                  </a:lnTo>
                  <a:lnTo>
                    <a:pt x="716" y="64"/>
                  </a:lnTo>
                  <a:lnTo>
                    <a:pt x="738" y="112"/>
                  </a:lnTo>
                  <a:lnTo>
                    <a:pt x="748" y="170"/>
                  </a:lnTo>
                  <a:lnTo>
                    <a:pt x="743" y="218"/>
                  </a:lnTo>
                  <a:lnTo>
                    <a:pt x="732" y="261"/>
                  </a:lnTo>
                  <a:lnTo>
                    <a:pt x="732" y="261"/>
                  </a:lnTo>
                  <a:lnTo>
                    <a:pt x="551" y="981"/>
                  </a:lnTo>
                  <a:lnTo>
                    <a:pt x="545" y="992"/>
                  </a:lnTo>
                  <a:lnTo>
                    <a:pt x="545" y="1002"/>
                  </a:lnTo>
                  <a:lnTo>
                    <a:pt x="540" y="1013"/>
                  </a:lnTo>
                  <a:lnTo>
                    <a:pt x="529" y="1024"/>
                  </a:lnTo>
                  <a:lnTo>
                    <a:pt x="519" y="1034"/>
                  </a:lnTo>
                  <a:lnTo>
                    <a:pt x="502" y="1045"/>
                  </a:lnTo>
                  <a:lnTo>
                    <a:pt x="486" y="1045"/>
                  </a:lnTo>
                  <a:lnTo>
                    <a:pt x="465" y="1040"/>
                  </a:lnTo>
                  <a:lnTo>
                    <a:pt x="454" y="1034"/>
                  </a:lnTo>
                  <a:lnTo>
                    <a:pt x="444" y="1018"/>
                  </a:lnTo>
                  <a:lnTo>
                    <a:pt x="438" y="1002"/>
                  </a:lnTo>
                  <a:lnTo>
                    <a:pt x="438" y="1002"/>
                  </a:lnTo>
                  <a:lnTo>
                    <a:pt x="438" y="997"/>
                  </a:lnTo>
                  <a:lnTo>
                    <a:pt x="444" y="992"/>
                  </a:lnTo>
                  <a:lnTo>
                    <a:pt x="444" y="976"/>
                  </a:lnTo>
                  <a:lnTo>
                    <a:pt x="625" y="245"/>
                  </a:lnTo>
                  <a:lnTo>
                    <a:pt x="636" y="192"/>
                  </a:lnTo>
                  <a:lnTo>
                    <a:pt x="641" y="160"/>
                  </a:lnTo>
                  <a:lnTo>
                    <a:pt x="641" y="144"/>
                  </a:lnTo>
                  <a:lnTo>
                    <a:pt x="641" y="106"/>
                  </a:lnTo>
                  <a:lnTo>
                    <a:pt x="625" y="69"/>
                  </a:lnTo>
                  <a:lnTo>
                    <a:pt x="599" y="42"/>
                  </a:lnTo>
                  <a:lnTo>
                    <a:pt x="556" y="37"/>
                  </a:lnTo>
                  <a:lnTo>
                    <a:pt x="497" y="42"/>
                  </a:lnTo>
                  <a:lnTo>
                    <a:pt x="444" y="64"/>
                  </a:lnTo>
                  <a:lnTo>
                    <a:pt x="406" y="90"/>
                  </a:lnTo>
                  <a:lnTo>
                    <a:pt x="374" y="122"/>
                  </a:lnTo>
                  <a:lnTo>
                    <a:pt x="342" y="154"/>
                  </a:lnTo>
                  <a:lnTo>
                    <a:pt x="321" y="192"/>
                  </a:lnTo>
                  <a:lnTo>
                    <a:pt x="305" y="218"/>
                  </a:lnTo>
                  <a:lnTo>
                    <a:pt x="294" y="240"/>
                  </a:lnTo>
                  <a:lnTo>
                    <a:pt x="294" y="245"/>
                  </a:lnTo>
                  <a:lnTo>
                    <a:pt x="294" y="261"/>
                  </a:lnTo>
                  <a:lnTo>
                    <a:pt x="289" y="272"/>
                  </a:lnTo>
                  <a:lnTo>
                    <a:pt x="283" y="288"/>
                  </a:lnTo>
                  <a:lnTo>
                    <a:pt x="278" y="298"/>
                  </a:lnTo>
                  <a:lnTo>
                    <a:pt x="278" y="309"/>
                  </a:lnTo>
                  <a:lnTo>
                    <a:pt x="251" y="416"/>
                  </a:lnTo>
                  <a:lnTo>
                    <a:pt x="214" y="560"/>
                  </a:lnTo>
                  <a:lnTo>
                    <a:pt x="208" y="592"/>
                  </a:lnTo>
                  <a:lnTo>
                    <a:pt x="198" y="629"/>
                  </a:lnTo>
                  <a:lnTo>
                    <a:pt x="187" y="661"/>
                  </a:lnTo>
                  <a:lnTo>
                    <a:pt x="187" y="677"/>
                  </a:lnTo>
                  <a:lnTo>
                    <a:pt x="176" y="693"/>
                  </a:lnTo>
                  <a:lnTo>
                    <a:pt x="166" y="704"/>
                  </a:lnTo>
                  <a:lnTo>
                    <a:pt x="150" y="714"/>
                  </a:lnTo>
                  <a:lnTo>
                    <a:pt x="139" y="720"/>
                  </a:lnTo>
                  <a:lnTo>
                    <a:pt x="128" y="720"/>
                  </a:lnTo>
                  <a:lnTo>
                    <a:pt x="112" y="720"/>
                  </a:lnTo>
                  <a:lnTo>
                    <a:pt x="102" y="714"/>
                  </a:lnTo>
                  <a:lnTo>
                    <a:pt x="91" y="704"/>
                  </a:lnTo>
                  <a:lnTo>
                    <a:pt x="80" y="693"/>
                  </a:lnTo>
                  <a:lnTo>
                    <a:pt x="80" y="677"/>
                  </a:lnTo>
                  <a:lnTo>
                    <a:pt x="80" y="672"/>
                  </a:lnTo>
                  <a:lnTo>
                    <a:pt x="86" y="656"/>
                  </a:lnTo>
                  <a:lnTo>
                    <a:pt x="86" y="640"/>
                  </a:lnTo>
                  <a:lnTo>
                    <a:pt x="91" y="624"/>
                  </a:lnTo>
                  <a:lnTo>
                    <a:pt x="96" y="608"/>
                  </a:lnTo>
                  <a:lnTo>
                    <a:pt x="187" y="245"/>
                  </a:lnTo>
                  <a:lnTo>
                    <a:pt x="198" y="192"/>
                  </a:lnTo>
                  <a:lnTo>
                    <a:pt x="208" y="160"/>
                  </a:lnTo>
                  <a:lnTo>
                    <a:pt x="208" y="133"/>
                  </a:lnTo>
                  <a:lnTo>
                    <a:pt x="214" y="106"/>
                  </a:lnTo>
                  <a:lnTo>
                    <a:pt x="208" y="80"/>
                  </a:lnTo>
                  <a:lnTo>
                    <a:pt x="208" y="69"/>
                  </a:lnTo>
                  <a:lnTo>
                    <a:pt x="203" y="53"/>
                  </a:lnTo>
                  <a:lnTo>
                    <a:pt x="192" y="42"/>
                  </a:lnTo>
                  <a:lnTo>
                    <a:pt x="182" y="37"/>
                  </a:lnTo>
                  <a:lnTo>
                    <a:pt x="171" y="37"/>
                  </a:lnTo>
                  <a:lnTo>
                    <a:pt x="160" y="37"/>
                  </a:lnTo>
                  <a:lnTo>
                    <a:pt x="123" y="48"/>
                  </a:lnTo>
                  <a:lnTo>
                    <a:pt x="91" y="85"/>
                  </a:lnTo>
                  <a:lnTo>
                    <a:pt x="70" y="149"/>
                  </a:lnTo>
                  <a:lnTo>
                    <a:pt x="48" y="224"/>
                  </a:lnTo>
                  <a:lnTo>
                    <a:pt x="43" y="240"/>
                  </a:lnTo>
                  <a:lnTo>
                    <a:pt x="37" y="250"/>
                  </a:lnTo>
                  <a:lnTo>
                    <a:pt x="32" y="256"/>
                  </a:lnTo>
                  <a:lnTo>
                    <a:pt x="27" y="261"/>
                  </a:lnTo>
                  <a:lnTo>
                    <a:pt x="21" y="261"/>
                  </a:lnTo>
                  <a:lnTo>
                    <a:pt x="16" y="261"/>
                  </a:lnTo>
                  <a:lnTo>
                    <a:pt x="11" y="261"/>
                  </a:lnTo>
                  <a:lnTo>
                    <a:pt x="5" y="256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5" y="229"/>
                  </a:lnTo>
                  <a:lnTo>
                    <a:pt x="16" y="186"/>
                  </a:lnTo>
                  <a:lnTo>
                    <a:pt x="32" y="138"/>
                  </a:lnTo>
                  <a:lnTo>
                    <a:pt x="48" y="90"/>
                  </a:lnTo>
                  <a:lnTo>
                    <a:pt x="64" y="64"/>
                  </a:lnTo>
                  <a:lnTo>
                    <a:pt x="86" y="37"/>
                  </a:lnTo>
                  <a:lnTo>
                    <a:pt x="118" y="1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987" y="4395"/>
              <a:ext cx="1059" cy="1061"/>
            </a:xfrm>
            <a:custGeom>
              <a:avLst/>
              <a:gdLst/>
              <a:ahLst/>
              <a:cxnLst>
                <a:cxn ang="0">
                  <a:pos x="529" y="0"/>
                </a:cxn>
                <a:cxn ang="0">
                  <a:pos x="545" y="0"/>
                </a:cxn>
                <a:cxn ang="0">
                  <a:pos x="551" y="5"/>
                </a:cxn>
                <a:cxn ang="0">
                  <a:pos x="556" y="16"/>
                </a:cxn>
                <a:cxn ang="0">
                  <a:pos x="561" y="26"/>
                </a:cxn>
                <a:cxn ang="0">
                  <a:pos x="561" y="42"/>
                </a:cxn>
                <a:cxn ang="0">
                  <a:pos x="561" y="53"/>
                </a:cxn>
                <a:cxn ang="0">
                  <a:pos x="561" y="496"/>
                </a:cxn>
                <a:cxn ang="0">
                  <a:pos x="1005" y="496"/>
                </a:cxn>
                <a:cxn ang="0">
                  <a:pos x="1021" y="496"/>
                </a:cxn>
                <a:cxn ang="0">
                  <a:pos x="1032" y="496"/>
                </a:cxn>
                <a:cxn ang="0">
                  <a:pos x="1043" y="501"/>
                </a:cxn>
                <a:cxn ang="0">
                  <a:pos x="1053" y="506"/>
                </a:cxn>
                <a:cxn ang="0">
                  <a:pos x="1059" y="517"/>
                </a:cxn>
                <a:cxn ang="0">
                  <a:pos x="1059" y="528"/>
                </a:cxn>
                <a:cxn ang="0">
                  <a:pos x="1059" y="544"/>
                </a:cxn>
                <a:cxn ang="0">
                  <a:pos x="1053" y="554"/>
                </a:cxn>
                <a:cxn ang="0">
                  <a:pos x="1043" y="560"/>
                </a:cxn>
                <a:cxn ang="0">
                  <a:pos x="1032" y="560"/>
                </a:cxn>
                <a:cxn ang="0">
                  <a:pos x="1021" y="560"/>
                </a:cxn>
                <a:cxn ang="0">
                  <a:pos x="1005" y="560"/>
                </a:cxn>
                <a:cxn ang="0">
                  <a:pos x="561" y="560"/>
                </a:cxn>
                <a:cxn ang="0">
                  <a:pos x="561" y="1008"/>
                </a:cxn>
                <a:cxn ang="0">
                  <a:pos x="561" y="1018"/>
                </a:cxn>
                <a:cxn ang="0">
                  <a:pos x="561" y="1029"/>
                </a:cxn>
                <a:cxn ang="0">
                  <a:pos x="556" y="1040"/>
                </a:cxn>
                <a:cxn ang="0">
                  <a:pos x="551" y="1050"/>
                </a:cxn>
                <a:cxn ang="0">
                  <a:pos x="545" y="1056"/>
                </a:cxn>
                <a:cxn ang="0">
                  <a:pos x="529" y="1061"/>
                </a:cxn>
                <a:cxn ang="0">
                  <a:pos x="519" y="1056"/>
                </a:cxn>
                <a:cxn ang="0">
                  <a:pos x="508" y="1050"/>
                </a:cxn>
                <a:cxn ang="0">
                  <a:pos x="503" y="1040"/>
                </a:cxn>
                <a:cxn ang="0">
                  <a:pos x="503" y="1029"/>
                </a:cxn>
                <a:cxn ang="0">
                  <a:pos x="497" y="1018"/>
                </a:cxn>
                <a:cxn ang="0">
                  <a:pos x="497" y="1008"/>
                </a:cxn>
                <a:cxn ang="0">
                  <a:pos x="497" y="560"/>
                </a:cxn>
                <a:cxn ang="0">
                  <a:pos x="54" y="560"/>
                </a:cxn>
                <a:cxn ang="0">
                  <a:pos x="43" y="560"/>
                </a:cxn>
                <a:cxn ang="0">
                  <a:pos x="27" y="560"/>
                </a:cxn>
                <a:cxn ang="0">
                  <a:pos x="16" y="560"/>
                </a:cxn>
                <a:cxn ang="0">
                  <a:pos x="11" y="554"/>
                </a:cxn>
                <a:cxn ang="0">
                  <a:pos x="0" y="544"/>
                </a:cxn>
                <a:cxn ang="0">
                  <a:pos x="0" y="528"/>
                </a:cxn>
                <a:cxn ang="0">
                  <a:pos x="0" y="517"/>
                </a:cxn>
                <a:cxn ang="0">
                  <a:pos x="11" y="506"/>
                </a:cxn>
                <a:cxn ang="0">
                  <a:pos x="16" y="501"/>
                </a:cxn>
                <a:cxn ang="0">
                  <a:pos x="27" y="496"/>
                </a:cxn>
                <a:cxn ang="0">
                  <a:pos x="43" y="496"/>
                </a:cxn>
                <a:cxn ang="0">
                  <a:pos x="54" y="496"/>
                </a:cxn>
                <a:cxn ang="0">
                  <a:pos x="497" y="496"/>
                </a:cxn>
                <a:cxn ang="0">
                  <a:pos x="497" y="53"/>
                </a:cxn>
                <a:cxn ang="0">
                  <a:pos x="497" y="42"/>
                </a:cxn>
                <a:cxn ang="0">
                  <a:pos x="503" y="26"/>
                </a:cxn>
                <a:cxn ang="0">
                  <a:pos x="503" y="16"/>
                </a:cxn>
                <a:cxn ang="0">
                  <a:pos x="508" y="5"/>
                </a:cxn>
                <a:cxn ang="0">
                  <a:pos x="519" y="0"/>
                </a:cxn>
                <a:cxn ang="0">
                  <a:pos x="529" y="0"/>
                </a:cxn>
              </a:cxnLst>
              <a:rect l="0" t="0" r="r" b="b"/>
              <a:pathLst>
                <a:path w="1059" h="1061">
                  <a:moveTo>
                    <a:pt x="529" y="0"/>
                  </a:moveTo>
                  <a:lnTo>
                    <a:pt x="545" y="0"/>
                  </a:lnTo>
                  <a:lnTo>
                    <a:pt x="551" y="5"/>
                  </a:lnTo>
                  <a:lnTo>
                    <a:pt x="556" y="16"/>
                  </a:lnTo>
                  <a:lnTo>
                    <a:pt x="561" y="26"/>
                  </a:lnTo>
                  <a:lnTo>
                    <a:pt x="561" y="42"/>
                  </a:lnTo>
                  <a:lnTo>
                    <a:pt x="561" y="53"/>
                  </a:lnTo>
                  <a:lnTo>
                    <a:pt x="561" y="496"/>
                  </a:lnTo>
                  <a:lnTo>
                    <a:pt x="1005" y="496"/>
                  </a:lnTo>
                  <a:lnTo>
                    <a:pt x="1021" y="496"/>
                  </a:lnTo>
                  <a:lnTo>
                    <a:pt x="1032" y="496"/>
                  </a:lnTo>
                  <a:lnTo>
                    <a:pt x="1043" y="501"/>
                  </a:lnTo>
                  <a:lnTo>
                    <a:pt x="1053" y="506"/>
                  </a:lnTo>
                  <a:lnTo>
                    <a:pt x="1059" y="517"/>
                  </a:lnTo>
                  <a:lnTo>
                    <a:pt x="1059" y="528"/>
                  </a:lnTo>
                  <a:lnTo>
                    <a:pt x="1059" y="544"/>
                  </a:lnTo>
                  <a:lnTo>
                    <a:pt x="1053" y="554"/>
                  </a:lnTo>
                  <a:lnTo>
                    <a:pt x="1043" y="560"/>
                  </a:lnTo>
                  <a:lnTo>
                    <a:pt x="1032" y="560"/>
                  </a:lnTo>
                  <a:lnTo>
                    <a:pt x="1021" y="560"/>
                  </a:lnTo>
                  <a:lnTo>
                    <a:pt x="1005" y="560"/>
                  </a:lnTo>
                  <a:lnTo>
                    <a:pt x="561" y="560"/>
                  </a:lnTo>
                  <a:lnTo>
                    <a:pt x="561" y="1008"/>
                  </a:lnTo>
                  <a:lnTo>
                    <a:pt x="561" y="1018"/>
                  </a:lnTo>
                  <a:lnTo>
                    <a:pt x="561" y="1029"/>
                  </a:lnTo>
                  <a:lnTo>
                    <a:pt x="556" y="1040"/>
                  </a:lnTo>
                  <a:lnTo>
                    <a:pt x="551" y="1050"/>
                  </a:lnTo>
                  <a:lnTo>
                    <a:pt x="545" y="1056"/>
                  </a:lnTo>
                  <a:lnTo>
                    <a:pt x="529" y="1061"/>
                  </a:lnTo>
                  <a:lnTo>
                    <a:pt x="519" y="1056"/>
                  </a:lnTo>
                  <a:lnTo>
                    <a:pt x="508" y="1050"/>
                  </a:lnTo>
                  <a:lnTo>
                    <a:pt x="503" y="1040"/>
                  </a:lnTo>
                  <a:lnTo>
                    <a:pt x="503" y="1029"/>
                  </a:lnTo>
                  <a:lnTo>
                    <a:pt x="497" y="1018"/>
                  </a:lnTo>
                  <a:lnTo>
                    <a:pt x="497" y="1008"/>
                  </a:lnTo>
                  <a:lnTo>
                    <a:pt x="497" y="560"/>
                  </a:lnTo>
                  <a:lnTo>
                    <a:pt x="54" y="560"/>
                  </a:lnTo>
                  <a:lnTo>
                    <a:pt x="43" y="560"/>
                  </a:lnTo>
                  <a:lnTo>
                    <a:pt x="27" y="560"/>
                  </a:lnTo>
                  <a:lnTo>
                    <a:pt x="16" y="560"/>
                  </a:lnTo>
                  <a:lnTo>
                    <a:pt x="11" y="554"/>
                  </a:lnTo>
                  <a:lnTo>
                    <a:pt x="0" y="544"/>
                  </a:lnTo>
                  <a:lnTo>
                    <a:pt x="0" y="528"/>
                  </a:lnTo>
                  <a:lnTo>
                    <a:pt x="0" y="517"/>
                  </a:lnTo>
                  <a:lnTo>
                    <a:pt x="11" y="506"/>
                  </a:lnTo>
                  <a:lnTo>
                    <a:pt x="16" y="501"/>
                  </a:lnTo>
                  <a:lnTo>
                    <a:pt x="27" y="496"/>
                  </a:lnTo>
                  <a:lnTo>
                    <a:pt x="43" y="496"/>
                  </a:lnTo>
                  <a:lnTo>
                    <a:pt x="54" y="496"/>
                  </a:lnTo>
                  <a:lnTo>
                    <a:pt x="497" y="496"/>
                  </a:lnTo>
                  <a:lnTo>
                    <a:pt x="497" y="53"/>
                  </a:lnTo>
                  <a:lnTo>
                    <a:pt x="497" y="42"/>
                  </a:lnTo>
                  <a:lnTo>
                    <a:pt x="503" y="26"/>
                  </a:lnTo>
                  <a:lnTo>
                    <a:pt x="503" y="16"/>
                  </a:lnTo>
                  <a:lnTo>
                    <a:pt x="508" y="5"/>
                  </a:lnTo>
                  <a:lnTo>
                    <a:pt x="519" y="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537" y="4635"/>
              <a:ext cx="770" cy="709"/>
            </a:xfrm>
            <a:custGeom>
              <a:avLst/>
              <a:gdLst/>
              <a:ahLst/>
              <a:cxnLst>
                <a:cxn ang="0">
                  <a:pos x="706" y="0"/>
                </a:cxn>
                <a:cxn ang="0">
                  <a:pos x="733" y="5"/>
                </a:cxn>
                <a:cxn ang="0">
                  <a:pos x="754" y="10"/>
                </a:cxn>
                <a:cxn ang="0">
                  <a:pos x="770" y="26"/>
                </a:cxn>
                <a:cxn ang="0">
                  <a:pos x="770" y="58"/>
                </a:cxn>
                <a:cxn ang="0">
                  <a:pos x="754" y="80"/>
                </a:cxn>
                <a:cxn ang="0">
                  <a:pos x="727" y="90"/>
                </a:cxn>
                <a:cxn ang="0">
                  <a:pos x="701" y="96"/>
                </a:cxn>
                <a:cxn ang="0">
                  <a:pos x="428" y="96"/>
                </a:cxn>
                <a:cxn ang="0">
                  <a:pos x="428" y="96"/>
                </a:cxn>
                <a:cxn ang="0">
                  <a:pos x="321" y="634"/>
                </a:cxn>
                <a:cxn ang="0">
                  <a:pos x="316" y="656"/>
                </a:cxn>
                <a:cxn ang="0">
                  <a:pos x="305" y="682"/>
                </a:cxn>
                <a:cxn ang="0">
                  <a:pos x="284" y="698"/>
                </a:cxn>
                <a:cxn ang="0">
                  <a:pos x="252" y="709"/>
                </a:cxn>
                <a:cxn ang="0">
                  <a:pos x="225" y="698"/>
                </a:cxn>
                <a:cxn ang="0">
                  <a:pos x="209" y="682"/>
                </a:cxn>
                <a:cxn ang="0">
                  <a:pos x="209" y="661"/>
                </a:cxn>
                <a:cxn ang="0">
                  <a:pos x="209" y="645"/>
                </a:cxn>
                <a:cxn ang="0">
                  <a:pos x="220" y="618"/>
                </a:cxn>
                <a:cxn ang="0">
                  <a:pos x="380" y="96"/>
                </a:cxn>
                <a:cxn ang="0">
                  <a:pos x="220" y="96"/>
                </a:cxn>
                <a:cxn ang="0">
                  <a:pos x="139" y="122"/>
                </a:cxn>
                <a:cxn ang="0">
                  <a:pos x="43" y="218"/>
                </a:cxn>
                <a:cxn ang="0">
                  <a:pos x="27" y="234"/>
                </a:cxn>
                <a:cxn ang="0">
                  <a:pos x="11" y="234"/>
                </a:cxn>
                <a:cxn ang="0">
                  <a:pos x="0" y="224"/>
                </a:cxn>
                <a:cxn ang="0">
                  <a:pos x="0" y="218"/>
                </a:cxn>
                <a:cxn ang="0">
                  <a:pos x="27" y="165"/>
                </a:cxn>
                <a:cxn ang="0">
                  <a:pos x="97" y="74"/>
                </a:cxn>
                <a:cxn ang="0">
                  <a:pos x="193" y="10"/>
                </a:cxn>
                <a:cxn ang="0">
                  <a:pos x="262" y="0"/>
                </a:cxn>
              </a:cxnLst>
              <a:rect l="0" t="0" r="r" b="b"/>
              <a:pathLst>
                <a:path w="770" h="709">
                  <a:moveTo>
                    <a:pt x="262" y="0"/>
                  </a:moveTo>
                  <a:lnTo>
                    <a:pt x="706" y="0"/>
                  </a:lnTo>
                  <a:lnTo>
                    <a:pt x="722" y="0"/>
                  </a:lnTo>
                  <a:lnTo>
                    <a:pt x="733" y="5"/>
                  </a:lnTo>
                  <a:lnTo>
                    <a:pt x="743" y="5"/>
                  </a:lnTo>
                  <a:lnTo>
                    <a:pt x="754" y="10"/>
                  </a:lnTo>
                  <a:lnTo>
                    <a:pt x="765" y="16"/>
                  </a:lnTo>
                  <a:lnTo>
                    <a:pt x="770" y="26"/>
                  </a:lnTo>
                  <a:lnTo>
                    <a:pt x="770" y="37"/>
                  </a:lnTo>
                  <a:lnTo>
                    <a:pt x="770" y="58"/>
                  </a:lnTo>
                  <a:lnTo>
                    <a:pt x="759" y="69"/>
                  </a:lnTo>
                  <a:lnTo>
                    <a:pt x="754" y="80"/>
                  </a:lnTo>
                  <a:lnTo>
                    <a:pt x="738" y="85"/>
                  </a:lnTo>
                  <a:lnTo>
                    <a:pt x="727" y="90"/>
                  </a:lnTo>
                  <a:lnTo>
                    <a:pt x="717" y="96"/>
                  </a:lnTo>
                  <a:lnTo>
                    <a:pt x="701" y="96"/>
                  </a:lnTo>
                  <a:lnTo>
                    <a:pt x="695" y="96"/>
                  </a:lnTo>
                  <a:lnTo>
                    <a:pt x="428" y="96"/>
                  </a:lnTo>
                  <a:lnTo>
                    <a:pt x="428" y="96"/>
                  </a:lnTo>
                  <a:lnTo>
                    <a:pt x="428" y="96"/>
                  </a:lnTo>
                  <a:lnTo>
                    <a:pt x="428" y="96"/>
                  </a:lnTo>
                  <a:lnTo>
                    <a:pt x="321" y="634"/>
                  </a:lnTo>
                  <a:lnTo>
                    <a:pt x="316" y="645"/>
                  </a:lnTo>
                  <a:lnTo>
                    <a:pt x="316" y="656"/>
                  </a:lnTo>
                  <a:lnTo>
                    <a:pt x="310" y="672"/>
                  </a:lnTo>
                  <a:lnTo>
                    <a:pt x="305" y="682"/>
                  </a:lnTo>
                  <a:lnTo>
                    <a:pt x="294" y="693"/>
                  </a:lnTo>
                  <a:lnTo>
                    <a:pt x="284" y="698"/>
                  </a:lnTo>
                  <a:lnTo>
                    <a:pt x="273" y="704"/>
                  </a:lnTo>
                  <a:lnTo>
                    <a:pt x="252" y="709"/>
                  </a:lnTo>
                  <a:lnTo>
                    <a:pt x="236" y="704"/>
                  </a:lnTo>
                  <a:lnTo>
                    <a:pt x="225" y="698"/>
                  </a:lnTo>
                  <a:lnTo>
                    <a:pt x="214" y="693"/>
                  </a:lnTo>
                  <a:lnTo>
                    <a:pt x="209" y="682"/>
                  </a:lnTo>
                  <a:lnTo>
                    <a:pt x="209" y="672"/>
                  </a:lnTo>
                  <a:lnTo>
                    <a:pt x="209" y="661"/>
                  </a:lnTo>
                  <a:lnTo>
                    <a:pt x="209" y="656"/>
                  </a:lnTo>
                  <a:lnTo>
                    <a:pt x="209" y="645"/>
                  </a:lnTo>
                  <a:lnTo>
                    <a:pt x="214" y="629"/>
                  </a:lnTo>
                  <a:lnTo>
                    <a:pt x="220" y="618"/>
                  </a:lnTo>
                  <a:lnTo>
                    <a:pt x="225" y="602"/>
                  </a:lnTo>
                  <a:lnTo>
                    <a:pt x="380" y="96"/>
                  </a:lnTo>
                  <a:lnTo>
                    <a:pt x="246" y="96"/>
                  </a:lnTo>
                  <a:lnTo>
                    <a:pt x="220" y="96"/>
                  </a:lnTo>
                  <a:lnTo>
                    <a:pt x="182" y="101"/>
                  </a:lnTo>
                  <a:lnTo>
                    <a:pt x="139" y="122"/>
                  </a:lnTo>
                  <a:lnTo>
                    <a:pt x="91" y="154"/>
                  </a:lnTo>
                  <a:lnTo>
                    <a:pt x="43" y="218"/>
                  </a:lnTo>
                  <a:lnTo>
                    <a:pt x="38" y="229"/>
                  </a:lnTo>
                  <a:lnTo>
                    <a:pt x="27" y="234"/>
                  </a:lnTo>
                  <a:lnTo>
                    <a:pt x="22" y="234"/>
                  </a:lnTo>
                  <a:lnTo>
                    <a:pt x="11" y="234"/>
                  </a:lnTo>
                  <a:lnTo>
                    <a:pt x="6" y="229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18"/>
                  </a:lnTo>
                  <a:lnTo>
                    <a:pt x="6" y="202"/>
                  </a:lnTo>
                  <a:lnTo>
                    <a:pt x="27" y="165"/>
                  </a:lnTo>
                  <a:lnTo>
                    <a:pt x="59" y="122"/>
                  </a:lnTo>
                  <a:lnTo>
                    <a:pt x="97" y="74"/>
                  </a:lnTo>
                  <a:lnTo>
                    <a:pt x="150" y="32"/>
                  </a:lnTo>
                  <a:lnTo>
                    <a:pt x="193" y="10"/>
                  </a:lnTo>
                  <a:lnTo>
                    <a:pt x="230" y="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767" y="4837"/>
              <a:ext cx="166" cy="17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7" y="6"/>
                </a:cxn>
                <a:cxn ang="0">
                  <a:pos x="128" y="16"/>
                </a:cxn>
                <a:cxn ang="0">
                  <a:pos x="144" y="27"/>
                </a:cxn>
                <a:cxn ang="0">
                  <a:pos x="155" y="43"/>
                </a:cxn>
                <a:cxn ang="0">
                  <a:pos x="166" y="64"/>
                </a:cxn>
                <a:cxn ang="0">
                  <a:pos x="166" y="86"/>
                </a:cxn>
                <a:cxn ang="0">
                  <a:pos x="166" y="107"/>
                </a:cxn>
                <a:cxn ang="0">
                  <a:pos x="155" y="128"/>
                </a:cxn>
                <a:cxn ang="0">
                  <a:pos x="144" y="144"/>
                </a:cxn>
                <a:cxn ang="0">
                  <a:pos x="128" y="160"/>
                </a:cxn>
                <a:cxn ang="0">
                  <a:pos x="107" y="171"/>
                </a:cxn>
                <a:cxn ang="0">
                  <a:pos x="85" y="171"/>
                </a:cxn>
                <a:cxn ang="0">
                  <a:pos x="64" y="171"/>
                </a:cxn>
                <a:cxn ang="0">
                  <a:pos x="43" y="160"/>
                </a:cxn>
                <a:cxn ang="0">
                  <a:pos x="21" y="144"/>
                </a:cxn>
                <a:cxn ang="0">
                  <a:pos x="11" y="128"/>
                </a:cxn>
                <a:cxn ang="0">
                  <a:pos x="0" y="107"/>
                </a:cxn>
                <a:cxn ang="0">
                  <a:pos x="0" y="86"/>
                </a:cxn>
                <a:cxn ang="0">
                  <a:pos x="0" y="64"/>
                </a:cxn>
                <a:cxn ang="0">
                  <a:pos x="11" y="43"/>
                </a:cxn>
                <a:cxn ang="0">
                  <a:pos x="21" y="27"/>
                </a:cxn>
                <a:cxn ang="0">
                  <a:pos x="43" y="16"/>
                </a:cxn>
                <a:cxn ang="0">
                  <a:pos x="64" y="6"/>
                </a:cxn>
                <a:cxn ang="0">
                  <a:pos x="85" y="0"/>
                </a:cxn>
              </a:cxnLst>
              <a:rect l="0" t="0" r="r" b="b"/>
              <a:pathLst>
                <a:path w="166" h="171">
                  <a:moveTo>
                    <a:pt x="85" y="0"/>
                  </a:moveTo>
                  <a:lnTo>
                    <a:pt x="107" y="6"/>
                  </a:lnTo>
                  <a:lnTo>
                    <a:pt x="128" y="16"/>
                  </a:lnTo>
                  <a:lnTo>
                    <a:pt x="144" y="27"/>
                  </a:lnTo>
                  <a:lnTo>
                    <a:pt x="155" y="43"/>
                  </a:lnTo>
                  <a:lnTo>
                    <a:pt x="166" y="64"/>
                  </a:lnTo>
                  <a:lnTo>
                    <a:pt x="166" y="86"/>
                  </a:lnTo>
                  <a:lnTo>
                    <a:pt x="166" y="107"/>
                  </a:lnTo>
                  <a:lnTo>
                    <a:pt x="155" y="128"/>
                  </a:lnTo>
                  <a:lnTo>
                    <a:pt x="144" y="144"/>
                  </a:lnTo>
                  <a:lnTo>
                    <a:pt x="128" y="160"/>
                  </a:lnTo>
                  <a:lnTo>
                    <a:pt x="107" y="171"/>
                  </a:lnTo>
                  <a:lnTo>
                    <a:pt x="85" y="171"/>
                  </a:lnTo>
                  <a:lnTo>
                    <a:pt x="64" y="171"/>
                  </a:lnTo>
                  <a:lnTo>
                    <a:pt x="43" y="160"/>
                  </a:lnTo>
                  <a:lnTo>
                    <a:pt x="21" y="144"/>
                  </a:lnTo>
                  <a:lnTo>
                    <a:pt x="11" y="128"/>
                  </a:lnTo>
                  <a:lnTo>
                    <a:pt x="0" y="107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11" y="43"/>
                  </a:lnTo>
                  <a:lnTo>
                    <a:pt x="21" y="27"/>
                  </a:lnTo>
                  <a:lnTo>
                    <a:pt x="43" y="16"/>
                  </a:lnTo>
                  <a:lnTo>
                    <a:pt x="64" y="6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5483" y="4619"/>
              <a:ext cx="893" cy="720"/>
            </a:xfrm>
            <a:custGeom>
              <a:avLst/>
              <a:gdLst/>
              <a:ahLst/>
              <a:cxnLst>
                <a:cxn ang="0">
                  <a:pos x="380" y="42"/>
                </a:cxn>
                <a:cxn ang="0">
                  <a:pos x="267" y="106"/>
                </a:cxn>
                <a:cxn ang="0">
                  <a:pos x="182" y="240"/>
                </a:cxn>
                <a:cxn ang="0">
                  <a:pos x="134" y="384"/>
                </a:cxn>
                <a:cxn ang="0">
                  <a:pos x="118" y="512"/>
                </a:cxn>
                <a:cxn ang="0">
                  <a:pos x="139" y="618"/>
                </a:cxn>
                <a:cxn ang="0">
                  <a:pos x="209" y="677"/>
                </a:cxn>
                <a:cxn ang="0">
                  <a:pos x="305" y="682"/>
                </a:cxn>
                <a:cxn ang="0">
                  <a:pos x="433" y="645"/>
                </a:cxn>
                <a:cxn ang="0">
                  <a:pos x="588" y="544"/>
                </a:cxn>
                <a:cxn ang="0">
                  <a:pos x="588" y="544"/>
                </a:cxn>
                <a:cxn ang="0">
                  <a:pos x="588" y="512"/>
                </a:cxn>
                <a:cxn ang="0">
                  <a:pos x="588" y="416"/>
                </a:cxn>
                <a:cxn ang="0">
                  <a:pos x="583" y="320"/>
                </a:cxn>
                <a:cxn ang="0">
                  <a:pos x="577" y="208"/>
                </a:cxn>
                <a:cxn ang="0">
                  <a:pos x="545" y="106"/>
                </a:cxn>
                <a:cxn ang="0">
                  <a:pos x="481" y="42"/>
                </a:cxn>
                <a:cxn ang="0">
                  <a:pos x="428" y="0"/>
                </a:cxn>
                <a:cxn ang="0">
                  <a:pos x="535" y="21"/>
                </a:cxn>
                <a:cxn ang="0">
                  <a:pos x="626" y="96"/>
                </a:cxn>
                <a:cxn ang="0">
                  <a:pos x="690" y="229"/>
                </a:cxn>
                <a:cxn ang="0">
                  <a:pos x="695" y="325"/>
                </a:cxn>
                <a:cxn ang="0">
                  <a:pos x="765" y="325"/>
                </a:cxn>
                <a:cxn ang="0">
                  <a:pos x="850" y="112"/>
                </a:cxn>
                <a:cxn ang="0">
                  <a:pos x="855" y="85"/>
                </a:cxn>
                <a:cxn ang="0">
                  <a:pos x="866" y="80"/>
                </a:cxn>
                <a:cxn ang="0">
                  <a:pos x="882" y="80"/>
                </a:cxn>
                <a:cxn ang="0">
                  <a:pos x="893" y="85"/>
                </a:cxn>
                <a:cxn ang="0">
                  <a:pos x="893" y="96"/>
                </a:cxn>
                <a:cxn ang="0">
                  <a:pos x="882" y="149"/>
                </a:cxn>
                <a:cxn ang="0">
                  <a:pos x="823" y="288"/>
                </a:cxn>
                <a:cxn ang="0">
                  <a:pos x="711" y="469"/>
                </a:cxn>
                <a:cxn ang="0">
                  <a:pos x="700" y="485"/>
                </a:cxn>
                <a:cxn ang="0">
                  <a:pos x="695" y="506"/>
                </a:cxn>
                <a:cxn ang="0">
                  <a:pos x="695" y="554"/>
                </a:cxn>
                <a:cxn ang="0">
                  <a:pos x="706" y="640"/>
                </a:cxn>
                <a:cxn ang="0">
                  <a:pos x="743" y="688"/>
                </a:cxn>
                <a:cxn ang="0">
                  <a:pos x="781" y="677"/>
                </a:cxn>
                <a:cxn ang="0">
                  <a:pos x="834" y="608"/>
                </a:cxn>
                <a:cxn ang="0">
                  <a:pos x="845" y="592"/>
                </a:cxn>
                <a:cxn ang="0">
                  <a:pos x="861" y="592"/>
                </a:cxn>
                <a:cxn ang="0">
                  <a:pos x="871" y="597"/>
                </a:cxn>
                <a:cxn ang="0">
                  <a:pos x="866" y="629"/>
                </a:cxn>
                <a:cxn ang="0">
                  <a:pos x="823" y="688"/>
                </a:cxn>
                <a:cxn ang="0">
                  <a:pos x="743" y="720"/>
                </a:cxn>
                <a:cxn ang="0">
                  <a:pos x="647" y="682"/>
                </a:cxn>
                <a:cxn ang="0">
                  <a:pos x="593" y="586"/>
                </a:cxn>
                <a:cxn ang="0">
                  <a:pos x="417" y="688"/>
                </a:cxn>
                <a:cxn ang="0">
                  <a:pos x="257" y="720"/>
                </a:cxn>
                <a:cxn ang="0">
                  <a:pos x="118" y="682"/>
                </a:cxn>
                <a:cxn ang="0">
                  <a:pos x="32" y="586"/>
                </a:cxn>
                <a:cxn ang="0">
                  <a:pos x="0" y="453"/>
                </a:cxn>
                <a:cxn ang="0">
                  <a:pos x="64" y="234"/>
                </a:cxn>
                <a:cxn ang="0">
                  <a:pos x="219" y="69"/>
                </a:cxn>
                <a:cxn ang="0">
                  <a:pos x="428" y="0"/>
                </a:cxn>
              </a:cxnLst>
              <a:rect l="0" t="0" r="r" b="b"/>
              <a:pathLst>
                <a:path w="893" h="720">
                  <a:moveTo>
                    <a:pt x="428" y="37"/>
                  </a:moveTo>
                  <a:lnTo>
                    <a:pt x="380" y="42"/>
                  </a:lnTo>
                  <a:lnTo>
                    <a:pt x="326" y="64"/>
                  </a:lnTo>
                  <a:lnTo>
                    <a:pt x="267" y="106"/>
                  </a:lnTo>
                  <a:lnTo>
                    <a:pt x="209" y="181"/>
                  </a:lnTo>
                  <a:lnTo>
                    <a:pt x="182" y="240"/>
                  </a:lnTo>
                  <a:lnTo>
                    <a:pt x="155" y="309"/>
                  </a:lnTo>
                  <a:lnTo>
                    <a:pt x="134" y="384"/>
                  </a:lnTo>
                  <a:lnTo>
                    <a:pt x="123" y="458"/>
                  </a:lnTo>
                  <a:lnTo>
                    <a:pt x="118" y="512"/>
                  </a:lnTo>
                  <a:lnTo>
                    <a:pt x="123" y="570"/>
                  </a:lnTo>
                  <a:lnTo>
                    <a:pt x="139" y="618"/>
                  </a:lnTo>
                  <a:lnTo>
                    <a:pt x="171" y="656"/>
                  </a:lnTo>
                  <a:lnTo>
                    <a:pt x="209" y="677"/>
                  </a:lnTo>
                  <a:lnTo>
                    <a:pt x="262" y="688"/>
                  </a:lnTo>
                  <a:lnTo>
                    <a:pt x="305" y="682"/>
                  </a:lnTo>
                  <a:lnTo>
                    <a:pt x="364" y="672"/>
                  </a:lnTo>
                  <a:lnTo>
                    <a:pt x="433" y="645"/>
                  </a:lnTo>
                  <a:lnTo>
                    <a:pt x="508" y="608"/>
                  </a:lnTo>
                  <a:lnTo>
                    <a:pt x="588" y="544"/>
                  </a:lnTo>
                  <a:lnTo>
                    <a:pt x="588" y="544"/>
                  </a:lnTo>
                  <a:lnTo>
                    <a:pt x="588" y="544"/>
                  </a:lnTo>
                  <a:lnTo>
                    <a:pt x="588" y="544"/>
                  </a:lnTo>
                  <a:lnTo>
                    <a:pt x="588" y="512"/>
                  </a:lnTo>
                  <a:lnTo>
                    <a:pt x="588" y="469"/>
                  </a:lnTo>
                  <a:lnTo>
                    <a:pt x="588" y="416"/>
                  </a:lnTo>
                  <a:lnTo>
                    <a:pt x="588" y="368"/>
                  </a:lnTo>
                  <a:lnTo>
                    <a:pt x="583" y="320"/>
                  </a:lnTo>
                  <a:lnTo>
                    <a:pt x="583" y="261"/>
                  </a:lnTo>
                  <a:lnTo>
                    <a:pt x="577" y="208"/>
                  </a:lnTo>
                  <a:lnTo>
                    <a:pt x="567" y="154"/>
                  </a:lnTo>
                  <a:lnTo>
                    <a:pt x="545" y="106"/>
                  </a:lnTo>
                  <a:lnTo>
                    <a:pt x="519" y="69"/>
                  </a:lnTo>
                  <a:lnTo>
                    <a:pt x="481" y="42"/>
                  </a:lnTo>
                  <a:lnTo>
                    <a:pt x="428" y="37"/>
                  </a:lnTo>
                  <a:close/>
                  <a:moveTo>
                    <a:pt x="428" y="0"/>
                  </a:moveTo>
                  <a:lnTo>
                    <a:pt x="481" y="5"/>
                  </a:lnTo>
                  <a:lnTo>
                    <a:pt x="535" y="21"/>
                  </a:lnTo>
                  <a:lnTo>
                    <a:pt x="583" y="48"/>
                  </a:lnTo>
                  <a:lnTo>
                    <a:pt x="626" y="96"/>
                  </a:lnTo>
                  <a:lnTo>
                    <a:pt x="663" y="154"/>
                  </a:lnTo>
                  <a:lnTo>
                    <a:pt x="690" y="229"/>
                  </a:lnTo>
                  <a:lnTo>
                    <a:pt x="695" y="325"/>
                  </a:lnTo>
                  <a:lnTo>
                    <a:pt x="695" y="325"/>
                  </a:lnTo>
                  <a:lnTo>
                    <a:pt x="695" y="426"/>
                  </a:lnTo>
                  <a:lnTo>
                    <a:pt x="765" y="325"/>
                  </a:lnTo>
                  <a:lnTo>
                    <a:pt x="813" y="218"/>
                  </a:lnTo>
                  <a:lnTo>
                    <a:pt x="850" y="112"/>
                  </a:lnTo>
                  <a:lnTo>
                    <a:pt x="855" y="96"/>
                  </a:lnTo>
                  <a:lnTo>
                    <a:pt x="855" y="85"/>
                  </a:lnTo>
                  <a:lnTo>
                    <a:pt x="861" y="80"/>
                  </a:lnTo>
                  <a:lnTo>
                    <a:pt x="866" y="80"/>
                  </a:lnTo>
                  <a:lnTo>
                    <a:pt x="877" y="80"/>
                  </a:lnTo>
                  <a:lnTo>
                    <a:pt x="882" y="80"/>
                  </a:lnTo>
                  <a:lnTo>
                    <a:pt x="887" y="80"/>
                  </a:lnTo>
                  <a:lnTo>
                    <a:pt x="893" y="85"/>
                  </a:lnTo>
                  <a:lnTo>
                    <a:pt x="893" y="90"/>
                  </a:lnTo>
                  <a:lnTo>
                    <a:pt x="893" y="96"/>
                  </a:lnTo>
                  <a:lnTo>
                    <a:pt x="893" y="112"/>
                  </a:lnTo>
                  <a:lnTo>
                    <a:pt x="882" y="149"/>
                  </a:lnTo>
                  <a:lnTo>
                    <a:pt x="861" y="213"/>
                  </a:lnTo>
                  <a:lnTo>
                    <a:pt x="823" y="288"/>
                  </a:lnTo>
                  <a:lnTo>
                    <a:pt x="775" y="373"/>
                  </a:lnTo>
                  <a:lnTo>
                    <a:pt x="711" y="469"/>
                  </a:lnTo>
                  <a:lnTo>
                    <a:pt x="706" y="480"/>
                  </a:lnTo>
                  <a:lnTo>
                    <a:pt x="700" y="485"/>
                  </a:lnTo>
                  <a:lnTo>
                    <a:pt x="695" y="496"/>
                  </a:lnTo>
                  <a:lnTo>
                    <a:pt x="695" y="506"/>
                  </a:lnTo>
                  <a:lnTo>
                    <a:pt x="695" y="522"/>
                  </a:lnTo>
                  <a:lnTo>
                    <a:pt x="695" y="554"/>
                  </a:lnTo>
                  <a:lnTo>
                    <a:pt x="700" y="597"/>
                  </a:lnTo>
                  <a:lnTo>
                    <a:pt x="706" y="640"/>
                  </a:lnTo>
                  <a:lnTo>
                    <a:pt x="722" y="672"/>
                  </a:lnTo>
                  <a:lnTo>
                    <a:pt x="743" y="688"/>
                  </a:lnTo>
                  <a:lnTo>
                    <a:pt x="754" y="682"/>
                  </a:lnTo>
                  <a:lnTo>
                    <a:pt x="781" y="677"/>
                  </a:lnTo>
                  <a:lnTo>
                    <a:pt x="807" y="650"/>
                  </a:lnTo>
                  <a:lnTo>
                    <a:pt x="834" y="608"/>
                  </a:lnTo>
                  <a:lnTo>
                    <a:pt x="839" y="597"/>
                  </a:lnTo>
                  <a:lnTo>
                    <a:pt x="845" y="592"/>
                  </a:lnTo>
                  <a:lnTo>
                    <a:pt x="855" y="592"/>
                  </a:lnTo>
                  <a:lnTo>
                    <a:pt x="861" y="592"/>
                  </a:lnTo>
                  <a:lnTo>
                    <a:pt x="866" y="592"/>
                  </a:lnTo>
                  <a:lnTo>
                    <a:pt x="871" y="597"/>
                  </a:lnTo>
                  <a:lnTo>
                    <a:pt x="871" y="608"/>
                  </a:lnTo>
                  <a:lnTo>
                    <a:pt x="866" y="629"/>
                  </a:lnTo>
                  <a:lnTo>
                    <a:pt x="850" y="656"/>
                  </a:lnTo>
                  <a:lnTo>
                    <a:pt x="823" y="688"/>
                  </a:lnTo>
                  <a:lnTo>
                    <a:pt x="786" y="709"/>
                  </a:lnTo>
                  <a:lnTo>
                    <a:pt x="743" y="720"/>
                  </a:lnTo>
                  <a:lnTo>
                    <a:pt x="690" y="709"/>
                  </a:lnTo>
                  <a:lnTo>
                    <a:pt x="647" y="682"/>
                  </a:lnTo>
                  <a:lnTo>
                    <a:pt x="615" y="645"/>
                  </a:lnTo>
                  <a:lnTo>
                    <a:pt x="593" y="586"/>
                  </a:lnTo>
                  <a:lnTo>
                    <a:pt x="503" y="650"/>
                  </a:lnTo>
                  <a:lnTo>
                    <a:pt x="417" y="688"/>
                  </a:lnTo>
                  <a:lnTo>
                    <a:pt x="337" y="714"/>
                  </a:lnTo>
                  <a:lnTo>
                    <a:pt x="257" y="720"/>
                  </a:lnTo>
                  <a:lnTo>
                    <a:pt x="182" y="709"/>
                  </a:lnTo>
                  <a:lnTo>
                    <a:pt x="118" y="682"/>
                  </a:lnTo>
                  <a:lnTo>
                    <a:pt x="70" y="640"/>
                  </a:lnTo>
                  <a:lnTo>
                    <a:pt x="32" y="586"/>
                  </a:lnTo>
                  <a:lnTo>
                    <a:pt x="5" y="522"/>
                  </a:lnTo>
                  <a:lnTo>
                    <a:pt x="0" y="453"/>
                  </a:lnTo>
                  <a:lnTo>
                    <a:pt x="16" y="341"/>
                  </a:lnTo>
                  <a:lnTo>
                    <a:pt x="64" y="234"/>
                  </a:lnTo>
                  <a:lnTo>
                    <a:pt x="134" y="144"/>
                  </a:lnTo>
                  <a:lnTo>
                    <a:pt x="219" y="69"/>
                  </a:lnTo>
                  <a:lnTo>
                    <a:pt x="321" y="16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6991" y="4741"/>
              <a:ext cx="1058" cy="368"/>
            </a:xfrm>
            <a:custGeom>
              <a:avLst/>
              <a:gdLst/>
              <a:ahLst/>
              <a:cxnLst>
                <a:cxn ang="0">
                  <a:pos x="53" y="304"/>
                </a:cxn>
                <a:cxn ang="0">
                  <a:pos x="1004" y="304"/>
                </a:cxn>
                <a:cxn ang="0">
                  <a:pos x="1015" y="304"/>
                </a:cxn>
                <a:cxn ang="0">
                  <a:pos x="1026" y="304"/>
                </a:cxn>
                <a:cxn ang="0">
                  <a:pos x="1042" y="310"/>
                </a:cxn>
                <a:cxn ang="0">
                  <a:pos x="1047" y="315"/>
                </a:cxn>
                <a:cxn ang="0">
                  <a:pos x="1058" y="326"/>
                </a:cxn>
                <a:cxn ang="0">
                  <a:pos x="1058" y="336"/>
                </a:cxn>
                <a:cxn ang="0">
                  <a:pos x="1058" y="352"/>
                </a:cxn>
                <a:cxn ang="0">
                  <a:pos x="1047" y="358"/>
                </a:cxn>
                <a:cxn ang="0">
                  <a:pos x="1042" y="363"/>
                </a:cxn>
                <a:cxn ang="0">
                  <a:pos x="1031" y="368"/>
                </a:cxn>
                <a:cxn ang="0">
                  <a:pos x="1015" y="368"/>
                </a:cxn>
                <a:cxn ang="0">
                  <a:pos x="1004" y="368"/>
                </a:cxn>
                <a:cxn ang="0">
                  <a:pos x="53" y="368"/>
                </a:cxn>
                <a:cxn ang="0">
                  <a:pos x="37" y="368"/>
                </a:cxn>
                <a:cxn ang="0">
                  <a:pos x="26" y="368"/>
                </a:cxn>
                <a:cxn ang="0">
                  <a:pos x="16" y="363"/>
                </a:cxn>
                <a:cxn ang="0">
                  <a:pos x="5" y="358"/>
                </a:cxn>
                <a:cxn ang="0">
                  <a:pos x="0" y="352"/>
                </a:cxn>
                <a:cxn ang="0">
                  <a:pos x="0" y="336"/>
                </a:cxn>
                <a:cxn ang="0">
                  <a:pos x="0" y="326"/>
                </a:cxn>
                <a:cxn ang="0">
                  <a:pos x="5" y="315"/>
                </a:cxn>
                <a:cxn ang="0">
                  <a:pos x="16" y="310"/>
                </a:cxn>
                <a:cxn ang="0">
                  <a:pos x="26" y="304"/>
                </a:cxn>
                <a:cxn ang="0">
                  <a:pos x="37" y="304"/>
                </a:cxn>
                <a:cxn ang="0">
                  <a:pos x="53" y="304"/>
                </a:cxn>
                <a:cxn ang="0">
                  <a:pos x="53" y="0"/>
                </a:cxn>
                <a:cxn ang="0">
                  <a:pos x="1004" y="0"/>
                </a:cxn>
                <a:cxn ang="0">
                  <a:pos x="1015" y="0"/>
                </a:cxn>
                <a:cxn ang="0">
                  <a:pos x="1031" y="0"/>
                </a:cxn>
                <a:cxn ang="0">
                  <a:pos x="1042" y="0"/>
                </a:cxn>
                <a:cxn ang="0">
                  <a:pos x="1047" y="6"/>
                </a:cxn>
                <a:cxn ang="0">
                  <a:pos x="1058" y="16"/>
                </a:cxn>
                <a:cxn ang="0">
                  <a:pos x="1058" y="27"/>
                </a:cxn>
                <a:cxn ang="0">
                  <a:pos x="1058" y="43"/>
                </a:cxn>
                <a:cxn ang="0">
                  <a:pos x="1047" y="48"/>
                </a:cxn>
                <a:cxn ang="0">
                  <a:pos x="1042" y="59"/>
                </a:cxn>
                <a:cxn ang="0">
                  <a:pos x="1026" y="59"/>
                </a:cxn>
                <a:cxn ang="0">
                  <a:pos x="1015" y="59"/>
                </a:cxn>
                <a:cxn ang="0">
                  <a:pos x="1004" y="59"/>
                </a:cxn>
                <a:cxn ang="0">
                  <a:pos x="53" y="59"/>
                </a:cxn>
                <a:cxn ang="0">
                  <a:pos x="37" y="59"/>
                </a:cxn>
                <a:cxn ang="0">
                  <a:pos x="26" y="59"/>
                </a:cxn>
                <a:cxn ang="0">
                  <a:pos x="16" y="59"/>
                </a:cxn>
                <a:cxn ang="0">
                  <a:pos x="5" y="48"/>
                </a:cxn>
                <a:cxn ang="0">
                  <a:pos x="0" y="4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5" y="6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53" y="0"/>
                </a:cxn>
              </a:cxnLst>
              <a:rect l="0" t="0" r="r" b="b"/>
              <a:pathLst>
                <a:path w="1058" h="368">
                  <a:moveTo>
                    <a:pt x="53" y="304"/>
                  </a:moveTo>
                  <a:lnTo>
                    <a:pt x="1004" y="304"/>
                  </a:lnTo>
                  <a:lnTo>
                    <a:pt x="1015" y="304"/>
                  </a:lnTo>
                  <a:lnTo>
                    <a:pt x="1026" y="304"/>
                  </a:lnTo>
                  <a:lnTo>
                    <a:pt x="1042" y="310"/>
                  </a:lnTo>
                  <a:lnTo>
                    <a:pt x="1047" y="315"/>
                  </a:lnTo>
                  <a:lnTo>
                    <a:pt x="1058" y="326"/>
                  </a:lnTo>
                  <a:lnTo>
                    <a:pt x="1058" y="336"/>
                  </a:lnTo>
                  <a:lnTo>
                    <a:pt x="1058" y="352"/>
                  </a:lnTo>
                  <a:lnTo>
                    <a:pt x="1047" y="358"/>
                  </a:lnTo>
                  <a:lnTo>
                    <a:pt x="1042" y="363"/>
                  </a:lnTo>
                  <a:lnTo>
                    <a:pt x="1031" y="368"/>
                  </a:lnTo>
                  <a:lnTo>
                    <a:pt x="1015" y="368"/>
                  </a:lnTo>
                  <a:lnTo>
                    <a:pt x="1004" y="368"/>
                  </a:lnTo>
                  <a:lnTo>
                    <a:pt x="53" y="368"/>
                  </a:lnTo>
                  <a:lnTo>
                    <a:pt x="37" y="368"/>
                  </a:lnTo>
                  <a:lnTo>
                    <a:pt x="26" y="368"/>
                  </a:lnTo>
                  <a:lnTo>
                    <a:pt x="16" y="363"/>
                  </a:lnTo>
                  <a:lnTo>
                    <a:pt x="5" y="358"/>
                  </a:lnTo>
                  <a:lnTo>
                    <a:pt x="0" y="352"/>
                  </a:lnTo>
                  <a:lnTo>
                    <a:pt x="0" y="336"/>
                  </a:lnTo>
                  <a:lnTo>
                    <a:pt x="0" y="326"/>
                  </a:lnTo>
                  <a:lnTo>
                    <a:pt x="5" y="315"/>
                  </a:lnTo>
                  <a:lnTo>
                    <a:pt x="16" y="310"/>
                  </a:lnTo>
                  <a:lnTo>
                    <a:pt x="26" y="304"/>
                  </a:lnTo>
                  <a:lnTo>
                    <a:pt x="37" y="304"/>
                  </a:lnTo>
                  <a:lnTo>
                    <a:pt x="53" y="304"/>
                  </a:lnTo>
                  <a:close/>
                  <a:moveTo>
                    <a:pt x="53" y="0"/>
                  </a:moveTo>
                  <a:lnTo>
                    <a:pt x="1004" y="0"/>
                  </a:lnTo>
                  <a:lnTo>
                    <a:pt x="1015" y="0"/>
                  </a:lnTo>
                  <a:lnTo>
                    <a:pt x="1031" y="0"/>
                  </a:lnTo>
                  <a:lnTo>
                    <a:pt x="1042" y="0"/>
                  </a:lnTo>
                  <a:lnTo>
                    <a:pt x="1047" y="6"/>
                  </a:lnTo>
                  <a:lnTo>
                    <a:pt x="1058" y="16"/>
                  </a:lnTo>
                  <a:lnTo>
                    <a:pt x="1058" y="27"/>
                  </a:lnTo>
                  <a:lnTo>
                    <a:pt x="1058" y="43"/>
                  </a:lnTo>
                  <a:lnTo>
                    <a:pt x="1047" y="48"/>
                  </a:lnTo>
                  <a:lnTo>
                    <a:pt x="1042" y="59"/>
                  </a:lnTo>
                  <a:lnTo>
                    <a:pt x="1026" y="59"/>
                  </a:lnTo>
                  <a:lnTo>
                    <a:pt x="1015" y="59"/>
                  </a:lnTo>
                  <a:lnTo>
                    <a:pt x="1004" y="59"/>
                  </a:lnTo>
                  <a:lnTo>
                    <a:pt x="53" y="59"/>
                  </a:lnTo>
                  <a:lnTo>
                    <a:pt x="37" y="59"/>
                  </a:lnTo>
                  <a:lnTo>
                    <a:pt x="26" y="59"/>
                  </a:lnTo>
                  <a:lnTo>
                    <a:pt x="16" y="59"/>
                  </a:lnTo>
                  <a:lnTo>
                    <a:pt x="5" y="48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5" y="6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8835" y="3883"/>
              <a:ext cx="647" cy="826"/>
            </a:xfrm>
            <a:custGeom>
              <a:avLst/>
              <a:gdLst/>
              <a:ahLst/>
              <a:cxnLst>
                <a:cxn ang="0">
                  <a:pos x="288" y="336"/>
                </a:cxn>
                <a:cxn ang="0">
                  <a:pos x="187" y="400"/>
                </a:cxn>
                <a:cxn ang="0">
                  <a:pos x="139" y="480"/>
                </a:cxn>
                <a:cxn ang="0">
                  <a:pos x="112" y="565"/>
                </a:cxn>
                <a:cxn ang="0">
                  <a:pos x="96" y="661"/>
                </a:cxn>
                <a:cxn ang="0">
                  <a:pos x="107" y="709"/>
                </a:cxn>
                <a:cxn ang="0">
                  <a:pos x="144" y="768"/>
                </a:cxn>
                <a:cxn ang="0">
                  <a:pos x="240" y="794"/>
                </a:cxn>
                <a:cxn ang="0">
                  <a:pos x="304" y="784"/>
                </a:cxn>
                <a:cxn ang="0">
                  <a:pos x="406" y="714"/>
                </a:cxn>
                <a:cxn ang="0">
                  <a:pos x="470" y="608"/>
                </a:cxn>
                <a:cxn ang="0">
                  <a:pos x="502" y="512"/>
                </a:cxn>
                <a:cxn ang="0">
                  <a:pos x="497" y="437"/>
                </a:cxn>
                <a:cxn ang="0">
                  <a:pos x="454" y="357"/>
                </a:cxn>
                <a:cxn ang="0">
                  <a:pos x="358" y="320"/>
                </a:cxn>
                <a:cxn ang="0">
                  <a:pos x="443" y="10"/>
                </a:cxn>
                <a:cxn ang="0">
                  <a:pos x="566" y="80"/>
                </a:cxn>
                <a:cxn ang="0">
                  <a:pos x="641" y="213"/>
                </a:cxn>
                <a:cxn ang="0">
                  <a:pos x="647" y="362"/>
                </a:cxn>
                <a:cxn ang="0">
                  <a:pos x="609" y="512"/>
                </a:cxn>
                <a:cxn ang="0">
                  <a:pos x="529" y="661"/>
                </a:cxn>
                <a:cxn ang="0">
                  <a:pos x="406" y="778"/>
                </a:cxn>
                <a:cxn ang="0">
                  <a:pos x="240" y="826"/>
                </a:cxn>
                <a:cxn ang="0">
                  <a:pos x="96" y="789"/>
                </a:cxn>
                <a:cxn ang="0">
                  <a:pos x="21" y="709"/>
                </a:cxn>
                <a:cxn ang="0">
                  <a:pos x="0" y="624"/>
                </a:cxn>
                <a:cxn ang="0">
                  <a:pos x="16" y="538"/>
                </a:cxn>
                <a:cxn ang="0">
                  <a:pos x="59" y="448"/>
                </a:cxn>
                <a:cxn ang="0">
                  <a:pos x="181" y="341"/>
                </a:cxn>
                <a:cxn ang="0">
                  <a:pos x="353" y="293"/>
                </a:cxn>
                <a:cxn ang="0">
                  <a:pos x="454" y="320"/>
                </a:cxn>
                <a:cxn ang="0">
                  <a:pos x="513" y="384"/>
                </a:cxn>
                <a:cxn ang="0">
                  <a:pos x="524" y="426"/>
                </a:cxn>
                <a:cxn ang="0">
                  <a:pos x="550" y="320"/>
                </a:cxn>
                <a:cxn ang="0">
                  <a:pos x="556" y="245"/>
                </a:cxn>
                <a:cxn ang="0">
                  <a:pos x="524" y="122"/>
                </a:cxn>
                <a:cxn ang="0">
                  <a:pos x="454" y="53"/>
                </a:cxn>
                <a:cxn ang="0">
                  <a:pos x="369" y="37"/>
                </a:cxn>
                <a:cxn ang="0">
                  <a:pos x="315" y="42"/>
                </a:cxn>
                <a:cxn ang="0">
                  <a:pos x="235" y="80"/>
                </a:cxn>
                <a:cxn ang="0">
                  <a:pos x="208" y="122"/>
                </a:cxn>
                <a:cxn ang="0">
                  <a:pos x="230" y="128"/>
                </a:cxn>
                <a:cxn ang="0">
                  <a:pos x="240" y="149"/>
                </a:cxn>
                <a:cxn ang="0">
                  <a:pos x="240" y="176"/>
                </a:cxn>
                <a:cxn ang="0">
                  <a:pos x="224" y="202"/>
                </a:cxn>
                <a:cxn ang="0">
                  <a:pos x="198" y="218"/>
                </a:cxn>
                <a:cxn ang="0">
                  <a:pos x="165" y="218"/>
                </a:cxn>
                <a:cxn ang="0">
                  <a:pos x="144" y="208"/>
                </a:cxn>
                <a:cxn ang="0">
                  <a:pos x="139" y="197"/>
                </a:cxn>
                <a:cxn ang="0">
                  <a:pos x="133" y="181"/>
                </a:cxn>
                <a:cxn ang="0">
                  <a:pos x="149" y="133"/>
                </a:cxn>
                <a:cxn ang="0">
                  <a:pos x="198" y="64"/>
                </a:cxn>
                <a:cxn ang="0">
                  <a:pos x="299" y="10"/>
                </a:cxn>
              </a:cxnLst>
              <a:rect l="0" t="0" r="r" b="b"/>
              <a:pathLst>
                <a:path w="647" h="826">
                  <a:moveTo>
                    <a:pt x="358" y="320"/>
                  </a:moveTo>
                  <a:lnTo>
                    <a:pt x="288" y="336"/>
                  </a:lnTo>
                  <a:lnTo>
                    <a:pt x="230" y="362"/>
                  </a:lnTo>
                  <a:lnTo>
                    <a:pt x="187" y="400"/>
                  </a:lnTo>
                  <a:lnTo>
                    <a:pt x="155" y="442"/>
                  </a:lnTo>
                  <a:lnTo>
                    <a:pt x="139" y="480"/>
                  </a:lnTo>
                  <a:lnTo>
                    <a:pt x="128" y="512"/>
                  </a:lnTo>
                  <a:lnTo>
                    <a:pt x="112" y="565"/>
                  </a:lnTo>
                  <a:lnTo>
                    <a:pt x="101" y="618"/>
                  </a:lnTo>
                  <a:lnTo>
                    <a:pt x="96" y="661"/>
                  </a:lnTo>
                  <a:lnTo>
                    <a:pt x="101" y="682"/>
                  </a:lnTo>
                  <a:lnTo>
                    <a:pt x="107" y="709"/>
                  </a:lnTo>
                  <a:lnTo>
                    <a:pt x="123" y="741"/>
                  </a:lnTo>
                  <a:lnTo>
                    <a:pt x="144" y="768"/>
                  </a:lnTo>
                  <a:lnTo>
                    <a:pt x="187" y="784"/>
                  </a:lnTo>
                  <a:lnTo>
                    <a:pt x="240" y="794"/>
                  </a:lnTo>
                  <a:lnTo>
                    <a:pt x="240" y="794"/>
                  </a:lnTo>
                  <a:lnTo>
                    <a:pt x="304" y="784"/>
                  </a:lnTo>
                  <a:lnTo>
                    <a:pt x="363" y="752"/>
                  </a:lnTo>
                  <a:lnTo>
                    <a:pt x="406" y="714"/>
                  </a:lnTo>
                  <a:lnTo>
                    <a:pt x="443" y="661"/>
                  </a:lnTo>
                  <a:lnTo>
                    <a:pt x="470" y="608"/>
                  </a:lnTo>
                  <a:lnTo>
                    <a:pt x="486" y="560"/>
                  </a:lnTo>
                  <a:lnTo>
                    <a:pt x="502" y="512"/>
                  </a:lnTo>
                  <a:lnTo>
                    <a:pt x="502" y="480"/>
                  </a:lnTo>
                  <a:lnTo>
                    <a:pt x="497" y="437"/>
                  </a:lnTo>
                  <a:lnTo>
                    <a:pt x="481" y="394"/>
                  </a:lnTo>
                  <a:lnTo>
                    <a:pt x="454" y="357"/>
                  </a:lnTo>
                  <a:lnTo>
                    <a:pt x="411" y="330"/>
                  </a:lnTo>
                  <a:lnTo>
                    <a:pt x="358" y="320"/>
                  </a:lnTo>
                  <a:close/>
                  <a:moveTo>
                    <a:pt x="369" y="0"/>
                  </a:moveTo>
                  <a:lnTo>
                    <a:pt x="443" y="10"/>
                  </a:lnTo>
                  <a:lnTo>
                    <a:pt x="508" y="37"/>
                  </a:lnTo>
                  <a:lnTo>
                    <a:pt x="566" y="80"/>
                  </a:lnTo>
                  <a:lnTo>
                    <a:pt x="609" y="138"/>
                  </a:lnTo>
                  <a:lnTo>
                    <a:pt x="641" y="213"/>
                  </a:lnTo>
                  <a:lnTo>
                    <a:pt x="647" y="304"/>
                  </a:lnTo>
                  <a:lnTo>
                    <a:pt x="647" y="362"/>
                  </a:lnTo>
                  <a:lnTo>
                    <a:pt x="630" y="437"/>
                  </a:lnTo>
                  <a:lnTo>
                    <a:pt x="609" y="512"/>
                  </a:lnTo>
                  <a:lnTo>
                    <a:pt x="572" y="586"/>
                  </a:lnTo>
                  <a:lnTo>
                    <a:pt x="529" y="661"/>
                  </a:lnTo>
                  <a:lnTo>
                    <a:pt x="475" y="725"/>
                  </a:lnTo>
                  <a:lnTo>
                    <a:pt x="406" y="778"/>
                  </a:lnTo>
                  <a:lnTo>
                    <a:pt x="326" y="816"/>
                  </a:lnTo>
                  <a:lnTo>
                    <a:pt x="240" y="826"/>
                  </a:lnTo>
                  <a:lnTo>
                    <a:pt x="160" y="816"/>
                  </a:lnTo>
                  <a:lnTo>
                    <a:pt x="96" y="789"/>
                  </a:lnTo>
                  <a:lnTo>
                    <a:pt x="53" y="752"/>
                  </a:lnTo>
                  <a:lnTo>
                    <a:pt x="21" y="709"/>
                  </a:lnTo>
                  <a:lnTo>
                    <a:pt x="5" y="666"/>
                  </a:lnTo>
                  <a:lnTo>
                    <a:pt x="0" y="624"/>
                  </a:lnTo>
                  <a:lnTo>
                    <a:pt x="5" y="576"/>
                  </a:lnTo>
                  <a:lnTo>
                    <a:pt x="16" y="538"/>
                  </a:lnTo>
                  <a:lnTo>
                    <a:pt x="21" y="512"/>
                  </a:lnTo>
                  <a:lnTo>
                    <a:pt x="59" y="448"/>
                  </a:lnTo>
                  <a:lnTo>
                    <a:pt x="112" y="389"/>
                  </a:lnTo>
                  <a:lnTo>
                    <a:pt x="181" y="341"/>
                  </a:lnTo>
                  <a:lnTo>
                    <a:pt x="262" y="304"/>
                  </a:lnTo>
                  <a:lnTo>
                    <a:pt x="353" y="293"/>
                  </a:lnTo>
                  <a:lnTo>
                    <a:pt x="411" y="298"/>
                  </a:lnTo>
                  <a:lnTo>
                    <a:pt x="454" y="320"/>
                  </a:lnTo>
                  <a:lnTo>
                    <a:pt x="486" y="352"/>
                  </a:lnTo>
                  <a:lnTo>
                    <a:pt x="513" y="384"/>
                  </a:lnTo>
                  <a:lnTo>
                    <a:pt x="524" y="426"/>
                  </a:lnTo>
                  <a:lnTo>
                    <a:pt x="524" y="426"/>
                  </a:lnTo>
                  <a:lnTo>
                    <a:pt x="540" y="368"/>
                  </a:lnTo>
                  <a:lnTo>
                    <a:pt x="550" y="320"/>
                  </a:lnTo>
                  <a:lnTo>
                    <a:pt x="550" y="282"/>
                  </a:lnTo>
                  <a:lnTo>
                    <a:pt x="556" y="245"/>
                  </a:lnTo>
                  <a:lnTo>
                    <a:pt x="545" y="176"/>
                  </a:lnTo>
                  <a:lnTo>
                    <a:pt x="524" y="122"/>
                  </a:lnTo>
                  <a:lnTo>
                    <a:pt x="492" y="80"/>
                  </a:lnTo>
                  <a:lnTo>
                    <a:pt x="454" y="53"/>
                  </a:lnTo>
                  <a:lnTo>
                    <a:pt x="411" y="37"/>
                  </a:lnTo>
                  <a:lnTo>
                    <a:pt x="369" y="37"/>
                  </a:lnTo>
                  <a:lnTo>
                    <a:pt x="347" y="37"/>
                  </a:lnTo>
                  <a:lnTo>
                    <a:pt x="315" y="42"/>
                  </a:lnTo>
                  <a:lnTo>
                    <a:pt x="278" y="53"/>
                  </a:lnTo>
                  <a:lnTo>
                    <a:pt x="235" y="80"/>
                  </a:lnTo>
                  <a:lnTo>
                    <a:pt x="203" y="122"/>
                  </a:lnTo>
                  <a:lnTo>
                    <a:pt x="208" y="122"/>
                  </a:lnTo>
                  <a:lnTo>
                    <a:pt x="219" y="122"/>
                  </a:lnTo>
                  <a:lnTo>
                    <a:pt x="230" y="128"/>
                  </a:lnTo>
                  <a:lnTo>
                    <a:pt x="235" y="138"/>
                  </a:lnTo>
                  <a:lnTo>
                    <a:pt x="240" y="149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35" y="186"/>
                  </a:lnTo>
                  <a:lnTo>
                    <a:pt x="224" y="202"/>
                  </a:lnTo>
                  <a:lnTo>
                    <a:pt x="214" y="213"/>
                  </a:lnTo>
                  <a:lnTo>
                    <a:pt x="198" y="218"/>
                  </a:lnTo>
                  <a:lnTo>
                    <a:pt x="181" y="224"/>
                  </a:lnTo>
                  <a:lnTo>
                    <a:pt x="165" y="218"/>
                  </a:lnTo>
                  <a:lnTo>
                    <a:pt x="155" y="218"/>
                  </a:lnTo>
                  <a:lnTo>
                    <a:pt x="144" y="208"/>
                  </a:lnTo>
                  <a:lnTo>
                    <a:pt x="139" y="202"/>
                  </a:lnTo>
                  <a:lnTo>
                    <a:pt x="139" y="197"/>
                  </a:lnTo>
                  <a:lnTo>
                    <a:pt x="133" y="186"/>
                  </a:lnTo>
                  <a:lnTo>
                    <a:pt x="133" y="181"/>
                  </a:lnTo>
                  <a:lnTo>
                    <a:pt x="139" y="160"/>
                  </a:lnTo>
                  <a:lnTo>
                    <a:pt x="149" y="133"/>
                  </a:lnTo>
                  <a:lnTo>
                    <a:pt x="171" y="96"/>
                  </a:lnTo>
                  <a:lnTo>
                    <a:pt x="198" y="64"/>
                  </a:lnTo>
                  <a:lnTo>
                    <a:pt x="240" y="32"/>
                  </a:lnTo>
                  <a:lnTo>
                    <a:pt x="299" y="10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9578" y="3920"/>
              <a:ext cx="1256" cy="821"/>
            </a:xfrm>
            <a:custGeom>
              <a:avLst/>
              <a:gdLst/>
              <a:ahLst/>
              <a:cxnLst>
                <a:cxn ang="0">
                  <a:pos x="1208" y="16"/>
                </a:cxn>
                <a:cxn ang="0">
                  <a:pos x="1256" y="128"/>
                </a:cxn>
                <a:cxn ang="0">
                  <a:pos x="1160" y="400"/>
                </a:cxn>
                <a:cxn ang="0">
                  <a:pos x="908" y="736"/>
                </a:cxn>
                <a:cxn ang="0">
                  <a:pos x="876" y="779"/>
                </a:cxn>
                <a:cxn ang="0">
                  <a:pos x="839" y="816"/>
                </a:cxn>
                <a:cxn ang="0">
                  <a:pos x="823" y="821"/>
                </a:cxn>
                <a:cxn ang="0">
                  <a:pos x="812" y="816"/>
                </a:cxn>
                <a:cxn ang="0">
                  <a:pos x="812" y="784"/>
                </a:cxn>
                <a:cxn ang="0">
                  <a:pos x="796" y="603"/>
                </a:cxn>
                <a:cxn ang="0">
                  <a:pos x="721" y="251"/>
                </a:cxn>
                <a:cxn ang="0">
                  <a:pos x="582" y="283"/>
                </a:cxn>
                <a:cxn ang="0">
                  <a:pos x="320" y="656"/>
                </a:cxn>
                <a:cxn ang="0">
                  <a:pos x="176" y="816"/>
                </a:cxn>
                <a:cxn ang="0">
                  <a:pos x="165" y="821"/>
                </a:cxn>
                <a:cxn ang="0">
                  <a:pos x="160" y="800"/>
                </a:cxn>
                <a:cxn ang="0">
                  <a:pos x="160" y="784"/>
                </a:cxn>
                <a:cxn ang="0">
                  <a:pos x="187" y="544"/>
                </a:cxn>
                <a:cxn ang="0">
                  <a:pos x="181" y="299"/>
                </a:cxn>
                <a:cxn ang="0">
                  <a:pos x="117" y="117"/>
                </a:cxn>
                <a:cxn ang="0">
                  <a:pos x="21" y="64"/>
                </a:cxn>
                <a:cxn ang="0">
                  <a:pos x="0" y="53"/>
                </a:cxn>
                <a:cxn ang="0">
                  <a:pos x="32" y="16"/>
                </a:cxn>
                <a:cxn ang="0">
                  <a:pos x="80" y="0"/>
                </a:cxn>
                <a:cxn ang="0">
                  <a:pos x="224" y="85"/>
                </a:cxn>
                <a:cxn ang="0">
                  <a:pos x="278" y="261"/>
                </a:cxn>
                <a:cxn ang="0">
                  <a:pos x="283" y="395"/>
                </a:cxn>
                <a:cxn ang="0">
                  <a:pos x="267" y="629"/>
                </a:cxn>
                <a:cxn ang="0">
                  <a:pos x="652" y="69"/>
                </a:cxn>
                <a:cxn ang="0">
                  <a:pos x="647" y="53"/>
                </a:cxn>
                <a:cxn ang="0">
                  <a:pos x="679" y="16"/>
                </a:cxn>
                <a:cxn ang="0">
                  <a:pos x="716" y="0"/>
                </a:cxn>
                <a:cxn ang="0">
                  <a:pos x="737" y="5"/>
                </a:cxn>
                <a:cxn ang="0">
                  <a:pos x="748" y="27"/>
                </a:cxn>
                <a:cxn ang="0">
                  <a:pos x="807" y="187"/>
                </a:cxn>
                <a:cxn ang="0">
                  <a:pos x="887" y="555"/>
                </a:cxn>
                <a:cxn ang="0">
                  <a:pos x="1074" y="448"/>
                </a:cxn>
                <a:cxn ang="0">
                  <a:pos x="1192" y="235"/>
                </a:cxn>
                <a:cxn ang="0">
                  <a:pos x="1197" y="181"/>
                </a:cxn>
                <a:cxn ang="0">
                  <a:pos x="1186" y="144"/>
                </a:cxn>
                <a:cxn ang="0">
                  <a:pos x="1149" y="117"/>
                </a:cxn>
                <a:cxn ang="0">
                  <a:pos x="1112" y="107"/>
                </a:cxn>
                <a:cxn ang="0">
                  <a:pos x="1112" y="64"/>
                </a:cxn>
                <a:cxn ang="0">
                  <a:pos x="1160" y="0"/>
                </a:cxn>
              </a:cxnLst>
              <a:rect l="0" t="0" r="r" b="b"/>
              <a:pathLst>
                <a:path w="1256" h="821">
                  <a:moveTo>
                    <a:pt x="1160" y="0"/>
                  </a:moveTo>
                  <a:lnTo>
                    <a:pt x="1181" y="5"/>
                  </a:lnTo>
                  <a:lnTo>
                    <a:pt x="1208" y="16"/>
                  </a:lnTo>
                  <a:lnTo>
                    <a:pt x="1235" y="37"/>
                  </a:lnTo>
                  <a:lnTo>
                    <a:pt x="1251" y="75"/>
                  </a:lnTo>
                  <a:lnTo>
                    <a:pt x="1256" y="128"/>
                  </a:lnTo>
                  <a:lnTo>
                    <a:pt x="1245" y="208"/>
                  </a:lnTo>
                  <a:lnTo>
                    <a:pt x="1208" y="299"/>
                  </a:lnTo>
                  <a:lnTo>
                    <a:pt x="1160" y="400"/>
                  </a:lnTo>
                  <a:lnTo>
                    <a:pt x="1090" y="512"/>
                  </a:lnTo>
                  <a:lnTo>
                    <a:pt x="1005" y="624"/>
                  </a:lnTo>
                  <a:lnTo>
                    <a:pt x="908" y="736"/>
                  </a:lnTo>
                  <a:lnTo>
                    <a:pt x="898" y="752"/>
                  </a:lnTo>
                  <a:lnTo>
                    <a:pt x="887" y="763"/>
                  </a:lnTo>
                  <a:lnTo>
                    <a:pt x="876" y="779"/>
                  </a:lnTo>
                  <a:lnTo>
                    <a:pt x="860" y="789"/>
                  </a:lnTo>
                  <a:lnTo>
                    <a:pt x="850" y="805"/>
                  </a:lnTo>
                  <a:lnTo>
                    <a:pt x="839" y="816"/>
                  </a:lnTo>
                  <a:lnTo>
                    <a:pt x="828" y="821"/>
                  </a:lnTo>
                  <a:lnTo>
                    <a:pt x="823" y="821"/>
                  </a:lnTo>
                  <a:lnTo>
                    <a:pt x="823" y="821"/>
                  </a:lnTo>
                  <a:lnTo>
                    <a:pt x="818" y="821"/>
                  </a:lnTo>
                  <a:lnTo>
                    <a:pt x="812" y="816"/>
                  </a:lnTo>
                  <a:lnTo>
                    <a:pt x="812" y="816"/>
                  </a:lnTo>
                  <a:lnTo>
                    <a:pt x="812" y="811"/>
                  </a:lnTo>
                  <a:lnTo>
                    <a:pt x="812" y="800"/>
                  </a:lnTo>
                  <a:lnTo>
                    <a:pt x="812" y="784"/>
                  </a:lnTo>
                  <a:lnTo>
                    <a:pt x="812" y="752"/>
                  </a:lnTo>
                  <a:lnTo>
                    <a:pt x="807" y="693"/>
                  </a:lnTo>
                  <a:lnTo>
                    <a:pt x="796" y="603"/>
                  </a:lnTo>
                  <a:lnTo>
                    <a:pt x="780" y="501"/>
                  </a:lnTo>
                  <a:lnTo>
                    <a:pt x="753" y="379"/>
                  </a:lnTo>
                  <a:lnTo>
                    <a:pt x="721" y="251"/>
                  </a:lnTo>
                  <a:lnTo>
                    <a:pt x="673" y="123"/>
                  </a:lnTo>
                  <a:lnTo>
                    <a:pt x="636" y="192"/>
                  </a:lnTo>
                  <a:lnTo>
                    <a:pt x="582" y="283"/>
                  </a:lnTo>
                  <a:lnTo>
                    <a:pt x="513" y="395"/>
                  </a:lnTo>
                  <a:lnTo>
                    <a:pt x="427" y="517"/>
                  </a:lnTo>
                  <a:lnTo>
                    <a:pt x="320" y="656"/>
                  </a:lnTo>
                  <a:lnTo>
                    <a:pt x="198" y="800"/>
                  </a:lnTo>
                  <a:lnTo>
                    <a:pt x="187" y="811"/>
                  </a:lnTo>
                  <a:lnTo>
                    <a:pt x="176" y="816"/>
                  </a:lnTo>
                  <a:lnTo>
                    <a:pt x="176" y="821"/>
                  </a:lnTo>
                  <a:lnTo>
                    <a:pt x="171" y="821"/>
                  </a:lnTo>
                  <a:lnTo>
                    <a:pt x="165" y="821"/>
                  </a:lnTo>
                  <a:lnTo>
                    <a:pt x="160" y="821"/>
                  </a:lnTo>
                  <a:lnTo>
                    <a:pt x="160" y="811"/>
                  </a:lnTo>
                  <a:lnTo>
                    <a:pt x="160" y="800"/>
                  </a:lnTo>
                  <a:lnTo>
                    <a:pt x="160" y="800"/>
                  </a:lnTo>
                  <a:lnTo>
                    <a:pt x="160" y="795"/>
                  </a:lnTo>
                  <a:lnTo>
                    <a:pt x="160" y="784"/>
                  </a:lnTo>
                  <a:lnTo>
                    <a:pt x="160" y="773"/>
                  </a:lnTo>
                  <a:lnTo>
                    <a:pt x="176" y="661"/>
                  </a:lnTo>
                  <a:lnTo>
                    <a:pt x="187" y="544"/>
                  </a:lnTo>
                  <a:lnTo>
                    <a:pt x="192" y="443"/>
                  </a:lnTo>
                  <a:lnTo>
                    <a:pt x="187" y="373"/>
                  </a:lnTo>
                  <a:lnTo>
                    <a:pt x="181" y="299"/>
                  </a:lnTo>
                  <a:lnTo>
                    <a:pt x="171" y="229"/>
                  </a:lnTo>
                  <a:lnTo>
                    <a:pt x="149" y="165"/>
                  </a:lnTo>
                  <a:lnTo>
                    <a:pt x="117" y="117"/>
                  </a:lnTo>
                  <a:lnTo>
                    <a:pt x="75" y="80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5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5" y="37"/>
                  </a:lnTo>
                  <a:lnTo>
                    <a:pt x="16" y="27"/>
                  </a:lnTo>
                  <a:lnTo>
                    <a:pt x="32" y="16"/>
                  </a:lnTo>
                  <a:lnTo>
                    <a:pt x="48" y="5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144" y="11"/>
                  </a:lnTo>
                  <a:lnTo>
                    <a:pt x="187" y="43"/>
                  </a:lnTo>
                  <a:lnTo>
                    <a:pt x="224" y="85"/>
                  </a:lnTo>
                  <a:lnTo>
                    <a:pt x="251" y="139"/>
                  </a:lnTo>
                  <a:lnTo>
                    <a:pt x="267" y="197"/>
                  </a:lnTo>
                  <a:lnTo>
                    <a:pt x="278" y="261"/>
                  </a:lnTo>
                  <a:lnTo>
                    <a:pt x="283" y="315"/>
                  </a:lnTo>
                  <a:lnTo>
                    <a:pt x="283" y="363"/>
                  </a:lnTo>
                  <a:lnTo>
                    <a:pt x="283" y="395"/>
                  </a:lnTo>
                  <a:lnTo>
                    <a:pt x="283" y="475"/>
                  </a:lnTo>
                  <a:lnTo>
                    <a:pt x="278" y="555"/>
                  </a:lnTo>
                  <a:lnTo>
                    <a:pt x="267" y="629"/>
                  </a:lnTo>
                  <a:lnTo>
                    <a:pt x="411" y="453"/>
                  </a:lnTo>
                  <a:lnTo>
                    <a:pt x="540" y="267"/>
                  </a:lnTo>
                  <a:lnTo>
                    <a:pt x="652" y="69"/>
                  </a:lnTo>
                  <a:lnTo>
                    <a:pt x="652" y="64"/>
                  </a:lnTo>
                  <a:lnTo>
                    <a:pt x="647" y="59"/>
                  </a:lnTo>
                  <a:lnTo>
                    <a:pt x="647" y="53"/>
                  </a:lnTo>
                  <a:lnTo>
                    <a:pt x="652" y="37"/>
                  </a:lnTo>
                  <a:lnTo>
                    <a:pt x="663" y="27"/>
                  </a:lnTo>
                  <a:lnTo>
                    <a:pt x="679" y="16"/>
                  </a:lnTo>
                  <a:lnTo>
                    <a:pt x="695" y="11"/>
                  </a:lnTo>
                  <a:lnTo>
                    <a:pt x="705" y="5"/>
                  </a:lnTo>
                  <a:lnTo>
                    <a:pt x="716" y="0"/>
                  </a:lnTo>
                  <a:lnTo>
                    <a:pt x="721" y="0"/>
                  </a:lnTo>
                  <a:lnTo>
                    <a:pt x="732" y="0"/>
                  </a:lnTo>
                  <a:lnTo>
                    <a:pt x="737" y="5"/>
                  </a:lnTo>
                  <a:lnTo>
                    <a:pt x="743" y="11"/>
                  </a:lnTo>
                  <a:lnTo>
                    <a:pt x="743" y="16"/>
                  </a:lnTo>
                  <a:lnTo>
                    <a:pt x="748" y="27"/>
                  </a:lnTo>
                  <a:lnTo>
                    <a:pt x="753" y="37"/>
                  </a:lnTo>
                  <a:lnTo>
                    <a:pt x="759" y="43"/>
                  </a:lnTo>
                  <a:lnTo>
                    <a:pt x="807" y="187"/>
                  </a:lnTo>
                  <a:lnTo>
                    <a:pt x="844" y="320"/>
                  </a:lnTo>
                  <a:lnTo>
                    <a:pt x="871" y="443"/>
                  </a:lnTo>
                  <a:lnTo>
                    <a:pt x="887" y="555"/>
                  </a:lnTo>
                  <a:lnTo>
                    <a:pt x="903" y="661"/>
                  </a:lnTo>
                  <a:lnTo>
                    <a:pt x="999" y="544"/>
                  </a:lnTo>
                  <a:lnTo>
                    <a:pt x="1074" y="448"/>
                  </a:lnTo>
                  <a:lnTo>
                    <a:pt x="1133" y="357"/>
                  </a:lnTo>
                  <a:lnTo>
                    <a:pt x="1170" y="288"/>
                  </a:lnTo>
                  <a:lnTo>
                    <a:pt x="1192" y="235"/>
                  </a:lnTo>
                  <a:lnTo>
                    <a:pt x="1197" y="197"/>
                  </a:lnTo>
                  <a:lnTo>
                    <a:pt x="1197" y="192"/>
                  </a:lnTo>
                  <a:lnTo>
                    <a:pt x="1197" y="181"/>
                  </a:lnTo>
                  <a:lnTo>
                    <a:pt x="1192" y="171"/>
                  </a:lnTo>
                  <a:lnTo>
                    <a:pt x="1192" y="160"/>
                  </a:lnTo>
                  <a:lnTo>
                    <a:pt x="1186" y="144"/>
                  </a:lnTo>
                  <a:lnTo>
                    <a:pt x="1176" y="133"/>
                  </a:lnTo>
                  <a:lnTo>
                    <a:pt x="1165" y="123"/>
                  </a:lnTo>
                  <a:lnTo>
                    <a:pt x="1149" y="117"/>
                  </a:lnTo>
                  <a:lnTo>
                    <a:pt x="1128" y="112"/>
                  </a:lnTo>
                  <a:lnTo>
                    <a:pt x="1117" y="112"/>
                  </a:lnTo>
                  <a:lnTo>
                    <a:pt x="1112" y="107"/>
                  </a:lnTo>
                  <a:lnTo>
                    <a:pt x="1106" y="101"/>
                  </a:lnTo>
                  <a:lnTo>
                    <a:pt x="1106" y="91"/>
                  </a:lnTo>
                  <a:lnTo>
                    <a:pt x="1112" y="64"/>
                  </a:lnTo>
                  <a:lnTo>
                    <a:pt x="1122" y="37"/>
                  </a:lnTo>
                  <a:lnTo>
                    <a:pt x="1138" y="11"/>
                  </a:lnTo>
                  <a:lnTo>
                    <a:pt x="1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10973" y="3861"/>
              <a:ext cx="379" cy="352"/>
            </a:xfrm>
            <a:custGeom>
              <a:avLst/>
              <a:gdLst/>
              <a:ahLst/>
              <a:cxnLst>
                <a:cxn ang="0">
                  <a:pos x="219" y="27"/>
                </a:cxn>
                <a:cxn ang="0">
                  <a:pos x="150" y="54"/>
                </a:cxn>
                <a:cxn ang="0">
                  <a:pos x="85" y="144"/>
                </a:cxn>
                <a:cxn ang="0">
                  <a:pos x="85" y="144"/>
                </a:cxn>
                <a:cxn ang="0">
                  <a:pos x="134" y="144"/>
                </a:cxn>
                <a:cxn ang="0">
                  <a:pos x="198" y="139"/>
                </a:cxn>
                <a:cxn ang="0">
                  <a:pos x="278" y="123"/>
                </a:cxn>
                <a:cxn ang="0">
                  <a:pos x="315" y="70"/>
                </a:cxn>
                <a:cxn ang="0">
                  <a:pos x="305" y="48"/>
                </a:cxn>
                <a:cxn ang="0">
                  <a:pos x="278" y="32"/>
                </a:cxn>
                <a:cxn ang="0">
                  <a:pos x="240" y="27"/>
                </a:cxn>
                <a:cxn ang="0">
                  <a:pos x="305" y="11"/>
                </a:cxn>
                <a:cxn ang="0">
                  <a:pos x="353" y="70"/>
                </a:cxn>
                <a:cxn ang="0">
                  <a:pos x="315" y="139"/>
                </a:cxn>
                <a:cxn ang="0">
                  <a:pos x="230" y="166"/>
                </a:cxn>
                <a:cxn ang="0">
                  <a:pos x="134" y="171"/>
                </a:cxn>
                <a:cxn ang="0">
                  <a:pos x="75" y="192"/>
                </a:cxn>
                <a:cxn ang="0">
                  <a:pos x="69" y="219"/>
                </a:cxn>
                <a:cxn ang="0">
                  <a:pos x="80" y="272"/>
                </a:cxn>
                <a:cxn ang="0">
                  <a:pos x="123" y="320"/>
                </a:cxn>
                <a:cxn ang="0">
                  <a:pos x="235" y="320"/>
                </a:cxn>
                <a:cxn ang="0">
                  <a:pos x="347" y="262"/>
                </a:cxn>
                <a:cxn ang="0">
                  <a:pos x="358" y="251"/>
                </a:cxn>
                <a:cxn ang="0">
                  <a:pos x="363" y="251"/>
                </a:cxn>
                <a:cxn ang="0">
                  <a:pos x="374" y="256"/>
                </a:cxn>
                <a:cxn ang="0">
                  <a:pos x="379" y="267"/>
                </a:cxn>
                <a:cxn ang="0">
                  <a:pos x="369" y="288"/>
                </a:cxn>
                <a:cxn ang="0">
                  <a:pos x="342" y="310"/>
                </a:cxn>
                <a:cxn ang="0">
                  <a:pos x="294" y="336"/>
                </a:cxn>
                <a:cxn ang="0">
                  <a:pos x="192" y="352"/>
                </a:cxn>
                <a:cxn ang="0">
                  <a:pos x="101" y="347"/>
                </a:cxn>
                <a:cxn ang="0">
                  <a:pos x="21" y="288"/>
                </a:cxn>
                <a:cxn ang="0">
                  <a:pos x="0" y="203"/>
                </a:cxn>
                <a:cxn ang="0">
                  <a:pos x="37" y="91"/>
                </a:cxn>
                <a:cxn ang="0">
                  <a:pos x="134" y="27"/>
                </a:cxn>
                <a:cxn ang="0">
                  <a:pos x="240" y="0"/>
                </a:cxn>
              </a:cxnLst>
              <a:rect l="0" t="0" r="r" b="b"/>
              <a:pathLst>
                <a:path w="379" h="352">
                  <a:moveTo>
                    <a:pt x="240" y="27"/>
                  </a:moveTo>
                  <a:lnTo>
                    <a:pt x="219" y="27"/>
                  </a:lnTo>
                  <a:lnTo>
                    <a:pt x="187" y="38"/>
                  </a:lnTo>
                  <a:lnTo>
                    <a:pt x="150" y="54"/>
                  </a:lnTo>
                  <a:lnTo>
                    <a:pt x="112" y="91"/>
                  </a:lnTo>
                  <a:lnTo>
                    <a:pt x="85" y="144"/>
                  </a:lnTo>
                  <a:lnTo>
                    <a:pt x="85" y="144"/>
                  </a:lnTo>
                  <a:lnTo>
                    <a:pt x="85" y="144"/>
                  </a:lnTo>
                  <a:lnTo>
                    <a:pt x="85" y="144"/>
                  </a:lnTo>
                  <a:lnTo>
                    <a:pt x="134" y="144"/>
                  </a:lnTo>
                  <a:lnTo>
                    <a:pt x="160" y="144"/>
                  </a:lnTo>
                  <a:lnTo>
                    <a:pt x="198" y="139"/>
                  </a:lnTo>
                  <a:lnTo>
                    <a:pt x="235" y="134"/>
                  </a:lnTo>
                  <a:lnTo>
                    <a:pt x="278" y="123"/>
                  </a:lnTo>
                  <a:lnTo>
                    <a:pt x="305" y="102"/>
                  </a:lnTo>
                  <a:lnTo>
                    <a:pt x="315" y="70"/>
                  </a:lnTo>
                  <a:lnTo>
                    <a:pt x="310" y="59"/>
                  </a:lnTo>
                  <a:lnTo>
                    <a:pt x="305" y="48"/>
                  </a:lnTo>
                  <a:lnTo>
                    <a:pt x="294" y="38"/>
                  </a:lnTo>
                  <a:lnTo>
                    <a:pt x="278" y="32"/>
                  </a:lnTo>
                  <a:lnTo>
                    <a:pt x="262" y="27"/>
                  </a:lnTo>
                  <a:lnTo>
                    <a:pt x="240" y="27"/>
                  </a:lnTo>
                  <a:close/>
                  <a:moveTo>
                    <a:pt x="240" y="0"/>
                  </a:moveTo>
                  <a:lnTo>
                    <a:pt x="305" y="11"/>
                  </a:lnTo>
                  <a:lnTo>
                    <a:pt x="342" y="38"/>
                  </a:lnTo>
                  <a:lnTo>
                    <a:pt x="353" y="70"/>
                  </a:lnTo>
                  <a:lnTo>
                    <a:pt x="342" y="112"/>
                  </a:lnTo>
                  <a:lnTo>
                    <a:pt x="315" y="139"/>
                  </a:lnTo>
                  <a:lnTo>
                    <a:pt x="273" y="155"/>
                  </a:lnTo>
                  <a:lnTo>
                    <a:pt x="230" y="166"/>
                  </a:lnTo>
                  <a:lnTo>
                    <a:pt x="176" y="171"/>
                  </a:lnTo>
                  <a:lnTo>
                    <a:pt x="134" y="171"/>
                  </a:lnTo>
                  <a:lnTo>
                    <a:pt x="80" y="171"/>
                  </a:lnTo>
                  <a:lnTo>
                    <a:pt x="75" y="192"/>
                  </a:lnTo>
                  <a:lnTo>
                    <a:pt x="75" y="208"/>
                  </a:lnTo>
                  <a:lnTo>
                    <a:pt x="69" y="219"/>
                  </a:lnTo>
                  <a:lnTo>
                    <a:pt x="69" y="230"/>
                  </a:lnTo>
                  <a:lnTo>
                    <a:pt x="80" y="272"/>
                  </a:lnTo>
                  <a:lnTo>
                    <a:pt x="96" y="304"/>
                  </a:lnTo>
                  <a:lnTo>
                    <a:pt x="123" y="320"/>
                  </a:lnTo>
                  <a:lnTo>
                    <a:pt x="166" y="331"/>
                  </a:lnTo>
                  <a:lnTo>
                    <a:pt x="235" y="320"/>
                  </a:lnTo>
                  <a:lnTo>
                    <a:pt x="299" y="299"/>
                  </a:lnTo>
                  <a:lnTo>
                    <a:pt x="347" y="262"/>
                  </a:lnTo>
                  <a:lnTo>
                    <a:pt x="353" y="256"/>
                  </a:lnTo>
                  <a:lnTo>
                    <a:pt x="358" y="251"/>
                  </a:lnTo>
                  <a:lnTo>
                    <a:pt x="358" y="251"/>
                  </a:lnTo>
                  <a:lnTo>
                    <a:pt x="363" y="251"/>
                  </a:lnTo>
                  <a:lnTo>
                    <a:pt x="369" y="256"/>
                  </a:lnTo>
                  <a:lnTo>
                    <a:pt x="374" y="256"/>
                  </a:lnTo>
                  <a:lnTo>
                    <a:pt x="379" y="267"/>
                  </a:lnTo>
                  <a:lnTo>
                    <a:pt x="379" y="267"/>
                  </a:lnTo>
                  <a:lnTo>
                    <a:pt x="379" y="278"/>
                  </a:lnTo>
                  <a:lnTo>
                    <a:pt x="369" y="288"/>
                  </a:lnTo>
                  <a:lnTo>
                    <a:pt x="358" y="299"/>
                  </a:lnTo>
                  <a:lnTo>
                    <a:pt x="342" y="310"/>
                  </a:lnTo>
                  <a:lnTo>
                    <a:pt x="321" y="326"/>
                  </a:lnTo>
                  <a:lnTo>
                    <a:pt x="294" y="336"/>
                  </a:lnTo>
                  <a:lnTo>
                    <a:pt x="240" y="347"/>
                  </a:lnTo>
                  <a:lnTo>
                    <a:pt x="192" y="352"/>
                  </a:lnTo>
                  <a:lnTo>
                    <a:pt x="166" y="352"/>
                  </a:lnTo>
                  <a:lnTo>
                    <a:pt x="101" y="347"/>
                  </a:lnTo>
                  <a:lnTo>
                    <a:pt x="53" y="320"/>
                  </a:lnTo>
                  <a:lnTo>
                    <a:pt x="21" y="288"/>
                  </a:lnTo>
                  <a:lnTo>
                    <a:pt x="5" y="246"/>
                  </a:lnTo>
                  <a:lnTo>
                    <a:pt x="0" y="203"/>
                  </a:lnTo>
                  <a:lnTo>
                    <a:pt x="11" y="144"/>
                  </a:lnTo>
                  <a:lnTo>
                    <a:pt x="37" y="91"/>
                  </a:lnTo>
                  <a:lnTo>
                    <a:pt x="80" y="54"/>
                  </a:lnTo>
                  <a:lnTo>
                    <a:pt x="134" y="27"/>
                  </a:lnTo>
                  <a:lnTo>
                    <a:pt x="187" y="6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1518" y="3653"/>
              <a:ext cx="449" cy="715"/>
            </a:xfrm>
            <a:custGeom>
              <a:avLst/>
              <a:gdLst/>
              <a:ahLst/>
              <a:cxnLst>
                <a:cxn ang="0">
                  <a:pos x="390" y="6"/>
                </a:cxn>
                <a:cxn ang="0">
                  <a:pos x="438" y="32"/>
                </a:cxn>
                <a:cxn ang="0">
                  <a:pos x="449" y="80"/>
                </a:cxn>
                <a:cxn ang="0">
                  <a:pos x="433" y="102"/>
                </a:cxn>
                <a:cxn ang="0">
                  <a:pos x="412" y="112"/>
                </a:cxn>
                <a:cxn ang="0">
                  <a:pos x="385" y="112"/>
                </a:cxn>
                <a:cxn ang="0">
                  <a:pos x="369" y="96"/>
                </a:cxn>
                <a:cxn ang="0">
                  <a:pos x="369" y="80"/>
                </a:cxn>
                <a:cxn ang="0">
                  <a:pos x="374" y="59"/>
                </a:cxn>
                <a:cxn ang="0">
                  <a:pos x="396" y="38"/>
                </a:cxn>
                <a:cxn ang="0">
                  <a:pos x="369" y="32"/>
                </a:cxn>
                <a:cxn ang="0">
                  <a:pos x="348" y="32"/>
                </a:cxn>
                <a:cxn ang="0">
                  <a:pos x="321" y="48"/>
                </a:cxn>
                <a:cxn ang="0">
                  <a:pos x="305" y="118"/>
                </a:cxn>
                <a:cxn ang="0">
                  <a:pos x="283" y="219"/>
                </a:cxn>
                <a:cxn ang="0">
                  <a:pos x="380" y="219"/>
                </a:cxn>
                <a:cxn ang="0">
                  <a:pos x="390" y="224"/>
                </a:cxn>
                <a:cxn ang="0">
                  <a:pos x="390" y="235"/>
                </a:cxn>
                <a:cxn ang="0">
                  <a:pos x="390" y="251"/>
                </a:cxn>
                <a:cxn ang="0">
                  <a:pos x="380" y="251"/>
                </a:cxn>
                <a:cxn ang="0">
                  <a:pos x="364" y="251"/>
                </a:cxn>
                <a:cxn ang="0">
                  <a:pos x="235" y="507"/>
                </a:cxn>
                <a:cxn ang="0">
                  <a:pos x="225" y="544"/>
                </a:cxn>
                <a:cxn ang="0">
                  <a:pos x="203" y="624"/>
                </a:cxn>
                <a:cxn ang="0">
                  <a:pos x="161" y="683"/>
                </a:cxn>
                <a:cxn ang="0">
                  <a:pos x="86" y="715"/>
                </a:cxn>
                <a:cxn ang="0">
                  <a:pos x="59" y="710"/>
                </a:cxn>
                <a:cxn ang="0">
                  <a:pos x="32" y="704"/>
                </a:cxn>
                <a:cxn ang="0">
                  <a:pos x="11" y="683"/>
                </a:cxn>
                <a:cxn ang="0">
                  <a:pos x="0" y="656"/>
                </a:cxn>
                <a:cxn ang="0">
                  <a:pos x="5" y="624"/>
                </a:cxn>
                <a:cxn ang="0">
                  <a:pos x="27" y="608"/>
                </a:cxn>
                <a:cxn ang="0">
                  <a:pos x="48" y="603"/>
                </a:cxn>
                <a:cxn ang="0">
                  <a:pos x="75" y="608"/>
                </a:cxn>
                <a:cxn ang="0">
                  <a:pos x="80" y="635"/>
                </a:cxn>
                <a:cxn ang="0">
                  <a:pos x="75" y="662"/>
                </a:cxn>
                <a:cxn ang="0">
                  <a:pos x="48" y="678"/>
                </a:cxn>
                <a:cxn ang="0">
                  <a:pos x="80" y="688"/>
                </a:cxn>
                <a:cxn ang="0">
                  <a:pos x="102" y="688"/>
                </a:cxn>
                <a:cxn ang="0">
                  <a:pos x="123" y="667"/>
                </a:cxn>
                <a:cxn ang="0">
                  <a:pos x="139" y="640"/>
                </a:cxn>
                <a:cxn ang="0">
                  <a:pos x="155" y="566"/>
                </a:cxn>
                <a:cxn ang="0">
                  <a:pos x="187" y="395"/>
                </a:cxn>
                <a:cxn ang="0">
                  <a:pos x="209" y="251"/>
                </a:cxn>
                <a:cxn ang="0">
                  <a:pos x="134" y="251"/>
                </a:cxn>
                <a:cxn ang="0">
                  <a:pos x="118" y="246"/>
                </a:cxn>
                <a:cxn ang="0">
                  <a:pos x="118" y="230"/>
                </a:cxn>
                <a:cxn ang="0">
                  <a:pos x="128" y="219"/>
                </a:cxn>
                <a:cxn ang="0">
                  <a:pos x="144" y="219"/>
                </a:cxn>
                <a:cxn ang="0">
                  <a:pos x="219" y="192"/>
                </a:cxn>
                <a:cxn ang="0">
                  <a:pos x="225" y="166"/>
                </a:cxn>
                <a:cxn ang="0">
                  <a:pos x="230" y="155"/>
                </a:cxn>
                <a:cxn ang="0">
                  <a:pos x="230" y="144"/>
                </a:cxn>
                <a:cxn ang="0">
                  <a:pos x="241" y="107"/>
                </a:cxn>
                <a:cxn ang="0">
                  <a:pos x="273" y="38"/>
                </a:cxn>
                <a:cxn ang="0">
                  <a:pos x="358" y="0"/>
                </a:cxn>
              </a:cxnLst>
              <a:rect l="0" t="0" r="r" b="b"/>
              <a:pathLst>
                <a:path w="449" h="715">
                  <a:moveTo>
                    <a:pt x="358" y="0"/>
                  </a:moveTo>
                  <a:lnTo>
                    <a:pt x="390" y="6"/>
                  </a:lnTo>
                  <a:lnTo>
                    <a:pt x="417" y="16"/>
                  </a:lnTo>
                  <a:lnTo>
                    <a:pt x="438" y="32"/>
                  </a:lnTo>
                  <a:lnTo>
                    <a:pt x="449" y="64"/>
                  </a:lnTo>
                  <a:lnTo>
                    <a:pt x="449" y="80"/>
                  </a:lnTo>
                  <a:lnTo>
                    <a:pt x="438" y="91"/>
                  </a:lnTo>
                  <a:lnTo>
                    <a:pt x="433" y="102"/>
                  </a:lnTo>
                  <a:lnTo>
                    <a:pt x="422" y="107"/>
                  </a:lnTo>
                  <a:lnTo>
                    <a:pt x="412" y="112"/>
                  </a:lnTo>
                  <a:lnTo>
                    <a:pt x="401" y="112"/>
                  </a:lnTo>
                  <a:lnTo>
                    <a:pt x="385" y="112"/>
                  </a:lnTo>
                  <a:lnTo>
                    <a:pt x="374" y="107"/>
                  </a:lnTo>
                  <a:lnTo>
                    <a:pt x="369" y="96"/>
                  </a:lnTo>
                  <a:lnTo>
                    <a:pt x="364" y="80"/>
                  </a:lnTo>
                  <a:lnTo>
                    <a:pt x="369" y="80"/>
                  </a:lnTo>
                  <a:lnTo>
                    <a:pt x="369" y="70"/>
                  </a:lnTo>
                  <a:lnTo>
                    <a:pt x="374" y="59"/>
                  </a:lnTo>
                  <a:lnTo>
                    <a:pt x="380" y="48"/>
                  </a:lnTo>
                  <a:lnTo>
                    <a:pt x="396" y="38"/>
                  </a:lnTo>
                  <a:lnTo>
                    <a:pt x="380" y="32"/>
                  </a:lnTo>
                  <a:lnTo>
                    <a:pt x="369" y="32"/>
                  </a:lnTo>
                  <a:lnTo>
                    <a:pt x="358" y="32"/>
                  </a:lnTo>
                  <a:lnTo>
                    <a:pt x="348" y="32"/>
                  </a:lnTo>
                  <a:lnTo>
                    <a:pt x="332" y="38"/>
                  </a:lnTo>
                  <a:lnTo>
                    <a:pt x="321" y="48"/>
                  </a:lnTo>
                  <a:lnTo>
                    <a:pt x="310" y="70"/>
                  </a:lnTo>
                  <a:lnTo>
                    <a:pt x="305" y="118"/>
                  </a:lnTo>
                  <a:lnTo>
                    <a:pt x="294" y="166"/>
                  </a:lnTo>
                  <a:lnTo>
                    <a:pt x="283" y="219"/>
                  </a:lnTo>
                  <a:lnTo>
                    <a:pt x="369" y="219"/>
                  </a:lnTo>
                  <a:lnTo>
                    <a:pt x="380" y="219"/>
                  </a:lnTo>
                  <a:lnTo>
                    <a:pt x="385" y="219"/>
                  </a:lnTo>
                  <a:lnTo>
                    <a:pt x="390" y="224"/>
                  </a:lnTo>
                  <a:lnTo>
                    <a:pt x="396" y="230"/>
                  </a:lnTo>
                  <a:lnTo>
                    <a:pt x="390" y="235"/>
                  </a:lnTo>
                  <a:lnTo>
                    <a:pt x="390" y="246"/>
                  </a:lnTo>
                  <a:lnTo>
                    <a:pt x="390" y="251"/>
                  </a:lnTo>
                  <a:lnTo>
                    <a:pt x="385" y="251"/>
                  </a:lnTo>
                  <a:lnTo>
                    <a:pt x="380" y="251"/>
                  </a:lnTo>
                  <a:lnTo>
                    <a:pt x="374" y="251"/>
                  </a:lnTo>
                  <a:lnTo>
                    <a:pt x="364" y="251"/>
                  </a:lnTo>
                  <a:lnTo>
                    <a:pt x="278" y="251"/>
                  </a:lnTo>
                  <a:lnTo>
                    <a:pt x="235" y="507"/>
                  </a:lnTo>
                  <a:lnTo>
                    <a:pt x="230" y="518"/>
                  </a:lnTo>
                  <a:lnTo>
                    <a:pt x="225" y="544"/>
                  </a:lnTo>
                  <a:lnTo>
                    <a:pt x="214" y="582"/>
                  </a:lnTo>
                  <a:lnTo>
                    <a:pt x="203" y="624"/>
                  </a:lnTo>
                  <a:lnTo>
                    <a:pt x="187" y="656"/>
                  </a:lnTo>
                  <a:lnTo>
                    <a:pt x="161" y="683"/>
                  </a:lnTo>
                  <a:lnTo>
                    <a:pt x="128" y="704"/>
                  </a:lnTo>
                  <a:lnTo>
                    <a:pt x="86" y="715"/>
                  </a:lnTo>
                  <a:lnTo>
                    <a:pt x="75" y="715"/>
                  </a:lnTo>
                  <a:lnTo>
                    <a:pt x="59" y="710"/>
                  </a:lnTo>
                  <a:lnTo>
                    <a:pt x="43" y="710"/>
                  </a:lnTo>
                  <a:lnTo>
                    <a:pt x="32" y="704"/>
                  </a:lnTo>
                  <a:lnTo>
                    <a:pt x="22" y="694"/>
                  </a:lnTo>
                  <a:lnTo>
                    <a:pt x="11" y="683"/>
                  </a:lnTo>
                  <a:lnTo>
                    <a:pt x="0" y="672"/>
                  </a:lnTo>
                  <a:lnTo>
                    <a:pt x="0" y="656"/>
                  </a:lnTo>
                  <a:lnTo>
                    <a:pt x="0" y="640"/>
                  </a:lnTo>
                  <a:lnTo>
                    <a:pt x="5" y="624"/>
                  </a:lnTo>
                  <a:lnTo>
                    <a:pt x="16" y="614"/>
                  </a:lnTo>
                  <a:lnTo>
                    <a:pt x="27" y="608"/>
                  </a:lnTo>
                  <a:lnTo>
                    <a:pt x="38" y="603"/>
                  </a:lnTo>
                  <a:lnTo>
                    <a:pt x="48" y="603"/>
                  </a:lnTo>
                  <a:lnTo>
                    <a:pt x="64" y="603"/>
                  </a:lnTo>
                  <a:lnTo>
                    <a:pt x="75" y="608"/>
                  </a:lnTo>
                  <a:lnTo>
                    <a:pt x="80" y="619"/>
                  </a:lnTo>
                  <a:lnTo>
                    <a:pt x="80" y="635"/>
                  </a:lnTo>
                  <a:lnTo>
                    <a:pt x="80" y="646"/>
                  </a:lnTo>
                  <a:lnTo>
                    <a:pt x="75" y="662"/>
                  </a:lnTo>
                  <a:lnTo>
                    <a:pt x="64" y="672"/>
                  </a:lnTo>
                  <a:lnTo>
                    <a:pt x="48" y="678"/>
                  </a:lnTo>
                  <a:lnTo>
                    <a:pt x="64" y="688"/>
                  </a:lnTo>
                  <a:lnTo>
                    <a:pt x="80" y="688"/>
                  </a:lnTo>
                  <a:lnTo>
                    <a:pt x="86" y="688"/>
                  </a:lnTo>
                  <a:lnTo>
                    <a:pt x="102" y="688"/>
                  </a:lnTo>
                  <a:lnTo>
                    <a:pt x="112" y="678"/>
                  </a:lnTo>
                  <a:lnTo>
                    <a:pt x="123" y="667"/>
                  </a:lnTo>
                  <a:lnTo>
                    <a:pt x="134" y="656"/>
                  </a:lnTo>
                  <a:lnTo>
                    <a:pt x="139" y="640"/>
                  </a:lnTo>
                  <a:lnTo>
                    <a:pt x="139" y="630"/>
                  </a:lnTo>
                  <a:lnTo>
                    <a:pt x="155" y="566"/>
                  </a:lnTo>
                  <a:lnTo>
                    <a:pt x="171" y="486"/>
                  </a:lnTo>
                  <a:lnTo>
                    <a:pt x="187" y="395"/>
                  </a:lnTo>
                  <a:lnTo>
                    <a:pt x="198" y="315"/>
                  </a:lnTo>
                  <a:lnTo>
                    <a:pt x="209" y="251"/>
                  </a:lnTo>
                  <a:lnTo>
                    <a:pt x="144" y="251"/>
                  </a:lnTo>
                  <a:lnTo>
                    <a:pt x="134" y="251"/>
                  </a:lnTo>
                  <a:lnTo>
                    <a:pt x="128" y="251"/>
                  </a:lnTo>
                  <a:lnTo>
                    <a:pt x="118" y="246"/>
                  </a:lnTo>
                  <a:lnTo>
                    <a:pt x="118" y="240"/>
                  </a:lnTo>
                  <a:lnTo>
                    <a:pt x="118" y="230"/>
                  </a:lnTo>
                  <a:lnTo>
                    <a:pt x="123" y="224"/>
                  </a:lnTo>
                  <a:lnTo>
                    <a:pt x="128" y="219"/>
                  </a:lnTo>
                  <a:lnTo>
                    <a:pt x="139" y="219"/>
                  </a:lnTo>
                  <a:lnTo>
                    <a:pt x="144" y="219"/>
                  </a:lnTo>
                  <a:lnTo>
                    <a:pt x="214" y="219"/>
                  </a:lnTo>
                  <a:lnTo>
                    <a:pt x="219" y="192"/>
                  </a:lnTo>
                  <a:lnTo>
                    <a:pt x="225" y="176"/>
                  </a:lnTo>
                  <a:lnTo>
                    <a:pt x="225" y="166"/>
                  </a:lnTo>
                  <a:lnTo>
                    <a:pt x="230" y="160"/>
                  </a:lnTo>
                  <a:lnTo>
                    <a:pt x="230" y="155"/>
                  </a:lnTo>
                  <a:lnTo>
                    <a:pt x="230" y="150"/>
                  </a:lnTo>
                  <a:lnTo>
                    <a:pt x="230" y="144"/>
                  </a:lnTo>
                  <a:lnTo>
                    <a:pt x="235" y="134"/>
                  </a:lnTo>
                  <a:lnTo>
                    <a:pt x="241" y="107"/>
                  </a:lnTo>
                  <a:lnTo>
                    <a:pt x="251" y="70"/>
                  </a:lnTo>
                  <a:lnTo>
                    <a:pt x="273" y="38"/>
                  </a:lnTo>
                  <a:lnTo>
                    <a:pt x="310" y="11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154" y="3653"/>
              <a:ext cx="449" cy="715"/>
            </a:xfrm>
            <a:custGeom>
              <a:avLst/>
              <a:gdLst/>
              <a:ahLst/>
              <a:cxnLst>
                <a:cxn ang="0">
                  <a:pos x="385" y="6"/>
                </a:cxn>
                <a:cxn ang="0">
                  <a:pos x="439" y="32"/>
                </a:cxn>
                <a:cxn ang="0">
                  <a:pos x="444" y="80"/>
                </a:cxn>
                <a:cxn ang="0">
                  <a:pos x="433" y="102"/>
                </a:cxn>
                <a:cxn ang="0">
                  <a:pos x="407" y="112"/>
                </a:cxn>
                <a:cxn ang="0">
                  <a:pos x="385" y="112"/>
                </a:cxn>
                <a:cxn ang="0">
                  <a:pos x="369" y="96"/>
                </a:cxn>
                <a:cxn ang="0">
                  <a:pos x="364" y="80"/>
                </a:cxn>
                <a:cxn ang="0">
                  <a:pos x="369" y="59"/>
                </a:cxn>
                <a:cxn ang="0">
                  <a:pos x="396" y="38"/>
                </a:cxn>
                <a:cxn ang="0">
                  <a:pos x="364" y="32"/>
                </a:cxn>
                <a:cxn ang="0">
                  <a:pos x="342" y="32"/>
                </a:cxn>
                <a:cxn ang="0">
                  <a:pos x="321" y="48"/>
                </a:cxn>
                <a:cxn ang="0">
                  <a:pos x="300" y="118"/>
                </a:cxn>
                <a:cxn ang="0">
                  <a:pos x="284" y="219"/>
                </a:cxn>
                <a:cxn ang="0">
                  <a:pos x="380" y="219"/>
                </a:cxn>
                <a:cxn ang="0">
                  <a:pos x="390" y="224"/>
                </a:cxn>
                <a:cxn ang="0">
                  <a:pos x="390" y="235"/>
                </a:cxn>
                <a:cxn ang="0">
                  <a:pos x="385" y="251"/>
                </a:cxn>
                <a:cxn ang="0">
                  <a:pos x="380" y="251"/>
                </a:cxn>
                <a:cxn ang="0">
                  <a:pos x="364" y="251"/>
                </a:cxn>
                <a:cxn ang="0">
                  <a:pos x="235" y="507"/>
                </a:cxn>
                <a:cxn ang="0">
                  <a:pos x="225" y="544"/>
                </a:cxn>
                <a:cxn ang="0">
                  <a:pos x="203" y="624"/>
                </a:cxn>
                <a:cxn ang="0">
                  <a:pos x="161" y="683"/>
                </a:cxn>
                <a:cxn ang="0">
                  <a:pos x="86" y="715"/>
                </a:cxn>
                <a:cxn ang="0">
                  <a:pos x="59" y="710"/>
                </a:cxn>
                <a:cxn ang="0">
                  <a:pos x="32" y="704"/>
                </a:cxn>
                <a:cxn ang="0">
                  <a:pos x="6" y="683"/>
                </a:cxn>
                <a:cxn ang="0">
                  <a:pos x="0" y="656"/>
                </a:cxn>
                <a:cxn ang="0">
                  <a:pos x="6" y="624"/>
                </a:cxn>
                <a:cxn ang="0">
                  <a:pos x="27" y="608"/>
                </a:cxn>
                <a:cxn ang="0">
                  <a:pos x="48" y="603"/>
                </a:cxn>
                <a:cxn ang="0">
                  <a:pos x="70" y="608"/>
                </a:cxn>
                <a:cxn ang="0">
                  <a:pos x="80" y="635"/>
                </a:cxn>
                <a:cxn ang="0">
                  <a:pos x="75" y="662"/>
                </a:cxn>
                <a:cxn ang="0">
                  <a:pos x="48" y="678"/>
                </a:cxn>
                <a:cxn ang="0">
                  <a:pos x="80" y="688"/>
                </a:cxn>
                <a:cxn ang="0">
                  <a:pos x="102" y="688"/>
                </a:cxn>
                <a:cxn ang="0">
                  <a:pos x="123" y="667"/>
                </a:cxn>
                <a:cxn ang="0">
                  <a:pos x="134" y="640"/>
                </a:cxn>
                <a:cxn ang="0">
                  <a:pos x="155" y="566"/>
                </a:cxn>
                <a:cxn ang="0">
                  <a:pos x="182" y="395"/>
                </a:cxn>
                <a:cxn ang="0">
                  <a:pos x="209" y="251"/>
                </a:cxn>
                <a:cxn ang="0">
                  <a:pos x="134" y="251"/>
                </a:cxn>
                <a:cxn ang="0">
                  <a:pos x="118" y="246"/>
                </a:cxn>
                <a:cxn ang="0">
                  <a:pos x="118" y="230"/>
                </a:cxn>
                <a:cxn ang="0">
                  <a:pos x="129" y="219"/>
                </a:cxn>
                <a:cxn ang="0">
                  <a:pos x="145" y="219"/>
                </a:cxn>
                <a:cxn ang="0">
                  <a:pos x="219" y="192"/>
                </a:cxn>
                <a:cxn ang="0">
                  <a:pos x="225" y="166"/>
                </a:cxn>
                <a:cxn ang="0">
                  <a:pos x="225" y="155"/>
                </a:cxn>
                <a:cxn ang="0">
                  <a:pos x="230" y="144"/>
                </a:cxn>
                <a:cxn ang="0">
                  <a:pos x="241" y="107"/>
                </a:cxn>
                <a:cxn ang="0">
                  <a:pos x="273" y="38"/>
                </a:cxn>
                <a:cxn ang="0">
                  <a:pos x="358" y="0"/>
                </a:cxn>
              </a:cxnLst>
              <a:rect l="0" t="0" r="r" b="b"/>
              <a:pathLst>
                <a:path w="449" h="715">
                  <a:moveTo>
                    <a:pt x="358" y="0"/>
                  </a:moveTo>
                  <a:lnTo>
                    <a:pt x="385" y="6"/>
                  </a:lnTo>
                  <a:lnTo>
                    <a:pt x="417" y="16"/>
                  </a:lnTo>
                  <a:lnTo>
                    <a:pt x="439" y="32"/>
                  </a:lnTo>
                  <a:lnTo>
                    <a:pt x="449" y="64"/>
                  </a:lnTo>
                  <a:lnTo>
                    <a:pt x="444" y="80"/>
                  </a:lnTo>
                  <a:lnTo>
                    <a:pt x="439" y="91"/>
                  </a:lnTo>
                  <a:lnTo>
                    <a:pt x="433" y="102"/>
                  </a:lnTo>
                  <a:lnTo>
                    <a:pt x="423" y="107"/>
                  </a:lnTo>
                  <a:lnTo>
                    <a:pt x="407" y="112"/>
                  </a:lnTo>
                  <a:lnTo>
                    <a:pt x="396" y="112"/>
                  </a:lnTo>
                  <a:lnTo>
                    <a:pt x="385" y="112"/>
                  </a:lnTo>
                  <a:lnTo>
                    <a:pt x="374" y="107"/>
                  </a:lnTo>
                  <a:lnTo>
                    <a:pt x="369" y="96"/>
                  </a:lnTo>
                  <a:lnTo>
                    <a:pt x="364" y="80"/>
                  </a:lnTo>
                  <a:lnTo>
                    <a:pt x="364" y="80"/>
                  </a:lnTo>
                  <a:lnTo>
                    <a:pt x="369" y="70"/>
                  </a:lnTo>
                  <a:lnTo>
                    <a:pt x="369" y="59"/>
                  </a:lnTo>
                  <a:lnTo>
                    <a:pt x="380" y="48"/>
                  </a:lnTo>
                  <a:lnTo>
                    <a:pt x="396" y="38"/>
                  </a:lnTo>
                  <a:lnTo>
                    <a:pt x="380" y="32"/>
                  </a:lnTo>
                  <a:lnTo>
                    <a:pt x="364" y="32"/>
                  </a:lnTo>
                  <a:lnTo>
                    <a:pt x="358" y="32"/>
                  </a:lnTo>
                  <a:lnTo>
                    <a:pt x="342" y="32"/>
                  </a:lnTo>
                  <a:lnTo>
                    <a:pt x="332" y="38"/>
                  </a:lnTo>
                  <a:lnTo>
                    <a:pt x="321" y="48"/>
                  </a:lnTo>
                  <a:lnTo>
                    <a:pt x="310" y="70"/>
                  </a:lnTo>
                  <a:lnTo>
                    <a:pt x="300" y="118"/>
                  </a:lnTo>
                  <a:lnTo>
                    <a:pt x="294" y="166"/>
                  </a:lnTo>
                  <a:lnTo>
                    <a:pt x="284" y="219"/>
                  </a:lnTo>
                  <a:lnTo>
                    <a:pt x="369" y="219"/>
                  </a:lnTo>
                  <a:lnTo>
                    <a:pt x="380" y="219"/>
                  </a:lnTo>
                  <a:lnTo>
                    <a:pt x="385" y="219"/>
                  </a:lnTo>
                  <a:lnTo>
                    <a:pt x="390" y="224"/>
                  </a:lnTo>
                  <a:lnTo>
                    <a:pt x="390" y="230"/>
                  </a:lnTo>
                  <a:lnTo>
                    <a:pt x="390" y="235"/>
                  </a:lnTo>
                  <a:lnTo>
                    <a:pt x="390" y="246"/>
                  </a:lnTo>
                  <a:lnTo>
                    <a:pt x="385" y="251"/>
                  </a:lnTo>
                  <a:lnTo>
                    <a:pt x="385" y="251"/>
                  </a:lnTo>
                  <a:lnTo>
                    <a:pt x="380" y="251"/>
                  </a:lnTo>
                  <a:lnTo>
                    <a:pt x="374" y="251"/>
                  </a:lnTo>
                  <a:lnTo>
                    <a:pt x="364" y="251"/>
                  </a:lnTo>
                  <a:lnTo>
                    <a:pt x="278" y="251"/>
                  </a:lnTo>
                  <a:lnTo>
                    <a:pt x="235" y="507"/>
                  </a:lnTo>
                  <a:lnTo>
                    <a:pt x="230" y="518"/>
                  </a:lnTo>
                  <a:lnTo>
                    <a:pt x="225" y="544"/>
                  </a:lnTo>
                  <a:lnTo>
                    <a:pt x="214" y="582"/>
                  </a:lnTo>
                  <a:lnTo>
                    <a:pt x="203" y="624"/>
                  </a:lnTo>
                  <a:lnTo>
                    <a:pt x="182" y="656"/>
                  </a:lnTo>
                  <a:lnTo>
                    <a:pt x="161" y="683"/>
                  </a:lnTo>
                  <a:lnTo>
                    <a:pt x="129" y="704"/>
                  </a:lnTo>
                  <a:lnTo>
                    <a:pt x="86" y="715"/>
                  </a:lnTo>
                  <a:lnTo>
                    <a:pt x="70" y="715"/>
                  </a:lnTo>
                  <a:lnTo>
                    <a:pt x="59" y="710"/>
                  </a:lnTo>
                  <a:lnTo>
                    <a:pt x="43" y="710"/>
                  </a:lnTo>
                  <a:lnTo>
                    <a:pt x="32" y="704"/>
                  </a:lnTo>
                  <a:lnTo>
                    <a:pt x="16" y="694"/>
                  </a:lnTo>
                  <a:lnTo>
                    <a:pt x="6" y="683"/>
                  </a:lnTo>
                  <a:lnTo>
                    <a:pt x="0" y="672"/>
                  </a:lnTo>
                  <a:lnTo>
                    <a:pt x="0" y="656"/>
                  </a:lnTo>
                  <a:lnTo>
                    <a:pt x="0" y="640"/>
                  </a:lnTo>
                  <a:lnTo>
                    <a:pt x="6" y="624"/>
                  </a:lnTo>
                  <a:lnTo>
                    <a:pt x="16" y="614"/>
                  </a:lnTo>
                  <a:lnTo>
                    <a:pt x="27" y="608"/>
                  </a:lnTo>
                  <a:lnTo>
                    <a:pt x="38" y="603"/>
                  </a:lnTo>
                  <a:lnTo>
                    <a:pt x="48" y="603"/>
                  </a:lnTo>
                  <a:lnTo>
                    <a:pt x="59" y="603"/>
                  </a:lnTo>
                  <a:lnTo>
                    <a:pt x="70" y="608"/>
                  </a:lnTo>
                  <a:lnTo>
                    <a:pt x="80" y="619"/>
                  </a:lnTo>
                  <a:lnTo>
                    <a:pt x="80" y="635"/>
                  </a:lnTo>
                  <a:lnTo>
                    <a:pt x="80" y="646"/>
                  </a:lnTo>
                  <a:lnTo>
                    <a:pt x="75" y="662"/>
                  </a:lnTo>
                  <a:lnTo>
                    <a:pt x="64" y="672"/>
                  </a:lnTo>
                  <a:lnTo>
                    <a:pt x="48" y="678"/>
                  </a:lnTo>
                  <a:lnTo>
                    <a:pt x="64" y="688"/>
                  </a:lnTo>
                  <a:lnTo>
                    <a:pt x="80" y="688"/>
                  </a:lnTo>
                  <a:lnTo>
                    <a:pt x="86" y="688"/>
                  </a:lnTo>
                  <a:lnTo>
                    <a:pt x="102" y="688"/>
                  </a:lnTo>
                  <a:lnTo>
                    <a:pt x="113" y="678"/>
                  </a:lnTo>
                  <a:lnTo>
                    <a:pt x="123" y="667"/>
                  </a:lnTo>
                  <a:lnTo>
                    <a:pt x="129" y="656"/>
                  </a:lnTo>
                  <a:lnTo>
                    <a:pt x="134" y="640"/>
                  </a:lnTo>
                  <a:lnTo>
                    <a:pt x="139" y="630"/>
                  </a:lnTo>
                  <a:lnTo>
                    <a:pt x="155" y="566"/>
                  </a:lnTo>
                  <a:lnTo>
                    <a:pt x="171" y="486"/>
                  </a:lnTo>
                  <a:lnTo>
                    <a:pt x="182" y="395"/>
                  </a:lnTo>
                  <a:lnTo>
                    <a:pt x="198" y="315"/>
                  </a:lnTo>
                  <a:lnTo>
                    <a:pt x="209" y="251"/>
                  </a:lnTo>
                  <a:lnTo>
                    <a:pt x="139" y="251"/>
                  </a:lnTo>
                  <a:lnTo>
                    <a:pt x="134" y="251"/>
                  </a:lnTo>
                  <a:lnTo>
                    <a:pt x="123" y="251"/>
                  </a:lnTo>
                  <a:lnTo>
                    <a:pt x="118" y="246"/>
                  </a:lnTo>
                  <a:lnTo>
                    <a:pt x="118" y="240"/>
                  </a:lnTo>
                  <a:lnTo>
                    <a:pt x="118" y="230"/>
                  </a:lnTo>
                  <a:lnTo>
                    <a:pt x="123" y="224"/>
                  </a:lnTo>
                  <a:lnTo>
                    <a:pt x="129" y="219"/>
                  </a:lnTo>
                  <a:lnTo>
                    <a:pt x="134" y="219"/>
                  </a:lnTo>
                  <a:lnTo>
                    <a:pt x="145" y="219"/>
                  </a:lnTo>
                  <a:lnTo>
                    <a:pt x="214" y="219"/>
                  </a:lnTo>
                  <a:lnTo>
                    <a:pt x="219" y="192"/>
                  </a:lnTo>
                  <a:lnTo>
                    <a:pt x="225" y="176"/>
                  </a:lnTo>
                  <a:lnTo>
                    <a:pt x="225" y="166"/>
                  </a:lnTo>
                  <a:lnTo>
                    <a:pt x="225" y="160"/>
                  </a:lnTo>
                  <a:lnTo>
                    <a:pt x="225" y="155"/>
                  </a:lnTo>
                  <a:lnTo>
                    <a:pt x="230" y="150"/>
                  </a:lnTo>
                  <a:lnTo>
                    <a:pt x="230" y="144"/>
                  </a:lnTo>
                  <a:lnTo>
                    <a:pt x="230" y="134"/>
                  </a:lnTo>
                  <a:lnTo>
                    <a:pt x="241" y="107"/>
                  </a:lnTo>
                  <a:lnTo>
                    <a:pt x="251" y="70"/>
                  </a:lnTo>
                  <a:lnTo>
                    <a:pt x="273" y="38"/>
                  </a:lnTo>
                  <a:lnTo>
                    <a:pt x="305" y="11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8755" y="4869"/>
              <a:ext cx="4019" cy="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10123" y="5056"/>
              <a:ext cx="652" cy="827"/>
            </a:xfrm>
            <a:custGeom>
              <a:avLst/>
              <a:gdLst/>
              <a:ahLst/>
              <a:cxnLst>
                <a:cxn ang="0">
                  <a:pos x="289" y="331"/>
                </a:cxn>
                <a:cxn ang="0">
                  <a:pos x="187" y="400"/>
                </a:cxn>
                <a:cxn ang="0">
                  <a:pos x="139" y="480"/>
                </a:cxn>
                <a:cxn ang="0">
                  <a:pos x="118" y="560"/>
                </a:cxn>
                <a:cxn ang="0">
                  <a:pos x="102" y="656"/>
                </a:cxn>
                <a:cxn ang="0">
                  <a:pos x="107" y="709"/>
                </a:cxn>
                <a:cxn ang="0">
                  <a:pos x="150" y="763"/>
                </a:cxn>
                <a:cxn ang="0">
                  <a:pos x="241" y="789"/>
                </a:cxn>
                <a:cxn ang="0">
                  <a:pos x="310" y="779"/>
                </a:cxn>
                <a:cxn ang="0">
                  <a:pos x="406" y="709"/>
                </a:cxn>
                <a:cxn ang="0">
                  <a:pos x="470" y="608"/>
                </a:cxn>
                <a:cxn ang="0">
                  <a:pos x="502" y="512"/>
                </a:cxn>
                <a:cxn ang="0">
                  <a:pos x="502" y="432"/>
                </a:cxn>
                <a:cxn ang="0">
                  <a:pos x="454" y="357"/>
                </a:cxn>
                <a:cxn ang="0">
                  <a:pos x="358" y="320"/>
                </a:cxn>
                <a:cxn ang="0">
                  <a:pos x="444" y="11"/>
                </a:cxn>
                <a:cxn ang="0">
                  <a:pos x="567" y="80"/>
                </a:cxn>
                <a:cxn ang="0">
                  <a:pos x="641" y="213"/>
                </a:cxn>
                <a:cxn ang="0">
                  <a:pos x="647" y="363"/>
                </a:cxn>
                <a:cxn ang="0">
                  <a:pos x="609" y="512"/>
                </a:cxn>
                <a:cxn ang="0">
                  <a:pos x="529" y="661"/>
                </a:cxn>
                <a:cxn ang="0">
                  <a:pos x="406" y="779"/>
                </a:cxn>
                <a:cxn ang="0">
                  <a:pos x="241" y="827"/>
                </a:cxn>
                <a:cxn ang="0">
                  <a:pos x="96" y="789"/>
                </a:cxn>
                <a:cxn ang="0">
                  <a:pos x="21" y="709"/>
                </a:cxn>
                <a:cxn ang="0">
                  <a:pos x="0" y="619"/>
                </a:cxn>
                <a:cxn ang="0">
                  <a:pos x="16" y="539"/>
                </a:cxn>
                <a:cxn ang="0">
                  <a:pos x="59" y="448"/>
                </a:cxn>
                <a:cxn ang="0">
                  <a:pos x="182" y="336"/>
                </a:cxn>
                <a:cxn ang="0">
                  <a:pos x="353" y="288"/>
                </a:cxn>
                <a:cxn ang="0">
                  <a:pos x="454" y="320"/>
                </a:cxn>
                <a:cxn ang="0">
                  <a:pos x="513" y="384"/>
                </a:cxn>
                <a:cxn ang="0">
                  <a:pos x="540" y="363"/>
                </a:cxn>
                <a:cxn ang="0">
                  <a:pos x="556" y="283"/>
                </a:cxn>
                <a:cxn ang="0">
                  <a:pos x="545" y="176"/>
                </a:cxn>
                <a:cxn ang="0">
                  <a:pos x="497" y="80"/>
                </a:cxn>
                <a:cxn ang="0">
                  <a:pos x="412" y="37"/>
                </a:cxn>
                <a:cxn ang="0">
                  <a:pos x="347" y="32"/>
                </a:cxn>
                <a:cxn ang="0">
                  <a:pos x="278" y="53"/>
                </a:cxn>
                <a:cxn ang="0">
                  <a:pos x="203" y="117"/>
                </a:cxn>
                <a:cxn ang="0">
                  <a:pos x="224" y="123"/>
                </a:cxn>
                <a:cxn ang="0">
                  <a:pos x="241" y="133"/>
                </a:cxn>
                <a:cxn ang="0">
                  <a:pos x="246" y="160"/>
                </a:cxn>
                <a:cxn ang="0">
                  <a:pos x="235" y="187"/>
                </a:cxn>
                <a:cxn ang="0">
                  <a:pos x="214" y="208"/>
                </a:cxn>
                <a:cxn ang="0">
                  <a:pos x="182" y="219"/>
                </a:cxn>
                <a:cxn ang="0">
                  <a:pos x="155" y="213"/>
                </a:cxn>
                <a:cxn ang="0">
                  <a:pos x="144" y="203"/>
                </a:cxn>
                <a:cxn ang="0">
                  <a:pos x="139" y="187"/>
                </a:cxn>
                <a:cxn ang="0">
                  <a:pos x="139" y="160"/>
                </a:cxn>
                <a:cxn ang="0">
                  <a:pos x="171" y="96"/>
                </a:cxn>
                <a:cxn ang="0">
                  <a:pos x="246" y="32"/>
                </a:cxn>
                <a:cxn ang="0">
                  <a:pos x="374" y="0"/>
                </a:cxn>
              </a:cxnLst>
              <a:rect l="0" t="0" r="r" b="b"/>
              <a:pathLst>
                <a:path w="652" h="827">
                  <a:moveTo>
                    <a:pt x="358" y="320"/>
                  </a:moveTo>
                  <a:lnTo>
                    <a:pt x="289" y="331"/>
                  </a:lnTo>
                  <a:lnTo>
                    <a:pt x="235" y="363"/>
                  </a:lnTo>
                  <a:lnTo>
                    <a:pt x="187" y="400"/>
                  </a:lnTo>
                  <a:lnTo>
                    <a:pt x="160" y="443"/>
                  </a:lnTo>
                  <a:lnTo>
                    <a:pt x="139" y="480"/>
                  </a:lnTo>
                  <a:lnTo>
                    <a:pt x="128" y="512"/>
                  </a:lnTo>
                  <a:lnTo>
                    <a:pt x="118" y="560"/>
                  </a:lnTo>
                  <a:lnTo>
                    <a:pt x="102" y="613"/>
                  </a:lnTo>
                  <a:lnTo>
                    <a:pt x="102" y="656"/>
                  </a:lnTo>
                  <a:lnTo>
                    <a:pt x="102" y="677"/>
                  </a:lnTo>
                  <a:lnTo>
                    <a:pt x="107" y="709"/>
                  </a:lnTo>
                  <a:lnTo>
                    <a:pt x="123" y="736"/>
                  </a:lnTo>
                  <a:lnTo>
                    <a:pt x="150" y="763"/>
                  </a:lnTo>
                  <a:lnTo>
                    <a:pt x="187" y="784"/>
                  </a:lnTo>
                  <a:lnTo>
                    <a:pt x="241" y="789"/>
                  </a:lnTo>
                  <a:lnTo>
                    <a:pt x="241" y="789"/>
                  </a:lnTo>
                  <a:lnTo>
                    <a:pt x="310" y="779"/>
                  </a:lnTo>
                  <a:lnTo>
                    <a:pt x="363" y="752"/>
                  </a:lnTo>
                  <a:lnTo>
                    <a:pt x="406" y="709"/>
                  </a:lnTo>
                  <a:lnTo>
                    <a:pt x="444" y="661"/>
                  </a:lnTo>
                  <a:lnTo>
                    <a:pt x="470" y="608"/>
                  </a:lnTo>
                  <a:lnTo>
                    <a:pt x="492" y="555"/>
                  </a:lnTo>
                  <a:lnTo>
                    <a:pt x="502" y="512"/>
                  </a:lnTo>
                  <a:lnTo>
                    <a:pt x="508" y="475"/>
                  </a:lnTo>
                  <a:lnTo>
                    <a:pt x="502" y="432"/>
                  </a:lnTo>
                  <a:lnTo>
                    <a:pt x="486" y="389"/>
                  </a:lnTo>
                  <a:lnTo>
                    <a:pt x="454" y="357"/>
                  </a:lnTo>
                  <a:lnTo>
                    <a:pt x="417" y="331"/>
                  </a:lnTo>
                  <a:lnTo>
                    <a:pt x="358" y="320"/>
                  </a:lnTo>
                  <a:close/>
                  <a:moveTo>
                    <a:pt x="374" y="0"/>
                  </a:moveTo>
                  <a:lnTo>
                    <a:pt x="444" y="11"/>
                  </a:lnTo>
                  <a:lnTo>
                    <a:pt x="513" y="37"/>
                  </a:lnTo>
                  <a:lnTo>
                    <a:pt x="567" y="80"/>
                  </a:lnTo>
                  <a:lnTo>
                    <a:pt x="609" y="139"/>
                  </a:lnTo>
                  <a:lnTo>
                    <a:pt x="641" y="213"/>
                  </a:lnTo>
                  <a:lnTo>
                    <a:pt x="652" y="304"/>
                  </a:lnTo>
                  <a:lnTo>
                    <a:pt x="647" y="363"/>
                  </a:lnTo>
                  <a:lnTo>
                    <a:pt x="631" y="432"/>
                  </a:lnTo>
                  <a:lnTo>
                    <a:pt x="609" y="512"/>
                  </a:lnTo>
                  <a:lnTo>
                    <a:pt x="577" y="587"/>
                  </a:lnTo>
                  <a:lnTo>
                    <a:pt x="529" y="661"/>
                  </a:lnTo>
                  <a:lnTo>
                    <a:pt x="476" y="725"/>
                  </a:lnTo>
                  <a:lnTo>
                    <a:pt x="406" y="779"/>
                  </a:lnTo>
                  <a:lnTo>
                    <a:pt x="331" y="811"/>
                  </a:lnTo>
                  <a:lnTo>
                    <a:pt x="241" y="827"/>
                  </a:lnTo>
                  <a:lnTo>
                    <a:pt x="160" y="816"/>
                  </a:lnTo>
                  <a:lnTo>
                    <a:pt x="96" y="789"/>
                  </a:lnTo>
                  <a:lnTo>
                    <a:pt x="53" y="752"/>
                  </a:lnTo>
                  <a:lnTo>
                    <a:pt x="21" y="709"/>
                  </a:lnTo>
                  <a:lnTo>
                    <a:pt x="5" y="661"/>
                  </a:lnTo>
                  <a:lnTo>
                    <a:pt x="0" y="619"/>
                  </a:lnTo>
                  <a:lnTo>
                    <a:pt x="5" y="576"/>
                  </a:lnTo>
                  <a:lnTo>
                    <a:pt x="16" y="539"/>
                  </a:lnTo>
                  <a:lnTo>
                    <a:pt x="27" y="512"/>
                  </a:lnTo>
                  <a:lnTo>
                    <a:pt x="59" y="448"/>
                  </a:lnTo>
                  <a:lnTo>
                    <a:pt x="112" y="389"/>
                  </a:lnTo>
                  <a:lnTo>
                    <a:pt x="182" y="336"/>
                  </a:lnTo>
                  <a:lnTo>
                    <a:pt x="262" y="304"/>
                  </a:lnTo>
                  <a:lnTo>
                    <a:pt x="353" y="288"/>
                  </a:lnTo>
                  <a:lnTo>
                    <a:pt x="412" y="299"/>
                  </a:lnTo>
                  <a:lnTo>
                    <a:pt x="454" y="320"/>
                  </a:lnTo>
                  <a:lnTo>
                    <a:pt x="492" y="347"/>
                  </a:lnTo>
                  <a:lnTo>
                    <a:pt x="513" y="384"/>
                  </a:lnTo>
                  <a:lnTo>
                    <a:pt x="529" y="421"/>
                  </a:lnTo>
                  <a:lnTo>
                    <a:pt x="540" y="363"/>
                  </a:lnTo>
                  <a:lnTo>
                    <a:pt x="551" y="320"/>
                  </a:lnTo>
                  <a:lnTo>
                    <a:pt x="556" y="283"/>
                  </a:lnTo>
                  <a:lnTo>
                    <a:pt x="556" y="245"/>
                  </a:lnTo>
                  <a:lnTo>
                    <a:pt x="545" y="176"/>
                  </a:lnTo>
                  <a:lnTo>
                    <a:pt x="524" y="117"/>
                  </a:lnTo>
                  <a:lnTo>
                    <a:pt x="497" y="80"/>
                  </a:lnTo>
                  <a:lnTo>
                    <a:pt x="454" y="53"/>
                  </a:lnTo>
                  <a:lnTo>
                    <a:pt x="412" y="37"/>
                  </a:lnTo>
                  <a:lnTo>
                    <a:pt x="369" y="32"/>
                  </a:lnTo>
                  <a:lnTo>
                    <a:pt x="347" y="32"/>
                  </a:lnTo>
                  <a:lnTo>
                    <a:pt x="315" y="37"/>
                  </a:lnTo>
                  <a:lnTo>
                    <a:pt x="278" y="53"/>
                  </a:lnTo>
                  <a:lnTo>
                    <a:pt x="241" y="75"/>
                  </a:lnTo>
                  <a:lnTo>
                    <a:pt x="203" y="117"/>
                  </a:lnTo>
                  <a:lnTo>
                    <a:pt x="214" y="117"/>
                  </a:lnTo>
                  <a:lnTo>
                    <a:pt x="224" y="123"/>
                  </a:lnTo>
                  <a:lnTo>
                    <a:pt x="230" y="128"/>
                  </a:lnTo>
                  <a:lnTo>
                    <a:pt x="241" y="133"/>
                  </a:lnTo>
                  <a:lnTo>
                    <a:pt x="241" y="144"/>
                  </a:lnTo>
                  <a:lnTo>
                    <a:pt x="246" y="160"/>
                  </a:lnTo>
                  <a:lnTo>
                    <a:pt x="241" y="176"/>
                  </a:lnTo>
                  <a:lnTo>
                    <a:pt x="235" y="187"/>
                  </a:lnTo>
                  <a:lnTo>
                    <a:pt x="230" y="197"/>
                  </a:lnTo>
                  <a:lnTo>
                    <a:pt x="214" y="208"/>
                  </a:lnTo>
                  <a:lnTo>
                    <a:pt x="203" y="219"/>
                  </a:lnTo>
                  <a:lnTo>
                    <a:pt x="182" y="219"/>
                  </a:lnTo>
                  <a:lnTo>
                    <a:pt x="166" y="219"/>
                  </a:lnTo>
                  <a:lnTo>
                    <a:pt x="155" y="213"/>
                  </a:lnTo>
                  <a:lnTo>
                    <a:pt x="150" y="208"/>
                  </a:lnTo>
                  <a:lnTo>
                    <a:pt x="144" y="203"/>
                  </a:lnTo>
                  <a:lnTo>
                    <a:pt x="139" y="192"/>
                  </a:lnTo>
                  <a:lnTo>
                    <a:pt x="139" y="187"/>
                  </a:lnTo>
                  <a:lnTo>
                    <a:pt x="139" y="181"/>
                  </a:lnTo>
                  <a:lnTo>
                    <a:pt x="139" y="160"/>
                  </a:lnTo>
                  <a:lnTo>
                    <a:pt x="150" y="128"/>
                  </a:lnTo>
                  <a:lnTo>
                    <a:pt x="171" y="96"/>
                  </a:lnTo>
                  <a:lnTo>
                    <a:pt x="203" y="59"/>
                  </a:lnTo>
                  <a:lnTo>
                    <a:pt x="246" y="32"/>
                  </a:lnTo>
                  <a:lnTo>
                    <a:pt x="299" y="11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0877" y="5365"/>
              <a:ext cx="572" cy="502"/>
            </a:xfrm>
            <a:custGeom>
              <a:avLst/>
              <a:gdLst/>
              <a:ahLst/>
              <a:cxnLst>
                <a:cxn ang="0">
                  <a:pos x="262" y="32"/>
                </a:cxn>
                <a:cxn ang="0">
                  <a:pos x="187" y="80"/>
                </a:cxn>
                <a:cxn ang="0">
                  <a:pos x="128" y="182"/>
                </a:cxn>
                <a:cxn ang="0">
                  <a:pos x="96" y="310"/>
                </a:cxn>
                <a:cxn ang="0">
                  <a:pos x="96" y="416"/>
                </a:cxn>
                <a:cxn ang="0">
                  <a:pos x="144" y="470"/>
                </a:cxn>
                <a:cxn ang="0">
                  <a:pos x="219" y="464"/>
                </a:cxn>
                <a:cxn ang="0">
                  <a:pos x="278" y="427"/>
                </a:cxn>
                <a:cxn ang="0">
                  <a:pos x="310" y="395"/>
                </a:cxn>
                <a:cxn ang="0">
                  <a:pos x="331" y="352"/>
                </a:cxn>
                <a:cxn ang="0">
                  <a:pos x="390" y="144"/>
                </a:cxn>
                <a:cxn ang="0">
                  <a:pos x="390" y="112"/>
                </a:cxn>
                <a:cxn ang="0">
                  <a:pos x="358" y="59"/>
                </a:cxn>
                <a:cxn ang="0">
                  <a:pos x="294" y="27"/>
                </a:cxn>
                <a:cxn ang="0">
                  <a:pos x="342" y="6"/>
                </a:cxn>
                <a:cxn ang="0">
                  <a:pos x="406" y="64"/>
                </a:cxn>
                <a:cxn ang="0">
                  <a:pos x="411" y="48"/>
                </a:cxn>
                <a:cxn ang="0">
                  <a:pos x="433" y="27"/>
                </a:cxn>
                <a:cxn ang="0">
                  <a:pos x="459" y="22"/>
                </a:cxn>
                <a:cxn ang="0">
                  <a:pos x="481" y="27"/>
                </a:cxn>
                <a:cxn ang="0">
                  <a:pos x="497" y="43"/>
                </a:cxn>
                <a:cxn ang="0">
                  <a:pos x="491" y="75"/>
                </a:cxn>
                <a:cxn ang="0">
                  <a:pos x="475" y="144"/>
                </a:cxn>
                <a:cxn ang="0">
                  <a:pos x="443" y="278"/>
                </a:cxn>
                <a:cxn ang="0">
                  <a:pos x="422" y="363"/>
                </a:cxn>
                <a:cxn ang="0">
                  <a:pos x="411" y="422"/>
                </a:cxn>
                <a:cxn ang="0">
                  <a:pos x="417" y="454"/>
                </a:cxn>
                <a:cxn ang="0">
                  <a:pos x="433" y="470"/>
                </a:cxn>
                <a:cxn ang="0">
                  <a:pos x="481" y="464"/>
                </a:cxn>
                <a:cxn ang="0">
                  <a:pos x="518" y="395"/>
                </a:cxn>
                <a:cxn ang="0">
                  <a:pos x="534" y="336"/>
                </a:cxn>
                <a:cxn ang="0">
                  <a:pos x="545" y="320"/>
                </a:cxn>
                <a:cxn ang="0">
                  <a:pos x="556" y="320"/>
                </a:cxn>
                <a:cxn ang="0">
                  <a:pos x="566" y="320"/>
                </a:cxn>
                <a:cxn ang="0">
                  <a:pos x="572" y="326"/>
                </a:cxn>
                <a:cxn ang="0">
                  <a:pos x="572" y="347"/>
                </a:cxn>
                <a:cxn ang="0">
                  <a:pos x="550" y="411"/>
                </a:cxn>
                <a:cxn ang="0">
                  <a:pos x="513" y="475"/>
                </a:cxn>
                <a:cxn ang="0">
                  <a:pos x="449" y="502"/>
                </a:cxn>
                <a:cxn ang="0">
                  <a:pos x="385" y="491"/>
                </a:cxn>
                <a:cxn ang="0">
                  <a:pos x="331" y="427"/>
                </a:cxn>
                <a:cxn ang="0">
                  <a:pos x="230" y="496"/>
                </a:cxn>
                <a:cxn ang="0">
                  <a:pos x="101" y="491"/>
                </a:cxn>
                <a:cxn ang="0">
                  <a:pos x="10" y="395"/>
                </a:cxn>
                <a:cxn ang="0">
                  <a:pos x="16" y="224"/>
                </a:cxn>
                <a:cxn ang="0">
                  <a:pos x="123" y="64"/>
                </a:cxn>
                <a:cxn ang="0">
                  <a:pos x="294" y="0"/>
                </a:cxn>
              </a:cxnLst>
              <a:rect l="0" t="0" r="r" b="b"/>
              <a:pathLst>
                <a:path w="572" h="502">
                  <a:moveTo>
                    <a:pt x="294" y="27"/>
                  </a:moveTo>
                  <a:lnTo>
                    <a:pt x="262" y="32"/>
                  </a:lnTo>
                  <a:lnTo>
                    <a:pt x="230" y="48"/>
                  </a:lnTo>
                  <a:lnTo>
                    <a:pt x="187" y="80"/>
                  </a:lnTo>
                  <a:lnTo>
                    <a:pt x="149" y="139"/>
                  </a:lnTo>
                  <a:lnTo>
                    <a:pt x="128" y="182"/>
                  </a:lnTo>
                  <a:lnTo>
                    <a:pt x="112" y="246"/>
                  </a:lnTo>
                  <a:lnTo>
                    <a:pt x="96" y="310"/>
                  </a:lnTo>
                  <a:lnTo>
                    <a:pt x="91" y="363"/>
                  </a:lnTo>
                  <a:lnTo>
                    <a:pt x="96" y="416"/>
                  </a:lnTo>
                  <a:lnTo>
                    <a:pt x="117" y="448"/>
                  </a:lnTo>
                  <a:lnTo>
                    <a:pt x="144" y="470"/>
                  </a:lnTo>
                  <a:lnTo>
                    <a:pt x="171" y="475"/>
                  </a:lnTo>
                  <a:lnTo>
                    <a:pt x="219" y="464"/>
                  </a:lnTo>
                  <a:lnTo>
                    <a:pt x="256" y="443"/>
                  </a:lnTo>
                  <a:lnTo>
                    <a:pt x="278" y="427"/>
                  </a:lnTo>
                  <a:lnTo>
                    <a:pt x="294" y="411"/>
                  </a:lnTo>
                  <a:lnTo>
                    <a:pt x="310" y="395"/>
                  </a:lnTo>
                  <a:lnTo>
                    <a:pt x="326" y="374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90" y="144"/>
                  </a:lnTo>
                  <a:lnTo>
                    <a:pt x="390" y="128"/>
                  </a:lnTo>
                  <a:lnTo>
                    <a:pt x="390" y="112"/>
                  </a:lnTo>
                  <a:lnTo>
                    <a:pt x="379" y="86"/>
                  </a:lnTo>
                  <a:lnTo>
                    <a:pt x="358" y="59"/>
                  </a:lnTo>
                  <a:lnTo>
                    <a:pt x="331" y="38"/>
                  </a:lnTo>
                  <a:lnTo>
                    <a:pt x="294" y="27"/>
                  </a:lnTo>
                  <a:close/>
                  <a:moveTo>
                    <a:pt x="294" y="0"/>
                  </a:moveTo>
                  <a:lnTo>
                    <a:pt x="342" y="6"/>
                  </a:lnTo>
                  <a:lnTo>
                    <a:pt x="379" y="32"/>
                  </a:lnTo>
                  <a:lnTo>
                    <a:pt x="406" y="64"/>
                  </a:lnTo>
                  <a:lnTo>
                    <a:pt x="406" y="64"/>
                  </a:lnTo>
                  <a:lnTo>
                    <a:pt x="411" y="48"/>
                  </a:lnTo>
                  <a:lnTo>
                    <a:pt x="422" y="38"/>
                  </a:lnTo>
                  <a:lnTo>
                    <a:pt x="433" y="27"/>
                  </a:lnTo>
                  <a:lnTo>
                    <a:pt x="449" y="22"/>
                  </a:lnTo>
                  <a:lnTo>
                    <a:pt x="459" y="22"/>
                  </a:lnTo>
                  <a:lnTo>
                    <a:pt x="470" y="22"/>
                  </a:lnTo>
                  <a:lnTo>
                    <a:pt x="481" y="27"/>
                  </a:lnTo>
                  <a:lnTo>
                    <a:pt x="486" y="32"/>
                  </a:lnTo>
                  <a:lnTo>
                    <a:pt x="497" y="43"/>
                  </a:lnTo>
                  <a:lnTo>
                    <a:pt x="497" y="59"/>
                  </a:lnTo>
                  <a:lnTo>
                    <a:pt x="491" y="75"/>
                  </a:lnTo>
                  <a:lnTo>
                    <a:pt x="486" y="107"/>
                  </a:lnTo>
                  <a:lnTo>
                    <a:pt x="475" y="144"/>
                  </a:lnTo>
                  <a:lnTo>
                    <a:pt x="454" y="230"/>
                  </a:lnTo>
                  <a:lnTo>
                    <a:pt x="443" y="278"/>
                  </a:lnTo>
                  <a:lnTo>
                    <a:pt x="427" y="331"/>
                  </a:lnTo>
                  <a:lnTo>
                    <a:pt x="422" y="363"/>
                  </a:lnTo>
                  <a:lnTo>
                    <a:pt x="417" y="395"/>
                  </a:lnTo>
                  <a:lnTo>
                    <a:pt x="411" y="422"/>
                  </a:lnTo>
                  <a:lnTo>
                    <a:pt x="411" y="438"/>
                  </a:lnTo>
                  <a:lnTo>
                    <a:pt x="417" y="454"/>
                  </a:lnTo>
                  <a:lnTo>
                    <a:pt x="422" y="464"/>
                  </a:lnTo>
                  <a:lnTo>
                    <a:pt x="433" y="470"/>
                  </a:lnTo>
                  <a:lnTo>
                    <a:pt x="449" y="475"/>
                  </a:lnTo>
                  <a:lnTo>
                    <a:pt x="481" y="464"/>
                  </a:lnTo>
                  <a:lnTo>
                    <a:pt x="502" y="432"/>
                  </a:lnTo>
                  <a:lnTo>
                    <a:pt x="518" y="395"/>
                  </a:lnTo>
                  <a:lnTo>
                    <a:pt x="534" y="352"/>
                  </a:lnTo>
                  <a:lnTo>
                    <a:pt x="534" y="336"/>
                  </a:lnTo>
                  <a:lnTo>
                    <a:pt x="540" y="331"/>
                  </a:lnTo>
                  <a:lnTo>
                    <a:pt x="545" y="320"/>
                  </a:lnTo>
                  <a:lnTo>
                    <a:pt x="550" y="320"/>
                  </a:lnTo>
                  <a:lnTo>
                    <a:pt x="556" y="320"/>
                  </a:lnTo>
                  <a:lnTo>
                    <a:pt x="561" y="320"/>
                  </a:lnTo>
                  <a:lnTo>
                    <a:pt x="566" y="320"/>
                  </a:lnTo>
                  <a:lnTo>
                    <a:pt x="566" y="320"/>
                  </a:lnTo>
                  <a:lnTo>
                    <a:pt x="572" y="326"/>
                  </a:lnTo>
                  <a:lnTo>
                    <a:pt x="572" y="336"/>
                  </a:lnTo>
                  <a:lnTo>
                    <a:pt x="572" y="347"/>
                  </a:lnTo>
                  <a:lnTo>
                    <a:pt x="566" y="374"/>
                  </a:lnTo>
                  <a:lnTo>
                    <a:pt x="550" y="411"/>
                  </a:lnTo>
                  <a:lnTo>
                    <a:pt x="534" y="448"/>
                  </a:lnTo>
                  <a:lnTo>
                    <a:pt x="513" y="475"/>
                  </a:lnTo>
                  <a:lnTo>
                    <a:pt x="481" y="496"/>
                  </a:lnTo>
                  <a:lnTo>
                    <a:pt x="449" y="502"/>
                  </a:lnTo>
                  <a:lnTo>
                    <a:pt x="417" y="502"/>
                  </a:lnTo>
                  <a:lnTo>
                    <a:pt x="385" y="491"/>
                  </a:lnTo>
                  <a:lnTo>
                    <a:pt x="352" y="470"/>
                  </a:lnTo>
                  <a:lnTo>
                    <a:pt x="331" y="427"/>
                  </a:lnTo>
                  <a:lnTo>
                    <a:pt x="283" y="464"/>
                  </a:lnTo>
                  <a:lnTo>
                    <a:pt x="230" y="496"/>
                  </a:lnTo>
                  <a:lnTo>
                    <a:pt x="171" y="502"/>
                  </a:lnTo>
                  <a:lnTo>
                    <a:pt x="101" y="491"/>
                  </a:lnTo>
                  <a:lnTo>
                    <a:pt x="48" y="454"/>
                  </a:lnTo>
                  <a:lnTo>
                    <a:pt x="10" y="395"/>
                  </a:lnTo>
                  <a:lnTo>
                    <a:pt x="0" y="320"/>
                  </a:lnTo>
                  <a:lnTo>
                    <a:pt x="16" y="224"/>
                  </a:lnTo>
                  <a:lnTo>
                    <a:pt x="58" y="134"/>
                  </a:lnTo>
                  <a:lnTo>
                    <a:pt x="123" y="64"/>
                  </a:lnTo>
                  <a:lnTo>
                    <a:pt x="203" y="16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13517" y="4741"/>
              <a:ext cx="1059" cy="368"/>
            </a:xfrm>
            <a:custGeom>
              <a:avLst/>
              <a:gdLst/>
              <a:ahLst/>
              <a:cxnLst>
                <a:cxn ang="0">
                  <a:pos x="48" y="304"/>
                </a:cxn>
                <a:cxn ang="0">
                  <a:pos x="1000" y="304"/>
                </a:cxn>
                <a:cxn ang="0">
                  <a:pos x="1016" y="304"/>
                </a:cxn>
                <a:cxn ang="0">
                  <a:pos x="1027" y="304"/>
                </a:cxn>
                <a:cxn ang="0">
                  <a:pos x="1037" y="310"/>
                </a:cxn>
                <a:cxn ang="0">
                  <a:pos x="1048" y="315"/>
                </a:cxn>
                <a:cxn ang="0">
                  <a:pos x="1053" y="326"/>
                </a:cxn>
                <a:cxn ang="0">
                  <a:pos x="1059" y="336"/>
                </a:cxn>
                <a:cxn ang="0">
                  <a:pos x="1053" y="352"/>
                </a:cxn>
                <a:cxn ang="0">
                  <a:pos x="1048" y="358"/>
                </a:cxn>
                <a:cxn ang="0">
                  <a:pos x="1037" y="363"/>
                </a:cxn>
                <a:cxn ang="0">
                  <a:pos x="1027" y="368"/>
                </a:cxn>
                <a:cxn ang="0">
                  <a:pos x="1016" y="368"/>
                </a:cxn>
                <a:cxn ang="0">
                  <a:pos x="1005" y="368"/>
                </a:cxn>
                <a:cxn ang="0">
                  <a:pos x="48" y="368"/>
                </a:cxn>
                <a:cxn ang="0">
                  <a:pos x="38" y="368"/>
                </a:cxn>
                <a:cxn ang="0">
                  <a:pos x="27" y="368"/>
                </a:cxn>
                <a:cxn ang="0">
                  <a:pos x="16" y="363"/>
                </a:cxn>
                <a:cxn ang="0">
                  <a:pos x="6" y="358"/>
                </a:cxn>
                <a:cxn ang="0">
                  <a:pos x="0" y="352"/>
                </a:cxn>
                <a:cxn ang="0">
                  <a:pos x="0" y="336"/>
                </a:cxn>
                <a:cxn ang="0">
                  <a:pos x="0" y="326"/>
                </a:cxn>
                <a:cxn ang="0">
                  <a:pos x="6" y="315"/>
                </a:cxn>
                <a:cxn ang="0">
                  <a:pos x="16" y="310"/>
                </a:cxn>
                <a:cxn ang="0">
                  <a:pos x="27" y="304"/>
                </a:cxn>
                <a:cxn ang="0">
                  <a:pos x="38" y="304"/>
                </a:cxn>
                <a:cxn ang="0">
                  <a:pos x="48" y="304"/>
                </a:cxn>
                <a:cxn ang="0">
                  <a:pos x="48" y="0"/>
                </a:cxn>
                <a:cxn ang="0">
                  <a:pos x="1005" y="0"/>
                </a:cxn>
                <a:cxn ang="0">
                  <a:pos x="1016" y="0"/>
                </a:cxn>
                <a:cxn ang="0">
                  <a:pos x="1027" y="0"/>
                </a:cxn>
                <a:cxn ang="0">
                  <a:pos x="1037" y="0"/>
                </a:cxn>
                <a:cxn ang="0">
                  <a:pos x="1048" y="6"/>
                </a:cxn>
                <a:cxn ang="0">
                  <a:pos x="1053" y="16"/>
                </a:cxn>
                <a:cxn ang="0">
                  <a:pos x="1059" y="27"/>
                </a:cxn>
                <a:cxn ang="0">
                  <a:pos x="1053" y="43"/>
                </a:cxn>
                <a:cxn ang="0">
                  <a:pos x="1048" y="48"/>
                </a:cxn>
                <a:cxn ang="0">
                  <a:pos x="1037" y="59"/>
                </a:cxn>
                <a:cxn ang="0">
                  <a:pos x="1027" y="59"/>
                </a:cxn>
                <a:cxn ang="0">
                  <a:pos x="1016" y="59"/>
                </a:cxn>
                <a:cxn ang="0">
                  <a:pos x="1000" y="59"/>
                </a:cxn>
                <a:cxn ang="0">
                  <a:pos x="48" y="59"/>
                </a:cxn>
                <a:cxn ang="0">
                  <a:pos x="38" y="59"/>
                </a:cxn>
                <a:cxn ang="0">
                  <a:pos x="27" y="59"/>
                </a:cxn>
                <a:cxn ang="0">
                  <a:pos x="16" y="59"/>
                </a:cxn>
                <a:cxn ang="0">
                  <a:pos x="6" y="48"/>
                </a:cxn>
                <a:cxn ang="0">
                  <a:pos x="0" y="4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59" h="368">
                  <a:moveTo>
                    <a:pt x="48" y="304"/>
                  </a:moveTo>
                  <a:lnTo>
                    <a:pt x="1000" y="304"/>
                  </a:lnTo>
                  <a:lnTo>
                    <a:pt x="1016" y="304"/>
                  </a:lnTo>
                  <a:lnTo>
                    <a:pt x="1027" y="304"/>
                  </a:lnTo>
                  <a:lnTo>
                    <a:pt x="1037" y="310"/>
                  </a:lnTo>
                  <a:lnTo>
                    <a:pt x="1048" y="315"/>
                  </a:lnTo>
                  <a:lnTo>
                    <a:pt x="1053" y="326"/>
                  </a:lnTo>
                  <a:lnTo>
                    <a:pt x="1059" y="336"/>
                  </a:lnTo>
                  <a:lnTo>
                    <a:pt x="1053" y="352"/>
                  </a:lnTo>
                  <a:lnTo>
                    <a:pt x="1048" y="358"/>
                  </a:lnTo>
                  <a:lnTo>
                    <a:pt x="1037" y="363"/>
                  </a:lnTo>
                  <a:lnTo>
                    <a:pt x="1027" y="368"/>
                  </a:lnTo>
                  <a:lnTo>
                    <a:pt x="1016" y="368"/>
                  </a:lnTo>
                  <a:lnTo>
                    <a:pt x="1005" y="368"/>
                  </a:lnTo>
                  <a:lnTo>
                    <a:pt x="48" y="368"/>
                  </a:lnTo>
                  <a:lnTo>
                    <a:pt x="38" y="368"/>
                  </a:lnTo>
                  <a:lnTo>
                    <a:pt x="27" y="368"/>
                  </a:lnTo>
                  <a:lnTo>
                    <a:pt x="16" y="363"/>
                  </a:lnTo>
                  <a:lnTo>
                    <a:pt x="6" y="358"/>
                  </a:lnTo>
                  <a:lnTo>
                    <a:pt x="0" y="352"/>
                  </a:lnTo>
                  <a:lnTo>
                    <a:pt x="0" y="336"/>
                  </a:lnTo>
                  <a:lnTo>
                    <a:pt x="0" y="326"/>
                  </a:lnTo>
                  <a:lnTo>
                    <a:pt x="6" y="315"/>
                  </a:lnTo>
                  <a:lnTo>
                    <a:pt x="16" y="310"/>
                  </a:lnTo>
                  <a:lnTo>
                    <a:pt x="27" y="304"/>
                  </a:lnTo>
                  <a:lnTo>
                    <a:pt x="38" y="304"/>
                  </a:lnTo>
                  <a:lnTo>
                    <a:pt x="48" y="304"/>
                  </a:lnTo>
                  <a:close/>
                  <a:moveTo>
                    <a:pt x="48" y="0"/>
                  </a:moveTo>
                  <a:lnTo>
                    <a:pt x="1005" y="0"/>
                  </a:lnTo>
                  <a:lnTo>
                    <a:pt x="1016" y="0"/>
                  </a:lnTo>
                  <a:lnTo>
                    <a:pt x="1027" y="0"/>
                  </a:lnTo>
                  <a:lnTo>
                    <a:pt x="1037" y="0"/>
                  </a:lnTo>
                  <a:lnTo>
                    <a:pt x="1048" y="6"/>
                  </a:lnTo>
                  <a:lnTo>
                    <a:pt x="1053" y="16"/>
                  </a:lnTo>
                  <a:lnTo>
                    <a:pt x="1059" y="27"/>
                  </a:lnTo>
                  <a:lnTo>
                    <a:pt x="1053" y="43"/>
                  </a:lnTo>
                  <a:lnTo>
                    <a:pt x="1048" y="48"/>
                  </a:lnTo>
                  <a:lnTo>
                    <a:pt x="1037" y="59"/>
                  </a:lnTo>
                  <a:lnTo>
                    <a:pt x="1027" y="59"/>
                  </a:lnTo>
                  <a:lnTo>
                    <a:pt x="1016" y="59"/>
                  </a:lnTo>
                  <a:lnTo>
                    <a:pt x="1000" y="59"/>
                  </a:lnTo>
                  <a:lnTo>
                    <a:pt x="48" y="59"/>
                  </a:lnTo>
                  <a:lnTo>
                    <a:pt x="38" y="59"/>
                  </a:lnTo>
                  <a:lnTo>
                    <a:pt x="27" y="59"/>
                  </a:lnTo>
                  <a:lnTo>
                    <a:pt x="16" y="59"/>
                  </a:lnTo>
                  <a:lnTo>
                    <a:pt x="6" y="48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Freeform 21"/>
            <p:cNvSpPr>
              <a:spLocks noEditPoints="1"/>
            </p:cNvSpPr>
            <p:nvPr/>
          </p:nvSpPr>
          <p:spPr bwMode="auto">
            <a:xfrm>
              <a:off x="15378" y="3600"/>
              <a:ext cx="646" cy="821"/>
            </a:xfrm>
            <a:custGeom>
              <a:avLst/>
              <a:gdLst/>
              <a:ahLst/>
              <a:cxnLst>
                <a:cxn ang="0">
                  <a:pos x="288" y="331"/>
                </a:cxn>
                <a:cxn ang="0">
                  <a:pos x="187" y="395"/>
                </a:cxn>
                <a:cxn ang="0">
                  <a:pos x="139" y="475"/>
                </a:cxn>
                <a:cxn ang="0">
                  <a:pos x="112" y="560"/>
                </a:cxn>
                <a:cxn ang="0">
                  <a:pos x="96" y="656"/>
                </a:cxn>
                <a:cxn ang="0">
                  <a:pos x="106" y="704"/>
                </a:cxn>
                <a:cxn ang="0">
                  <a:pos x="144" y="763"/>
                </a:cxn>
                <a:cxn ang="0">
                  <a:pos x="240" y="789"/>
                </a:cxn>
                <a:cxn ang="0">
                  <a:pos x="304" y="779"/>
                </a:cxn>
                <a:cxn ang="0">
                  <a:pos x="406" y="709"/>
                </a:cxn>
                <a:cxn ang="0">
                  <a:pos x="470" y="608"/>
                </a:cxn>
                <a:cxn ang="0">
                  <a:pos x="502" y="507"/>
                </a:cxn>
                <a:cxn ang="0">
                  <a:pos x="497" y="432"/>
                </a:cxn>
                <a:cxn ang="0">
                  <a:pos x="454" y="352"/>
                </a:cxn>
                <a:cxn ang="0">
                  <a:pos x="358" y="320"/>
                </a:cxn>
                <a:cxn ang="0">
                  <a:pos x="443" y="5"/>
                </a:cxn>
                <a:cxn ang="0">
                  <a:pos x="566" y="75"/>
                </a:cxn>
                <a:cxn ang="0">
                  <a:pos x="641" y="213"/>
                </a:cxn>
                <a:cxn ang="0">
                  <a:pos x="646" y="363"/>
                </a:cxn>
                <a:cxn ang="0">
                  <a:pos x="609" y="507"/>
                </a:cxn>
                <a:cxn ang="0">
                  <a:pos x="529" y="656"/>
                </a:cxn>
                <a:cxn ang="0">
                  <a:pos x="406" y="773"/>
                </a:cxn>
                <a:cxn ang="0">
                  <a:pos x="240" y="821"/>
                </a:cxn>
                <a:cxn ang="0">
                  <a:pos x="96" y="789"/>
                </a:cxn>
                <a:cxn ang="0">
                  <a:pos x="21" y="704"/>
                </a:cxn>
                <a:cxn ang="0">
                  <a:pos x="0" y="619"/>
                </a:cxn>
                <a:cxn ang="0">
                  <a:pos x="16" y="533"/>
                </a:cxn>
                <a:cxn ang="0">
                  <a:pos x="58" y="448"/>
                </a:cxn>
                <a:cxn ang="0">
                  <a:pos x="181" y="336"/>
                </a:cxn>
                <a:cxn ang="0">
                  <a:pos x="352" y="288"/>
                </a:cxn>
                <a:cxn ang="0">
                  <a:pos x="454" y="315"/>
                </a:cxn>
                <a:cxn ang="0">
                  <a:pos x="513" y="384"/>
                </a:cxn>
                <a:cxn ang="0">
                  <a:pos x="523" y="421"/>
                </a:cxn>
                <a:cxn ang="0">
                  <a:pos x="550" y="315"/>
                </a:cxn>
                <a:cxn ang="0">
                  <a:pos x="555" y="245"/>
                </a:cxn>
                <a:cxn ang="0">
                  <a:pos x="523" y="117"/>
                </a:cxn>
                <a:cxn ang="0">
                  <a:pos x="454" y="48"/>
                </a:cxn>
                <a:cxn ang="0">
                  <a:pos x="368" y="32"/>
                </a:cxn>
                <a:cxn ang="0">
                  <a:pos x="315" y="37"/>
                </a:cxn>
                <a:cxn ang="0">
                  <a:pos x="235" y="75"/>
                </a:cxn>
                <a:cxn ang="0">
                  <a:pos x="208" y="117"/>
                </a:cxn>
                <a:cxn ang="0">
                  <a:pos x="229" y="123"/>
                </a:cxn>
                <a:cxn ang="0">
                  <a:pos x="240" y="144"/>
                </a:cxn>
                <a:cxn ang="0">
                  <a:pos x="240" y="171"/>
                </a:cxn>
                <a:cxn ang="0">
                  <a:pos x="224" y="197"/>
                </a:cxn>
                <a:cxn ang="0">
                  <a:pos x="197" y="213"/>
                </a:cxn>
                <a:cxn ang="0">
                  <a:pos x="165" y="219"/>
                </a:cxn>
                <a:cxn ang="0">
                  <a:pos x="144" y="203"/>
                </a:cxn>
                <a:cxn ang="0">
                  <a:pos x="139" y="192"/>
                </a:cxn>
                <a:cxn ang="0">
                  <a:pos x="133" y="176"/>
                </a:cxn>
                <a:cxn ang="0">
                  <a:pos x="149" y="128"/>
                </a:cxn>
                <a:cxn ang="0">
                  <a:pos x="197" y="59"/>
                </a:cxn>
                <a:cxn ang="0">
                  <a:pos x="299" y="5"/>
                </a:cxn>
              </a:cxnLst>
              <a:rect l="0" t="0" r="r" b="b"/>
              <a:pathLst>
                <a:path w="646" h="821">
                  <a:moveTo>
                    <a:pt x="358" y="320"/>
                  </a:moveTo>
                  <a:lnTo>
                    <a:pt x="288" y="331"/>
                  </a:lnTo>
                  <a:lnTo>
                    <a:pt x="229" y="357"/>
                  </a:lnTo>
                  <a:lnTo>
                    <a:pt x="187" y="395"/>
                  </a:lnTo>
                  <a:lnTo>
                    <a:pt x="155" y="437"/>
                  </a:lnTo>
                  <a:lnTo>
                    <a:pt x="139" y="475"/>
                  </a:lnTo>
                  <a:lnTo>
                    <a:pt x="128" y="507"/>
                  </a:lnTo>
                  <a:lnTo>
                    <a:pt x="112" y="560"/>
                  </a:lnTo>
                  <a:lnTo>
                    <a:pt x="101" y="613"/>
                  </a:lnTo>
                  <a:lnTo>
                    <a:pt x="96" y="656"/>
                  </a:lnTo>
                  <a:lnTo>
                    <a:pt x="101" y="677"/>
                  </a:lnTo>
                  <a:lnTo>
                    <a:pt x="106" y="704"/>
                  </a:lnTo>
                  <a:lnTo>
                    <a:pt x="123" y="736"/>
                  </a:lnTo>
                  <a:lnTo>
                    <a:pt x="144" y="763"/>
                  </a:lnTo>
                  <a:lnTo>
                    <a:pt x="187" y="779"/>
                  </a:lnTo>
                  <a:lnTo>
                    <a:pt x="240" y="789"/>
                  </a:lnTo>
                  <a:lnTo>
                    <a:pt x="240" y="789"/>
                  </a:lnTo>
                  <a:lnTo>
                    <a:pt x="304" y="779"/>
                  </a:lnTo>
                  <a:lnTo>
                    <a:pt x="363" y="747"/>
                  </a:lnTo>
                  <a:lnTo>
                    <a:pt x="406" y="709"/>
                  </a:lnTo>
                  <a:lnTo>
                    <a:pt x="443" y="656"/>
                  </a:lnTo>
                  <a:lnTo>
                    <a:pt x="470" y="608"/>
                  </a:lnTo>
                  <a:lnTo>
                    <a:pt x="486" y="555"/>
                  </a:lnTo>
                  <a:lnTo>
                    <a:pt x="502" y="507"/>
                  </a:lnTo>
                  <a:lnTo>
                    <a:pt x="502" y="475"/>
                  </a:lnTo>
                  <a:lnTo>
                    <a:pt x="497" y="432"/>
                  </a:lnTo>
                  <a:lnTo>
                    <a:pt x="481" y="389"/>
                  </a:lnTo>
                  <a:lnTo>
                    <a:pt x="454" y="352"/>
                  </a:lnTo>
                  <a:lnTo>
                    <a:pt x="411" y="325"/>
                  </a:lnTo>
                  <a:lnTo>
                    <a:pt x="358" y="320"/>
                  </a:lnTo>
                  <a:close/>
                  <a:moveTo>
                    <a:pt x="368" y="0"/>
                  </a:moveTo>
                  <a:lnTo>
                    <a:pt x="443" y="5"/>
                  </a:lnTo>
                  <a:lnTo>
                    <a:pt x="507" y="32"/>
                  </a:lnTo>
                  <a:lnTo>
                    <a:pt x="566" y="75"/>
                  </a:lnTo>
                  <a:lnTo>
                    <a:pt x="609" y="139"/>
                  </a:lnTo>
                  <a:lnTo>
                    <a:pt x="641" y="213"/>
                  </a:lnTo>
                  <a:lnTo>
                    <a:pt x="646" y="299"/>
                  </a:lnTo>
                  <a:lnTo>
                    <a:pt x="646" y="363"/>
                  </a:lnTo>
                  <a:lnTo>
                    <a:pt x="630" y="432"/>
                  </a:lnTo>
                  <a:lnTo>
                    <a:pt x="609" y="507"/>
                  </a:lnTo>
                  <a:lnTo>
                    <a:pt x="572" y="587"/>
                  </a:lnTo>
                  <a:lnTo>
                    <a:pt x="529" y="656"/>
                  </a:lnTo>
                  <a:lnTo>
                    <a:pt x="475" y="725"/>
                  </a:lnTo>
                  <a:lnTo>
                    <a:pt x="406" y="773"/>
                  </a:lnTo>
                  <a:lnTo>
                    <a:pt x="331" y="811"/>
                  </a:lnTo>
                  <a:lnTo>
                    <a:pt x="240" y="821"/>
                  </a:lnTo>
                  <a:lnTo>
                    <a:pt x="160" y="811"/>
                  </a:lnTo>
                  <a:lnTo>
                    <a:pt x="96" y="789"/>
                  </a:lnTo>
                  <a:lnTo>
                    <a:pt x="53" y="747"/>
                  </a:lnTo>
                  <a:lnTo>
                    <a:pt x="21" y="704"/>
                  </a:lnTo>
                  <a:lnTo>
                    <a:pt x="5" y="661"/>
                  </a:lnTo>
                  <a:lnTo>
                    <a:pt x="0" y="619"/>
                  </a:lnTo>
                  <a:lnTo>
                    <a:pt x="5" y="571"/>
                  </a:lnTo>
                  <a:lnTo>
                    <a:pt x="16" y="533"/>
                  </a:lnTo>
                  <a:lnTo>
                    <a:pt x="21" y="507"/>
                  </a:lnTo>
                  <a:lnTo>
                    <a:pt x="58" y="448"/>
                  </a:lnTo>
                  <a:lnTo>
                    <a:pt x="112" y="384"/>
                  </a:lnTo>
                  <a:lnTo>
                    <a:pt x="181" y="336"/>
                  </a:lnTo>
                  <a:lnTo>
                    <a:pt x="261" y="299"/>
                  </a:lnTo>
                  <a:lnTo>
                    <a:pt x="352" y="288"/>
                  </a:lnTo>
                  <a:lnTo>
                    <a:pt x="411" y="293"/>
                  </a:lnTo>
                  <a:lnTo>
                    <a:pt x="454" y="315"/>
                  </a:lnTo>
                  <a:lnTo>
                    <a:pt x="486" y="347"/>
                  </a:lnTo>
                  <a:lnTo>
                    <a:pt x="513" y="384"/>
                  </a:lnTo>
                  <a:lnTo>
                    <a:pt x="523" y="421"/>
                  </a:lnTo>
                  <a:lnTo>
                    <a:pt x="523" y="421"/>
                  </a:lnTo>
                  <a:lnTo>
                    <a:pt x="539" y="363"/>
                  </a:lnTo>
                  <a:lnTo>
                    <a:pt x="550" y="315"/>
                  </a:lnTo>
                  <a:lnTo>
                    <a:pt x="550" y="277"/>
                  </a:lnTo>
                  <a:lnTo>
                    <a:pt x="555" y="245"/>
                  </a:lnTo>
                  <a:lnTo>
                    <a:pt x="545" y="171"/>
                  </a:lnTo>
                  <a:lnTo>
                    <a:pt x="523" y="117"/>
                  </a:lnTo>
                  <a:lnTo>
                    <a:pt x="491" y="75"/>
                  </a:lnTo>
                  <a:lnTo>
                    <a:pt x="454" y="48"/>
                  </a:lnTo>
                  <a:lnTo>
                    <a:pt x="411" y="37"/>
                  </a:lnTo>
                  <a:lnTo>
                    <a:pt x="368" y="32"/>
                  </a:lnTo>
                  <a:lnTo>
                    <a:pt x="347" y="32"/>
                  </a:lnTo>
                  <a:lnTo>
                    <a:pt x="315" y="37"/>
                  </a:lnTo>
                  <a:lnTo>
                    <a:pt x="278" y="48"/>
                  </a:lnTo>
                  <a:lnTo>
                    <a:pt x="235" y="75"/>
                  </a:lnTo>
                  <a:lnTo>
                    <a:pt x="203" y="117"/>
                  </a:lnTo>
                  <a:lnTo>
                    <a:pt x="208" y="117"/>
                  </a:lnTo>
                  <a:lnTo>
                    <a:pt x="219" y="117"/>
                  </a:lnTo>
                  <a:lnTo>
                    <a:pt x="229" y="123"/>
                  </a:lnTo>
                  <a:lnTo>
                    <a:pt x="235" y="133"/>
                  </a:lnTo>
                  <a:lnTo>
                    <a:pt x="240" y="144"/>
                  </a:lnTo>
                  <a:lnTo>
                    <a:pt x="240" y="160"/>
                  </a:lnTo>
                  <a:lnTo>
                    <a:pt x="240" y="171"/>
                  </a:lnTo>
                  <a:lnTo>
                    <a:pt x="235" y="187"/>
                  </a:lnTo>
                  <a:lnTo>
                    <a:pt x="224" y="197"/>
                  </a:lnTo>
                  <a:lnTo>
                    <a:pt x="213" y="208"/>
                  </a:lnTo>
                  <a:lnTo>
                    <a:pt x="197" y="213"/>
                  </a:lnTo>
                  <a:lnTo>
                    <a:pt x="181" y="219"/>
                  </a:lnTo>
                  <a:lnTo>
                    <a:pt x="165" y="219"/>
                  </a:lnTo>
                  <a:lnTo>
                    <a:pt x="155" y="213"/>
                  </a:lnTo>
                  <a:lnTo>
                    <a:pt x="144" y="203"/>
                  </a:lnTo>
                  <a:lnTo>
                    <a:pt x="139" y="197"/>
                  </a:lnTo>
                  <a:lnTo>
                    <a:pt x="139" y="192"/>
                  </a:lnTo>
                  <a:lnTo>
                    <a:pt x="133" y="181"/>
                  </a:lnTo>
                  <a:lnTo>
                    <a:pt x="133" y="176"/>
                  </a:lnTo>
                  <a:lnTo>
                    <a:pt x="139" y="155"/>
                  </a:lnTo>
                  <a:lnTo>
                    <a:pt x="149" y="128"/>
                  </a:lnTo>
                  <a:lnTo>
                    <a:pt x="171" y="91"/>
                  </a:lnTo>
                  <a:lnTo>
                    <a:pt x="197" y="59"/>
                  </a:lnTo>
                  <a:lnTo>
                    <a:pt x="240" y="27"/>
                  </a:lnTo>
                  <a:lnTo>
                    <a:pt x="299" y="5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6153" y="3632"/>
              <a:ext cx="807" cy="768"/>
            </a:xfrm>
            <a:custGeom>
              <a:avLst/>
              <a:gdLst/>
              <a:ahLst/>
              <a:cxnLst>
                <a:cxn ang="0">
                  <a:pos x="775" y="0"/>
                </a:cxn>
                <a:cxn ang="0">
                  <a:pos x="801" y="0"/>
                </a:cxn>
                <a:cxn ang="0">
                  <a:pos x="807" y="11"/>
                </a:cxn>
                <a:cxn ang="0">
                  <a:pos x="801" y="37"/>
                </a:cxn>
                <a:cxn ang="0">
                  <a:pos x="791" y="43"/>
                </a:cxn>
                <a:cxn ang="0">
                  <a:pos x="347" y="725"/>
                </a:cxn>
                <a:cxn ang="0">
                  <a:pos x="502" y="699"/>
                </a:cxn>
                <a:cxn ang="0">
                  <a:pos x="598" y="619"/>
                </a:cxn>
                <a:cxn ang="0">
                  <a:pos x="652" y="491"/>
                </a:cxn>
                <a:cxn ang="0">
                  <a:pos x="662" y="464"/>
                </a:cxn>
                <a:cxn ang="0">
                  <a:pos x="679" y="459"/>
                </a:cxn>
                <a:cxn ang="0">
                  <a:pos x="695" y="464"/>
                </a:cxn>
                <a:cxn ang="0">
                  <a:pos x="695" y="475"/>
                </a:cxn>
                <a:cxn ang="0">
                  <a:pos x="695" y="480"/>
                </a:cxn>
                <a:cxn ang="0">
                  <a:pos x="695" y="496"/>
                </a:cxn>
                <a:cxn ang="0">
                  <a:pos x="609" y="757"/>
                </a:cxn>
                <a:cxn ang="0">
                  <a:pos x="598" y="768"/>
                </a:cxn>
                <a:cxn ang="0">
                  <a:pos x="572" y="768"/>
                </a:cxn>
                <a:cxn ang="0">
                  <a:pos x="16" y="768"/>
                </a:cxn>
                <a:cxn ang="0">
                  <a:pos x="0" y="763"/>
                </a:cxn>
                <a:cxn ang="0">
                  <a:pos x="0" y="741"/>
                </a:cxn>
                <a:cxn ang="0">
                  <a:pos x="10" y="725"/>
                </a:cxn>
                <a:cxn ang="0">
                  <a:pos x="673" y="43"/>
                </a:cxn>
                <a:cxn ang="0">
                  <a:pos x="390" y="48"/>
                </a:cxn>
                <a:cxn ang="0">
                  <a:pos x="267" y="101"/>
                </a:cxn>
                <a:cxn ang="0">
                  <a:pos x="181" y="240"/>
                </a:cxn>
                <a:cxn ang="0">
                  <a:pos x="176" y="251"/>
                </a:cxn>
                <a:cxn ang="0">
                  <a:pos x="165" y="256"/>
                </a:cxn>
                <a:cxn ang="0">
                  <a:pos x="149" y="251"/>
                </a:cxn>
                <a:cxn ang="0">
                  <a:pos x="144" y="245"/>
                </a:cxn>
                <a:cxn ang="0">
                  <a:pos x="144" y="235"/>
                </a:cxn>
                <a:cxn ang="0">
                  <a:pos x="213" y="21"/>
                </a:cxn>
                <a:cxn ang="0">
                  <a:pos x="224" y="5"/>
                </a:cxn>
                <a:cxn ang="0">
                  <a:pos x="251" y="0"/>
                </a:cxn>
              </a:cxnLst>
              <a:rect l="0" t="0" r="r" b="b"/>
              <a:pathLst>
                <a:path w="807" h="768">
                  <a:moveTo>
                    <a:pt x="251" y="0"/>
                  </a:moveTo>
                  <a:lnTo>
                    <a:pt x="775" y="0"/>
                  </a:lnTo>
                  <a:lnTo>
                    <a:pt x="791" y="0"/>
                  </a:lnTo>
                  <a:lnTo>
                    <a:pt x="801" y="0"/>
                  </a:lnTo>
                  <a:lnTo>
                    <a:pt x="807" y="5"/>
                  </a:lnTo>
                  <a:lnTo>
                    <a:pt x="807" y="11"/>
                  </a:lnTo>
                  <a:lnTo>
                    <a:pt x="807" y="27"/>
                  </a:lnTo>
                  <a:lnTo>
                    <a:pt x="801" y="37"/>
                  </a:lnTo>
                  <a:lnTo>
                    <a:pt x="791" y="43"/>
                  </a:lnTo>
                  <a:lnTo>
                    <a:pt x="791" y="43"/>
                  </a:lnTo>
                  <a:lnTo>
                    <a:pt x="133" y="725"/>
                  </a:lnTo>
                  <a:lnTo>
                    <a:pt x="347" y="725"/>
                  </a:lnTo>
                  <a:lnTo>
                    <a:pt x="438" y="715"/>
                  </a:lnTo>
                  <a:lnTo>
                    <a:pt x="502" y="699"/>
                  </a:lnTo>
                  <a:lnTo>
                    <a:pt x="556" y="667"/>
                  </a:lnTo>
                  <a:lnTo>
                    <a:pt x="598" y="619"/>
                  </a:lnTo>
                  <a:lnTo>
                    <a:pt x="630" y="560"/>
                  </a:lnTo>
                  <a:lnTo>
                    <a:pt x="652" y="491"/>
                  </a:lnTo>
                  <a:lnTo>
                    <a:pt x="657" y="475"/>
                  </a:lnTo>
                  <a:lnTo>
                    <a:pt x="662" y="464"/>
                  </a:lnTo>
                  <a:lnTo>
                    <a:pt x="668" y="464"/>
                  </a:lnTo>
                  <a:lnTo>
                    <a:pt x="679" y="459"/>
                  </a:lnTo>
                  <a:lnTo>
                    <a:pt x="689" y="464"/>
                  </a:lnTo>
                  <a:lnTo>
                    <a:pt x="695" y="464"/>
                  </a:lnTo>
                  <a:lnTo>
                    <a:pt x="695" y="469"/>
                  </a:lnTo>
                  <a:lnTo>
                    <a:pt x="695" y="475"/>
                  </a:lnTo>
                  <a:lnTo>
                    <a:pt x="695" y="475"/>
                  </a:lnTo>
                  <a:lnTo>
                    <a:pt x="695" y="480"/>
                  </a:lnTo>
                  <a:lnTo>
                    <a:pt x="695" y="485"/>
                  </a:lnTo>
                  <a:lnTo>
                    <a:pt x="695" y="496"/>
                  </a:lnTo>
                  <a:lnTo>
                    <a:pt x="609" y="747"/>
                  </a:lnTo>
                  <a:lnTo>
                    <a:pt x="609" y="757"/>
                  </a:lnTo>
                  <a:lnTo>
                    <a:pt x="604" y="763"/>
                  </a:lnTo>
                  <a:lnTo>
                    <a:pt x="598" y="768"/>
                  </a:lnTo>
                  <a:lnTo>
                    <a:pt x="588" y="768"/>
                  </a:lnTo>
                  <a:lnTo>
                    <a:pt x="572" y="768"/>
                  </a:lnTo>
                  <a:lnTo>
                    <a:pt x="26" y="768"/>
                  </a:lnTo>
                  <a:lnTo>
                    <a:pt x="16" y="768"/>
                  </a:lnTo>
                  <a:lnTo>
                    <a:pt x="5" y="768"/>
                  </a:lnTo>
                  <a:lnTo>
                    <a:pt x="0" y="763"/>
                  </a:lnTo>
                  <a:lnTo>
                    <a:pt x="0" y="757"/>
                  </a:lnTo>
                  <a:lnTo>
                    <a:pt x="0" y="741"/>
                  </a:lnTo>
                  <a:lnTo>
                    <a:pt x="5" y="731"/>
                  </a:lnTo>
                  <a:lnTo>
                    <a:pt x="10" y="725"/>
                  </a:lnTo>
                  <a:lnTo>
                    <a:pt x="16" y="720"/>
                  </a:lnTo>
                  <a:lnTo>
                    <a:pt x="673" y="43"/>
                  </a:lnTo>
                  <a:lnTo>
                    <a:pt x="470" y="43"/>
                  </a:lnTo>
                  <a:lnTo>
                    <a:pt x="390" y="48"/>
                  </a:lnTo>
                  <a:lnTo>
                    <a:pt x="320" y="64"/>
                  </a:lnTo>
                  <a:lnTo>
                    <a:pt x="267" y="101"/>
                  </a:lnTo>
                  <a:lnTo>
                    <a:pt x="219" y="160"/>
                  </a:lnTo>
                  <a:lnTo>
                    <a:pt x="181" y="240"/>
                  </a:lnTo>
                  <a:lnTo>
                    <a:pt x="181" y="245"/>
                  </a:lnTo>
                  <a:lnTo>
                    <a:pt x="176" y="251"/>
                  </a:lnTo>
                  <a:lnTo>
                    <a:pt x="171" y="256"/>
                  </a:lnTo>
                  <a:lnTo>
                    <a:pt x="165" y="256"/>
                  </a:lnTo>
                  <a:lnTo>
                    <a:pt x="155" y="256"/>
                  </a:lnTo>
                  <a:lnTo>
                    <a:pt x="149" y="251"/>
                  </a:lnTo>
                  <a:lnTo>
                    <a:pt x="144" y="245"/>
                  </a:lnTo>
                  <a:lnTo>
                    <a:pt x="144" y="245"/>
                  </a:lnTo>
                  <a:lnTo>
                    <a:pt x="144" y="240"/>
                  </a:lnTo>
                  <a:lnTo>
                    <a:pt x="144" y="235"/>
                  </a:lnTo>
                  <a:lnTo>
                    <a:pt x="149" y="224"/>
                  </a:lnTo>
                  <a:lnTo>
                    <a:pt x="213" y="21"/>
                  </a:lnTo>
                  <a:lnTo>
                    <a:pt x="219" y="11"/>
                  </a:lnTo>
                  <a:lnTo>
                    <a:pt x="224" y="5"/>
                  </a:lnTo>
                  <a:lnTo>
                    <a:pt x="235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3"/>
            <p:cNvSpPr>
              <a:spLocks/>
            </p:cNvSpPr>
            <p:nvPr/>
          </p:nvSpPr>
          <p:spPr bwMode="auto">
            <a:xfrm>
              <a:off x="16987" y="4208"/>
              <a:ext cx="507" cy="517"/>
            </a:xfrm>
            <a:custGeom>
              <a:avLst/>
              <a:gdLst/>
              <a:ahLst/>
              <a:cxnLst>
                <a:cxn ang="0">
                  <a:pos x="240" y="11"/>
                </a:cxn>
                <a:cxn ang="0">
                  <a:pos x="315" y="85"/>
                </a:cxn>
                <a:cxn ang="0">
                  <a:pos x="358" y="187"/>
                </a:cxn>
                <a:cxn ang="0">
                  <a:pos x="368" y="235"/>
                </a:cxn>
                <a:cxn ang="0">
                  <a:pos x="422" y="112"/>
                </a:cxn>
                <a:cxn ang="0">
                  <a:pos x="470" y="27"/>
                </a:cxn>
                <a:cxn ang="0">
                  <a:pos x="481" y="11"/>
                </a:cxn>
                <a:cxn ang="0">
                  <a:pos x="491" y="5"/>
                </a:cxn>
                <a:cxn ang="0">
                  <a:pos x="502" y="11"/>
                </a:cxn>
                <a:cxn ang="0">
                  <a:pos x="507" y="16"/>
                </a:cxn>
                <a:cxn ang="0">
                  <a:pos x="507" y="21"/>
                </a:cxn>
                <a:cxn ang="0">
                  <a:pos x="502" y="37"/>
                </a:cxn>
                <a:cxn ang="0">
                  <a:pos x="443" y="144"/>
                </a:cxn>
                <a:cxn ang="0">
                  <a:pos x="422" y="187"/>
                </a:cxn>
                <a:cxn ang="0">
                  <a:pos x="390" y="267"/>
                </a:cxn>
                <a:cxn ang="0">
                  <a:pos x="368" y="336"/>
                </a:cxn>
                <a:cxn ang="0">
                  <a:pos x="347" y="437"/>
                </a:cxn>
                <a:cxn ang="0">
                  <a:pos x="331" y="491"/>
                </a:cxn>
                <a:cxn ang="0">
                  <a:pos x="315" y="512"/>
                </a:cxn>
                <a:cxn ang="0">
                  <a:pos x="299" y="512"/>
                </a:cxn>
                <a:cxn ang="0">
                  <a:pos x="294" y="501"/>
                </a:cxn>
                <a:cxn ang="0">
                  <a:pos x="294" y="491"/>
                </a:cxn>
                <a:cxn ang="0">
                  <a:pos x="304" y="427"/>
                </a:cxn>
                <a:cxn ang="0">
                  <a:pos x="331" y="336"/>
                </a:cxn>
                <a:cxn ang="0">
                  <a:pos x="336" y="320"/>
                </a:cxn>
                <a:cxn ang="0">
                  <a:pos x="336" y="299"/>
                </a:cxn>
                <a:cxn ang="0">
                  <a:pos x="336" y="235"/>
                </a:cxn>
                <a:cxn ang="0">
                  <a:pos x="304" y="139"/>
                </a:cxn>
                <a:cxn ang="0">
                  <a:pos x="229" y="75"/>
                </a:cxn>
                <a:cxn ang="0">
                  <a:pos x="133" y="69"/>
                </a:cxn>
                <a:cxn ang="0">
                  <a:pos x="58" y="101"/>
                </a:cxn>
                <a:cxn ang="0">
                  <a:pos x="26" y="144"/>
                </a:cxn>
                <a:cxn ang="0">
                  <a:pos x="16" y="149"/>
                </a:cxn>
                <a:cxn ang="0">
                  <a:pos x="5" y="149"/>
                </a:cxn>
                <a:cxn ang="0">
                  <a:pos x="0" y="139"/>
                </a:cxn>
                <a:cxn ang="0">
                  <a:pos x="21" y="85"/>
                </a:cxn>
                <a:cxn ang="0">
                  <a:pos x="112" y="16"/>
                </a:cxn>
              </a:cxnLst>
              <a:rect l="0" t="0" r="r" b="b"/>
              <a:pathLst>
                <a:path w="507" h="517">
                  <a:moveTo>
                    <a:pt x="181" y="0"/>
                  </a:moveTo>
                  <a:lnTo>
                    <a:pt x="240" y="11"/>
                  </a:lnTo>
                  <a:lnTo>
                    <a:pt x="283" y="43"/>
                  </a:lnTo>
                  <a:lnTo>
                    <a:pt x="315" y="85"/>
                  </a:lnTo>
                  <a:lnTo>
                    <a:pt x="342" y="133"/>
                  </a:lnTo>
                  <a:lnTo>
                    <a:pt x="358" y="187"/>
                  </a:lnTo>
                  <a:lnTo>
                    <a:pt x="368" y="235"/>
                  </a:lnTo>
                  <a:lnTo>
                    <a:pt x="368" y="235"/>
                  </a:lnTo>
                  <a:lnTo>
                    <a:pt x="395" y="171"/>
                  </a:lnTo>
                  <a:lnTo>
                    <a:pt x="422" y="112"/>
                  </a:lnTo>
                  <a:lnTo>
                    <a:pt x="449" y="64"/>
                  </a:lnTo>
                  <a:lnTo>
                    <a:pt x="470" y="27"/>
                  </a:lnTo>
                  <a:lnTo>
                    <a:pt x="481" y="11"/>
                  </a:lnTo>
                  <a:lnTo>
                    <a:pt x="481" y="11"/>
                  </a:lnTo>
                  <a:lnTo>
                    <a:pt x="486" y="11"/>
                  </a:lnTo>
                  <a:lnTo>
                    <a:pt x="491" y="5"/>
                  </a:lnTo>
                  <a:lnTo>
                    <a:pt x="497" y="11"/>
                  </a:lnTo>
                  <a:lnTo>
                    <a:pt x="502" y="11"/>
                  </a:lnTo>
                  <a:lnTo>
                    <a:pt x="507" y="11"/>
                  </a:lnTo>
                  <a:lnTo>
                    <a:pt x="507" y="16"/>
                  </a:lnTo>
                  <a:lnTo>
                    <a:pt x="507" y="21"/>
                  </a:lnTo>
                  <a:lnTo>
                    <a:pt x="507" y="21"/>
                  </a:lnTo>
                  <a:lnTo>
                    <a:pt x="507" y="27"/>
                  </a:lnTo>
                  <a:lnTo>
                    <a:pt x="502" y="37"/>
                  </a:lnTo>
                  <a:lnTo>
                    <a:pt x="465" y="96"/>
                  </a:lnTo>
                  <a:lnTo>
                    <a:pt x="443" y="144"/>
                  </a:lnTo>
                  <a:lnTo>
                    <a:pt x="433" y="165"/>
                  </a:lnTo>
                  <a:lnTo>
                    <a:pt x="422" y="187"/>
                  </a:lnTo>
                  <a:lnTo>
                    <a:pt x="406" y="224"/>
                  </a:lnTo>
                  <a:lnTo>
                    <a:pt x="390" y="267"/>
                  </a:lnTo>
                  <a:lnTo>
                    <a:pt x="374" y="309"/>
                  </a:lnTo>
                  <a:lnTo>
                    <a:pt x="368" y="336"/>
                  </a:lnTo>
                  <a:lnTo>
                    <a:pt x="358" y="389"/>
                  </a:lnTo>
                  <a:lnTo>
                    <a:pt x="347" y="437"/>
                  </a:lnTo>
                  <a:lnTo>
                    <a:pt x="336" y="475"/>
                  </a:lnTo>
                  <a:lnTo>
                    <a:pt x="331" y="491"/>
                  </a:lnTo>
                  <a:lnTo>
                    <a:pt x="326" y="507"/>
                  </a:lnTo>
                  <a:lnTo>
                    <a:pt x="315" y="512"/>
                  </a:lnTo>
                  <a:lnTo>
                    <a:pt x="310" y="517"/>
                  </a:lnTo>
                  <a:lnTo>
                    <a:pt x="299" y="512"/>
                  </a:lnTo>
                  <a:lnTo>
                    <a:pt x="299" y="507"/>
                  </a:lnTo>
                  <a:lnTo>
                    <a:pt x="294" y="501"/>
                  </a:lnTo>
                  <a:lnTo>
                    <a:pt x="294" y="496"/>
                  </a:lnTo>
                  <a:lnTo>
                    <a:pt x="294" y="491"/>
                  </a:lnTo>
                  <a:lnTo>
                    <a:pt x="299" y="464"/>
                  </a:lnTo>
                  <a:lnTo>
                    <a:pt x="304" y="427"/>
                  </a:lnTo>
                  <a:lnTo>
                    <a:pt x="315" y="379"/>
                  </a:lnTo>
                  <a:lnTo>
                    <a:pt x="331" y="336"/>
                  </a:lnTo>
                  <a:lnTo>
                    <a:pt x="331" y="325"/>
                  </a:lnTo>
                  <a:lnTo>
                    <a:pt x="336" y="320"/>
                  </a:lnTo>
                  <a:lnTo>
                    <a:pt x="336" y="309"/>
                  </a:lnTo>
                  <a:lnTo>
                    <a:pt x="336" y="299"/>
                  </a:lnTo>
                  <a:lnTo>
                    <a:pt x="336" y="288"/>
                  </a:lnTo>
                  <a:lnTo>
                    <a:pt x="336" y="235"/>
                  </a:lnTo>
                  <a:lnTo>
                    <a:pt x="326" y="187"/>
                  </a:lnTo>
                  <a:lnTo>
                    <a:pt x="304" y="139"/>
                  </a:lnTo>
                  <a:lnTo>
                    <a:pt x="278" y="101"/>
                  </a:lnTo>
                  <a:lnTo>
                    <a:pt x="229" y="75"/>
                  </a:lnTo>
                  <a:lnTo>
                    <a:pt x="171" y="69"/>
                  </a:lnTo>
                  <a:lnTo>
                    <a:pt x="133" y="69"/>
                  </a:lnTo>
                  <a:lnTo>
                    <a:pt x="96" y="80"/>
                  </a:lnTo>
                  <a:lnTo>
                    <a:pt x="58" y="101"/>
                  </a:lnTo>
                  <a:lnTo>
                    <a:pt x="32" y="139"/>
                  </a:lnTo>
                  <a:lnTo>
                    <a:pt x="26" y="144"/>
                  </a:lnTo>
                  <a:lnTo>
                    <a:pt x="26" y="149"/>
                  </a:lnTo>
                  <a:lnTo>
                    <a:pt x="16" y="149"/>
                  </a:lnTo>
                  <a:lnTo>
                    <a:pt x="10" y="149"/>
                  </a:lnTo>
                  <a:lnTo>
                    <a:pt x="5" y="149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5" y="123"/>
                  </a:lnTo>
                  <a:lnTo>
                    <a:pt x="21" y="85"/>
                  </a:lnTo>
                  <a:lnTo>
                    <a:pt x="53" y="48"/>
                  </a:lnTo>
                  <a:lnTo>
                    <a:pt x="112" y="1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4"/>
            <p:cNvSpPr>
              <a:spLocks noEditPoints="1"/>
            </p:cNvSpPr>
            <p:nvPr/>
          </p:nvSpPr>
          <p:spPr bwMode="auto">
            <a:xfrm>
              <a:off x="17596" y="4283"/>
              <a:ext cx="278" cy="528"/>
            </a:xfrm>
            <a:custGeom>
              <a:avLst/>
              <a:gdLst/>
              <a:ahLst/>
              <a:cxnLst>
                <a:cxn ang="0">
                  <a:pos x="150" y="176"/>
                </a:cxn>
                <a:cxn ang="0">
                  <a:pos x="187" y="197"/>
                </a:cxn>
                <a:cxn ang="0">
                  <a:pos x="208" y="224"/>
                </a:cxn>
                <a:cxn ang="0">
                  <a:pos x="208" y="256"/>
                </a:cxn>
                <a:cxn ang="0">
                  <a:pos x="198" y="282"/>
                </a:cxn>
                <a:cxn ang="0">
                  <a:pos x="176" y="346"/>
                </a:cxn>
                <a:cxn ang="0">
                  <a:pos x="155" y="389"/>
                </a:cxn>
                <a:cxn ang="0">
                  <a:pos x="144" y="416"/>
                </a:cxn>
                <a:cxn ang="0">
                  <a:pos x="134" y="448"/>
                </a:cxn>
                <a:cxn ang="0">
                  <a:pos x="128" y="474"/>
                </a:cxn>
                <a:cxn ang="0">
                  <a:pos x="134" y="496"/>
                </a:cxn>
                <a:cxn ang="0">
                  <a:pos x="155" y="501"/>
                </a:cxn>
                <a:cxn ang="0">
                  <a:pos x="219" y="458"/>
                </a:cxn>
                <a:cxn ang="0">
                  <a:pos x="246" y="405"/>
                </a:cxn>
                <a:cxn ang="0">
                  <a:pos x="251" y="400"/>
                </a:cxn>
                <a:cxn ang="0">
                  <a:pos x="262" y="400"/>
                </a:cxn>
                <a:cxn ang="0">
                  <a:pos x="273" y="400"/>
                </a:cxn>
                <a:cxn ang="0">
                  <a:pos x="278" y="410"/>
                </a:cxn>
                <a:cxn ang="0">
                  <a:pos x="257" y="458"/>
                </a:cxn>
                <a:cxn ang="0">
                  <a:pos x="192" y="517"/>
                </a:cxn>
                <a:cxn ang="0">
                  <a:pos x="128" y="528"/>
                </a:cxn>
                <a:cxn ang="0">
                  <a:pos x="85" y="512"/>
                </a:cxn>
                <a:cxn ang="0">
                  <a:pos x="64" y="480"/>
                </a:cxn>
                <a:cxn ang="0">
                  <a:pos x="64" y="442"/>
                </a:cxn>
                <a:cxn ang="0">
                  <a:pos x="80" y="410"/>
                </a:cxn>
                <a:cxn ang="0">
                  <a:pos x="85" y="394"/>
                </a:cxn>
                <a:cxn ang="0">
                  <a:pos x="91" y="384"/>
                </a:cxn>
                <a:cxn ang="0">
                  <a:pos x="118" y="314"/>
                </a:cxn>
                <a:cxn ang="0">
                  <a:pos x="139" y="256"/>
                </a:cxn>
                <a:cxn ang="0">
                  <a:pos x="144" y="234"/>
                </a:cxn>
                <a:cxn ang="0">
                  <a:pos x="144" y="218"/>
                </a:cxn>
                <a:cxn ang="0">
                  <a:pos x="134" y="202"/>
                </a:cxn>
                <a:cxn ang="0">
                  <a:pos x="85" y="213"/>
                </a:cxn>
                <a:cxn ang="0">
                  <a:pos x="32" y="293"/>
                </a:cxn>
                <a:cxn ang="0">
                  <a:pos x="27" y="304"/>
                </a:cxn>
                <a:cxn ang="0">
                  <a:pos x="11" y="309"/>
                </a:cxn>
                <a:cxn ang="0">
                  <a:pos x="0" y="304"/>
                </a:cxn>
                <a:cxn ang="0">
                  <a:pos x="5" y="277"/>
                </a:cxn>
                <a:cxn ang="0">
                  <a:pos x="43" y="213"/>
                </a:cxn>
                <a:cxn ang="0">
                  <a:pos x="123" y="176"/>
                </a:cxn>
                <a:cxn ang="0">
                  <a:pos x="219" y="0"/>
                </a:cxn>
                <a:cxn ang="0">
                  <a:pos x="235" y="21"/>
                </a:cxn>
                <a:cxn ang="0">
                  <a:pos x="235" y="48"/>
                </a:cxn>
                <a:cxn ang="0">
                  <a:pos x="208" y="74"/>
                </a:cxn>
                <a:cxn ang="0">
                  <a:pos x="182" y="74"/>
                </a:cxn>
                <a:cxn ang="0">
                  <a:pos x="160" y="69"/>
                </a:cxn>
                <a:cxn ang="0">
                  <a:pos x="155" y="48"/>
                </a:cxn>
                <a:cxn ang="0">
                  <a:pos x="166" y="16"/>
                </a:cxn>
                <a:cxn ang="0">
                  <a:pos x="192" y="0"/>
                </a:cxn>
              </a:cxnLst>
              <a:rect l="0" t="0" r="r" b="b"/>
              <a:pathLst>
                <a:path w="278" h="528">
                  <a:moveTo>
                    <a:pt x="123" y="176"/>
                  </a:moveTo>
                  <a:lnTo>
                    <a:pt x="150" y="176"/>
                  </a:lnTo>
                  <a:lnTo>
                    <a:pt x="171" y="186"/>
                  </a:lnTo>
                  <a:lnTo>
                    <a:pt x="187" y="197"/>
                  </a:lnTo>
                  <a:lnTo>
                    <a:pt x="198" y="208"/>
                  </a:lnTo>
                  <a:lnTo>
                    <a:pt x="208" y="224"/>
                  </a:lnTo>
                  <a:lnTo>
                    <a:pt x="208" y="245"/>
                  </a:lnTo>
                  <a:lnTo>
                    <a:pt x="208" y="256"/>
                  </a:lnTo>
                  <a:lnTo>
                    <a:pt x="203" y="272"/>
                  </a:lnTo>
                  <a:lnTo>
                    <a:pt x="198" y="282"/>
                  </a:lnTo>
                  <a:lnTo>
                    <a:pt x="187" y="309"/>
                  </a:lnTo>
                  <a:lnTo>
                    <a:pt x="176" y="346"/>
                  </a:lnTo>
                  <a:lnTo>
                    <a:pt x="160" y="373"/>
                  </a:lnTo>
                  <a:lnTo>
                    <a:pt x="155" y="389"/>
                  </a:lnTo>
                  <a:lnTo>
                    <a:pt x="150" y="405"/>
                  </a:lnTo>
                  <a:lnTo>
                    <a:pt x="144" y="416"/>
                  </a:lnTo>
                  <a:lnTo>
                    <a:pt x="139" y="432"/>
                  </a:lnTo>
                  <a:lnTo>
                    <a:pt x="134" y="448"/>
                  </a:lnTo>
                  <a:lnTo>
                    <a:pt x="128" y="458"/>
                  </a:lnTo>
                  <a:lnTo>
                    <a:pt x="128" y="474"/>
                  </a:lnTo>
                  <a:lnTo>
                    <a:pt x="128" y="485"/>
                  </a:lnTo>
                  <a:lnTo>
                    <a:pt x="134" y="496"/>
                  </a:lnTo>
                  <a:lnTo>
                    <a:pt x="139" y="501"/>
                  </a:lnTo>
                  <a:lnTo>
                    <a:pt x="155" y="501"/>
                  </a:lnTo>
                  <a:lnTo>
                    <a:pt x="187" y="490"/>
                  </a:lnTo>
                  <a:lnTo>
                    <a:pt x="219" y="458"/>
                  </a:lnTo>
                  <a:lnTo>
                    <a:pt x="240" y="416"/>
                  </a:lnTo>
                  <a:lnTo>
                    <a:pt x="246" y="405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7" y="400"/>
                  </a:lnTo>
                  <a:lnTo>
                    <a:pt x="262" y="400"/>
                  </a:lnTo>
                  <a:lnTo>
                    <a:pt x="267" y="400"/>
                  </a:lnTo>
                  <a:lnTo>
                    <a:pt x="273" y="40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3" y="426"/>
                  </a:lnTo>
                  <a:lnTo>
                    <a:pt x="257" y="458"/>
                  </a:lnTo>
                  <a:lnTo>
                    <a:pt x="230" y="490"/>
                  </a:lnTo>
                  <a:lnTo>
                    <a:pt x="192" y="517"/>
                  </a:lnTo>
                  <a:lnTo>
                    <a:pt x="150" y="528"/>
                  </a:lnTo>
                  <a:lnTo>
                    <a:pt x="128" y="528"/>
                  </a:lnTo>
                  <a:lnTo>
                    <a:pt x="107" y="517"/>
                  </a:lnTo>
                  <a:lnTo>
                    <a:pt x="85" y="512"/>
                  </a:lnTo>
                  <a:lnTo>
                    <a:pt x="75" y="496"/>
                  </a:lnTo>
                  <a:lnTo>
                    <a:pt x="64" y="480"/>
                  </a:lnTo>
                  <a:lnTo>
                    <a:pt x="64" y="458"/>
                  </a:lnTo>
                  <a:lnTo>
                    <a:pt x="64" y="442"/>
                  </a:lnTo>
                  <a:lnTo>
                    <a:pt x="75" y="426"/>
                  </a:lnTo>
                  <a:lnTo>
                    <a:pt x="80" y="410"/>
                  </a:lnTo>
                  <a:lnTo>
                    <a:pt x="80" y="405"/>
                  </a:lnTo>
                  <a:lnTo>
                    <a:pt x="85" y="394"/>
                  </a:lnTo>
                  <a:lnTo>
                    <a:pt x="85" y="389"/>
                  </a:lnTo>
                  <a:lnTo>
                    <a:pt x="91" y="384"/>
                  </a:lnTo>
                  <a:lnTo>
                    <a:pt x="101" y="357"/>
                  </a:lnTo>
                  <a:lnTo>
                    <a:pt x="118" y="314"/>
                  </a:lnTo>
                  <a:lnTo>
                    <a:pt x="134" y="282"/>
                  </a:lnTo>
                  <a:lnTo>
                    <a:pt x="139" y="256"/>
                  </a:lnTo>
                  <a:lnTo>
                    <a:pt x="144" y="245"/>
                  </a:lnTo>
                  <a:lnTo>
                    <a:pt x="144" y="234"/>
                  </a:lnTo>
                  <a:lnTo>
                    <a:pt x="144" y="229"/>
                  </a:lnTo>
                  <a:lnTo>
                    <a:pt x="144" y="218"/>
                  </a:lnTo>
                  <a:lnTo>
                    <a:pt x="139" y="208"/>
                  </a:lnTo>
                  <a:lnTo>
                    <a:pt x="134" y="202"/>
                  </a:lnTo>
                  <a:lnTo>
                    <a:pt x="123" y="202"/>
                  </a:lnTo>
                  <a:lnTo>
                    <a:pt x="85" y="213"/>
                  </a:lnTo>
                  <a:lnTo>
                    <a:pt x="53" y="245"/>
                  </a:lnTo>
                  <a:lnTo>
                    <a:pt x="32" y="293"/>
                  </a:lnTo>
                  <a:lnTo>
                    <a:pt x="32" y="298"/>
                  </a:lnTo>
                  <a:lnTo>
                    <a:pt x="27" y="304"/>
                  </a:lnTo>
                  <a:lnTo>
                    <a:pt x="16" y="309"/>
                  </a:lnTo>
                  <a:lnTo>
                    <a:pt x="11" y="309"/>
                  </a:lnTo>
                  <a:lnTo>
                    <a:pt x="5" y="304"/>
                  </a:lnTo>
                  <a:lnTo>
                    <a:pt x="0" y="304"/>
                  </a:lnTo>
                  <a:lnTo>
                    <a:pt x="0" y="293"/>
                  </a:lnTo>
                  <a:lnTo>
                    <a:pt x="5" y="277"/>
                  </a:lnTo>
                  <a:lnTo>
                    <a:pt x="21" y="245"/>
                  </a:lnTo>
                  <a:lnTo>
                    <a:pt x="43" y="213"/>
                  </a:lnTo>
                  <a:lnTo>
                    <a:pt x="80" y="186"/>
                  </a:lnTo>
                  <a:lnTo>
                    <a:pt x="123" y="176"/>
                  </a:lnTo>
                  <a:close/>
                  <a:moveTo>
                    <a:pt x="203" y="0"/>
                  </a:moveTo>
                  <a:lnTo>
                    <a:pt x="219" y="0"/>
                  </a:lnTo>
                  <a:lnTo>
                    <a:pt x="230" y="10"/>
                  </a:lnTo>
                  <a:lnTo>
                    <a:pt x="235" y="21"/>
                  </a:lnTo>
                  <a:lnTo>
                    <a:pt x="240" y="32"/>
                  </a:lnTo>
                  <a:lnTo>
                    <a:pt x="235" y="48"/>
                  </a:lnTo>
                  <a:lnTo>
                    <a:pt x="224" y="64"/>
                  </a:lnTo>
                  <a:lnTo>
                    <a:pt x="208" y="74"/>
                  </a:lnTo>
                  <a:lnTo>
                    <a:pt x="192" y="80"/>
                  </a:lnTo>
                  <a:lnTo>
                    <a:pt x="182" y="74"/>
                  </a:lnTo>
                  <a:lnTo>
                    <a:pt x="171" y="74"/>
                  </a:lnTo>
                  <a:lnTo>
                    <a:pt x="160" y="69"/>
                  </a:lnTo>
                  <a:lnTo>
                    <a:pt x="155" y="58"/>
                  </a:lnTo>
                  <a:lnTo>
                    <a:pt x="155" y="48"/>
                  </a:lnTo>
                  <a:lnTo>
                    <a:pt x="160" y="32"/>
                  </a:lnTo>
                  <a:lnTo>
                    <a:pt x="166" y="16"/>
                  </a:lnTo>
                  <a:lnTo>
                    <a:pt x="176" y="5"/>
                  </a:lnTo>
                  <a:lnTo>
                    <a:pt x="192" y="0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15329" y="4869"/>
              <a:ext cx="2812" cy="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6"/>
            <p:cNvSpPr>
              <a:spLocks noEditPoints="1"/>
            </p:cNvSpPr>
            <p:nvPr/>
          </p:nvSpPr>
          <p:spPr bwMode="auto">
            <a:xfrm>
              <a:off x="16051" y="5056"/>
              <a:ext cx="647" cy="827"/>
            </a:xfrm>
            <a:custGeom>
              <a:avLst/>
              <a:gdLst/>
              <a:ahLst/>
              <a:cxnLst>
                <a:cxn ang="0">
                  <a:pos x="289" y="331"/>
                </a:cxn>
                <a:cxn ang="0">
                  <a:pos x="187" y="400"/>
                </a:cxn>
                <a:cxn ang="0">
                  <a:pos x="139" y="480"/>
                </a:cxn>
                <a:cxn ang="0">
                  <a:pos x="112" y="560"/>
                </a:cxn>
                <a:cxn ang="0">
                  <a:pos x="96" y="656"/>
                </a:cxn>
                <a:cxn ang="0">
                  <a:pos x="107" y="709"/>
                </a:cxn>
                <a:cxn ang="0">
                  <a:pos x="144" y="763"/>
                </a:cxn>
                <a:cxn ang="0">
                  <a:pos x="241" y="789"/>
                </a:cxn>
                <a:cxn ang="0">
                  <a:pos x="305" y="779"/>
                </a:cxn>
                <a:cxn ang="0">
                  <a:pos x="406" y="709"/>
                </a:cxn>
                <a:cxn ang="0">
                  <a:pos x="470" y="608"/>
                </a:cxn>
                <a:cxn ang="0">
                  <a:pos x="503" y="512"/>
                </a:cxn>
                <a:cxn ang="0">
                  <a:pos x="497" y="432"/>
                </a:cxn>
                <a:cxn ang="0">
                  <a:pos x="454" y="357"/>
                </a:cxn>
                <a:cxn ang="0">
                  <a:pos x="358" y="320"/>
                </a:cxn>
                <a:cxn ang="0">
                  <a:pos x="444" y="11"/>
                </a:cxn>
                <a:cxn ang="0">
                  <a:pos x="567" y="80"/>
                </a:cxn>
                <a:cxn ang="0">
                  <a:pos x="642" y="213"/>
                </a:cxn>
                <a:cxn ang="0">
                  <a:pos x="647" y="363"/>
                </a:cxn>
                <a:cxn ang="0">
                  <a:pos x="609" y="512"/>
                </a:cxn>
                <a:cxn ang="0">
                  <a:pos x="529" y="661"/>
                </a:cxn>
                <a:cxn ang="0">
                  <a:pos x="406" y="779"/>
                </a:cxn>
                <a:cxn ang="0">
                  <a:pos x="241" y="827"/>
                </a:cxn>
                <a:cxn ang="0">
                  <a:pos x="96" y="789"/>
                </a:cxn>
                <a:cxn ang="0">
                  <a:pos x="21" y="709"/>
                </a:cxn>
                <a:cxn ang="0">
                  <a:pos x="0" y="619"/>
                </a:cxn>
                <a:cxn ang="0">
                  <a:pos x="16" y="539"/>
                </a:cxn>
                <a:cxn ang="0">
                  <a:pos x="59" y="448"/>
                </a:cxn>
                <a:cxn ang="0">
                  <a:pos x="182" y="336"/>
                </a:cxn>
                <a:cxn ang="0">
                  <a:pos x="353" y="288"/>
                </a:cxn>
                <a:cxn ang="0">
                  <a:pos x="454" y="320"/>
                </a:cxn>
                <a:cxn ang="0">
                  <a:pos x="513" y="384"/>
                </a:cxn>
                <a:cxn ang="0">
                  <a:pos x="540" y="363"/>
                </a:cxn>
                <a:cxn ang="0">
                  <a:pos x="551" y="283"/>
                </a:cxn>
                <a:cxn ang="0">
                  <a:pos x="545" y="176"/>
                </a:cxn>
                <a:cxn ang="0">
                  <a:pos x="492" y="80"/>
                </a:cxn>
                <a:cxn ang="0">
                  <a:pos x="412" y="37"/>
                </a:cxn>
                <a:cxn ang="0">
                  <a:pos x="348" y="32"/>
                </a:cxn>
                <a:cxn ang="0">
                  <a:pos x="278" y="53"/>
                </a:cxn>
                <a:cxn ang="0">
                  <a:pos x="198" y="117"/>
                </a:cxn>
                <a:cxn ang="0">
                  <a:pos x="219" y="123"/>
                </a:cxn>
                <a:cxn ang="0">
                  <a:pos x="235" y="133"/>
                </a:cxn>
                <a:cxn ang="0">
                  <a:pos x="241" y="160"/>
                </a:cxn>
                <a:cxn ang="0">
                  <a:pos x="235" y="187"/>
                </a:cxn>
                <a:cxn ang="0">
                  <a:pos x="214" y="208"/>
                </a:cxn>
                <a:cxn ang="0">
                  <a:pos x="182" y="219"/>
                </a:cxn>
                <a:cxn ang="0">
                  <a:pos x="155" y="213"/>
                </a:cxn>
                <a:cxn ang="0">
                  <a:pos x="139" y="203"/>
                </a:cxn>
                <a:cxn ang="0">
                  <a:pos x="134" y="187"/>
                </a:cxn>
                <a:cxn ang="0">
                  <a:pos x="139" y="160"/>
                </a:cxn>
                <a:cxn ang="0">
                  <a:pos x="171" y="96"/>
                </a:cxn>
                <a:cxn ang="0">
                  <a:pos x="241" y="32"/>
                </a:cxn>
                <a:cxn ang="0">
                  <a:pos x="369" y="0"/>
                </a:cxn>
              </a:cxnLst>
              <a:rect l="0" t="0" r="r" b="b"/>
              <a:pathLst>
                <a:path w="647" h="827">
                  <a:moveTo>
                    <a:pt x="358" y="320"/>
                  </a:moveTo>
                  <a:lnTo>
                    <a:pt x="289" y="331"/>
                  </a:lnTo>
                  <a:lnTo>
                    <a:pt x="230" y="363"/>
                  </a:lnTo>
                  <a:lnTo>
                    <a:pt x="187" y="400"/>
                  </a:lnTo>
                  <a:lnTo>
                    <a:pt x="155" y="443"/>
                  </a:lnTo>
                  <a:lnTo>
                    <a:pt x="139" y="480"/>
                  </a:lnTo>
                  <a:lnTo>
                    <a:pt x="128" y="512"/>
                  </a:lnTo>
                  <a:lnTo>
                    <a:pt x="112" y="560"/>
                  </a:lnTo>
                  <a:lnTo>
                    <a:pt x="102" y="613"/>
                  </a:lnTo>
                  <a:lnTo>
                    <a:pt x="96" y="656"/>
                  </a:lnTo>
                  <a:lnTo>
                    <a:pt x="102" y="677"/>
                  </a:lnTo>
                  <a:lnTo>
                    <a:pt x="107" y="709"/>
                  </a:lnTo>
                  <a:lnTo>
                    <a:pt x="123" y="736"/>
                  </a:lnTo>
                  <a:lnTo>
                    <a:pt x="144" y="763"/>
                  </a:lnTo>
                  <a:lnTo>
                    <a:pt x="187" y="784"/>
                  </a:lnTo>
                  <a:lnTo>
                    <a:pt x="241" y="789"/>
                  </a:lnTo>
                  <a:lnTo>
                    <a:pt x="241" y="789"/>
                  </a:lnTo>
                  <a:lnTo>
                    <a:pt x="305" y="779"/>
                  </a:lnTo>
                  <a:lnTo>
                    <a:pt x="364" y="752"/>
                  </a:lnTo>
                  <a:lnTo>
                    <a:pt x="406" y="709"/>
                  </a:lnTo>
                  <a:lnTo>
                    <a:pt x="444" y="661"/>
                  </a:lnTo>
                  <a:lnTo>
                    <a:pt x="470" y="608"/>
                  </a:lnTo>
                  <a:lnTo>
                    <a:pt x="487" y="555"/>
                  </a:lnTo>
                  <a:lnTo>
                    <a:pt x="503" y="512"/>
                  </a:lnTo>
                  <a:lnTo>
                    <a:pt x="503" y="475"/>
                  </a:lnTo>
                  <a:lnTo>
                    <a:pt x="497" y="432"/>
                  </a:lnTo>
                  <a:lnTo>
                    <a:pt x="481" y="389"/>
                  </a:lnTo>
                  <a:lnTo>
                    <a:pt x="454" y="357"/>
                  </a:lnTo>
                  <a:lnTo>
                    <a:pt x="412" y="331"/>
                  </a:lnTo>
                  <a:lnTo>
                    <a:pt x="358" y="320"/>
                  </a:lnTo>
                  <a:close/>
                  <a:moveTo>
                    <a:pt x="369" y="0"/>
                  </a:moveTo>
                  <a:lnTo>
                    <a:pt x="444" y="11"/>
                  </a:lnTo>
                  <a:lnTo>
                    <a:pt x="508" y="37"/>
                  </a:lnTo>
                  <a:lnTo>
                    <a:pt x="567" y="80"/>
                  </a:lnTo>
                  <a:lnTo>
                    <a:pt x="609" y="139"/>
                  </a:lnTo>
                  <a:lnTo>
                    <a:pt x="642" y="213"/>
                  </a:lnTo>
                  <a:lnTo>
                    <a:pt x="647" y="304"/>
                  </a:lnTo>
                  <a:lnTo>
                    <a:pt x="647" y="363"/>
                  </a:lnTo>
                  <a:lnTo>
                    <a:pt x="631" y="432"/>
                  </a:lnTo>
                  <a:lnTo>
                    <a:pt x="609" y="512"/>
                  </a:lnTo>
                  <a:lnTo>
                    <a:pt x="572" y="587"/>
                  </a:lnTo>
                  <a:lnTo>
                    <a:pt x="529" y="661"/>
                  </a:lnTo>
                  <a:lnTo>
                    <a:pt x="476" y="725"/>
                  </a:lnTo>
                  <a:lnTo>
                    <a:pt x="406" y="779"/>
                  </a:lnTo>
                  <a:lnTo>
                    <a:pt x="326" y="811"/>
                  </a:lnTo>
                  <a:lnTo>
                    <a:pt x="241" y="827"/>
                  </a:lnTo>
                  <a:lnTo>
                    <a:pt x="160" y="816"/>
                  </a:lnTo>
                  <a:lnTo>
                    <a:pt x="96" y="789"/>
                  </a:lnTo>
                  <a:lnTo>
                    <a:pt x="54" y="752"/>
                  </a:lnTo>
                  <a:lnTo>
                    <a:pt x="21" y="709"/>
                  </a:lnTo>
                  <a:lnTo>
                    <a:pt x="5" y="661"/>
                  </a:lnTo>
                  <a:lnTo>
                    <a:pt x="0" y="619"/>
                  </a:lnTo>
                  <a:lnTo>
                    <a:pt x="5" y="576"/>
                  </a:lnTo>
                  <a:lnTo>
                    <a:pt x="16" y="539"/>
                  </a:lnTo>
                  <a:lnTo>
                    <a:pt x="21" y="512"/>
                  </a:lnTo>
                  <a:lnTo>
                    <a:pt x="59" y="448"/>
                  </a:lnTo>
                  <a:lnTo>
                    <a:pt x="112" y="389"/>
                  </a:lnTo>
                  <a:lnTo>
                    <a:pt x="182" y="336"/>
                  </a:lnTo>
                  <a:lnTo>
                    <a:pt x="262" y="304"/>
                  </a:lnTo>
                  <a:lnTo>
                    <a:pt x="353" y="288"/>
                  </a:lnTo>
                  <a:lnTo>
                    <a:pt x="412" y="299"/>
                  </a:lnTo>
                  <a:lnTo>
                    <a:pt x="454" y="320"/>
                  </a:lnTo>
                  <a:lnTo>
                    <a:pt x="487" y="347"/>
                  </a:lnTo>
                  <a:lnTo>
                    <a:pt x="513" y="384"/>
                  </a:lnTo>
                  <a:lnTo>
                    <a:pt x="524" y="421"/>
                  </a:lnTo>
                  <a:lnTo>
                    <a:pt x="540" y="363"/>
                  </a:lnTo>
                  <a:lnTo>
                    <a:pt x="551" y="320"/>
                  </a:lnTo>
                  <a:lnTo>
                    <a:pt x="551" y="283"/>
                  </a:lnTo>
                  <a:lnTo>
                    <a:pt x="556" y="245"/>
                  </a:lnTo>
                  <a:lnTo>
                    <a:pt x="545" y="176"/>
                  </a:lnTo>
                  <a:lnTo>
                    <a:pt x="524" y="117"/>
                  </a:lnTo>
                  <a:lnTo>
                    <a:pt x="492" y="80"/>
                  </a:lnTo>
                  <a:lnTo>
                    <a:pt x="454" y="53"/>
                  </a:lnTo>
                  <a:lnTo>
                    <a:pt x="412" y="37"/>
                  </a:lnTo>
                  <a:lnTo>
                    <a:pt x="369" y="32"/>
                  </a:lnTo>
                  <a:lnTo>
                    <a:pt x="348" y="32"/>
                  </a:lnTo>
                  <a:lnTo>
                    <a:pt x="315" y="37"/>
                  </a:lnTo>
                  <a:lnTo>
                    <a:pt x="278" y="53"/>
                  </a:lnTo>
                  <a:lnTo>
                    <a:pt x="235" y="75"/>
                  </a:lnTo>
                  <a:lnTo>
                    <a:pt x="198" y="117"/>
                  </a:lnTo>
                  <a:lnTo>
                    <a:pt x="209" y="117"/>
                  </a:lnTo>
                  <a:lnTo>
                    <a:pt x="219" y="123"/>
                  </a:lnTo>
                  <a:lnTo>
                    <a:pt x="230" y="128"/>
                  </a:lnTo>
                  <a:lnTo>
                    <a:pt x="235" y="133"/>
                  </a:lnTo>
                  <a:lnTo>
                    <a:pt x="241" y="144"/>
                  </a:lnTo>
                  <a:lnTo>
                    <a:pt x="241" y="160"/>
                  </a:lnTo>
                  <a:lnTo>
                    <a:pt x="241" y="176"/>
                  </a:lnTo>
                  <a:lnTo>
                    <a:pt x="235" y="187"/>
                  </a:lnTo>
                  <a:lnTo>
                    <a:pt x="225" y="197"/>
                  </a:lnTo>
                  <a:lnTo>
                    <a:pt x="214" y="208"/>
                  </a:lnTo>
                  <a:lnTo>
                    <a:pt x="198" y="219"/>
                  </a:lnTo>
                  <a:lnTo>
                    <a:pt x="182" y="219"/>
                  </a:lnTo>
                  <a:lnTo>
                    <a:pt x="166" y="219"/>
                  </a:lnTo>
                  <a:lnTo>
                    <a:pt x="155" y="213"/>
                  </a:lnTo>
                  <a:lnTo>
                    <a:pt x="144" y="208"/>
                  </a:lnTo>
                  <a:lnTo>
                    <a:pt x="139" y="203"/>
                  </a:lnTo>
                  <a:lnTo>
                    <a:pt x="139" y="192"/>
                  </a:lnTo>
                  <a:lnTo>
                    <a:pt x="134" y="187"/>
                  </a:lnTo>
                  <a:lnTo>
                    <a:pt x="134" y="181"/>
                  </a:lnTo>
                  <a:lnTo>
                    <a:pt x="139" y="160"/>
                  </a:lnTo>
                  <a:lnTo>
                    <a:pt x="150" y="128"/>
                  </a:lnTo>
                  <a:lnTo>
                    <a:pt x="171" y="96"/>
                  </a:lnTo>
                  <a:lnTo>
                    <a:pt x="198" y="59"/>
                  </a:lnTo>
                  <a:lnTo>
                    <a:pt x="241" y="32"/>
                  </a:lnTo>
                  <a:lnTo>
                    <a:pt x="299" y="11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7"/>
            <p:cNvSpPr>
              <a:spLocks noEditPoints="1"/>
            </p:cNvSpPr>
            <p:nvPr/>
          </p:nvSpPr>
          <p:spPr bwMode="auto">
            <a:xfrm>
              <a:off x="16799" y="5365"/>
              <a:ext cx="578" cy="502"/>
            </a:xfrm>
            <a:custGeom>
              <a:avLst/>
              <a:gdLst/>
              <a:ahLst/>
              <a:cxnLst>
                <a:cxn ang="0">
                  <a:pos x="268" y="32"/>
                </a:cxn>
                <a:cxn ang="0">
                  <a:pos x="193" y="80"/>
                </a:cxn>
                <a:cxn ang="0">
                  <a:pos x="134" y="182"/>
                </a:cxn>
                <a:cxn ang="0">
                  <a:pos x="102" y="310"/>
                </a:cxn>
                <a:cxn ang="0">
                  <a:pos x="102" y="416"/>
                </a:cxn>
                <a:cxn ang="0">
                  <a:pos x="145" y="470"/>
                </a:cxn>
                <a:cxn ang="0">
                  <a:pos x="225" y="464"/>
                </a:cxn>
                <a:cxn ang="0">
                  <a:pos x="278" y="427"/>
                </a:cxn>
                <a:cxn ang="0">
                  <a:pos x="316" y="395"/>
                </a:cxn>
                <a:cxn ang="0">
                  <a:pos x="337" y="352"/>
                </a:cxn>
                <a:cxn ang="0">
                  <a:pos x="396" y="144"/>
                </a:cxn>
                <a:cxn ang="0">
                  <a:pos x="391" y="112"/>
                </a:cxn>
                <a:cxn ang="0">
                  <a:pos x="364" y="59"/>
                </a:cxn>
                <a:cxn ang="0">
                  <a:pos x="294" y="27"/>
                </a:cxn>
                <a:cxn ang="0">
                  <a:pos x="343" y="6"/>
                </a:cxn>
                <a:cxn ang="0">
                  <a:pos x="412" y="64"/>
                </a:cxn>
                <a:cxn ang="0">
                  <a:pos x="417" y="48"/>
                </a:cxn>
                <a:cxn ang="0">
                  <a:pos x="439" y="27"/>
                </a:cxn>
                <a:cxn ang="0">
                  <a:pos x="466" y="22"/>
                </a:cxn>
                <a:cxn ang="0">
                  <a:pos x="487" y="27"/>
                </a:cxn>
                <a:cxn ang="0">
                  <a:pos x="498" y="43"/>
                </a:cxn>
                <a:cxn ang="0">
                  <a:pos x="498" y="75"/>
                </a:cxn>
                <a:cxn ang="0">
                  <a:pos x="482" y="144"/>
                </a:cxn>
                <a:cxn ang="0">
                  <a:pos x="449" y="278"/>
                </a:cxn>
                <a:cxn ang="0">
                  <a:pos x="428" y="363"/>
                </a:cxn>
                <a:cxn ang="0">
                  <a:pos x="417" y="422"/>
                </a:cxn>
                <a:cxn ang="0">
                  <a:pos x="423" y="454"/>
                </a:cxn>
                <a:cxn ang="0">
                  <a:pos x="439" y="470"/>
                </a:cxn>
                <a:cxn ang="0">
                  <a:pos x="487" y="464"/>
                </a:cxn>
                <a:cxn ang="0">
                  <a:pos x="524" y="395"/>
                </a:cxn>
                <a:cxn ang="0">
                  <a:pos x="540" y="336"/>
                </a:cxn>
                <a:cxn ang="0">
                  <a:pos x="546" y="320"/>
                </a:cxn>
                <a:cxn ang="0">
                  <a:pos x="562" y="320"/>
                </a:cxn>
                <a:cxn ang="0">
                  <a:pos x="567" y="320"/>
                </a:cxn>
                <a:cxn ang="0">
                  <a:pos x="578" y="326"/>
                </a:cxn>
                <a:cxn ang="0">
                  <a:pos x="578" y="347"/>
                </a:cxn>
                <a:cxn ang="0">
                  <a:pos x="556" y="411"/>
                </a:cxn>
                <a:cxn ang="0">
                  <a:pos x="519" y="475"/>
                </a:cxn>
                <a:cxn ang="0">
                  <a:pos x="449" y="502"/>
                </a:cxn>
                <a:cxn ang="0">
                  <a:pos x="391" y="491"/>
                </a:cxn>
                <a:cxn ang="0">
                  <a:pos x="337" y="427"/>
                </a:cxn>
                <a:cxn ang="0">
                  <a:pos x="236" y="496"/>
                </a:cxn>
                <a:cxn ang="0">
                  <a:pos x="107" y="491"/>
                </a:cxn>
                <a:cxn ang="0">
                  <a:pos x="16" y="395"/>
                </a:cxn>
                <a:cxn ang="0">
                  <a:pos x="16" y="224"/>
                </a:cxn>
                <a:cxn ang="0">
                  <a:pos x="129" y="64"/>
                </a:cxn>
                <a:cxn ang="0">
                  <a:pos x="294" y="0"/>
                </a:cxn>
              </a:cxnLst>
              <a:rect l="0" t="0" r="r" b="b"/>
              <a:pathLst>
                <a:path w="578" h="502">
                  <a:moveTo>
                    <a:pt x="294" y="27"/>
                  </a:moveTo>
                  <a:lnTo>
                    <a:pt x="268" y="32"/>
                  </a:lnTo>
                  <a:lnTo>
                    <a:pt x="230" y="48"/>
                  </a:lnTo>
                  <a:lnTo>
                    <a:pt x="193" y="80"/>
                  </a:lnTo>
                  <a:lnTo>
                    <a:pt x="155" y="139"/>
                  </a:lnTo>
                  <a:lnTo>
                    <a:pt x="134" y="182"/>
                  </a:lnTo>
                  <a:lnTo>
                    <a:pt x="113" y="246"/>
                  </a:lnTo>
                  <a:lnTo>
                    <a:pt x="102" y="310"/>
                  </a:lnTo>
                  <a:lnTo>
                    <a:pt x="97" y="363"/>
                  </a:lnTo>
                  <a:lnTo>
                    <a:pt x="102" y="416"/>
                  </a:lnTo>
                  <a:lnTo>
                    <a:pt x="118" y="448"/>
                  </a:lnTo>
                  <a:lnTo>
                    <a:pt x="145" y="470"/>
                  </a:lnTo>
                  <a:lnTo>
                    <a:pt x="177" y="475"/>
                  </a:lnTo>
                  <a:lnTo>
                    <a:pt x="225" y="464"/>
                  </a:lnTo>
                  <a:lnTo>
                    <a:pt x="262" y="443"/>
                  </a:lnTo>
                  <a:lnTo>
                    <a:pt x="278" y="427"/>
                  </a:lnTo>
                  <a:lnTo>
                    <a:pt x="300" y="411"/>
                  </a:lnTo>
                  <a:lnTo>
                    <a:pt x="316" y="395"/>
                  </a:lnTo>
                  <a:lnTo>
                    <a:pt x="332" y="374"/>
                  </a:lnTo>
                  <a:lnTo>
                    <a:pt x="337" y="352"/>
                  </a:lnTo>
                  <a:lnTo>
                    <a:pt x="337" y="352"/>
                  </a:lnTo>
                  <a:lnTo>
                    <a:pt x="396" y="144"/>
                  </a:lnTo>
                  <a:lnTo>
                    <a:pt x="396" y="128"/>
                  </a:lnTo>
                  <a:lnTo>
                    <a:pt x="391" y="112"/>
                  </a:lnTo>
                  <a:lnTo>
                    <a:pt x="385" y="86"/>
                  </a:lnTo>
                  <a:lnTo>
                    <a:pt x="364" y="59"/>
                  </a:lnTo>
                  <a:lnTo>
                    <a:pt x="337" y="38"/>
                  </a:lnTo>
                  <a:lnTo>
                    <a:pt x="294" y="27"/>
                  </a:lnTo>
                  <a:close/>
                  <a:moveTo>
                    <a:pt x="294" y="0"/>
                  </a:moveTo>
                  <a:lnTo>
                    <a:pt x="343" y="6"/>
                  </a:lnTo>
                  <a:lnTo>
                    <a:pt x="385" y="32"/>
                  </a:lnTo>
                  <a:lnTo>
                    <a:pt x="412" y="64"/>
                  </a:lnTo>
                  <a:lnTo>
                    <a:pt x="412" y="64"/>
                  </a:lnTo>
                  <a:lnTo>
                    <a:pt x="417" y="48"/>
                  </a:lnTo>
                  <a:lnTo>
                    <a:pt x="428" y="38"/>
                  </a:lnTo>
                  <a:lnTo>
                    <a:pt x="439" y="27"/>
                  </a:lnTo>
                  <a:lnTo>
                    <a:pt x="449" y="22"/>
                  </a:lnTo>
                  <a:lnTo>
                    <a:pt x="466" y="22"/>
                  </a:lnTo>
                  <a:lnTo>
                    <a:pt x="476" y="22"/>
                  </a:lnTo>
                  <a:lnTo>
                    <a:pt x="487" y="27"/>
                  </a:lnTo>
                  <a:lnTo>
                    <a:pt x="492" y="32"/>
                  </a:lnTo>
                  <a:lnTo>
                    <a:pt x="498" y="43"/>
                  </a:lnTo>
                  <a:lnTo>
                    <a:pt x="503" y="59"/>
                  </a:lnTo>
                  <a:lnTo>
                    <a:pt x="498" y="75"/>
                  </a:lnTo>
                  <a:lnTo>
                    <a:pt x="492" y="107"/>
                  </a:lnTo>
                  <a:lnTo>
                    <a:pt x="482" y="144"/>
                  </a:lnTo>
                  <a:lnTo>
                    <a:pt x="460" y="230"/>
                  </a:lnTo>
                  <a:lnTo>
                    <a:pt x="449" y="278"/>
                  </a:lnTo>
                  <a:lnTo>
                    <a:pt x="433" y="331"/>
                  </a:lnTo>
                  <a:lnTo>
                    <a:pt x="428" y="363"/>
                  </a:lnTo>
                  <a:lnTo>
                    <a:pt x="417" y="395"/>
                  </a:lnTo>
                  <a:lnTo>
                    <a:pt x="417" y="422"/>
                  </a:lnTo>
                  <a:lnTo>
                    <a:pt x="417" y="438"/>
                  </a:lnTo>
                  <a:lnTo>
                    <a:pt x="423" y="454"/>
                  </a:lnTo>
                  <a:lnTo>
                    <a:pt x="428" y="464"/>
                  </a:lnTo>
                  <a:lnTo>
                    <a:pt x="439" y="470"/>
                  </a:lnTo>
                  <a:lnTo>
                    <a:pt x="455" y="475"/>
                  </a:lnTo>
                  <a:lnTo>
                    <a:pt x="487" y="464"/>
                  </a:lnTo>
                  <a:lnTo>
                    <a:pt x="508" y="432"/>
                  </a:lnTo>
                  <a:lnTo>
                    <a:pt x="524" y="395"/>
                  </a:lnTo>
                  <a:lnTo>
                    <a:pt x="535" y="352"/>
                  </a:lnTo>
                  <a:lnTo>
                    <a:pt x="540" y="336"/>
                  </a:lnTo>
                  <a:lnTo>
                    <a:pt x="546" y="331"/>
                  </a:lnTo>
                  <a:lnTo>
                    <a:pt x="546" y="320"/>
                  </a:lnTo>
                  <a:lnTo>
                    <a:pt x="551" y="320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7" y="320"/>
                  </a:lnTo>
                  <a:lnTo>
                    <a:pt x="572" y="320"/>
                  </a:lnTo>
                  <a:lnTo>
                    <a:pt x="578" y="326"/>
                  </a:lnTo>
                  <a:lnTo>
                    <a:pt x="578" y="336"/>
                  </a:lnTo>
                  <a:lnTo>
                    <a:pt x="578" y="347"/>
                  </a:lnTo>
                  <a:lnTo>
                    <a:pt x="567" y="374"/>
                  </a:lnTo>
                  <a:lnTo>
                    <a:pt x="556" y="411"/>
                  </a:lnTo>
                  <a:lnTo>
                    <a:pt x="540" y="448"/>
                  </a:lnTo>
                  <a:lnTo>
                    <a:pt x="519" y="475"/>
                  </a:lnTo>
                  <a:lnTo>
                    <a:pt x="487" y="496"/>
                  </a:lnTo>
                  <a:lnTo>
                    <a:pt x="449" y="502"/>
                  </a:lnTo>
                  <a:lnTo>
                    <a:pt x="423" y="502"/>
                  </a:lnTo>
                  <a:lnTo>
                    <a:pt x="391" y="491"/>
                  </a:lnTo>
                  <a:lnTo>
                    <a:pt x="359" y="470"/>
                  </a:lnTo>
                  <a:lnTo>
                    <a:pt x="337" y="427"/>
                  </a:lnTo>
                  <a:lnTo>
                    <a:pt x="289" y="464"/>
                  </a:lnTo>
                  <a:lnTo>
                    <a:pt x="236" y="496"/>
                  </a:lnTo>
                  <a:lnTo>
                    <a:pt x="177" y="502"/>
                  </a:lnTo>
                  <a:lnTo>
                    <a:pt x="107" y="491"/>
                  </a:lnTo>
                  <a:lnTo>
                    <a:pt x="54" y="454"/>
                  </a:lnTo>
                  <a:lnTo>
                    <a:pt x="16" y="395"/>
                  </a:lnTo>
                  <a:lnTo>
                    <a:pt x="0" y="320"/>
                  </a:lnTo>
                  <a:lnTo>
                    <a:pt x="16" y="224"/>
                  </a:lnTo>
                  <a:lnTo>
                    <a:pt x="65" y="134"/>
                  </a:lnTo>
                  <a:lnTo>
                    <a:pt x="129" y="64"/>
                  </a:lnTo>
                  <a:lnTo>
                    <a:pt x="209" y="16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2" name="Picture 177" descr="j04014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9587" y="5794375"/>
            <a:ext cx="1014413" cy="106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Surface Defect in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z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srgbClr val="0066FF"/>
                </a:solidFill>
              </a:rPr>
              <a:t> C  we have a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canonical surface defect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It can be obtained from an M2-brane ending at x</a:t>
            </a:r>
            <a:r>
              <a:rPr lang="en-US" sz="2800" baseline="30000" dirty="0" smtClean="0">
                <a:solidFill>
                  <a:srgbClr val="FF0066"/>
                </a:solidFill>
              </a:rPr>
              <a:t>1</a:t>
            </a:r>
            <a:r>
              <a:rPr lang="en-US" sz="2800" dirty="0" smtClean="0">
                <a:solidFill>
                  <a:srgbClr val="FF0066"/>
                </a:solidFill>
              </a:rPr>
              <a:t>=x</a:t>
            </a:r>
            <a:r>
              <a:rPr lang="en-US" sz="2800" baseline="30000" dirty="0" smtClean="0">
                <a:solidFill>
                  <a:srgbClr val="FF0066"/>
                </a:solidFill>
              </a:rPr>
              <a:t>2</a:t>
            </a:r>
            <a:r>
              <a:rPr lang="en-US" sz="2800" dirty="0" smtClean="0">
                <a:solidFill>
                  <a:srgbClr val="FF0066"/>
                </a:solidFill>
              </a:rPr>
              <a:t>=0  in </a:t>
            </a:r>
            <a:r>
              <a:rPr lang="en-US" sz="2800" dirty="0" smtClean="0">
                <a:solidFill>
                  <a:srgbClr val="FF0066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800" baseline="30000" dirty="0" smtClean="0">
                <a:solidFill>
                  <a:srgbClr val="FF0066"/>
                </a:solidFill>
              </a:rPr>
              <a:t>4</a:t>
            </a:r>
            <a:r>
              <a:rPr lang="en-US" sz="2800" dirty="0" smtClean="0">
                <a:solidFill>
                  <a:srgbClr val="FF0066"/>
                </a:solidFill>
              </a:rPr>
              <a:t> and z in C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0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 the IR the different </a:t>
            </a:r>
            <a:r>
              <a:rPr lang="en-US" sz="2400" dirty="0" err="1" smtClean="0">
                <a:solidFill>
                  <a:srgbClr val="009900"/>
                </a:solidFill>
              </a:rPr>
              <a:t>vacua</a:t>
            </a:r>
            <a:r>
              <a:rPr lang="en-US" sz="2400" dirty="0" smtClean="0">
                <a:solidFill>
                  <a:srgbClr val="009900"/>
                </a:solidFill>
              </a:rPr>
              <a:t> for this M2-brane are the different sheets in the fiber of the SW curve over z.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Therefore the </a:t>
            </a:r>
            <a:r>
              <a:rPr lang="en-US" sz="2400" dirty="0" err="1" smtClean="0">
                <a:solidFill>
                  <a:srgbClr val="6600FF"/>
                </a:solidFill>
              </a:rPr>
              <a:t>chiral</a:t>
            </a:r>
            <a:r>
              <a:rPr lang="en-US" sz="2400" dirty="0" smtClean="0">
                <a:solidFill>
                  <a:srgbClr val="6600FF"/>
                </a:solidFill>
              </a:rPr>
              <a:t> ring of the 2d theory should be the same as the equation for the SW curve!  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5181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Alday</a:t>
            </a:r>
            <a:r>
              <a:rPr lang="en-US" sz="1600" dirty="0" smtClean="0"/>
              <a:t>, </a:t>
            </a:r>
            <a:r>
              <a:rPr lang="en-US" sz="1600" dirty="0" err="1" smtClean="0"/>
              <a:t>Gaiotto</a:t>
            </a:r>
            <a:r>
              <a:rPr lang="en-US" sz="1600" dirty="0" smtClean="0"/>
              <a:t>, </a:t>
            </a:r>
            <a:r>
              <a:rPr lang="en-US" sz="1600" dirty="0" err="1" smtClean="0"/>
              <a:t>Gukov</a:t>
            </a:r>
            <a:r>
              <a:rPr lang="en-US" sz="1600" dirty="0" smtClean="0"/>
              <a:t>, </a:t>
            </a:r>
            <a:r>
              <a:rPr lang="en-US" sz="1600" dirty="0" err="1" smtClean="0"/>
              <a:t>Tachikawa</a:t>
            </a:r>
            <a:r>
              <a:rPr lang="en-US" sz="1600" dirty="0" smtClean="0"/>
              <a:t>, </a:t>
            </a:r>
            <a:r>
              <a:rPr lang="en-US" sz="1600" dirty="0" err="1" smtClean="0"/>
              <a:t>Verlinde</a:t>
            </a:r>
            <a:r>
              <a:rPr lang="en-US" sz="1600" dirty="0" smtClean="0"/>
              <a:t>;   </a:t>
            </a:r>
            <a:r>
              <a:rPr lang="en-US" sz="1600" dirty="0" err="1" smtClean="0"/>
              <a:t>Gaiotto</a:t>
            </a:r>
            <a:endParaRPr lang="en-US" sz="1600" dirty="0"/>
          </a:p>
        </p:txBody>
      </p:sp>
      <p:grpSp>
        <p:nvGrpSpPr>
          <p:cNvPr id="33" name="Group 48"/>
          <p:cNvGrpSpPr/>
          <p:nvPr/>
        </p:nvGrpSpPr>
        <p:grpSpPr>
          <a:xfrm>
            <a:off x="7086600" y="2819400"/>
            <a:ext cx="1805035" cy="1036935"/>
            <a:chOff x="2805369" y="2785613"/>
            <a:chExt cx="4416575" cy="2064372"/>
          </a:xfrm>
        </p:grpSpPr>
        <p:grpSp>
          <p:nvGrpSpPr>
            <p:cNvPr id="34" name="Group 17"/>
            <p:cNvGrpSpPr/>
            <p:nvPr/>
          </p:nvGrpSpPr>
          <p:grpSpPr>
            <a:xfrm>
              <a:off x="2805369" y="2785613"/>
              <a:ext cx="4416575" cy="2064372"/>
              <a:chOff x="2805369" y="2785613"/>
              <a:chExt cx="4416575" cy="2064372"/>
            </a:xfrm>
          </p:grpSpPr>
          <p:sp>
            <p:nvSpPr>
              <p:cNvPr id="39" name="Freeform 62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805369" y="3044536"/>
                <a:ext cx="320042" cy="507089"/>
              </a:xfrm>
              <a:custGeom>
                <a:avLst/>
                <a:gdLst/>
                <a:ahLst/>
                <a:cxnLst>
                  <a:cxn ang="0">
                    <a:pos x="1326" y="0"/>
                  </a:cxn>
                  <a:cxn ang="0">
                    <a:pos x="1334" y="538"/>
                  </a:cxn>
                  <a:cxn ang="0">
                    <a:pos x="1318" y="442"/>
                  </a:cxn>
                  <a:cxn ang="0">
                    <a:pos x="1299" y="359"/>
                  </a:cxn>
                  <a:cxn ang="0">
                    <a:pos x="1274" y="289"/>
                  </a:cxn>
                  <a:cxn ang="0">
                    <a:pos x="1244" y="230"/>
                  </a:cxn>
                  <a:cxn ang="0">
                    <a:pos x="1206" y="182"/>
                  </a:cxn>
                  <a:cxn ang="0">
                    <a:pos x="1161" y="145"/>
                  </a:cxn>
                  <a:cxn ang="0">
                    <a:pos x="1107" y="116"/>
                  </a:cxn>
                  <a:cxn ang="0">
                    <a:pos x="1043" y="95"/>
                  </a:cxn>
                  <a:cxn ang="0">
                    <a:pos x="969" y="82"/>
                  </a:cxn>
                  <a:cxn ang="0">
                    <a:pos x="883" y="74"/>
                  </a:cxn>
                  <a:cxn ang="0">
                    <a:pos x="785" y="72"/>
                  </a:cxn>
                  <a:cxn ang="0">
                    <a:pos x="724" y="782"/>
                  </a:cxn>
                  <a:cxn ang="0">
                    <a:pos x="734" y="793"/>
                  </a:cxn>
                  <a:cxn ang="0">
                    <a:pos x="741" y="807"/>
                  </a:cxn>
                  <a:cxn ang="0">
                    <a:pos x="743" y="818"/>
                  </a:cxn>
                  <a:cxn ang="0">
                    <a:pos x="741" y="823"/>
                  </a:cxn>
                  <a:cxn ang="0">
                    <a:pos x="737" y="831"/>
                  </a:cxn>
                  <a:cxn ang="0">
                    <a:pos x="728" y="845"/>
                  </a:cxn>
                  <a:cxn ang="0">
                    <a:pos x="721" y="853"/>
                  </a:cxn>
                  <a:cxn ang="0">
                    <a:pos x="778" y="1530"/>
                  </a:cxn>
                  <a:cxn ang="0">
                    <a:pos x="860" y="1529"/>
                  </a:cxn>
                  <a:cxn ang="0">
                    <a:pos x="935" y="1524"/>
                  </a:cxn>
                  <a:cxn ang="0">
                    <a:pos x="1002" y="1515"/>
                  </a:cxn>
                  <a:cxn ang="0">
                    <a:pos x="1062" y="1501"/>
                  </a:cxn>
                  <a:cxn ang="0">
                    <a:pos x="1116" y="1482"/>
                  </a:cxn>
                  <a:cxn ang="0">
                    <a:pos x="1163" y="1456"/>
                  </a:cxn>
                  <a:cxn ang="0">
                    <a:pos x="1204" y="1422"/>
                  </a:cxn>
                  <a:cxn ang="0">
                    <a:pos x="1240" y="1380"/>
                  </a:cxn>
                  <a:cxn ang="0">
                    <a:pos x="1269" y="1329"/>
                  </a:cxn>
                  <a:cxn ang="0">
                    <a:pos x="1294" y="1268"/>
                  </a:cxn>
                  <a:cxn ang="0">
                    <a:pos x="1313" y="1197"/>
                  </a:cxn>
                  <a:cxn ang="0">
                    <a:pos x="1328" y="1113"/>
                  </a:cxn>
                  <a:cxn ang="0">
                    <a:pos x="1388" y="1067"/>
                  </a:cxn>
                  <a:cxn ang="0">
                    <a:pos x="37" y="1631"/>
                  </a:cxn>
                  <a:cxn ang="0">
                    <a:pos x="20" y="1629"/>
                  </a:cxn>
                  <a:cxn ang="0">
                    <a:pos x="8" y="1624"/>
                  </a:cxn>
                  <a:cxn ang="0">
                    <a:pos x="1" y="1613"/>
                  </a:cxn>
                  <a:cxn ang="0">
                    <a:pos x="0" y="1603"/>
                  </a:cxn>
                  <a:cxn ang="0">
                    <a:pos x="3" y="1593"/>
                  </a:cxn>
                  <a:cxn ang="0">
                    <a:pos x="11" y="1584"/>
                  </a:cxn>
                  <a:cxn ang="0">
                    <a:pos x="25" y="1568"/>
                  </a:cxn>
                  <a:cxn ang="0">
                    <a:pos x="0" y="52"/>
                  </a:cxn>
                  <a:cxn ang="0">
                    <a:pos x="1" y="24"/>
                  </a:cxn>
                  <a:cxn ang="0">
                    <a:pos x="6" y="9"/>
                  </a:cxn>
                  <a:cxn ang="0">
                    <a:pos x="18" y="2"/>
                  </a:cxn>
                  <a:cxn ang="0">
                    <a:pos x="41" y="0"/>
                  </a:cxn>
                </a:cxnLst>
                <a:rect l="0" t="0" r="r" b="b"/>
                <a:pathLst>
                  <a:path w="1388" h="1631">
                    <a:moveTo>
                      <a:pt x="41" y="0"/>
                    </a:moveTo>
                    <a:lnTo>
                      <a:pt x="1326" y="0"/>
                    </a:lnTo>
                    <a:lnTo>
                      <a:pt x="1388" y="538"/>
                    </a:lnTo>
                    <a:lnTo>
                      <a:pt x="1334" y="538"/>
                    </a:lnTo>
                    <a:lnTo>
                      <a:pt x="1326" y="488"/>
                    </a:lnTo>
                    <a:lnTo>
                      <a:pt x="1318" y="442"/>
                    </a:lnTo>
                    <a:lnTo>
                      <a:pt x="1309" y="398"/>
                    </a:lnTo>
                    <a:lnTo>
                      <a:pt x="1299" y="359"/>
                    </a:lnTo>
                    <a:lnTo>
                      <a:pt x="1287" y="322"/>
                    </a:lnTo>
                    <a:lnTo>
                      <a:pt x="1274" y="289"/>
                    </a:lnTo>
                    <a:lnTo>
                      <a:pt x="1260" y="258"/>
                    </a:lnTo>
                    <a:lnTo>
                      <a:pt x="1244" y="230"/>
                    </a:lnTo>
                    <a:lnTo>
                      <a:pt x="1226" y="205"/>
                    </a:lnTo>
                    <a:lnTo>
                      <a:pt x="1206" y="182"/>
                    </a:lnTo>
                    <a:lnTo>
                      <a:pt x="1185" y="163"/>
                    </a:lnTo>
                    <a:lnTo>
                      <a:pt x="1161" y="145"/>
                    </a:lnTo>
                    <a:lnTo>
                      <a:pt x="1135" y="129"/>
                    </a:lnTo>
                    <a:lnTo>
                      <a:pt x="1107" y="116"/>
                    </a:lnTo>
                    <a:lnTo>
                      <a:pt x="1076" y="105"/>
                    </a:lnTo>
                    <a:lnTo>
                      <a:pt x="1043" y="95"/>
                    </a:lnTo>
                    <a:lnTo>
                      <a:pt x="1008" y="87"/>
                    </a:lnTo>
                    <a:lnTo>
                      <a:pt x="969" y="82"/>
                    </a:lnTo>
                    <a:lnTo>
                      <a:pt x="928" y="77"/>
                    </a:lnTo>
                    <a:lnTo>
                      <a:pt x="883" y="74"/>
                    </a:lnTo>
                    <a:lnTo>
                      <a:pt x="836" y="72"/>
                    </a:lnTo>
                    <a:lnTo>
                      <a:pt x="785" y="72"/>
                    </a:lnTo>
                    <a:lnTo>
                      <a:pt x="258" y="72"/>
                    </a:lnTo>
                    <a:lnTo>
                      <a:pt x="724" y="782"/>
                    </a:lnTo>
                    <a:lnTo>
                      <a:pt x="729" y="788"/>
                    </a:lnTo>
                    <a:lnTo>
                      <a:pt x="734" y="793"/>
                    </a:lnTo>
                    <a:lnTo>
                      <a:pt x="738" y="800"/>
                    </a:lnTo>
                    <a:lnTo>
                      <a:pt x="741" y="807"/>
                    </a:lnTo>
                    <a:lnTo>
                      <a:pt x="743" y="816"/>
                    </a:lnTo>
                    <a:lnTo>
                      <a:pt x="743" y="818"/>
                    </a:lnTo>
                    <a:lnTo>
                      <a:pt x="742" y="820"/>
                    </a:lnTo>
                    <a:lnTo>
                      <a:pt x="741" y="823"/>
                    </a:lnTo>
                    <a:lnTo>
                      <a:pt x="740" y="826"/>
                    </a:lnTo>
                    <a:lnTo>
                      <a:pt x="737" y="831"/>
                    </a:lnTo>
                    <a:lnTo>
                      <a:pt x="734" y="837"/>
                    </a:lnTo>
                    <a:lnTo>
                      <a:pt x="728" y="845"/>
                    </a:lnTo>
                    <a:lnTo>
                      <a:pt x="721" y="854"/>
                    </a:lnTo>
                    <a:lnTo>
                      <a:pt x="721" y="853"/>
                    </a:lnTo>
                    <a:lnTo>
                      <a:pt x="148" y="1530"/>
                    </a:lnTo>
                    <a:lnTo>
                      <a:pt x="778" y="1530"/>
                    </a:lnTo>
                    <a:lnTo>
                      <a:pt x="820" y="1529"/>
                    </a:lnTo>
                    <a:lnTo>
                      <a:pt x="860" y="1529"/>
                    </a:lnTo>
                    <a:lnTo>
                      <a:pt x="898" y="1526"/>
                    </a:lnTo>
                    <a:lnTo>
                      <a:pt x="935" y="1524"/>
                    </a:lnTo>
                    <a:lnTo>
                      <a:pt x="969" y="1520"/>
                    </a:lnTo>
                    <a:lnTo>
                      <a:pt x="1002" y="1515"/>
                    </a:lnTo>
                    <a:lnTo>
                      <a:pt x="1033" y="1509"/>
                    </a:lnTo>
                    <a:lnTo>
                      <a:pt x="1062" y="1501"/>
                    </a:lnTo>
                    <a:lnTo>
                      <a:pt x="1090" y="1492"/>
                    </a:lnTo>
                    <a:lnTo>
                      <a:pt x="1116" y="1482"/>
                    </a:lnTo>
                    <a:lnTo>
                      <a:pt x="1140" y="1470"/>
                    </a:lnTo>
                    <a:lnTo>
                      <a:pt x="1163" y="1456"/>
                    </a:lnTo>
                    <a:lnTo>
                      <a:pt x="1185" y="1440"/>
                    </a:lnTo>
                    <a:lnTo>
                      <a:pt x="1204" y="1422"/>
                    </a:lnTo>
                    <a:lnTo>
                      <a:pt x="1222" y="1402"/>
                    </a:lnTo>
                    <a:lnTo>
                      <a:pt x="1240" y="1380"/>
                    </a:lnTo>
                    <a:lnTo>
                      <a:pt x="1255" y="1356"/>
                    </a:lnTo>
                    <a:lnTo>
                      <a:pt x="1269" y="1329"/>
                    </a:lnTo>
                    <a:lnTo>
                      <a:pt x="1282" y="1300"/>
                    </a:lnTo>
                    <a:lnTo>
                      <a:pt x="1294" y="1268"/>
                    </a:lnTo>
                    <a:lnTo>
                      <a:pt x="1304" y="1234"/>
                    </a:lnTo>
                    <a:lnTo>
                      <a:pt x="1313" y="1197"/>
                    </a:lnTo>
                    <a:lnTo>
                      <a:pt x="1321" y="1156"/>
                    </a:lnTo>
                    <a:lnTo>
                      <a:pt x="1328" y="1113"/>
                    </a:lnTo>
                    <a:lnTo>
                      <a:pt x="1334" y="1067"/>
                    </a:lnTo>
                    <a:lnTo>
                      <a:pt x="1388" y="1067"/>
                    </a:lnTo>
                    <a:lnTo>
                      <a:pt x="1326" y="1631"/>
                    </a:lnTo>
                    <a:lnTo>
                      <a:pt x="37" y="1631"/>
                    </a:lnTo>
                    <a:lnTo>
                      <a:pt x="29" y="1630"/>
                    </a:lnTo>
                    <a:lnTo>
                      <a:pt x="20" y="1629"/>
                    </a:lnTo>
                    <a:lnTo>
                      <a:pt x="13" y="1627"/>
                    </a:lnTo>
                    <a:lnTo>
                      <a:pt x="8" y="1624"/>
                    </a:lnTo>
                    <a:lnTo>
                      <a:pt x="3" y="1619"/>
                    </a:lnTo>
                    <a:lnTo>
                      <a:pt x="1" y="1613"/>
                    </a:lnTo>
                    <a:lnTo>
                      <a:pt x="0" y="1605"/>
                    </a:lnTo>
                    <a:lnTo>
                      <a:pt x="0" y="1603"/>
                    </a:lnTo>
                    <a:lnTo>
                      <a:pt x="1" y="1597"/>
                    </a:lnTo>
                    <a:lnTo>
                      <a:pt x="3" y="1593"/>
                    </a:lnTo>
                    <a:lnTo>
                      <a:pt x="6" y="1589"/>
                    </a:lnTo>
                    <a:lnTo>
                      <a:pt x="11" y="1584"/>
                    </a:lnTo>
                    <a:lnTo>
                      <a:pt x="17" y="1577"/>
                    </a:lnTo>
                    <a:lnTo>
                      <a:pt x="25" y="1568"/>
                    </a:lnTo>
                    <a:lnTo>
                      <a:pt x="566" y="92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1" y="5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5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869377" y="4339153"/>
                <a:ext cx="384050" cy="510832"/>
              </a:xfrm>
              <a:custGeom>
                <a:avLst/>
                <a:gdLst/>
                <a:ahLst/>
                <a:cxnLst>
                  <a:cxn ang="0">
                    <a:pos x="1180" y="11"/>
                  </a:cxn>
                  <a:cxn ang="0">
                    <a:pos x="1296" y="49"/>
                  </a:cxn>
                  <a:cxn ang="0">
                    <a:pos x="1380" y="103"/>
                  </a:cxn>
                  <a:cxn ang="0">
                    <a:pos x="1435" y="158"/>
                  </a:cxn>
                  <a:cxn ang="0">
                    <a:pos x="1465" y="198"/>
                  </a:cxn>
                  <a:cxn ang="0">
                    <a:pos x="1650" y="11"/>
                  </a:cxn>
                  <a:cxn ang="0">
                    <a:pos x="1669" y="0"/>
                  </a:cxn>
                  <a:cxn ang="0">
                    <a:pos x="1691" y="6"/>
                  </a:cxn>
                  <a:cxn ang="0">
                    <a:pos x="1698" y="22"/>
                  </a:cxn>
                  <a:cxn ang="0">
                    <a:pos x="1541" y="635"/>
                  </a:cxn>
                  <a:cxn ang="0">
                    <a:pos x="1523" y="655"/>
                  </a:cxn>
                  <a:cxn ang="0">
                    <a:pos x="1489" y="655"/>
                  </a:cxn>
                  <a:cxn ang="0">
                    <a:pos x="1470" y="642"/>
                  </a:cxn>
                  <a:cxn ang="0">
                    <a:pos x="1472" y="605"/>
                  </a:cxn>
                  <a:cxn ang="0">
                    <a:pos x="1475" y="558"/>
                  </a:cxn>
                  <a:cxn ang="0">
                    <a:pos x="1471" y="434"/>
                  </a:cxn>
                  <a:cxn ang="0">
                    <a:pos x="1435" y="291"/>
                  </a:cxn>
                  <a:cxn ang="0">
                    <a:pos x="1364" y="180"/>
                  </a:cxn>
                  <a:cxn ang="0">
                    <a:pos x="1260" y="105"/>
                  </a:cxn>
                  <a:cxn ang="0">
                    <a:pos x="1127" y="71"/>
                  </a:cxn>
                  <a:cxn ang="0">
                    <a:pos x="942" y="87"/>
                  </a:cxn>
                  <a:cxn ang="0">
                    <a:pos x="751" y="160"/>
                  </a:cxn>
                  <a:cxn ang="0">
                    <a:pos x="580" y="277"/>
                  </a:cxn>
                  <a:cxn ang="0">
                    <a:pos x="438" y="437"/>
                  </a:cxn>
                  <a:cxn ang="0">
                    <a:pos x="332" y="626"/>
                  </a:cxn>
                  <a:cxn ang="0">
                    <a:pos x="266" y="813"/>
                  </a:cxn>
                  <a:cxn ang="0">
                    <a:pos x="230" y="978"/>
                  </a:cxn>
                  <a:cxn ang="0">
                    <a:pos x="219" y="1102"/>
                  </a:cxn>
                  <a:cxn ang="0">
                    <a:pos x="229" y="1248"/>
                  </a:cxn>
                  <a:cxn ang="0">
                    <a:pos x="275" y="1380"/>
                  </a:cxn>
                  <a:cxn ang="0">
                    <a:pos x="349" y="1479"/>
                  </a:cxn>
                  <a:cxn ang="0">
                    <a:pos x="444" y="1546"/>
                  </a:cxn>
                  <a:cxn ang="0">
                    <a:pos x="550" y="1587"/>
                  </a:cxn>
                  <a:cxn ang="0">
                    <a:pos x="660" y="1603"/>
                  </a:cxn>
                  <a:cxn ang="0">
                    <a:pos x="794" y="1593"/>
                  </a:cxn>
                  <a:cxn ang="0">
                    <a:pos x="953" y="1542"/>
                  </a:cxn>
                  <a:cxn ang="0">
                    <a:pos x="1127" y="1436"/>
                  </a:cxn>
                  <a:cxn ang="0">
                    <a:pos x="1250" y="1308"/>
                  </a:cxn>
                  <a:cxn ang="0">
                    <a:pos x="1323" y="1184"/>
                  </a:cxn>
                  <a:cxn ang="0">
                    <a:pos x="1361" y="1087"/>
                  </a:cxn>
                  <a:cxn ang="0">
                    <a:pos x="1380" y="1053"/>
                  </a:cxn>
                  <a:cxn ang="0">
                    <a:pos x="1401" y="1048"/>
                  </a:cxn>
                  <a:cxn ang="0">
                    <a:pos x="1420" y="1053"/>
                  </a:cxn>
                  <a:cxn ang="0">
                    <a:pos x="1427" y="1073"/>
                  </a:cxn>
                  <a:cxn ang="0">
                    <a:pos x="1413" y="1123"/>
                  </a:cxn>
                  <a:cxn ang="0">
                    <a:pos x="1372" y="1219"/>
                  </a:cxn>
                  <a:cxn ang="0">
                    <a:pos x="1293" y="1342"/>
                  </a:cxn>
                  <a:cxn ang="0">
                    <a:pos x="1165" y="1476"/>
                  </a:cxn>
                  <a:cxn ang="0">
                    <a:pos x="1020" y="1576"/>
                  </a:cxn>
                  <a:cxn ang="0">
                    <a:pos x="845" y="1648"/>
                  </a:cxn>
                  <a:cxn ang="0">
                    <a:pos x="646" y="1675"/>
                  </a:cxn>
                  <a:cxn ang="0">
                    <a:pos x="457" y="1651"/>
                  </a:cxn>
                  <a:cxn ang="0">
                    <a:pos x="291" y="1582"/>
                  </a:cxn>
                  <a:cxn ang="0">
                    <a:pos x="156" y="1472"/>
                  </a:cxn>
                  <a:cxn ang="0">
                    <a:pos x="59" y="1324"/>
                  </a:cxn>
                  <a:cxn ang="0">
                    <a:pos x="7" y="1145"/>
                  </a:cxn>
                  <a:cxn ang="0">
                    <a:pos x="9" y="921"/>
                  </a:cxn>
                  <a:cxn ang="0">
                    <a:pos x="80" y="684"/>
                  </a:cxn>
                  <a:cxn ang="0">
                    <a:pos x="208" y="465"/>
                  </a:cxn>
                  <a:cxn ang="0">
                    <a:pos x="383" y="277"/>
                  </a:cxn>
                  <a:cxn ang="0">
                    <a:pos x="593" y="130"/>
                  </a:cxn>
                  <a:cxn ang="0">
                    <a:pos x="826" y="34"/>
                  </a:cxn>
                  <a:cxn ang="0">
                    <a:pos x="1071" y="0"/>
                  </a:cxn>
                </a:cxnLst>
                <a:rect l="0" t="0" r="r" b="b"/>
                <a:pathLst>
                  <a:path w="1698" h="1675">
                    <a:moveTo>
                      <a:pt x="1071" y="0"/>
                    </a:moveTo>
                    <a:lnTo>
                      <a:pt x="1110" y="1"/>
                    </a:lnTo>
                    <a:lnTo>
                      <a:pt x="1146" y="5"/>
                    </a:lnTo>
                    <a:lnTo>
                      <a:pt x="1180" y="11"/>
                    </a:lnTo>
                    <a:lnTo>
                      <a:pt x="1212" y="18"/>
                    </a:lnTo>
                    <a:lnTo>
                      <a:pt x="1242" y="27"/>
                    </a:lnTo>
                    <a:lnTo>
                      <a:pt x="1270" y="38"/>
                    </a:lnTo>
                    <a:lnTo>
                      <a:pt x="1296" y="49"/>
                    </a:lnTo>
                    <a:lnTo>
                      <a:pt x="1319" y="62"/>
                    </a:lnTo>
                    <a:lnTo>
                      <a:pt x="1342" y="75"/>
                    </a:lnTo>
                    <a:lnTo>
                      <a:pt x="1361" y="89"/>
                    </a:lnTo>
                    <a:lnTo>
                      <a:pt x="1380" y="103"/>
                    </a:lnTo>
                    <a:lnTo>
                      <a:pt x="1396" y="118"/>
                    </a:lnTo>
                    <a:lnTo>
                      <a:pt x="1410" y="131"/>
                    </a:lnTo>
                    <a:lnTo>
                      <a:pt x="1424" y="145"/>
                    </a:lnTo>
                    <a:lnTo>
                      <a:pt x="1435" y="158"/>
                    </a:lnTo>
                    <a:lnTo>
                      <a:pt x="1445" y="170"/>
                    </a:lnTo>
                    <a:lnTo>
                      <a:pt x="1452" y="180"/>
                    </a:lnTo>
                    <a:lnTo>
                      <a:pt x="1460" y="189"/>
                    </a:lnTo>
                    <a:lnTo>
                      <a:pt x="1465" y="198"/>
                    </a:lnTo>
                    <a:lnTo>
                      <a:pt x="1469" y="203"/>
                    </a:lnTo>
                    <a:lnTo>
                      <a:pt x="1634" y="25"/>
                    </a:lnTo>
                    <a:lnTo>
                      <a:pt x="1643" y="17"/>
                    </a:lnTo>
                    <a:lnTo>
                      <a:pt x="1650" y="11"/>
                    </a:lnTo>
                    <a:lnTo>
                      <a:pt x="1656" y="6"/>
                    </a:lnTo>
                    <a:lnTo>
                      <a:pt x="1660" y="3"/>
                    </a:lnTo>
                    <a:lnTo>
                      <a:pt x="1664" y="1"/>
                    </a:lnTo>
                    <a:lnTo>
                      <a:pt x="1669" y="0"/>
                    </a:lnTo>
                    <a:lnTo>
                      <a:pt x="1671" y="0"/>
                    </a:lnTo>
                    <a:lnTo>
                      <a:pt x="1680" y="1"/>
                    </a:lnTo>
                    <a:lnTo>
                      <a:pt x="1687" y="3"/>
                    </a:lnTo>
                    <a:lnTo>
                      <a:pt x="1691" y="6"/>
                    </a:lnTo>
                    <a:lnTo>
                      <a:pt x="1694" y="10"/>
                    </a:lnTo>
                    <a:lnTo>
                      <a:pt x="1696" y="14"/>
                    </a:lnTo>
                    <a:lnTo>
                      <a:pt x="1698" y="18"/>
                    </a:lnTo>
                    <a:lnTo>
                      <a:pt x="1698" y="22"/>
                    </a:lnTo>
                    <a:lnTo>
                      <a:pt x="1698" y="22"/>
                    </a:lnTo>
                    <a:lnTo>
                      <a:pt x="1548" y="610"/>
                    </a:lnTo>
                    <a:lnTo>
                      <a:pt x="1544" y="624"/>
                    </a:lnTo>
                    <a:lnTo>
                      <a:pt x="1541" y="635"/>
                    </a:lnTo>
                    <a:lnTo>
                      <a:pt x="1538" y="643"/>
                    </a:lnTo>
                    <a:lnTo>
                      <a:pt x="1534" y="649"/>
                    </a:lnTo>
                    <a:lnTo>
                      <a:pt x="1529" y="653"/>
                    </a:lnTo>
                    <a:lnTo>
                      <a:pt x="1523" y="655"/>
                    </a:lnTo>
                    <a:lnTo>
                      <a:pt x="1514" y="656"/>
                    </a:lnTo>
                    <a:lnTo>
                      <a:pt x="1499" y="656"/>
                    </a:lnTo>
                    <a:lnTo>
                      <a:pt x="1494" y="656"/>
                    </a:lnTo>
                    <a:lnTo>
                      <a:pt x="1489" y="655"/>
                    </a:lnTo>
                    <a:lnTo>
                      <a:pt x="1483" y="654"/>
                    </a:lnTo>
                    <a:lnTo>
                      <a:pt x="1477" y="651"/>
                    </a:lnTo>
                    <a:lnTo>
                      <a:pt x="1473" y="648"/>
                    </a:lnTo>
                    <a:lnTo>
                      <a:pt x="1470" y="642"/>
                    </a:lnTo>
                    <a:lnTo>
                      <a:pt x="1469" y="635"/>
                    </a:lnTo>
                    <a:lnTo>
                      <a:pt x="1469" y="629"/>
                    </a:lnTo>
                    <a:lnTo>
                      <a:pt x="1471" y="611"/>
                    </a:lnTo>
                    <a:lnTo>
                      <a:pt x="1472" y="605"/>
                    </a:lnTo>
                    <a:lnTo>
                      <a:pt x="1473" y="597"/>
                    </a:lnTo>
                    <a:lnTo>
                      <a:pt x="1474" y="587"/>
                    </a:lnTo>
                    <a:lnTo>
                      <a:pt x="1475" y="573"/>
                    </a:lnTo>
                    <a:lnTo>
                      <a:pt x="1475" y="558"/>
                    </a:lnTo>
                    <a:lnTo>
                      <a:pt x="1476" y="539"/>
                    </a:lnTo>
                    <a:lnTo>
                      <a:pt x="1476" y="515"/>
                    </a:lnTo>
                    <a:lnTo>
                      <a:pt x="1475" y="473"/>
                    </a:lnTo>
                    <a:lnTo>
                      <a:pt x="1471" y="434"/>
                    </a:lnTo>
                    <a:lnTo>
                      <a:pt x="1466" y="395"/>
                    </a:lnTo>
                    <a:lnTo>
                      <a:pt x="1458" y="359"/>
                    </a:lnTo>
                    <a:lnTo>
                      <a:pt x="1447" y="324"/>
                    </a:lnTo>
                    <a:lnTo>
                      <a:pt x="1435" y="291"/>
                    </a:lnTo>
                    <a:lnTo>
                      <a:pt x="1420" y="260"/>
                    </a:lnTo>
                    <a:lnTo>
                      <a:pt x="1403" y="231"/>
                    </a:lnTo>
                    <a:lnTo>
                      <a:pt x="1384" y="204"/>
                    </a:lnTo>
                    <a:lnTo>
                      <a:pt x="1364" y="180"/>
                    </a:lnTo>
                    <a:lnTo>
                      <a:pt x="1341" y="158"/>
                    </a:lnTo>
                    <a:lnTo>
                      <a:pt x="1316" y="137"/>
                    </a:lnTo>
                    <a:lnTo>
                      <a:pt x="1289" y="120"/>
                    </a:lnTo>
                    <a:lnTo>
                      <a:pt x="1260" y="105"/>
                    </a:lnTo>
                    <a:lnTo>
                      <a:pt x="1230" y="92"/>
                    </a:lnTo>
                    <a:lnTo>
                      <a:pt x="1197" y="82"/>
                    </a:lnTo>
                    <a:lnTo>
                      <a:pt x="1163" y="75"/>
                    </a:lnTo>
                    <a:lnTo>
                      <a:pt x="1127" y="71"/>
                    </a:lnTo>
                    <a:lnTo>
                      <a:pt x="1089" y="70"/>
                    </a:lnTo>
                    <a:lnTo>
                      <a:pt x="1041" y="72"/>
                    </a:lnTo>
                    <a:lnTo>
                      <a:pt x="992" y="78"/>
                    </a:lnTo>
                    <a:lnTo>
                      <a:pt x="942" y="87"/>
                    </a:lnTo>
                    <a:lnTo>
                      <a:pt x="893" y="101"/>
                    </a:lnTo>
                    <a:lnTo>
                      <a:pt x="845" y="117"/>
                    </a:lnTo>
                    <a:lnTo>
                      <a:pt x="798" y="137"/>
                    </a:lnTo>
                    <a:lnTo>
                      <a:pt x="751" y="160"/>
                    </a:lnTo>
                    <a:lnTo>
                      <a:pt x="706" y="185"/>
                    </a:lnTo>
                    <a:lnTo>
                      <a:pt x="662" y="213"/>
                    </a:lnTo>
                    <a:lnTo>
                      <a:pt x="620" y="244"/>
                    </a:lnTo>
                    <a:lnTo>
                      <a:pt x="580" y="277"/>
                    </a:lnTo>
                    <a:lnTo>
                      <a:pt x="543" y="312"/>
                    </a:lnTo>
                    <a:lnTo>
                      <a:pt x="507" y="349"/>
                    </a:lnTo>
                    <a:lnTo>
                      <a:pt x="470" y="392"/>
                    </a:lnTo>
                    <a:lnTo>
                      <a:pt x="438" y="437"/>
                    </a:lnTo>
                    <a:lnTo>
                      <a:pt x="407" y="484"/>
                    </a:lnTo>
                    <a:lnTo>
                      <a:pt x="379" y="531"/>
                    </a:lnTo>
                    <a:lnTo>
                      <a:pt x="354" y="579"/>
                    </a:lnTo>
                    <a:lnTo>
                      <a:pt x="332" y="626"/>
                    </a:lnTo>
                    <a:lnTo>
                      <a:pt x="312" y="673"/>
                    </a:lnTo>
                    <a:lnTo>
                      <a:pt x="295" y="721"/>
                    </a:lnTo>
                    <a:lnTo>
                      <a:pt x="279" y="767"/>
                    </a:lnTo>
                    <a:lnTo>
                      <a:pt x="266" y="813"/>
                    </a:lnTo>
                    <a:lnTo>
                      <a:pt x="255" y="856"/>
                    </a:lnTo>
                    <a:lnTo>
                      <a:pt x="245" y="899"/>
                    </a:lnTo>
                    <a:lnTo>
                      <a:pt x="237" y="939"/>
                    </a:lnTo>
                    <a:lnTo>
                      <a:pt x="230" y="978"/>
                    </a:lnTo>
                    <a:lnTo>
                      <a:pt x="226" y="1013"/>
                    </a:lnTo>
                    <a:lnTo>
                      <a:pt x="222" y="1046"/>
                    </a:lnTo>
                    <a:lnTo>
                      <a:pt x="220" y="1076"/>
                    </a:lnTo>
                    <a:lnTo>
                      <a:pt x="219" y="1102"/>
                    </a:lnTo>
                    <a:lnTo>
                      <a:pt x="218" y="1125"/>
                    </a:lnTo>
                    <a:lnTo>
                      <a:pt x="219" y="1168"/>
                    </a:lnTo>
                    <a:lnTo>
                      <a:pt x="223" y="1210"/>
                    </a:lnTo>
                    <a:lnTo>
                      <a:pt x="229" y="1248"/>
                    </a:lnTo>
                    <a:lnTo>
                      <a:pt x="238" y="1285"/>
                    </a:lnTo>
                    <a:lnTo>
                      <a:pt x="248" y="1319"/>
                    </a:lnTo>
                    <a:lnTo>
                      <a:pt x="261" y="1351"/>
                    </a:lnTo>
                    <a:lnTo>
                      <a:pt x="275" y="1380"/>
                    </a:lnTo>
                    <a:lnTo>
                      <a:pt x="291" y="1408"/>
                    </a:lnTo>
                    <a:lnTo>
                      <a:pt x="309" y="1434"/>
                    </a:lnTo>
                    <a:lnTo>
                      <a:pt x="328" y="1458"/>
                    </a:lnTo>
                    <a:lnTo>
                      <a:pt x="349" y="1479"/>
                    </a:lnTo>
                    <a:lnTo>
                      <a:pt x="371" y="1499"/>
                    </a:lnTo>
                    <a:lnTo>
                      <a:pt x="394" y="1517"/>
                    </a:lnTo>
                    <a:lnTo>
                      <a:pt x="418" y="1532"/>
                    </a:lnTo>
                    <a:lnTo>
                      <a:pt x="444" y="1546"/>
                    </a:lnTo>
                    <a:lnTo>
                      <a:pt x="469" y="1559"/>
                    </a:lnTo>
                    <a:lnTo>
                      <a:pt x="495" y="1570"/>
                    </a:lnTo>
                    <a:lnTo>
                      <a:pt x="522" y="1579"/>
                    </a:lnTo>
                    <a:lnTo>
                      <a:pt x="550" y="1587"/>
                    </a:lnTo>
                    <a:lnTo>
                      <a:pt x="577" y="1592"/>
                    </a:lnTo>
                    <a:lnTo>
                      <a:pt x="605" y="1598"/>
                    </a:lnTo>
                    <a:lnTo>
                      <a:pt x="632" y="1601"/>
                    </a:lnTo>
                    <a:lnTo>
                      <a:pt x="660" y="1603"/>
                    </a:lnTo>
                    <a:lnTo>
                      <a:pt x="687" y="1603"/>
                    </a:lnTo>
                    <a:lnTo>
                      <a:pt x="722" y="1602"/>
                    </a:lnTo>
                    <a:lnTo>
                      <a:pt x="758" y="1599"/>
                    </a:lnTo>
                    <a:lnTo>
                      <a:pt x="794" y="1593"/>
                    </a:lnTo>
                    <a:lnTo>
                      <a:pt x="832" y="1585"/>
                    </a:lnTo>
                    <a:lnTo>
                      <a:pt x="872" y="1574"/>
                    </a:lnTo>
                    <a:lnTo>
                      <a:pt x="912" y="1560"/>
                    </a:lnTo>
                    <a:lnTo>
                      <a:pt x="953" y="1542"/>
                    </a:lnTo>
                    <a:lnTo>
                      <a:pt x="995" y="1522"/>
                    </a:lnTo>
                    <a:lnTo>
                      <a:pt x="1038" y="1497"/>
                    </a:lnTo>
                    <a:lnTo>
                      <a:pt x="1082" y="1468"/>
                    </a:lnTo>
                    <a:lnTo>
                      <a:pt x="1127" y="1436"/>
                    </a:lnTo>
                    <a:lnTo>
                      <a:pt x="1163" y="1404"/>
                    </a:lnTo>
                    <a:lnTo>
                      <a:pt x="1195" y="1373"/>
                    </a:lnTo>
                    <a:lnTo>
                      <a:pt x="1224" y="1340"/>
                    </a:lnTo>
                    <a:lnTo>
                      <a:pt x="1250" y="1308"/>
                    </a:lnTo>
                    <a:lnTo>
                      <a:pt x="1272" y="1275"/>
                    </a:lnTo>
                    <a:lnTo>
                      <a:pt x="1292" y="1244"/>
                    </a:lnTo>
                    <a:lnTo>
                      <a:pt x="1309" y="1213"/>
                    </a:lnTo>
                    <a:lnTo>
                      <a:pt x="1323" y="1184"/>
                    </a:lnTo>
                    <a:lnTo>
                      <a:pt x="1336" y="1156"/>
                    </a:lnTo>
                    <a:lnTo>
                      <a:pt x="1346" y="1131"/>
                    </a:lnTo>
                    <a:lnTo>
                      <a:pt x="1355" y="1108"/>
                    </a:lnTo>
                    <a:lnTo>
                      <a:pt x="1361" y="1087"/>
                    </a:lnTo>
                    <a:lnTo>
                      <a:pt x="1367" y="1070"/>
                    </a:lnTo>
                    <a:lnTo>
                      <a:pt x="1370" y="1062"/>
                    </a:lnTo>
                    <a:lnTo>
                      <a:pt x="1374" y="1056"/>
                    </a:lnTo>
                    <a:lnTo>
                      <a:pt x="1380" y="1053"/>
                    </a:lnTo>
                    <a:lnTo>
                      <a:pt x="1386" y="1050"/>
                    </a:lnTo>
                    <a:lnTo>
                      <a:pt x="1391" y="1049"/>
                    </a:lnTo>
                    <a:lnTo>
                      <a:pt x="1397" y="1048"/>
                    </a:lnTo>
                    <a:lnTo>
                      <a:pt x="1401" y="1048"/>
                    </a:lnTo>
                    <a:lnTo>
                      <a:pt x="1405" y="1049"/>
                    </a:lnTo>
                    <a:lnTo>
                      <a:pt x="1410" y="1049"/>
                    </a:lnTo>
                    <a:lnTo>
                      <a:pt x="1416" y="1051"/>
                    </a:lnTo>
                    <a:lnTo>
                      <a:pt x="1420" y="1053"/>
                    </a:lnTo>
                    <a:lnTo>
                      <a:pt x="1424" y="1057"/>
                    </a:lnTo>
                    <a:lnTo>
                      <a:pt x="1427" y="1063"/>
                    </a:lnTo>
                    <a:lnTo>
                      <a:pt x="1428" y="1070"/>
                    </a:lnTo>
                    <a:lnTo>
                      <a:pt x="1427" y="1073"/>
                    </a:lnTo>
                    <a:lnTo>
                      <a:pt x="1426" y="1080"/>
                    </a:lnTo>
                    <a:lnTo>
                      <a:pt x="1423" y="1091"/>
                    </a:lnTo>
                    <a:lnTo>
                      <a:pt x="1419" y="1106"/>
                    </a:lnTo>
                    <a:lnTo>
                      <a:pt x="1413" y="1123"/>
                    </a:lnTo>
                    <a:lnTo>
                      <a:pt x="1406" y="1144"/>
                    </a:lnTo>
                    <a:lnTo>
                      <a:pt x="1397" y="1167"/>
                    </a:lnTo>
                    <a:lnTo>
                      <a:pt x="1386" y="1192"/>
                    </a:lnTo>
                    <a:lnTo>
                      <a:pt x="1372" y="1219"/>
                    </a:lnTo>
                    <a:lnTo>
                      <a:pt x="1356" y="1248"/>
                    </a:lnTo>
                    <a:lnTo>
                      <a:pt x="1338" y="1278"/>
                    </a:lnTo>
                    <a:lnTo>
                      <a:pt x="1317" y="1310"/>
                    </a:lnTo>
                    <a:lnTo>
                      <a:pt x="1293" y="1342"/>
                    </a:lnTo>
                    <a:lnTo>
                      <a:pt x="1266" y="1375"/>
                    </a:lnTo>
                    <a:lnTo>
                      <a:pt x="1235" y="1409"/>
                    </a:lnTo>
                    <a:lnTo>
                      <a:pt x="1202" y="1442"/>
                    </a:lnTo>
                    <a:lnTo>
                      <a:pt x="1165" y="1476"/>
                    </a:lnTo>
                    <a:lnTo>
                      <a:pt x="1132" y="1503"/>
                    </a:lnTo>
                    <a:lnTo>
                      <a:pt x="1096" y="1529"/>
                    </a:lnTo>
                    <a:lnTo>
                      <a:pt x="1059" y="1553"/>
                    </a:lnTo>
                    <a:lnTo>
                      <a:pt x="1020" y="1576"/>
                    </a:lnTo>
                    <a:lnTo>
                      <a:pt x="979" y="1598"/>
                    </a:lnTo>
                    <a:lnTo>
                      <a:pt x="936" y="1617"/>
                    </a:lnTo>
                    <a:lnTo>
                      <a:pt x="892" y="1634"/>
                    </a:lnTo>
                    <a:lnTo>
                      <a:pt x="845" y="1648"/>
                    </a:lnTo>
                    <a:lnTo>
                      <a:pt x="798" y="1660"/>
                    </a:lnTo>
                    <a:lnTo>
                      <a:pt x="749" y="1668"/>
                    </a:lnTo>
                    <a:lnTo>
                      <a:pt x="698" y="1673"/>
                    </a:lnTo>
                    <a:lnTo>
                      <a:pt x="646" y="1675"/>
                    </a:lnTo>
                    <a:lnTo>
                      <a:pt x="597" y="1674"/>
                    </a:lnTo>
                    <a:lnTo>
                      <a:pt x="549" y="1669"/>
                    </a:lnTo>
                    <a:lnTo>
                      <a:pt x="503" y="1661"/>
                    </a:lnTo>
                    <a:lnTo>
                      <a:pt x="457" y="1651"/>
                    </a:lnTo>
                    <a:lnTo>
                      <a:pt x="413" y="1638"/>
                    </a:lnTo>
                    <a:lnTo>
                      <a:pt x="371" y="1622"/>
                    </a:lnTo>
                    <a:lnTo>
                      <a:pt x="330" y="1603"/>
                    </a:lnTo>
                    <a:lnTo>
                      <a:pt x="291" y="1582"/>
                    </a:lnTo>
                    <a:lnTo>
                      <a:pt x="255" y="1558"/>
                    </a:lnTo>
                    <a:lnTo>
                      <a:pt x="219" y="1531"/>
                    </a:lnTo>
                    <a:lnTo>
                      <a:pt x="187" y="1503"/>
                    </a:lnTo>
                    <a:lnTo>
                      <a:pt x="156" y="1472"/>
                    </a:lnTo>
                    <a:lnTo>
                      <a:pt x="128" y="1438"/>
                    </a:lnTo>
                    <a:lnTo>
                      <a:pt x="103" y="1402"/>
                    </a:lnTo>
                    <a:lnTo>
                      <a:pt x="80" y="1364"/>
                    </a:lnTo>
                    <a:lnTo>
                      <a:pt x="59" y="1324"/>
                    </a:lnTo>
                    <a:lnTo>
                      <a:pt x="42" y="1282"/>
                    </a:lnTo>
                    <a:lnTo>
                      <a:pt x="27" y="1238"/>
                    </a:lnTo>
                    <a:lnTo>
                      <a:pt x="15" y="1192"/>
                    </a:lnTo>
                    <a:lnTo>
                      <a:pt x="7" y="1145"/>
                    </a:lnTo>
                    <a:lnTo>
                      <a:pt x="2" y="1096"/>
                    </a:lnTo>
                    <a:lnTo>
                      <a:pt x="0" y="1044"/>
                    </a:lnTo>
                    <a:lnTo>
                      <a:pt x="3" y="982"/>
                    </a:lnTo>
                    <a:lnTo>
                      <a:pt x="9" y="921"/>
                    </a:lnTo>
                    <a:lnTo>
                      <a:pt x="21" y="860"/>
                    </a:lnTo>
                    <a:lnTo>
                      <a:pt x="36" y="801"/>
                    </a:lnTo>
                    <a:lnTo>
                      <a:pt x="56" y="741"/>
                    </a:lnTo>
                    <a:lnTo>
                      <a:pt x="80" y="684"/>
                    </a:lnTo>
                    <a:lnTo>
                      <a:pt x="107" y="627"/>
                    </a:lnTo>
                    <a:lnTo>
                      <a:pt x="137" y="571"/>
                    </a:lnTo>
                    <a:lnTo>
                      <a:pt x="171" y="517"/>
                    </a:lnTo>
                    <a:lnTo>
                      <a:pt x="208" y="465"/>
                    </a:lnTo>
                    <a:lnTo>
                      <a:pt x="247" y="415"/>
                    </a:lnTo>
                    <a:lnTo>
                      <a:pt x="290" y="367"/>
                    </a:lnTo>
                    <a:lnTo>
                      <a:pt x="335" y="321"/>
                    </a:lnTo>
                    <a:lnTo>
                      <a:pt x="383" y="277"/>
                    </a:lnTo>
                    <a:lnTo>
                      <a:pt x="433" y="236"/>
                    </a:lnTo>
                    <a:lnTo>
                      <a:pt x="484" y="198"/>
                    </a:lnTo>
                    <a:lnTo>
                      <a:pt x="538" y="163"/>
                    </a:lnTo>
                    <a:lnTo>
                      <a:pt x="593" y="130"/>
                    </a:lnTo>
                    <a:lnTo>
                      <a:pt x="650" y="101"/>
                    </a:lnTo>
                    <a:lnTo>
                      <a:pt x="708" y="75"/>
                    </a:lnTo>
                    <a:lnTo>
                      <a:pt x="767" y="53"/>
                    </a:lnTo>
                    <a:lnTo>
                      <a:pt x="826" y="34"/>
                    </a:lnTo>
                    <a:lnTo>
                      <a:pt x="887" y="20"/>
                    </a:lnTo>
                    <a:lnTo>
                      <a:pt x="948" y="9"/>
                    </a:lnTo>
                    <a:lnTo>
                      <a:pt x="1009" y="3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00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56"/>
              <p:cNvGrpSpPr/>
              <p:nvPr/>
            </p:nvGrpSpPr>
            <p:grpSpPr>
              <a:xfrm>
                <a:off x="3701486" y="2785613"/>
                <a:ext cx="3520458" cy="1898771"/>
                <a:chOff x="2057400" y="2819400"/>
                <a:chExt cx="4191000" cy="167640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66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V="1"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057400" y="4495800"/>
                  <a:ext cx="41910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5400000">
                  <a:off x="2895600" y="4038600"/>
                  <a:ext cx="609600" cy="1588"/>
                </a:xfrm>
                <a:prstGeom prst="straightConnector1">
                  <a:avLst/>
                </a:prstGeom>
                <a:ln w="38100">
                  <a:solidFill>
                    <a:srgbClr val="66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Oval 35"/>
            <p:cNvSpPr/>
            <p:nvPr/>
          </p:nvSpPr>
          <p:spPr>
            <a:xfrm>
              <a:off x="4021527" y="3476075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57519" y="4511768"/>
              <a:ext cx="192025" cy="25892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57519" y="2785613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7877" y="5943600"/>
            <a:ext cx="8265123" cy="595403"/>
            <a:chOff x="558" y="3796"/>
            <a:chExt cx="24376" cy="1756"/>
          </a:xfrm>
          <a:solidFill>
            <a:srgbClr val="66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558" y="4042"/>
              <a:ext cx="786" cy="112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3" y="22"/>
                </a:cxn>
                <a:cxn ang="0">
                  <a:pos x="385" y="59"/>
                </a:cxn>
                <a:cxn ang="0">
                  <a:pos x="415" y="111"/>
                </a:cxn>
                <a:cxn ang="0">
                  <a:pos x="741" y="1019"/>
                </a:cxn>
                <a:cxn ang="0">
                  <a:pos x="756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7" y="1109"/>
                </a:cxn>
                <a:cxn ang="0">
                  <a:pos x="652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3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1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29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29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59" y="59"/>
                </a:cxn>
                <a:cxn ang="0">
                  <a:pos x="237" y="37"/>
                </a:cxn>
                <a:cxn ang="0">
                  <a:pos x="207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7" y="0"/>
                </a:cxn>
              </a:cxnLst>
              <a:rect l="0" t="0" r="r" b="b"/>
              <a:pathLst>
                <a:path w="786" h="1123">
                  <a:moveTo>
                    <a:pt x="207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3" y="22"/>
                  </a:lnTo>
                  <a:lnTo>
                    <a:pt x="385" y="59"/>
                  </a:lnTo>
                  <a:lnTo>
                    <a:pt x="415" y="111"/>
                  </a:lnTo>
                  <a:lnTo>
                    <a:pt x="741" y="1019"/>
                  </a:lnTo>
                  <a:lnTo>
                    <a:pt x="756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7" y="1109"/>
                  </a:lnTo>
                  <a:lnTo>
                    <a:pt x="652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3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1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29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29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59" y="59"/>
                  </a:lnTo>
                  <a:lnTo>
                    <a:pt x="237" y="37"/>
                  </a:lnTo>
                  <a:lnTo>
                    <a:pt x="207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47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9" y="37"/>
                </a:cxn>
                <a:cxn ang="0">
                  <a:pos x="772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5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6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8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4" y="729"/>
                </a:cxn>
                <a:cxn ang="0">
                  <a:pos x="616" y="722"/>
                </a:cxn>
                <a:cxn ang="0">
                  <a:pos x="631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3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7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8" y="729"/>
                </a:cxn>
                <a:cxn ang="0">
                  <a:pos x="111" y="722"/>
                </a:cxn>
                <a:cxn ang="0">
                  <a:pos x="134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6" y="37"/>
                </a:cxn>
                <a:cxn ang="0">
                  <a:pos x="193" y="8"/>
                </a:cxn>
                <a:cxn ang="0">
                  <a:pos x="453" y="0"/>
                </a:cxn>
              </a:cxnLst>
              <a:rect l="0" t="0" r="r" b="b"/>
              <a:pathLst>
                <a:path w="1016" h="767">
                  <a:moveTo>
                    <a:pt x="453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5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9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9" y="37"/>
                  </a:lnTo>
                  <a:lnTo>
                    <a:pt x="779" y="37"/>
                  </a:lnTo>
                  <a:lnTo>
                    <a:pt x="772" y="30"/>
                  </a:lnTo>
                  <a:lnTo>
                    <a:pt x="772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50" y="8"/>
                  </a:lnTo>
                  <a:lnTo>
                    <a:pt x="979" y="0"/>
                  </a:lnTo>
                  <a:lnTo>
                    <a:pt x="1002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5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7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6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6" y="767"/>
                  </a:lnTo>
                  <a:lnTo>
                    <a:pt x="801" y="767"/>
                  </a:lnTo>
                  <a:lnTo>
                    <a:pt x="772" y="759"/>
                  </a:lnTo>
                  <a:lnTo>
                    <a:pt x="668" y="759"/>
                  </a:lnTo>
                  <a:lnTo>
                    <a:pt x="616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4" y="729"/>
                  </a:lnTo>
                  <a:lnTo>
                    <a:pt x="608" y="722"/>
                  </a:lnTo>
                  <a:lnTo>
                    <a:pt x="616" y="722"/>
                  </a:lnTo>
                  <a:lnTo>
                    <a:pt x="631" y="715"/>
                  </a:lnTo>
                  <a:lnTo>
                    <a:pt x="631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5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3" y="692"/>
                  </a:lnTo>
                  <a:lnTo>
                    <a:pt x="223" y="715"/>
                  </a:lnTo>
                  <a:lnTo>
                    <a:pt x="237" y="722"/>
                  </a:lnTo>
                  <a:lnTo>
                    <a:pt x="327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7" y="759"/>
                  </a:lnTo>
                  <a:lnTo>
                    <a:pt x="119" y="759"/>
                  </a:lnTo>
                  <a:lnTo>
                    <a:pt x="59" y="767"/>
                  </a:lnTo>
                  <a:lnTo>
                    <a:pt x="8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8" y="729"/>
                  </a:lnTo>
                  <a:lnTo>
                    <a:pt x="97" y="729"/>
                  </a:lnTo>
                  <a:lnTo>
                    <a:pt x="111" y="722"/>
                  </a:lnTo>
                  <a:lnTo>
                    <a:pt x="134" y="700"/>
                  </a:lnTo>
                  <a:lnTo>
                    <a:pt x="134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6" y="37"/>
                  </a:lnTo>
                  <a:lnTo>
                    <a:pt x="186" y="15"/>
                  </a:lnTo>
                  <a:lnTo>
                    <a:pt x="193" y="8"/>
                  </a:lnTo>
                  <a:lnTo>
                    <a:pt x="401" y="8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080" y="4220"/>
              <a:ext cx="1053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2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2" y="0"/>
                </a:cxn>
              </a:cxnLst>
              <a:rect l="0" t="0" r="r" b="b"/>
              <a:pathLst>
                <a:path w="1053" h="1057">
                  <a:moveTo>
                    <a:pt x="512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2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660" y="4042"/>
              <a:ext cx="786" cy="112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4" y="22"/>
                </a:cxn>
                <a:cxn ang="0">
                  <a:pos x="386" y="59"/>
                </a:cxn>
                <a:cxn ang="0">
                  <a:pos x="415" y="111"/>
                </a:cxn>
                <a:cxn ang="0">
                  <a:pos x="742" y="1019"/>
                </a:cxn>
                <a:cxn ang="0">
                  <a:pos x="757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8" y="1109"/>
                </a:cxn>
                <a:cxn ang="0">
                  <a:pos x="653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4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2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30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30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60" y="59"/>
                </a:cxn>
                <a:cxn ang="0">
                  <a:pos x="237" y="37"/>
                </a:cxn>
                <a:cxn ang="0">
                  <a:pos x="208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8" y="0"/>
                </a:cxn>
              </a:cxnLst>
              <a:rect l="0" t="0" r="r" b="b"/>
              <a:pathLst>
                <a:path w="786" h="1123">
                  <a:moveTo>
                    <a:pt x="208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4" y="22"/>
                  </a:lnTo>
                  <a:lnTo>
                    <a:pt x="386" y="59"/>
                  </a:lnTo>
                  <a:lnTo>
                    <a:pt x="415" y="111"/>
                  </a:lnTo>
                  <a:lnTo>
                    <a:pt x="742" y="1019"/>
                  </a:lnTo>
                  <a:lnTo>
                    <a:pt x="757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8" y="1109"/>
                  </a:lnTo>
                  <a:lnTo>
                    <a:pt x="653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4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2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30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30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60" y="59"/>
                  </a:lnTo>
                  <a:lnTo>
                    <a:pt x="237" y="37"/>
                  </a:lnTo>
                  <a:lnTo>
                    <a:pt x="208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58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8" y="37"/>
                </a:cxn>
                <a:cxn ang="0">
                  <a:pos x="771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4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29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2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6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7" y="729"/>
                </a:cxn>
                <a:cxn ang="0">
                  <a:pos x="111" y="722"/>
                </a:cxn>
                <a:cxn ang="0">
                  <a:pos x="133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5" y="37"/>
                </a:cxn>
                <a:cxn ang="0">
                  <a:pos x="193" y="8"/>
                </a:cxn>
                <a:cxn ang="0">
                  <a:pos x="452" y="0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5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801" y="767"/>
                  </a:lnTo>
                  <a:lnTo>
                    <a:pt x="771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3" y="729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29"/>
                  </a:lnTo>
                  <a:lnTo>
                    <a:pt x="96" y="729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774" y="4265"/>
              <a:ext cx="757" cy="5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35" y="0"/>
                </a:cxn>
                <a:cxn ang="0">
                  <a:pos x="749" y="7"/>
                </a:cxn>
                <a:cxn ang="0">
                  <a:pos x="757" y="15"/>
                </a:cxn>
                <a:cxn ang="0">
                  <a:pos x="757" y="37"/>
                </a:cxn>
                <a:cxn ang="0">
                  <a:pos x="742" y="45"/>
                </a:cxn>
                <a:cxn ang="0">
                  <a:pos x="735" y="52"/>
                </a:cxn>
                <a:cxn ang="0">
                  <a:pos x="712" y="52"/>
                </a:cxn>
                <a:cxn ang="0">
                  <a:pos x="712" y="59"/>
                </a:cxn>
                <a:cxn ang="0">
                  <a:pos x="22" y="59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22" y="0"/>
                </a:cxn>
              </a:cxnLst>
              <a:rect l="0" t="0" r="r" b="b"/>
              <a:pathLst>
                <a:path w="757" h="59">
                  <a:moveTo>
                    <a:pt x="22" y="0"/>
                  </a:moveTo>
                  <a:lnTo>
                    <a:pt x="735" y="0"/>
                  </a:lnTo>
                  <a:lnTo>
                    <a:pt x="749" y="7"/>
                  </a:lnTo>
                  <a:lnTo>
                    <a:pt x="757" y="15"/>
                  </a:lnTo>
                  <a:lnTo>
                    <a:pt x="757" y="37"/>
                  </a:lnTo>
                  <a:lnTo>
                    <a:pt x="742" y="45"/>
                  </a:lnTo>
                  <a:lnTo>
                    <a:pt x="735" y="52"/>
                  </a:lnTo>
                  <a:lnTo>
                    <a:pt x="712" y="52"/>
                  </a:lnTo>
                  <a:lnTo>
                    <a:pt x="712" y="59"/>
                  </a:lnTo>
                  <a:lnTo>
                    <a:pt x="22" y="59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7716" y="3811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7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1" y="469"/>
                </a:cxn>
                <a:cxn ang="0">
                  <a:pos x="252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0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4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1" y="89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1"/>
                </a:cxn>
                <a:cxn ang="0">
                  <a:pos x="74" y="141"/>
                </a:cxn>
                <a:cxn ang="0">
                  <a:pos x="104" y="156"/>
                </a:cxn>
                <a:cxn ang="0">
                  <a:pos x="111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0"/>
                </a:cxn>
                <a:cxn ang="0">
                  <a:pos x="45" y="260"/>
                </a:cxn>
                <a:cxn ang="0">
                  <a:pos x="30" y="253"/>
                </a:cxn>
                <a:cxn ang="0">
                  <a:pos x="22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6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7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1" y="469"/>
                  </a:lnTo>
                  <a:lnTo>
                    <a:pt x="252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0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4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1" y="89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1"/>
                  </a:lnTo>
                  <a:lnTo>
                    <a:pt x="74" y="141"/>
                  </a:lnTo>
                  <a:lnTo>
                    <a:pt x="104" y="156"/>
                  </a:lnTo>
                  <a:lnTo>
                    <a:pt x="111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0"/>
                  </a:lnTo>
                  <a:lnTo>
                    <a:pt x="45" y="260"/>
                  </a:lnTo>
                  <a:lnTo>
                    <a:pt x="30" y="253"/>
                  </a:lnTo>
                  <a:lnTo>
                    <a:pt x="22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6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8465" y="4042"/>
              <a:ext cx="824" cy="1436"/>
            </a:xfrm>
            <a:custGeom>
              <a:avLst/>
              <a:gdLst/>
              <a:ahLst/>
              <a:cxnLst>
                <a:cxn ang="0">
                  <a:pos x="505" y="439"/>
                </a:cxn>
                <a:cxn ang="0">
                  <a:pos x="453" y="1064"/>
                </a:cxn>
                <a:cxn ang="0">
                  <a:pos x="624" y="937"/>
                </a:cxn>
                <a:cxn ang="0">
                  <a:pos x="713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8" y="431"/>
                </a:cxn>
                <a:cxn ang="0">
                  <a:pos x="268" y="513"/>
                </a:cxn>
                <a:cxn ang="0">
                  <a:pos x="141" y="677"/>
                </a:cxn>
                <a:cxn ang="0">
                  <a:pos x="97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5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9" y="22"/>
                </a:cxn>
                <a:cxn ang="0">
                  <a:pos x="520" y="394"/>
                </a:cxn>
                <a:cxn ang="0">
                  <a:pos x="698" y="454"/>
                </a:cxn>
                <a:cxn ang="0">
                  <a:pos x="794" y="558"/>
                </a:cxn>
                <a:cxn ang="0">
                  <a:pos x="824" y="684"/>
                </a:cxn>
                <a:cxn ang="0">
                  <a:pos x="727" y="930"/>
                </a:cxn>
                <a:cxn ang="0">
                  <a:pos x="483" y="1094"/>
                </a:cxn>
                <a:cxn ang="0">
                  <a:pos x="275" y="1362"/>
                </a:cxn>
                <a:cxn ang="0">
                  <a:pos x="268" y="1391"/>
                </a:cxn>
                <a:cxn ang="0">
                  <a:pos x="260" y="1421"/>
                </a:cxn>
                <a:cxn ang="0">
                  <a:pos x="238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2" y="1205"/>
                </a:cxn>
                <a:cxn ang="0">
                  <a:pos x="201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7" y="595"/>
                </a:cxn>
                <a:cxn ang="0">
                  <a:pos x="342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4" h="1436">
                  <a:moveTo>
                    <a:pt x="512" y="431"/>
                  </a:moveTo>
                  <a:lnTo>
                    <a:pt x="505" y="439"/>
                  </a:lnTo>
                  <a:lnTo>
                    <a:pt x="342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4" y="937"/>
                  </a:lnTo>
                  <a:lnTo>
                    <a:pt x="676" y="848"/>
                  </a:lnTo>
                  <a:lnTo>
                    <a:pt x="713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1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8" y="431"/>
                  </a:moveTo>
                  <a:lnTo>
                    <a:pt x="357" y="461"/>
                  </a:lnTo>
                  <a:lnTo>
                    <a:pt x="268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7" y="870"/>
                  </a:lnTo>
                  <a:lnTo>
                    <a:pt x="112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5" y="1094"/>
                  </a:lnTo>
                  <a:lnTo>
                    <a:pt x="305" y="1086"/>
                  </a:lnTo>
                  <a:lnTo>
                    <a:pt x="468" y="431"/>
                  </a:lnTo>
                  <a:close/>
                  <a:moveTo>
                    <a:pt x="594" y="0"/>
                  </a:moveTo>
                  <a:lnTo>
                    <a:pt x="609" y="0"/>
                  </a:lnTo>
                  <a:lnTo>
                    <a:pt x="616" y="7"/>
                  </a:lnTo>
                  <a:lnTo>
                    <a:pt x="616" y="15"/>
                  </a:lnTo>
                  <a:lnTo>
                    <a:pt x="609" y="22"/>
                  </a:lnTo>
                  <a:lnTo>
                    <a:pt x="609" y="29"/>
                  </a:lnTo>
                  <a:lnTo>
                    <a:pt x="520" y="394"/>
                  </a:lnTo>
                  <a:lnTo>
                    <a:pt x="616" y="416"/>
                  </a:lnTo>
                  <a:lnTo>
                    <a:pt x="698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4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3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8" y="1391"/>
                  </a:lnTo>
                  <a:lnTo>
                    <a:pt x="268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8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8" y="1399"/>
                  </a:lnTo>
                  <a:lnTo>
                    <a:pt x="245" y="1347"/>
                  </a:lnTo>
                  <a:lnTo>
                    <a:pt x="268" y="1280"/>
                  </a:lnTo>
                  <a:lnTo>
                    <a:pt x="282" y="1205"/>
                  </a:lnTo>
                  <a:lnTo>
                    <a:pt x="305" y="1131"/>
                  </a:lnTo>
                  <a:lnTo>
                    <a:pt x="201" y="1109"/>
                  </a:lnTo>
                  <a:lnTo>
                    <a:pt x="112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7" y="595"/>
                  </a:lnTo>
                  <a:lnTo>
                    <a:pt x="208" y="498"/>
                  </a:lnTo>
                  <a:lnTo>
                    <a:pt x="342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9385" y="4622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8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2" y="469"/>
                </a:cxn>
                <a:cxn ang="0">
                  <a:pos x="253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1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5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2" y="97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2"/>
                </a:cxn>
                <a:cxn ang="0">
                  <a:pos x="74" y="142"/>
                </a:cxn>
                <a:cxn ang="0">
                  <a:pos x="104" y="156"/>
                </a:cxn>
                <a:cxn ang="0">
                  <a:pos x="112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1"/>
                </a:cxn>
                <a:cxn ang="0">
                  <a:pos x="45" y="261"/>
                </a:cxn>
                <a:cxn ang="0">
                  <a:pos x="30" y="253"/>
                </a:cxn>
                <a:cxn ang="0">
                  <a:pos x="23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7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8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2" y="469"/>
                  </a:lnTo>
                  <a:lnTo>
                    <a:pt x="253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1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5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2" y="97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2"/>
                  </a:lnTo>
                  <a:lnTo>
                    <a:pt x="74" y="142"/>
                  </a:lnTo>
                  <a:lnTo>
                    <a:pt x="104" y="156"/>
                  </a:lnTo>
                  <a:lnTo>
                    <a:pt x="112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1"/>
                  </a:lnTo>
                  <a:lnTo>
                    <a:pt x="45" y="261"/>
                  </a:lnTo>
                  <a:lnTo>
                    <a:pt x="30" y="253"/>
                  </a:lnTo>
                  <a:lnTo>
                    <a:pt x="23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7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186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7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15" y="1027"/>
                </a:cxn>
                <a:cxn ang="0">
                  <a:pos x="0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8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7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7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15" y="1027"/>
                  </a:lnTo>
                  <a:lnTo>
                    <a:pt x="0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8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713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3" y="89"/>
                </a:cxn>
                <a:cxn ang="0">
                  <a:pos x="519" y="119"/>
                </a:cxn>
                <a:cxn ang="0">
                  <a:pos x="594" y="74"/>
                </a:cxn>
                <a:cxn ang="0">
                  <a:pos x="653" y="0"/>
                </a:cxn>
                <a:cxn ang="0">
                  <a:pos x="675" y="7"/>
                </a:cxn>
                <a:cxn ang="0">
                  <a:pos x="653" y="60"/>
                </a:cxn>
                <a:cxn ang="0">
                  <a:pos x="564" y="164"/>
                </a:cxn>
                <a:cxn ang="0">
                  <a:pos x="453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9" y="558"/>
                </a:cxn>
                <a:cxn ang="0">
                  <a:pos x="149" y="566"/>
                </a:cxn>
                <a:cxn ang="0">
                  <a:pos x="200" y="558"/>
                </a:cxn>
                <a:cxn ang="0">
                  <a:pos x="238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2" y="543"/>
                </a:cxn>
                <a:cxn ang="0">
                  <a:pos x="586" y="469"/>
                </a:cxn>
                <a:cxn ang="0">
                  <a:pos x="594" y="454"/>
                </a:cxn>
                <a:cxn ang="0">
                  <a:pos x="623" y="461"/>
                </a:cxn>
                <a:cxn ang="0">
                  <a:pos x="616" y="506"/>
                </a:cxn>
                <a:cxn ang="0">
                  <a:pos x="557" y="610"/>
                </a:cxn>
                <a:cxn ang="0">
                  <a:pos x="445" y="700"/>
                </a:cxn>
                <a:cxn ang="0">
                  <a:pos x="312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5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8" y="677"/>
                </a:cxn>
                <a:cxn ang="0">
                  <a:pos x="97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7" y="149"/>
                </a:cxn>
                <a:cxn ang="0">
                  <a:pos x="453" y="141"/>
                </a:cxn>
                <a:cxn ang="0">
                  <a:pos x="364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6" y="193"/>
                </a:cxn>
                <a:cxn ang="0">
                  <a:pos x="134" y="179"/>
                </a:cxn>
                <a:cxn ang="0">
                  <a:pos x="171" y="104"/>
                </a:cxn>
                <a:cxn ang="0">
                  <a:pos x="260" y="15"/>
                </a:cxn>
              </a:cxnLst>
              <a:rect l="0" t="0" r="r" b="b"/>
              <a:pathLst>
                <a:path w="675" h="714">
                  <a:moveTo>
                    <a:pt x="327" y="0"/>
                  </a:moveTo>
                  <a:lnTo>
                    <a:pt x="356" y="0"/>
                  </a:lnTo>
                  <a:lnTo>
                    <a:pt x="423" y="45"/>
                  </a:lnTo>
                  <a:lnTo>
                    <a:pt x="453" y="89"/>
                  </a:lnTo>
                  <a:lnTo>
                    <a:pt x="475" y="104"/>
                  </a:lnTo>
                  <a:lnTo>
                    <a:pt x="519" y="119"/>
                  </a:lnTo>
                  <a:lnTo>
                    <a:pt x="557" y="112"/>
                  </a:lnTo>
                  <a:lnTo>
                    <a:pt x="594" y="74"/>
                  </a:lnTo>
                  <a:lnTo>
                    <a:pt x="638" y="15"/>
                  </a:lnTo>
                  <a:lnTo>
                    <a:pt x="653" y="0"/>
                  </a:lnTo>
                  <a:lnTo>
                    <a:pt x="668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3" y="60"/>
                  </a:lnTo>
                  <a:lnTo>
                    <a:pt x="616" y="104"/>
                  </a:lnTo>
                  <a:lnTo>
                    <a:pt x="564" y="164"/>
                  </a:lnTo>
                  <a:lnTo>
                    <a:pt x="490" y="246"/>
                  </a:lnTo>
                  <a:lnTo>
                    <a:pt x="453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4" y="387"/>
                  </a:lnTo>
                  <a:lnTo>
                    <a:pt x="282" y="432"/>
                  </a:lnTo>
                  <a:lnTo>
                    <a:pt x="156" y="558"/>
                  </a:lnTo>
                  <a:lnTo>
                    <a:pt x="149" y="558"/>
                  </a:lnTo>
                  <a:lnTo>
                    <a:pt x="134" y="566"/>
                  </a:lnTo>
                  <a:lnTo>
                    <a:pt x="149" y="566"/>
                  </a:lnTo>
                  <a:lnTo>
                    <a:pt x="156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8" y="566"/>
                  </a:lnTo>
                  <a:lnTo>
                    <a:pt x="260" y="573"/>
                  </a:lnTo>
                  <a:lnTo>
                    <a:pt x="289" y="588"/>
                  </a:lnTo>
                  <a:lnTo>
                    <a:pt x="327" y="603"/>
                  </a:lnTo>
                  <a:lnTo>
                    <a:pt x="356" y="610"/>
                  </a:lnTo>
                  <a:lnTo>
                    <a:pt x="386" y="610"/>
                  </a:lnTo>
                  <a:lnTo>
                    <a:pt x="430" y="603"/>
                  </a:lnTo>
                  <a:lnTo>
                    <a:pt x="490" y="580"/>
                  </a:lnTo>
                  <a:lnTo>
                    <a:pt x="542" y="543"/>
                  </a:lnTo>
                  <a:lnTo>
                    <a:pt x="579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4" y="454"/>
                  </a:lnTo>
                  <a:lnTo>
                    <a:pt x="616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6" y="506"/>
                  </a:lnTo>
                  <a:lnTo>
                    <a:pt x="594" y="551"/>
                  </a:lnTo>
                  <a:lnTo>
                    <a:pt x="557" y="610"/>
                  </a:lnTo>
                  <a:lnTo>
                    <a:pt x="505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2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2" y="640"/>
                  </a:lnTo>
                  <a:lnTo>
                    <a:pt x="45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8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8" y="677"/>
                  </a:lnTo>
                  <a:lnTo>
                    <a:pt x="45" y="633"/>
                  </a:lnTo>
                  <a:lnTo>
                    <a:pt x="97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4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7" y="149"/>
                  </a:lnTo>
                  <a:lnTo>
                    <a:pt x="490" y="149"/>
                  </a:lnTo>
                  <a:lnTo>
                    <a:pt x="453" y="141"/>
                  </a:lnTo>
                  <a:lnTo>
                    <a:pt x="401" y="126"/>
                  </a:lnTo>
                  <a:lnTo>
                    <a:pt x="364" y="112"/>
                  </a:lnTo>
                  <a:lnTo>
                    <a:pt x="334" y="104"/>
                  </a:lnTo>
                  <a:lnTo>
                    <a:pt x="282" y="104"/>
                  </a:lnTo>
                  <a:lnTo>
                    <a:pt x="245" y="112"/>
                  </a:lnTo>
                  <a:lnTo>
                    <a:pt x="200" y="134"/>
                  </a:lnTo>
                  <a:lnTo>
                    <a:pt x="171" y="179"/>
                  </a:lnTo>
                  <a:lnTo>
                    <a:pt x="156" y="193"/>
                  </a:lnTo>
                  <a:lnTo>
                    <a:pt x="149" y="193"/>
                  </a:lnTo>
                  <a:lnTo>
                    <a:pt x="134" y="179"/>
                  </a:lnTo>
                  <a:lnTo>
                    <a:pt x="141" y="149"/>
                  </a:lnTo>
                  <a:lnTo>
                    <a:pt x="171" y="104"/>
                  </a:lnTo>
                  <a:lnTo>
                    <a:pt x="208" y="52"/>
                  </a:lnTo>
                  <a:lnTo>
                    <a:pt x="260" y="15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566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1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3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2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1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3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2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545" y="4220"/>
              <a:ext cx="1054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2" y="0"/>
                </a:cxn>
                <a:cxn ang="0">
                  <a:pos x="549" y="15"/>
                </a:cxn>
                <a:cxn ang="0">
                  <a:pos x="557" y="23"/>
                </a:cxn>
                <a:cxn ang="0">
                  <a:pos x="557" y="499"/>
                </a:cxn>
                <a:cxn ang="0">
                  <a:pos x="1032" y="499"/>
                </a:cxn>
                <a:cxn ang="0">
                  <a:pos x="1039" y="506"/>
                </a:cxn>
                <a:cxn ang="0">
                  <a:pos x="1054" y="514"/>
                </a:cxn>
                <a:cxn ang="0">
                  <a:pos x="1054" y="544"/>
                </a:cxn>
                <a:cxn ang="0">
                  <a:pos x="1039" y="551"/>
                </a:cxn>
                <a:cxn ang="0">
                  <a:pos x="1032" y="558"/>
                </a:cxn>
                <a:cxn ang="0">
                  <a:pos x="557" y="558"/>
                </a:cxn>
                <a:cxn ang="0">
                  <a:pos x="557" y="1035"/>
                </a:cxn>
                <a:cxn ang="0">
                  <a:pos x="549" y="1042"/>
                </a:cxn>
                <a:cxn ang="0">
                  <a:pos x="542" y="1057"/>
                </a:cxn>
                <a:cxn ang="0">
                  <a:pos x="512" y="1057"/>
                </a:cxn>
                <a:cxn ang="0">
                  <a:pos x="505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3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3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5" y="15"/>
                </a:cxn>
                <a:cxn ang="0">
                  <a:pos x="512" y="0"/>
                </a:cxn>
              </a:cxnLst>
              <a:rect l="0" t="0" r="r" b="b"/>
              <a:pathLst>
                <a:path w="1054" h="1057">
                  <a:moveTo>
                    <a:pt x="512" y="0"/>
                  </a:moveTo>
                  <a:lnTo>
                    <a:pt x="542" y="0"/>
                  </a:lnTo>
                  <a:lnTo>
                    <a:pt x="549" y="15"/>
                  </a:lnTo>
                  <a:lnTo>
                    <a:pt x="557" y="23"/>
                  </a:lnTo>
                  <a:lnTo>
                    <a:pt x="557" y="499"/>
                  </a:lnTo>
                  <a:lnTo>
                    <a:pt x="1032" y="499"/>
                  </a:lnTo>
                  <a:lnTo>
                    <a:pt x="1039" y="506"/>
                  </a:lnTo>
                  <a:lnTo>
                    <a:pt x="1054" y="514"/>
                  </a:lnTo>
                  <a:lnTo>
                    <a:pt x="1054" y="544"/>
                  </a:lnTo>
                  <a:lnTo>
                    <a:pt x="1039" y="551"/>
                  </a:lnTo>
                  <a:lnTo>
                    <a:pt x="1032" y="558"/>
                  </a:lnTo>
                  <a:lnTo>
                    <a:pt x="557" y="558"/>
                  </a:lnTo>
                  <a:lnTo>
                    <a:pt x="557" y="1035"/>
                  </a:lnTo>
                  <a:lnTo>
                    <a:pt x="549" y="1042"/>
                  </a:lnTo>
                  <a:lnTo>
                    <a:pt x="542" y="1057"/>
                  </a:lnTo>
                  <a:lnTo>
                    <a:pt x="512" y="1057"/>
                  </a:lnTo>
                  <a:lnTo>
                    <a:pt x="505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3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3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5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4185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897" y="4667"/>
              <a:ext cx="163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2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2" y="0"/>
                </a:cxn>
              </a:cxnLst>
              <a:rect l="0" t="0" r="r" b="b"/>
              <a:pathLst>
                <a:path w="163" h="164">
                  <a:moveTo>
                    <a:pt x="82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2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5602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6344" y="4220"/>
              <a:ext cx="1053" cy="1057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1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4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4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1" y="0"/>
                </a:cxn>
              </a:cxnLst>
              <a:rect l="0" t="0" r="r" b="b"/>
              <a:pathLst>
                <a:path w="1053" h="1057">
                  <a:moveTo>
                    <a:pt x="511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1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4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4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 noEditPoints="1"/>
            </p:cNvSpPr>
            <p:nvPr/>
          </p:nvSpPr>
          <p:spPr bwMode="auto">
            <a:xfrm>
              <a:off x="17931" y="4042"/>
              <a:ext cx="823" cy="1436"/>
            </a:xfrm>
            <a:custGeom>
              <a:avLst/>
              <a:gdLst/>
              <a:ahLst/>
              <a:cxnLst>
                <a:cxn ang="0">
                  <a:pos x="504" y="439"/>
                </a:cxn>
                <a:cxn ang="0">
                  <a:pos x="453" y="1064"/>
                </a:cxn>
                <a:cxn ang="0">
                  <a:pos x="623" y="937"/>
                </a:cxn>
                <a:cxn ang="0">
                  <a:pos x="712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7" y="431"/>
                </a:cxn>
                <a:cxn ang="0">
                  <a:pos x="267" y="513"/>
                </a:cxn>
                <a:cxn ang="0">
                  <a:pos x="141" y="677"/>
                </a:cxn>
                <a:cxn ang="0">
                  <a:pos x="96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4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8" y="37"/>
                </a:cxn>
                <a:cxn ang="0">
                  <a:pos x="519" y="394"/>
                </a:cxn>
                <a:cxn ang="0">
                  <a:pos x="697" y="454"/>
                </a:cxn>
                <a:cxn ang="0">
                  <a:pos x="794" y="558"/>
                </a:cxn>
                <a:cxn ang="0">
                  <a:pos x="823" y="684"/>
                </a:cxn>
                <a:cxn ang="0">
                  <a:pos x="727" y="930"/>
                </a:cxn>
                <a:cxn ang="0">
                  <a:pos x="482" y="1094"/>
                </a:cxn>
                <a:cxn ang="0">
                  <a:pos x="275" y="1362"/>
                </a:cxn>
                <a:cxn ang="0">
                  <a:pos x="267" y="1391"/>
                </a:cxn>
                <a:cxn ang="0">
                  <a:pos x="260" y="1421"/>
                </a:cxn>
                <a:cxn ang="0">
                  <a:pos x="237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9" y="1205"/>
                </a:cxn>
                <a:cxn ang="0">
                  <a:pos x="200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6" y="595"/>
                </a:cxn>
                <a:cxn ang="0">
                  <a:pos x="341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3" h="1436">
                  <a:moveTo>
                    <a:pt x="512" y="431"/>
                  </a:moveTo>
                  <a:lnTo>
                    <a:pt x="504" y="439"/>
                  </a:lnTo>
                  <a:lnTo>
                    <a:pt x="341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3" y="937"/>
                  </a:lnTo>
                  <a:lnTo>
                    <a:pt x="675" y="848"/>
                  </a:lnTo>
                  <a:lnTo>
                    <a:pt x="712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0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7" y="431"/>
                  </a:moveTo>
                  <a:lnTo>
                    <a:pt x="356" y="461"/>
                  </a:lnTo>
                  <a:lnTo>
                    <a:pt x="267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6" y="870"/>
                  </a:lnTo>
                  <a:lnTo>
                    <a:pt x="111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4" y="1094"/>
                  </a:lnTo>
                  <a:lnTo>
                    <a:pt x="304" y="1086"/>
                  </a:lnTo>
                  <a:lnTo>
                    <a:pt x="467" y="431"/>
                  </a:lnTo>
                  <a:close/>
                  <a:moveTo>
                    <a:pt x="594" y="0"/>
                  </a:moveTo>
                  <a:lnTo>
                    <a:pt x="608" y="0"/>
                  </a:lnTo>
                  <a:lnTo>
                    <a:pt x="616" y="7"/>
                  </a:lnTo>
                  <a:lnTo>
                    <a:pt x="616" y="22"/>
                  </a:lnTo>
                  <a:lnTo>
                    <a:pt x="608" y="37"/>
                  </a:lnTo>
                  <a:lnTo>
                    <a:pt x="608" y="29"/>
                  </a:lnTo>
                  <a:lnTo>
                    <a:pt x="519" y="394"/>
                  </a:lnTo>
                  <a:lnTo>
                    <a:pt x="616" y="416"/>
                  </a:lnTo>
                  <a:lnTo>
                    <a:pt x="697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3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2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7" y="1391"/>
                  </a:lnTo>
                  <a:lnTo>
                    <a:pt x="267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7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7" y="1399"/>
                  </a:lnTo>
                  <a:lnTo>
                    <a:pt x="245" y="1347"/>
                  </a:lnTo>
                  <a:lnTo>
                    <a:pt x="267" y="1280"/>
                  </a:lnTo>
                  <a:lnTo>
                    <a:pt x="289" y="1205"/>
                  </a:lnTo>
                  <a:lnTo>
                    <a:pt x="304" y="1131"/>
                  </a:lnTo>
                  <a:lnTo>
                    <a:pt x="200" y="1109"/>
                  </a:lnTo>
                  <a:lnTo>
                    <a:pt x="111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6" y="595"/>
                  </a:lnTo>
                  <a:lnTo>
                    <a:pt x="208" y="498"/>
                  </a:lnTo>
                  <a:lnTo>
                    <a:pt x="341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8866" y="4607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6" y="439"/>
                </a:cxn>
                <a:cxn ang="0">
                  <a:pos x="779" y="90"/>
                </a:cxn>
                <a:cxn ang="0">
                  <a:pos x="808" y="67"/>
                </a:cxn>
                <a:cxn ang="0">
                  <a:pos x="816" y="45"/>
                </a:cxn>
                <a:cxn ang="0">
                  <a:pos x="779" y="37"/>
                </a:cxn>
                <a:cxn ang="0">
                  <a:pos x="771" y="8"/>
                </a:cxn>
                <a:cxn ang="0">
                  <a:pos x="838" y="0"/>
                </a:cxn>
                <a:cxn ang="0">
                  <a:pos x="949" y="8"/>
                </a:cxn>
                <a:cxn ang="0">
                  <a:pos x="1001" y="0"/>
                </a:cxn>
                <a:cxn ang="0">
                  <a:pos x="1016" y="30"/>
                </a:cxn>
                <a:cxn ang="0">
                  <a:pos x="994" y="37"/>
                </a:cxn>
                <a:cxn ang="0">
                  <a:pos x="875" y="82"/>
                </a:cxn>
                <a:cxn ang="0">
                  <a:pos x="697" y="201"/>
                </a:cxn>
                <a:cxn ang="0">
                  <a:pos x="571" y="290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30"/>
                </a:cxn>
                <a:cxn ang="0">
                  <a:pos x="853" y="759"/>
                </a:cxn>
                <a:cxn ang="0">
                  <a:pos x="77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30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6"/>
                </a:cxn>
                <a:cxn ang="0">
                  <a:pos x="222" y="692"/>
                </a:cxn>
                <a:cxn ang="0">
                  <a:pos x="230" y="715"/>
                </a:cxn>
                <a:cxn ang="0">
                  <a:pos x="326" y="722"/>
                </a:cxn>
                <a:cxn ang="0">
                  <a:pos x="334" y="752"/>
                </a:cxn>
                <a:cxn ang="0">
                  <a:pos x="118" y="759"/>
                </a:cxn>
                <a:cxn ang="0">
                  <a:pos x="7" y="767"/>
                </a:cxn>
                <a:cxn ang="0">
                  <a:pos x="0" y="737"/>
                </a:cxn>
                <a:cxn ang="0">
                  <a:pos x="96" y="730"/>
                </a:cxn>
                <a:cxn ang="0">
                  <a:pos x="133" y="700"/>
                </a:cxn>
                <a:cxn ang="0">
                  <a:pos x="282" y="82"/>
                </a:cxn>
                <a:cxn ang="0">
                  <a:pos x="289" y="52"/>
                </a:cxn>
                <a:cxn ang="0">
                  <a:pos x="193" y="45"/>
                </a:cxn>
                <a:cxn ang="0">
                  <a:pos x="185" y="15"/>
                </a:cxn>
                <a:cxn ang="0">
                  <a:pos x="393" y="8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5" y="82"/>
                  </a:lnTo>
                  <a:lnTo>
                    <a:pt x="296" y="439"/>
                  </a:lnTo>
                  <a:lnTo>
                    <a:pt x="764" y="104"/>
                  </a:lnTo>
                  <a:lnTo>
                    <a:pt x="779" y="90"/>
                  </a:lnTo>
                  <a:lnTo>
                    <a:pt x="793" y="82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3" y="127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71" y="290"/>
                  </a:lnTo>
                  <a:lnTo>
                    <a:pt x="556" y="305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30"/>
                  </a:lnTo>
                  <a:lnTo>
                    <a:pt x="845" y="730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771" y="767"/>
                  </a:lnTo>
                  <a:lnTo>
                    <a:pt x="742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30"/>
                  </a:lnTo>
                  <a:lnTo>
                    <a:pt x="593" y="730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6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0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30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30"/>
                  </a:lnTo>
                  <a:lnTo>
                    <a:pt x="96" y="730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0171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6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23" y="1027"/>
                </a:cxn>
                <a:cxn ang="0">
                  <a:pos x="8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7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6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6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23" y="1027"/>
                  </a:lnTo>
                  <a:lnTo>
                    <a:pt x="8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7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0691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2" y="89"/>
                </a:cxn>
                <a:cxn ang="0">
                  <a:pos x="519" y="119"/>
                </a:cxn>
                <a:cxn ang="0">
                  <a:pos x="593" y="74"/>
                </a:cxn>
                <a:cxn ang="0">
                  <a:pos x="652" y="0"/>
                </a:cxn>
                <a:cxn ang="0">
                  <a:pos x="675" y="7"/>
                </a:cxn>
                <a:cxn ang="0">
                  <a:pos x="652" y="60"/>
                </a:cxn>
                <a:cxn ang="0">
                  <a:pos x="563" y="164"/>
                </a:cxn>
                <a:cxn ang="0">
                  <a:pos x="452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8" y="558"/>
                </a:cxn>
                <a:cxn ang="0">
                  <a:pos x="148" y="566"/>
                </a:cxn>
                <a:cxn ang="0">
                  <a:pos x="200" y="558"/>
                </a:cxn>
                <a:cxn ang="0">
                  <a:pos x="237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1" y="543"/>
                </a:cxn>
                <a:cxn ang="0">
                  <a:pos x="586" y="469"/>
                </a:cxn>
                <a:cxn ang="0">
                  <a:pos x="593" y="454"/>
                </a:cxn>
                <a:cxn ang="0">
                  <a:pos x="623" y="461"/>
                </a:cxn>
                <a:cxn ang="0">
                  <a:pos x="615" y="506"/>
                </a:cxn>
                <a:cxn ang="0">
                  <a:pos x="556" y="610"/>
                </a:cxn>
                <a:cxn ang="0">
                  <a:pos x="445" y="700"/>
                </a:cxn>
                <a:cxn ang="0">
                  <a:pos x="311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4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7" y="677"/>
                </a:cxn>
                <a:cxn ang="0">
                  <a:pos x="96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6" y="149"/>
                </a:cxn>
                <a:cxn ang="0">
                  <a:pos x="452" y="141"/>
                </a:cxn>
                <a:cxn ang="0">
                  <a:pos x="363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5" y="193"/>
                </a:cxn>
                <a:cxn ang="0">
                  <a:pos x="133" y="179"/>
                </a:cxn>
                <a:cxn ang="0">
                  <a:pos x="170" y="104"/>
                </a:cxn>
                <a:cxn ang="0">
                  <a:pos x="259" y="15"/>
                </a:cxn>
              </a:cxnLst>
              <a:rect l="0" t="0" r="r" b="b"/>
              <a:pathLst>
                <a:path w="675" h="714">
                  <a:moveTo>
                    <a:pt x="326" y="0"/>
                  </a:moveTo>
                  <a:lnTo>
                    <a:pt x="356" y="0"/>
                  </a:lnTo>
                  <a:lnTo>
                    <a:pt x="422" y="45"/>
                  </a:lnTo>
                  <a:lnTo>
                    <a:pt x="452" y="89"/>
                  </a:lnTo>
                  <a:lnTo>
                    <a:pt x="474" y="104"/>
                  </a:lnTo>
                  <a:lnTo>
                    <a:pt x="519" y="119"/>
                  </a:lnTo>
                  <a:lnTo>
                    <a:pt x="556" y="112"/>
                  </a:lnTo>
                  <a:lnTo>
                    <a:pt x="593" y="74"/>
                  </a:lnTo>
                  <a:lnTo>
                    <a:pt x="638" y="15"/>
                  </a:lnTo>
                  <a:lnTo>
                    <a:pt x="652" y="0"/>
                  </a:lnTo>
                  <a:lnTo>
                    <a:pt x="667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2" y="60"/>
                  </a:lnTo>
                  <a:lnTo>
                    <a:pt x="615" y="104"/>
                  </a:lnTo>
                  <a:lnTo>
                    <a:pt x="563" y="164"/>
                  </a:lnTo>
                  <a:lnTo>
                    <a:pt x="489" y="246"/>
                  </a:lnTo>
                  <a:lnTo>
                    <a:pt x="452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3" y="387"/>
                  </a:lnTo>
                  <a:lnTo>
                    <a:pt x="282" y="432"/>
                  </a:lnTo>
                  <a:lnTo>
                    <a:pt x="155" y="558"/>
                  </a:lnTo>
                  <a:lnTo>
                    <a:pt x="148" y="558"/>
                  </a:lnTo>
                  <a:lnTo>
                    <a:pt x="133" y="566"/>
                  </a:lnTo>
                  <a:lnTo>
                    <a:pt x="148" y="566"/>
                  </a:lnTo>
                  <a:lnTo>
                    <a:pt x="155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7" y="566"/>
                  </a:lnTo>
                  <a:lnTo>
                    <a:pt x="259" y="573"/>
                  </a:lnTo>
                  <a:lnTo>
                    <a:pt x="289" y="588"/>
                  </a:lnTo>
                  <a:lnTo>
                    <a:pt x="326" y="603"/>
                  </a:lnTo>
                  <a:lnTo>
                    <a:pt x="356" y="610"/>
                  </a:lnTo>
                  <a:lnTo>
                    <a:pt x="385" y="610"/>
                  </a:lnTo>
                  <a:lnTo>
                    <a:pt x="430" y="603"/>
                  </a:lnTo>
                  <a:lnTo>
                    <a:pt x="489" y="580"/>
                  </a:lnTo>
                  <a:lnTo>
                    <a:pt x="541" y="543"/>
                  </a:lnTo>
                  <a:lnTo>
                    <a:pt x="578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3" y="454"/>
                  </a:lnTo>
                  <a:lnTo>
                    <a:pt x="615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5" y="506"/>
                  </a:lnTo>
                  <a:lnTo>
                    <a:pt x="593" y="551"/>
                  </a:lnTo>
                  <a:lnTo>
                    <a:pt x="556" y="610"/>
                  </a:lnTo>
                  <a:lnTo>
                    <a:pt x="504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1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1" y="640"/>
                  </a:lnTo>
                  <a:lnTo>
                    <a:pt x="44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7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7" y="677"/>
                  </a:lnTo>
                  <a:lnTo>
                    <a:pt x="44" y="633"/>
                  </a:lnTo>
                  <a:lnTo>
                    <a:pt x="96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3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6" y="149"/>
                  </a:lnTo>
                  <a:lnTo>
                    <a:pt x="489" y="149"/>
                  </a:lnTo>
                  <a:lnTo>
                    <a:pt x="452" y="141"/>
                  </a:lnTo>
                  <a:lnTo>
                    <a:pt x="400" y="126"/>
                  </a:lnTo>
                  <a:lnTo>
                    <a:pt x="363" y="112"/>
                  </a:lnTo>
                  <a:lnTo>
                    <a:pt x="333" y="104"/>
                  </a:lnTo>
                  <a:lnTo>
                    <a:pt x="282" y="104"/>
                  </a:lnTo>
                  <a:lnTo>
                    <a:pt x="244" y="112"/>
                  </a:lnTo>
                  <a:lnTo>
                    <a:pt x="200" y="134"/>
                  </a:lnTo>
                  <a:lnTo>
                    <a:pt x="170" y="179"/>
                  </a:lnTo>
                  <a:lnTo>
                    <a:pt x="155" y="193"/>
                  </a:lnTo>
                  <a:lnTo>
                    <a:pt x="148" y="193"/>
                  </a:lnTo>
                  <a:lnTo>
                    <a:pt x="133" y="179"/>
                  </a:lnTo>
                  <a:lnTo>
                    <a:pt x="141" y="149"/>
                  </a:lnTo>
                  <a:lnTo>
                    <a:pt x="170" y="104"/>
                  </a:lnTo>
                  <a:lnTo>
                    <a:pt x="207" y="52"/>
                  </a:lnTo>
                  <a:lnTo>
                    <a:pt x="259" y="1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1551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0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2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1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0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2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1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22605" y="4563"/>
              <a:ext cx="1053" cy="372"/>
            </a:xfrm>
            <a:custGeom>
              <a:avLst/>
              <a:gdLst/>
              <a:ahLst/>
              <a:cxnLst>
                <a:cxn ang="0">
                  <a:pos x="22" y="312"/>
                </a:cxn>
                <a:cxn ang="0">
                  <a:pos x="1031" y="312"/>
                </a:cxn>
                <a:cxn ang="0">
                  <a:pos x="1038" y="320"/>
                </a:cxn>
                <a:cxn ang="0">
                  <a:pos x="1053" y="327"/>
                </a:cxn>
                <a:cxn ang="0">
                  <a:pos x="1053" y="357"/>
                </a:cxn>
                <a:cxn ang="0">
                  <a:pos x="1038" y="364"/>
                </a:cxn>
                <a:cxn ang="0">
                  <a:pos x="1031" y="372"/>
                </a:cxn>
                <a:cxn ang="0">
                  <a:pos x="22" y="372"/>
                </a:cxn>
                <a:cxn ang="0">
                  <a:pos x="14" y="364"/>
                </a:cxn>
                <a:cxn ang="0">
                  <a:pos x="0" y="357"/>
                </a:cxn>
                <a:cxn ang="0">
                  <a:pos x="0" y="327"/>
                </a:cxn>
                <a:cxn ang="0">
                  <a:pos x="14" y="320"/>
                </a:cxn>
                <a:cxn ang="0">
                  <a:pos x="22" y="312"/>
                </a:cxn>
                <a:cxn ang="0">
                  <a:pos x="22" y="0"/>
                </a:cxn>
                <a:cxn ang="0">
                  <a:pos x="1031" y="0"/>
                </a:cxn>
                <a:cxn ang="0">
                  <a:pos x="1038" y="7"/>
                </a:cxn>
                <a:cxn ang="0">
                  <a:pos x="1053" y="14"/>
                </a:cxn>
                <a:cxn ang="0">
                  <a:pos x="1053" y="44"/>
                </a:cxn>
                <a:cxn ang="0">
                  <a:pos x="1038" y="52"/>
                </a:cxn>
                <a:cxn ang="0">
                  <a:pos x="1031" y="59"/>
                </a:cxn>
                <a:cxn ang="0">
                  <a:pos x="22" y="59"/>
                </a:cxn>
                <a:cxn ang="0">
                  <a:pos x="14" y="52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2" y="0"/>
                </a:cxn>
              </a:cxnLst>
              <a:rect l="0" t="0" r="r" b="b"/>
              <a:pathLst>
                <a:path w="1053" h="372">
                  <a:moveTo>
                    <a:pt x="22" y="312"/>
                  </a:moveTo>
                  <a:lnTo>
                    <a:pt x="1031" y="312"/>
                  </a:lnTo>
                  <a:lnTo>
                    <a:pt x="1038" y="320"/>
                  </a:lnTo>
                  <a:lnTo>
                    <a:pt x="1053" y="327"/>
                  </a:lnTo>
                  <a:lnTo>
                    <a:pt x="1053" y="357"/>
                  </a:lnTo>
                  <a:lnTo>
                    <a:pt x="1038" y="364"/>
                  </a:lnTo>
                  <a:lnTo>
                    <a:pt x="1031" y="372"/>
                  </a:lnTo>
                  <a:lnTo>
                    <a:pt x="22" y="372"/>
                  </a:lnTo>
                  <a:lnTo>
                    <a:pt x="14" y="364"/>
                  </a:lnTo>
                  <a:lnTo>
                    <a:pt x="0" y="357"/>
                  </a:lnTo>
                  <a:lnTo>
                    <a:pt x="0" y="327"/>
                  </a:lnTo>
                  <a:lnTo>
                    <a:pt x="14" y="320"/>
                  </a:lnTo>
                  <a:lnTo>
                    <a:pt x="22" y="312"/>
                  </a:lnTo>
                  <a:close/>
                  <a:moveTo>
                    <a:pt x="22" y="0"/>
                  </a:moveTo>
                  <a:lnTo>
                    <a:pt x="1031" y="0"/>
                  </a:lnTo>
                  <a:lnTo>
                    <a:pt x="1038" y="7"/>
                  </a:lnTo>
                  <a:lnTo>
                    <a:pt x="1053" y="14"/>
                  </a:lnTo>
                  <a:lnTo>
                    <a:pt x="1053" y="44"/>
                  </a:lnTo>
                  <a:lnTo>
                    <a:pt x="1038" y="52"/>
                  </a:lnTo>
                  <a:lnTo>
                    <a:pt x="1031" y="59"/>
                  </a:lnTo>
                  <a:lnTo>
                    <a:pt x="22" y="59"/>
                  </a:lnTo>
                  <a:lnTo>
                    <a:pt x="14" y="52"/>
                  </a:lnTo>
                  <a:lnTo>
                    <a:pt x="0" y="44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24266" y="4086"/>
              <a:ext cx="668" cy="1102"/>
            </a:xfrm>
            <a:custGeom>
              <a:avLst/>
              <a:gdLst/>
              <a:ahLst/>
              <a:cxnLst>
                <a:cxn ang="0">
                  <a:pos x="275" y="52"/>
                </a:cxn>
                <a:cxn ang="0">
                  <a:pos x="200" y="105"/>
                </a:cxn>
                <a:cxn ang="0">
                  <a:pos x="149" y="246"/>
                </a:cxn>
                <a:cxn ang="0">
                  <a:pos x="134" y="640"/>
                </a:cxn>
                <a:cxn ang="0">
                  <a:pos x="149" y="871"/>
                </a:cxn>
                <a:cxn ang="0">
                  <a:pos x="208" y="1005"/>
                </a:cxn>
                <a:cxn ang="0">
                  <a:pos x="297" y="1057"/>
                </a:cxn>
                <a:cxn ang="0">
                  <a:pos x="341" y="1072"/>
                </a:cxn>
                <a:cxn ang="0">
                  <a:pos x="430" y="1042"/>
                </a:cxn>
                <a:cxn ang="0">
                  <a:pos x="505" y="945"/>
                </a:cxn>
                <a:cxn ang="0">
                  <a:pos x="542" y="715"/>
                </a:cxn>
                <a:cxn ang="0">
                  <a:pos x="534" y="328"/>
                </a:cxn>
                <a:cxn ang="0">
                  <a:pos x="505" y="149"/>
                </a:cxn>
                <a:cxn ang="0">
                  <a:pos x="423" y="67"/>
                </a:cxn>
                <a:cxn ang="0">
                  <a:pos x="341" y="45"/>
                </a:cxn>
                <a:cxn ang="0">
                  <a:pos x="334" y="0"/>
                </a:cxn>
                <a:cxn ang="0">
                  <a:pos x="438" y="15"/>
                </a:cxn>
                <a:cxn ang="0">
                  <a:pos x="549" y="97"/>
                </a:cxn>
                <a:cxn ang="0">
                  <a:pos x="646" y="298"/>
                </a:cxn>
                <a:cxn ang="0">
                  <a:pos x="668" y="551"/>
                </a:cxn>
                <a:cxn ang="0">
                  <a:pos x="660" y="685"/>
                </a:cxn>
                <a:cxn ang="0">
                  <a:pos x="608" y="916"/>
                </a:cxn>
                <a:cxn ang="0">
                  <a:pos x="505" y="1050"/>
                </a:cxn>
                <a:cxn ang="0">
                  <a:pos x="386" y="1094"/>
                </a:cxn>
                <a:cxn ang="0">
                  <a:pos x="267" y="1094"/>
                </a:cxn>
                <a:cxn ang="0">
                  <a:pos x="126" y="1020"/>
                </a:cxn>
                <a:cxn ang="0">
                  <a:pos x="22" y="811"/>
                </a:cxn>
                <a:cxn ang="0">
                  <a:pos x="0" y="551"/>
                </a:cxn>
                <a:cxn ang="0">
                  <a:pos x="22" y="305"/>
                </a:cxn>
                <a:cxn ang="0">
                  <a:pos x="104" y="112"/>
                </a:cxn>
                <a:cxn ang="0">
                  <a:pos x="215" y="23"/>
                </a:cxn>
                <a:cxn ang="0">
                  <a:pos x="334" y="0"/>
                </a:cxn>
              </a:cxnLst>
              <a:rect l="0" t="0" r="r" b="b"/>
              <a:pathLst>
                <a:path w="668" h="1102">
                  <a:moveTo>
                    <a:pt x="312" y="45"/>
                  </a:moveTo>
                  <a:lnTo>
                    <a:pt x="275" y="52"/>
                  </a:lnTo>
                  <a:lnTo>
                    <a:pt x="238" y="75"/>
                  </a:lnTo>
                  <a:lnTo>
                    <a:pt x="200" y="105"/>
                  </a:lnTo>
                  <a:lnTo>
                    <a:pt x="171" y="164"/>
                  </a:lnTo>
                  <a:lnTo>
                    <a:pt x="149" y="246"/>
                  </a:lnTo>
                  <a:lnTo>
                    <a:pt x="134" y="380"/>
                  </a:lnTo>
                  <a:lnTo>
                    <a:pt x="134" y="640"/>
                  </a:lnTo>
                  <a:lnTo>
                    <a:pt x="141" y="759"/>
                  </a:lnTo>
                  <a:lnTo>
                    <a:pt x="149" y="871"/>
                  </a:lnTo>
                  <a:lnTo>
                    <a:pt x="171" y="953"/>
                  </a:lnTo>
                  <a:lnTo>
                    <a:pt x="208" y="1005"/>
                  </a:lnTo>
                  <a:lnTo>
                    <a:pt x="252" y="1042"/>
                  </a:lnTo>
                  <a:lnTo>
                    <a:pt x="297" y="1057"/>
                  </a:lnTo>
                  <a:lnTo>
                    <a:pt x="334" y="1065"/>
                  </a:lnTo>
                  <a:lnTo>
                    <a:pt x="341" y="1072"/>
                  </a:lnTo>
                  <a:lnTo>
                    <a:pt x="386" y="1065"/>
                  </a:lnTo>
                  <a:lnTo>
                    <a:pt x="430" y="1042"/>
                  </a:lnTo>
                  <a:lnTo>
                    <a:pt x="468" y="1005"/>
                  </a:lnTo>
                  <a:lnTo>
                    <a:pt x="505" y="945"/>
                  </a:lnTo>
                  <a:lnTo>
                    <a:pt x="527" y="871"/>
                  </a:lnTo>
                  <a:lnTo>
                    <a:pt x="542" y="715"/>
                  </a:lnTo>
                  <a:lnTo>
                    <a:pt x="542" y="439"/>
                  </a:lnTo>
                  <a:lnTo>
                    <a:pt x="534" y="328"/>
                  </a:lnTo>
                  <a:lnTo>
                    <a:pt x="527" y="231"/>
                  </a:lnTo>
                  <a:lnTo>
                    <a:pt x="505" y="149"/>
                  </a:lnTo>
                  <a:lnTo>
                    <a:pt x="460" y="97"/>
                  </a:lnTo>
                  <a:lnTo>
                    <a:pt x="423" y="67"/>
                  </a:lnTo>
                  <a:lnTo>
                    <a:pt x="379" y="52"/>
                  </a:lnTo>
                  <a:lnTo>
                    <a:pt x="341" y="45"/>
                  </a:lnTo>
                  <a:lnTo>
                    <a:pt x="312" y="45"/>
                  </a:lnTo>
                  <a:close/>
                  <a:moveTo>
                    <a:pt x="334" y="0"/>
                  </a:moveTo>
                  <a:lnTo>
                    <a:pt x="379" y="0"/>
                  </a:lnTo>
                  <a:lnTo>
                    <a:pt x="438" y="15"/>
                  </a:lnTo>
                  <a:lnTo>
                    <a:pt x="497" y="45"/>
                  </a:lnTo>
                  <a:lnTo>
                    <a:pt x="549" y="97"/>
                  </a:lnTo>
                  <a:lnTo>
                    <a:pt x="601" y="179"/>
                  </a:lnTo>
                  <a:lnTo>
                    <a:pt x="646" y="298"/>
                  </a:lnTo>
                  <a:lnTo>
                    <a:pt x="660" y="425"/>
                  </a:lnTo>
                  <a:lnTo>
                    <a:pt x="668" y="551"/>
                  </a:lnTo>
                  <a:lnTo>
                    <a:pt x="668" y="558"/>
                  </a:lnTo>
                  <a:lnTo>
                    <a:pt x="660" y="685"/>
                  </a:lnTo>
                  <a:lnTo>
                    <a:pt x="646" y="804"/>
                  </a:lnTo>
                  <a:lnTo>
                    <a:pt x="608" y="916"/>
                  </a:lnTo>
                  <a:lnTo>
                    <a:pt x="564" y="998"/>
                  </a:lnTo>
                  <a:lnTo>
                    <a:pt x="505" y="1050"/>
                  </a:lnTo>
                  <a:lnTo>
                    <a:pt x="445" y="1079"/>
                  </a:lnTo>
                  <a:lnTo>
                    <a:pt x="386" y="1094"/>
                  </a:lnTo>
                  <a:lnTo>
                    <a:pt x="334" y="1102"/>
                  </a:lnTo>
                  <a:lnTo>
                    <a:pt x="267" y="1094"/>
                  </a:lnTo>
                  <a:lnTo>
                    <a:pt x="193" y="1065"/>
                  </a:lnTo>
                  <a:lnTo>
                    <a:pt x="126" y="1020"/>
                  </a:lnTo>
                  <a:lnTo>
                    <a:pt x="67" y="938"/>
                  </a:lnTo>
                  <a:lnTo>
                    <a:pt x="22" y="811"/>
                  </a:lnTo>
                  <a:lnTo>
                    <a:pt x="8" y="678"/>
                  </a:lnTo>
                  <a:lnTo>
                    <a:pt x="0" y="551"/>
                  </a:lnTo>
                  <a:lnTo>
                    <a:pt x="8" y="425"/>
                  </a:lnTo>
                  <a:lnTo>
                    <a:pt x="22" y="305"/>
                  </a:lnTo>
                  <a:lnTo>
                    <a:pt x="60" y="186"/>
                  </a:lnTo>
                  <a:lnTo>
                    <a:pt x="104" y="112"/>
                  </a:lnTo>
                  <a:lnTo>
                    <a:pt x="156" y="60"/>
                  </a:lnTo>
                  <a:lnTo>
                    <a:pt x="215" y="23"/>
                  </a:lnTo>
                  <a:lnTo>
                    <a:pt x="275" y="8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Superpotential</a:t>
            </a:r>
            <a:r>
              <a:rPr lang="en-US" dirty="0" smtClean="0"/>
              <a:t> for </a:t>
            </a:r>
            <a:r>
              <a:rPr lang="en-US" dirty="0" err="1" smtClean="0">
                <a:latin typeface="Mathematica7" pitchFamily="2" charset="0"/>
                <a:ea typeface="Mathematica7" pitchFamily="2" charset="0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 in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 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2667000" y="3352800"/>
            <a:ext cx="4724400" cy="990600"/>
            <a:chOff x="2667000" y="3352800"/>
            <a:chExt cx="4724400" cy="990600"/>
          </a:xfrm>
        </p:grpSpPr>
        <p:sp>
          <p:nvSpPr>
            <p:cNvPr id="64" name="Rectangle 63"/>
            <p:cNvSpPr/>
            <p:nvPr/>
          </p:nvSpPr>
          <p:spPr>
            <a:xfrm>
              <a:off x="2667000" y="3352800"/>
              <a:ext cx="4724400" cy="9906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32" name="Group 3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124200" y="3581400"/>
              <a:ext cx="3735656" cy="723274"/>
              <a:chOff x="1935" y="2028"/>
              <a:chExt cx="15815" cy="3062"/>
            </a:xfrm>
            <a:solidFill>
              <a:srgbClr val="FFFF00"/>
            </a:solidFill>
          </p:grpSpPr>
          <p:sp>
            <p:nvSpPr>
              <p:cNvPr id="4134" name="Freeform 38"/>
              <p:cNvSpPr>
                <a:spLocks/>
              </p:cNvSpPr>
              <p:nvPr/>
            </p:nvSpPr>
            <p:spPr bwMode="auto">
              <a:xfrm>
                <a:off x="1935" y="2310"/>
                <a:ext cx="1421" cy="1516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1406" y="0"/>
                  </a:cxn>
                  <a:cxn ang="0">
                    <a:pos x="1416" y="5"/>
                  </a:cxn>
                  <a:cxn ang="0">
                    <a:pos x="1421" y="10"/>
                  </a:cxn>
                  <a:cxn ang="0">
                    <a:pos x="1421" y="41"/>
                  </a:cxn>
                  <a:cxn ang="0">
                    <a:pos x="1416" y="56"/>
                  </a:cxn>
                  <a:cxn ang="0">
                    <a:pos x="1416" y="41"/>
                  </a:cxn>
                  <a:cxn ang="0">
                    <a:pos x="218" y="1436"/>
                  </a:cxn>
                  <a:cxn ang="0">
                    <a:pos x="582" y="1436"/>
                  </a:cxn>
                  <a:cxn ang="0">
                    <a:pos x="693" y="1431"/>
                  </a:cxn>
                  <a:cxn ang="0">
                    <a:pos x="790" y="1410"/>
                  </a:cxn>
                  <a:cxn ang="0">
                    <a:pos x="868" y="1385"/>
                  </a:cxn>
                  <a:cxn ang="0">
                    <a:pos x="936" y="1345"/>
                  </a:cxn>
                  <a:cxn ang="0">
                    <a:pos x="989" y="1290"/>
                  </a:cxn>
                  <a:cxn ang="0">
                    <a:pos x="1038" y="1229"/>
                  </a:cxn>
                  <a:cxn ang="0">
                    <a:pos x="1076" y="1154"/>
                  </a:cxn>
                  <a:cxn ang="0">
                    <a:pos x="1110" y="1068"/>
                  </a:cxn>
                  <a:cxn ang="0">
                    <a:pos x="1144" y="972"/>
                  </a:cxn>
                  <a:cxn ang="0">
                    <a:pos x="1154" y="952"/>
                  </a:cxn>
                  <a:cxn ang="0">
                    <a:pos x="1159" y="937"/>
                  </a:cxn>
                  <a:cxn ang="0">
                    <a:pos x="1164" y="927"/>
                  </a:cxn>
                  <a:cxn ang="0">
                    <a:pos x="1173" y="917"/>
                  </a:cxn>
                  <a:cxn ang="0">
                    <a:pos x="1198" y="917"/>
                  </a:cxn>
                  <a:cxn ang="0">
                    <a:pos x="1207" y="927"/>
                  </a:cxn>
                  <a:cxn ang="0">
                    <a:pos x="1212" y="937"/>
                  </a:cxn>
                  <a:cxn ang="0">
                    <a:pos x="1212" y="952"/>
                  </a:cxn>
                  <a:cxn ang="0">
                    <a:pos x="1207" y="967"/>
                  </a:cxn>
                  <a:cxn ang="0">
                    <a:pos x="1207" y="977"/>
                  </a:cxn>
                  <a:cxn ang="0">
                    <a:pos x="1057" y="1471"/>
                  </a:cxn>
                  <a:cxn ang="0">
                    <a:pos x="1052" y="1486"/>
                  </a:cxn>
                  <a:cxn ang="0">
                    <a:pos x="1042" y="1501"/>
                  </a:cxn>
                  <a:cxn ang="0">
                    <a:pos x="1038" y="1511"/>
                  </a:cxn>
                  <a:cxn ang="0">
                    <a:pos x="1023" y="1511"/>
                  </a:cxn>
                  <a:cxn ang="0">
                    <a:pos x="1008" y="1516"/>
                  </a:cxn>
                  <a:cxn ang="0">
                    <a:pos x="19" y="1516"/>
                  </a:cxn>
                  <a:cxn ang="0">
                    <a:pos x="0" y="1506"/>
                  </a:cxn>
                  <a:cxn ang="0">
                    <a:pos x="0" y="1476"/>
                  </a:cxn>
                  <a:cxn ang="0">
                    <a:pos x="5" y="1466"/>
                  </a:cxn>
                  <a:cxn ang="0">
                    <a:pos x="5" y="1456"/>
                  </a:cxn>
                  <a:cxn ang="0">
                    <a:pos x="1207" y="61"/>
                  </a:cxn>
                  <a:cxn ang="0">
                    <a:pos x="858" y="61"/>
                  </a:cxn>
                  <a:cxn ang="0">
                    <a:pos x="742" y="66"/>
                  </a:cxn>
                  <a:cxn ang="0">
                    <a:pos x="645" y="86"/>
                  </a:cxn>
                  <a:cxn ang="0">
                    <a:pos x="567" y="121"/>
                  </a:cxn>
                  <a:cxn ang="0">
                    <a:pos x="499" y="166"/>
                  </a:cxn>
                  <a:cxn ang="0">
                    <a:pos x="446" y="227"/>
                  </a:cxn>
                  <a:cxn ang="0">
                    <a:pos x="398" y="297"/>
                  </a:cxn>
                  <a:cxn ang="0">
                    <a:pos x="364" y="383"/>
                  </a:cxn>
                  <a:cxn ang="0">
                    <a:pos x="330" y="474"/>
                  </a:cxn>
                  <a:cxn ang="0">
                    <a:pos x="325" y="484"/>
                  </a:cxn>
                  <a:cxn ang="0">
                    <a:pos x="320" y="489"/>
                  </a:cxn>
                  <a:cxn ang="0">
                    <a:pos x="301" y="499"/>
                  </a:cxn>
                  <a:cxn ang="0">
                    <a:pos x="286" y="499"/>
                  </a:cxn>
                  <a:cxn ang="0">
                    <a:pos x="281" y="494"/>
                  </a:cxn>
                  <a:cxn ang="0">
                    <a:pos x="276" y="484"/>
                  </a:cxn>
                  <a:cxn ang="0">
                    <a:pos x="272" y="479"/>
                  </a:cxn>
                  <a:cxn ang="0">
                    <a:pos x="272" y="454"/>
                  </a:cxn>
                  <a:cxn ang="0">
                    <a:pos x="276" y="443"/>
                  </a:cxn>
                  <a:cxn ang="0">
                    <a:pos x="393" y="41"/>
                  </a:cxn>
                  <a:cxn ang="0">
                    <a:pos x="398" y="25"/>
                  </a:cxn>
                  <a:cxn ang="0">
                    <a:pos x="407" y="10"/>
                  </a:cxn>
                  <a:cxn ang="0">
                    <a:pos x="412" y="5"/>
                  </a:cxn>
                  <a:cxn ang="0">
                    <a:pos x="422" y="0"/>
                  </a:cxn>
                </a:cxnLst>
                <a:rect l="0" t="0" r="r" b="b"/>
                <a:pathLst>
                  <a:path w="1421" h="1516">
                    <a:moveTo>
                      <a:pt x="422" y="0"/>
                    </a:moveTo>
                    <a:lnTo>
                      <a:pt x="1406" y="0"/>
                    </a:lnTo>
                    <a:lnTo>
                      <a:pt x="1416" y="5"/>
                    </a:lnTo>
                    <a:lnTo>
                      <a:pt x="1421" y="10"/>
                    </a:lnTo>
                    <a:lnTo>
                      <a:pt x="1421" y="41"/>
                    </a:lnTo>
                    <a:lnTo>
                      <a:pt x="1416" y="56"/>
                    </a:lnTo>
                    <a:lnTo>
                      <a:pt x="1416" y="41"/>
                    </a:lnTo>
                    <a:lnTo>
                      <a:pt x="218" y="1436"/>
                    </a:lnTo>
                    <a:lnTo>
                      <a:pt x="582" y="1436"/>
                    </a:lnTo>
                    <a:lnTo>
                      <a:pt x="693" y="1431"/>
                    </a:lnTo>
                    <a:lnTo>
                      <a:pt x="790" y="1410"/>
                    </a:lnTo>
                    <a:lnTo>
                      <a:pt x="868" y="1385"/>
                    </a:lnTo>
                    <a:lnTo>
                      <a:pt x="936" y="1345"/>
                    </a:lnTo>
                    <a:lnTo>
                      <a:pt x="989" y="1290"/>
                    </a:lnTo>
                    <a:lnTo>
                      <a:pt x="1038" y="1229"/>
                    </a:lnTo>
                    <a:lnTo>
                      <a:pt x="1076" y="1154"/>
                    </a:lnTo>
                    <a:lnTo>
                      <a:pt x="1110" y="1068"/>
                    </a:lnTo>
                    <a:lnTo>
                      <a:pt x="1144" y="972"/>
                    </a:lnTo>
                    <a:lnTo>
                      <a:pt x="1154" y="952"/>
                    </a:lnTo>
                    <a:lnTo>
                      <a:pt x="1159" y="937"/>
                    </a:lnTo>
                    <a:lnTo>
                      <a:pt x="1164" y="927"/>
                    </a:lnTo>
                    <a:lnTo>
                      <a:pt x="1173" y="917"/>
                    </a:lnTo>
                    <a:lnTo>
                      <a:pt x="1198" y="917"/>
                    </a:lnTo>
                    <a:lnTo>
                      <a:pt x="1207" y="927"/>
                    </a:lnTo>
                    <a:lnTo>
                      <a:pt x="1212" y="937"/>
                    </a:lnTo>
                    <a:lnTo>
                      <a:pt x="1212" y="952"/>
                    </a:lnTo>
                    <a:lnTo>
                      <a:pt x="1207" y="967"/>
                    </a:lnTo>
                    <a:lnTo>
                      <a:pt x="1207" y="977"/>
                    </a:lnTo>
                    <a:lnTo>
                      <a:pt x="1057" y="1471"/>
                    </a:lnTo>
                    <a:lnTo>
                      <a:pt x="1052" y="1486"/>
                    </a:lnTo>
                    <a:lnTo>
                      <a:pt x="1042" y="1501"/>
                    </a:lnTo>
                    <a:lnTo>
                      <a:pt x="1038" y="1511"/>
                    </a:lnTo>
                    <a:lnTo>
                      <a:pt x="1023" y="1511"/>
                    </a:lnTo>
                    <a:lnTo>
                      <a:pt x="1008" y="1516"/>
                    </a:lnTo>
                    <a:lnTo>
                      <a:pt x="19" y="1516"/>
                    </a:lnTo>
                    <a:lnTo>
                      <a:pt x="0" y="1506"/>
                    </a:lnTo>
                    <a:lnTo>
                      <a:pt x="0" y="1476"/>
                    </a:lnTo>
                    <a:lnTo>
                      <a:pt x="5" y="1466"/>
                    </a:lnTo>
                    <a:lnTo>
                      <a:pt x="5" y="1456"/>
                    </a:lnTo>
                    <a:lnTo>
                      <a:pt x="1207" y="61"/>
                    </a:lnTo>
                    <a:lnTo>
                      <a:pt x="858" y="61"/>
                    </a:lnTo>
                    <a:lnTo>
                      <a:pt x="742" y="66"/>
                    </a:lnTo>
                    <a:lnTo>
                      <a:pt x="645" y="86"/>
                    </a:lnTo>
                    <a:lnTo>
                      <a:pt x="567" y="121"/>
                    </a:lnTo>
                    <a:lnTo>
                      <a:pt x="499" y="166"/>
                    </a:lnTo>
                    <a:lnTo>
                      <a:pt x="446" y="227"/>
                    </a:lnTo>
                    <a:lnTo>
                      <a:pt x="398" y="297"/>
                    </a:lnTo>
                    <a:lnTo>
                      <a:pt x="364" y="383"/>
                    </a:lnTo>
                    <a:lnTo>
                      <a:pt x="330" y="474"/>
                    </a:lnTo>
                    <a:lnTo>
                      <a:pt x="325" y="484"/>
                    </a:lnTo>
                    <a:lnTo>
                      <a:pt x="320" y="489"/>
                    </a:lnTo>
                    <a:lnTo>
                      <a:pt x="301" y="499"/>
                    </a:lnTo>
                    <a:lnTo>
                      <a:pt x="286" y="499"/>
                    </a:lnTo>
                    <a:lnTo>
                      <a:pt x="281" y="494"/>
                    </a:lnTo>
                    <a:lnTo>
                      <a:pt x="276" y="484"/>
                    </a:lnTo>
                    <a:lnTo>
                      <a:pt x="272" y="479"/>
                    </a:lnTo>
                    <a:lnTo>
                      <a:pt x="272" y="454"/>
                    </a:lnTo>
                    <a:lnTo>
                      <a:pt x="276" y="443"/>
                    </a:lnTo>
                    <a:lnTo>
                      <a:pt x="393" y="41"/>
                    </a:lnTo>
                    <a:lnTo>
                      <a:pt x="398" y="25"/>
                    </a:lnTo>
                    <a:lnTo>
                      <a:pt x="407" y="10"/>
                    </a:lnTo>
                    <a:lnTo>
                      <a:pt x="412" y="5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auto">
              <a:xfrm>
                <a:off x="3336" y="3464"/>
                <a:ext cx="883" cy="1027"/>
              </a:xfrm>
              <a:custGeom>
                <a:avLst/>
                <a:gdLst/>
                <a:ahLst/>
                <a:cxnLst>
                  <a:cxn ang="0">
                    <a:pos x="388" y="10"/>
                  </a:cxn>
                  <a:cxn ang="0">
                    <a:pos x="495" y="85"/>
                  </a:cxn>
                  <a:cxn ang="0">
                    <a:pos x="563" y="201"/>
                  </a:cxn>
                  <a:cxn ang="0">
                    <a:pos x="606" y="332"/>
                  </a:cxn>
                  <a:cxn ang="0">
                    <a:pos x="621" y="438"/>
                  </a:cxn>
                  <a:cxn ang="0">
                    <a:pos x="630" y="473"/>
                  </a:cxn>
                  <a:cxn ang="0">
                    <a:pos x="698" y="307"/>
                  </a:cxn>
                  <a:cxn ang="0">
                    <a:pos x="771" y="151"/>
                  </a:cxn>
                  <a:cxn ang="0">
                    <a:pos x="824" y="45"/>
                  </a:cxn>
                  <a:cxn ang="0">
                    <a:pos x="849" y="15"/>
                  </a:cxn>
                  <a:cxn ang="0">
                    <a:pos x="878" y="20"/>
                  </a:cxn>
                  <a:cxn ang="0">
                    <a:pos x="883" y="45"/>
                  </a:cxn>
                  <a:cxn ang="0">
                    <a:pos x="829" y="141"/>
                  </a:cxn>
                  <a:cxn ang="0">
                    <a:pos x="771" y="267"/>
                  </a:cxn>
                  <a:cxn ang="0">
                    <a:pos x="737" y="352"/>
                  </a:cxn>
                  <a:cxn ang="0">
                    <a:pos x="693" y="458"/>
                  </a:cxn>
                  <a:cxn ang="0">
                    <a:pos x="650" y="574"/>
                  </a:cxn>
                  <a:cxn ang="0">
                    <a:pos x="630" y="654"/>
                  </a:cxn>
                  <a:cxn ang="0">
                    <a:pos x="597" y="816"/>
                  </a:cxn>
                  <a:cxn ang="0">
                    <a:pos x="567" y="946"/>
                  </a:cxn>
                  <a:cxn ang="0">
                    <a:pos x="538" y="1017"/>
                  </a:cxn>
                  <a:cxn ang="0">
                    <a:pos x="509" y="1027"/>
                  </a:cxn>
                  <a:cxn ang="0">
                    <a:pos x="490" y="1002"/>
                  </a:cxn>
                  <a:cxn ang="0">
                    <a:pos x="495" y="957"/>
                  </a:cxn>
                  <a:cxn ang="0">
                    <a:pos x="519" y="846"/>
                  </a:cxn>
                  <a:cxn ang="0">
                    <a:pos x="572" y="644"/>
                  </a:cxn>
                  <a:cxn ang="0">
                    <a:pos x="577" y="614"/>
                  </a:cxn>
                  <a:cxn ang="0">
                    <a:pos x="582" y="478"/>
                  </a:cxn>
                  <a:cxn ang="0">
                    <a:pos x="567" y="357"/>
                  </a:cxn>
                  <a:cxn ang="0">
                    <a:pos x="524" y="241"/>
                  </a:cxn>
                  <a:cxn ang="0">
                    <a:pos x="441" y="156"/>
                  </a:cxn>
                  <a:cxn ang="0">
                    <a:pos x="306" y="120"/>
                  </a:cxn>
                  <a:cxn ang="0">
                    <a:pos x="184" y="146"/>
                  </a:cxn>
                  <a:cxn ang="0">
                    <a:pos x="87" y="216"/>
                  </a:cxn>
                  <a:cxn ang="0">
                    <a:pos x="54" y="282"/>
                  </a:cxn>
                  <a:cxn ang="0">
                    <a:pos x="15" y="297"/>
                  </a:cxn>
                  <a:cxn ang="0">
                    <a:pos x="0" y="287"/>
                  </a:cxn>
                  <a:cxn ang="0">
                    <a:pos x="15" y="236"/>
                  </a:cxn>
                  <a:cxn ang="0">
                    <a:pos x="63" y="141"/>
                  </a:cxn>
                  <a:cxn ang="0">
                    <a:pos x="150" y="60"/>
                  </a:cxn>
                  <a:cxn ang="0">
                    <a:pos x="257" y="10"/>
                  </a:cxn>
                </a:cxnLst>
                <a:rect l="0" t="0" r="r" b="b"/>
                <a:pathLst>
                  <a:path w="883" h="1027">
                    <a:moveTo>
                      <a:pt x="320" y="0"/>
                    </a:moveTo>
                    <a:lnTo>
                      <a:pt x="388" y="10"/>
                    </a:lnTo>
                    <a:lnTo>
                      <a:pt x="446" y="40"/>
                    </a:lnTo>
                    <a:lnTo>
                      <a:pt x="495" y="85"/>
                    </a:lnTo>
                    <a:lnTo>
                      <a:pt x="533" y="141"/>
                    </a:lnTo>
                    <a:lnTo>
                      <a:pt x="563" y="201"/>
                    </a:lnTo>
                    <a:lnTo>
                      <a:pt x="587" y="267"/>
                    </a:lnTo>
                    <a:lnTo>
                      <a:pt x="606" y="332"/>
                    </a:lnTo>
                    <a:lnTo>
                      <a:pt x="616" y="387"/>
                    </a:lnTo>
                    <a:lnTo>
                      <a:pt x="621" y="438"/>
                    </a:lnTo>
                    <a:lnTo>
                      <a:pt x="626" y="473"/>
                    </a:lnTo>
                    <a:lnTo>
                      <a:pt x="630" y="473"/>
                    </a:lnTo>
                    <a:lnTo>
                      <a:pt x="664" y="387"/>
                    </a:lnTo>
                    <a:lnTo>
                      <a:pt x="698" y="307"/>
                    </a:lnTo>
                    <a:lnTo>
                      <a:pt x="737" y="226"/>
                    </a:lnTo>
                    <a:lnTo>
                      <a:pt x="771" y="151"/>
                    </a:lnTo>
                    <a:lnTo>
                      <a:pt x="800" y="90"/>
                    </a:lnTo>
                    <a:lnTo>
                      <a:pt x="824" y="45"/>
                    </a:lnTo>
                    <a:lnTo>
                      <a:pt x="834" y="20"/>
                    </a:lnTo>
                    <a:lnTo>
                      <a:pt x="849" y="15"/>
                    </a:lnTo>
                    <a:lnTo>
                      <a:pt x="868" y="15"/>
                    </a:lnTo>
                    <a:lnTo>
                      <a:pt x="878" y="20"/>
                    </a:lnTo>
                    <a:lnTo>
                      <a:pt x="883" y="25"/>
                    </a:lnTo>
                    <a:lnTo>
                      <a:pt x="883" y="45"/>
                    </a:lnTo>
                    <a:lnTo>
                      <a:pt x="878" y="50"/>
                    </a:lnTo>
                    <a:lnTo>
                      <a:pt x="829" y="141"/>
                    </a:lnTo>
                    <a:lnTo>
                      <a:pt x="795" y="211"/>
                    </a:lnTo>
                    <a:lnTo>
                      <a:pt x="771" y="267"/>
                    </a:lnTo>
                    <a:lnTo>
                      <a:pt x="752" y="312"/>
                    </a:lnTo>
                    <a:lnTo>
                      <a:pt x="737" y="352"/>
                    </a:lnTo>
                    <a:lnTo>
                      <a:pt x="718" y="403"/>
                    </a:lnTo>
                    <a:lnTo>
                      <a:pt x="693" y="458"/>
                    </a:lnTo>
                    <a:lnTo>
                      <a:pt x="669" y="518"/>
                    </a:lnTo>
                    <a:lnTo>
                      <a:pt x="650" y="574"/>
                    </a:lnTo>
                    <a:lnTo>
                      <a:pt x="635" y="624"/>
                    </a:lnTo>
                    <a:lnTo>
                      <a:pt x="630" y="654"/>
                    </a:lnTo>
                    <a:lnTo>
                      <a:pt x="616" y="740"/>
                    </a:lnTo>
                    <a:lnTo>
                      <a:pt x="597" y="816"/>
                    </a:lnTo>
                    <a:lnTo>
                      <a:pt x="582" y="891"/>
                    </a:lnTo>
                    <a:lnTo>
                      <a:pt x="567" y="946"/>
                    </a:lnTo>
                    <a:lnTo>
                      <a:pt x="553" y="992"/>
                    </a:lnTo>
                    <a:lnTo>
                      <a:pt x="538" y="1017"/>
                    </a:lnTo>
                    <a:lnTo>
                      <a:pt x="529" y="1027"/>
                    </a:lnTo>
                    <a:lnTo>
                      <a:pt x="509" y="1027"/>
                    </a:lnTo>
                    <a:lnTo>
                      <a:pt x="500" y="1022"/>
                    </a:lnTo>
                    <a:lnTo>
                      <a:pt x="490" y="1002"/>
                    </a:lnTo>
                    <a:lnTo>
                      <a:pt x="490" y="987"/>
                    </a:lnTo>
                    <a:lnTo>
                      <a:pt x="495" y="957"/>
                    </a:lnTo>
                    <a:lnTo>
                      <a:pt x="504" y="906"/>
                    </a:lnTo>
                    <a:lnTo>
                      <a:pt x="519" y="846"/>
                    </a:lnTo>
                    <a:lnTo>
                      <a:pt x="533" y="775"/>
                    </a:lnTo>
                    <a:lnTo>
                      <a:pt x="572" y="644"/>
                    </a:lnTo>
                    <a:lnTo>
                      <a:pt x="577" y="629"/>
                    </a:lnTo>
                    <a:lnTo>
                      <a:pt x="577" y="614"/>
                    </a:lnTo>
                    <a:lnTo>
                      <a:pt x="582" y="579"/>
                    </a:lnTo>
                    <a:lnTo>
                      <a:pt x="582" y="478"/>
                    </a:lnTo>
                    <a:lnTo>
                      <a:pt x="577" y="418"/>
                    </a:lnTo>
                    <a:lnTo>
                      <a:pt x="567" y="357"/>
                    </a:lnTo>
                    <a:lnTo>
                      <a:pt x="548" y="297"/>
                    </a:lnTo>
                    <a:lnTo>
                      <a:pt x="524" y="241"/>
                    </a:lnTo>
                    <a:lnTo>
                      <a:pt x="485" y="191"/>
                    </a:lnTo>
                    <a:lnTo>
                      <a:pt x="441" y="156"/>
                    </a:lnTo>
                    <a:lnTo>
                      <a:pt x="378" y="131"/>
                    </a:lnTo>
                    <a:lnTo>
                      <a:pt x="306" y="120"/>
                    </a:lnTo>
                    <a:lnTo>
                      <a:pt x="243" y="126"/>
                    </a:lnTo>
                    <a:lnTo>
                      <a:pt x="184" y="146"/>
                    </a:lnTo>
                    <a:lnTo>
                      <a:pt x="131" y="176"/>
                    </a:lnTo>
                    <a:lnTo>
                      <a:pt x="87" y="216"/>
                    </a:lnTo>
                    <a:lnTo>
                      <a:pt x="58" y="267"/>
                    </a:lnTo>
                    <a:lnTo>
                      <a:pt x="54" y="282"/>
                    </a:lnTo>
                    <a:lnTo>
                      <a:pt x="39" y="297"/>
                    </a:lnTo>
                    <a:lnTo>
                      <a:pt x="15" y="297"/>
                    </a:lnTo>
                    <a:lnTo>
                      <a:pt x="10" y="292"/>
                    </a:lnTo>
                    <a:lnTo>
                      <a:pt x="0" y="287"/>
                    </a:lnTo>
                    <a:lnTo>
                      <a:pt x="0" y="282"/>
                    </a:lnTo>
                    <a:lnTo>
                      <a:pt x="15" y="236"/>
                    </a:lnTo>
                    <a:lnTo>
                      <a:pt x="34" y="191"/>
                    </a:lnTo>
                    <a:lnTo>
                      <a:pt x="63" y="141"/>
                    </a:lnTo>
                    <a:lnTo>
                      <a:pt x="112" y="90"/>
                    </a:lnTo>
                    <a:lnTo>
                      <a:pt x="150" y="60"/>
                    </a:lnTo>
                    <a:lnTo>
                      <a:pt x="199" y="30"/>
                    </a:lnTo>
                    <a:lnTo>
                      <a:pt x="257" y="10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6" name="Freeform 40"/>
              <p:cNvSpPr>
                <a:spLocks noEditPoints="1"/>
              </p:cNvSpPr>
              <p:nvPr/>
            </p:nvSpPr>
            <p:spPr bwMode="auto">
              <a:xfrm>
                <a:off x="4291" y="3640"/>
                <a:ext cx="374" cy="745"/>
              </a:xfrm>
              <a:custGeom>
                <a:avLst/>
                <a:gdLst/>
                <a:ahLst/>
                <a:cxnLst>
                  <a:cxn ang="0">
                    <a:pos x="218" y="262"/>
                  </a:cxn>
                  <a:cxn ang="0">
                    <a:pos x="277" y="312"/>
                  </a:cxn>
                  <a:cxn ang="0">
                    <a:pos x="286" y="363"/>
                  </a:cxn>
                  <a:cxn ang="0">
                    <a:pos x="277" y="388"/>
                  </a:cxn>
                  <a:cxn ang="0">
                    <a:pos x="257" y="433"/>
                  </a:cxn>
                  <a:cxn ang="0">
                    <a:pos x="228" y="509"/>
                  </a:cxn>
                  <a:cxn ang="0">
                    <a:pos x="204" y="569"/>
                  </a:cxn>
                  <a:cxn ang="0">
                    <a:pos x="180" y="629"/>
                  </a:cxn>
                  <a:cxn ang="0">
                    <a:pos x="170" y="655"/>
                  </a:cxn>
                  <a:cxn ang="0">
                    <a:pos x="180" y="705"/>
                  </a:cxn>
                  <a:cxn ang="0">
                    <a:pos x="204" y="710"/>
                  </a:cxn>
                  <a:cxn ang="0">
                    <a:pos x="272" y="675"/>
                  </a:cxn>
                  <a:cxn ang="0">
                    <a:pos x="320" y="589"/>
                  </a:cxn>
                  <a:cxn ang="0">
                    <a:pos x="335" y="564"/>
                  </a:cxn>
                  <a:cxn ang="0">
                    <a:pos x="369" y="574"/>
                  </a:cxn>
                  <a:cxn ang="0">
                    <a:pos x="374" y="579"/>
                  </a:cxn>
                  <a:cxn ang="0">
                    <a:pos x="354" y="634"/>
                  </a:cxn>
                  <a:cxn ang="0">
                    <a:pos x="296" y="710"/>
                  </a:cxn>
                  <a:cxn ang="0">
                    <a:pos x="199" y="745"/>
                  </a:cxn>
                  <a:cxn ang="0">
                    <a:pos x="117" y="720"/>
                  </a:cxn>
                  <a:cxn ang="0">
                    <a:pos x="83" y="650"/>
                  </a:cxn>
                  <a:cxn ang="0">
                    <a:pos x="88" y="624"/>
                  </a:cxn>
                  <a:cxn ang="0">
                    <a:pos x="97" y="599"/>
                  </a:cxn>
                  <a:cxn ang="0">
                    <a:pos x="112" y="564"/>
                  </a:cxn>
                  <a:cxn ang="0">
                    <a:pos x="117" y="549"/>
                  </a:cxn>
                  <a:cxn ang="0">
                    <a:pos x="151" y="468"/>
                  </a:cxn>
                  <a:cxn ang="0">
                    <a:pos x="180" y="388"/>
                  </a:cxn>
                  <a:cxn ang="0">
                    <a:pos x="194" y="342"/>
                  </a:cxn>
                  <a:cxn ang="0">
                    <a:pos x="185" y="292"/>
                  </a:cxn>
                  <a:cxn ang="0">
                    <a:pos x="165" y="282"/>
                  </a:cxn>
                  <a:cxn ang="0">
                    <a:pos x="73" y="342"/>
                  </a:cxn>
                  <a:cxn ang="0">
                    <a:pos x="34" y="428"/>
                  </a:cxn>
                  <a:cxn ang="0">
                    <a:pos x="10" y="433"/>
                  </a:cxn>
                  <a:cxn ang="0">
                    <a:pos x="0" y="418"/>
                  </a:cxn>
                  <a:cxn ang="0">
                    <a:pos x="20" y="363"/>
                  </a:cxn>
                  <a:cxn ang="0">
                    <a:pos x="78" y="287"/>
                  </a:cxn>
                  <a:cxn ang="0">
                    <a:pos x="170" y="252"/>
                  </a:cxn>
                  <a:cxn ang="0">
                    <a:pos x="281" y="0"/>
                  </a:cxn>
                  <a:cxn ang="0">
                    <a:pos x="306" y="20"/>
                  </a:cxn>
                  <a:cxn ang="0">
                    <a:pos x="315" y="45"/>
                  </a:cxn>
                  <a:cxn ang="0">
                    <a:pos x="301" y="85"/>
                  </a:cxn>
                  <a:cxn ang="0">
                    <a:pos x="272" y="106"/>
                  </a:cxn>
                  <a:cxn ang="0">
                    <a:pos x="238" y="111"/>
                  </a:cxn>
                  <a:cxn ang="0">
                    <a:pos x="214" y="96"/>
                  </a:cxn>
                  <a:cxn ang="0">
                    <a:pos x="209" y="45"/>
                  </a:cxn>
                  <a:cxn ang="0">
                    <a:pos x="248" y="5"/>
                  </a:cxn>
                </a:cxnLst>
                <a:rect l="0" t="0" r="r" b="b"/>
                <a:pathLst>
                  <a:path w="374" h="745">
                    <a:moveTo>
                      <a:pt x="170" y="252"/>
                    </a:moveTo>
                    <a:lnTo>
                      <a:pt x="218" y="262"/>
                    </a:lnTo>
                    <a:lnTo>
                      <a:pt x="252" y="282"/>
                    </a:lnTo>
                    <a:lnTo>
                      <a:pt x="277" y="312"/>
                    </a:lnTo>
                    <a:lnTo>
                      <a:pt x="286" y="347"/>
                    </a:lnTo>
                    <a:lnTo>
                      <a:pt x="286" y="363"/>
                    </a:lnTo>
                    <a:lnTo>
                      <a:pt x="281" y="378"/>
                    </a:lnTo>
                    <a:lnTo>
                      <a:pt x="277" y="388"/>
                    </a:lnTo>
                    <a:lnTo>
                      <a:pt x="272" y="403"/>
                    </a:lnTo>
                    <a:lnTo>
                      <a:pt x="257" y="433"/>
                    </a:lnTo>
                    <a:lnTo>
                      <a:pt x="243" y="468"/>
                    </a:lnTo>
                    <a:lnTo>
                      <a:pt x="228" y="509"/>
                    </a:lnTo>
                    <a:lnTo>
                      <a:pt x="214" y="539"/>
                    </a:lnTo>
                    <a:lnTo>
                      <a:pt x="204" y="569"/>
                    </a:lnTo>
                    <a:lnTo>
                      <a:pt x="194" y="584"/>
                    </a:lnTo>
                    <a:lnTo>
                      <a:pt x="180" y="629"/>
                    </a:lnTo>
                    <a:lnTo>
                      <a:pt x="175" y="640"/>
                    </a:lnTo>
                    <a:lnTo>
                      <a:pt x="170" y="655"/>
                    </a:lnTo>
                    <a:lnTo>
                      <a:pt x="170" y="685"/>
                    </a:lnTo>
                    <a:lnTo>
                      <a:pt x="180" y="705"/>
                    </a:lnTo>
                    <a:lnTo>
                      <a:pt x="189" y="710"/>
                    </a:lnTo>
                    <a:lnTo>
                      <a:pt x="204" y="710"/>
                    </a:lnTo>
                    <a:lnTo>
                      <a:pt x="238" y="700"/>
                    </a:lnTo>
                    <a:lnTo>
                      <a:pt x="272" y="675"/>
                    </a:lnTo>
                    <a:lnTo>
                      <a:pt x="301" y="634"/>
                    </a:lnTo>
                    <a:lnTo>
                      <a:pt x="320" y="589"/>
                    </a:lnTo>
                    <a:lnTo>
                      <a:pt x="330" y="569"/>
                    </a:lnTo>
                    <a:lnTo>
                      <a:pt x="335" y="564"/>
                    </a:lnTo>
                    <a:lnTo>
                      <a:pt x="359" y="564"/>
                    </a:lnTo>
                    <a:lnTo>
                      <a:pt x="369" y="574"/>
                    </a:lnTo>
                    <a:lnTo>
                      <a:pt x="369" y="579"/>
                    </a:lnTo>
                    <a:lnTo>
                      <a:pt x="374" y="579"/>
                    </a:lnTo>
                    <a:lnTo>
                      <a:pt x="369" y="599"/>
                    </a:lnTo>
                    <a:lnTo>
                      <a:pt x="354" y="634"/>
                    </a:lnTo>
                    <a:lnTo>
                      <a:pt x="330" y="670"/>
                    </a:lnTo>
                    <a:lnTo>
                      <a:pt x="296" y="710"/>
                    </a:lnTo>
                    <a:lnTo>
                      <a:pt x="252" y="735"/>
                    </a:lnTo>
                    <a:lnTo>
                      <a:pt x="199" y="745"/>
                    </a:lnTo>
                    <a:lnTo>
                      <a:pt x="155" y="740"/>
                    </a:lnTo>
                    <a:lnTo>
                      <a:pt x="117" y="720"/>
                    </a:lnTo>
                    <a:lnTo>
                      <a:pt x="92" y="690"/>
                    </a:lnTo>
                    <a:lnTo>
                      <a:pt x="83" y="650"/>
                    </a:lnTo>
                    <a:lnTo>
                      <a:pt x="83" y="634"/>
                    </a:lnTo>
                    <a:lnTo>
                      <a:pt x="88" y="624"/>
                    </a:lnTo>
                    <a:lnTo>
                      <a:pt x="92" y="609"/>
                    </a:lnTo>
                    <a:lnTo>
                      <a:pt x="97" y="599"/>
                    </a:lnTo>
                    <a:lnTo>
                      <a:pt x="107" y="569"/>
                    </a:lnTo>
                    <a:lnTo>
                      <a:pt x="112" y="564"/>
                    </a:lnTo>
                    <a:lnTo>
                      <a:pt x="112" y="554"/>
                    </a:lnTo>
                    <a:lnTo>
                      <a:pt x="117" y="549"/>
                    </a:lnTo>
                    <a:lnTo>
                      <a:pt x="136" y="509"/>
                    </a:lnTo>
                    <a:lnTo>
                      <a:pt x="151" y="468"/>
                    </a:lnTo>
                    <a:lnTo>
                      <a:pt x="170" y="423"/>
                    </a:lnTo>
                    <a:lnTo>
                      <a:pt x="180" y="388"/>
                    </a:lnTo>
                    <a:lnTo>
                      <a:pt x="189" y="363"/>
                    </a:lnTo>
                    <a:lnTo>
                      <a:pt x="194" y="342"/>
                    </a:lnTo>
                    <a:lnTo>
                      <a:pt x="194" y="307"/>
                    </a:lnTo>
                    <a:lnTo>
                      <a:pt x="185" y="292"/>
                    </a:lnTo>
                    <a:lnTo>
                      <a:pt x="180" y="287"/>
                    </a:lnTo>
                    <a:lnTo>
                      <a:pt x="165" y="282"/>
                    </a:lnTo>
                    <a:lnTo>
                      <a:pt x="117" y="297"/>
                    </a:lnTo>
                    <a:lnTo>
                      <a:pt x="73" y="342"/>
                    </a:lnTo>
                    <a:lnTo>
                      <a:pt x="44" y="408"/>
                    </a:lnTo>
                    <a:lnTo>
                      <a:pt x="34" y="428"/>
                    </a:lnTo>
                    <a:lnTo>
                      <a:pt x="29" y="433"/>
                    </a:lnTo>
                    <a:lnTo>
                      <a:pt x="10" y="433"/>
                    </a:lnTo>
                    <a:lnTo>
                      <a:pt x="0" y="423"/>
                    </a:lnTo>
                    <a:lnTo>
                      <a:pt x="0" y="418"/>
                    </a:lnTo>
                    <a:lnTo>
                      <a:pt x="5" y="398"/>
                    </a:lnTo>
                    <a:lnTo>
                      <a:pt x="20" y="363"/>
                    </a:lnTo>
                    <a:lnTo>
                      <a:pt x="44" y="327"/>
                    </a:lnTo>
                    <a:lnTo>
                      <a:pt x="78" y="287"/>
                    </a:lnTo>
                    <a:lnTo>
                      <a:pt x="117" y="262"/>
                    </a:lnTo>
                    <a:lnTo>
                      <a:pt x="170" y="252"/>
                    </a:lnTo>
                    <a:close/>
                    <a:moveTo>
                      <a:pt x="267" y="0"/>
                    </a:moveTo>
                    <a:lnTo>
                      <a:pt x="281" y="0"/>
                    </a:lnTo>
                    <a:lnTo>
                      <a:pt x="296" y="10"/>
                    </a:lnTo>
                    <a:lnTo>
                      <a:pt x="306" y="20"/>
                    </a:lnTo>
                    <a:lnTo>
                      <a:pt x="315" y="35"/>
                    </a:lnTo>
                    <a:lnTo>
                      <a:pt x="315" y="45"/>
                    </a:lnTo>
                    <a:lnTo>
                      <a:pt x="311" y="65"/>
                    </a:lnTo>
                    <a:lnTo>
                      <a:pt x="301" y="85"/>
                    </a:lnTo>
                    <a:lnTo>
                      <a:pt x="291" y="96"/>
                    </a:lnTo>
                    <a:lnTo>
                      <a:pt x="272" y="106"/>
                    </a:lnTo>
                    <a:lnTo>
                      <a:pt x="252" y="111"/>
                    </a:lnTo>
                    <a:lnTo>
                      <a:pt x="238" y="111"/>
                    </a:lnTo>
                    <a:lnTo>
                      <a:pt x="223" y="106"/>
                    </a:lnTo>
                    <a:lnTo>
                      <a:pt x="214" y="96"/>
                    </a:lnTo>
                    <a:lnTo>
                      <a:pt x="204" y="65"/>
                    </a:lnTo>
                    <a:lnTo>
                      <a:pt x="209" y="45"/>
                    </a:lnTo>
                    <a:lnTo>
                      <a:pt x="218" y="25"/>
                    </a:lnTo>
                    <a:lnTo>
                      <a:pt x="248" y="5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auto">
              <a:xfrm>
                <a:off x="5149" y="3237"/>
                <a:ext cx="1309" cy="9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275" y="0"/>
                  </a:cxn>
                  <a:cxn ang="0">
                    <a:pos x="1295" y="10"/>
                  </a:cxn>
                  <a:cxn ang="0">
                    <a:pos x="1305" y="20"/>
                  </a:cxn>
                  <a:cxn ang="0">
                    <a:pos x="1309" y="30"/>
                  </a:cxn>
                  <a:cxn ang="0">
                    <a:pos x="1309" y="60"/>
                  </a:cxn>
                  <a:cxn ang="0">
                    <a:pos x="1305" y="71"/>
                  </a:cxn>
                  <a:cxn ang="0">
                    <a:pos x="1295" y="81"/>
                  </a:cxn>
                  <a:cxn ang="0">
                    <a:pos x="1275" y="91"/>
                  </a:cxn>
                  <a:cxn ang="0">
                    <a:pos x="34" y="91"/>
                  </a:cxn>
                  <a:cxn ang="0">
                    <a:pos x="15" y="81"/>
                  </a:cxn>
                  <a:cxn ang="0">
                    <a:pos x="5" y="71"/>
                  </a:cxn>
                  <a:cxn ang="0">
                    <a:pos x="0" y="60"/>
                  </a:cxn>
                  <a:cxn ang="0">
                    <a:pos x="0" y="30"/>
                  </a:cxn>
                  <a:cxn ang="0">
                    <a:pos x="10" y="15"/>
                  </a:cxn>
                  <a:cxn ang="0">
                    <a:pos x="15" y="10"/>
                  </a:cxn>
                  <a:cxn ang="0">
                    <a:pos x="44" y="0"/>
                  </a:cxn>
                </a:cxnLst>
                <a:rect l="0" t="0" r="r" b="b"/>
                <a:pathLst>
                  <a:path w="1309" h="91">
                    <a:moveTo>
                      <a:pt x="44" y="0"/>
                    </a:moveTo>
                    <a:lnTo>
                      <a:pt x="1275" y="0"/>
                    </a:lnTo>
                    <a:lnTo>
                      <a:pt x="1295" y="10"/>
                    </a:lnTo>
                    <a:lnTo>
                      <a:pt x="1305" y="20"/>
                    </a:lnTo>
                    <a:lnTo>
                      <a:pt x="1309" y="30"/>
                    </a:lnTo>
                    <a:lnTo>
                      <a:pt x="1309" y="60"/>
                    </a:lnTo>
                    <a:lnTo>
                      <a:pt x="1305" y="71"/>
                    </a:lnTo>
                    <a:lnTo>
                      <a:pt x="1295" y="81"/>
                    </a:lnTo>
                    <a:lnTo>
                      <a:pt x="1275" y="91"/>
                    </a:lnTo>
                    <a:lnTo>
                      <a:pt x="34" y="91"/>
                    </a:lnTo>
                    <a:lnTo>
                      <a:pt x="15" y="81"/>
                    </a:lnTo>
                    <a:lnTo>
                      <a:pt x="5" y="71"/>
                    </a:lnTo>
                    <a:lnTo>
                      <a:pt x="0" y="60"/>
                    </a:lnTo>
                    <a:lnTo>
                      <a:pt x="0" y="30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auto">
              <a:xfrm>
                <a:off x="6783" y="2310"/>
                <a:ext cx="1421" cy="1516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1406" y="0"/>
                  </a:cxn>
                  <a:cxn ang="0">
                    <a:pos x="1416" y="5"/>
                  </a:cxn>
                  <a:cxn ang="0">
                    <a:pos x="1421" y="10"/>
                  </a:cxn>
                  <a:cxn ang="0">
                    <a:pos x="1421" y="41"/>
                  </a:cxn>
                  <a:cxn ang="0">
                    <a:pos x="1416" y="56"/>
                  </a:cxn>
                  <a:cxn ang="0">
                    <a:pos x="1416" y="41"/>
                  </a:cxn>
                  <a:cxn ang="0">
                    <a:pos x="218" y="1436"/>
                  </a:cxn>
                  <a:cxn ang="0">
                    <a:pos x="582" y="1436"/>
                  </a:cxn>
                  <a:cxn ang="0">
                    <a:pos x="694" y="1431"/>
                  </a:cxn>
                  <a:cxn ang="0">
                    <a:pos x="791" y="1410"/>
                  </a:cxn>
                  <a:cxn ang="0">
                    <a:pos x="873" y="1385"/>
                  </a:cxn>
                  <a:cxn ang="0">
                    <a:pos x="936" y="1345"/>
                  </a:cxn>
                  <a:cxn ang="0">
                    <a:pos x="994" y="1290"/>
                  </a:cxn>
                  <a:cxn ang="0">
                    <a:pos x="1038" y="1229"/>
                  </a:cxn>
                  <a:cxn ang="0">
                    <a:pos x="1077" y="1154"/>
                  </a:cxn>
                  <a:cxn ang="0">
                    <a:pos x="1115" y="1068"/>
                  </a:cxn>
                  <a:cxn ang="0">
                    <a:pos x="1144" y="972"/>
                  </a:cxn>
                  <a:cxn ang="0">
                    <a:pos x="1154" y="952"/>
                  </a:cxn>
                  <a:cxn ang="0">
                    <a:pos x="1159" y="937"/>
                  </a:cxn>
                  <a:cxn ang="0">
                    <a:pos x="1164" y="927"/>
                  </a:cxn>
                  <a:cxn ang="0">
                    <a:pos x="1174" y="917"/>
                  </a:cxn>
                  <a:cxn ang="0">
                    <a:pos x="1198" y="917"/>
                  </a:cxn>
                  <a:cxn ang="0">
                    <a:pos x="1207" y="927"/>
                  </a:cxn>
                  <a:cxn ang="0">
                    <a:pos x="1212" y="937"/>
                  </a:cxn>
                  <a:cxn ang="0">
                    <a:pos x="1212" y="952"/>
                  </a:cxn>
                  <a:cxn ang="0">
                    <a:pos x="1207" y="967"/>
                  </a:cxn>
                  <a:cxn ang="0">
                    <a:pos x="1207" y="977"/>
                  </a:cxn>
                  <a:cxn ang="0">
                    <a:pos x="1057" y="1471"/>
                  </a:cxn>
                  <a:cxn ang="0">
                    <a:pos x="1052" y="1486"/>
                  </a:cxn>
                  <a:cxn ang="0">
                    <a:pos x="1043" y="1501"/>
                  </a:cxn>
                  <a:cxn ang="0">
                    <a:pos x="1038" y="1511"/>
                  </a:cxn>
                  <a:cxn ang="0">
                    <a:pos x="1023" y="1511"/>
                  </a:cxn>
                  <a:cxn ang="0">
                    <a:pos x="1009" y="1516"/>
                  </a:cxn>
                  <a:cxn ang="0">
                    <a:pos x="20" y="1516"/>
                  </a:cxn>
                  <a:cxn ang="0">
                    <a:pos x="0" y="1506"/>
                  </a:cxn>
                  <a:cxn ang="0">
                    <a:pos x="0" y="1476"/>
                  </a:cxn>
                  <a:cxn ang="0">
                    <a:pos x="5" y="1466"/>
                  </a:cxn>
                  <a:cxn ang="0">
                    <a:pos x="5" y="1456"/>
                  </a:cxn>
                  <a:cxn ang="0">
                    <a:pos x="1207" y="61"/>
                  </a:cxn>
                  <a:cxn ang="0">
                    <a:pos x="858" y="61"/>
                  </a:cxn>
                  <a:cxn ang="0">
                    <a:pos x="742" y="66"/>
                  </a:cxn>
                  <a:cxn ang="0">
                    <a:pos x="645" y="86"/>
                  </a:cxn>
                  <a:cxn ang="0">
                    <a:pos x="567" y="121"/>
                  </a:cxn>
                  <a:cxn ang="0">
                    <a:pos x="500" y="166"/>
                  </a:cxn>
                  <a:cxn ang="0">
                    <a:pos x="446" y="227"/>
                  </a:cxn>
                  <a:cxn ang="0">
                    <a:pos x="398" y="297"/>
                  </a:cxn>
                  <a:cxn ang="0">
                    <a:pos x="364" y="383"/>
                  </a:cxn>
                  <a:cxn ang="0">
                    <a:pos x="330" y="474"/>
                  </a:cxn>
                  <a:cxn ang="0">
                    <a:pos x="325" y="484"/>
                  </a:cxn>
                  <a:cxn ang="0">
                    <a:pos x="320" y="489"/>
                  </a:cxn>
                  <a:cxn ang="0">
                    <a:pos x="301" y="499"/>
                  </a:cxn>
                  <a:cxn ang="0">
                    <a:pos x="286" y="499"/>
                  </a:cxn>
                  <a:cxn ang="0">
                    <a:pos x="281" y="494"/>
                  </a:cxn>
                  <a:cxn ang="0">
                    <a:pos x="277" y="484"/>
                  </a:cxn>
                  <a:cxn ang="0">
                    <a:pos x="272" y="479"/>
                  </a:cxn>
                  <a:cxn ang="0">
                    <a:pos x="272" y="454"/>
                  </a:cxn>
                  <a:cxn ang="0">
                    <a:pos x="277" y="443"/>
                  </a:cxn>
                  <a:cxn ang="0">
                    <a:pos x="393" y="41"/>
                  </a:cxn>
                  <a:cxn ang="0">
                    <a:pos x="398" y="25"/>
                  </a:cxn>
                  <a:cxn ang="0">
                    <a:pos x="408" y="10"/>
                  </a:cxn>
                  <a:cxn ang="0">
                    <a:pos x="412" y="5"/>
                  </a:cxn>
                  <a:cxn ang="0">
                    <a:pos x="422" y="0"/>
                  </a:cxn>
                </a:cxnLst>
                <a:rect l="0" t="0" r="r" b="b"/>
                <a:pathLst>
                  <a:path w="1421" h="1516">
                    <a:moveTo>
                      <a:pt x="422" y="0"/>
                    </a:moveTo>
                    <a:lnTo>
                      <a:pt x="1406" y="0"/>
                    </a:lnTo>
                    <a:lnTo>
                      <a:pt x="1416" y="5"/>
                    </a:lnTo>
                    <a:lnTo>
                      <a:pt x="1421" y="10"/>
                    </a:lnTo>
                    <a:lnTo>
                      <a:pt x="1421" y="41"/>
                    </a:lnTo>
                    <a:lnTo>
                      <a:pt x="1416" y="56"/>
                    </a:lnTo>
                    <a:lnTo>
                      <a:pt x="1416" y="41"/>
                    </a:lnTo>
                    <a:lnTo>
                      <a:pt x="218" y="1436"/>
                    </a:lnTo>
                    <a:lnTo>
                      <a:pt x="582" y="1436"/>
                    </a:lnTo>
                    <a:lnTo>
                      <a:pt x="694" y="1431"/>
                    </a:lnTo>
                    <a:lnTo>
                      <a:pt x="791" y="1410"/>
                    </a:lnTo>
                    <a:lnTo>
                      <a:pt x="873" y="1385"/>
                    </a:lnTo>
                    <a:lnTo>
                      <a:pt x="936" y="1345"/>
                    </a:lnTo>
                    <a:lnTo>
                      <a:pt x="994" y="1290"/>
                    </a:lnTo>
                    <a:lnTo>
                      <a:pt x="1038" y="1229"/>
                    </a:lnTo>
                    <a:lnTo>
                      <a:pt x="1077" y="1154"/>
                    </a:lnTo>
                    <a:lnTo>
                      <a:pt x="1115" y="1068"/>
                    </a:lnTo>
                    <a:lnTo>
                      <a:pt x="1144" y="972"/>
                    </a:lnTo>
                    <a:lnTo>
                      <a:pt x="1154" y="952"/>
                    </a:lnTo>
                    <a:lnTo>
                      <a:pt x="1159" y="937"/>
                    </a:lnTo>
                    <a:lnTo>
                      <a:pt x="1164" y="927"/>
                    </a:lnTo>
                    <a:lnTo>
                      <a:pt x="1174" y="917"/>
                    </a:lnTo>
                    <a:lnTo>
                      <a:pt x="1198" y="917"/>
                    </a:lnTo>
                    <a:lnTo>
                      <a:pt x="1207" y="927"/>
                    </a:lnTo>
                    <a:lnTo>
                      <a:pt x="1212" y="937"/>
                    </a:lnTo>
                    <a:lnTo>
                      <a:pt x="1212" y="952"/>
                    </a:lnTo>
                    <a:lnTo>
                      <a:pt x="1207" y="967"/>
                    </a:lnTo>
                    <a:lnTo>
                      <a:pt x="1207" y="977"/>
                    </a:lnTo>
                    <a:lnTo>
                      <a:pt x="1057" y="1471"/>
                    </a:lnTo>
                    <a:lnTo>
                      <a:pt x="1052" y="1486"/>
                    </a:lnTo>
                    <a:lnTo>
                      <a:pt x="1043" y="1501"/>
                    </a:lnTo>
                    <a:lnTo>
                      <a:pt x="1038" y="1511"/>
                    </a:lnTo>
                    <a:lnTo>
                      <a:pt x="1023" y="1511"/>
                    </a:lnTo>
                    <a:lnTo>
                      <a:pt x="1009" y="1516"/>
                    </a:lnTo>
                    <a:lnTo>
                      <a:pt x="20" y="1516"/>
                    </a:lnTo>
                    <a:lnTo>
                      <a:pt x="0" y="1506"/>
                    </a:lnTo>
                    <a:lnTo>
                      <a:pt x="0" y="1476"/>
                    </a:lnTo>
                    <a:lnTo>
                      <a:pt x="5" y="1466"/>
                    </a:lnTo>
                    <a:lnTo>
                      <a:pt x="5" y="1456"/>
                    </a:lnTo>
                    <a:lnTo>
                      <a:pt x="1207" y="61"/>
                    </a:lnTo>
                    <a:lnTo>
                      <a:pt x="858" y="61"/>
                    </a:lnTo>
                    <a:lnTo>
                      <a:pt x="742" y="66"/>
                    </a:lnTo>
                    <a:lnTo>
                      <a:pt x="645" y="86"/>
                    </a:lnTo>
                    <a:lnTo>
                      <a:pt x="567" y="121"/>
                    </a:lnTo>
                    <a:lnTo>
                      <a:pt x="500" y="166"/>
                    </a:lnTo>
                    <a:lnTo>
                      <a:pt x="446" y="227"/>
                    </a:lnTo>
                    <a:lnTo>
                      <a:pt x="398" y="297"/>
                    </a:lnTo>
                    <a:lnTo>
                      <a:pt x="364" y="383"/>
                    </a:lnTo>
                    <a:lnTo>
                      <a:pt x="330" y="474"/>
                    </a:lnTo>
                    <a:lnTo>
                      <a:pt x="325" y="484"/>
                    </a:lnTo>
                    <a:lnTo>
                      <a:pt x="320" y="489"/>
                    </a:lnTo>
                    <a:lnTo>
                      <a:pt x="301" y="499"/>
                    </a:lnTo>
                    <a:lnTo>
                      <a:pt x="286" y="499"/>
                    </a:lnTo>
                    <a:lnTo>
                      <a:pt x="281" y="494"/>
                    </a:lnTo>
                    <a:lnTo>
                      <a:pt x="277" y="484"/>
                    </a:lnTo>
                    <a:lnTo>
                      <a:pt x="272" y="479"/>
                    </a:lnTo>
                    <a:lnTo>
                      <a:pt x="272" y="454"/>
                    </a:lnTo>
                    <a:lnTo>
                      <a:pt x="277" y="443"/>
                    </a:lnTo>
                    <a:lnTo>
                      <a:pt x="393" y="41"/>
                    </a:lnTo>
                    <a:lnTo>
                      <a:pt x="398" y="25"/>
                    </a:lnTo>
                    <a:lnTo>
                      <a:pt x="408" y="10"/>
                    </a:lnTo>
                    <a:lnTo>
                      <a:pt x="412" y="5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auto">
              <a:xfrm>
                <a:off x="8189" y="3464"/>
                <a:ext cx="883" cy="1027"/>
              </a:xfrm>
              <a:custGeom>
                <a:avLst/>
                <a:gdLst/>
                <a:ahLst/>
                <a:cxnLst>
                  <a:cxn ang="0">
                    <a:pos x="388" y="10"/>
                  </a:cxn>
                  <a:cxn ang="0">
                    <a:pos x="495" y="85"/>
                  </a:cxn>
                  <a:cxn ang="0">
                    <a:pos x="563" y="201"/>
                  </a:cxn>
                  <a:cxn ang="0">
                    <a:pos x="606" y="332"/>
                  </a:cxn>
                  <a:cxn ang="0">
                    <a:pos x="621" y="438"/>
                  </a:cxn>
                  <a:cxn ang="0">
                    <a:pos x="631" y="473"/>
                  </a:cxn>
                  <a:cxn ang="0">
                    <a:pos x="698" y="307"/>
                  </a:cxn>
                  <a:cxn ang="0">
                    <a:pos x="771" y="151"/>
                  </a:cxn>
                  <a:cxn ang="0">
                    <a:pos x="824" y="45"/>
                  </a:cxn>
                  <a:cxn ang="0">
                    <a:pos x="849" y="15"/>
                  </a:cxn>
                  <a:cxn ang="0">
                    <a:pos x="878" y="20"/>
                  </a:cxn>
                  <a:cxn ang="0">
                    <a:pos x="883" y="45"/>
                  </a:cxn>
                  <a:cxn ang="0">
                    <a:pos x="829" y="141"/>
                  </a:cxn>
                  <a:cxn ang="0">
                    <a:pos x="771" y="267"/>
                  </a:cxn>
                  <a:cxn ang="0">
                    <a:pos x="737" y="352"/>
                  </a:cxn>
                  <a:cxn ang="0">
                    <a:pos x="694" y="458"/>
                  </a:cxn>
                  <a:cxn ang="0">
                    <a:pos x="650" y="574"/>
                  </a:cxn>
                  <a:cxn ang="0">
                    <a:pos x="631" y="654"/>
                  </a:cxn>
                  <a:cxn ang="0">
                    <a:pos x="597" y="816"/>
                  </a:cxn>
                  <a:cxn ang="0">
                    <a:pos x="567" y="946"/>
                  </a:cxn>
                  <a:cxn ang="0">
                    <a:pos x="538" y="1017"/>
                  </a:cxn>
                  <a:cxn ang="0">
                    <a:pos x="509" y="1027"/>
                  </a:cxn>
                  <a:cxn ang="0">
                    <a:pos x="490" y="1002"/>
                  </a:cxn>
                  <a:cxn ang="0">
                    <a:pos x="495" y="957"/>
                  </a:cxn>
                  <a:cxn ang="0">
                    <a:pos x="519" y="846"/>
                  </a:cxn>
                  <a:cxn ang="0">
                    <a:pos x="572" y="644"/>
                  </a:cxn>
                  <a:cxn ang="0">
                    <a:pos x="577" y="614"/>
                  </a:cxn>
                  <a:cxn ang="0">
                    <a:pos x="582" y="478"/>
                  </a:cxn>
                  <a:cxn ang="0">
                    <a:pos x="567" y="357"/>
                  </a:cxn>
                  <a:cxn ang="0">
                    <a:pos x="524" y="241"/>
                  </a:cxn>
                  <a:cxn ang="0">
                    <a:pos x="441" y="156"/>
                  </a:cxn>
                  <a:cxn ang="0">
                    <a:pos x="306" y="120"/>
                  </a:cxn>
                  <a:cxn ang="0">
                    <a:pos x="184" y="146"/>
                  </a:cxn>
                  <a:cxn ang="0">
                    <a:pos x="88" y="216"/>
                  </a:cxn>
                  <a:cxn ang="0">
                    <a:pos x="54" y="282"/>
                  </a:cxn>
                  <a:cxn ang="0">
                    <a:pos x="15" y="297"/>
                  </a:cxn>
                  <a:cxn ang="0">
                    <a:pos x="0" y="287"/>
                  </a:cxn>
                  <a:cxn ang="0">
                    <a:pos x="15" y="236"/>
                  </a:cxn>
                  <a:cxn ang="0">
                    <a:pos x="63" y="141"/>
                  </a:cxn>
                  <a:cxn ang="0">
                    <a:pos x="151" y="60"/>
                  </a:cxn>
                  <a:cxn ang="0">
                    <a:pos x="257" y="10"/>
                  </a:cxn>
                </a:cxnLst>
                <a:rect l="0" t="0" r="r" b="b"/>
                <a:pathLst>
                  <a:path w="883" h="1027">
                    <a:moveTo>
                      <a:pt x="320" y="0"/>
                    </a:moveTo>
                    <a:lnTo>
                      <a:pt x="388" y="10"/>
                    </a:lnTo>
                    <a:lnTo>
                      <a:pt x="446" y="40"/>
                    </a:lnTo>
                    <a:lnTo>
                      <a:pt x="495" y="85"/>
                    </a:lnTo>
                    <a:lnTo>
                      <a:pt x="534" y="141"/>
                    </a:lnTo>
                    <a:lnTo>
                      <a:pt x="563" y="201"/>
                    </a:lnTo>
                    <a:lnTo>
                      <a:pt x="587" y="267"/>
                    </a:lnTo>
                    <a:lnTo>
                      <a:pt x="606" y="332"/>
                    </a:lnTo>
                    <a:lnTo>
                      <a:pt x="616" y="387"/>
                    </a:lnTo>
                    <a:lnTo>
                      <a:pt x="621" y="438"/>
                    </a:lnTo>
                    <a:lnTo>
                      <a:pt x="626" y="473"/>
                    </a:lnTo>
                    <a:lnTo>
                      <a:pt x="631" y="473"/>
                    </a:lnTo>
                    <a:lnTo>
                      <a:pt x="664" y="387"/>
                    </a:lnTo>
                    <a:lnTo>
                      <a:pt x="698" y="307"/>
                    </a:lnTo>
                    <a:lnTo>
                      <a:pt x="737" y="226"/>
                    </a:lnTo>
                    <a:lnTo>
                      <a:pt x="771" y="151"/>
                    </a:lnTo>
                    <a:lnTo>
                      <a:pt x="800" y="90"/>
                    </a:lnTo>
                    <a:lnTo>
                      <a:pt x="824" y="45"/>
                    </a:lnTo>
                    <a:lnTo>
                      <a:pt x="834" y="20"/>
                    </a:lnTo>
                    <a:lnTo>
                      <a:pt x="849" y="15"/>
                    </a:lnTo>
                    <a:lnTo>
                      <a:pt x="868" y="15"/>
                    </a:lnTo>
                    <a:lnTo>
                      <a:pt x="878" y="20"/>
                    </a:lnTo>
                    <a:lnTo>
                      <a:pt x="883" y="25"/>
                    </a:lnTo>
                    <a:lnTo>
                      <a:pt x="883" y="45"/>
                    </a:lnTo>
                    <a:lnTo>
                      <a:pt x="878" y="50"/>
                    </a:lnTo>
                    <a:lnTo>
                      <a:pt x="829" y="141"/>
                    </a:lnTo>
                    <a:lnTo>
                      <a:pt x="795" y="211"/>
                    </a:lnTo>
                    <a:lnTo>
                      <a:pt x="771" y="267"/>
                    </a:lnTo>
                    <a:lnTo>
                      <a:pt x="752" y="312"/>
                    </a:lnTo>
                    <a:lnTo>
                      <a:pt x="737" y="352"/>
                    </a:lnTo>
                    <a:lnTo>
                      <a:pt x="718" y="403"/>
                    </a:lnTo>
                    <a:lnTo>
                      <a:pt x="694" y="458"/>
                    </a:lnTo>
                    <a:lnTo>
                      <a:pt x="669" y="518"/>
                    </a:lnTo>
                    <a:lnTo>
                      <a:pt x="650" y="574"/>
                    </a:lnTo>
                    <a:lnTo>
                      <a:pt x="635" y="624"/>
                    </a:lnTo>
                    <a:lnTo>
                      <a:pt x="631" y="654"/>
                    </a:lnTo>
                    <a:lnTo>
                      <a:pt x="616" y="740"/>
                    </a:lnTo>
                    <a:lnTo>
                      <a:pt x="597" y="816"/>
                    </a:lnTo>
                    <a:lnTo>
                      <a:pt x="582" y="891"/>
                    </a:lnTo>
                    <a:lnTo>
                      <a:pt x="567" y="946"/>
                    </a:lnTo>
                    <a:lnTo>
                      <a:pt x="553" y="992"/>
                    </a:lnTo>
                    <a:lnTo>
                      <a:pt x="538" y="1017"/>
                    </a:lnTo>
                    <a:lnTo>
                      <a:pt x="529" y="1027"/>
                    </a:lnTo>
                    <a:lnTo>
                      <a:pt x="509" y="1027"/>
                    </a:lnTo>
                    <a:lnTo>
                      <a:pt x="500" y="1022"/>
                    </a:lnTo>
                    <a:lnTo>
                      <a:pt x="490" y="1002"/>
                    </a:lnTo>
                    <a:lnTo>
                      <a:pt x="490" y="987"/>
                    </a:lnTo>
                    <a:lnTo>
                      <a:pt x="495" y="957"/>
                    </a:lnTo>
                    <a:lnTo>
                      <a:pt x="504" y="906"/>
                    </a:lnTo>
                    <a:lnTo>
                      <a:pt x="519" y="846"/>
                    </a:lnTo>
                    <a:lnTo>
                      <a:pt x="534" y="775"/>
                    </a:lnTo>
                    <a:lnTo>
                      <a:pt x="572" y="644"/>
                    </a:lnTo>
                    <a:lnTo>
                      <a:pt x="577" y="629"/>
                    </a:lnTo>
                    <a:lnTo>
                      <a:pt x="577" y="614"/>
                    </a:lnTo>
                    <a:lnTo>
                      <a:pt x="582" y="579"/>
                    </a:lnTo>
                    <a:lnTo>
                      <a:pt x="582" y="478"/>
                    </a:lnTo>
                    <a:lnTo>
                      <a:pt x="577" y="418"/>
                    </a:lnTo>
                    <a:lnTo>
                      <a:pt x="567" y="357"/>
                    </a:lnTo>
                    <a:lnTo>
                      <a:pt x="548" y="297"/>
                    </a:lnTo>
                    <a:lnTo>
                      <a:pt x="524" y="241"/>
                    </a:lnTo>
                    <a:lnTo>
                      <a:pt x="485" y="191"/>
                    </a:lnTo>
                    <a:lnTo>
                      <a:pt x="441" y="156"/>
                    </a:lnTo>
                    <a:lnTo>
                      <a:pt x="378" y="131"/>
                    </a:lnTo>
                    <a:lnTo>
                      <a:pt x="306" y="120"/>
                    </a:lnTo>
                    <a:lnTo>
                      <a:pt x="243" y="126"/>
                    </a:lnTo>
                    <a:lnTo>
                      <a:pt x="184" y="146"/>
                    </a:lnTo>
                    <a:lnTo>
                      <a:pt x="131" y="176"/>
                    </a:lnTo>
                    <a:lnTo>
                      <a:pt x="88" y="216"/>
                    </a:lnTo>
                    <a:lnTo>
                      <a:pt x="58" y="267"/>
                    </a:lnTo>
                    <a:lnTo>
                      <a:pt x="54" y="282"/>
                    </a:lnTo>
                    <a:lnTo>
                      <a:pt x="39" y="297"/>
                    </a:lnTo>
                    <a:lnTo>
                      <a:pt x="15" y="297"/>
                    </a:lnTo>
                    <a:lnTo>
                      <a:pt x="10" y="292"/>
                    </a:lnTo>
                    <a:lnTo>
                      <a:pt x="0" y="287"/>
                    </a:lnTo>
                    <a:lnTo>
                      <a:pt x="0" y="282"/>
                    </a:lnTo>
                    <a:lnTo>
                      <a:pt x="15" y="236"/>
                    </a:lnTo>
                    <a:lnTo>
                      <a:pt x="34" y="191"/>
                    </a:lnTo>
                    <a:lnTo>
                      <a:pt x="63" y="141"/>
                    </a:lnTo>
                    <a:lnTo>
                      <a:pt x="112" y="90"/>
                    </a:lnTo>
                    <a:lnTo>
                      <a:pt x="151" y="60"/>
                    </a:lnTo>
                    <a:lnTo>
                      <a:pt x="199" y="30"/>
                    </a:lnTo>
                    <a:lnTo>
                      <a:pt x="257" y="10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0" name="Freeform 44"/>
              <p:cNvSpPr>
                <a:spLocks noEditPoints="1"/>
              </p:cNvSpPr>
              <p:nvPr/>
            </p:nvSpPr>
            <p:spPr bwMode="auto">
              <a:xfrm>
                <a:off x="9086" y="3640"/>
                <a:ext cx="495" cy="967"/>
              </a:xfrm>
              <a:custGeom>
                <a:avLst/>
                <a:gdLst/>
                <a:ahLst/>
                <a:cxnLst>
                  <a:cxn ang="0">
                    <a:pos x="378" y="262"/>
                  </a:cxn>
                  <a:cxn ang="0">
                    <a:pos x="446" y="317"/>
                  </a:cxn>
                  <a:cxn ang="0">
                    <a:pos x="456" y="383"/>
                  </a:cxn>
                  <a:cxn ang="0">
                    <a:pos x="359" y="791"/>
                  </a:cxn>
                  <a:cxn ang="0">
                    <a:pos x="296" y="896"/>
                  </a:cxn>
                  <a:cxn ang="0">
                    <a:pos x="204" y="952"/>
                  </a:cxn>
                  <a:cxn ang="0">
                    <a:pos x="117" y="967"/>
                  </a:cxn>
                  <a:cxn ang="0">
                    <a:pos x="34" y="947"/>
                  </a:cxn>
                  <a:cxn ang="0">
                    <a:pos x="0" y="891"/>
                  </a:cxn>
                  <a:cxn ang="0">
                    <a:pos x="10" y="856"/>
                  </a:cxn>
                  <a:cxn ang="0">
                    <a:pos x="44" y="821"/>
                  </a:cxn>
                  <a:cxn ang="0">
                    <a:pos x="92" y="826"/>
                  </a:cxn>
                  <a:cxn ang="0">
                    <a:pos x="107" y="846"/>
                  </a:cxn>
                  <a:cxn ang="0">
                    <a:pos x="112" y="871"/>
                  </a:cxn>
                  <a:cxn ang="0">
                    <a:pos x="102" y="896"/>
                  </a:cxn>
                  <a:cxn ang="0">
                    <a:pos x="78" y="922"/>
                  </a:cxn>
                  <a:cxn ang="0">
                    <a:pos x="92" y="927"/>
                  </a:cxn>
                  <a:cxn ang="0">
                    <a:pos x="165" y="917"/>
                  </a:cxn>
                  <a:cxn ang="0">
                    <a:pos x="243" y="846"/>
                  </a:cxn>
                  <a:cxn ang="0">
                    <a:pos x="267" y="796"/>
                  </a:cxn>
                  <a:cxn ang="0">
                    <a:pos x="369" y="373"/>
                  </a:cxn>
                  <a:cxn ang="0">
                    <a:pos x="364" y="322"/>
                  </a:cxn>
                  <a:cxn ang="0">
                    <a:pos x="349" y="302"/>
                  </a:cxn>
                  <a:cxn ang="0">
                    <a:pos x="325" y="292"/>
                  </a:cxn>
                  <a:cxn ang="0">
                    <a:pos x="267" y="307"/>
                  </a:cxn>
                  <a:cxn ang="0">
                    <a:pos x="199" y="368"/>
                  </a:cxn>
                  <a:cxn ang="0">
                    <a:pos x="150" y="438"/>
                  </a:cxn>
                  <a:cxn ang="0">
                    <a:pos x="121" y="428"/>
                  </a:cxn>
                  <a:cxn ang="0">
                    <a:pos x="126" y="403"/>
                  </a:cxn>
                  <a:cxn ang="0">
                    <a:pos x="175" y="332"/>
                  </a:cxn>
                  <a:cxn ang="0">
                    <a:pos x="267" y="267"/>
                  </a:cxn>
                  <a:cxn ang="0">
                    <a:pos x="446" y="0"/>
                  </a:cxn>
                  <a:cxn ang="0">
                    <a:pos x="480" y="10"/>
                  </a:cxn>
                  <a:cxn ang="0">
                    <a:pos x="495" y="35"/>
                  </a:cxn>
                  <a:cxn ang="0">
                    <a:pos x="475" y="91"/>
                  </a:cxn>
                  <a:cxn ang="0">
                    <a:pos x="446" y="106"/>
                  </a:cxn>
                  <a:cxn ang="0">
                    <a:pos x="412" y="111"/>
                  </a:cxn>
                  <a:cxn ang="0">
                    <a:pos x="393" y="96"/>
                  </a:cxn>
                  <a:cxn ang="0">
                    <a:pos x="383" y="65"/>
                  </a:cxn>
                  <a:cxn ang="0">
                    <a:pos x="407" y="15"/>
                  </a:cxn>
                  <a:cxn ang="0">
                    <a:pos x="446" y="0"/>
                  </a:cxn>
                </a:cxnLst>
                <a:rect l="0" t="0" r="r" b="b"/>
                <a:pathLst>
                  <a:path w="495" h="967">
                    <a:moveTo>
                      <a:pt x="325" y="257"/>
                    </a:moveTo>
                    <a:lnTo>
                      <a:pt x="378" y="262"/>
                    </a:lnTo>
                    <a:lnTo>
                      <a:pt x="417" y="287"/>
                    </a:lnTo>
                    <a:lnTo>
                      <a:pt x="446" y="317"/>
                    </a:lnTo>
                    <a:lnTo>
                      <a:pt x="456" y="363"/>
                    </a:lnTo>
                    <a:lnTo>
                      <a:pt x="456" y="383"/>
                    </a:lnTo>
                    <a:lnTo>
                      <a:pt x="451" y="398"/>
                    </a:lnTo>
                    <a:lnTo>
                      <a:pt x="359" y="791"/>
                    </a:lnTo>
                    <a:lnTo>
                      <a:pt x="335" y="851"/>
                    </a:lnTo>
                    <a:lnTo>
                      <a:pt x="296" y="896"/>
                    </a:lnTo>
                    <a:lnTo>
                      <a:pt x="252" y="932"/>
                    </a:lnTo>
                    <a:lnTo>
                      <a:pt x="204" y="952"/>
                    </a:lnTo>
                    <a:lnTo>
                      <a:pt x="155" y="962"/>
                    </a:lnTo>
                    <a:lnTo>
                      <a:pt x="117" y="967"/>
                    </a:lnTo>
                    <a:lnTo>
                      <a:pt x="68" y="962"/>
                    </a:lnTo>
                    <a:lnTo>
                      <a:pt x="34" y="947"/>
                    </a:lnTo>
                    <a:lnTo>
                      <a:pt x="10" y="922"/>
                    </a:lnTo>
                    <a:lnTo>
                      <a:pt x="0" y="891"/>
                    </a:lnTo>
                    <a:lnTo>
                      <a:pt x="0" y="871"/>
                    </a:lnTo>
                    <a:lnTo>
                      <a:pt x="10" y="856"/>
                    </a:lnTo>
                    <a:lnTo>
                      <a:pt x="15" y="841"/>
                    </a:lnTo>
                    <a:lnTo>
                      <a:pt x="44" y="821"/>
                    </a:lnTo>
                    <a:lnTo>
                      <a:pt x="78" y="821"/>
                    </a:lnTo>
                    <a:lnTo>
                      <a:pt x="92" y="826"/>
                    </a:lnTo>
                    <a:lnTo>
                      <a:pt x="102" y="836"/>
                    </a:lnTo>
                    <a:lnTo>
                      <a:pt x="107" y="846"/>
                    </a:lnTo>
                    <a:lnTo>
                      <a:pt x="112" y="851"/>
                    </a:lnTo>
                    <a:lnTo>
                      <a:pt x="112" y="871"/>
                    </a:lnTo>
                    <a:lnTo>
                      <a:pt x="107" y="886"/>
                    </a:lnTo>
                    <a:lnTo>
                      <a:pt x="102" y="896"/>
                    </a:lnTo>
                    <a:lnTo>
                      <a:pt x="92" y="912"/>
                    </a:lnTo>
                    <a:lnTo>
                      <a:pt x="78" y="922"/>
                    </a:lnTo>
                    <a:lnTo>
                      <a:pt x="87" y="922"/>
                    </a:lnTo>
                    <a:lnTo>
                      <a:pt x="92" y="927"/>
                    </a:lnTo>
                    <a:lnTo>
                      <a:pt x="117" y="927"/>
                    </a:lnTo>
                    <a:lnTo>
                      <a:pt x="165" y="917"/>
                    </a:lnTo>
                    <a:lnTo>
                      <a:pt x="209" y="886"/>
                    </a:lnTo>
                    <a:lnTo>
                      <a:pt x="243" y="846"/>
                    </a:lnTo>
                    <a:lnTo>
                      <a:pt x="267" y="786"/>
                    </a:lnTo>
                    <a:lnTo>
                      <a:pt x="267" y="796"/>
                    </a:lnTo>
                    <a:lnTo>
                      <a:pt x="364" y="383"/>
                    </a:lnTo>
                    <a:lnTo>
                      <a:pt x="369" y="373"/>
                    </a:lnTo>
                    <a:lnTo>
                      <a:pt x="369" y="332"/>
                    </a:lnTo>
                    <a:lnTo>
                      <a:pt x="364" y="322"/>
                    </a:lnTo>
                    <a:lnTo>
                      <a:pt x="359" y="307"/>
                    </a:lnTo>
                    <a:lnTo>
                      <a:pt x="349" y="302"/>
                    </a:lnTo>
                    <a:lnTo>
                      <a:pt x="340" y="292"/>
                    </a:lnTo>
                    <a:lnTo>
                      <a:pt x="325" y="292"/>
                    </a:lnTo>
                    <a:lnTo>
                      <a:pt x="296" y="297"/>
                    </a:lnTo>
                    <a:lnTo>
                      <a:pt x="267" y="307"/>
                    </a:lnTo>
                    <a:lnTo>
                      <a:pt x="233" y="327"/>
                    </a:lnTo>
                    <a:lnTo>
                      <a:pt x="199" y="368"/>
                    </a:lnTo>
                    <a:lnTo>
                      <a:pt x="165" y="423"/>
                    </a:lnTo>
                    <a:lnTo>
                      <a:pt x="150" y="438"/>
                    </a:lnTo>
                    <a:lnTo>
                      <a:pt x="131" y="438"/>
                    </a:lnTo>
                    <a:lnTo>
                      <a:pt x="121" y="428"/>
                    </a:lnTo>
                    <a:lnTo>
                      <a:pt x="121" y="423"/>
                    </a:lnTo>
                    <a:lnTo>
                      <a:pt x="126" y="403"/>
                    </a:lnTo>
                    <a:lnTo>
                      <a:pt x="146" y="373"/>
                    </a:lnTo>
                    <a:lnTo>
                      <a:pt x="175" y="332"/>
                    </a:lnTo>
                    <a:lnTo>
                      <a:pt x="218" y="297"/>
                    </a:lnTo>
                    <a:lnTo>
                      <a:pt x="267" y="267"/>
                    </a:lnTo>
                    <a:lnTo>
                      <a:pt x="325" y="257"/>
                    </a:lnTo>
                    <a:close/>
                    <a:moveTo>
                      <a:pt x="446" y="0"/>
                    </a:moveTo>
                    <a:lnTo>
                      <a:pt x="466" y="0"/>
                    </a:lnTo>
                    <a:lnTo>
                      <a:pt x="480" y="10"/>
                    </a:lnTo>
                    <a:lnTo>
                      <a:pt x="485" y="20"/>
                    </a:lnTo>
                    <a:lnTo>
                      <a:pt x="495" y="35"/>
                    </a:lnTo>
                    <a:lnTo>
                      <a:pt x="495" y="60"/>
                    </a:lnTo>
                    <a:lnTo>
                      <a:pt x="475" y="91"/>
                    </a:lnTo>
                    <a:lnTo>
                      <a:pt x="461" y="101"/>
                    </a:lnTo>
                    <a:lnTo>
                      <a:pt x="446" y="106"/>
                    </a:lnTo>
                    <a:lnTo>
                      <a:pt x="427" y="111"/>
                    </a:lnTo>
                    <a:lnTo>
                      <a:pt x="412" y="111"/>
                    </a:lnTo>
                    <a:lnTo>
                      <a:pt x="403" y="106"/>
                    </a:lnTo>
                    <a:lnTo>
                      <a:pt x="393" y="96"/>
                    </a:lnTo>
                    <a:lnTo>
                      <a:pt x="383" y="80"/>
                    </a:lnTo>
                    <a:lnTo>
                      <a:pt x="383" y="65"/>
                    </a:lnTo>
                    <a:lnTo>
                      <a:pt x="388" y="45"/>
                    </a:lnTo>
                    <a:lnTo>
                      <a:pt x="407" y="15"/>
                    </a:lnTo>
                    <a:lnTo>
                      <a:pt x="427" y="5"/>
                    </a:lnTo>
                    <a:lnTo>
                      <a:pt x="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1" name="Freeform 45"/>
              <p:cNvSpPr>
                <a:spLocks noEditPoints="1"/>
              </p:cNvSpPr>
              <p:nvPr/>
            </p:nvSpPr>
            <p:spPr bwMode="auto">
              <a:xfrm>
                <a:off x="10667" y="3020"/>
                <a:ext cx="1430" cy="519"/>
              </a:xfrm>
              <a:custGeom>
                <a:avLst/>
                <a:gdLst/>
                <a:ahLst/>
                <a:cxnLst>
                  <a:cxn ang="0">
                    <a:pos x="38" y="434"/>
                  </a:cxn>
                  <a:cxn ang="0">
                    <a:pos x="1396" y="434"/>
                  </a:cxn>
                  <a:cxn ang="0">
                    <a:pos x="1415" y="444"/>
                  </a:cxn>
                  <a:cxn ang="0">
                    <a:pos x="1425" y="454"/>
                  </a:cxn>
                  <a:cxn ang="0">
                    <a:pos x="1430" y="464"/>
                  </a:cxn>
                  <a:cxn ang="0">
                    <a:pos x="1430" y="494"/>
                  </a:cxn>
                  <a:cxn ang="0">
                    <a:pos x="1425" y="504"/>
                  </a:cxn>
                  <a:cxn ang="0">
                    <a:pos x="1406" y="514"/>
                  </a:cxn>
                  <a:cxn ang="0">
                    <a:pos x="1391" y="519"/>
                  </a:cxn>
                  <a:cxn ang="0">
                    <a:pos x="43" y="519"/>
                  </a:cxn>
                  <a:cxn ang="0">
                    <a:pos x="29" y="514"/>
                  </a:cxn>
                  <a:cxn ang="0">
                    <a:pos x="19" y="514"/>
                  </a:cxn>
                  <a:cxn ang="0">
                    <a:pos x="0" y="494"/>
                  </a:cxn>
                  <a:cxn ang="0">
                    <a:pos x="0" y="464"/>
                  </a:cxn>
                  <a:cxn ang="0">
                    <a:pos x="9" y="454"/>
                  </a:cxn>
                  <a:cxn ang="0">
                    <a:pos x="14" y="444"/>
                  </a:cxn>
                  <a:cxn ang="0">
                    <a:pos x="24" y="439"/>
                  </a:cxn>
                  <a:cxn ang="0">
                    <a:pos x="38" y="434"/>
                  </a:cxn>
                  <a:cxn ang="0">
                    <a:pos x="38" y="0"/>
                  </a:cxn>
                  <a:cxn ang="0">
                    <a:pos x="1386" y="0"/>
                  </a:cxn>
                  <a:cxn ang="0">
                    <a:pos x="1401" y="5"/>
                  </a:cxn>
                  <a:cxn ang="0">
                    <a:pos x="1410" y="5"/>
                  </a:cxn>
                  <a:cxn ang="0">
                    <a:pos x="1430" y="26"/>
                  </a:cxn>
                  <a:cxn ang="0">
                    <a:pos x="1430" y="56"/>
                  </a:cxn>
                  <a:cxn ang="0">
                    <a:pos x="1425" y="66"/>
                  </a:cxn>
                  <a:cxn ang="0">
                    <a:pos x="1415" y="76"/>
                  </a:cxn>
                  <a:cxn ang="0">
                    <a:pos x="1396" y="86"/>
                  </a:cxn>
                  <a:cxn ang="0">
                    <a:pos x="34" y="86"/>
                  </a:cxn>
                  <a:cxn ang="0">
                    <a:pos x="14" y="76"/>
                  </a:cxn>
                  <a:cxn ang="0">
                    <a:pos x="4" y="66"/>
                  </a:cxn>
                  <a:cxn ang="0">
                    <a:pos x="0" y="56"/>
                  </a:cxn>
                  <a:cxn ang="0">
                    <a:pos x="0" y="26"/>
                  </a:cxn>
                  <a:cxn ang="0">
                    <a:pos x="14" y="11"/>
                  </a:cxn>
                  <a:cxn ang="0">
                    <a:pos x="24" y="5"/>
                  </a:cxn>
                  <a:cxn ang="0">
                    <a:pos x="38" y="0"/>
                  </a:cxn>
                </a:cxnLst>
                <a:rect l="0" t="0" r="r" b="b"/>
                <a:pathLst>
                  <a:path w="1430" h="519">
                    <a:moveTo>
                      <a:pt x="38" y="434"/>
                    </a:moveTo>
                    <a:lnTo>
                      <a:pt x="1396" y="434"/>
                    </a:lnTo>
                    <a:lnTo>
                      <a:pt x="1415" y="444"/>
                    </a:lnTo>
                    <a:lnTo>
                      <a:pt x="1425" y="454"/>
                    </a:lnTo>
                    <a:lnTo>
                      <a:pt x="1430" y="464"/>
                    </a:lnTo>
                    <a:lnTo>
                      <a:pt x="1430" y="494"/>
                    </a:lnTo>
                    <a:lnTo>
                      <a:pt x="1425" y="504"/>
                    </a:lnTo>
                    <a:lnTo>
                      <a:pt x="1406" y="514"/>
                    </a:lnTo>
                    <a:lnTo>
                      <a:pt x="1391" y="519"/>
                    </a:lnTo>
                    <a:lnTo>
                      <a:pt x="43" y="519"/>
                    </a:lnTo>
                    <a:lnTo>
                      <a:pt x="29" y="514"/>
                    </a:lnTo>
                    <a:lnTo>
                      <a:pt x="19" y="514"/>
                    </a:lnTo>
                    <a:lnTo>
                      <a:pt x="0" y="494"/>
                    </a:lnTo>
                    <a:lnTo>
                      <a:pt x="0" y="464"/>
                    </a:lnTo>
                    <a:lnTo>
                      <a:pt x="9" y="454"/>
                    </a:lnTo>
                    <a:lnTo>
                      <a:pt x="14" y="444"/>
                    </a:lnTo>
                    <a:lnTo>
                      <a:pt x="24" y="439"/>
                    </a:lnTo>
                    <a:lnTo>
                      <a:pt x="38" y="434"/>
                    </a:lnTo>
                    <a:close/>
                    <a:moveTo>
                      <a:pt x="38" y="0"/>
                    </a:moveTo>
                    <a:lnTo>
                      <a:pt x="1386" y="0"/>
                    </a:lnTo>
                    <a:lnTo>
                      <a:pt x="1401" y="5"/>
                    </a:lnTo>
                    <a:lnTo>
                      <a:pt x="1410" y="5"/>
                    </a:lnTo>
                    <a:lnTo>
                      <a:pt x="1430" y="26"/>
                    </a:lnTo>
                    <a:lnTo>
                      <a:pt x="1430" y="56"/>
                    </a:lnTo>
                    <a:lnTo>
                      <a:pt x="1425" y="66"/>
                    </a:lnTo>
                    <a:lnTo>
                      <a:pt x="1415" y="76"/>
                    </a:lnTo>
                    <a:lnTo>
                      <a:pt x="1396" y="86"/>
                    </a:lnTo>
                    <a:lnTo>
                      <a:pt x="34" y="86"/>
                    </a:lnTo>
                    <a:lnTo>
                      <a:pt x="14" y="76"/>
                    </a:lnTo>
                    <a:lnTo>
                      <a:pt x="4" y="66"/>
                    </a:lnTo>
                    <a:lnTo>
                      <a:pt x="0" y="56"/>
                    </a:lnTo>
                    <a:lnTo>
                      <a:pt x="0" y="26"/>
                    </a:lnTo>
                    <a:lnTo>
                      <a:pt x="14" y="11"/>
                    </a:lnTo>
                    <a:lnTo>
                      <a:pt x="24" y="5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auto">
              <a:xfrm>
                <a:off x="12921" y="2028"/>
                <a:ext cx="1188" cy="2478"/>
              </a:xfrm>
              <a:custGeom>
                <a:avLst/>
                <a:gdLst/>
                <a:ahLst/>
                <a:cxnLst>
                  <a:cxn ang="0">
                    <a:pos x="1023" y="10"/>
                  </a:cxn>
                  <a:cxn ang="0">
                    <a:pos x="1144" y="71"/>
                  </a:cxn>
                  <a:cxn ang="0">
                    <a:pos x="1188" y="187"/>
                  </a:cxn>
                  <a:cxn ang="0">
                    <a:pos x="1159" y="257"/>
                  </a:cxn>
                  <a:cxn ang="0">
                    <a:pos x="1096" y="282"/>
                  </a:cxn>
                  <a:cxn ang="0">
                    <a:pos x="1038" y="257"/>
                  </a:cxn>
                  <a:cxn ang="0">
                    <a:pos x="1008" y="187"/>
                  </a:cxn>
                  <a:cxn ang="0">
                    <a:pos x="1023" y="136"/>
                  </a:cxn>
                  <a:cxn ang="0">
                    <a:pos x="1086" y="96"/>
                  </a:cxn>
                  <a:cxn ang="0">
                    <a:pos x="984" y="56"/>
                  </a:cxn>
                  <a:cxn ang="0">
                    <a:pos x="916" y="56"/>
                  </a:cxn>
                  <a:cxn ang="0">
                    <a:pos x="853" y="91"/>
                  </a:cxn>
                  <a:cxn ang="0">
                    <a:pos x="805" y="192"/>
                  </a:cxn>
                  <a:cxn ang="0">
                    <a:pos x="766" y="378"/>
                  </a:cxn>
                  <a:cxn ang="0">
                    <a:pos x="713" y="1073"/>
                  </a:cxn>
                  <a:cxn ang="0">
                    <a:pos x="698" y="1264"/>
                  </a:cxn>
                  <a:cxn ang="0">
                    <a:pos x="674" y="1501"/>
                  </a:cxn>
                  <a:cxn ang="0">
                    <a:pos x="645" y="1748"/>
                  </a:cxn>
                  <a:cxn ang="0">
                    <a:pos x="616" y="1959"/>
                  </a:cxn>
                  <a:cxn ang="0">
                    <a:pos x="567" y="2171"/>
                  </a:cxn>
                  <a:cxn ang="0">
                    <a:pos x="495" y="2322"/>
                  </a:cxn>
                  <a:cxn ang="0">
                    <a:pos x="388" y="2438"/>
                  </a:cxn>
                  <a:cxn ang="0">
                    <a:pos x="238" y="2478"/>
                  </a:cxn>
                  <a:cxn ang="0">
                    <a:pos x="97" y="2443"/>
                  </a:cxn>
                  <a:cxn ang="0">
                    <a:pos x="15" y="2357"/>
                  </a:cxn>
                  <a:cxn ang="0">
                    <a:pos x="10" y="2257"/>
                  </a:cxn>
                  <a:cxn ang="0">
                    <a:pos x="58" y="2206"/>
                  </a:cxn>
                  <a:cxn ang="0">
                    <a:pos x="121" y="2206"/>
                  </a:cxn>
                  <a:cxn ang="0">
                    <a:pos x="170" y="2257"/>
                  </a:cxn>
                  <a:cxn ang="0">
                    <a:pos x="175" y="2322"/>
                  </a:cxn>
                  <a:cxn ang="0">
                    <a:pos x="136" y="2372"/>
                  </a:cxn>
                  <a:cxn ang="0">
                    <a:pos x="131" y="2413"/>
                  </a:cxn>
                  <a:cxn ang="0">
                    <a:pos x="208" y="2433"/>
                  </a:cxn>
                  <a:cxn ang="0">
                    <a:pos x="286" y="2428"/>
                  </a:cxn>
                  <a:cxn ang="0">
                    <a:pos x="368" y="2362"/>
                  </a:cxn>
                  <a:cxn ang="0">
                    <a:pos x="427" y="2216"/>
                  </a:cxn>
                  <a:cxn ang="0">
                    <a:pos x="465" y="1964"/>
                  </a:cxn>
                  <a:cxn ang="0">
                    <a:pos x="499" y="1410"/>
                  </a:cxn>
                  <a:cxn ang="0">
                    <a:pos x="519" y="1209"/>
                  </a:cxn>
                  <a:cxn ang="0">
                    <a:pos x="558" y="841"/>
                  </a:cxn>
                  <a:cxn ang="0">
                    <a:pos x="587" y="610"/>
                  </a:cxn>
                  <a:cxn ang="0">
                    <a:pos x="625" y="388"/>
                  </a:cxn>
                  <a:cxn ang="0">
                    <a:pos x="688" y="192"/>
                  </a:cxn>
                  <a:cxn ang="0">
                    <a:pos x="766" y="76"/>
                  </a:cxn>
                  <a:cxn ang="0">
                    <a:pos x="878" y="10"/>
                  </a:cxn>
                </a:cxnLst>
                <a:rect l="0" t="0" r="r" b="b"/>
                <a:pathLst>
                  <a:path w="1188" h="2478">
                    <a:moveTo>
                      <a:pt x="950" y="0"/>
                    </a:moveTo>
                    <a:lnTo>
                      <a:pt x="1023" y="10"/>
                    </a:lnTo>
                    <a:lnTo>
                      <a:pt x="1091" y="35"/>
                    </a:lnTo>
                    <a:lnTo>
                      <a:pt x="1144" y="71"/>
                    </a:lnTo>
                    <a:lnTo>
                      <a:pt x="1173" y="126"/>
                    </a:lnTo>
                    <a:lnTo>
                      <a:pt x="1188" y="187"/>
                    </a:lnTo>
                    <a:lnTo>
                      <a:pt x="1178" y="227"/>
                    </a:lnTo>
                    <a:lnTo>
                      <a:pt x="1159" y="257"/>
                    </a:lnTo>
                    <a:lnTo>
                      <a:pt x="1130" y="277"/>
                    </a:lnTo>
                    <a:lnTo>
                      <a:pt x="1096" y="282"/>
                    </a:lnTo>
                    <a:lnTo>
                      <a:pt x="1067" y="277"/>
                    </a:lnTo>
                    <a:lnTo>
                      <a:pt x="1038" y="257"/>
                    </a:lnTo>
                    <a:lnTo>
                      <a:pt x="1018" y="227"/>
                    </a:lnTo>
                    <a:lnTo>
                      <a:pt x="1008" y="187"/>
                    </a:lnTo>
                    <a:lnTo>
                      <a:pt x="1013" y="161"/>
                    </a:lnTo>
                    <a:lnTo>
                      <a:pt x="1023" y="136"/>
                    </a:lnTo>
                    <a:lnTo>
                      <a:pt x="1047" y="111"/>
                    </a:lnTo>
                    <a:lnTo>
                      <a:pt x="1086" y="96"/>
                    </a:lnTo>
                    <a:lnTo>
                      <a:pt x="1033" y="66"/>
                    </a:lnTo>
                    <a:lnTo>
                      <a:pt x="984" y="56"/>
                    </a:lnTo>
                    <a:lnTo>
                      <a:pt x="950" y="51"/>
                    </a:lnTo>
                    <a:lnTo>
                      <a:pt x="916" y="56"/>
                    </a:lnTo>
                    <a:lnTo>
                      <a:pt x="882" y="66"/>
                    </a:lnTo>
                    <a:lnTo>
                      <a:pt x="853" y="91"/>
                    </a:lnTo>
                    <a:lnTo>
                      <a:pt x="829" y="131"/>
                    </a:lnTo>
                    <a:lnTo>
                      <a:pt x="805" y="192"/>
                    </a:lnTo>
                    <a:lnTo>
                      <a:pt x="781" y="272"/>
                    </a:lnTo>
                    <a:lnTo>
                      <a:pt x="766" y="378"/>
                    </a:lnTo>
                    <a:lnTo>
                      <a:pt x="751" y="519"/>
                    </a:lnTo>
                    <a:lnTo>
                      <a:pt x="713" y="1073"/>
                    </a:lnTo>
                    <a:lnTo>
                      <a:pt x="708" y="1159"/>
                    </a:lnTo>
                    <a:lnTo>
                      <a:pt x="698" y="1264"/>
                    </a:lnTo>
                    <a:lnTo>
                      <a:pt x="684" y="1380"/>
                    </a:lnTo>
                    <a:lnTo>
                      <a:pt x="674" y="1501"/>
                    </a:lnTo>
                    <a:lnTo>
                      <a:pt x="659" y="1627"/>
                    </a:lnTo>
                    <a:lnTo>
                      <a:pt x="645" y="1748"/>
                    </a:lnTo>
                    <a:lnTo>
                      <a:pt x="625" y="1864"/>
                    </a:lnTo>
                    <a:lnTo>
                      <a:pt x="616" y="1959"/>
                    </a:lnTo>
                    <a:lnTo>
                      <a:pt x="591" y="2085"/>
                    </a:lnTo>
                    <a:lnTo>
                      <a:pt x="567" y="2171"/>
                    </a:lnTo>
                    <a:lnTo>
                      <a:pt x="538" y="2252"/>
                    </a:lnTo>
                    <a:lnTo>
                      <a:pt x="495" y="2322"/>
                    </a:lnTo>
                    <a:lnTo>
                      <a:pt x="446" y="2388"/>
                    </a:lnTo>
                    <a:lnTo>
                      <a:pt x="388" y="2438"/>
                    </a:lnTo>
                    <a:lnTo>
                      <a:pt x="320" y="2468"/>
                    </a:lnTo>
                    <a:lnTo>
                      <a:pt x="238" y="2478"/>
                    </a:lnTo>
                    <a:lnTo>
                      <a:pt x="165" y="2468"/>
                    </a:lnTo>
                    <a:lnTo>
                      <a:pt x="97" y="2443"/>
                    </a:lnTo>
                    <a:lnTo>
                      <a:pt x="44" y="2408"/>
                    </a:lnTo>
                    <a:lnTo>
                      <a:pt x="15" y="2357"/>
                    </a:lnTo>
                    <a:lnTo>
                      <a:pt x="0" y="2297"/>
                    </a:lnTo>
                    <a:lnTo>
                      <a:pt x="10" y="2257"/>
                    </a:lnTo>
                    <a:lnTo>
                      <a:pt x="29" y="2226"/>
                    </a:lnTo>
                    <a:lnTo>
                      <a:pt x="58" y="2206"/>
                    </a:lnTo>
                    <a:lnTo>
                      <a:pt x="87" y="2201"/>
                    </a:lnTo>
                    <a:lnTo>
                      <a:pt x="121" y="2206"/>
                    </a:lnTo>
                    <a:lnTo>
                      <a:pt x="150" y="2226"/>
                    </a:lnTo>
                    <a:lnTo>
                      <a:pt x="170" y="2257"/>
                    </a:lnTo>
                    <a:lnTo>
                      <a:pt x="179" y="2297"/>
                    </a:lnTo>
                    <a:lnTo>
                      <a:pt x="175" y="2322"/>
                    </a:lnTo>
                    <a:lnTo>
                      <a:pt x="160" y="2352"/>
                    </a:lnTo>
                    <a:lnTo>
                      <a:pt x="136" y="2372"/>
                    </a:lnTo>
                    <a:lnTo>
                      <a:pt x="97" y="2388"/>
                    </a:lnTo>
                    <a:lnTo>
                      <a:pt x="131" y="2413"/>
                    </a:lnTo>
                    <a:lnTo>
                      <a:pt x="175" y="2428"/>
                    </a:lnTo>
                    <a:lnTo>
                      <a:pt x="208" y="2433"/>
                    </a:lnTo>
                    <a:lnTo>
                      <a:pt x="238" y="2433"/>
                    </a:lnTo>
                    <a:lnTo>
                      <a:pt x="286" y="2428"/>
                    </a:lnTo>
                    <a:lnTo>
                      <a:pt x="330" y="2403"/>
                    </a:lnTo>
                    <a:lnTo>
                      <a:pt x="368" y="2362"/>
                    </a:lnTo>
                    <a:lnTo>
                      <a:pt x="402" y="2302"/>
                    </a:lnTo>
                    <a:lnTo>
                      <a:pt x="427" y="2216"/>
                    </a:lnTo>
                    <a:lnTo>
                      <a:pt x="451" y="2105"/>
                    </a:lnTo>
                    <a:lnTo>
                      <a:pt x="465" y="1964"/>
                    </a:lnTo>
                    <a:lnTo>
                      <a:pt x="461" y="1964"/>
                    </a:lnTo>
                    <a:lnTo>
                      <a:pt x="499" y="1410"/>
                    </a:lnTo>
                    <a:lnTo>
                      <a:pt x="509" y="1320"/>
                    </a:lnTo>
                    <a:lnTo>
                      <a:pt x="519" y="1209"/>
                    </a:lnTo>
                    <a:lnTo>
                      <a:pt x="528" y="1093"/>
                    </a:lnTo>
                    <a:lnTo>
                      <a:pt x="558" y="841"/>
                    </a:lnTo>
                    <a:lnTo>
                      <a:pt x="572" y="720"/>
                    </a:lnTo>
                    <a:lnTo>
                      <a:pt x="587" y="610"/>
                    </a:lnTo>
                    <a:lnTo>
                      <a:pt x="601" y="514"/>
                    </a:lnTo>
                    <a:lnTo>
                      <a:pt x="625" y="388"/>
                    </a:lnTo>
                    <a:lnTo>
                      <a:pt x="640" y="323"/>
                    </a:lnTo>
                    <a:lnTo>
                      <a:pt x="688" y="192"/>
                    </a:lnTo>
                    <a:lnTo>
                      <a:pt x="722" y="131"/>
                    </a:lnTo>
                    <a:lnTo>
                      <a:pt x="766" y="76"/>
                    </a:lnTo>
                    <a:lnTo>
                      <a:pt x="819" y="35"/>
                    </a:lnTo>
                    <a:lnTo>
                      <a:pt x="878" y="10"/>
                    </a:lnTo>
                    <a:lnTo>
                      <a:pt x="9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>
                <a:off x="13866" y="3952"/>
                <a:ext cx="883" cy="1028"/>
              </a:xfrm>
              <a:custGeom>
                <a:avLst/>
                <a:gdLst/>
                <a:ahLst/>
                <a:cxnLst>
                  <a:cxn ang="0">
                    <a:pos x="388" y="10"/>
                  </a:cxn>
                  <a:cxn ang="0">
                    <a:pos x="495" y="86"/>
                  </a:cxn>
                  <a:cxn ang="0">
                    <a:pos x="563" y="202"/>
                  </a:cxn>
                  <a:cxn ang="0">
                    <a:pos x="606" y="333"/>
                  </a:cxn>
                  <a:cxn ang="0">
                    <a:pos x="621" y="438"/>
                  </a:cxn>
                  <a:cxn ang="0">
                    <a:pos x="631" y="474"/>
                  </a:cxn>
                  <a:cxn ang="0">
                    <a:pos x="699" y="307"/>
                  </a:cxn>
                  <a:cxn ang="0">
                    <a:pos x="771" y="151"/>
                  </a:cxn>
                  <a:cxn ang="0">
                    <a:pos x="825" y="45"/>
                  </a:cxn>
                  <a:cxn ang="0">
                    <a:pos x="849" y="15"/>
                  </a:cxn>
                  <a:cxn ang="0">
                    <a:pos x="878" y="20"/>
                  </a:cxn>
                  <a:cxn ang="0">
                    <a:pos x="883" y="45"/>
                  </a:cxn>
                  <a:cxn ang="0">
                    <a:pos x="829" y="141"/>
                  </a:cxn>
                  <a:cxn ang="0">
                    <a:pos x="771" y="267"/>
                  </a:cxn>
                  <a:cxn ang="0">
                    <a:pos x="737" y="353"/>
                  </a:cxn>
                  <a:cxn ang="0">
                    <a:pos x="694" y="458"/>
                  </a:cxn>
                  <a:cxn ang="0">
                    <a:pos x="650" y="574"/>
                  </a:cxn>
                  <a:cxn ang="0">
                    <a:pos x="631" y="655"/>
                  </a:cxn>
                  <a:cxn ang="0">
                    <a:pos x="602" y="816"/>
                  </a:cxn>
                  <a:cxn ang="0">
                    <a:pos x="568" y="947"/>
                  </a:cxn>
                  <a:cxn ang="0">
                    <a:pos x="539" y="1018"/>
                  </a:cxn>
                  <a:cxn ang="0">
                    <a:pos x="505" y="1028"/>
                  </a:cxn>
                  <a:cxn ang="0">
                    <a:pos x="495" y="1013"/>
                  </a:cxn>
                  <a:cxn ang="0">
                    <a:pos x="490" y="987"/>
                  </a:cxn>
                  <a:cxn ang="0">
                    <a:pos x="505" y="907"/>
                  </a:cxn>
                  <a:cxn ang="0">
                    <a:pos x="534" y="776"/>
                  </a:cxn>
                  <a:cxn ang="0">
                    <a:pos x="577" y="630"/>
                  </a:cxn>
                  <a:cxn ang="0">
                    <a:pos x="582" y="579"/>
                  </a:cxn>
                  <a:cxn ang="0">
                    <a:pos x="577" y="418"/>
                  </a:cxn>
                  <a:cxn ang="0">
                    <a:pos x="548" y="297"/>
                  </a:cxn>
                  <a:cxn ang="0">
                    <a:pos x="485" y="192"/>
                  </a:cxn>
                  <a:cxn ang="0">
                    <a:pos x="379" y="131"/>
                  </a:cxn>
                  <a:cxn ang="0">
                    <a:pos x="243" y="126"/>
                  </a:cxn>
                  <a:cxn ang="0">
                    <a:pos x="131" y="176"/>
                  </a:cxn>
                  <a:cxn ang="0">
                    <a:pos x="59" y="267"/>
                  </a:cxn>
                  <a:cxn ang="0">
                    <a:pos x="39" y="297"/>
                  </a:cxn>
                  <a:cxn ang="0">
                    <a:pos x="10" y="292"/>
                  </a:cxn>
                  <a:cxn ang="0">
                    <a:pos x="0" y="282"/>
                  </a:cxn>
                  <a:cxn ang="0">
                    <a:pos x="34" y="192"/>
                  </a:cxn>
                  <a:cxn ang="0">
                    <a:pos x="112" y="91"/>
                  </a:cxn>
                  <a:cxn ang="0">
                    <a:pos x="199" y="30"/>
                  </a:cxn>
                  <a:cxn ang="0">
                    <a:pos x="320" y="0"/>
                  </a:cxn>
                </a:cxnLst>
                <a:rect l="0" t="0" r="r" b="b"/>
                <a:pathLst>
                  <a:path w="883" h="1028">
                    <a:moveTo>
                      <a:pt x="320" y="0"/>
                    </a:moveTo>
                    <a:lnTo>
                      <a:pt x="388" y="10"/>
                    </a:lnTo>
                    <a:lnTo>
                      <a:pt x="446" y="40"/>
                    </a:lnTo>
                    <a:lnTo>
                      <a:pt x="495" y="86"/>
                    </a:lnTo>
                    <a:lnTo>
                      <a:pt x="534" y="141"/>
                    </a:lnTo>
                    <a:lnTo>
                      <a:pt x="563" y="202"/>
                    </a:lnTo>
                    <a:lnTo>
                      <a:pt x="587" y="267"/>
                    </a:lnTo>
                    <a:lnTo>
                      <a:pt x="606" y="333"/>
                    </a:lnTo>
                    <a:lnTo>
                      <a:pt x="616" y="388"/>
                    </a:lnTo>
                    <a:lnTo>
                      <a:pt x="621" y="438"/>
                    </a:lnTo>
                    <a:lnTo>
                      <a:pt x="626" y="474"/>
                    </a:lnTo>
                    <a:lnTo>
                      <a:pt x="631" y="474"/>
                    </a:lnTo>
                    <a:lnTo>
                      <a:pt x="665" y="388"/>
                    </a:lnTo>
                    <a:lnTo>
                      <a:pt x="699" y="307"/>
                    </a:lnTo>
                    <a:lnTo>
                      <a:pt x="737" y="227"/>
                    </a:lnTo>
                    <a:lnTo>
                      <a:pt x="771" y="151"/>
                    </a:lnTo>
                    <a:lnTo>
                      <a:pt x="800" y="91"/>
                    </a:lnTo>
                    <a:lnTo>
                      <a:pt x="825" y="45"/>
                    </a:lnTo>
                    <a:lnTo>
                      <a:pt x="834" y="20"/>
                    </a:lnTo>
                    <a:lnTo>
                      <a:pt x="849" y="15"/>
                    </a:lnTo>
                    <a:lnTo>
                      <a:pt x="868" y="15"/>
                    </a:lnTo>
                    <a:lnTo>
                      <a:pt x="878" y="20"/>
                    </a:lnTo>
                    <a:lnTo>
                      <a:pt x="883" y="25"/>
                    </a:lnTo>
                    <a:lnTo>
                      <a:pt x="883" y="45"/>
                    </a:lnTo>
                    <a:lnTo>
                      <a:pt x="878" y="51"/>
                    </a:lnTo>
                    <a:lnTo>
                      <a:pt x="829" y="141"/>
                    </a:lnTo>
                    <a:lnTo>
                      <a:pt x="796" y="212"/>
                    </a:lnTo>
                    <a:lnTo>
                      <a:pt x="771" y="267"/>
                    </a:lnTo>
                    <a:lnTo>
                      <a:pt x="752" y="312"/>
                    </a:lnTo>
                    <a:lnTo>
                      <a:pt x="737" y="353"/>
                    </a:lnTo>
                    <a:lnTo>
                      <a:pt x="718" y="403"/>
                    </a:lnTo>
                    <a:lnTo>
                      <a:pt x="694" y="458"/>
                    </a:lnTo>
                    <a:lnTo>
                      <a:pt x="669" y="519"/>
                    </a:lnTo>
                    <a:lnTo>
                      <a:pt x="650" y="574"/>
                    </a:lnTo>
                    <a:lnTo>
                      <a:pt x="636" y="625"/>
                    </a:lnTo>
                    <a:lnTo>
                      <a:pt x="631" y="655"/>
                    </a:lnTo>
                    <a:lnTo>
                      <a:pt x="616" y="741"/>
                    </a:lnTo>
                    <a:lnTo>
                      <a:pt x="602" y="816"/>
                    </a:lnTo>
                    <a:lnTo>
                      <a:pt x="582" y="892"/>
                    </a:lnTo>
                    <a:lnTo>
                      <a:pt x="568" y="947"/>
                    </a:lnTo>
                    <a:lnTo>
                      <a:pt x="553" y="992"/>
                    </a:lnTo>
                    <a:lnTo>
                      <a:pt x="539" y="1018"/>
                    </a:lnTo>
                    <a:lnTo>
                      <a:pt x="529" y="1028"/>
                    </a:lnTo>
                    <a:lnTo>
                      <a:pt x="505" y="1028"/>
                    </a:lnTo>
                    <a:lnTo>
                      <a:pt x="500" y="1018"/>
                    </a:lnTo>
                    <a:lnTo>
                      <a:pt x="495" y="1013"/>
                    </a:lnTo>
                    <a:lnTo>
                      <a:pt x="490" y="997"/>
                    </a:lnTo>
                    <a:lnTo>
                      <a:pt x="490" y="987"/>
                    </a:lnTo>
                    <a:lnTo>
                      <a:pt x="495" y="957"/>
                    </a:lnTo>
                    <a:lnTo>
                      <a:pt x="505" y="907"/>
                    </a:lnTo>
                    <a:lnTo>
                      <a:pt x="519" y="846"/>
                    </a:lnTo>
                    <a:lnTo>
                      <a:pt x="534" y="776"/>
                    </a:lnTo>
                    <a:lnTo>
                      <a:pt x="573" y="645"/>
                    </a:lnTo>
                    <a:lnTo>
                      <a:pt x="577" y="630"/>
                    </a:lnTo>
                    <a:lnTo>
                      <a:pt x="577" y="615"/>
                    </a:lnTo>
                    <a:lnTo>
                      <a:pt x="582" y="579"/>
                    </a:lnTo>
                    <a:lnTo>
                      <a:pt x="582" y="479"/>
                    </a:lnTo>
                    <a:lnTo>
                      <a:pt x="577" y="418"/>
                    </a:lnTo>
                    <a:lnTo>
                      <a:pt x="568" y="358"/>
                    </a:lnTo>
                    <a:lnTo>
                      <a:pt x="548" y="297"/>
                    </a:lnTo>
                    <a:lnTo>
                      <a:pt x="524" y="242"/>
                    </a:lnTo>
                    <a:lnTo>
                      <a:pt x="485" y="192"/>
                    </a:lnTo>
                    <a:lnTo>
                      <a:pt x="442" y="156"/>
                    </a:lnTo>
                    <a:lnTo>
                      <a:pt x="379" y="131"/>
                    </a:lnTo>
                    <a:lnTo>
                      <a:pt x="306" y="121"/>
                    </a:lnTo>
                    <a:lnTo>
                      <a:pt x="243" y="126"/>
                    </a:lnTo>
                    <a:lnTo>
                      <a:pt x="185" y="146"/>
                    </a:lnTo>
                    <a:lnTo>
                      <a:pt x="131" y="176"/>
                    </a:lnTo>
                    <a:lnTo>
                      <a:pt x="88" y="217"/>
                    </a:lnTo>
                    <a:lnTo>
                      <a:pt x="59" y="267"/>
                    </a:lnTo>
                    <a:lnTo>
                      <a:pt x="54" y="282"/>
                    </a:lnTo>
                    <a:lnTo>
                      <a:pt x="39" y="297"/>
                    </a:lnTo>
                    <a:lnTo>
                      <a:pt x="15" y="297"/>
                    </a:lnTo>
                    <a:lnTo>
                      <a:pt x="10" y="292"/>
                    </a:lnTo>
                    <a:lnTo>
                      <a:pt x="0" y="287"/>
                    </a:lnTo>
                    <a:lnTo>
                      <a:pt x="0" y="282"/>
                    </a:lnTo>
                    <a:lnTo>
                      <a:pt x="15" y="237"/>
                    </a:lnTo>
                    <a:lnTo>
                      <a:pt x="34" y="192"/>
                    </a:lnTo>
                    <a:lnTo>
                      <a:pt x="63" y="141"/>
                    </a:lnTo>
                    <a:lnTo>
                      <a:pt x="112" y="91"/>
                    </a:lnTo>
                    <a:lnTo>
                      <a:pt x="151" y="61"/>
                    </a:lnTo>
                    <a:lnTo>
                      <a:pt x="199" y="30"/>
                    </a:lnTo>
                    <a:lnTo>
                      <a:pt x="257" y="10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Freeform 48"/>
              <p:cNvSpPr>
                <a:spLocks noEditPoints="1"/>
              </p:cNvSpPr>
              <p:nvPr/>
            </p:nvSpPr>
            <p:spPr bwMode="auto">
              <a:xfrm>
                <a:off x="14826" y="4128"/>
                <a:ext cx="374" cy="741"/>
              </a:xfrm>
              <a:custGeom>
                <a:avLst/>
                <a:gdLst/>
                <a:ahLst/>
                <a:cxnLst>
                  <a:cxn ang="0">
                    <a:pos x="219" y="257"/>
                  </a:cxn>
                  <a:cxn ang="0">
                    <a:pos x="277" y="308"/>
                  </a:cxn>
                  <a:cxn ang="0">
                    <a:pos x="286" y="358"/>
                  </a:cxn>
                  <a:cxn ang="0">
                    <a:pos x="277" y="383"/>
                  </a:cxn>
                  <a:cxn ang="0">
                    <a:pos x="257" y="429"/>
                  </a:cxn>
                  <a:cxn ang="0">
                    <a:pos x="228" y="504"/>
                  </a:cxn>
                  <a:cxn ang="0">
                    <a:pos x="199" y="580"/>
                  </a:cxn>
                  <a:cxn ang="0">
                    <a:pos x="180" y="625"/>
                  </a:cxn>
                  <a:cxn ang="0">
                    <a:pos x="170" y="650"/>
                  </a:cxn>
                  <a:cxn ang="0">
                    <a:pos x="180" y="701"/>
                  </a:cxn>
                  <a:cxn ang="0">
                    <a:pos x="204" y="706"/>
                  </a:cxn>
                  <a:cxn ang="0">
                    <a:pos x="272" y="670"/>
                  </a:cxn>
                  <a:cxn ang="0">
                    <a:pos x="320" y="585"/>
                  </a:cxn>
                  <a:cxn ang="0">
                    <a:pos x="335" y="559"/>
                  </a:cxn>
                  <a:cxn ang="0">
                    <a:pos x="369" y="570"/>
                  </a:cxn>
                  <a:cxn ang="0">
                    <a:pos x="374" y="575"/>
                  </a:cxn>
                  <a:cxn ang="0">
                    <a:pos x="354" y="630"/>
                  </a:cxn>
                  <a:cxn ang="0">
                    <a:pos x="296" y="706"/>
                  </a:cxn>
                  <a:cxn ang="0">
                    <a:pos x="199" y="741"/>
                  </a:cxn>
                  <a:cxn ang="0">
                    <a:pos x="117" y="716"/>
                  </a:cxn>
                  <a:cxn ang="0">
                    <a:pos x="83" y="645"/>
                  </a:cxn>
                  <a:cxn ang="0">
                    <a:pos x="88" y="620"/>
                  </a:cxn>
                  <a:cxn ang="0">
                    <a:pos x="97" y="595"/>
                  </a:cxn>
                  <a:cxn ang="0">
                    <a:pos x="112" y="559"/>
                  </a:cxn>
                  <a:cxn ang="0">
                    <a:pos x="117" y="544"/>
                  </a:cxn>
                  <a:cxn ang="0">
                    <a:pos x="151" y="464"/>
                  </a:cxn>
                  <a:cxn ang="0">
                    <a:pos x="180" y="383"/>
                  </a:cxn>
                  <a:cxn ang="0">
                    <a:pos x="194" y="338"/>
                  </a:cxn>
                  <a:cxn ang="0">
                    <a:pos x="189" y="288"/>
                  </a:cxn>
                  <a:cxn ang="0">
                    <a:pos x="165" y="277"/>
                  </a:cxn>
                  <a:cxn ang="0">
                    <a:pos x="73" y="338"/>
                  </a:cxn>
                  <a:cxn ang="0">
                    <a:pos x="34" y="424"/>
                  </a:cxn>
                  <a:cxn ang="0">
                    <a:pos x="10" y="429"/>
                  </a:cxn>
                  <a:cxn ang="0">
                    <a:pos x="0" y="413"/>
                  </a:cxn>
                  <a:cxn ang="0">
                    <a:pos x="20" y="358"/>
                  </a:cxn>
                  <a:cxn ang="0">
                    <a:pos x="78" y="282"/>
                  </a:cxn>
                  <a:cxn ang="0">
                    <a:pos x="170" y="247"/>
                  </a:cxn>
                  <a:cxn ang="0">
                    <a:pos x="282" y="0"/>
                  </a:cxn>
                  <a:cxn ang="0">
                    <a:pos x="306" y="21"/>
                  </a:cxn>
                  <a:cxn ang="0">
                    <a:pos x="315" y="46"/>
                  </a:cxn>
                  <a:cxn ang="0">
                    <a:pos x="301" y="86"/>
                  </a:cxn>
                  <a:cxn ang="0">
                    <a:pos x="272" y="106"/>
                  </a:cxn>
                  <a:cxn ang="0">
                    <a:pos x="238" y="111"/>
                  </a:cxn>
                  <a:cxn ang="0">
                    <a:pos x="214" y="96"/>
                  </a:cxn>
                  <a:cxn ang="0">
                    <a:pos x="209" y="46"/>
                  </a:cxn>
                  <a:cxn ang="0">
                    <a:pos x="248" y="5"/>
                  </a:cxn>
                </a:cxnLst>
                <a:rect l="0" t="0" r="r" b="b"/>
                <a:pathLst>
                  <a:path w="374" h="741">
                    <a:moveTo>
                      <a:pt x="170" y="247"/>
                    </a:moveTo>
                    <a:lnTo>
                      <a:pt x="219" y="257"/>
                    </a:lnTo>
                    <a:lnTo>
                      <a:pt x="252" y="277"/>
                    </a:lnTo>
                    <a:lnTo>
                      <a:pt x="277" y="308"/>
                    </a:lnTo>
                    <a:lnTo>
                      <a:pt x="286" y="343"/>
                    </a:lnTo>
                    <a:lnTo>
                      <a:pt x="286" y="358"/>
                    </a:lnTo>
                    <a:lnTo>
                      <a:pt x="282" y="373"/>
                    </a:lnTo>
                    <a:lnTo>
                      <a:pt x="277" y="383"/>
                    </a:lnTo>
                    <a:lnTo>
                      <a:pt x="272" y="398"/>
                    </a:lnTo>
                    <a:lnTo>
                      <a:pt x="257" y="429"/>
                    </a:lnTo>
                    <a:lnTo>
                      <a:pt x="243" y="464"/>
                    </a:lnTo>
                    <a:lnTo>
                      <a:pt x="228" y="504"/>
                    </a:lnTo>
                    <a:lnTo>
                      <a:pt x="214" y="534"/>
                    </a:lnTo>
                    <a:lnTo>
                      <a:pt x="199" y="580"/>
                    </a:lnTo>
                    <a:lnTo>
                      <a:pt x="189" y="595"/>
                    </a:lnTo>
                    <a:lnTo>
                      <a:pt x="180" y="625"/>
                    </a:lnTo>
                    <a:lnTo>
                      <a:pt x="175" y="635"/>
                    </a:lnTo>
                    <a:lnTo>
                      <a:pt x="170" y="650"/>
                    </a:lnTo>
                    <a:lnTo>
                      <a:pt x="170" y="680"/>
                    </a:lnTo>
                    <a:lnTo>
                      <a:pt x="180" y="701"/>
                    </a:lnTo>
                    <a:lnTo>
                      <a:pt x="189" y="706"/>
                    </a:lnTo>
                    <a:lnTo>
                      <a:pt x="204" y="706"/>
                    </a:lnTo>
                    <a:lnTo>
                      <a:pt x="238" y="695"/>
                    </a:lnTo>
                    <a:lnTo>
                      <a:pt x="272" y="670"/>
                    </a:lnTo>
                    <a:lnTo>
                      <a:pt x="301" y="630"/>
                    </a:lnTo>
                    <a:lnTo>
                      <a:pt x="320" y="585"/>
                    </a:lnTo>
                    <a:lnTo>
                      <a:pt x="330" y="565"/>
                    </a:lnTo>
                    <a:lnTo>
                      <a:pt x="335" y="559"/>
                    </a:lnTo>
                    <a:lnTo>
                      <a:pt x="359" y="559"/>
                    </a:lnTo>
                    <a:lnTo>
                      <a:pt x="369" y="570"/>
                    </a:lnTo>
                    <a:lnTo>
                      <a:pt x="369" y="575"/>
                    </a:lnTo>
                    <a:lnTo>
                      <a:pt x="374" y="575"/>
                    </a:lnTo>
                    <a:lnTo>
                      <a:pt x="369" y="595"/>
                    </a:lnTo>
                    <a:lnTo>
                      <a:pt x="354" y="630"/>
                    </a:lnTo>
                    <a:lnTo>
                      <a:pt x="330" y="665"/>
                    </a:lnTo>
                    <a:lnTo>
                      <a:pt x="296" y="706"/>
                    </a:lnTo>
                    <a:lnTo>
                      <a:pt x="252" y="731"/>
                    </a:lnTo>
                    <a:lnTo>
                      <a:pt x="199" y="741"/>
                    </a:lnTo>
                    <a:lnTo>
                      <a:pt x="156" y="736"/>
                    </a:lnTo>
                    <a:lnTo>
                      <a:pt x="117" y="716"/>
                    </a:lnTo>
                    <a:lnTo>
                      <a:pt x="92" y="685"/>
                    </a:lnTo>
                    <a:lnTo>
                      <a:pt x="83" y="645"/>
                    </a:lnTo>
                    <a:lnTo>
                      <a:pt x="83" y="630"/>
                    </a:lnTo>
                    <a:lnTo>
                      <a:pt x="88" y="620"/>
                    </a:lnTo>
                    <a:lnTo>
                      <a:pt x="92" y="605"/>
                    </a:lnTo>
                    <a:lnTo>
                      <a:pt x="97" y="595"/>
                    </a:lnTo>
                    <a:lnTo>
                      <a:pt x="107" y="565"/>
                    </a:lnTo>
                    <a:lnTo>
                      <a:pt x="112" y="559"/>
                    </a:lnTo>
                    <a:lnTo>
                      <a:pt x="112" y="549"/>
                    </a:lnTo>
                    <a:lnTo>
                      <a:pt x="117" y="544"/>
                    </a:lnTo>
                    <a:lnTo>
                      <a:pt x="136" y="504"/>
                    </a:lnTo>
                    <a:lnTo>
                      <a:pt x="151" y="464"/>
                    </a:lnTo>
                    <a:lnTo>
                      <a:pt x="170" y="418"/>
                    </a:lnTo>
                    <a:lnTo>
                      <a:pt x="180" y="383"/>
                    </a:lnTo>
                    <a:lnTo>
                      <a:pt x="189" y="358"/>
                    </a:lnTo>
                    <a:lnTo>
                      <a:pt x="194" y="338"/>
                    </a:lnTo>
                    <a:lnTo>
                      <a:pt x="194" y="303"/>
                    </a:lnTo>
                    <a:lnTo>
                      <a:pt x="189" y="288"/>
                    </a:lnTo>
                    <a:lnTo>
                      <a:pt x="180" y="282"/>
                    </a:lnTo>
                    <a:lnTo>
                      <a:pt x="165" y="277"/>
                    </a:lnTo>
                    <a:lnTo>
                      <a:pt x="117" y="293"/>
                    </a:lnTo>
                    <a:lnTo>
                      <a:pt x="73" y="338"/>
                    </a:lnTo>
                    <a:lnTo>
                      <a:pt x="44" y="403"/>
                    </a:lnTo>
                    <a:lnTo>
                      <a:pt x="34" y="424"/>
                    </a:lnTo>
                    <a:lnTo>
                      <a:pt x="29" y="429"/>
                    </a:lnTo>
                    <a:lnTo>
                      <a:pt x="10" y="429"/>
                    </a:lnTo>
                    <a:lnTo>
                      <a:pt x="0" y="418"/>
                    </a:lnTo>
                    <a:lnTo>
                      <a:pt x="0" y="413"/>
                    </a:lnTo>
                    <a:lnTo>
                      <a:pt x="5" y="393"/>
                    </a:lnTo>
                    <a:lnTo>
                      <a:pt x="20" y="358"/>
                    </a:lnTo>
                    <a:lnTo>
                      <a:pt x="44" y="323"/>
                    </a:lnTo>
                    <a:lnTo>
                      <a:pt x="78" y="282"/>
                    </a:lnTo>
                    <a:lnTo>
                      <a:pt x="117" y="257"/>
                    </a:lnTo>
                    <a:lnTo>
                      <a:pt x="170" y="247"/>
                    </a:lnTo>
                    <a:close/>
                    <a:moveTo>
                      <a:pt x="267" y="0"/>
                    </a:moveTo>
                    <a:lnTo>
                      <a:pt x="282" y="0"/>
                    </a:lnTo>
                    <a:lnTo>
                      <a:pt x="296" y="11"/>
                    </a:lnTo>
                    <a:lnTo>
                      <a:pt x="306" y="21"/>
                    </a:lnTo>
                    <a:lnTo>
                      <a:pt x="315" y="36"/>
                    </a:lnTo>
                    <a:lnTo>
                      <a:pt x="315" y="46"/>
                    </a:lnTo>
                    <a:lnTo>
                      <a:pt x="311" y="66"/>
                    </a:lnTo>
                    <a:lnTo>
                      <a:pt x="301" y="86"/>
                    </a:lnTo>
                    <a:lnTo>
                      <a:pt x="291" y="96"/>
                    </a:lnTo>
                    <a:lnTo>
                      <a:pt x="272" y="106"/>
                    </a:lnTo>
                    <a:lnTo>
                      <a:pt x="252" y="111"/>
                    </a:lnTo>
                    <a:lnTo>
                      <a:pt x="238" y="111"/>
                    </a:lnTo>
                    <a:lnTo>
                      <a:pt x="223" y="106"/>
                    </a:lnTo>
                    <a:lnTo>
                      <a:pt x="214" y="96"/>
                    </a:lnTo>
                    <a:lnTo>
                      <a:pt x="204" y="66"/>
                    </a:lnTo>
                    <a:lnTo>
                      <a:pt x="209" y="46"/>
                    </a:lnTo>
                    <a:lnTo>
                      <a:pt x="219" y="26"/>
                    </a:lnTo>
                    <a:lnTo>
                      <a:pt x="248" y="5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5" name="Freeform 49"/>
              <p:cNvSpPr>
                <a:spLocks noEditPoints="1"/>
              </p:cNvSpPr>
              <p:nvPr/>
            </p:nvSpPr>
            <p:spPr bwMode="auto">
              <a:xfrm>
                <a:off x="15335" y="4128"/>
                <a:ext cx="500" cy="962"/>
              </a:xfrm>
              <a:custGeom>
                <a:avLst/>
                <a:gdLst/>
                <a:ahLst/>
                <a:cxnLst>
                  <a:cxn ang="0">
                    <a:pos x="379" y="257"/>
                  </a:cxn>
                  <a:cxn ang="0">
                    <a:pos x="446" y="313"/>
                  </a:cxn>
                  <a:cxn ang="0">
                    <a:pos x="456" y="378"/>
                  </a:cxn>
                  <a:cxn ang="0">
                    <a:pos x="359" y="786"/>
                  </a:cxn>
                  <a:cxn ang="0">
                    <a:pos x="296" y="892"/>
                  </a:cxn>
                  <a:cxn ang="0">
                    <a:pos x="204" y="947"/>
                  </a:cxn>
                  <a:cxn ang="0">
                    <a:pos x="117" y="962"/>
                  </a:cxn>
                  <a:cxn ang="0">
                    <a:pos x="34" y="942"/>
                  </a:cxn>
                  <a:cxn ang="0">
                    <a:pos x="0" y="887"/>
                  </a:cxn>
                  <a:cxn ang="0">
                    <a:pos x="20" y="837"/>
                  </a:cxn>
                  <a:cxn ang="0">
                    <a:pos x="44" y="816"/>
                  </a:cxn>
                  <a:cxn ang="0">
                    <a:pos x="93" y="821"/>
                  </a:cxn>
                  <a:cxn ang="0">
                    <a:pos x="107" y="842"/>
                  </a:cxn>
                  <a:cxn ang="0">
                    <a:pos x="112" y="867"/>
                  </a:cxn>
                  <a:cxn ang="0">
                    <a:pos x="102" y="892"/>
                  </a:cxn>
                  <a:cxn ang="0">
                    <a:pos x="78" y="917"/>
                  </a:cxn>
                  <a:cxn ang="0">
                    <a:pos x="93" y="922"/>
                  </a:cxn>
                  <a:cxn ang="0">
                    <a:pos x="165" y="912"/>
                  </a:cxn>
                  <a:cxn ang="0">
                    <a:pos x="243" y="842"/>
                  </a:cxn>
                  <a:cxn ang="0">
                    <a:pos x="267" y="791"/>
                  </a:cxn>
                  <a:cxn ang="0">
                    <a:pos x="369" y="368"/>
                  </a:cxn>
                  <a:cxn ang="0">
                    <a:pos x="364" y="318"/>
                  </a:cxn>
                  <a:cxn ang="0">
                    <a:pos x="349" y="298"/>
                  </a:cxn>
                  <a:cxn ang="0">
                    <a:pos x="325" y="288"/>
                  </a:cxn>
                  <a:cxn ang="0">
                    <a:pos x="267" y="303"/>
                  </a:cxn>
                  <a:cxn ang="0">
                    <a:pos x="199" y="363"/>
                  </a:cxn>
                  <a:cxn ang="0">
                    <a:pos x="151" y="434"/>
                  </a:cxn>
                  <a:cxn ang="0">
                    <a:pos x="122" y="424"/>
                  </a:cxn>
                  <a:cxn ang="0">
                    <a:pos x="126" y="398"/>
                  </a:cxn>
                  <a:cxn ang="0">
                    <a:pos x="175" y="328"/>
                  </a:cxn>
                  <a:cxn ang="0">
                    <a:pos x="267" y="262"/>
                  </a:cxn>
                  <a:cxn ang="0">
                    <a:pos x="451" y="0"/>
                  </a:cxn>
                  <a:cxn ang="0">
                    <a:pos x="485" y="11"/>
                  </a:cxn>
                  <a:cxn ang="0">
                    <a:pos x="500" y="36"/>
                  </a:cxn>
                  <a:cxn ang="0">
                    <a:pos x="480" y="91"/>
                  </a:cxn>
                  <a:cxn ang="0">
                    <a:pos x="451" y="106"/>
                  </a:cxn>
                  <a:cxn ang="0">
                    <a:pos x="417" y="111"/>
                  </a:cxn>
                  <a:cxn ang="0">
                    <a:pos x="398" y="96"/>
                  </a:cxn>
                  <a:cxn ang="0">
                    <a:pos x="388" y="66"/>
                  </a:cxn>
                  <a:cxn ang="0">
                    <a:pos x="413" y="16"/>
                  </a:cxn>
                  <a:cxn ang="0">
                    <a:pos x="451" y="0"/>
                  </a:cxn>
                </a:cxnLst>
                <a:rect l="0" t="0" r="r" b="b"/>
                <a:pathLst>
                  <a:path w="500" h="962">
                    <a:moveTo>
                      <a:pt x="325" y="252"/>
                    </a:moveTo>
                    <a:lnTo>
                      <a:pt x="379" y="257"/>
                    </a:lnTo>
                    <a:lnTo>
                      <a:pt x="417" y="282"/>
                    </a:lnTo>
                    <a:lnTo>
                      <a:pt x="446" y="313"/>
                    </a:lnTo>
                    <a:lnTo>
                      <a:pt x="456" y="358"/>
                    </a:lnTo>
                    <a:lnTo>
                      <a:pt x="456" y="378"/>
                    </a:lnTo>
                    <a:lnTo>
                      <a:pt x="451" y="393"/>
                    </a:lnTo>
                    <a:lnTo>
                      <a:pt x="359" y="786"/>
                    </a:lnTo>
                    <a:lnTo>
                      <a:pt x="335" y="847"/>
                    </a:lnTo>
                    <a:lnTo>
                      <a:pt x="296" y="892"/>
                    </a:lnTo>
                    <a:lnTo>
                      <a:pt x="253" y="927"/>
                    </a:lnTo>
                    <a:lnTo>
                      <a:pt x="204" y="947"/>
                    </a:lnTo>
                    <a:lnTo>
                      <a:pt x="156" y="957"/>
                    </a:lnTo>
                    <a:lnTo>
                      <a:pt x="117" y="962"/>
                    </a:lnTo>
                    <a:lnTo>
                      <a:pt x="68" y="957"/>
                    </a:lnTo>
                    <a:lnTo>
                      <a:pt x="34" y="942"/>
                    </a:lnTo>
                    <a:lnTo>
                      <a:pt x="10" y="917"/>
                    </a:lnTo>
                    <a:lnTo>
                      <a:pt x="0" y="887"/>
                    </a:lnTo>
                    <a:lnTo>
                      <a:pt x="0" y="867"/>
                    </a:lnTo>
                    <a:lnTo>
                      <a:pt x="20" y="837"/>
                    </a:lnTo>
                    <a:lnTo>
                      <a:pt x="30" y="826"/>
                    </a:lnTo>
                    <a:lnTo>
                      <a:pt x="44" y="816"/>
                    </a:lnTo>
                    <a:lnTo>
                      <a:pt x="78" y="816"/>
                    </a:lnTo>
                    <a:lnTo>
                      <a:pt x="93" y="821"/>
                    </a:lnTo>
                    <a:lnTo>
                      <a:pt x="102" y="831"/>
                    </a:lnTo>
                    <a:lnTo>
                      <a:pt x="107" y="842"/>
                    </a:lnTo>
                    <a:lnTo>
                      <a:pt x="112" y="847"/>
                    </a:lnTo>
                    <a:lnTo>
                      <a:pt x="112" y="867"/>
                    </a:lnTo>
                    <a:lnTo>
                      <a:pt x="107" y="882"/>
                    </a:lnTo>
                    <a:lnTo>
                      <a:pt x="102" y="892"/>
                    </a:lnTo>
                    <a:lnTo>
                      <a:pt x="93" y="907"/>
                    </a:lnTo>
                    <a:lnTo>
                      <a:pt x="78" y="917"/>
                    </a:lnTo>
                    <a:lnTo>
                      <a:pt x="88" y="917"/>
                    </a:lnTo>
                    <a:lnTo>
                      <a:pt x="93" y="922"/>
                    </a:lnTo>
                    <a:lnTo>
                      <a:pt x="117" y="922"/>
                    </a:lnTo>
                    <a:lnTo>
                      <a:pt x="165" y="912"/>
                    </a:lnTo>
                    <a:lnTo>
                      <a:pt x="209" y="882"/>
                    </a:lnTo>
                    <a:lnTo>
                      <a:pt x="243" y="842"/>
                    </a:lnTo>
                    <a:lnTo>
                      <a:pt x="267" y="781"/>
                    </a:lnTo>
                    <a:lnTo>
                      <a:pt x="267" y="791"/>
                    </a:lnTo>
                    <a:lnTo>
                      <a:pt x="364" y="378"/>
                    </a:lnTo>
                    <a:lnTo>
                      <a:pt x="369" y="368"/>
                    </a:lnTo>
                    <a:lnTo>
                      <a:pt x="369" y="328"/>
                    </a:lnTo>
                    <a:lnTo>
                      <a:pt x="364" y="318"/>
                    </a:lnTo>
                    <a:lnTo>
                      <a:pt x="359" y="303"/>
                    </a:lnTo>
                    <a:lnTo>
                      <a:pt x="349" y="298"/>
                    </a:lnTo>
                    <a:lnTo>
                      <a:pt x="340" y="288"/>
                    </a:lnTo>
                    <a:lnTo>
                      <a:pt x="325" y="288"/>
                    </a:lnTo>
                    <a:lnTo>
                      <a:pt x="296" y="293"/>
                    </a:lnTo>
                    <a:lnTo>
                      <a:pt x="267" y="303"/>
                    </a:lnTo>
                    <a:lnTo>
                      <a:pt x="233" y="323"/>
                    </a:lnTo>
                    <a:lnTo>
                      <a:pt x="199" y="363"/>
                    </a:lnTo>
                    <a:lnTo>
                      <a:pt x="165" y="418"/>
                    </a:lnTo>
                    <a:lnTo>
                      <a:pt x="151" y="434"/>
                    </a:lnTo>
                    <a:lnTo>
                      <a:pt x="131" y="434"/>
                    </a:lnTo>
                    <a:lnTo>
                      <a:pt x="122" y="424"/>
                    </a:lnTo>
                    <a:lnTo>
                      <a:pt x="122" y="418"/>
                    </a:lnTo>
                    <a:lnTo>
                      <a:pt x="126" y="398"/>
                    </a:lnTo>
                    <a:lnTo>
                      <a:pt x="146" y="368"/>
                    </a:lnTo>
                    <a:lnTo>
                      <a:pt x="175" y="328"/>
                    </a:lnTo>
                    <a:lnTo>
                      <a:pt x="219" y="293"/>
                    </a:lnTo>
                    <a:lnTo>
                      <a:pt x="267" y="262"/>
                    </a:lnTo>
                    <a:lnTo>
                      <a:pt x="325" y="252"/>
                    </a:lnTo>
                    <a:close/>
                    <a:moveTo>
                      <a:pt x="451" y="0"/>
                    </a:moveTo>
                    <a:lnTo>
                      <a:pt x="471" y="0"/>
                    </a:lnTo>
                    <a:lnTo>
                      <a:pt x="485" y="11"/>
                    </a:lnTo>
                    <a:lnTo>
                      <a:pt x="490" y="21"/>
                    </a:lnTo>
                    <a:lnTo>
                      <a:pt x="500" y="36"/>
                    </a:lnTo>
                    <a:lnTo>
                      <a:pt x="500" y="61"/>
                    </a:lnTo>
                    <a:lnTo>
                      <a:pt x="480" y="91"/>
                    </a:lnTo>
                    <a:lnTo>
                      <a:pt x="466" y="101"/>
                    </a:lnTo>
                    <a:lnTo>
                      <a:pt x="451" y="106"/>
                    </a:lnTo>
                    <a:lnTo>
                      <a:pt x="432" y="111"/>
                    </a:lnTo>
                    <a:lnTo>
                      <a:pt x="417" y="111"/>
                    </a:lnTo>
                    <a:lnTo>
                      <a:pt x="408" y="106"/>
                    </a:lnTo>
                    <a:lnTo>
                      <a:pt x="398" y="96"/>
                    </a:lnTo>
                    <a:lnTo>
                      <a:pt x="388" y="81"/>
                    </a:lnTo>
                    <a:lnTo>
                      <a:pt x="388" y="66"/>
                    </a:lnTo>
                    <a:lnTo>
                      <a:pt x="393" y="46"/>
                    </a:lnTo>
                    <a:lnTo>
                      <a:pt x="413" y="16"/>
                    </a:lnTo>
                    <a:lnTo>
                      <a:pt x="432" y="5"/>
                    </a:lnTo>
                    <a:lnTo>
                      <a:pt x="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>
                <a:off x="16683" y="2300"/>
                <a:ext cx="1067" cy="1582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359" y="0"/>
                  </a:cxn>
                  <a:cxn ang="0">
                    <a:pos x="407" y="10"/>
                  </a:cxn>
                  <a:cxn ang="0">
                    <a:pos x="461" y="30"/>
                  </a:cxn>
                  <a:cxn ang="0">
                    <a:pos x="504" y="56"/>
                  </a:cxn>
                  <a:cxn ang="0">
                    <a:pos x="538" y="101"/>
                  </a:cxn>
                  <a:cxn ang="0">
                    <a:pos x="567" y="156"/>
                  </a:cxn>
                  <a:cxn ang="0">
                    <a:pos x="1009" y="1425"/>
                  </a:cxn>
                  <a:cxn ang="0">
                    <a:pos x="1028" y="1481"/>
                  </a:cxn>
                  <a:cxn ang="0">
                    <a:pos x="1057" y="1526"/>
                  </a:cxn>
                  <a:cxn ang="0">
                    <a:pos x="1062" y="1531"/>
                  </a:cxn>
                  <a:cxn ang="0">
                    <a:pos x="1067" y="1541"/>
                  </a:cxn>
                  <a:cxn ang="0">
                    <a:pos x="1067" y="1551"/>
                  </a:cxn>
                  <a:cxn ang="0">
                    <a:pos x="1062" y="1556"/>
                  </a:cxn>
                  <a:cxn ang="0">
                    <a:pos x="1043" y="1567"/>
                  </a:cxn>
                  <a:cxn ang="0">
                    <a:pos x="955" y="1567"/>
                  </a:cxn>
                  <a:cxn ang="0">
                    <a:pos x="926" y="1561"/>
                  </a:cxn>
                  <a:cxn ang="0">
                    <a:pos x="902" y="1546"/>
                  </a:cxn>
                  <a:cxn ang="0">
                    <a:pos x="878" y="1516"/>
                  </a:cxn>
                  <a:cxn ang="0">
                    <a:pos x="863" y="1481"/>
                  </a:cxn>
                  <a:cxn ang="0">
                    <a:pos x="839" y="1425"/>
                  </a:cxn>
                  <a:cxn ang="0">
                    <a:pos x="815" y="1355"/>
                  </a:cxn>
                  <a:cxn ang="0">
                    <a:pos x="786" y="1269"/>
                  </a:cxn>
                  <a:cxn ang="0">
                    <a:pos x="718" y="1078"/>
                  </a:cxn>
                  <a:cxn ang="0">
                    <a:pos x="684" y="977"/>
                  </a:cxn>
                  <a:cxn ang="0">
                    <a:pos x="650" y="887"/>
                  </a:cxn>
                  <a:cxn ang="0">
                    <a:pos x="655" y="902"/>
                  </a:cxn>
                  <a:cxn ang="0">
                    <a:pos x="136" y="1536"/>
                  </a:cxn>
                  <a:cxn ang="0">
                    <a:pos x="112" y="1561"/>
                  </a:cxn>
                  <a:cxn ang="0">
                    <a:pos x="97" y="1572"/>
                  </a:cxn>
                  <a:cxn ang="0">
                    <a:pos x="83" y="1577"/>
                  </a:cxn>
                  <a:cxn ang="0">
                    <a:pos x="63" y="1582"/>
                  </a:cxn>
                  <a:cxn ang="0">
                    <a:pos x="49" y="1582"/>
                  </a:cxn>
                  <a:cxn ang="0">
                    <a:pos x="34" y="1572"/>
                  </a:cxn>
                  <a:cxn ang="0">
                    <a:pos x="20" y="1567"/>
                  </a:cxn>
                  <a:cxn ang="0">
                    <a:pos x="0" y="1536"/>
                  </a:cxn>
                  <a:cxn ang="0">
                    <a:pos x="0" y="1501"/>
                  </a:cxn>
                  <a:cxn ang="0">
                    <a:pos x="5" y="1486"/>
                  </a:cxn>
                  <a:cxn ang="0">
                    <a:pos x="15" y="1476"/>
                  </a:cxn>
                  <a:cxn ang="0">
                    <a:pos x="24" y="1461"/>
                  </a:cxn>
                  <a:cxn ang="0">
                    <a:pos x="39" y="1446"/>
                  </a:cxn>
                  <a:cxn ang="0">
                    <a:pos x="635" y="836"/>
                  </a:cxn>
                  <a:cxn ang="0">
                    <a:pos x="427" y="227"/>
                  </a:cxn>
                  <a:cxn ang="0">
                    <a:pos x="403" y="161"/>
                  </a:cxn>
                  <a:cxn ang="0">
                    <a:pos x="378" y="116"/>
                  </a:cxn>
                  <a:cxn ang="0">
                    <a:pos x="364" y="86"/>
                  </a:cxn>
                  <a:cxn ang="0">
                    <a:pos x="344" y="66"/>
                  </a:cxn>
                  <a:cxn ang="0">
                    <a:pos x="320" y="56"/>
                  </a:cxn>
                  <a:cxn ang="0">
                    <a:pos x="286" y="46"/>
                  </a:cxn>
                  <a:cxn ang="0">
                    <a:pos x="277" y="46"/>
                  </a:cxn>
                  <a:cxn ang="0">
                    <a:pos x="267" y="35"/>
                  </a:cxn>
                  <a:cxn ang="0">
                    <a:pos x="267" y="15"/>
                  </a:cxn>
                  <a:cxn ang="0">
                    <a:pos x="272" y="5"/>
                  </a:cxn>
                  <a:cxn ang="0">
                    <a:pos x="281" y="5"/>
                  </a:cxn>
                  <a:cxn ang="0">
                    <a:pos x="291" y="0"/>
                  </a:cxn>
                </a:cxnLst>
                <a:rect l="0" t="0" r="r" b="b"/>
                <a:pathLst>
                  <a:path w="1067" h="1582">
                    <a:moveTo>
                      <a:pt x="291" y="0"/>
                    </a:moveTo>
                    <a:lnTo>
                      <a:pt x="359" y="0"/>
                    </a:lnTo>
                    <a:lnTo>
                      <a:pt x="407" y="10"/>
                    </a:lnTo>
                    <a:lnTo>
                      <a:pt x="461" y="30"/>
                    </a:lnTo>
                    <a:lnTo>
                      <a:pt x="504" y="56"/>
                    </a:lnTo>
                    <a:lnTo>
                      <a:pt x="538" y="101"/>
                    </a:lnTo>
                    <a:lnTo>
                      <a:pt x="567" y="156"/>
                    </a:lnTo>
                    <a:lnTo>
                      <a:pt x="1009" y="1425"/>
                    </a:lnTo>
                    <a:lnTo>
                      <a:pt x="1028" y="1481"/>
                    </a:lnTo>
                    <a:lnTo>
                      <a:pt x="1057" y="1526"/>
                    </a:lnTo>
                    <a:lnTo>
                      <a:pt x="1062" y="1531"/>
                    </a:lnTo>
                    <a:lnTo>
                      <a:pt x="1067" y="1541"/>
                    </a:lnTo>
                    <a:lnTo>
                      <a:pt x="1067" y="1551"/>
                    </a:lnTo>
                    <a:lnTo>
                      <a:pt x="1062" y="1556"/>
                    </a:lnTo>
                    <a:lnTo>
                      <a:pt x="1043" y="1567"/>
                    </a:lnTo>
                    <a:lnTo>
                      <a:pt x="955" y="1567"/>
                    </a:lnTo>
                    <a:lnTo>
                      <a:pt x="926" y="1561"/>
                    </a:lnTo>
                    <a:lnTo>
                      <a:pt x="902" y="1546"/>
                    </a:lnTo>
                    <a:lnTo>
                      <a:pt x="878" y="1516"/>
                    </a:lnTo>
                    <a:lnTo>
                      <a:pt x="863" y="1481"/>
                    </a:lnTo>
                    <a:lnTo>
                      <a:pt x="839" y="1425"/>
                    </a:lnTo>
                    <a:lnTo>
                      <a:pt x="815" y="1355"/>
                    </a:lnTo>
                    <a:lnTo>
                      <a:pt x="786" y="1269"/>
                    </a:lnTo>
                    <a:lnTo>
                      <a:pt x="718" y="1078"/>
                    </a:lnTo>
                    <a:lnTo>
                      <a:pt x="684" y="977"/>
                    </a:lnTo>
                    <a:lnTo>
                      <a:pt x="650" y="887"/>
                    </a:lnTo>
                    <a:lnTo>
                      <a:pt x="655" y="902"/>
                    </a:lnTo>
                    <a:lnTo>
                      <a:pt x="136" y="1536"/>
                    </a:lnTo>
                    <a:lnTo>
                      <a:pt x="112" y="1561"/>
                    </a:lnTo>
                    <a:lnTo>
                      <a:pt x="97" y="1572"/>
                    </a:lnTo>
                    <a:lnTo>
                      <a:pt x="83" y="1577"/>
                    </a:lnTo>
                    <a:lnTo>
                      <a:pt x="63" y="1582"/>
                    </a:lnTo>
                    <a:lnTo>
                      <a:pt x="49" y="1582"/>
                    </a:lnTo>
                    <a:lnTo>
                      <a:pt x="34" y="1572"/>
                    </a:lnTo>
                    <a:lnTo>
                      <a:pt x="20" y="1567"/>
                    </a:lnTo>
                    <a:lnTo>
                      <a:pt x="0" y="1536"/>
                    </a:lnTo>
                    <a:lnTo>
                      <a:pt x="0" y="1501"/>
                    </a:lnTo>
                    <a:lnTo>
                      <a:pt x="5" y="1486"/>
                    </a:lnTo>
                    <a:lnTo>
                      <a:pt x="15" y="1476"/>
                    </a:lnTo>
                    <a:lnTo>
                      <a:pt x="24" y="1461"/>
                    </a:lnTo>
                    <a:lnTo>
                      <a:pt x="39" y="1446"/>
                    </a:lnTo>
                    <a:lnTo>
                      <a:pt x="635" y="836"/>
                    </a:lnTo>
                    <a:lnTo>
                      <a:pt x="427" y="227"/>
                    </a:lnTo>
                    <a:lnTo>
                      <a:pt x="403" y="161"/>
                    </a:lnTo>
                    <a:lnTo>
                      <a:pt x="378" y="116"/>
                    </a:lnTo>
                    <a:lnTo>
                      <a:pt x="364" y="86"/>
                    </a:lnTo>
                    <a:lnTo>
                      <a:pt x="344" y="66"/>
                    </a:lnTo>
                    <a:lnTo>
                      <a:pt x="320" y="56"/>
                    </a:lnTo>
                    <a:lnTo>
                      <a:pt x="286" y="46"/>
                    </a:lnTo>
                    <a:lnTo>
                      <a:pt x="277" y="46"/>
                    </a:lnTo>
                    <a:lnTo>
                      <a:pt x="267" y="35"/>
                    </a:lnTo>
                    <a:lnTo>
                      <a:pt x="267" y="15"/>
                    </a:lnTo>
                    <a:lnTo>
                      <a:pt x="272" y="5"/>
                    </a:lnTo>
                    <a:lnTo>
                      <a:pt x="281" y="5"/>
                    </a:lnTo>
                    <a:lnTo>
                      <a:pt x="2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49" name="Group 5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19200" y="4876800"/>
            <a:ext cx="642432" cy="457200"/>
            <a:chOff x="722" y="2680"/>
            <a:chExt cx="2459" cy="1750"/>
          </a:xfrm>
          <a:solidFill>
            <a:srgbClr val="0066FF"/>
          </a:solidFill>
        </p:grpSpPr>
        <p:sp>
          <p:nvSpPr>
            <p:cNvPr id="4151" name="Freeform 55"/>
            <p:cNvSpPr>
              <a:spLocks noEditPoints="1"/>
            </p:cNvSpPr>
            <p:nvPr/>
          </p:nvSpPr>
          <p:spPr bwMode="auto">
            <a:xfrm>
              <a:off x="722" y="2680"/>
              <a:ext cx="1187" cy="1573"/>
            </a:xfrm>
            <a:custGeom>
              <a:avLst/>
              <a:gdLst/>
              <a:ahLst/>
              <a:cxnLst>
                <a:cxn ang="0">
                  <a:pos x="54" y="451"/>
                </a:cxn>
                <a:cxn ang="0">
                  <a:pos x="540" y="17"/>
                </a:cxn>
                <a:cxn ang="0">
                  <a:pos x="642" y="87"/>
                </a:cxn>
                <a:cxn ang="0">
                  <a:pos x="714" y="197"/>
                </a:cxn>
                <a:cxn ang="0">
                  <a:pos x="779" y="375"/>
                </a:cxn>
                <a:cxn ang="0">
                  <a:pos x="820" y="567"/>
                </a:cxn>
                <a:cxn ang="0">
                  <a:pos x="833" y="706"/>
                </a:cxn>
                <a:cxn ang="0">
                  <a:pos x="926" y="511"/>
                </a:cxn>
                <a:cxn ang="0">
                  <a:pos x="1131" y="42"/>
                </a:cxn>
                <a:cxn ang="0">
                  <a:pos x="1154" y="27"/>
                </a:cxn>
                <a:cxn ang="0">
                  <a:pos x="1177" y="31"/>
                </a:cxn>
                <a:cxn ang="0">
                  <a:pos x="1186" y="56"/>
                </a:cxn>
                <a:cxn ang="0">
                  <a:pos x="1164" y="104"/>
                </a:cxn>
                <a:cxn ang="0">
                  <a:pos x="1124" y="187"/>
                </a:cxn>
                <a:cxn ang="0">
                  <a:pos x="1031" y="395"/>
                </a:cxn>
                <a:cxn ang="0">
                  <a:pos x="935" y="636"/>
                </a:cxn>
                <a:cxn ang="0">
                  <a:pos x="852" y="870"/>
                </a:cxn>
                <a:cxn ang="0">
                  <a:pos x="819" y="1017"/>
                </a:cxn>
                <a:cxn ang="0">
                  <a:pos x="800" y="1137"/>
                </a:cxn>
                <a:cxn ang="0">
                  <a:pos x="762" y="1317"/>
                </a:cxn>
                <a:cxn ang="0">
                  <a:pos x="716" y="1491"/>
                </a:cxn>
                <a:cxn ang="0">
                  <a:pos x="682" y="1564"/>
                </a:cxn>
                <a:cxn ang="0">
                  <a:pos x="645" y="1566"/>
                </a:cxn>
                <a:cxn ang="0">
                  <a:pos x="635" y="1515"/>
                </a:cxn>
                <a:cxn ang="0">
                  <a:pos x="652" y="1418"/>
                </a:cxn>
                <a:cxn ang="0">
                  <a:pos x="683" y="1278"/>
                </a:cxn>
                <a:cxn ang="0">
                  <a:pos x="723" y="1124"/>
                </a:cxn>
                <a:cxn ang="0">
                  <a:pos x="756" y="1004"/>
                </a:cxn>
                <a:cxn ang="0">
                  <a:pos x="770" y="945"/>
                </a:cxn>
                <a:cxn ang="0">
                  <a:pos x="778" y="850"/>
                </a:cxn>
                <a:cxn ang="0">
                  <a:pos x="778" y="707"/>
                </a:cxn>
                <a:cxn ang="0">
                  <a:pos x="763" y="561"/>
                </a:cxn>
                <a:cxn ang="0">
                  <a:pos x="734" y="437"/>
                </a:cxn>
                <a:cxn ang="0">
                  <a:pos x="682" y="323"/>
                </a:cxn>
                <a:cxn ang="0">
                  <a:pos x="600" y="233"/>
                </a:cxn>
                <a:cxn ang="0">
                  <a:pos x="484" y="182"/>
                </a:cxn>
                <a:cxn ang="0">
                  <a:pos x="386" y="176"/>
                </a:cxn>
                <a:cxn ang="0">
                  <a:pos x="320" y="187"/>
                </a:cxn>
                <a:cxn ang="0">
                  <a:pos x="234" y="221"/>
                </a:cxn>
                <a:cxn ang="0">
                  <a:pos x="143" y="292"/>
                </a:cxn>
                <a:cxn ang="0">
                  <a:pos x="68" y="414"/>
                </a:cxn>
                <a:cxn ang="0">
                  <a:pos x="17" y="461"/>
                </a:cxn>
                <a:cxn ang="0">
                  <a:pos x="0" y="436"/>
                </a:cxn>
                <a:cxn ang="0">
                  <a:pos x="17" y="368"/>
                </a:cxn>
                <a:cxn ang="0">
                  <a:pos x="68" y="263"/>
                </a:cxn>
                <a:cxn ang="0">
                  <a:pos x="149" y="149"/>
                </a:cxn>
                <a:cxn ang="0">
                  <a:pos x="262" y="53"/>
                </a:cxn>
                <a:cxn ang="0">
                  <a:pos x="403" y="2"/>
                </a:cxn>
              </a:cxnLst>
              <a:rect l="0" t="0" r="r" b="b"/>
              <a:pathLst>
                <a:path w="1187" h="1573">
                  <a:moveTo>
                    <a:pt x="54" y="451"/>
                  </a:moveTo>
                  <a:lnTo>
                    <a:pt x="53" y="453"/>
                  </a:lnTo>
                  <a:lnTo>
                    <a:pt x="54" y="452"/>
                  </a:lnTo>
                  <a:lnTo>
                    <a:pt x="54" y="451"/>
                  </a:lnTo>
                  <a:close/>
                  <a:moveTo>
                    <a:pt x="443" y="0"/>
                  </a:moveTo>
                  <a:lnTo>
                    <a:pt x="478" y="1"/>
                  </a:lnTo>
                  <a:lnTo>
                    <a:pt x="511" y="7"/>
                  </a:lnTo>
                  <a:lnTo>
                    <a:pt x="540" y="17"/>
                  </a:lnTo>
                  <a:lnTo>
                    <a:pt x="569" y="30"/>
                  </a:lnTo>
                  <a:lnTo>
                    <a:pt x="595" y="46"/>
                  </a:lnTo>
                  <a:lnTo>
                    <a:pt x="620" y="65"/>
                  </a:lnTo>
                  <a:lnTo>
                    <a:pt x="642" y="87"/>
                  </a:lnTo>
                  <a:lnTo>
                    <a:pt x="663" y="112"/>
                  </a:lnTo>
                  <a:lnTo>
                    <a:pt x="681" y="139"/>
                  </a:lnTo>
                  <a:lnTo>
                    <a:pt x="698" y="167"/>
                  </a:lnTo>
                  <a:lnTo>
                    <a:pt x="714" y="197"/>
                  </a:lnTo>
                  <a:lnTo>
                    <a:pt x="728" y="230"/>
                  </a:lnTo>
                  <a:lnTo>
                    <a:pt x="741" y="263"/>
                  </a:lnTo>
                  <a:lnTo>
                    <a:pt x="762" y="320"/>
                  </a:lnTo>
                  <a:lnTo>
                    <a:pt x="779" y="375"/>
                  </a:lnTo>
                  <a:lnTo>
                    <a:pt x="793" y="428"/>
                  </a:lnTo>
                  <a:lnTo>
                    <a:pt x="805" y="477"/>
                  </a:lnTo>
                  <a:lnTo>
                    <a:pt x="814" y="524"/>
                  </a:lnTo>
                  <a:lnTo>
                    <a:pt x="820" y="567"/>
                  </a:lnTo>
                  <a:lnTo>
                    <a:pt x="826" y="607"/>
                  </a:lnTo>
                  <a:lnTo>
                    <a:pt x="829" y="644"/>
                  </a:lnTo>
                  <a:lnTo>
                    <a:pt x="832" y="677"/>
                  </a:lnTo>
                  <a:lnTo>
                    <a:pt x="833" y="706"/>
                  </a:lnTo>
                  <a:lnTo>
                    <a:pt x="833" y="731"/>
                  </a:lnTo>
                  <a:lnTo>
                    <a:pt x="833" y="752"/>
                  </a:lnTo>
                  <a:lnTo>
                    <a:pt x="880" y="631"/>
                  </a:lnTo>
                  <a:lnTo>
                    <a:pt x="926" y="511"/>
                  </a:lnTo>
                  <a:lnTo>
                    <a:pt x="973" y="392"/>
                  </a:lnTo>
                  <a:lnTo>
                    <a:pt x="1022" y="274"/>
                  </a:lnTo>
                  <a:lnTo>
                    <a:pt x="1075" y="157"/>
                  </a:lnTo>
                  <a:lnTo>
                    <a:pt x="1131" y="42"/>
                  </a:lnTo>
                  <a:lnTo>
                    <a:pt x="1136" y="35"/>
                  </a:lnTo>
                  <a:lnTo>
                    <a:pt x="1142" y="30"/>
                  </a:lnTo>
                  <a:lnTo>
                    <a:pt x="1148" y="28"/>
                  </a:lnTo>
                  <a:lnTo>
                    <a:pt x="1154" y="27"/>
                  </a:lnTo>
                  <a:lnTo>
                    <a:pt x="1162" y="27"/>
                  </a:lnTo>
                  <a:lnTo>
                    <a:pt x="1166" y="28"/>
                  </a:lnTo>
                  <a:lnTo>
                    <a:pt x="1172" y="29"/>
                  </a:lnTo>
                  <a:lnTo>
                    <a:pt x="1177" y="31"/>
                  </a:lnTo>
                  <a:lnTo>
                    <a:pt x="1182" y="35"/>
                  </a:lnTo>
                  <a:lnTo>
                    <a:pt x="1186" y="41"/>
                  </a:lnTo>
                  <a:lnTo>
                    <a:pt x="1187" y="50"/>
                  </a:lnTo>
                  <a:lnTo>
                    <a:pt x="1186" y="56"/>
                  </a:lnTo>
                  <a:lnTo>
                    <a:pt x="1182" y="65"/>
                  </a:lnTo>
                  <a:lnTo>
                    <a:pt x="1177" y="77"/>
                  </a:lnTo>
                  <a:lnTo>
                    <a:pt x="1171" y="90"/>
                  </a:lnTo>
                  <a:lnTo>
                    <a:pt x="1164" y="104"/>
                  </a:lnTo>
                  <a:lnTo>
                    <a:pt x="1157" y="119"/>
                  </a:lnTo>
                  <a:lnTo>
                    <a:pt x="1150" y="132"/>
                  </a:lnTo>
                  <a:lnTo>
                    <a:pt x="1145" y="144"/>
                  </a:lnTo>
                  <a:lnTo>
                    <a:pt x="1124" y="187"/>
                  </a:lnTo>
                  <a:lnTo>
                    <a:pt x="1102" y="233"/>
                  </a:lnTo>
                  <a:lnTo>
                    <a:pt x="1079" y="285"/>
                  </a:lnTo>
                  <a:lnTo>
                    <a:pt x="1055" y="338"/>
                  </a:lnTo>
                  <a:lnTo>
                    <a:pt x="1031" y="395"/>
                  </a:lnTo>
                  <a:lnTo>
                    <a:pt x="1007" y="454"/>
                  </a:lnTo>
                  <a:lnTo>
                    <a:pt x="982" y="514"/>
                  </a:lnTo>
                  <a:lnTo>
                    <a:pt x="958" y="576"/>
                  </a:lnTo>
                  <a:lnTo>
                    <a:pt x="935" y="636"/>
                  </a:lnTo>
                  <a:lnTo>
                    <a:pt x="912" y="697"/>
                  </a:lnTo>
                  <a:lnTo>
                    <a:pt x="890" y="757"/>
                  </a:lnTo>
                  <a:lnTo>
                    <a:pt x="871" y="815"/>
                  </a:lnTo>
                  <a:lnTo>
                    <a:pt x="852" y="870"/>
                  </a:lnTo>
                  <a:lnTo>
                    <a:pt x="836" y="922"/>
                  </a:lnTo>
                  <a:lnTo>
                    <a:pt x="829" y="955"/>
                  </a:lnTo>
                  <a:lnTo>
                    <a:pt x="823" y="987"/>
                  </a:lnTo>
                  <a:lnTo>
                    <a:pt x="819" y="1017"/>
                  </a:lnTo>
                  <a:lnTo>
                    <a:pt x="815" y="1041"/>
                  </a:lnTo>
                  <a:lnTo>
                    <a:pt x="810" y="1069"/>
                  </a:lnTo>
                  <a:lnTo>
                    <a:pt x="805" y="1101"/>
                  </a:lnTo>
                  <a:lnTo>
                    <a:pt x="800" y="1137"/>
                  </a:lnTo>
                  <a:lnTo>
                    <a:pt x="792" y="1176"/>
                  </a:lnTo>
                  <a:lnTo>
                    <a:pt x="783" y="1219"/>
                  </a:lnTo>
                  <a:lnTo>
                    <a:pt x="773" y="1266"/>
                  </a:lnTo>
                  <a:lnTo>
                    <a:pt x="762" y="1317"/>
                  </a:lnTo>
                  <a:lnTo>
                    <a:pt x="748" y="1372"/>
                  </a:lnTo>
                  <a:lnTo>
                    <a:pt x="734" y="1431"/>
                  </a:lnTo>
                  <a:lnTo>
                    <a:pt x="724" y="1463"/>
                  </a:lnTo>
                  <a:lnTo>
                    <a:pt x="716" y="1491"/>
                  </a:lnTo>
                  <a:lnTo>
                    <a:pt x="708" y="1516"/>
                  </a:lnTo>
                  <a:lnTo>
                    <a:pt x="699" y="1536"/>
                  </a:lnTo>
                  <a:lnTo>
                    <a:pt x="691" y="1552"/>
                  </a:lnTo>
                  <a:lnTo>
                    <a:pt x="682" y="1564"/>
                  </a:lnTo>
                  <a:lnTo>
                    <a:pt x="673" y="1571"/>
                  </a:lnTo>
                  <a:lnTo>
                    <a:pt x="663" y="1573"/>
                  </a:lnTo>
                  <a:lnTo>
                    <a:pt x="653" y="1572"/>
                  </a:lnTo>
                  <a:lnTo>
                    <a:pt x="645" y="1566"/>
                  </a:lnTo>
                  <a:lnTo>
                    <a:pt x="640" y="1556"/>
                  </a:lnTo>
                  <a:lnTo>
                    <a:pt x="636" y="1544"/>
                  </a:lnTo>
                  <a:lnTo>
                    <a:pt x="635" y="1529"/>
                  </a:lnTo>
                  <a:lnTo>
                    <a:pt x="635" y="1515"/>
                  </a:lnTo>
                  <a:lnTo>
                    <a:pt x="638" y="1497"/>
                  </a:lnTo>
                  <a:lnTo>
                    <a:pt x="641" y="1474"/>
                  </a:lnTo>
                  <a:lnTo>
                    <a:pt x="646" y="1448"/>
                  </a:lnTo>
                  <a:lnTo>
                    <a:pt x="652" y="1418"/>
                  </a:lnTo>
                  <a:lnTo>
                    <a:pt x="658" y="1387"/>
                  </a:lnTo>
                  <a:lnTo>
                    <a:pt x="666" y="1352"/>
                  </a:lnTo>
                  <a:lnTo>
                    <a:pt x="674" y="1316"/>
                  </a:lnTo>
                  <a:lnTo>
                    <a:pt x="683" y="1278"/>
                  </a:lnTo>
                  <a:lnTo>
                    <a:pt x="693" y="1240"/>
                  </a:lnTo>
                  <a:lnTo>
                    <a:pt x="702" y="1200"/>
                  </a:lnTo>
                  <a:lnTo>
                    <a:pt x="712" y="1162"/>
                  </a:lnTo>
                  <a:lnTo>
                    <a:pt x="723" y="1124"/>
                  </a:lnTo>
                  <a:lnTo>
                    <a:pt x="733" y="1087"/>
                  </a:lnTo>
                  <a:lnTo>
                    <a:pt x="743" y="1051"/>
                  </a:lnTo>
                  <a:lnTo>
                    <a:pt x="752" y="1018"/>
                  </a:lnTo>
                  <a:lnTo>
                    <a:pt x="756" y="1004"/>
                  </a:lnTo>
                  <a:lnTo>
                    <a:pt x="759" y="991"/>
                  </a:lnTo>
                  <a:lnTo>
                    <a:pt x="763" y="977"/>
                  </a:lnTo>
                  <a:lnTo>
                    <a:pt x="767" y="962"/>
                  </a:lnTo>
                  <a:lnTo>
                    <a:pt x="770" y="945"/>
                  </a:lnTo>
                  <a:lnTo>
                    <a:pt x="772" y="926"/>
                  </a:lnTo>
                  <a:lnTo>
                    <a:pt x="775" y="905"/>
                  </a:lnTo>
                  <a:lnTo>
                    <a:pt x="777" y="879"/>
                  </a:lnTo>
                  <a:lnTo>
                    <a:pt x="778" y="850"/>
                  </a:lnTo>
                  <a:lnTo>
                    <a:pt x="780" y="818"/>
                  </a:lnTo>
                  <a:lnTo>
                    <a:pt x="780" y="758"/>
                  </a:lnTo>
                  <a:lnTo>
                    <a:pt x="779" y="733"/>
                  </a:lnTo>
                  <a:lnTo>
                    <a:pt x="778" y="707"/>
                  </a:lnTo>
                  <a:lnTo>
                    <a:pt x="776" y="680"/>
                  </a:lnTo>
                  <a:lnTo>
                    <a:pt x="775" y="651"/>
                  </a:lnTo>
                  <a:lnTo>
                    <a:pt x="768" y="591"/>
                  </a:lnTo>
                  <a:lnTo>
                    <a:pt x="763" y="561"/>
                  </a:lnTo>
                  <a:lnTo>
                    <a:pt x="758" y="529"/>
                  </a:lnTo>
                  <a:lnTo>
                    <a:pt x="751" y="499"/>
                  </a:lnTo>
                  <a:lnTo>
                    <a:pt x="743" y="467"/>
                  </a:lnTo>
                  <a:lnTo>
                    <a:pt x="734" y="437"/>
                  </a:lnTo>
                  <a:lnTo>
                    <a:pt x="723" y="407"/>
                  </a:lnTo>
                  <a:lnTo>
                    <a:pt x="710" y="378"/>
                  </a:lnTo>
                  <a:lnTo>
                    <a:pt x="696" y="350"/>
                  </a:lnTo>
                  <a:lnTo>
                    <a:pt x="682" y="323"/>
                  </a:lnTo>
                  <a:lnTo>
                    <a:pt x="664" y="298"/>
                  </a:lnTo>
                  <a:lnTo>
                    <a:pt x="644" y="274"/>
                  </a:lnTo>
                  <a:lnTo>
                    <a:pt x="623" y="253"/>
                  </a:lnTo>
                  <a:lnTo>
                    <a:pt x="600" y="233"/>
                  </a:lnTo>
                  <a:lnTo>
                    <a:pt x="574" y="217"/>
                  </a:lnTo>
                  <a:lnTo>
                    <a:pt x="547" y="202"/>
                  </a:lnTo>
                  <a:lnTo>
                    <a:pt x="517" y="190"/>
                  </a:lnTo>
                  <a:lnTo>
                    <a:pt x="484" y="182"/>
                  </a:lnTo>
                  <a:lnTo>
                    <a:pt x="449" y="176"/>
                  </a:lnTo>
                  <a:lnTo>
                    <a:pt x="411" y="175"/>
                  </a:lnTo>
                  <a:lnTo>
                    <a:pt x="397" y="175"/>
                  </a:lnTo>
                  <a:lnTo>
                    <a:pt x="386" y="176"/>
                  </a:lnTo>
                  <a:lnTo>
                    <a:pt x="373" y="177"/>
                  </a:lnTo>
                  <a:lnTo>
                    <a:pt x="357" y="179"/>
                  </a:lnTo>
                  <a:lnTo>
                    <a:pt x="339" y="183"/>
                  </a:lnTo>
                  <a:lnTo>
                    <a:pt x="320" y="187"/>
                  </a:lnTo>
                  <a:lnTo>
                    <a:pt x="300" y="192"/>
                  </a:lnTo>
                  <a:lnTo>
                    <a:pt x="278" y="200"/>
                  </a:lnTo>
                  <a:lnTo>
                    <a:pt x="256" y="210"/>
                  </a:lnTo>
                  <a:lnTo>
                    <a:pt x="234" y="221"/>
                  </a:lnTo>
                  <a:lnTo>
                    <a:pt x="210" y="235"/>
                  </a:lnTo>
                  <a:lnTo>
                    <a:pt x="187" y="251"/>
                  </a:lnTo>
                  <a:lnTo>
                    <a:pt x="165" y="270"/>
                  </a:lnTo>
                  <a:lnTo>
                    <a:pt x="143" y="292"/>
                  </a:lnTo>
                  <a:lnTo>
                    <a:pt x="122" y="317"/>
                  </a:lnTo>
                  <a:lnTo>
                    <a:pt x="102" y="345"/>
                  </a:lnTo>
                  <a:lnTo>
                    <a:pt x="84" y="378"/>
                  </a:lnTo>
                  <a:lnTo>
                    <a:pt x="68" y="414"/>
                  </a:lnTo>
                  <a:lnTo>
                    <a:pt x="54" y="452"/>
                  </a:lnTo>
                  <a:lnTo>
                    <a:pt x="46" y="463"/>
                  </a:lnTo>
                  <a:lnTo>
                    <a:pt x="35" y="463"/>
                  </a:lnTo>
                  <a:lnTo>
                    <a:pt x="17" y="461"/>
                  </a:lnTo>
                  <a:lnTo>
                    <a:pt x="11" y="457"/>
                  </a:lnTo>
                  <a:lnTo>
                    <a:pt x="5" y="453"/>
                  </a:lnTo>
                  <a:lnTo>
                    <a:pt x="2" y="446"/>
                  </a:lnTo>
                  <a:lnTo>
                    <a:pt x="0" y="436"/>
                  </a:lnTo>
                  <a:lnTo>
                    <a:pt x="1" y="424"/>
                  </a:lnTo>
                  <a:lnTo>
                    <a:pt x="4" y="408"/>
                  </a:lnTo>
                  <a:lnTo>
                    <a:pt x="10" y="390"/>
                  </a:lnTo>
                  <a:lnTo>
                    <a:pt x="17" y="368"/>
                  </a:lnTo>
                  <a:lnTo>
                    <a:pt x="26" y="344"/>
                  </a:lnTo>
                  <a:lnTo>
                    <a:pt x="38" y="318"/>
                  </a:lnTo>
                  <a:lnTo>
                    <a:pt x="52" y="291"/>
                  </a:lnTo>
                  <a:lnTo>
                    <a:pt x="68" y="263"/>
                  </a:lnTo>
                  <a:lnTo>
                    <a:pt x="85" y="234"/>
                  </a:lnTo>
                  <a:lnTo>
                    <a:pt x="105" y="205"/>
                  </a:lnTo>
                  <a:lnTo>
                    <a:pt x="126" y="176"/>
                  </a:lnTo>
                  <a:lnTo>
                    <a:pt x="149" y="149"/>
                  </a:lnTo>
                  <a:lnTo>
                    <a:pt x="175" y="122"/>
                  </a:lnTo>
                  <a:lnTo>
                    <a:pt x="202" y="97"/>
                  </a:lnTo>
                  <a:lnTo>
                    <a:pt x="231" y="74"/>
                  </a:lnTo>
                  <a:lnTo>
                    <a:pt x="262" y="53"/>
                  </a:lnTo>
                  <a:lnTo>
                    <a:pt x="295" y="35"/>
                  </a:lnTo>
                  <a:lnTo>
                    <a:pt x="329" y="20"/>
                  </a:lnTo>
                  <a:lnTo>
                    <a:pt x="366" y="9"/>
                  </a:lnTo>
                  <a:lnTo>
                    <a:pt x="403" y="2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 noEditPoints="1"/>
            </p:cNvSpPr>
            <p:nvPr/>
          </p:nvSpPr>
          <p:spPr bwMode="auto">
            <a:xfrm>
              <a:off x="1928" y="2963"/>
              <a:ext cx="486" cy="1136"/>
            </a:xfrm>
            <a:custGeom>
              <a:avLst/>
              <a:gdLst/>
              <a:ahLst/>
              <a:cxnLst>
                <a:cxn ang="0">
                  <a:pos x="288" y="384"/>
                </a:cxn>
                <a:cxn ang="0">
                  <a:pos x="349" y="427"/>
                </a:cxn>
                <a:cxn ang="0">
                  <a:pos x="381" y="493"/>
                </a:cxn>
                <a:cxn ang="0">
                  <a:pos x="381" y="545"/>
                </a:cxn>
                <a:cxn ang="0">
                  <a:pos x="373" y="579"/>
                </a:cxn>
                <a:cxn ang="0">
                  <a:pos x="358" y="622"/>
                </a:cxn>
                <a:cxn ang="0">
                  <a:pos x="327" y="704"/>
                </a:cxn>
                <a:cxn ang="0">
                  <a:pos x="306" y="761"/>
                </a:cxn>
                <a:cxn ang="0">
                  <a:pos x="271" y="854"/>
                </a:cxn>
                <a:cxn ang="0">
                  <a:pos x="227" y="976"/>
                </a:cxn>
                <a:cxn ang="0">
                  <a:pos x="221" y="1045"/>
                </a:cxn>
                <a:cxn ang="0">
                  <a:pos x="230" y="1079"/>
                </a:cxn>
                <a:cxn ang="0">
                  <a:pos x="259" y="1091"/>
                </a:cxn>
                <a:cxn ang="0">
                  <a:pos x="316" y="1072"/>
                </a:cxn>
                <a:cxn ang="0">
                  <a:pos x="372" y="1016"/>
                </a:cxn>
                <a:cxn ang="0">
                  <a:pos x="417" y="923"/>
                </a:cxn>
                <a:cxn ang="0">
                  <a:pos x="434" y="871"/>
                </a:cxn>
                <a:cxn ang="0">
                  <a:pos x="450" y="859"/>
                </a:cxn>
                <a:cxn ang="0">
                  <a:pos x="472" y="860"/>
                </a:cxn>
                <a:cxn ang="0">
                  <a:pos x="485" y="872"/>
                </a:cxn>
                <a:cxn ang="0">
                  <a:pos x="482" y="896"/>
                </a:cxn>
                <a:cxn ang="0">
                  <a:pos x="467" y="944"/>
                </a:cxn>
                <a:cxn ang="0">
                  <a:pos x="437" y="1006"/>
                </a:cxn>
                <a:cxn ang="0">
                  <a:pos x="391" y="1069"/>
                </a:cxn>
                <a:cxn ang="0">
                  <a:pos x="331" y="1117"/>
                </a:cxn>
                <a:cxn ang="0">
                  <a:pos x="255" y="1136"/>
                </a:cxn>
                <a:cxn ang="0">
                  <a:pos x="176" y="1117"/>
                </a:cxn>
                <a:cxn ang="0">
                  <a:pos x="122" y="1065"/>
                </a:cxn>
                <a:cxn ang="0">
                  <a:pos x="103" y="994"/>
                </a:cxn>
                <a:cxn ang="0">
                  <a:pos x="117" y="922"/>
                </a:cxn>
                <a:cxn ang="0">
                  <a:pos x="227" y="622"/>
                </a:cxn>
                <a:cxn ang="0">
                  <a:pos x="251" y="557"/>
                </a:cxn>
                <a:cxn ang="0">
                  <a:pos x="263" y="515"/>
                </a:cxn>
                <a:cxn ang="0">
                  <a:pos x="265" y="482"/>
                </a:cxn>
                <a:cxn ang="0">
                  <a:pos x="258" y="439"/>
                </a:cxn>
                <a:cxn ang="0">
                  <a:pos x="236" y="422"/>
                </a:cxn>
                <a:cxn ang="0">
                  <a:pos x="189" y="429"/>
                </a:cxn>
                <a:cxn ang="0">
                  <a:pos x="135" y="469"/>
                </a:cxn>
                <a:cxn ang="0">
                  <a:pos x="85" y="550"/>
                </a:cxn>
                <a:cxn ang="0">
                  <a:pos x="54" y="637"/>
                </a:cxn>
                <a:cxn ang="0">
                  <a:pos x="39" y="653"/>
                </a:cxn>
                <a:cxn ang="0">
                  <a:pos x="20" y="653"/>
                </a:cxn>
                <a:cxn ang="0">
                  <a:pos x="4" y="646"/>
                </a:cxn>
                <a:cxn ang="0">
                  <a:pos x="1" y="624"/>
                </a:cxn>
                <a:cxn ang="0">
                  <a:pos x="13" y="585"/>
                </a:cxn>
                <a:cxn ang="0">
                  <a:pos x="39" y="525"/>
                </a:cxn>
                <a:cxn ang="0">
                  <a:pos x="80" y="462"/>
                </a:cxn>
                <a:cxn ang="0">
                  <a:pos x="137" y="408"/>
                </a:cxn>
                <a:cxn ang="0">
                  <a:pos x="207" y="378"/>
                </a:cxn>
                <a:cxn ang="0">
                  <a:pos x="395" y="2"/>
                </a:cxn>
                <a:cxn ang="0">
                  <a:pos x="429" y="22"/>
                </a:cxn>
                <a:cxn ang="0">
                  <a:pos x="442" y="54"/>
                </a:cxn>
                <a:cxn ang="0">
                  <a:pos x="433" y="103"/>
                </a:cxn>
                <a:cxn ang="0">
                  <a:pos x="391" y="147"/>
                </a:cxn>
                <a:cxn ang="0">
                  <a:pos x="339" y="156"/>
                </a:cxn>
                <a:cxn ang="0">
                  <a:pos x="306" y="135"/>
                </a:cxn>
                <a:cxn ang="0">
                  <a:pos x="291" y="102"/>
                </a:cxn>
                <a:cxn ang="0">
                  <a:pos x="300" y="51"/>
                </a:cxn>
                <a:cxn ang="0">
                  <a:pos x="343" y="10"/>
                </a:cxn>
              </a:cxnLst>
              <a:rect l="0" t="0" r="r" b="b"/>
              <a:pathLst>
                <a:path w="486" h="1136">
                  <a:moveTo>
                    <a:pt x="235" y="376"/>
                  </a:moveTo>
                  <a:lnTo>
                    <a:pt x="262" y="378"/>
                  </a:lnTo>
                  <a:lnTo>
                    <a:pt x="288" y="384"/>
                  </a:lnTo>
                  <a:lnTo>
                    <a:pt x="311" y="395"/>
                  </a:lnTo>
                  <a:lnTo>
                    <a:pt x="331" y="409"/>
                  </a:lnTo>
                  <a:lnTo>
                    <a:pt x="349" y="427"/>
                  </a:lnTo>
                  <a:lnTo>
                    <a:pt x="363" y="447"/>
                  </a:lnTo>
                  <a:lnTo>
                    <a:pt x="374" y="469"/>
                  </a:lnTo>
                  <a:lnTo>
                    <a:pt x="381" y="493"/>
                  </a:lnTo>
                  <a:lnTo>
                    <a:pt x="383" y="518"/>
                  </a:lnTo>
                  <a:lnTo>
                    <a:pt x="382" y="531"/>
                  </a:lnTo>
                  <a:lnTo>
                    <a:pt x="381" y="545"/>
                  </a:lnTo>
                  <a:lnTo>
                    <a:pt x="378" y="559"/>
                  </a:lnTo>
                  <a:lnTo>
                    <a:pt x="376" y="571"/>
                  </a:lnTo>
                  <a:lnTo>
                    <a:pt x="373" y="579"/>
                  </a:lnTo>
                  <a:lnTo>
                    <a:pt x="369" y="590"/>
                  </a:lnTo>
                  <a:lnTo>
                    <a:pt x="364" y="604"/>
                  </a:lnTo>
                  <a:lnTo>
                    <a:pt x="358" y="622"/>
                  </a:lnTo>
                  <a:lnTo>
                    <a:pt x="350" y="641"/>
                  </a:lnTo>
                  <a:lnTo>
                    <a:pt x="335" y="683"/>
                  </a:lnTo>
                  <a:lnTo>
                    <a:pt x="327" y="704"/>
                  </a:lnTo>
                  <a:lnTo>
                    <a:pt x="320" y="725"/>
                  </a:lnTo>
                  <a:lnTo>
                    <a:pt x="313" y="743"/>
                  </a:lnTo>
                  <a:lnTo>
                    <a:pt x="306" y="761"/>
                  </a:lnTo>
                  <a:lnTo>
                    <a:pt x="302" y="775"/>
                  </a:lnTo>
                  <a:lnTo>
                    <a:pt x="297" y="785"/>
                  </a:lnTo>
                  <a:lnTo>
                    <a:pt x="271" y="854"/>
                  </a:lnTo>
                  <a:lnTo>
                    <a:pt x="245" y="921"/>
                  </a:lnTo>
                  <a:lnTo>
                    <a:pt x="235" y="949"/>
                  </a:lnTo>
                  <a:lnTo>
                    <a:pt x="227" y="976"/>
                  </a:lnTo>
                  <a:lnTo>
                    <a:pt x="221" y="1002"/>
                  </a:lnTo>
                  <a:lnTo>
                    <a:pt x="220" y="1030"/>
                  </a:lnTo>
                  <a:lnTo>
                    <a:pt x="221" y="1045"/>
                  </a:lnTo>
                  <a:lnTo>
                    <a:pt x="221" y="1058"/>
                  </a:lnTo>
                  <a:lnTo>
                    <a:pt x="225" y="1070"/>
                  </a:lnTo>
                  <a:lnTo>
                    <a:pt x="230" y="1079"/>
                  </a:lnTo>
                  <a:lnTo>
                    <a:pt x="237" y="1086"/>
                  </a:lnTo>
                  <a:lnTo>
                    <a:pt x="246" y="1089"/>
                  </a:lnTo>
                  <a:lnTo>
                    <a:pt x="259" y="1091"/>
                  </a:lnTo>
                  <a:lnTo>
                    <a:pt x="278" y="1089"/>
                  </a:lnTo>
                  <a:lnTo>
                    <a:pt x="297" y="1082"/>
                  </a:lnTo>
                  <a:lnTo>
                    <a:pt x="316" y="1072"/>
                  </a:lnTo>
                  <a:lnTo>
                    <a:pt x="335" y="1058"/>
                  </a:lnTo>
                  <a:lnTo>
                    <a:pt x="354" y="1038"/>
                  </a:lnTo>
                  <a:lnTo>
                    <a:pt x="372" y="1016"/>
                  </a:lnTo>
                  <a:lnTo>
                    <a:pt x="388" y="988"/>
                  </a:lnTo>
                  <a:lnTo>
                    <a:pt x="403" y="958"/>
                  </a:lnTo>
                  <a:lnTo>
                    <a:pt x="417" y="923"/>
                  </a:lnTo>
                  <a:lnTo>
                    <a:pt x="429" y="884"/>
                  </a:lnTo>
                  <a:lnTo>
                    <a:pt x="432" y="877"/>
                  </a:lnTo>
                  <a:lnTo>
                    <a:pt x="434" y="871"/>
                  </a:lnTo>
                  <a:lnTo>
                    <a:pt x="439" y="866"/>
                  </a:lnTo>
                  <a:lnTo>
                    <a:pt x="443" y="861"/>
                  </a:lnTo>
                  <a:lnTo>
                    <a:pt x="450" y="859"/>
                  </a:lnTo>
                  <a:lnTo>
                    <a:pt x="461" y="858"/>
                  </a:lnTo>
                  <a:lnTo>
                    <a:pt x="463" y="858"/>
                  </a:lnTo>
                  <a:lnTo>
                    <a:pt x="472" y="860"/>
                  </a:lnTo>
                  <a:lnTo>
                    <a:pt x="476" y="862"/>
                  </a:lnTo>
                  <a:lnTo>
                    <a:pt x="481" y="866"/>
                  </a:lnTo>
                  <a:lnTo>
                    <a:pt x="485" y="872"/>
                  </a:lnTo>
                  <a:lnTo>
                    <a:pt x="486" y="881"/>
                  </a:lnTo>
                  <a:lnTo>
                    <a:pt x="485" y="887"/>
                  </a:lnTo>
                  <a:lnTo>
                    <a:pt x="482" y="896"/>
                  </a:lnTo>
                  <a:lnTo>
                    <a:pt x="479" y="910"/>
                  </a:lnTo>
                  <a:lnTo>
                    <a:pt x="473" y="926"/>
                  </a:lnTo>
                  <a:lnTo>
                    <a:pt x="467" y="944"/>
                  </a:lnTo>
                  <a:lnTo>
                    <a:pt x="458" y="964"/>
                  </a:lnTo>
                  <a:lnTo>
                    <a:pt x="448" y="985"/>
                  </a:lnTo>
                  <a:lnTo>
                    <a:pt x="437" y="1006"/>
                  </a:lnTo>
                  <a:lnTo>
                    <a:pt x="424" y="1028"/>
                  </a:lnTo>
                  <a:lnTo>
                    <a:pt x="408" y="1049"/>
                  </a:lnTo>
                  <a:lnTo>
                    <a:pt x="391" y="1069"/>
                  </a:lnTo>
                  <a:lnTo>
                    <a:pt x="373" y="1087"/>
                  </a:lnTo>
                  <a:lnTo>
                    <a:pt x="354" y="1103"/>
                  </a:lnTo>
                  <a:lnTo>
                    <a:pt x="331" y="1117"/>
                  </a:lnTo>
                  <a:lnTo>
                    <a:pt x="308" y="1128"/>
                  </a:lnTo>
                  <a:lnTo>
                    <a:pt x="283" y="1134"/>
                  </a:lnTo>
                  <a:lnTo>
                    <a:pt x="255" y="1136"/>
                  </a:lnTo>
                  <a:lnTo>
                    <a:pt x="226" y="1134"/>
                  </a:lnTo>
                  <a:lnTo>
                    <a:pt x="200" y="1128"/>
                  </a:lnTo>
                  <a:lnTo>
                    <a:pt x="176" y="1117"/>
                  </a:lnTo>
                  <a:lnTo>
                    <a:pt x="155" y="1103"/>
                  </a:lnTo>
                  <a:lnTo>
                    <a:pt x="137" y="1086"/>
                  </a:lnTo>
                  <a:lnTo>
                    <a:pt x="122" y="1065"/>
                  </a:lnTo>
                  <a:lnTo>
                    <a:pt x="112" y="1044"/>
                  </a:lnTo>
                  <a:lnTo>
                    <a:pt x="105" y="1019"/>
                  </a:lnTo>
                  <a:lnTo>
                    <a:pt x="103" y="994"/>
                  </a:lnTo>
                  <a:lnTo>
                    <a:pt x="103" y="974"/>
                  </a:lnTo>
                  <a:lnTo>
                    <a:pt x="107" y="957"/>
                  </a:lnTo>
                  <a:lnTo>
                    <a:pt x="117" y="922"/>
                  </a:lnTo>
                  <a:lnTo>
                    <a:pt x="117" y="921"/>
                  </a:lnTo>
                  <a:lnTo>
                    <a:pt x="216" y="651"/>
                  </a:lnTo>
                  <a:lnTo>
                    <a:pt x="227" y="622"/>
                  </a:lnTo>
                  <a:lnTo>
                    <a:pt x="237" y="596"/>
                  </a:lnTo>
                  <a:lnTo>
                    <a:pt x="245" y="575"/>
                  </a:lnTo>
                  <a:lnTo>
                    <a:pt x="251" y="557"/>
                  </a:lnTo>
                  <a:lnTo>
                    <a:pt x="256" y="541"/>
                  </a:lnTo>
                  <a:lnTo>
                    <a:pt x="260" y="527"/>
                  </a:lnTo>
                  <a:lnTo>
                    <a:pt x="263" y="515"/>
                  </a:lnTo>
                  <a:lnTo>
                    <a:pt x="264" y="504"/>
                  </a:lnTo>
                  <a:lnTo>
                    <a:pt x="265" y="493"/>
                  </a:lnTo>
                  <a:lnTo>
                    <a:pt x="265" y="482"/>
                  </a:lnTo>
                  <a:lnTo>
                    <a:pt x="264" y="464"/>
                  </a:lnTo>
                  <a:lnTo>
                    <a:pt x="262" y="450"/>
                  </a:lnTo>
                  <a:lnTo>
                    <a:pt x="258" y="439"/>
                  </a:lnTo>
                  <a:lnTo>
                    <a:pt x="252" y="431"/>
                  </a:lnTo>
                  <a:lnTo>
                    <a:pt x="245" y="426"/>
                  </a:lnTo>
                  <a:lnTo>
                    <a:pt x="236" y="422"/>
                  </a:lnTo>
                  <a:lnTo>
                    <a:pt x="226" y="421"/>
                  </a:lnTo>
                  <a:lnTo>
                    <a:pt x="208" y="423"/>
                  </a:lnTo>
                  <a:lnTo>
                    <a:pt x="189" y="429"/>
                  </a:lnTo>
                  <a:lnTo>
                    <a:pt x="171" y="438"/>
                  </a:lnTo>
                  <a:lnTo>
                    <a:pt x="153" y="452"/>
                  </a:lnTo>
                  <a:lnTo>
                    <a:pt x="135" y="469"/>
                  </a:lnTo>
                  <a:lnTo>
                    <a:pt x="118" y="492"/>
                  </a:lnTo>
                  <a:lnTo>
                    <a:pt x="100" y="518"/>
                  </a:lnTo>
                  <a:lnTo>
                    <a:pt x="85" y="550"/>
                  </a:lnTo>
                  <a:lnTo>
                    <a:pt x="70" y="587"/>
                  </a:lnTo>
                  <a:lnTo>
                    <a:pt x="56" y="628"/>
                  </a:lnTo>
                  <a:lnTo>
                    <a:pt x="54" y="637"/>
                  </a:lnTo>
                  <a:lnTo>
                    <a:pt x="52" y="645"/>
                  </a:lnTo>
                  <a:lnTo>
                    <a:pt x="47" y="650"/>
                  </a:lnTo>
                  <a:lnTo>
                    <a:pt x="39" y="653"/>
                  </a:lnTo>
                  <a:lnTo>
                    <a:pt x="28" y="654"/>
                  </a:lnTo>
                  <a:lnTo>
                    <a:pt x="25" y="654"/>
                  </a:lnTo>
                  <a:lnTo>
                    <a:pt x="20" y="653"/>
                  </a:lnTo>
                  <a:lnTo>
                    <a:pt x="14" y="652"/>
                  </a:lnTo>
                  <a:lnTo>
                    <a:pt x="9" y="650"/>
                  </a:lnTo>
                  <a:lnTo>
                    <a:pt x="4" y="646"/>
                  </a:lnTo>
                  <a:lnTo>
                    <a:pt x="1" y="640"/>
                  </a:lnTo>
                  <a:lnTo>
                    <a:pt x="0" y="631"/>
                  </a:lnTo>
                  <a:lnTo>
                    <a:pt x="1" y="624"/>
                  </a:lnTo>
                  <a:lnTo>
                    <a:pt x="4" y="615"/>
                  </a:lnTo>
                  <a:lnTo>
                    <a:pt x="8" y="601"/>
                  </a:lnTo>
                  <a:lnTo>
                    <a:pt x="13" y="585"/>
                  </a:lnTo>
                  <a:lnTo>
                    <a:pt x="20" y="567"/>
                  </a:lnTo>
                  <a:lnTo>
                    <a:pt x="28" y="546"/>
                  </a:lnTo>
                  <a:lnTo>
                    <a:pt x="39" y="525"/>
                  </a:lnTo>
                  <a:lnTo>
                    <a:pt x="52" y="504"/>
                  </a:lnTo>
                  <a:lnTo>
                    <a:pt x="65" y="483"/>
                  </a:lnTo>
                  <a:lnTo>
                    <a:pt x="80" y="462"/>
                  </a:lnTo>
                  <a:lnTo>
                    <a:pt x="97" y="442"/>
                  </a:lnTo>
                  <a:lnTo>
                    <a:pt x="116" y="424"/>
                  </a:lnTo>
                  <a:lnTo>
                    <a:pt x="137" y="408"/>
                  </a:lnTo>
                  <a:lnTo>
                    <a:pt x="158" y="395"/>
                  </a:lnTo>
                  <a:lnTo>
                    <a:pt x="182" y="384"/>
                  </a:lnTo>
                  <a:lnTo>
                    <a:pt x="207" y="378"/>
                  </a:lnTo>
                  <a:lnTo>
                    <a:pt x="235" y="376"/>
                  </a:lnTo>
                  <a:close/>
                  <a:moveTo>
                    <a:pt x="379" y="0"/>
                  </a:moveTo>
                  <a:lnTo>
                    <a:pt x="395" y="2"/>
                  </a:lnTo>
                  <a:lnTo>
                    <a:pt x="409" y="6"/>
                  </a:lnTo>
                  <a:lnTo>
                    <a:pt x="420" y="13"/>
                  </a:lnTo>
                  <a:lnTo>
                    <a:pt x="429" y="22"/>
                  </a:lnTo>
                  <a:lnTo>
                    <a:pt x="434" y="33"/>
                  </a:lnTo>
                  <a:lnTo>
                    <a:pt x="439" y="43"/>
                  </a:lnTo>
                  <a:lnTo>
                    <a:pt x="442" y="54"/>
                  </a:lnTo>
                  <a:lnTo>
                    <a:pt x="443" y="64"/>
                  </a:lnTo>
                  <a:lnTo>
                    <a:pt x="440" y="83"/>
                  </a:lnTo>
                  <a:lnTo>
                    <a:pt x="433" y="103"/>
                  </a:lnTo>
                  <a:lnTo>
                    <a:pt x="422" y="120"/>
                  </a:lnTo>
                  <a:lnTo>
                    <a:pt x="408" y="135"/>
                  </a:lnTo>
                  <a:lnTo>
                    <a:pt x="391" y="147"/>
                  </a:lnTo>
                  <a:lnTo>
                    <a:pt x="373" y="155"/>
                  </a:lnTo>
                  <a:lnTo>
                    <a:pt x="354" y="158"/>
                  </a:lnTo>
                  <a:lnTo>
                    <a:pt x="339" y="156"/>
                  </a:lnTo>
                  <a:lnTo>
                    <a:pt x="325" y="152"/>
                  </a:lnTo>
                  <a:lnTo>
                    <a:pt x="315" y="145"/>
                  </a:lnTo>
                  <a:lnTo>
                    <a:pt x="306" y="135"/>
                  </a:lnTo>
                  <a:lnTo>
                    <a:pt x="299" y="125"/>
                  </a:lnTo>
                  <a:lnTo>
                    <a:pt x="294" y="113"/>
                  </a:lnTo>
                  <a:lnTo>
                    <a:pt x="291" y="102"/>
                  </a:lnTo>
                  <a:lnTo>
                    <a:pt x="290" y="90"/>
                  </a:lnTo>
                  <a:lnTo>
                    <a:pt x="292" y="70"/>
                  </a:lnTo>
                  <a:lnTo>
                    <a:pt x="300" y="51"/>
                  </a:lnTo>
                  <a:lnTo>
                    <a:pt x="311" y="34"/>
                  </a:lnTo>
                  <a:lnTo>
                    <a:pt x="326" y="20"/>
                  </a:lnTo>
                  <a:lnTo>
                    <a:pt x="343" y="10"/>
                  </a:lnTo>
                  <a:lnTo>
                    <a:pt x="361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 noEditPoints="1"/>
            </p:cNvSpPr>
            <p:nvPr/>
          </p:nvSpPr>
          <p:spPr bwMode="auto">
            <a:xfrm>
              <a:off x="2480" y="2963"/>
              <a:ext cx="701" cy="1467"/>
            </a:xfrm>
            <a:custGeom>
              <a:avLst/>
              <a:gdLst/>
              <a:ahLst/>
              <a:cxnLst>
                <a:cxn ang="0">
                  <a:pos x="526" y="383"/>
                </a:cxn>
                <a:cxn ang="0">
                  <a:pos x="593" y="419"/>
                </a:cxn>
                <a:cxn ang="0">
                  <a:pos x="633" y="482"/>
                </a:cxn>
                <a:cxn ang="0">
                  <a:pos x="641" y="552"/>
                </a:cxn>
                <a:cxn ang="0">
                  <a:pos x="634" y="595"/>
                </a:cxn>
                <a:cxn ang="0">
                  <a:pos x="464" y="1271"/>
                </a:cxn>
                <a:cxn ang="0">
                  <a:pos x="410" y="1353"/>
                </a:cxn>
                <a:cxn ang="0">
                  <a:pos x="341" y="1411"/>
                </a:cxn>
                <a:cxn ang="0">
                  <a:pos x="268" y="1447"/>
                </a:cxn>
                <a:cxn ang="0">
                  <a:pos x="198" y="1465"/>
                </a:cxn>
                <a:cxn ang="0">
                  <a:pos x="128" y="1465"/>
                </a:cxn>
                <a:cxn ang="0">
                  <a:pos x="53" y="1444"/>
                </a:cxn>
                <a:cxn ang="0">
                  <a:pos x="9" y="1399"/>
                </a:cxn>
                <a:cxn ang="0">
                  <a:pos x="2" y="1336"/>
                </a:cxn>
                <a:cxn ang="0">
                  <a:pos x="35" y="1282"/>
                </a:cxn>
                <a:cxn ang="0">
                  <a:pos x="92" y="1260"/>
                </a:cxn>
                <a:cxn ang="0">
                  <a:pos x="129" y="1272"/>
                </a:cxn>
                <a:cxn ang="0">
                  <a:pos x="151" y="1307"/>
                </a:cxn>
                <a:cxn ang="0">
                  <a:pos x="150" y="1344"/>
                </a:cxn>
                <a:cxn ang="0">
                  <a:pos x="134" y="1379"/>
                </a:cxn>
                <a:cxn ang="0">
                  <a:pos x="99" y="1407"/>
                </a:cxn>
                <a:cxn ang="0">
                  <a:pos x="156" y="1418"/>
                </a:cxn>
                <a:cxn ang="0">
                  <a:pos x="237" y="1394"/>
                </a:cxn>
                <a:cxn ang="0">
                  <a:pos x="306" y="1330"/>
                </a:cxn>
                <a:cxn ang="0">
                  <a:pos x="352" y="1238"/>
                </a:cxn>
                <a:cxn ang="0">
                  <a:pos x="518" y="557"/>
                </a:cxn>
                <a:cxn ang="0">
                  <a:pos x="520" y="518"/>
                </a:cxn>
                <a:cxn ang="0">
                  <a:pos x="517" y="464"/>
                </a:cxn>
                <a:cxn ang="0">
                  <a:pos x="495" y="428"/>
                </a:cxn>
                <a:cxn ang="0">
                  <a:pos x="442" y="424"/>
                </a:cxn>
                <a:cxn ang="0">
                  <a:pos x="370" y="457"/>
                </a:cxn>
                <a:cxn ang="0">
                  <a:pos x="309" y="520"/>
                </a:cxn>
                <a:cxn ang="0">
                  <a:pos x="263" y="597"/>
                </a:cxn>
                <a:cxn ang="0">
                  <a:pos x="242" y="644"/>
                </a:cxn>
                <a:cxn ang="0">
                  <a:pos x="227" y="654"/>
                </a:cxn>
                <a:cxn ang="0">
                  <a:pos x="205" y="652"/>
                </a:cxn>
                <a:cxn ang="0">
                  <a:pos x="192" y="640"/>
                </a:cxn>
                <a:cxn ang="0">
                  <a:pos x="195" y="616"/>
                </a:cxn>
                <a:cxn ang="0">
                  <a:pos x="217" y="568"/>
                </a:cxn>
                <a:cxn ang="0">
                  <a:pos x="256" y="506"/>
                </a:cxn>
                <a:cxn ang="0">
                  <a:pos x="313" y="443"/>
                </a:cxn>
                <a:cxn ang="0">
                  <a:pos x="385" y="395"/>
                </a:cxn>
                <a:cxn ang="0">
                  <a:pos x="472" y="376"/>
                </a:cxn>
                <a:cxn ang="0">
                  <a:pos x="669" y="8"/>
                </a:cxn>
                <a:cxn ang="0">
                  <a:pos x="696" y="39"/>
                </a:cxn>
                <a:cxn ang="0">
                  <a:pos x="699" y="85"/>
                </a:cxn>
                <a:cxn ang="0">
                  <a:pos x="666" y="137"/>
                </a:cxn>
                <a:cxn ang="0">
                  <a:pos x="613" y="158"/>
                </a:cxn>
                <a:cxn ang="0">
                  <a:pos x="572" y="145"/>
                </a:cxn>
                <a:cxn ang="0">
                  <a:pos x="552" y="113"/>
                </a:cxn>
                <a:cxn ang="0">
                  <a:pos x="552" y="71"/>
                </a:cxn>
                <a:cxn ang="0">
                  <a:pos x="583" y="21"/>
                </a:cxn>
                <a:cxn ang="0">
                  <a:pos x="637" y="0"/>
                </a:cxn>
              </a:cxnLst>
              <a:rect l="0" t="0" r="r" b="b"/>
              <a:pathLst>
                <a:path w="701" h="1467">
                  <a:moveTo>
                    <a:pt x="472" y="376"/>
                  </a:moveTo>
                  <a:lnTo>
                    <a:pt x="500" y="377"/>
                  </a:lnTo>
                  <a:lnTo>
                    <a:pt x="526" y="383"/>
                  </a:lnTo>
                  <a:lnTo>
                    <a:pt x="551" y="392"/>
                  </a:lnTo>
                  <a:lnTo>
                    <a:pt x="573" y="405"/>
                  </a:lnTo>
                  <a:lnTo>
                    <a:pt x="593" y="419"/>
                  </a:lnTo>
                  <a:lnTo>
                    <a:pt x="609" y="438"/>
                  </a:lnTo>
                  <a:lnTo>
                    <a:pt x="623" y="458"/>
                  </a:lnTo>
                  <a:lnTo>
                    <a:pt x="633" y="482"/>
                  </a:lnTo>
                  <a:lnTo>
                    <a:pt x="639" y="507"/>
                  </a:lnTo>
                  <a:lnTo>
                    <a:pt x="642" y="534"/>
                  </a:lnTo>
                  <a:lnTo>
                    <a:pt x="641" y="552"/>
                  </a:lnTo>
                  <a:lnTo>
                    <a:pt x="639" y="567"/>
                  </a:lnTo>
                  <a:lnTo>
                    <a:pt x="637" y="581"/>
                  </a:lnTo>
                  <a:lnTo>
                    <a:pt x="634" y="595"/>
                  </a:lnTo>
                  <a:lnTo>
                    <a:pt x="489" y="1200"/>
                  </a:lnTo>
                  <a:lnTo>
                    <a:pt x="478" y="1237"/>
                  </a:lnTo>
                  <a:lnTo>
                    <a:pt x="464" y="1271"/>
                  </a:lnTo>
                  <a:lnTo>
                    <a:pt x="448" y="1302"/>
                  </a:lnTo>
                  <a:lnTo>
                    <a:pt x="429" y="1329"/>
                  </a:lnTo>
                  <a:lnTo>
                    <a:pt x="410" y="1353"/>
                  </a:lnTo>
                  <a:lnTo>
                    <a:pt x="387" y="1375"/>
                  </a:lnTo>
                  <a:lnTo>
                    <a:pt x="364" y="1395"/>
                  </a:lnTo>
                  <a:lnTo>
                    <a:pt x="341" y="1411"/>
                  </a:lnTo>
                  <a:lnTo>
                    <a:pt x="316" y="1425"/>
                  </a:lnTo>
                  <a:lnTo>
                    <a:pt x="292" y="1437"/>
                  </a:lnTo>
                  <a:lnTo>
                    <a:pt x="268" y="1447"/>
                  </a:lnTo>
                  <a:lnTo>
                    <a:pt x="244" y="1455"/>
                  </a:lnTo>
                  <a:lnTo>
                    <a:pt x="221" y="1460"/>
                  </a:lnTo>
                  <a:lnTo>
                    <a:pt x="198" y="1465"/>
                  </a:lnTo>
                  <a:lnTo>
                    <a:pt x="178" y="1466"/>
                  </a:lnTo>
                  <a:lnTo>
                    <a:pt x="159" y="1467"/>
                  </a:lnTo>
                  <a:lnTo>
                    <a:pt x="128" y="1465"/>
                  </a:lnTo>
                  <a:lnTo>
                    <a:pt x="100" y="1461"/>
                  </a:lnTo>
                  <a:lnTo>
                    <a:pt x="75" y="1454"/>
                  </a:lnTo>
                  <a:lnTo>
                    <a:pt x="53" y="1444"/>
                  </a:lnTo>
                  <a:lnTo>
                    <a:pt x="34" y="1431"/>
                  </a:lnTo>
                  <a:lnTo>
                    <a:pt x="19" y="1416"/>
                  </a:lnTo>
                  <a:lnTo>
                    <a:pt x="9" y="1399"/>
                  </a:lnTo>
                  <a:lnTo>
                    <a:pt x="2" y="1380"/>
                  </a:lnTo>
                  <a:lnTo>
                    <a:pt x="0" y="1358"/>
                  </a:lnTo>
                  <a:lnTo>
                    <a:pt x="2" y="1336"/>
                  </a:lnTo>
                  <a:lnTo>
                    <a:pt x="9" y="1316"/>
                  </a:lnTo>
                  <a:lnTo>
                    <a:pt x="20" y="1297"/>
                  </a:lnTo>
                  <a:lnTo>
                    <a:pt x="35" y="1282"/>
                  </a:lnTo>
                  <a:lnTo>
                    <a:pt x="52" y="1270"/>
                  </a:lnTo>
                  <a:lnTo>
                    <a:pt x="71" y="1262"/>
                  </a:lnTo>
                  <a:lnTo>
                    <a:pt x="92" y="1260"/>
                  </a:lnTo>
                  <a:lnTo>
                    <a:pt x="105" y="1261"/>
                  </a:lnTo>
                  <a:lnTo>
                    <a:pt x="118" y="1265"/>
                  </a:lnTo>
                  <a:lnTo>
                    <a:pt x="129" y="1272"/>
                  </a:lnTo>
                  <a:lnTo>
                    <a:pt x="139" y="1282"/>
                  </a:lnTo>
                  <a:lnTo>
                    <a:pt x="146" y="1293"/>
                  </a:lnTo>
                  <a:lnTo>
                    <a:pt x="151" y="1307"/>
                  </a:lnTo>
                  <a:lnTo>
                    <a:pt x="152" y="1324"/>
                  </a:lnTo>
                  <a:lnTo>
                    <a:pt x="151" y="1333"/>
                  </a:lnTo>
                  <a:lnTo>
                    <a:pt x="150" y="1344"/>
                  </a:lnTo>
                  <a:lnTo>
                    <a:pt x="146" y="1355"/>
                  </a:lnTo>
                  <a:lnTo>
                    <a:pt x="142" y="1367"/>
                  </a:lnTo>
                  <a:lnTo>
                    <a:pt x="134" y="1379"/>
                  </a:lnTo>
                  <a:lnTo>
                    <a:pt x="125" y="1389"/>
                  </a:lnTo>
                  <a:lnTo>
                    <a:pt x="113" y="1399"/>
                  </a:lnTo>
                  <a:lnTo>
                    <a:pt x="99" y="1407"/>
                  </a:lnTo>
                  <a:lnTo>
                    <a:pt x="117" y="1413"/>
                  </a:lnTo>
                  <a:lnTo>
                    <a:pt x="135" y="1417"/>
                  </a:lnTo>
                  <a:lnTo>
                    <a:pt x="156" y="1418"/>
                  </a:lnTo>
                  <a:lnTo>
                    <a:pt x="184" y="1416"/>
                  </a:lnTo>
                  <a:lnTo>
                    <a:pt x="212" y="1407"/>
                  </a:lnTo>
                  <a:lnTo>
                    <a:pt x="237" y="1394"/>
                  </a:lnTo>
                  <a:lnTo>
                    <a:pt x="262" y="1376"/>
                  </a:lnTo>
                  <a:lnTo>
                    <a:pt x="285" y="1354"/>
                  </a:lnTo>
                  <a:lnTo>
                    <a:pt x="306" y="1330"/>
                  </a:lnTo>
                  <a:lnTo>
                    <a:pt x="324" y="1302"/>
                  </a:lnTo>
                  <a:lnTo>
                    <a:pt x="340" y="1271"/>
                  </a:lnTo>
                  <a:lnTo>
                    <a:pt x="352" y="1238"/>
                  </a:lnTo>
                  <a:lnTo>
                    <a:pt x="361" y="1204"/>
                  </a:lnTo>
                  <a:lnTo>
                    <a:pt x="362" y="1204"/>
                  </a:lnTo>
                  <a:lnTo>
                    <a:pt x="518" y="557"/>
                  </a:lnTo>
                  <a:lnTo>
                    <a:pt x="519" y="546"/>
                  </a:lnTo>
                  <a:lnTo>
                    <a:pt x="519" y="533"/>
                  </a:lnTo>
                  <a:lnTo>
                    <a:pt x="520" y="518"/>
                  </a:lnTo>
                  <a:lnTo>
                    <a:pt x="521" y="504"/>
                  </a:lnTo>
                  <a:lnTo>
                    <a:pt x="520" y="483"/>
                  </a:lnTo>
                  <a:lnTo>
                    <a:pt x="517" y="464"/>
                  </a:lnTo>
                  <a:lnTo>
                    <a:pt x="512" y="449"/>
                  </a:lnTo>
                  <a:lnTo>
                    <a:pt x="505" y="437"/>
                  </a:lnTo>
                  <a:lnTo>
                    <a:pt x="495" y="428"/>
                  </a:lnTo>
                  <a:lnTo>
                    <a:pt x="482" y="423"/>
                  </a:lnTo>
                  <a:lnTo>
                    <a:pt x="467" y="421"/>
                  </a:lnTo>
                  <a:lnTo>
                    <a:pt x="442" y="424"/>
                  </a:lnTo>
                  <a:lnTo>
                    <a:pt x="417" y="431"/>
                  </a:lnTo>
                  <a:lnTo>
                    <a:pt x="393" y="442"/>
                  </a:lnTo>
                  <a:lnTo>
                    <a:pt x="370" y="457"/>
                  </a:lnTo>
                  <a:lnTo>
                    <a:pt x="349" y="476"/>
                  </a:lnTo>
                  <a:lnTo>
                    <a:pt x="328" y="497"/>
                  </a:lnTo>
                  <a:lnTo>
                    <a:pt x="309" y="520"/>
                  </a:lnTo>
                  <a:lnTo>
                    <a:pt x="292" y="545"/>
                  </a:lnTo>
                  <a:lnTo>
                    <a:pt x="277" y="571"/>
                  </a:lnTo>
                  <a:lnTo>
                    <a:pt x="263" y="597"/>
                  </a:lnTo>
                  <a:lnTo>
                    <a:pt x="251" y="624"/>
                  </a:lnTo>
                  <a:lnTo>
                    <a:pt x="246" y="636"/>
                  </a:lnTo>
                  <a:lnTo>
                    <a:pt x="242" y="644"/>
                  </a:lnTo>
                  <a:lnTo>
                    <a:pt x="238" y="649"/>
                  </a:lnTo>
                  <a:lnTo>
                    <a:pt x="233" y="652"/>
                  </a:lnTo>
                  <a:lnTo>
                    <a:pt x="227" y="654"/>
                  </a:lnTo>
                  <a:lnTo>
                    <a:pt x="216" y="654"/>
                  </a:lnTo>
                  <a:lnTo>
                    <a:pt x="211" y="653"/>
                  </a:lnTo>
                  <a:lnTo>
                    <a:pt x="205" y="652"/>
                  </a:lnTo>
                  <a:lnTo>
                    <a:pt x="200" y="650"/>
                  </a:lnTo>
                  <a:lnTo>
                    <a:pt x="195" y="646"/>
                  </a:lnTo>
                  <a:lnTo>
                    <a:pt x="192" y="640"/>
                  </a:lnTo>
                  <a:lnTo>
                    <a:pt x="191" y="631"/>
                  </a:lnTo>
                  <a:lnTo>
                    <a:pt x="192" y="625"/>
                  </a:lnTo>
                  <a:lnTo>
                    <a:pt x="195" y="616"/>
                  </a:lnTo>
                  <a:lnTo>
                    <a:pt x="200" y="602"/>
                  </a:lnTo>
                  <a:lnTo>
                    <a:pt x="208" y="586"/>
                  </a:lnTo>
                  <a:lnTo>
                    <a:pt x="217" y="568"/>
                  </a:lnTo>
                  <a:lnTo>
                    <a:pt x="228" y="548"/>
                  </a:lnTo>
                  <a:lnTo>
                    <a:pt x="241" y="527"/>
                  </a:lnTo>
                  <a:lnTo>
                    <a:pt x="256" y="506"/>
                  </a:lnTo>
                  <a:lnTo>
                    <a:pt x="274" y="484"/>
                  </a:lnTo>
                  <a:lnTo>
                    <a:pt x="293" y="463"/>
                  </a:lnTo>
                  <a:lnTo>
                    <a:pt x="313" y="443"/>
                  </a:lnTo>
                  <a:lnTo>
                    <a:pt x="335" y="425"/>
                  </a:lnTo>
                  <a:lnTo>
                    <a:pt x="359" y="409"/>
                  </a:lnTo>
                  <a:lnTo>
                    <a:pt x="385" y="395"/>
                  </a:lnTo>
                  <a:lnTo>
                    <a:pt x="412" y="384"/>
                  </a:lnTo>
                  <a:lnTo>
                    <a:pt x="441" y="378"/>
                  </a:lnTo>
                  <a:lnTo>
                    <a:pt x="472" y="376"/>
                  </a:lnTo>
                  <a:close/>
                  <a:moveTo>
                    <a:pt x="637" y="0"/>
                  </a:moveTo>
                  <a:lnTo>
                    <a:pt x="654" y="2"/>
                  </a:lnTo>
                  <a:lnTo>
                    <a:pt x="669" y="8"/>
                  </a:lnTo>
                  <a:lnTo>
                    <a:pt x="680" y="16"/>
                  </a:lnTo>
                  <a:lnTo>
                    <a:pt x="689" y="26"/>
                  </a:lnTo>
                  <a:lnTo>
                    <a:pt x="696" y="39"/>
                  </a:lnTo>
                  <a:lnTo>
                    <a:pt x="699" y="51"/>
                  </a:lnTo>
                  <a:lnTo>
                    <a:pt x="701" y="64"/>
                  </a:lnTo>
                  <a:lnTo>
                    <a:pt x="699" y="85"/>
                  </a:lnTo>
                  <a:lnTo>
                    <a:pt x="691" y="104"/>
                  </a:lnTo>
                  <a:lnTo>
                    <a:pt x="680" y="122"/>
                  </a:lnTo>
                  <a:lnTo>
                    <a:pt x="666" y="137"/>
                  </a:lnTo>
                  <a:lnTo>
                    <a:pt x="649" y="148"/>
                  </a:lnTo>
                  <a:lnTo>
                    <a:pt x="631" y="155"/>
                  </a:lnTo>
                  <a:lnTo>
                    <a:pt x="613" y="158"/>
                  </a:lnTo>
                  <a:lnTo>
                    <a:pt x="597" y="156"/>
                  </a:lnTo>
                  <a:lnTo>
                    <a:pt x="583" y="152"/>
                  </a:lnTo>
                  <a:lnTo>
                    <a:pt x="572" y="145"/>
                  </a:lnTo>
                  <a:lnTo>
                    <a:pt x="564" y="135"/>
                  </a:lnTo>
                  <a:lnTo>
                    <a:pt x="557" y="125"/>
                  </a:lnTo>
                  <a:lnTo>
                    <a:pt x="552" y="113"/>
                  </a:lnTo>
                  <a:lnTo>
                    <a:pt x="550" y="102"/>
                  </a:lnTo>
                  <a:lnTo>
                    <a:pt x="549" y="90"/>
                  </a:lnTo>
                  <a:lnTo>
                    <a:pt x="552" y="71"/>
                  </a:lnTo>
                  <a:lnTo>
                    <a:pt x="558" y="53"/>
                  </a:lnTo>
                  <a:lnTo>
                    <a:pt x="569" y="36"/>
                  </a:lnTo>
                  <a:lnTo>
                    <a:pt x="583" y="21"/>
                  </a:lnTo>
                  <a:lnTo>
                    <a:pt x="599" y="10"/>
                  </a:lnTo>
                  <a:lnTo>
                    <a:pt x="618" y="3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86000" y="46482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Homology of an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open</a:t>
            </a:r>
            <a:r>
              <a:rPr lang="en-US" sz="2800" dirty="0" smtClean="0"/>
              <a:t> path </a:t>
            </a:r>
            <a:r>
              <a:rPr lang="en-US" sz="2800" b="1" i="1" u="sng" dirty="0" smtClean="0">
                <a:solidFill>
                  <a:srgbClr val="800080"/>
                </a:solidFill>
              </a:rPr>
              <a:t>on </a:t>
            </a:r>
            <a:r>
              <a:rPr lang="en-US" sz="2800" b="1" i="1" u="sng" dirty="0" smtClean="0">
                <a:solidFill>
                  <a:srgbClr val="800080"/>
                </a:solidFill>
                <a:sym typeface="Symbol"/>
              </a:rPr>
              <a:t></a:t>
            </a:r>
            <a:r>
              <a:rPr lang="en-US" sz="2800" dirty="0" smtClean="0"/>
              <a:t>  joining x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 to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 in the fiber over </a:t>
            </a:r>
            <a:r>
              <a:rPr lang="en-US" sz="2800" dirty="0" smtClean="0">
                <a:latin typeface="+mj-lt"/>
                <a:ea typeface="Mathematica7" pitchFamily="2" charset="0"/>
                <a:cs typeface="Microsoft Himalaya" pitchFamily="2" charset="0"/>
              </a:rPr>
              <a:t>z.</a:t>
            </a:r>
            <a:endParaRPr lang="en-US" sz="2000" baseline="-25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1905000" y="1066800"/>
            <a:ext cx="5257800" cy="1898807"/>
            <a:chOff x="1524000" y="1524000"/>
            <a:chExt cx="5257800" cy="1898807"/>
          </a:xfrm>
        </p:grpSpPr>
        <p:sp>
          <p:nvSpPr>
            <p:cNvPr id="172" name="TextBox 171"/>
            <p:cNvSpPr txBox="1"/>
            <p:nvPr/>
          </p:nvSpPr>
          <p:spPr>
            <a:xfrm>
              <a:off x="3124200" y="22098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j</a:t>
              </a:r>
              <a:endParaRPr lang="en-US" sz="2800" baseline="-25000" dirty="0"/>
            </a:p>
          </p:txBody>
        </p:sp>
        <p:sp>
          <p:nvSpPr>
            <p:cNvPr id="4158" name="Freeform 6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524000" y="1828800"/>
              <a:ext cx="381000" cy="447702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" name="Freeform 145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600200" y="2971800"/>
              <a:ext cx="457200" cy="451007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590800" y="27432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</a:t>
              </a:r>
              <a:endParaRPr lang="en-US" sz="28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048000" y="15240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i</a:t>
              </a:r>
              <a:endParaRPr lang="en-US" sz="2800" baseline="-250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590800" y="1600200"/>
              <a:ext cx="4191000" cy="1676400"/>
              <a:chOff x="2057400" y="2819400"/>
              <a:chExt cx="4191000" cy="1676400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Oval 61"/>
            <p:cNvSpPr/>
            <p:nvPr/>
          </p:nvSpPr>
          <p:spPr>
            <a:xfrm>
              <a:off x="2971800" y="22098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2895600" y="3124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2895600" y="1600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85800" y="5943600"/>
            <a:ext cx="7949146" cy="663934"/>
            <a:chOff x="665" y="3789"/>
            <a:chExt cx="20246" cy="1691"/>
          </a:xfrm>
          <a:solidFill>
            <a:srgbClr val="3399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665" y="4291"/>
              <a:ext cx="839" cy="1069"/>
            </a:xfrm>
            <a:custGeom>
              <a:avLst/>
              <a:gdLst/>
              <a:ahLst/>
              <a:cxnLst>
                <a:cxn ang="0">
                  <a:pos x="385" y="13"/>
                </a:cxn>
                <a:cxn ang="0">
                  <a:pos x="491" y="108"/>
                </a:cxn>
                <a:cxn ang="0">
                  <a:pos x="559" y="293"/>
                </a:cxn>
                <a:cxn ang="0">
                  <a:pos x="584" y="464"/>
                </a:cxn>
                <a:cxn ang="0">
                  <a:pos x="684" y="267"/>
                </a:cxn>
                <a:cxn ang="0">
                  <a:pos x="802" y="19"/>
                </a:cxn>
                <a:cxn ang="0">
                  <a:pos x="821" y="19"/>
                </a:cxn>
                <a:cxn ang="0">
                  <a:pos x="827" y="19"/>
                </a:cxn>
                <a:cxn ang="0">
                  <a:pos x="839" y="32"/>
                </a:cxn>
                <a:cxn ang="0">
                  <a:pos x="833" y="51"/>
                </a:cxn>
                <a:cxn ang="0">
                  <a:pos x="814" y="83"/>
                </a:cxn>
                <a:cxn ang="0">
                  <a:pos x="765" y="184"/>
                </a:cxn>
                <a:cxn ang="0">
                  <a:pos x="671" y="407"/>
                </a:cxn>
                <a:cxn ang="0">
                  <a:pos x="591" y="630"/>
                </a:cxn>
                <a:cxn ang="0">
                  <a:pos x="578" y="693"/>
                </a:cxn>
                <a:cxn ang="0">
                  <a:pos x="547" y="852"/>
                </a:cxn>
                <a:cxn ang="0">
                  <a:pos x="510" y="1011"/>
                </a:cxn>
                <a:cxn ang="0">
                  <a:pos x="491" y="1056"/>
                </a:cxn>
                <a:cxn ang="0">
                  <a:pos x="466" y="1069"/>
                </a:cxn>
                <a:cxn ang="0">
                  <a:pos x="448" y="1056"/>
                </a:cxn>
                <a:cxn ang="0">
                  <a:pos x="454" y="999"/>
                </a:cxn>
                <a:cxn ang="0">
                  <a:pos x="485" y="852"/>
                </a:cxn>
                <a:cxn ang="0">
                  <a:pos x="528" y="693"/>
                </a:cxn>
                <a:cxn ang="0">
                  <a:pos x="547" y="636"/>
                </a:cxn>
                <a:cxn ang="0">
                  <a:pos x="553" y="528"/>
                </a:cxn>
                <a:cxn ang="0">
                  <a:pos x="541" y="413"/>
                </a:cxn>
                <a:cxn ang="0">
                  <a:pos x="510" y="280"/>
                </a:cxn>
                <a:cxn ang="0">
                  <a:pos x="435" y="165"/>
                </a:cxn>
                <a:cxn ang="0">
                  <a:pos x="292" y="121"/>
                </a:cxn>
                <a:cxn ang="0">
                  <a:pos x="230" y="127"/>
                </a:cxn>
                <a:cxn ang="0">
                  <a:pos x="124" y="172"/>
                </a:cxn>
                <a:cxn ang="0">
                  <a:pos x="37" y="305"/>
                </a:cxn>
                <a:cxn ang="0">
                  <a:pos x="31" y="318"/>
                </a:cxn>
                <a:cxn ang="0">
                  <a:pos x="12" y="312"/>
                </a:cxn>
                <a:cxn ang="0">
                  <a:pos x="0" y="299"/>
                </a:cxn>
                <a:cxn ang="0">
                  <a:pos x="25" y="216"/>
                </a:cxn>
                <a:cxn ang="0">
                  <a:pos x="106" y="102"/>
                </a:cxn>
                <a:cxn ang="0">
                  <a:pos x="230" y="13"/>
                </a:cxn>
              </a:cxnLst>
              <a:rect l="0" t="0" r="r" b="b"/>
              <a:pathLst>
                <a:path w="839" h="1069">
                  <a:moveTo>
                    <a:pt x="311" y="0"/>
                  </a:moveTo>
                  <a:lnTo>
                    <a:pt x="385" y="13"/>
                  </a:lnTo>
                  <a:lnTo>
                    <a:pt x="448" y="51"/>
                  </a:lnTo>
                  <a:lnTo>
                    <a:pt x="491" y="108"/>
                  </a:lnTo>
                  <a:lnTo>
                    <a:pt x="522" y="178"/>
                  </a:lnTo>
                  <a:lnTo>
                    <a:pt x="559" y="293"/>
                  </a:lnTo>
                  <a:lnTo>
                    <a:pt x="578" y="388"/>
                  </a:lnTo>
                  <a:lnTo>
                    <a:pt x="584" y="464"/>
                  </a:lnTo>
                  <a:lnTo>
                    <a:pt x="591" y="515"/>
                  </a:lnTo>
                  <a:lnTo>
                    <a:pt x="684" y="267"/>
                  </a:lnTo>
                  <a:lnTo>
                    <a:pt x="796" y="32"/>
                  </a:lnTo>
                  <a:lnTo>
                    <a:pt x="802" y="19"/>
                  </a:lnTo>
                  <a:lnTo>
                    <a:pt x="814" y="19"/>
                  </a:lnTo>
                  <a:lnTo>
                    <a:pt x="821" y="19"/>
                  </a:lnTo>
                  <a:lnTo>
                    <a:pt x="821" y="19"/>
                  </a:lnTo>
                  <a:lnTo>
                    <a:pt x="827" y="19"/>
                  </a:lnTo>
                  <a:lnTo>
                    <a:pt x="833" y="25"/>
                  </a:lnTo>
                  <a:lnTo>
                    <a:pt x="839" y="32"/>
                  </a:lnTo>
                  <a:lnTo>
                    <a:pt x="839" y="45"/>
                  </a:lnTo>
                  <a:lnTo>
                    <a:pt x="833" y="51"/>
                  </a:lnTo>
                  <a:lnTo>
                    <a:pt x="821" y="70"/>
                  </a:lnTo>
                  <a:lnTo>
                    <a:pt x="814" y="83"/>
                  </a:lnTo>
                  <a:lnTo>
                    <a:pt x="808" y="95"/>
                  </a:lnTo>
                  <a:lnTo>
                    <a:pt x="765" y="184"/>
                  </a:lnTo>
                  <a:lnTo>
                    <a:pt x="721" y="293"/>
                  </a:lnTo>
                  <a:lnTo>
                    <a:pt x="671" y="407"/>
                  </a:lnTo>
                  <a:lnTo>
                    <a:pt x="628" y="522"/>
                  </a:lnTo>
                  <a:lnTo>
                    <a:pt x="591" y="630"/>
                  </a:lnTo>
                  <a:lnTo>
                    <a:pt x="584" y="661"/>
                  </a:lnTo>
                  <a:lnTo>
                    <a:pt x="578" y="693"/>
                  </a:lnTo>
                  <a:lnTo>
                    <a:pt x="566" y="757"/>
                  </a:lnTo>
                  <a:lnTo>
                    <a:pt x="547" y="852"/>
                  </a:lnTo>
                  <a:lnTo>
                    <a:pt x="516" y="973"/>
                  </a:lnTo>
                  <a:lnTo>
                    <a:pt x="510" y="1011"/>
                  </a:lnTo>
                  <a:lnTo>
                    <a:pt x="497" y="1037"/>
                  </a:lnTo>
                  <a:lnTo>
                    <a:pt x="491" y="1056"/>
                  </a:lnTo>
                  <a:lnTo>
                    <a:pt x="479" y="1069"/>
                  </a:lnTo>
                  <a:lnTo>
                    <a:pt x="466" y="1069"/>
                  </a:lnTo>
                  <a:lnTo>
                    <a:pt x="460" y="1069"/>
                  </a:lnTo>
                  <a:lnTo>
                    <a:pt x="448" y="1056"/>
                  </a:lnTo>
                  <a:lnTo>
                    <a:pt x="448" y="1043"/>
                  </a:lnTo>
                  <a:lnTo>
                    <a:pt x="454" y="999"/>
                  </a:lnTo>
                  <a:lnTo>
                    <a:pt x="466" y="935"/>
                  </a:lnTo>
                  <a:lnTo>
                    <a:pt x="485" y="852"/>
                  </a:lnTo>
                  <a:lnTo>
                    <a:pt x="510" y="770"/>
                  </a:lnTo>
                  <a:lnTo>
                    <a:pt x="528" y="693"/>
                  </a:lnTo>
                  <a:lnTo>
                    <a:pt x="541" y="668"/>
                  </a:lnTo>
                  <a:lnTo>
                    <a:pt x="547" y="636"/>
                  </a:lnTo>
                  <a:lnTo>
                    <a:pt x="547" y="592"/>
                  </a:lnTo>
                  <a:lnTo>
                    <a:pt x="553" y="528"/>
                  </a:lnTo>
                  <a:lnTo>
                    <a:pt x="547" y="477"/>
                  </a:lnTo>
                  <a:lnTo>
                    <a:pt x="541" y="413"/>
                  </a:lnTo>
                  <a:lnTo>
                    <a:pt x="535" y="343"/>
                  </a:lnTo>
                  <a:lnTo>
                    <a:pt x="510" y="280"/>
                  </a:lnTo>
                  <a:lnTo>
                    <a:pt x="479" y="216"/>
                  </a:lnTo>
                  <a:lnTo>
                    <a:pt x="435" y="165"/>
                  </a:lnTo>
                  <a:lnTo>
                    <a:pt x="373" y="134"/>
                  </a:lnTo>
                  <a:lnTo>
                    <a:pt x="292" y="121"/>
                  </a:lnTo>
                  <a:lnTo>
                    <a:pt x="267" y="121"/>
                  </a:lnTo>
                  <a:lnTo>
                    <a:pt x="230" y="127"/>
                  </a:lnTo>
                  <a:lnTo>
                    <a:pt x="180" y="140"/>
                  </a:lnTo>
                  <a:lnTo>
                    <a:pt x="124" y="172"/>
                  </a:lnTo>
                  <a:lnTo>
                    <a:pt x="74" y="229"/>
                  </a:lnTo>
                  <a:lnTo>
                    <a:pt x="37" y="305"/>
                  </a:lnTo>
                  <a:lnTo>
                    <a:pt x="37" y="305"/>
                  </a:lnTo>
                  <a:lnTo>
                    <a:pt x="31" y="318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0" y="305"/>
                  </a:lnTo>
                  <a:lnTo>
                    <a:pt x="0" y="299"/>
                  </a:lnTo>
                  <a:lnTo>
                    <a:pt x="6" y="267"/>
                  </a:lnTo>
                  <a:lnTo>
                    <a:pt x="25" y="216"/>
                  </a:lnTo>
                  <a:lnTo>
                    <a:pt x="62" y="159"/>
                  </a:lnTo>
                  <a:lnTo>
                    <a:pt x="106" y="102"/>
                  </a:lnTo>
                  <a:lnTo>
                    <a:pt x="161" y="51"/>
                  </a:lnTo>
                  <a:lnTo>
                    <a:pt x="230" y="13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1517" y="4482"/>
              <a:ext cx="342" cy="776"/>
            </a:xfrm>
            <a:custGeom>
              <a:avLst/>
              <a:gdLst/>
              <a:ahLst/>
              <a:cxnLst>
                <a:cxn ang="0">
                  <a:pos x="217" y="273"/>
                </a:cxn>
                <a:cxn ang="0">
                  <a:pos x="273" y="356"/>
                </a:cxn>
                <a:cxn ang="0">
                  <a:pos x="267" y="394"/>
                </a:cxn>
                <a:cxn ang="0">
                  <a:pos x="242" y="458"/>
                </a:cxn>
                <a:cxn ang="0">
                  <a:pos x="211" y="540"/>
                </a:cxn>
                <a:cxn ang="0">
                  <a:pos x="161" y="655"/>
                </a:cxn>
                <a:cxn ang="0">
                  <a:pos x="155" y="706"/>
                </a:cxn>
                <a:cxn ang="0">
                  <a:pos x="161" y="731"/>
                </a:cxn>
                <a:cxn ang="0">
                  <a:pos x="180" y="744"/>
                </a:cxn>
                <a:cxn ang="0">
                  <a:pos x="273" y="680"/>
                </a:cxn>
                <a:cxn ang="0">
                  <a:pos x="304" y="598"/>
                </a:cxn>
                <a:cxn ang="0">
                  <a:pos x="317" y="585"/>
                </a:cxn>
                <a:cxn ang="0">
                  <a:pos x="329" y="585"/>
                </a:cxn>
                <a:cxn ang="0">
                  <a:pos x="342" y="591"/>
                </a:cxn>
                <a:cxn ang="0">
                  <a:pos x="342" y="617"/>
                </a:cxn>
                <a:cxn ang="0">
                  <a:pos x="304" y="693"/>
                </a:cxn>
                <a:cxn ang="0">
                  <a:pos x="230" y="763"/>
                </a:cxn>
                <a:cxn ang="0">
                  <a:pos x="124" y="763"/>
                </a:cxn>
                <a:cxn ang="0">
                  <a:pos x="74" y="680"/>
                </a:cxn>
                <a:cxn ang="0">
                  <a:pos x="81" y="629"/>
                </a:cxn>
                <a:cxn ang="0">
                  <a:pos x="174" y="401"/>
                </a:cxn>
                <a:cxn ang="0">
                  <a:pos x="186" y="350"/>
                </a:cxn>
                <a:cxn ang="0">
                  <a:pos x="186" y="311"/>
                </a:cxn>
                <a:cxn ang="0">
                  <a:pos x="174" y="292"/>
                </a:cxn>
                <a:cxn ang="0">
                  <a:pos x="130" y="299"/>
                </a:cxn>
                <a:cxn ang="0">
                  <a:pos x="68" y="369"/>
                </a:cxn>
                <a:cxn ang="0">
                  <a:pos x="37" y="439"/>
                </a:cxn>
                <a:cxn ang="0">
                  <a:pos x="18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8" y="381"/>
                </a:cxn>
                <a:cxn ang="0">
                  <a:pos x="74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4" y="25"/>
                </a:cxn>
                <a:cxn ang="0">
                  <a:pos x="311" y="44"/>
                </a:cxn>
                <a:cxn ang="0">
                  <a:pos x="298" y="82"/>
                </a:cxn>
                <a:cxn ang="0">
                  <a:pos x="267" y="108"/>
                </a:cxn>
                <a:cxn ang="0">
                  <a:pos x="236" y="108"/>
                </a:cxn>
                <a:cxn ang="0">
                  <a:pos x="211" y="89"/>
                </a:cxn>
                <a:cxn ang="0">
                  <a:pos x="205" y="63"/>
                </a:cxn>
                <a:cxn ang="0">
                  <a:pos x="217" y="25"/>
                </a:cxn>
                <a:cxn ang="0">
                  <a:pos x="248" y="6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7" y="273"/>
                  </a:lnTo>
                  <a:lnTo>
                    <a:pt x="255" y="305"/>
                  </a:lnTo>
                  <a:lnTo>
                    <a:pt x="273" y="356"/>
                  </a:lnTo>
                  <a:lnTo>
                    <a:pt x="267" y="375"/>
                  </a:lnTo>
                  <a:lnTo>
                    <a:pt x="267" y="394"/>
                  </a:lnTo>
                  <a:lnTo>
                    <a:pt x="255" y="420"/>
                  </a:lnTo>
                  <a:lnTo>
                    <a:pt x="242" y="458"/>
                  </a:lnTo>
                  <a:lnTo>
                    <a:pt x="224" y="509"/>
                  </a:lnTo>
                  <a:lnTo>
                    <a:pt x="211" y="540"/>
                  </a:lnTo>
                  <a:lnTo>
                    <a:pt x="174" y="629"/>
                  </a:lnTo>
                  <a:lnTo>
                    <a:pt x="161" y="655"/>
                  </a:lnTo>
                  <a:lnTo>
                    <a:pt x="155" y="680"/>
                  </a:lnTo>
                  <a:lnTo>
                    <a:pt x="155" y="706"/>
                  </a:lnTo>
                  <a:lnTo>
                    <a:pt x="155" y="719"/>
                  </a:lnTo>
                  <a:lnTo>
                    <a:pt x="161" y="731"/>
                  </a:lnTo>
                  <a:lnTo>
                    <a:pt x="168" y="744"/>
                  </a:lnTo>
                  <a:lnTo>
                    <a:pt x="180" y="744"/>
                  </a:lnTo>
                  <a:lnTo>
                    <a:pt x="230" y="731"/>
                  </a:lnTo>
                  <a:lnTo>
                    <a:pt x="273" y="680"/>
                  </a:lnTo>
                  <a:lnTo>
                    <a:pt x="304" y="604"/>
                  </a:lnTo>
                  <a:lnTo>
                    <a:pt x="304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23" y="585"/>
                  </a:lnTo>
                  <a:lnTo>
                    <a:pt x="329" y="585"/>
                  </a:lnTo>
                  <a:lnTo>
                    <a:pt x="335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42" y="617"/>
                  </a:lnTo>
                  <a:lnTo>
                    <a:pt x="323" y="655"/>
                  </a:lnTo>
                  <a:lnTo>
                    <a:pt x="304" y="693"/>
                  </a:lnTo>
                  <a:lnTo>
                    <a:pt x="273" y="731"/>
                  </a:lnTo>
                  <a:lnTo>
                    <a:pt x="230" y="763"/>
                  </a:lnTo>
                  <a:lnTo>
                    <a:pt x="180" y="776"/>
                  </a:lnTo>
                  <a:lnTo>
                    <a:pt x="124" y="763"/>
                  </a:lnTo>
                  <a:lnTo>
                    <a:pt x="87" y="725"/>
                  </a:lnTo>
                  <a:lnTo>
                    <a:pt x="74" y="680"/>
                  </a:lnTo>
                  <a:lnTo>
                    <a:pt x="74" y="655"/>
                  </a:lnTo>
                  <a:lnTo>
                    <a:pt x="81" y="629"/>
                  </a:lnTo>
                  <a:lnTo>
                    <a:pt x="155" y="445"/>
                  </a:lnTo>
                  <a:lnTo>
                    <a:pt x="174" y="401"/>
                  </a:lnTo>
                  <a:lnTo>
                    <a:pt x="180" y="369"/>
                  </a:lnTo>
                  <a:lnTo>
                    <a:pt x="186" y="350"/>
                  </a:lnTo>
                  <a:lnTo>
                    <a:pt x="186" y="331"/>
                  </a:lnTo>
                  <a:lnTo>
                    <a:pt x="186" y="311"/>
                  </a:lnTo>
                  <a:lnTo>
                    <a:pt x="180" y="299"/>
                  </a:lnTo>
                  <a:lnTo>
                    <a:pt x="174" y="292"/>
                  </a:lnTo>
                  <a:lnTo>
                    <a:pt x="161" y="286"/>
                  </a:lnTo>
                  <a:lnTo>
                    <a:pt x="130" y="299"/>
                  </a:lnTo>
                  <a:lnTo>
                    <a:pt x="93" y="324"/>
                  </a:lnTo>
                  <a:lnTo>
                    <a:pt x="68" y="369"/>
                  </a:lnTo>
                  <a:lnTo>
                    <a:pt x="37" y="432"/>
                  </a:lnTo>
                  <a:lnTo>
                    <a:pt x="37" y="439"/>
                  </a:lnTo>
                  <a:lnTo>
                    <a:pt x="31" y="445"/>
                  </a:lnTo>
                  <a:lnTo>
                    <a:pt x="18" y="445"/>
                  </a:lnTo>
                  <a:lnTo>
                    <a:pt x="12" y="445"/>
                  </a:lnTo>
                  <a:lnTo>
                    <a:pt x="6" y="445"/>
                  </a:lnTo>
                  <a:lnTo>
                    <a:pt x="0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8" y="381"/>
                  </a:lnTo>
                  <a:lnTo>
                    <a:pt x="43" y="337"/>
                  </a:lnTo>
                  <a:lnTo>
                    <a:pt x="74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7" y="0"/>
                  </a:moveTo>
                  <a:lnTo>
                    <a:pt x="286" y="6"/>
                  </a:lnTo>
                  <a:lnTo>
                    <a:pt x="298" y="13"/>
                  </a:lnTo>
                  <a:lnTo>
                    <a:pt x="304" y="25"/>
                  </a:lnTo>
                  <a:lnTo>
                    <a:pt x="311" y="32"/>
                  </a:lnTo>
                  <a:lnTo>
                    <a:pt x="311" y="44"/>
                  </a:lnTo>
                  <a:lnTo>
                    <a:pt x="311" y="63"/>
                  </a:lnTo>
                  <a:lnTo>
                    <a:pt x="298" y="82"/>
                  </a:lnTo>
                  <a:lnTo>
                    <a:pt x="286" y="95"/>
                  </a:lnTo>
                  <a:lnTo>
                    <a:pt x="267" y="108"/>
                  </a:lnTo>
                  <a:lnTo>
                    <a:pt x="248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1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1" y="44"/>
                  </a:lnTo>
                  <a:lnTo>
                    <a:pt x="217" y="25"/>
                  </a:lnTo>
                  <a:lnTo>
                    <a:pt x="230" y="13"/>
                  </a:lnTo>
                  <a:lnTo>
                    <a:pt x="248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1908" y="4482"/>
              <a:ext cx="492" cy="998"/>
            </a:xfrm>
            <a:custGeom>
              <a:avLst/>
              <a:gdLst/>
              <a:ahLst/>
              <a:cxnLst>
                <a:cxn ang="0">
                  <a:pos x="392" y="273"/>
                </a:cxn>
                <a:cxn ang="0">
                  <a:pos x="454" y="369"/>
                </a:cxn>
                <a:cxn ang="0">
                  <a:pos x="448" y="394"/>
                </a:cxn>
                <a:cxn ang="0">
                  <a:pos x="342" y="820"/>
                </a:cxn>
                <a:cxn ang="0">
                  <a:pos x="268" y="941"/>
                </a:cxn>
                <a:cxn ang="0">
                  <a:pos x="156" y="998"/>
                </a:cxn>
                <a:cxn ang="0">
                  <a:pos x="50" y="992"/>
                </a:cxn>
                <a:cxn ang="0">
                  <a:pos x="0" y="928"/>
                </a:cxn>
                <a:cxn ang="0">
                  <a:pos x="13" y="890"/>
                </a:cxn>
                <a:cxn ang="0">
                  <a:pos x="44" y="865"/>
                </a:cxn>
                <a:cxn ang="0">
                  <a:pos x="81" y="865"/>
                </a:cxn>
                <a:cxn ang="0">
                  <a:pos x="100" y="884"/>
                </a:cxn>
                <a:cxn ang="0">
                  <a:pos x="106" y="916"/>
                </a:cxn>
                <a:cxn ang="0">
                  <a:pos x="94" y="941"/>
                </a:cxn>
                <a:cxn ang="0">
                  <a:pos x="69" y="960"/>
                </a:cxn>
                <a:cxn ang="0">
                  <a:pos x="106" y="967"/>
                </a:cxn>
                <a:cxn ang="0">
                  <a:pos x="224" y="897"/>
                </a:cxn>
                <a:cxn ang="0">
                  <a:pos x="255" y="820"/>
                </a:cxn>
                <a:cxn ang="0">
                  <a:pos x="367" y="369"/>
                </a:cxn>
                <a:cxn ang="0">
                  <a:pos x="367" y="343"/>
                </a:cxn>
                <a:cxn ang="0">
                  <a:pos x="361" y="311"/>
                </a:cxn>
                <a:cxn ang="0">
                  <a:pos x="342" y="292"/>
                </a:cxn>
                <a:cxn ang="0">
                  <a:pos x="280" y="299"/>
                </a:cxn>
                <a:cxn ang="0">
                  <a:pos x="199" y="375"/>
                </a:cxn>
                <a:cxn ang="0">
                  <a:pos x="168" y="439"/>
                </a:cxn>
                <a:cxn ang="0">
                  <a:pos x="162" y="445"/>
                </a:cxn>
                <a:cxn ang="0">
                  <a:pos x="150" y="445"/>
                </a:cxn>
                <a:cxn ang="0">
                  <a:pos x="137" y="439"/>
                </a:cxn>
                <a:cxn ang="0">
                  <a:pos x="137" y="413"/>
                </a:cxn>
                <a:cxn ang="0">
                  <a:pos x="187" y="337"/>
                </a:cxn>
                <a:cxn ang="0">
                  <a:pos x="274" y="267"/>
                </a:cxn>
                <a:cxn ang="0">
                  <a:pos x="448" y="0"/>
                </a:cxn>
                <a:cxn ang="0">
                  <a:pos x="479" y="13"/>
                </a:cxn>
                <a:cxn ang="0">
                  <a:pos x="492" y="32"/>
                </a:cxn>
                <a:cxn ang="0">
                  <a:pos x="492" y="63"/>
                </a:cxn>
                <a:cxn ang="0">
                  <a:pos x="467" y="95"/>
                </a:cxn>
                <a:cxn ang="0">
                  <a:pos x="429" y="108"/>
                </a:cxn>
                <a:cxn ang="0">
                  <a:pos x="405" y="102"/>
                </a:cxn>
                <a:cxn ang="0">
                  <a:pos x="386" y="76"/>
                </a:cxn>
                <a:cxn ang="0">
                  <a:pos x="392" y="38"/>
                </a:cxn>
                <a:cxn ang="0">
                  <a:pos x="423" y="6"/>
                </a:cxn>
              </a:cxnLst>
              <a:rect l="0" t="0" r="r" b="b"/>
              <a:pathLst>
                <a:path w="492" h="998">
                  <a:moveTo>
                    <a:pt x="330" y="261"/>
                  </a:moveTo>
                  <a:lnTo>
                    <a:pt x="392" y="273"/>
                  </a:lnTo>
                  <a:lnTo>
                    <a:pt x="436" y="311"/>
                  </a:lnTo>
                  <a:lnTo>
                    <a:pt x="454" y="369"/>
                  </a:lnTo>
                  <a:lnTo>
                    <a:pt x="448" y="381"/>
                  </a:lnTo>
                  <a:lnTo>
                    <a:pt x="448" y="394"/>
                  </a:lnTo>
                  <a:lnTo>
                    <a:pt x="448" y="407"/>
                  </a:lnTo>
                  <a:lnTo>
                    <a:pt x="342" y="820"/>
                  </a:lnTo>
                  <a:lnTo>
                    <a:pt x="311" y="890"/>
                  </a:lnTo>
                  <a:lnTo>
                    <a:pt x="268" y="941"/>
                  </a:lnTo>
                  <a:lnTo>
                    <a:pt x="212" y="979"/>
                  </a:lnTo>
                  <a:lnTo>
                    <a:pt x="156" y="998"/>
                  </a:lnTo>
                  <a:lnTo>
                    <a:pt x="112" y="998"/>
                  </a:lnTo>
                  <a:lnTo>
                    <a:pt x="50" y="992"/>
                  </a:lnTo>
                  <a:lnTo>
                    <a:pt x="13" y="967"/>
                  </a:lnTo>
                  <a:lnTo>
                    <a:pt x="0" y="928"/>
                  </a:lnTo>
                  <a:lnTo>
                    <a:pt x="0" y="903"/>
                  </a:lnTo>
                  <a:lnTo>
                    <a:pt x="13" y="890"/>
                  </a:lnTo>
                  <a:lnTo>
                    <a:pt x="25" y="871"/>
                  </a:lnTo>
                  <a:lnTo>
                    <a:pt x="44" y="865"/>
                  </a:lnTo>
                  <a:lnTo>
                    <a:pt x="63" y="858"/>
                  </a:lnTo>
                  <a:lnTo>
                    <a:pt x="81" y="865"/>
                  </a:lnTo>
                  <a:lnTo>
                    <a:pt x="94" y="871"/>
                  </a:lnTo>
                  <a:lnTo>
                    <a:pt x="100" y="884"/>
                  </a:lnTo>
                  <a:lnTo>
                    <a:pt x="106" y="903"/>
                  </a:lnTo>
                  <a:lnTo>
                    <a:pt x="106" y="916"/>
                  </a:lnTo>
                  <a:lnTo>
                    <a:pt x="100" y="928"/>
                  </a:lnTo>
                  <a:lnTo>
                    <a:pt x="94" y="941"/>
                  </a:lnTo>
                  <a:lnTo>
                    <a:pt x="81" y="954"/>
                  </a:lnTo>
                  <a:lnTo>
                    <a:pt x="69" y="960"/>
                  </a:lnTo>
                  <a:lnTo>
                    <a:pt x="87" y="967"/>
                  </a:lnTo>
                  <a:lnTo>
                    <a:pt x="106" y="967"/>
                  </a:lnTo>
                  <a:lnTo>
                    <a:pt x="175" y="948"/>
                  </a:lnTo>
                  <a:lnTo>
                    <a:pt x="224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1" y="381"/>
                  </a:lnTo>
                  <a:lnTo>
                    <a:pt x="367" y="369"/>
                  </a:lnTo>
                  <a:lnTo>
                    <a:pt x="367" y="356"/>
                  </a:lnTo>
                  <a:lnTo>
                    <a:pt x="367" y="343"/>
                  </a:lnTo>
                  <a:lnTo>
                    <a:pt x="367" y="324"/>
                  </a:lnTo>
                  <a:lnTo>
                    <a:pt x="361" y="311"/>
                  </a:lnTo>
                  <a:lnTo>
                    <a:pt x="355" y="299"/>
                  </a:lnTo>
                  <a:lnTo>
                    <a:pt x="342" y="292"/>
                  </a:lnTo>
                  <a:lnTo>
                    <a:pt x="330" y="286"/>
                  </a:lnTo>
                  <a:lnTo>
                    <a:pt x="280" y="299"/>
                  </a:lnTo>
                  <a:lnTo>
                    <a:pt x="237" y="331"/>
                  </a:lnTo>
                  <a:lnTo>
                    <a:pt x="199" y="375"/>
                  </a:lnTo>
                  <a:lnTo>
                    <a:pt x="175" y="426"/>
                  </a:lnTo>
                  <a:lnTo>
                    <a:pt x="168" y="439"/>
                  </a:lnTo>
                  <a:lnTo>
                    <a:pt x="168" y="445"/>
                  </a:lnTo>
                  <a:lnTo>
                    <a:pt x="162" y="445"/>
                  </a:lnTo>
                  <a:lnTo>
                    <a:pt x="156" y="445"/>
                  </a:lnTo>
                  <a:lnTo>
                    <a:pt x="150" y="445"/>
                  </a:lnTo>
                  <a:lnTo>
                    <a:pt x="143" y="445"/>
                  </a:lnTo>
                  <a:lnTo>
                    <a:pt x="137" y="439"/>
                  </a:lnTo>
                  <a:lnTo>
                    <a:pt x="131" y="432"/>
                  </a:lnTo>
                  <a:lnTo>
                    <a:pt x="137" y="413"/>
                  </a:lnTo>
                  <a:lnTo>
                    <a:pt x="156" y="381"/>
                  </a:lnTo>
                  <a:lnTo>
                    <a:pt x="187" y="337"/>
                  </a:lnTo>
                  <a:lnTo>
                    <a:pt x="224" y="299"/>
                  </a:lnTo>
                  <a:lnTo>
                    <a:pt x="274" y="267"/>
                  </a:lnTo>
                  <a:lnTo>
                    <a:pt x="330" y="261"/>
                  </a:lnTo>
                  <a:close/>
                  <a:moveTo>
                    <a:pt x="448" y="0"/>
                  </a:moveTo>
                  <a:lnTo>
                    <a:pt x="467" y="6"/>
                  </a:lnTo>
                  <a:lnTo>
                    <a:pt x="479" y="13"/>
                  </a:lnTo>
                  <a:lnTo>
                    <a:pt x="485" y="19"/>
                  </a:lnTo>
                  <a:lnTo>
                    <a:pt x="492" y="32"/>
                  </a:lnTo>
                  <a:lnTo>
                    <a:pt x="492" y="44"/>
                  </a:lnTo>
                  <a:lnTo>
                    <a:pt x="492" y="63"/>
                  </a:lnTo>
                  <a:lnTo>
                    <a:pt x="479" y="82"/>
                  </a:lnTo>
                  <a:lnTo>
                    <a:pt x="467" y="95"/>
                  </a:lnTo>
                  <a:lnTo>
                    <a:pt x="448" y="108"/>
                  </a:lnTo>
                  <a:lnTo>
                    <a:pt x="429" y="108"/>
                  </a:lnTo>
                  <a:lnTo>
                    <a:pt x="417" y="108"/>
                  </a:lnTo>
                  <a:lnTo>
                    <a:pt x="405" y="102"/>
                  </a:lnTo>
                  <a:lnTo>
                    <a:pt x="392" y="89"/>
                  </a:lnTo>
                  <a:lnTo>
                    <a:pt x="386" y="76"/>
                  </a:lnTo>
                  <a:lnTo>
                    <a:pt x="386" y="63"/>
                  </a:lnTo>
                  <a:lnTo>
                    <a:pt x="392" y="38"/>
                  </a:lnTo>
                  <a:lnTo>
                    <a:pt x="405" y="19"/>
                  </a:lnTo>
                  <a:lnTo>
                    <a:pt x="423" y="6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177" y="4132"/>
              <a:ext cx="796" cy="941"/>
            </a:xfrm>
            <a:custGeom>
              <a:avLst/>
              <a:gdLst/>
              <a:ahLst/>
              <a:cxnLst>
                <a:cxn ang="0">
                  <a:pos x="740" y="0"/>
                </a:cxn>
                <a:cxn ang="0">
                  <a:pos x="765" y="0"/>
                </a:cxn>
                <a:cxn ang="0">
                  <a:pos x="783" y="13"/>
                </a:cxn>
                <a:cxn ang="0">
                  <a:pos x="796" y="32"/>
                </a:cxn>
                <a:cxn ang="0">
                  <a:pos x="783" y="57"/>
                </a:cxn>
                <a:cxn ang="0">
                  <a:pos x="765" y="64"/>
                </a:cxn>
                <a:cxn ang="0">
                  <a:pos x="740" y="64"/>
                </a:cxn>
                <a:cxn ang="0">
                  <a:pos x="379" y="76"/>
                </a:cxn>
                <a:cxn ang="0">
                  <a:pos x="199" y="172"/>
                </a:cxn>
                <a:cxn ang="0">
                  <a:pos x="87" y="337"/>
                </a:cxn>
                <a:cxn ang="0">
                  <a:pos x="740" y="439"/>
                </a:cxn>
                <a:cxn ang="0">
                  <a:pos x="765" y="439"/>
                </a:cxn>
                <a:cxn ang="0">
                  <a:pos x="783" y="452"/>
                </a:cxn>
                <a:cxn ang="0">
                  <a:pos x="796" y="471"/>
                </a:cxn>
                <a:cxn ang="0">
                  <a:pos x="783" y="496"/>
                </a:cxn>
                <a:cxn ang="0">
                  <a:pos x="765" y="502"/>
                </a:cxn>
                <a:cxn ang="0">
                  <a:pos x="740" y="502"/>
                </a:cxn>
                <a:cxn ang="0">
                  <a:pos x="62" y="502"/>
                </a:cxn>
                <a:cxn ang="0">
                  <a:pos x="131" y="700"/>
                </a:cxn>
                <a:cxn ang="0">
                  <a:pos x="286" y="833"/>
                </a:cxn>
                <a:cxn ang="0">
                  <a:pos x="491" y="878"/>
                </a:cxn>
                <a:cxn ang="0">
                  <a:pos x="752" y="878"/>
                </a:cxn>
                <a:cxn ang="0">
                  <a:pos x="777" y="884"/>
                </a:cxn>
                <a:cxn ang="0">
                  <a:pos x="790" y="897"/>
                </a:cxn>
                <a:cxn ang="0">
                  <a:pos x="790" y="929"/>
                </a:cxn>
                <a:cxn ang="0">
                  <a:pos x="777" y="941"/>
                </a:cxn>
                <a:cxn ang="0">
                  <a:pos x="752" y="941"/>
                </a:cxn>
                <a:cxn ang="0">
                  <a:pos x="485" y="941"/>
                </a:cxn>
                <a:cxn ang="0">
                  <a:pos x="236" y="878"/>
                </a:cxn>
                <a:cxn ang="0">
                  <a:pos x="62" y="712"/>
                </a:cxn>
                <a:cxn ang="0">
                  <a:pos x="0" y="471"/>
                </a:cxn>
                <a:cxn ang="0">
                  <a:pos x="62" y="235"/>
                </a:cxn>
                <a:cxn ang="0">
                  <a:pos x="236" y="64"/>
                </a:cxn>
                <a:cxn ang="0">
                  <a:pos x="485" y="0"/>
                </a:cxn>
              </a:cxnLst>
              <a:rect l="0" t="0" r="r" b="b"/>
              <a:pathLst>
                <a:path w="796" h="941">
                  <a:moveTo>
                    <a:pt x="485" y="0"/>
                  </a:moveTo>
                  <a:lnTo>
                    <a:pt x="740" y="0"/>
                  </a:lnTo>
                  <a:lnTo>
                    <a:pt x="752" y="0"/>
                  </a:lnTo>
                  <a:lnTo>
                    <a:pt x="765" y="0"/>
                  </a:lnTo>
                  <a:lnTo>
                    <a:pt x="777" y="6"/>
                  </a:lnTo>
                  <a:lnTo>
                    <a:pt x="783" y="13"/>
                  </a:lnTo>
                  <a:lnTo>
                    <a:pt x="790" y="19"/>
                  </a:lnTo>
                  <a:lnTo>
                    <a:pt x="796" y="32"/>
                  </a:lnTo>
                  <a:lnTo>
                    <a:pt x="790" y="45"/>
                  </a:lnTo>
                  <a:lnTo>
                    <a:pt x="783" y="57"/>
                  </a:lnTo>
                  <a:lnTo>
                    <a:pt x="777" y="64"/>
                  </a:lnTo>
                  <a:lnTo>
                    <a:pt x="765" y="64"/>
                  </a:lnTo>
                  <a:lnTo>
                    <a:pt x="752" y="64"/>
                  </a:lnTo>
                  <a:lnTo>
                    <a:pt x="740" y="64"/>
                  </a:lnTo>
                  <a:lnTo>
                    <a:pt x="491" y="64"/>
                  </a:lnTo>
                  <a:lnTo>
                    <a:pt x="379" y="76"/>
                  </a:lnTo>
                  <a:lnTo>
                    <a:pt x="286" y="114"/>
                  </a:lnTo>
                  <a:lnTo>
                    <a:pt x="199" y="172"/>
                  </a:lnTo>
                  <a:lnTo>
                    <a:pt x="131" y="248"/>
                  </a:lnTo>
                  <a:lnTo>
                    <a:pt x="87" y="337"/>
                  </a:lnTo>
                  <a:lnTo>
                    <a:pt x="62" y="439"/>
                  </a:lnTo>
                  <a:lnTo>
                    <a:pt x="740" y="439"/>
                  </a:lnTo>
                  <a:lnTo>
                    <a:pt x="752" y="439"/>
                  </a:lnTo>
                  <a:lnTo>
                    <a:pt x="765" y="439"/>
                  </a:lnTo>
                  <a:lnTo>
                    <a:pt x="777" y="445"/>
                  </a:lnTo>
                  <a:lnTo>
                    <a:pt x="783" y="452"/>
                  </a:lnTo>
                  <a:lnTo>
                    <a:pt x="790" y="458"/>
                  </a:lnTo>
                  <a:lnTo>
                    <a:pt x="796" y="471"/>
                  </a:lnTo>
                  <a:lnTo>
                    <a:pt x="790" y="483"/>
                  </a:lnTo>
                  <a:lnTo>
                    <a:pt x="783" y="496"/>
                  </a:lnTo>
                  <a:lnTo>
                    <a:pt x="777" y="502"/>
                  </a:lnTo>
                  <a:lnTo>
                    <a:pt x="765" y="502"/>
                  </a:lnTo>
                  <a:lnTo>
                    <a:pt x="752" y="502"/>
                  </a:lnTo>
                  <a:lnTo>
                    <a:pt x="740" y="502"/>
                  </a:lnTo>
                  <a:lnTo>
                    <a:pt x="740" y="502"/>
                  </a:lnTo>
                  <a:lnTo>
                    <a:pt x="62" y="502"/>
                  </a:lnTo>
                  <a:lnTo>
                    <a:pt x="87" y="611"/>
                  </a:lnTo>
                  <a:lnTo>
                    <a:pt x="131" y="700"/>
                  </a:lnTo>
                  <a:lnTo>
                    <a:pt x="199" y="776"/>
                  </a:lnTo>
                  <a:lnTo>
                    <a:pt x="286" y="833"/>
                  </a:lnTo>
                  <a:lnTo>
                    <a:pt x="379" y="865"/>
                  </a:lnTo>
                  <a:lnTo>
                    <a:pt x="491" y="878"/>
                  </a:lnTo>
                  <a:lnTo>
                    <a:pt x="740" y="878"/>
                  </a:lnTo>
                  <a:lnTo>
                    <a:pt x="752" y="878"/>
                  </a:lnTo>
                  <a:lnTo>
                    <a:pt x="765" y="884"/>
                  </a:lnTo>
                  <a:lnTo>
                    <a:pt x="777" y="884"/>
                  </a:lnTo>
                  <a:lnTo>
                    <a:pt x="783" y="890"/>
                  </a:lnTo>
                  <a:lnTo>
                    <a:pt x="790" y="897"/>
                  </a:lnTo>
                  <a:lnTo>
                    <a:pt x="796" y="916"/>
                  </a:lnTo>
                  <a:lnTo>
                    <a:pt x="790" y="929"/>
                  </a:lnTo>
                  <a:lnTo>
                    <a:pt x="783" y="935"/>
                  </a:lnTo>
                  <a:lnTo>
                    <a:pt x="777" y="941"/>
                  </a:lnTo>
                  <a:lnTo>
                    <a:pt x="765" y="941"/>
                  </a:lnTo>
                  <a:lnTo>
                    <a:pt x="752" y="941"/>
                  </a:lnTo>
                  <a:lnTo>
                    <a:pt x="740" y="941"/>
                  </a:lnTo>
                  <a:lnTo>
                    <a:pt x="485" y="941"/>
                  </a:lnTo>
                  <a:lnTo>
                    <a:pt x="354" y="929"/>
                  </a:lnTo>
                  <a:lnTo>
                    <a:pt x="236" y="878"/>
                  </a:lnTo>
                  <a:lnTo>
                    <a:pt x="137" y="808"/>
                  </a:lnTo>
                  <a:lnTo>
                    <a:pt x="62" y="712"/>
                  </a:lnTo>
                  <a:lnTo>
                    <a:pt x="12" y="598"/>
                  </a:lnTo>
                  <a:lnTo>
                    <a:pt x="0" y="471"/>
                  </a:lnTo>
                  <a:lnTo>
                    <a:pt x="12" y="350"/>
                  </a:lnTo>
                  <a:lnTo>
                    <a:pt x="62" y="235"/>
                  </a:lnTo>
                  <a:lnTo>
                    <a:pt x="137" y="140"/>
                  </a:lnTo>
                  <a:lnTo>
                    <a:pt x="236" y="64"/>
                  </a:lnTo>
                  <a:lnTo>
                    <a:pt x="354" y="19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595" y="3903"/>
              <a:ext cx="876" cy="1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3" y="0"/>
                </a:cxn>
                <a:cxn ang="0">
                  <a:pos x="833" y="0"/>
                </a:cxn>
                <a:cxn ang="0">
                  <a:pos x="876" y="369"/>
                </a:cxn>
                <a:cxn ang="0">
                  <a:pos x="839" y="369"/>
                </a:cxn>
                <a:cxn ang="0">
                  <a:pos x="820" y="267"/>
                </a:cxn>
                <a:cxn ang="0">
                  <a:pos x="802" y="191"/>
                </a:cxn>
                <a:cxn ang="0">
                  <a:pos x="765" y="127"/>
                </a:cxn>
                <a:cxn ang="0">
                  <a:pos x="721" y="83"/>
                </a:cxn>
                <a:cxn ang="0">
                  <a:pos x="646" y="57"/>
                </a:cxn>
                <a:cxn ang="0">
                  <a:pos x="547" y="51"/>
                </a:cxn>
                <a:cxn ang="0">
                  <a:pos x="385" y="51"/>
                </a:cxn>
                <a:cxn ang="0">
                  <a:pos x="354" y="51"/>
                </a:cxn>
                <a:cxn ang="0">
                  <a:pos x="335" y="57"/>
                </a:cxn>
                <a:cxn ang="0">
                  <a:pos x="323" y="57"/>
                </a:cxn>
                <a:cxn ang="0">
                  <a:pos x="311" y="70"/>
                </a:cxn>
                <a:cxn ang="0">
                  <a:pos x="311" y="83"/>
                </a:cxn>
                <a:cxn ang="0">
                  <a:pos x="304" y="95"/>
                </a:cxn>
                <a:cxn ang="0">
                  <a:pos x="304" y="114"/>
                </a:cxn>
                <a:cxn ang="0">
                  <a:pos x="304" y="980"/>
                </a:cxn>
                <a:cxn ang="0">
                  <a:pos x="304" y="1011"/>
                </a:cxn>
                <a:cxn ang="0">
                  <a:pos x="317" y="1030"/>
                </a:cxn>
                <a:cxn ang="0">
                  <a:pos x="335" y="1049"/>
                </a:cxn>
                <a:cxn ang="0">
                  <a:pos x="385" y="1056"/>
                </a:cxn>
                <a:cxn ang="0">
                  <a:pos x="460" y="1056"/>
                </a:cxn>
                <a:cxn ang="0">
                  <a:pos x="510" y="1056"/>
                </a:cxn>
                <a:cxn ang="0">
                  <a:pos x="510" y="1107"/>
                </a:cxn>
                <a:cxn ang="0">
                  <a:pos x="454" y="1107"/>
                </a:cxn>
                <a:cxn ang="0">
                  <a:pos x="379" y="1107"/>
                </a:cxn>
                <a:cxn ang="0">
                  <a:pos x="304" y="1107"/>
                </a:cxn>
                <a:cxn ang="0">
                  <a:pos x="242" y="1100"/>
                </a:cxn>
                <a:cxn ang="0">
                  <a:pos x="186" y="1107"/>
                </a:cxn>
                <a:cxn ang="0">
                  <a:pos x="118" y="1107"/>
                </a:cxn>
                <a:cxn ang="0">
                  <a:pos x="49" y="1107"/>
                </a:cxn>
                <a:cxn ang="0">
                  <a:pos x="0" y="1107"/>
                </a:cxn>
                <a:cxn ang="0">
                  <a:pos x="0" y="1056"/>
                </a:cxn>
                <a:cxn ang="0">
                  <a:pos x="37" y="1056"/>
                </a:cxn>
                <a:cxn ang="0">
                  <a:pos x="99" y="1056"/>
                </a:cxn>
                <a:cxn ang="0">
                  <a:pos x="136" y="1049"/>
                </a:cxn>
                <a:cxn ang="0">
                  <a:pos x="155" y="1030"/>
                </a:cxn>
                <a:cxn ang="0">
                  <a:pos x="161" y="1011"/>
                </a:cxn>
                <a:cxn ang="0">
                  <a:pos x="168" y="980"/>
                </a:cxn>
                <a:cxn ang="0">
                  <a:pos x="168" y="127"/>
                </a:cxn>
                <a:cxn ang="0">
                  <a:pos x="161" y="95"/>
                </a:cxn>
                <a:cxn ang="0">
                  <a:pos x="155" y="76"/>
                </a:cxn>
                <a:cxn ang="0">
                  <a:pos x="136" y="64"/>
                </a:cxn>
                <a:cxn ang="0">
                  <a:pos x="99" y="51"/>
                </a:cxn>
                <a:cxn ang="0">
                  <a:pos x="37" y="51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876" h="1107">
                  <a:moveTo>
                    <a:pt x="0" y="0"/>
                  </a:moveTo>
                  <a:lnTo>
                    <a:pt x="833" y="0"/>
                  </a:lnTo>
                  <a:lnTo>
                    <a:pt x="833" y="0"/>
                  </a:lnTo>
                  <a:lnTo>
                    <a:pt x="876" y="369"/>
                  </a:lnTo>
                  <a:lnTo>
                    <a:pt x="839" y="369"/>
                  </a:lnTo>
                  <a:lnTo>
                    <a:pt x="820" y="267"/>
                  </a:lnTo>
                  <a:lnTo>
                    <a:pt x="802" y="191"/>
                  </a:lnTo>
                  <a:lnTo>
                    <a:pt x="765" y="127"/>
                  </a:lnTo>
                  <a:lnTo>
                    <a:pt x="721" y="83"/>
                  </a:lnTo>
                  <a:lnTo>
                    <a:pt x="646" y="57"/>
                  </a:lnTo>
                  <a:lnTo>
                    <a:pt x="547" y="51"/>
                  </a:lnTo>
                  <a:lnTo>
                    <a:pt x="385" y="51"/>
                  </a:lnTo>
                  <a:lnTo>
                    <a:pt x="354" y="51"/>
                  </a:lnTo>
                  <a:lnTo>
                    <a:pt x="335" y="57"/>
                  </a:lnTo>
                  <a:lnTo>
                    <a:pt x="323" y="57"/>
                  </a:lnTo>
                  <a:lnTo>
                    <a:pt x="311" y="70"/>
                  </a:lnTo>
                  <a:lnTo>
                    <a:pt x="311" y="83"/>
                  </a:lnTo>
                  <a:lnTo>
                    <a:pt x="304" y="95"/>
                  </a:lnTo>
                  <a:lnTo>
                    <a:pt x="304" y="114"/>
                  </a:lnTo>
                  <a:lnTo>
                    <a:pt x="304" y="980"/>
                  </a:lnTo>
                  <a:lnTo>
                    <a:pt x="304" y="1011"/>
                  </a:lnTo>
                  <a:lnTo>
                    <a:pt x="317" y="1030"/>
                  </a:lnTo>
                  <a:lnTo>
                    <a:pt x="335" y="1049"/>
                  </a:lnTo>
                  <a:lnTo>
                    <a:pt x="385" y="1056"/>
                  </a:lnTo>
                  <a:lnTo>
                    <a:pt x="460" y="1056"/>
                  </a:lnTo>
                  <a:lnTo>
                    <a:pt x="510" y="1056"/>
                  </a:lnTo>
                  <a:lnTo>
                    <a:pt x="510" y="1107"/>
                  </a:lnTo>
                  <a:lnTo>
                    <a:pt x="454" y="1107"/>
                  </a:lnTo>
                  <a:lnTo>
                    <a:pt x="379" y="1107"/>
                  </a:lnTo>
                  <a:lnTo>
                    <a:pt x="304" y="1107"/>
                  </a:lnTo>
                  <a:lnTo>
                    <a:pt x="242" y="1100"/>
                  </a:lnTo>
                  <a:lnTo>
                    <a:pt x="186" y="1107"/>
                  </a:lnTo>
                  <a:lnTo>
                    <a:pt x="118" y="1107"/>
                  </a:lnTo>
                  <a:lnTo>
                    <a:pt x="49" y="1107"/>
                  </a:lnTo>
                  <a:lnTo>
                    <a:pt x="0" y="1107"/>
                  </a:lnTo>
                  <a:lnTo>
                    <a:pt x="0" y="1056"/>
                  </a:lnTo>
                  <a:lnTo>
                    <a:pt x="37" y="1056"/>
                  </a:lnTo>
                  <a:lnTo>
                    <a:pt x="99" y="1056"/>
                  </a:lnTo>
                  <a:lnTo>
                    <a:pt x="136" y="1049"/>
                  </a:lnTo>
                  <a:lnTo>
                    <a:pt x="155" y="1030"/>
                  </a:lnTo>
                  <a:lnTo>
                    <a:pt x="161" y="1011"/>
                  </a:lnTo>
                  <a:lnTo>
                    <a:pt x="168" y="980"/>
                  </a:lnTo>
                  <a:lnTo>
                    <a:pt x="168" y="127"/>
                  </a:lnTo>
                  <a:lnTo>
                    <a:pt x="161" y="95"/>
                  </a:lnTo>
                  <a:lnTo>
                    <a:pt x="155" y="76"/>
                  </a:lnTo>
                  <a:lnTo>
                    <a:pt x="136" y="64"/>
                  </a:lnTo>
                  <a:lnTo>
                    <a:pt x="99" y="51"/>
                  </a:lnTo>
                  <a:lnTo>
                    <a:pt x="37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5596" y="4482"/>
              <a:ext cx="342" cy="776"/>
            </a:xfrm>
            <a:custGeom>
              <a:avLst/>
              <a:gdLst/>
              <a:ahLst/>
              <a:cxnLst>
                <a:cxn ang="0">
                  <a:pos x="217" y="273"/>
                </a:cxn>
                <a:cxn ang="0">
                  <a:pos x="267" y="356"/>
                </a:cxn>
                <a:cxn ang="0">
                  <a:pos x="267" y="394"/>
                </a:cxn>
                <a:cxn ang="0">
                  <a:pos x="236" y="458"/>
                </a:cxn>
                <a:cxn ang="0">
                  <a:pos x="211" y="540"/>
                </a:cxn>
                <a:cxn ang="0">
                  <a:pos x="161" y="655"/>
                </a:cxn>
                <a:cxn ang="0">
                  <a:pos x="155" y="706"/>
                </a:cxn>
                <a:cxn ang="0">
                  <a:pos x="161" y="731"/>
                </a:cxn>
                <a:cxn ang="0">
                  <a:pos x="180" y="744"/>
                </a:cxn>
                <a:cxn ang="0">
                  <a:pos x="267" y="680"/>
                </a:cxn>
                <a:cxn ang="0">
                  <a:pos x="305" y="598"/>
                </a:cxn>
                <a:cxn ang="0">
                  <a:pos x="317" y="585"/>
                </a:cxn>
                <a:cxn ang="0">
                  <a:pos x="329" y="585"/>
                </a:cxn>
                <a:cxn ang="0">
                  <a:pos x="342" y="591"/>
                </a:cxn>
                <a:cxn ang="0">
                  <a:pos x="336" y="617"/>
                </a:cxn>
                <a:cxn ang="0">
                  <a:pos x="305" y="693"/>
                </a:cxn>
                <a:cxn ang="0">
                  <a:pos x="230" y="763"/>
                </a:cxn>
                <a:cxn ang="0">
                  <a:pos x="124" y="763"/>
                </a:cxn>
                <a:cxn ang="0">
                  <a:pos x="74" y="680"/>
                </a:cxn>
                <a:cxn ang="0">
                  <a:pos x="81" y="629"/>
                </a:cxn>
                <a:cxn ang="0">
                  <a:pos x="168" y="401"/>
                </a:cxn>
                <a:cxn ang="0">
                  <a:pos x="186" y="350"/>
                </a:cxn>
                <a:cxn ang="0">
                  <a:pos x="186" y="311"/>
                </a:cxn>
                <a:cxn ang="0">
                  <a:pos x="174" y="292"/>
                </a:cxn>
                <a:cxn ang="0">
                  <a:pos x="124" y="299"/>
                </a:cxn>
                <a:cxn ang="0">
                  <a:pos x="62" y="369"/>
                </a:cxn>
                <a:cxn ang="0">
                  <a:pos x="37" y="439"/>
                </a:cxn>
                <a:cxn ang="0">
                  <a:pos x="18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8" y="381"/>
                </a:cxn>
                <a:cxn ang="0">
                  <a:pos x="74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5" y="25"/>
                </a:cxn>
                <a:cxn ang="0">
                  <a:pos x="311" y="44"/>
                </a:cxn>
                <a:cxn ang="0">
                  <a:pos x="311" y="63"/>
                </a:cxn>
                <a:cxn ang="0">
                  <a:pos x="286" y="95"/>
                </a:cxn>
                <a:cxn ang="0">
                  <a:pos x="249" y="108"/>
                </a:cxn>
                <a:cxn ang="0">
                  <a:pos x="224" y="102"/>
                </a:cxn>
                <a:cxn ang="0">
                  <a:pos x="205" y="76"/>
                </a:cxn>
                <a:cxn ang="0">
                  <a:pos x="211" y="44"/>
                </a:cxn>
                <a:cxn ang="0">
                  <a:pos x="230" y="13"/>
                </a:cxn>
                <a:cxn ang="0">
                  <a:pos x="267" y="0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7" y="273"/>
                  </a:lnTo>
                  <a:lnTo>
                    <a:pt x="255" y="305"/>
                  </a:lnTo>
                  <a:lnTo>
                    <a:pt x="267" y="356"/>
                  </a:lnTo>
                  <a:lnTo>
                    <a:pt x="267" y="375"/>
                  </a:lnTo>
                  <a:lnTo>
                    <a:pt x="267" y="394"/>
                  </a:lnTo>
                  <a:lnTo>
                    <a:pt x="255" y="420"/>
                  </a:lnTo>
                  <a:lnTo>
                    <a:pt x="236" y="458"/>
                  </a:lnTo>
                  <a:lnTo>
                    <a:pt x="224" y="509"/>
                  </a:lnTo>
                  <a:lnTo>
                    <a:pt x="211" y="540"/>
                  </a:lnTo>
                  <a:lnTo>
                    <a:pt x="174" y="629"/>
                  </a:lnTo>
                  <a:lnTo>
                    <a:pt x="161" y="655"/>
                  </a:lnTo>
                  <a:lnTo>
                    <a:pt x="155" y="680"/>
                  </a:lnTo>
                  <a:lnTo>
                    <a:pt x="155" y="706"/>
                  </a:lnTo>
                  <a:lnTo>
                    <a:pt x="155" y="719"/>
                  </a:lnTo>
                  <a:lnTo>
                    <a:pt x="161" y="731"/>
                  </a:lnTo>
                  <a:lnTo>
                    <a:pt x="168" y="744"/>
                  </a:lnTo>
                  <a:lnTo>
                    <a:pt x="180" y="744"/>
                  </a:lnTo>
                  <a:lnTo>
                    <a:pt x="230" y="731"/>
                  </a:lnTo>
                  <a:lnTo>
                    <a:pt x="267" y="680"/>
                  </a:lnTo>
                  <a:lnTo>
                    <a:pt x="305" y="604"/>
                  </a:lnTo>
                  <a:lnTo>
                    <a:pt x="305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23" y="585"/>
                  </a:lnTo>
                  <a:lnTo>
                    <a:pt x="329" y="585"/>
                  </a:lnTo>
                  <a:lnTo>
                    <a:pt x="336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36" y="617"/>
                  </a:lnTo>
                  <a:lnTo>
                    <a:pt x="323" y="655"/>
                  </a:lnTo>
                  <a:lnTo>
                    <a:pt x="305" y="693"/>
                  </a:lnTo>
                  <a:lnTo>
                    <a:pt x="273" y="731"/>
                  </a:lnTo>
                  <a:lnTo>
                    <a:pt x="230" y="763"/>
                  </a:lnTo>
                  <a:lnTo>
                    <a:pt x="180" y="776"/>
                  </a:lnTo>
                  <a:lnTo>
                    <a:pt x="124" y="763"/>
                  </a:lnTo>
                  <a:lnTo>
                    <a:pt x="87" y="725"/>
                  </a:lnTo>
                  <a:lnTo>
                    <a:pt x="74" y="680"/>
                  </a:lnTo>
                  <a:lnTo>
                    <a:pt x="74" y="655"/>
                  </a:lnTo>
                  <a:lnTo>
                    <a:pt x="81" y="629"/>
                  </a:lnTo>
                  <a:lnTo>
                    <a:pt x="155" y="445"/>
                  </a:lnTo>
                  <a:lnTo>
                    <a:pt x="168" y="401"/>
                  </a:lnTo>
                  <a:lnTo>
                    <a:pt x="180" y="369"/>
                  </a:lnTo>
                  <a:lnTo>
                    <a:pt x="186" y="350"/>
                  </a:lnTo>
                  <a:lnTo>
                    <a:pt x="186" y="331"/>
                  </a:lnTo>
                  <a:lnTo>
                    <a:pt x="186" y="311"/>
                  </a:lnTo>
                  <a:lnTo>
                    <a:pt x="180" y="299"/>
                  </a:lnTo>
                  <a:lnTo>
                    <a:pt x="174" y="292"/>
                  </a:lnTo>
                  <a:lnTo>
                    <a:pt x="161" y="286"/>
                  </a:lnTo>
                  <a:lnTo>
                    <a:pt x="124" y="299"/>
                  </a:lnTo>
                  <a:lnTo>
                    <a:pt x="93" y="324"/>
                  </a:lnTo>
                  <a:lnTo>
                    <a:pt x="62" y="369"/>
                  </a:lnTo>
                  <a:lnTo>
                    <a:pt x="37" y="432"/>
                  </a:lnTo>
                  <a:lnTo>
                    <a:pt x="37" y="439"/>
                  </a:lnTo>
                  <a:lnTo>
                    <a:pt x="31" y="445"/>
                  </a:lnTo>
                  <a:lnTo>
                    <a:pt x="18" y="445"/>
                  </a:lnTo>
                  <a:lnTo>
                    <a:pt x="12" y="445"/>
                  </a:lnTo>
                  <a:lnTo>
                    <a:pt x="6" y="445"/>
                  </a:lnTo>
                  <a:lnTo>
                    <a:pt x="0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8" y="381"/>
                  </a:lnTo>
                  <a:lnTo>
                    <a:pt x="37" y="337"/>
                  </a:lnTo>
                  <a:lnTo>
                    <a:pt x="74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7" y="0"/>
                  </a:moveTo>
                  <a:lnTo>
                    <a:pt x="286" y="6"/>
                  </a:lnTo>
                  <a:lnTo>
                    <a:pt x="298" y="13"/>
                  </a:lnTo>
                  <a:lnTo>
                    <a:pt x="305" y="25"/>
                  </a:lnTo>
                  <a:lnTo>
                    <a:pt x="311" y="3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63"/>
                  </a:lnTo>
                  <a:lnTo>
                    <a:pt x="298" y="82"/>
                  </a:lnTo>
                  <a:lnTo>
                    <a:pt x="286" y="95"/>
                  </a:lnTo>
                  <a:lnTo>
                    <a:pt x="267" y="108"/>
                  </a:lnTo>
                  <a:lnTo>
                    <a:pt x="249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1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1" y="44"/>
                  </a:lnTo>
                  <a:lnTo>
                    <a:pt x="217" y="25"/>
                  </a:lnTo>
                  <a:lnTo>
                    <a:pt x="230" y="13"/>
                  </a:lnTo>
                  <a:lnTo>
                    <a:pt x="249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5988" y="4482"/>
              <a:ext cx="491" cy="998"/>
            </a:xfrm>
            <a:custGeom>
              <a:avLst/>
              <a:gdLst/>
              <a:ahLst/>
              <a:cxnLst>
                <a:cxn ang="0">
                  <a:pos x="391" y="273"/>
                </a:cxn>
                <a:cxn ang="0">
                  <a:pos x="447" y="369"/>
                </a:cxn>
                <a:cxn ang="0">
                  <a:pos x="447" y="394"/>
                </a:cxn>
                <a:cxn ang="0">
                  <a:pos x="342" y="820"/>
                </a:cxn>
                <a:cxn ang="0">
                  <a:pos x="267" y="941"/>
                </a:cxn>
                <a:cxn ang="0">
                  <a:pos x="155" y="998"/>
                </a:cxn>
                <a:cxn ang="0">
                  <a:pos x="49" y="992"/>
                </a:cxn>
                <a:cxn ang="0">
                  <a:pos x="0" y="928"/>
                </a:cxn>
                <a:cxn ang="0">
                  <a:pos x="12" y="890"/>
                </a:cxn>
                <a:cxn ang="0">
                  <a:pos x="43" y="865"/>
                </a:cxn>
                <a:cxn ang="0">
                  <a:pos x="80" y="865"/>
                </a:cxn>
                <a:cxn ang="0">
                  <a:pos x="99" y="884"/>
                </a:cxn>
                <a:cxn ang="0">
                  <a:pos x="105" y="916"/>
                </a:cxn>
                <a:cxn ang="0">
                  <a:pos x="93" y="941"/>
                </a:cxn>
                <a:cxn ang="0">
                  <a:pos x="68" y="960"/>
                </a:cxn>
                <a:cxn ang="0">
                  <a:pos x="105" y="967"/>
                </a:cxn>
                <a:cxn ang="0">
                  <a:pos x="223" y="897"/>
                </a:cxn>
                <a:cxn ang="0">
                  <a:pos x="255" y="820"/>
                </a:cxn>
                <a:cxn ang="0">
                  <a:pos x="360" y="369"/>
                </a:cxn>
                <a:cxn ang="0">
                  <a:pos x="366" y="343"/>
                </a:cxn>
                <a:cxn ang="0">
                  <a:pos x="360" y="311"/>
                </a:cxn>
                <a:cxn ang="0">
                  <a:pos x="342" y="292"/>
                </a:cxn>
                <a:cxn ang="0">
                  <a:pos x="279" y="299"/>
                </a:cxn>
                <a:cxn ang="0">
                  <a:pos x="199" y="375"/>
                </a:cxn>
                <a:cxn ang="0">
                  <a:pos x="167" y="439"/>
                </a:cxn>
                <a:cxn ang="0">
                  <a:pos x="161" y="445"/>
                </a:cxn>
                <a:cxn ang="0">
                  <a:pos x="149" y="445"/>
                </a:cxn>
                <a:cxn ang="0">
                  <a:pos x="136" y="439"/>
                </a:cxn>
                <a:cxn ang="0">
                  <a:pos x="136" y="413"/>
                </a:cxn>
                <a:cxn ang="0">
                  <a:pos x="186" y="337"/>
                </a:cxn>
                <a:cxn ang="0">
                  <a:pos x="273" y="267"/>
                </a:cxn>
                <a:cxn ang="0">
                  <a:pos x="447" y="0"/>
                </a:cxn>
                <a:cxn ang="0">
                  <a:pos x="478" y="13"/>
                </a:cxn>
                <a:cxn ang="0">
                  <a:pos x="491" y="32"/>
                </a:cxn>
                <a:cxn ang="0">
                  <a:pos x="491" y="63"/>
                </a:cxn>
                <a:cxn ang="0">
                  <a:pos x="466" y="95"/>
                </a:cxn>
                <a:cxn ang="0">
                  <a:pos x="429" y="108"/>
                </a:cxn>
                <a:cxn ang="0">
                  <a:pos x="398" y="102"/>
                </a:cxn>
                <a:cxn ang="0">
                  <a:pos x="385" y="76"/>
                </a:cxn>
                <a:cxn ang="0">
                  <a:pos x="391" y="38"/>
                </a:cxn>
                <a:cxn ang="0">
                  <a:pos x="422" y="6"/>
                </a:cxn>
              </a:cxnLst>
              <a:rect l="0" t="0" r="r" b="b"/>
              <a:pathLst>
                <a:path w="491" h="998">
                  <a:moveTo>
                    <a:pt x="329" y="261"/>
                  </a:moveTo>
                  <a:lnTo>
                    <a:pt x="391" y="273"/>
                  </a:lnTo>
                  <a:lnTo>
                    <a:pt x="435" y="311"/>
                  </a:lnTo>
                  <a:lnTo>
                    <a:pt x="447" y="369"/>
                  </a:lnTo>
                  <a:lnTo>
                    <a:pt x="447" y="381"/>
                  </a:lnTo>
                  <a:lnTo>
                    <a:pt x="447" y="394"/>
                  </a:lnTo>
                  <a:lnTo>
                    <a:pt x="447" y="407"/>
                  </a:lnTo>
                  <a:lnTo>
                    <a:pt x="342" y="820"/>
                  </a:lnTo>
                  <a:lnTo>
                    <a:pt x="310" y="890"/>
                  </a:lnTo>
                  <a:lnTo>
                    <a:pt x="267" y="941"/>
                  </a:lnTo>
                  <a:lnTo>
                    <a:pt x="211" y="979"/>
                  </a:lnTo>
                  <a:lnTo>
                    <a:pt x="155" y="998"/>
                  </a:lnTo>
                  <a:lnTo>
                    <a:pt x="111" y="998"/>
                  </a:lnTo>
                  <a:lnTo>
                    <a:pt x="49" y="992"/>
                  </a:lnTo>
                  <a:lnTo>
                    <a:pt x="12" y="967"/>
                  </a:lnTo>
                  <a:lnTo>
                    <a:pt x="0" y="928"/>
                  </a:lnTo>
                  <a:lnTo>
                    <a:pt x="0" y="903"/>
                  </a:lnTo>
                  <a:lnTo>
                    <a:pt x="12" y="890"/>
                  </a:lnTo>
                  <a:lnTo>
                    <a:pt x="24" y="871"/>
                  </a:lnTo>
                  <a:lnTo>
                    <a:pt x="43" y="865"/>
                  </a:lnTo>
                  <a:lnTo>
                    <a:pt x="62" y="858"/>
                  </a:lnTo>
                  <a:lnTo>
                    <a:pt x="80" y="865"/>
                  </a:lnTo>
                  <a:lnTo>
                    <a:pt x="93" y="871"/>
                  </a:lnTo>
                  <a:lnTo>
                    <a:pt x="99" y="884"/>
                  </a:lnTo>
                  <a:lnTo>
                    <a:pt x="105" y="903"/>
                  </a:lnTo>
                  <a:lnTo>
                    <a:pt x="105" y="916"/>
                  </a:lnTo>
                  <a:lnTo>
                    <a:pt x="99" y="928"/>
                  </a:lnTo>
                  <a:lnTo>
                    <a:pt x="93" y="941"/>
                  </a:lnTo>
                  <a:lnTo>
                    <a:pt x="80" y="954"/>
                  </a:lnTo>
                  <a:lnTo>
                    <a:pt x="68" y="960"/>
                  </a:lnTo>
                  <a:lnTo>
                    <a:pt x="87" y="967"/>
                  </a:lnTo>
                  <a:lnTo>
                    <a:pt x="105" y="967"/>
                  </a:lnTo>
                  <a:lnTo>
                    <a:pt x="174" y="948"/>
                  </a:lnTo>
                  <a:lnTo>
                    <a:pt x="223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0" y="381"/>
                  </a:lnTo>
                  <a:lnTo>
                    <a:pt x="360" y="369"/>
                  </a:lnTo>
                  <a:lnTo>
                    <a:pt x="366" y="356"/>
                  </a:lnTo>
                  <a:lnTo>
                    <a:pt x="366" y="343"/>
                  </a:lnTo>
                  <a:lnTo>
                    <a:pt x="366" y="324"/>
                  </a:lnTo>
                  <a:lnTo>
                    <a:pt x="360" y="311"/>
                  </a:lnTo>
                  <a:lnTo>
                    <a:pt x="354" y="299"/>
                  </a:lnTo>
                  <a:lnTo>
                    <a:pt x="342" y="292"/>
                  </a:lnTo>
                  <a:lnTo>
                    <a:pt x="329" y="286"/>
                  </a:lnTo>
                  <a:lnTo>
                    <a:pt x="279" y="299"/>
                  </a:lnTo>
                  <a:lnTo>
                    <a:pt x="236" y="331"/>
                  </a:lnTo>
                  <a:lnTo>
                    <a:pt x="199" y="375"/>
                  </a:lnTo>
                  <a:lnTo>
                    <a:pt x="174" y="426"/>
                  </a:lnTo>
                  <a:lnTo>
                    <a:pt x="167" y="439"/>
                  </a:lnTo>
                  <a:lnTo>
                    <a:pt x="167" y="445"/>
                  </a:lnTo>
                  <a:lnTo>
                    <a:pt x="161" y="445"/>
                  </a:lnTo>
                  <a:lnTo>
                    <a:pt x="155" y="445"/>
                  </a:lnTo>
                  <a:lnTo>
                    <a:pt x="149" y="445"/>
                  </a:lnTo>
                  <a:lnTo>
                    <a:pt x="143" y="445"/>
                  </a:lnTo>
                  <a:lnTo>
                    <a:pt x="136" y="439"/>
                  </a:lnTo>
                  <a:lnTo>
                    <a:pt x="130" y="432"/>
                  </a:lnTo>
                  <a:lnTo>
                    <a:pt x="136" y="413"/>
                  </a:lnTo>
                  <a:lnTo>
                    <a:pt x="155" y="381"/>
                  </a:lnTo>
                  <a:lnTo>
                    <a:pt x="186" y="337"/>
                  </a:lnTo>
                  <a:lnTo>
                    <a:pt x="223" y="299"/>
                  </a:lnTo>
                  <a:lnTo>
                    <a:pt x="273" y="267"/>
                  </a:lnTo>
                  <a:lnTo>
                    <a:pt x="329" y="261"/>
                  </a:lnTo>
                  <a:close/>
                  <a:moveTo>
                    <a:pt x="447" y="0"/>
                  </a:moveTo>
                  <a:lnTo>
                    <a:pt x="466" y="6"/>
                  </a:lnTo>
                  <a:lnTo>
                    <a:pt x="478" y="13"/>
                  </a:lnTo>
                  <a:lnTo>
                    <a:pt x="485" y="19"/>
                  </a:lnTo>
                  <a:lnTo>
                    <a:pt x="491" y="32"/>
                  </a:lnTo>
                  <a:lnTo>
                    <a:pt x="491" y="44"/>
                  </a:lnTo>
                  <a:lnTo>
                    <a:pt x="491" y="63"/>
                  </a:lnTo>
                  <a:lnTo>
                    <a:pt x="478" y="82"/>
                  </a:lnTo>
                  <a:lnTo>
                    <a:pt x="466" y="95"/>
                  </a:lnTo>
                  <a:lnTo>
                    <a:pt x="447" y="108"/>
                  </a:lnTo>
                  <a:lnTo>
                    <a:pt x="429" y="108"/>
                  </a:lnTo>
                  <a:lnTo>
                    <a:pt x="410" y="108"/>
                  </a:lnTo>
                  <a:lnTo>
                    <a:pt x="398" y="102"/>
                  </a:lnTo>
                  <a:lnTo>
                    <a:pt x="391" y="89"/>
                  </a:lnTo>
                  <a:lnTo>
                    <a:pt x="385" y="76"/>
                  </a:lnTo>
                  <a:lnTo>
                    <a:pt x="385" y="63"/>
                  </a:lnTo>
                  <a:lnTo>
                    <a:pt x="391" y="38"/>
                  </a:lnTo>
                  <a:lnTo>
                    <a:pt x="404" y="19"/>
                  </a:lnTo>
                  <a:lnTo>
                    <a:pt x="422" y="6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7213" y="4412"/>
              <a:ext cx="1057" cy="381"/>
            </a:xfrm>
            <a:custGeom>
              <a:avLst/>
              <a:gdLst/>
              <a:ahLst/>
              <a:cxnLst>
                <a:cxn ang="0">
                  <a:pos x="49" y="318"/>
                </a:cxn>
                <a:cxn ang="0">
                  <a:pos x="1001" y="318"/>
                </a:cxn>
                <a:cxn ang="0">
                  <a:pos x="1013" y="318"/>
                </a:cxn>
                <a:cxn ang="0">
                  <a:pos x="1026" y="318"/>
                </a:cxn>
                <a:cxn ang="0">
                  <a:pos x="1038" y="324"/>
                </a:cxn>
                <a:cxn ang="0">
                  <a:pos x="1050" y="331"/>
                </a:cxn>
                <a:cxn ang="0">
                  <a:pos x="1057" y="337"/>
                </a:cxn>
                <a:cxn ang="0">
                  <a:pos x="1057" y="350"/>
                </a:cxn>
                <a:cxn ang="0">
                  <a:pos x="1057" y="362"/>
                </a:cxn>
                <a:cxn ang="0">
                  <a:pos x="1050" y="375"/>
                </a:cxn>
                <a:cxn ang="0">
                  <a:pos x="1038" y="375"/>
                </a:cxn>
                <a:cxn ang="0">
                  <a:pos x="1026" y="381"/>
                </a:cxn>
                <a:cxn ang="0">
                  <a:pos x="1013" y="381"/>
                </a:cxn>
                <a:cxn ang="0">
                  <a:pos x="1007" y="381"/>
                </a:cxn>
                <a:cxn ang="0">
                  <a:pos x="49" y="381"/>
                </a:cxn>
                <a:cxn ang="0">
                  <a:pos x="37" y="381"/>
                </a:cxn>
                <a:cxn ang="0">
                  <a:pos x="24" y="381"/>
                </a:cxn>
                <a:cxn ang="0">
                  <a:pos x="18" y="375"/>
                </a:cxn>
                <a:cxn ang="0">
                  <a:pos x="6" y="375"/>
                </a:cxn>
                <a:cxn ang="0">
                  <a:pos x="0" y="362"/>
                </a:cxn>
                <a:cxn ang="0">
                  <a:pos x="0" y="350"/>
                </a:cxn>
                <a:cxn ang="0">
                  <a:pos x="0" y="337"/>
                </a:cxn>
                <a:cxn ang="0">
                  <a:pos x="6" y="331"/>
                </a:cxn>
                <a:cxn ang="0">
                  <a:pos x="18" y="324"/>
                </a:cxn>
                <a:cxn ang="0">
                  <a:pos x="24" y="318"/>
                </a:cxn>
                <a:cxn ang="0">
                  <a:pos x="37" y="318"/>
                </a:cxn>
                <a:cxn ang="0">
                  <a:pos x="49" y="318"/>
                </a:cxn>
                <a:cxn ang="0">
                  <a:pos x="49" y="0"/>
                </a:cxn>
                <a:cxn ang="0">
                  <a:pos x="1007" y="0"/>
                </a:cxn>
                <a:cxn ang="0">
                  <a:pos x="1013" y="0"/>
                </a:cxn>
                <a:cxn ang="0">
                  <a:pos x="1026" y="6"/>
                </a:cxn>
                <a:cxn ang="0">
                  <a:pos x="1038" y="6"/>
                </a:cxn>
                <a:cxn ang="0">
                  <a:pos x="1050" y="13"/>
                </a:cxn>
                <a:cxn ang="0">
                  <a:pos x="1057" y="19"/>
                </a:cxn>
                <a:cxn ang="0">
                  <a:pos x="1057" y="32"/>
                </a:cxn>
                <a:cxn ang="0">
                  <a:pos x="1057" y="51"/>
                </a:cxn>
                <a:cxn ang="0">
                  <a:pos x="1050" y="57"/>
                </a:cxn>
                <a:cxn ang="0">
                  <a:pos x="1038" y="63"/>
                </a:cxn>
                <a:cxn ang="0">
                  <a:pos x="1026" y="63"/>
                </a:cxn>
                <a:cxn ang="0">
                  <a:pos x="1013" y="70"/>
                </a:cxn>
                <a:cxn ang="0">
                  <a:pos x="1001" y="70"/>
                </a:cxn>
                <a:cxn ang="0">
                  <a:pos x="49" y="70"/>
                </a:cxn>
                <a:cxn ang="0">
                  <a:pos x="37" y="70"/>
                </a:cxn>
                <a:cxn ang="0">
                  <a:pos x="24" y="63"/>
                </a:cxn>
                <a:cxn ang="0">
                  <a:pos x="18" y="63"/>
                </a:cxn>
                <a:cxn ang="0">
                  <a:pos x="6" y="57"/>
                </a:cxn>
                <a:cxn ang="0">
                  <a:pos x="0" y="51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57" h="381">
                  <a:moveTo>
                    <a:pt x="49" y="318"/>
                  </a:moveTo>
                  <a:lnTo>
                    <a:pt x="1001" y="318"/>
                  </a:lnTo>
                  <a:lnTo>
                    <a:pt x="1013" y="318"/>
                  </a:lnTo>
                  <a:lnTo>
                    <a:pt x="1026" y="318"/>
                  </a:lnTo>
                  <a:lnTo>
                    <a:pt x="1038" y="324"/>
                  </a:lnTo>
                  <a:lnTo>
                    <a:pt x="1050" y="331"/>
                  </a:lnTo>
                  <a:lnTo>
                    <a:pt x="1057" y="337"/>
                  </a:lnTo>
                  <a:lnTo>
                    <a:pt x="1057" y="350"/>
                  </a:lnTo>
                  <a:lnTo>
                    <a:pt x="1057" y="362"/>
                  </a:lnTo>
                  <a:lnTo>
                    <a:pt x="1050" y="375"/>
                  </a:lnTo>
                  <a:lnTo>
                    <a:pt x="1038" y="375"/>
                  </a:lnTo>
                  <a:lnTo>
                    <a:pt x="1026" y="381"/>
                  </a:lnTo>
                  <a:lnTo>
                    <a:pt x="1013" y="381"/>
                  </a:lnTo>
                  <a:lnTo>
                    <a:pt x="1007" y="381"/>
                  </a:lnTo>
                  <a:lnTo>
                    <a:pt x="49" y="381"/>
                  </a:lnTo>
                  <a:lnTo>
                    <a:pt x="37" y="381"/>
                  </a:lnTo>
                  <a:lnTo>
                    <a:pt x="24" y="381"/>
                  </a:lnTo>
                  <a:lnTo>
                    <a:pt x="18" y="375"/>
                  </a:lnTo>
                  <a:lnTo>
                    <a:pt x="6" y="375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0" y="337"/>
                  </a:lnTo>
                  <a:lnTo>
                    <a:pt x="6" y="331"/>
                  </a:lnTo>
                  <a:lnTo>
                    <a:pt x="18" y="324"/>
                  </a:lnTo>
                  <a:lnTo>
                    <a:pt x="24" y="318"/>
                  </a:lnTo>
                  <a:lnTo>
                    <a:pt x="37" y="318"/>
                  </a:lnTo>
                  <a:lnTo>
                    <a:pt x="49" y="318"/>
                  </a:lnTo>
                  <a:close/>
                  <a:moveTo>
                    <a:pt x="49" y="0"/>
                  </a:moveTo>
                  <a:lnTo>
                    <a:pt x="1007" y="0"/>
                  </a:lnTo>
                  <a:lnTo>
                    <a:pt x="1013" y="0"/>
                  </a:lnTo>
                  <a:lnTo>
                    <a:pt x="1026" y="6"/>
                  </a:lnTo>
                  <a:lnTo>
                    <a:pt x="1038" y="6"/>
                  </a:lnTo>
                  <a:lnTo>
                    <a:pt x="1050" y="13"/>
                  </a:lnTo>
                  <a:lnTo>
                    <a:pt x="1057" y="19"/>
                  </a:lnTo>
                  <a:lnTo>
                    <a:pt x="1057" y="32"/>
                  </a:lnTo>
                  <a:lnTo>
                    <a:pt x="1057" y="51"/>
                  </a:lnTo>
                  <a:lnTo>
                    <a:pt x="1050" y="57"/>
                  </a:lnTo>
                  <a:lnTo>
                    <a:pt x="1038" y="63"/>
                  </a:lnTo>
                  <a:lnTo>
                    <a:pt x="1026" y="63"/>
                  </a:lnTo>
                  <a:lnTo>
                    <a:pt x="1013" y="70"/>
                  </a:lnTo>
                  <a:lnTo>
                    <a:pt x="1001" y="70"/>
                  </a:lnTo>
                  <a:lnTo>
                    <a:pt x="49" y="70"/>
                  </a:lnTo>
                  <a:lnTo>
                    <a:pt x="37" y="70"/>
                  </a:lnTo>
                  <a:lnTo>
                    <a:pt x="24" y="63"/>
                  </a:lnTo>
                  <a:lnTo>
                    <a:pt x="18" y="63"/>
                  </a:lnTo>
                  <a:lnTo>
                    <a:pt x="6" y="57"/>
                  </a:lnTo>
                  <a:lnTo>
                    <a:pt x="0" y="51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8854" y="3897"/>
              <a:ext cx="1343" cy="1113"/>
            </a:xfrm>
            <a:custGeom>
              <a:avLst/>
              <a:gdLst/>
              <a:ahLst/>
              <a:cxnLst>
                <a:cxn ang="0">
                  <a:pos x="435" y="6"/>
                </a:cxn>
                <a:cxn ang="0">
                  <a:pos x="603" y="6"/>
                </a:cxn>
                <a:cxn ang="0">
                  <a:pos x="703" y="0"/>
                </a:cxn>
                <a:cxn ang="0">
                  <a:pos x="721" y="12"/>
                </a:cxn>
                <a:cxn ang="0">
                  <a:pos x="715" y="44"/>
                </a:cxn>
                <a:cxn ang="0">
                  <a:pos x="672" y="51"/>
                </a:cxn>
                <a:cxn ang="0">
                  <a:pos x="547" y="89"/>
                </a:cxn>
                <a:cxn ang="0">
                  <a:pos x="927" y="508"/>
                </a:cxn>
                <a:cxn ang="0">
                  <a:pos x="1032" y="89"/>
                </a:cxn>
                <a:cxn ang="0">
                  <a:pos x="1020" y="63"/>
                </a:cxn>
                <a:cxn ang="0">
                  <a:pos x="964" y="51"/>
                </a:cxn>
                <a:cxn ang="0">
                  <a:pos x="927" y="51"/>
                </a:cxn>
                <a:cxn ang="0">
                  <a:pos x="883" y="44"/>
                </a:cxn>
                <a:cxn ang="0">
                  <a:pos x="889" y="12"/>
                </a:cxn>
                <a:cxn ang="0">
                  <a:pos x="914" y="0"/>
                </a:cxn>
                <a:cxn ang="0">
                  <a:pos x="1119" y="6"/>
                </a:cxn>
                <a:cxn ang="0">
                  <a:pos x="1275" y="6"/>
                </a:cxn>
                <a:cxn ang="0">
                  <a:pos x="1331" y="6"/>
                </a:cxn>
                <a:cxn ang="0">
                  <a:pos x="1343" y="19"/>
                </a:cxn>
                <a:cxn ang="0">
                  <a:pos x="1325" y="51"/>
                </a:cxn>
                <a:cxn ang="0">
                  <a:pos x="1225" y="57"/>
                </a:cxn>
                <a:cxn ang="0">
                  <a:pos x="1157" y="127"/>
                </a:cxn>
                <a:cxn ang="0">
                  <a:pos x="939" y="1024"/>
                </a:cxn>
                <a:cxn ang="0">
                  <a:pos x="989" y="1062"/>
                </a:cxn>
                <a:cxn ang="0">
                  <a:pos x="1076" y="1068"/>
                </a:cxn>
                <a:cxn ang="0">
                  <a:pos x="1082" y="1100"/>
                </a:cxn>
                <a:cxn ang="0">
                  <a:pos x="1063" y="1113"/>
                </a:cxn>
                <a:cxn ang="0">
                  <a:pos x="846" y="1106"/>
                </a:cxn>
                <a:cxn ang="0">
                  <a:pos x="641" y="1113"/>
                </a:cxn>
                <a:cxn ang="0">
                  <a:pos x="628" y="1113"/>
                </a:cxn>
                <a:cxn ang="0">
                  <a:pos x="622" y="1081"/>
                </a:cxn>
                <a:cxn ang="0">
                  <a:pos x="647" y="1062"/>
                </a:cxn>
                <a:cxn ang="0">
                  <a:pos x="784" y="1049"/>
                </a:cxn>
                <a:cxn ang="0">
                  <a:pos x="827" y="922"/>
                </a:cxn>
                <a:cxn ang="0">
                  <a:pos x="914" y="559"/>
                </a:cxn>
                <a:cxn ang="0">
                  <a:pos x="317" y="1024"/>
                </a:cxn>
                <a:cxn ang="0">
                  <a:pos x="367" y="1062"/>
                </a:cxn>
                <a:cxn ang="0">
                  <a:pos x="454" y="1068"/>
                </a:cxn>
                <a:cxn ang="0">
                  <a:pos x="460" y="1100"/>
                </a:cxn>
                <a:cxn ang="0">
                  <a:pos x="442" y="1113"/>
                </a:cxn>
                <a:cxn ang="0">
                  <a:pos x="230" y="1106"/>
                </a:cxn>
                <a:cxn ang="0">
                  <a:pos x="25" y="1113"/>
                </a:cxn>
                <a:cxn ang="0">
                  <a:pos x="6" y="1113"/>
                </a:cxn>
                <a:cxn ang="0">
                  <a:pos x="6" y="1081"/>
                </a:cxn>
                <a:cxn ang="0">
                  <a:pos x="31" y="1062"/>
                </a:cxn>
                <a:cxn ang="0">
                  <a:pos x="143" y="1055"/>
                </a:cxn>
                <a:cxn ang="0">
                  <a:pos x="193" y="986"/>
                </a:cxn>
                <a:cxn ang="0">
                  <a:pos x="411" y="89"/>
                </a:cxn>
                <a:cxn ang="0">
                  <a:pos x="398" y="63"/>
                </a:cxn>
                <a:cxn ang="0">
                  <a:pos x="348" y="51"/>
                </a:cxn>
                <a:cxn ang="0">
                  <a:pos x="305" y="51"/>
                </a:cxn>
                <a:cxn ang="0">
                  <a:pos x="268" y="44"/>
                </a:cxn>
                <a:cxn ang="0">
                  <a:pos x="268" y="12"/>
                </a:cxn>
                <a:cxn ang="0">
                  <a:pos x="292" y="0"/>
                </a:cxn>
              </a:cxnLst>
              <a:rect l="0" t="0" r="r" b="b"/>
              <a:pathLst>
                <a:path w="1343" h="1113">
                  <a:moveTo>
                    <a:pt x="292" y="0"/>
                  </a:moveTo>
                  <a:lnTo>
                    <a:pt x="355" y="6"/>
                  </a:lnTo>
                  <a:lnTo>
                    <a:pt x="435" y="6"/>
                  </a:lnTo>
                  <a:lnTo>
                    <a:pt x="498" y="6"/>
                  </a:lnTo>
                  <a:lnTo>
                    <a:pt x="541" y="6"/>
                  </a:lnTo>
                  <a:lnTo>
                    <a:pt x="603" y="6"/>
                  </a:lnTo>
                  <a:lnTo>
                    <a:pt x="659" y="6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9" y="6"/>
                  </a:lnTo>
                  <a:lnTo>
                    <a:pt x="715" y="6"/>
                  </a:lnTo>
                  <a:lnTo>
                    <a:pt x="721" y="12"/>
                  </a:lnTo>
                  <a:lnTo>
                    <a:pt x="721" y="19"/>
                  </a:lnTo>
                  <a:lnTo>
                    <a:pt x="721" y="38"/>
                  </a:lnTo>
                  <a:lnTo>
                    <a:pt x="715" y="44"/>
                  </a:lnTo>
                  <a:lnTo>
                    <a:pt x="709" y="51"/>
                  </a:lnTo>
                  <a:lnTo>
                    <a:pt x="690" y="51"/>
                  </a:lnTo>
                  <a:lnTo>
                    <a:pt x="672" y="51"/>
                  </a:lnTo>
                  <a:lnTo>
                    <a:pt x="603" y="57"/>
                  </a:lnTo>
                  <a:lnTo>
                    <a:pt x="566" y="70"/>
                  </a:lnTo>
                  <a:lnTo>
                    <a:pt x="547" y="89"/>
                  </a:lnTo>
                  <a:lnTo>
                    <a:pt x="535" y="127"/>
                  </a:lnTo>
                  <a:lnTo>
                    <a:pt x="442" y="508"/>
                  </a:lnTo>
                  <a:lnTo>
                    <a:pt x="927" y="508"/>
                  </a:lnTo>
                  <a:lnTo>
                    <a:pt x="1026" y="114"/>
                  </a:lnTo>
                  <a:lnTo>
                    <a:pt x="1026" y="95"/>
                  </a:lnTo>
                  <a:lnTo>
                    <a:pt x="1032" y="89"/>
                  </a:lnTo>
                  <a:lnTo>
                    <a:pt x="1032" y="82"/>
                  </a:lnTo>
                  <a:lnTo>
                    <a:pt x="1026" y="70"/>
                  </a:lnTo>
                  <a:lnTo>
                    <a:pt x="1020" y="63"/>
                  </a:lnTo>
                  <a:lnTo>
                    <a:pt x="1007" y="57"/>
                  </a:lnTo>
                  <a:lnTo>
                    <a:pt x="989" y="57"/>
                  </a:lnTo>
                  <a:lnTo>
                    <a:pt x="964" y="51"/>
                  </a:lnTo>
                  <a:lnTo>
                    <a:pt x="945" y="51"/>
                  </a:lnTo>
                  <a:lnTo>
                    <a:pt x="933" y="51"/>
                  </a:lnTo>
                  <a:lnTo>
                    <a:pt x="927" y="51"/>
                  </a:lnTo>
                  <a:lnTo>
                    <a:pt x="908" y="51"/>
                  </a:lnTo>
                  <a:lnTo>
                    <a:pt x="896" y="51"/>
                  </a:lnTo>
                  <a:lnTo>
                    <a:pt x="883" y="44"/>
                  </a:lnTo>
                  <a:lnTo>
                    <a:pt x="883" y="31"/>
                  </a:lnTo>
                  <a:lnTo>
                    <a:pt x="883" y="19"/>
                  </a:lnTo>
                  <a:lnTo>
                    <a:pt x="889" y="12"/>
                  </a:lnTo>
                  <a:lnTo>
                    <a:pt x="896" y="6"/>
                  </a:lnTo>
                  <a:lnTo>
                    <a:pt x="902" y="6"/>
                  </a:lnTo>
                  <a:lnTo>
                    <a:pt x="914" y="0"/>
                  </a:lnTo>
                  <a:lnTo>
                    <a:pt x="976" y="6"/>
                  </a:lnTo>
                  <a:lnTo>
                    <a:pt x="1057" y="6"/>
                  </a:lnTo>
                  <a:lnTo>
                    <a:pt x="1119" y="6"/>
                  </a:lnTo>
                  <a:lnTo>
                    <a:pt x="1163" y="6"/>
                  </a:lnTo>
                  <a:lnTo>
                    <a:pt x="1219" y="6"/>
                  </a:lnTo>
                  <a:lnTo>
                    <a:pt x="1275" y="6"/>
                  </a:lnTo>
                  <a:lnTo>
                    <a:pt x="1325" y="0"/>
                  </a:lnTo>
                  <a:lnTo>
                    <a:pt x="1325" y="0"/>
                  </a:lnTo>
                  <a:lnTo>
                    <a:pt x="1331" y="6"/>
                  </a:lnTo>
                  <a:lnTo>
                    <a:pt x="1337" y="6"/>
                  </a:lnTo>
                  <a:lnTo>
                    <a:pt x="1343" y="12"/>
                  </a:lnTo>
                  <a:lnTo>
                    <a:pt x="1343" y="19"/>
                  </a:lnTo>
                  <a:lnTo>
                    <a:pt x="1343" y="38"/>
                  </a:lnTo>
                  <a:lnTo>
                    <a:pt x="1337" y="44"/>
                  </a:lnTo>
                  <a:lnTo>
                    <a:pt x="1325" y="51"/>
                  </a:lnTo>
                  <a:lnTo>
                    <a:pt x="1312" y="51"/>
                  </a:lnTo>
                  <a:lnTo>
                    <a:pt x="1287" y="51"/>
                  </a:lnTo>
                  <a:lnTo>
                    <a:pt x="1225" y="57"/>
                  </a:lnTo>
                  <a:lnTo>
                    <a:pt x="1188" y="70"/>
                  </a:lnTo>
                  <a:lnTo>
                    <a:pt x="1169" y="89"/>
                  </a:lnTo>
                  <a:lnTo>
                    <a:pt x="1157" y="127"/>
                  </a:lnTo>
                  <a:lnTo>
                    <a:pt x="1157" y="127"/>
                  </a:lnTo>
                  <a:lnTo>
                    <a:pt x="939" y="1005"/>
                  </a:lnTo>
                  <a:lnTo>
                    <a:pt x="939" y="1024"/>
                  </a:lnTo>
                  <a:lnTo>
                    <a:pt x="939" y="1036"/>
                  </a:lnTo>
                  <a:lnTo>
                    <a:pt x="952" y="1055"/>
                  </a:lnTo>
                  <a:lnTo>
                    <a:pt x="989" y="1062"/>
                  </a:lnTo>
                  <a:lnTo>
                    <a:pt x="1039" y="1062"/>
                  </a:lnTo>
                  <a:lnTo>
                    <a:pt x="1057" y="1062"/>
                  </a:lnTo>
                  <a:lnTo>
                    <a:pt x="1076" y="1068"/>
                  </a:lnTo>
                  <a:lnTo>
                    <a:pt x="1082" y="1068"/>
                  </a:lnTo>
                  <a:lnTo>
                    <a:pt x="1082" y="1081"/>
                  </a:lnTo>
                  <a:lnTo>
                    <a:pt x="1082" y="1100"/>
                  </a:lnTo>
                  <a:lnTo>
                    <a:pt x="1076" y="1106"/>
                  </a:lnTo>
                  <a:lnTo>
                    <a:pt x="1070" y="1113"/>
                  </a:lnTo>
                  <a:lnTo>
                    <a:pt x="1063" y="1113"/>
                  </a:lnTo>
                  <a:lnTo>
                    <a:pt x="1051" y="1113"/>
                  </a:lnTo>
                  <a:lnTo>
                    <a:pt x="952" y="1113"/>
                  </a:lnTo>
                  <a:lnTo>
                    <a:pt x="846" y="1106"/>
                  </a:lnTo>
                  <a:lnTo>
                    <a:pt x="784" y="1113"/>
                  </a:lnTo>
                  <a:lnTo>
                    <a:pt x="709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34" y="1113"/>
                  </a:lnTo>
                  <a:lnTo>
                    <a:pt x="628" y="1113"/>
                  </a:lnTo>
                  <a:lnTo>
                    <a:pt x="628" y="1106"/>
                  </a:lnTo>
                  <a:lnTo>
                    <a:pt x="622" y="1094"/>
                  </a:lnTo>
                  <a:lnTo>
                    <a:pt x="622" y="1081"/>
                  </a:lnTo>
                  <a:lnTo>
                    <a:pt x="628" y="1068"/>
                  </a:lnTo>
                  <a:lnTo>
                    <a:pt x="634" y="1068"/>
                  </a:lnTo>
                  <a:lnTo>
                    <a:pt x="647" y="1062"/>
                  </a:lnTo>
                  <a:lnTo>
                    <a:pt x="659" y="1062"/>
                  </a:lnTo>
                  <a:lnTo>
                    <a:pt x="740" y="1062"/>
                  </a:lnTo>
                  <a:lnTo>
                    <a:pt x="784" y="1049"/>
                  </a:lnTo>
                  <a:lnTo>
                    <a:pt x="809" y="1011"/>
                  </a:lnTo>
                  <a:lnTo>
                    <a:pt x="815" y="979"/>
                  </a:lnTo>
                  <a:lnTo>
                    <a:pt x="827" y="922"/>
                  </a:lnTo>
                  <a:lnTo>
                    <a:pt x="852" y="827"/>
                  </a:lnTo>
                  <a:lnTo>
                    <a:pt x="877" y="712"/>
                  </a:lnTo>
                  <a:lnTo>
                    <a:pt x="914" y="559"/>
                  </a:lnTo>
                  <a:lnTo>
                    <a:pt x="429" y="559"/>
                  </a:lnTo>
                  <a:lnTo>
                    <a:pt x="317" y="1005"/>
                  </a:lnTo>
                  <a:lnTo>
                    <a:pt x="317" y="1024"/>
                  </a:lnTo>
                  <a:lnTo>
                    <a:pt x="317" y="1036"/>
                  </a:lnTo>
                  <a:lnTo>
                    <a:pt x="330" y="1055"/>
                  </a:lnTo>
                  <a:lnTo>
                    <a:pt x="367" y="1062"/>
                  </a:lnTo>
                  <a:lnTo>
                    <a:pt x="423" y="1062"/>
                  </a:lnTo>
                  <a:lnTo>
                    <a:pt x="442" y="1062"/>
                  </a:lnTo>
                  <a:lnTo>
                    <a:pt x="454" y="1068"/>
                  </a:lnTo>
                  <a:lnTo>
                    <a:pt x="460" y="1068"/>
                  </a:lnTo>
                  <a:lnTo>
                    <a:pt x="460" y="1081"/>
                  </a:lnTo>
                  <a:lnTo>
                    <a:pt x="460" y="1100"/>
                  </a:lnTo>
                  <a:lnTo>
                    <a:pt x="454" y="1106"/>
                  </a:lnTo>
                  <a:lnTo>
                    <a:pt x="448" y="1113"/>
                  </a:lnTo>
                  <a:lnTo>
                    <a:pt x="442" y="1113"/>
                  </a:lnTo>
                  <a:lnTo>
                    <a:pt x="435" y="1113"/>
                  </a:lnTo>
                  <a:lnTo>
                    <a:pt x="330" y="1113"/>
                  </a:lnTo>
                  <a:lnTo>
                    <a:pt x="230" y="1106"/>
                  </a:lnTo>
                  <a:lnTo>
                    <a:pt x="162" y="1113"/>
                  </a:lnTo>
                  <a:lnTo>
                    <a:pt x="87" y="1113"/>
                  </a:lnTo>
                  <a:lnTo>
                    <a:pt x="25" y="1113"/>
                  </a:lnTo>
                  <a:lnTo>
                    <a:pt x="19" y="1113"/>
                  </a:lnTo>
                  <a:lnTo>
                    <a:pt x="13" y="1113"/>
                  </a:lnTo>
                  <a:lnTo>
                    <a:pt x="6" y="1113"/>
                  </a:lnTo>
                  <a:lnTo>
                    <a:pt x="6" y="1106"/>
                  </a:lnTo>
                  <a:lnTo>
                    <a:pt x="0" y="1094"/>
                  </a:lnTo>
                  <a:lnTo>
                    <a:pt x="6" y="1081"/>
                  </a:lnTo>
                  <a:lnTo>
                    <a:pt x="6" y="1068"/>
                  </a:lnTo>
                  <a:lnTo>
                    <a:pt x="19" y="1068"/>
                  </a:lnTo>
                  <a:lnTo>
                    <a:pt x="31" y="1062"/>
                  </a:lnTo>
                  <a:lnTo>
                    <a:pt x="44" y="1062"/>
                  </a:lnTo>
                  <a:lnTo>
                    <a:pt x="106" y="1062"/>
                  </a:lnTo>
                  <a:lnTo>
                    <a:pt x="143" y="1055"/>
                  </a:lnTo>
                  <a:lnTo>
                    <a:pt x="168" y="1043"/>
                  </a:lnTo>
                  <a:lnTo>
                    <a:pt x="180" y="1017"/>
                  </a:lnTo>
                  <a:lnTo>
                    <a:pt x="193" y="986"/>
                  </a:lnTo>
                  <a:lnTo>
                    <a:pt x="404" y="114"/>
                  </a:lnTo>
                  <a:lnTo>
                    <a:pt x="404" y="95"/>
                  </a:lnTo>
                  <a:lnTo>
                    <a:pt x="411" y="89"/>
                  </a:lnTo>
                  <a:lnTo>
                    <a:pt x="411" y="82"/>
                  </a:lnTo>
                  <a:lnTo>
                    <a:pt x="411" y="70"/>
                  </a:lnTo>
                  <a:lnTo>
                    <a:pt x="398" y="63"/>
                  </a:lnTo>
                  <a:lnTo>
                    <a:pt x="386" y="57"/>
                  </a:lnTo>
                  <a:lnTo>
                    <a:pt x="367" y="57"/>
                  </a:lnTo>
                  <a:lnTo>
                    <a:pt x="348" y="51"/>
                  </a:lnTo>
                  <a:lnTo>
                    <a:pt x="330" y="51"/>
                  </a:lnTo>
                  <a:lnTo>
                    <a:pt x="311" y="51"/>
                  </a:lnTo>
                  <a:lnTo>
                    <a:pt x="305" y="51"/>
                  </a:lnTo>
                  <a:lnTo>
                    <a:pt x="286" y="51"/>
                  </a:lnTo>
                  <a:lnTo>
                    <a:pt x="274" y="51"/>
                  </a:lnTo>
                  <a:lnTo>
                    <a:pt x="268" y="44"/>
                  </a:lnTo>
                  <a:lnTo>
                    <a:pt x="261" y="31"/>
                  </a:lnTo>
                  <a:lnTo>
                    <a:pt x="268" y="19"/>
                  </a:lnTo>
                  <a:lnTo>
                    <a:pt x="268" y="12"/>
                  </a:lnTo>
                  <a:lnTo>
                    <a:pt x="274" y="6"/>
                  </a:lnTo>
                  <a:lnTo>
                    <a:pt x="286" y="6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0241" y="4482"/>
              <a:ext cx="416" cy="763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42" y="0"/>
                </a:cxn>
                <a:cxn ang="0">
                  <a:pos x="255" y="6"/>
                </a:cxn>
                <a:cxn ang="0">
                  <a:pos x="255" y="13"/>
                </a:cxn>
                <a:cxn ang="0">
                  <a:pos x="261" y="32"/>
                </a:cxn>
                <a:cxn ang="0">
                  <a:pos x="261" y="668"/>
                </a:cxn>
                <a:cxn ang="0">
                  <a:pos x="261" y="693"/>
                </a:cxn>
                <a:cxn ang="0">
                  <a:pos x="273" y="712"/>
                </a:cxn>
                <a:cxn ang="0">
                  <a:pos x="304" y="719"/>
                </a:cxn>
                <a:cxn ang="0">
                  <a:pos x="373" y="725"/>
                </a:cxn>
                <a:cxn ang="0">
                  <a:pos x="416" y="725"/>
                </a:cxn>
                <a:cxn ang="0">
                  <a:pos x="416" y="763"/>
                </a:cxn>
                <a:cxn ang="0">
                  <a:pos x="379" y="763"/>
                </a:cxn>
                <a:cxn ang="0">
                  <a:pos x="317" y="763"/>
                </a:cxn>
                <a:cxn ang="0">
                  <a:pos x="255" y="763"/>
                </a:cxn>
                <a:cxn ang="0">
                  <a:pos x="211" y="763"/>
                </a:cxn>
                <a:cxn ang="0">
                  <a:pos x="168" y="763"/>
                </a:cxn>
                <a:cxn ang="0">
                  <a:pos x="106" y="763"/>
                </a:cxn>
                <a:cxn ang="0">
                  <a:pos x="43" y="763"/>
                </a:cxn>
                <a:cxn ang="0">
                  <a:pos x="12" y="763"/>
                </a:cxn>
                <a:cxn ang="0">
                  <a:pos x="12" y="725"/>
                </a:cxn>
                <a:cxn ang="0">
                  <a:pos x="56" y="725"/>
                </a:cxn>
                <a:cxn ang="0">
                  <a:pos x="118" y="719"/>
                </a:cxn>
                <a:cxn ang="0">
                  <a:pos x="149" y="712"/>
                </a:cxn>
                <a:cxn ang="0">
                  <a:pos x="161" y="693"/>
                </a:cxn>
                <a:cxn ang="0">
                  <a:pos x="168" y="668"/>
                </a:cxn>
                <a:cxn ang="0">
                  <a:pos x="168" y="82"/>
                </a:cxn>
                <a:cxn ang="0">
                  <a:pos x="106" y="108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0" y="76"/>
                </a:cxn>
                <a:cxn ang="0">
                  <a:pos x="50" y="70"/>
                </a:cxn>
                <a:cxn ang="0">
                  <a:pos x="106" y="63"/>
                </a:cxn>
                <a:cxn ang="0">
                  <a:pos x="168" y="44"/>
                </a:cxn>
                <a:cxn ang="0">
                  <a:pos x="224" y="0"/>
                </a:cxn>
              </a:cxnLst>
              <a:rect l="0" t="0" r="r" b="b"/>
              <a:pathLst>
                <a:path w="416" h="763">
                  <a:moveTo>
                    <a:pt x="224" y="0"/>
                  </a:moveTo>
                  <a:lnTo>
                    <a:pt x="242" y="0"/>
                  </a:lnTo>
                  <a:lnTo>
                    <a:pt x="255" y="6"/>
                  </a:lnTo>
                  <a:lnTo>
                    <a:pt x="255" y="13"/>
                  </a:lnTo>
                  <a:lnTo>
                    <a:pt x="261" y="32"/>
                  </a:lnTo>
                  <a:lnTo>
                    <a:pt x="261" y="668"/>
                  </a:lnTo>
                  <a:lnTo>
                    <a:pt x="261" y="693"/>
                  </a:lnTo>
                  <a:lnTo>
                    <a:pt x="273" y="712"/>
                  </a:lnTo>
                  <a:lnTo>
                    <a:pt x="304" y="719"/>
                  </a:lnTo>
                  <a:lnTo>
                    <a:pt x="373" y="725"/>
                  </a:lnTo>
                  <a:lnTo>
                    <a:pt x="416" y="725"/>
                  </a:lnTo>
                  <a:lnTo>
                    <a:pt x="416" y="763"/>
                  </a:lnTo>
                  <a:lnTo>
                    <a:pt x="379" y="763"/>
                  </a:lnTo>
                  <a:lnTo>
                    <a:pt x="317" y="763"/>
                  </a:lnTo>
                  <a:lnTo>
                    <a:pt x="255" y="763"/>
                  </a:lnTo>
                  <a:lnTo>
                    <a:pt x="211" y="763"/>
                  </a:lnTo>
                  <a:lnTo>
                    <a:pt x="168" y="763"/>
                  </a:lnTo>
                  <a:lnTo>
                    <a:pt x="106" y="763"/>
                  </a:lnTo>
                  <a:lnTo>
                    <a:pt x="43" y="763"/>
                  </a:lnTo>
                  <a:lnTo>
                    <a:pt x="12" y="763"/>
                  </a:lnTo>
                  <a:lnTo>
                    <a:pt x="12" y="725"/>
                  </a:lnTo>
                  <a:lnTo>
                    <a:pt x="56" y="725"/>
                  </a:lnTo>
                  <a:lnTo>
                    <a:pt x="118" y="719"/>
                  </a:lnTo>
                  <a:lnTo>
                    <a:pt x="149" y="712"/>
                  </a:lnTo>
                  <a:lnTo>
                    <a:pt x="161" y="693"/>
                  </a:lnTo>
                  <a:lnTo>
                    <a:pt x="168" y="668"/>
                  </a:lnTo>
                  <a:lnTo>
                    <a:pt x="168" y="82"/>
                  </a:lnTo>
                  <a:lnTo>
                    <a:pt x="106" y="108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0" y="76"/>
                  </a:lnTo>
                  <a:lnTo>
                    <a:pt x="50" y="70"/>
                  </a:lnTo>
                  <a:lnTo>
                    <a:pt x="106" y="63"/>
                  </a:lnTo>
                  <a:lnTo>
                    <a:pt x="168" y="44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012" y="3789"/>
              <a:ext cx="367" cy="1628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61" y="0"/>
                </a:cxn>
                <a:cxn ang="0">
                  <a:pos x="367" y="6"/>
                </a:cxn>
                <a:cxn ang="0">
                  <a:pos x="367" y="19"/>
                </a:cxn>
                <a:cxn ang="0">
                  <a:pos x="367" y="19"/>
                </a:cxn>
                <a:cxn ang="0">
                  <a:pos x="367" y="25"/>
                </a:cxn>
                <a:cxn ang="0">
                  <a:pos x="361" y="25"/>
                </a:cxn>
                <a:cxn ang="0">
                  <a:pos x="354" y="38"/>
                </a:cxn>
                <a:cxn ang="0">
                  <a:pos x="348" y="44"/>
                </a:cxn>
                <a:cxn ang="0">
                  <a:pos x="261" y="152"/>
                </a:cxn>
                <a:cxn ang="0">
                  <a:pos x="193" y="273"/>
                </a:cxn>
                <a:cxn ang="0">
                  <a:pos x="143" y="400"/>
                </a:cxn>
                <a:cxn ang="0">
                  <a:pos x="112" y="534"/>
                </a:cxn>
                <a:cxn ang="0">
                  <a:pos x="93" y="674"/>
                </a:cxn>
                <a:cxn ang="0">
                  <a:pos x="93" y="814"/>
                </a:cxn>
                <a:cxn ang="0">
                  <a:pos x="93" y="941"/>
                </a:cxn>
                <a:cxn ang="0">
                  <a:pos x="112" y="1074"/>
                </a:cxn>
                <a:cxn ang="0">
                  <a:pos x="143" y="1214"/>
                </a:cxn>
                <a:cxn ang="0">
                  <a:pos x="186" y="1342"/>
                </a:cxn>
                <a:cxn ang="0">
                  <a:pos x="255" y="1469"/>
                </a:cxn>
                <a:cxn ang="0">
                  <a:pos x="342" y="1577"/>
                </a:cxn>
                <a:cxn ang="0">
                  <a:pos x="354" y="1590"/>
                </a:cxn>
                <a:cxn ang="0">
                  <a:pos x="361" y="1602"/>
                </a:cxn>
                <a:cxn ang="0">
                  <a:pos x="367" y="1609"/>
                </a:cxn>
                <a:cxn ang="0">
                  <a:pos x="367" y="1609"/>
                </a:cxn>
                <a:cxn ang="0">
                  <a:pos x="367" y="1615"/>
                </a:cxn>
                <a:cxn ang="0">
                  <a:pos x="367" y="1615"/>
                </a:cxn>
                <a:cxn ang="0">
                  <a:pos x="367" y="1621"/>
                </a:cxn>
                <a:cxn ang="0">
                  <a:pos x="361" y="1628"/>
                </a:cxn>
                <a:cxn ang="0">
                  <a:pos x="348" y="1628"/>
                </a:cxn>
                <a:cxn ang="0">
                  <a:pos x="336" y="1621"/>
                </a:cxn>
                <a:cxn ang="0">
                  <a:pos x="298" y="1596"/>
                </a:cxn>
                <a:cxn ang="0">
                  <a:pos x="255" y="1551"/>
                </a:cxn>
                <a:cxn ang="0">
                  <a:pos x="205" y="1494"/>
                </a:cxn>
                <a:cxn ang="0">
                  <a:pos x="155" y="1418"/>
                </a:cxn>
                <a:cxn ang="0">
                  <a:pos x="106" y="1322"/>
                </a:cxn>
                <a:cxn ang="0">
                  <a:pos x="50" y="1183"/>
                </a:cxn>
                <a:cxn ang="0">
                  <a:pos x="19" y="1049"/>
                </a:cxn>
                <a:cxn ang="0">
                  <a:pos x="0" y="922"/>
                </a:cxn>
                <a:cxn ang="0">
                  <a:pos x="0" y="814"/>
                </a:cxn>
                <a:cxn ang="0">
                  <a:pos x="6" y="667"/>
                </a:cxn>
                <a:cxn ang="0">
                  <a:pos x="37" y="496"/>
                </a:cxn>
                <a:cxn ang="0">
                  <a:pos x="99" y="318"/>
                </a:cxn>
                <a:cxn ang="0">
                  <a:pos x="149" y="222"/>
                </a:cxn>
                <a:cxn ang="0">
                  <a:pos x="205" y="146"/>
                </a:cxn>
                <a:cxn ang="0">
                  <a:pos x="255" y="82"/>
                </a:cxn>
                <a:cxn ang="0">
                  <a:pos x="298" y="38"/>
                </a:cxn>
                <a:cxn ang="0">
                  <a:pos x="336" y="12"/>
                </a:cxn>
                <a:cxn ang="0">
                  <a:pos x="348" y="0"/>
                </a:cxn>
              </a:cxnLst>
              <a:rect l="0" t="0" r="r" b="b"/>
              <a:pathLst>
                <a:path w="367" h="1628">
                  <a:moveTo>
                    <a:pt x="348" y="0"/>
                  </a:moveTo>
                  <a:lnTo>
                    <a:pt x="361" y="0"/>
                  </a:lnTo>
                  <a:lnTo>
                    <a:pt x="367" y="6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1" y="25"/>
                  </a:lnTo>
                  <a:lnTo>
                    <a:pt x="354" y="38"/>
                  </a:lnTo>
                  <a:lnTo>
                    <a:pt x="348" y="44"/>
                  </a:lnTo>
                  <a:lnTo>
                    <a:pt x="261" y="152"/>
                  </a:lnTo>
                  <a:lnTo>
                    <a:pt x="193" y="273"/>
                  </a:lnTo>
                  <a:lnTo>
                    <a:pt x="143" y="400"/>
                  </a:lnTo>
                  <a:lnTo>
                    <a:pt x="112" y="534"/>
                  </a:lnTo>
                  <a:lnTo>
                    <a:pt x="93" y="674"/>
                  </a:lnTo>
                  <a:lnTo>
                    <a:pt x="93" y="814"/>
                  </a:lnTo>
                  <a:lnTo>
                    <a:pt x="93" y="941"/>
                  </a:lnTo>
                  <a:lnTo>
                    <a:pt x="112" y="1074"/>
                  </a:lnTo>
                  <a:lnTo>
                    <a:pt x="143" y="1214"/>
                  </a:lnTo>
                  <a:lnTo>
                    <a:pt x="186" y="1342"/>
                  </a:lnTo>
                  <a:lnTo>
                    <a:pt x="255" y="1469"/>
                  </a:lnTo>
                  <a:lnTo>
                    <a:pt x="342" y="1577"/>
                  </a:lnTo>
                  <a:lnTo>
                    <a:pt x="354" y="1590"/>
                  </a:lnTo>
                  <a:lnTo>
                    <a:pt x="361" y="1602"/>
                  </a:lnTo>
                  <a:lnTo>
                    <a:pt x="367" y="1609"/>
                  </a:lnTo>
                  <a:lnTo>
                    <a:pt x="367" y="1609"/>
                  </a:lnTo>
                  <a:lnTo>
                    <a:pt x="367" y="1615"/>
                  </a:lnTo>
                  <a:lnTo>
                    <a:pt x="367" y="1615"/>
                  </a:lnTo>
                  <a:lnTo>
                    <a:pt x="367" y="1621"/>
                  </a:lnTo>
                  <a:lnTo>
                    <a:pt x="361" y="1628"/>
                  </a:lnTo>
                  <a:lnTo>
                    <a:pt x="348" y="1628"/>
                  </a:lnTo>
                  <a:lnTo>
                    <a:pt x="336" y="1621"/>
                  </a:lnTo>
                  <a:lnTo>
                    <a:pt x="298" y="1596"/>
                  </a:lnTo>
                  <a:lnTo>
                    <a:pt x="255" y="1551"/>
                  </a:lnTo>
                  <a:lnTo>
                    <a:pt x="205" y="1494"/>
                  </a:lnTo>
                  <a:lnTo>
                    <a:pt x="155" y="1418"/>
                  </a:lnTo>
                  <a:lnTo>
                    <a:pt x="106" y="1322"/>
                  </a:lnTo>
                  <a:lnTo>
                    <a:pt x="50" y="1183"/>
                  </a:lnTo>
                  <a:lnTo>
                    <a:pt x="19" y="1049"/>
                  </a:lnTo>
                  <a:lnTo>
                    <a:pt x="0" y="922"/>
                  </a:lnTo>
                  <a:lnTo>
                    <a:pt x="0" y="814"/>
                  </a:lnTo>
                  <a:lnTo>
                    <a:pt x="6" y="667"/>
                  </a:lnTo>
                  <a:lnTo>
                    <a:pt x="37" y="496"/>
                  </a:lnTo>
                  <a:lnTo>
                    <a:pt x="99" y="318"/>
                  </a:lnTo>
                  <a:lnTo>
                    <a:pt x="149" y="222"/>
                  </a:lnTo>
                  <a:lnTo>
                    <a:pt x="205" y="146"/>
                  </a:lnTo>
                  <a:lnTo>
                    <a:pt x="255" y="82"/>
                  </a:lnTo>
                  <a:lnTo>
                    <a:pt x="298" y="38"/>
                  </a:lnTo>
                  <a:lnTo>
                    <a:pt x="336" y="12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559" y="3897"/>
              <a:ext cx="970" cy="11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927" y="0"/>
                </a:cxn>
                <a:cxn ang="0">
                  <a:pos x="970" y="369"/>
                </a:cxn>
                <a:cxn ang="0">
                  <a:pos x="933" y="369"/>
                </a:cxn>
                <a:cxn ang="0">
                  <a:pos x="908" y="254"/>
                </a:cxn>
                <a:cxn ang="0">
                  <a:pos x="877" y="171"/>
                </a:cxn>
                <a:cxn ang="0">
                  <a:pos x="827" y="114"/>
                </a:cxn>
                <a:cxn ang="0">
                  <a:pos x="759" y="76"/>
                </a:cxn>
                <a:cxn ang="0">
                  <a:pos x="665" y="57"/>
                </a:cxn>
                <a:cxn ang="0">
                  <a:pos x="547" y="51"/>
                </a:cxn>
                <a:cxn ang="0">
                  <a:pos x="180" y="51"/>
                </a:cxn>
                <a:cxn ang="0">
                  <a:pos x="504" y="534"/>
                </a:cxn>
                <a:cxn ang="0">
                  <a:pos x="510" y="540"/>
                </a:cxn>
                <a:cxn ang="0">
                  <a:pos x="516" y="547"/>
                </a:cxn>
                <a:cxn ang="0">
                  <a:pos x="516" y="559"/>
                </a:cxn>
                <a:cxn ang="0">
                  <a:pos x="516" y="559"/>
                </a:cxn>
                <a:cxn ang="0">
                  <a:pos x="516" y="566"/>
                </a:cxn>
                <a:cxn ang="0">
                  <a:pos x="510" y="572"/>
                </a:cxn>
                <a:cxn ang="0">
                  <a:pos x="504" y="585"/>
                </a:cxn>
                <a:cxn ang="0">
                  <a:pos x="504" y="585"/>
                </a:cxn>
                <a:cxn ang="0">
                  <a:pos x="100" y="1043"/>
                </a:cxn>
                <a:cxn ang="0">
                  <a:pos x="541" y="1043"/>
                </a:cxn>
                <a:cxn ang="0">
                  <a:pos x="641" y="1043"/>
                </a:cxn>
                <a:cxn ang="0">
                  <a:pos x="721" y="1030"/>
                </a:cxn>
                <a:cxn ang="0">
                  <a:pos x="790" y="1005"/>
                </a:cxn>
                <a:cxn ang="0">
                  <a:pos x="846" y="966"/>
                </a:cxn>
                <a:cxn ang="0">
                  <a:pos x="883" y="909"/>
                </a:cxn>
                <a:cxn ang="0">
                  <a:pos x="914" y="833"/>
                </a:cxn>
                <a:cxn ang="0">
                  <a:pos x="933" y="731"/>
                </a:cxn>
                <a:cxn ang="0">
                  <a:pos x="970" y="731"/>
                </a:cxn>
                <a:cxn ang="0">
                  <a:pos x="927" y="1113"/>
                </a:cxn>
                <a:cxn ang="0">
                  <a:pos x="37" y="1113"/>
                </a:cxn>
                <a:cxn ang="0">
                  <a:pos x="25" y="1113"/>
                </a:cxn>
                <a:cxn ang="0">
                  <a:pos x="12" y="1113"/>
                </a:cxn>
                <a:cxn ang="0">
                  <a:pos x="6" y="1113"/>
                </a:cxn>
                <a:cxn ang="0">
                  <a:pos x="0" y="1106"/>
                </a:cxn>
                <a:cxn ang="0">
                  <a:pos x="0" y="1094"/>
                </a:cxn>
                <a:cxn ang="0">
                  <a:pos x="0" y="1094"/>
                </a:cxn>
                <a:cxn ang="0">
                  <a:pos x="0" y="1087"/>
                </a:cxn>
                <a:cxn ang="0">
                  <a:pos x="6" y="1081"/>
                </a:cxn>
                <a:cxn ang="0">
                  <a:pos x="19" y="1068"/>
                </a:cxn>
                <a:cxn ang="0">
                  <a:pos x="392" y="629"/>
                </a:cxn>
                <a:cxn ang="0">
                  <a:pos x="0" y="38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9" y="6"/>
                </a:cxn>
                <a:cxn ang="0">
                  <a:pos x="37" y="0"/>
                </a:cxn>
              </a:cxnLst>
              <a:rect l="0" t="0" r="r" b="b"/>
              <a:pathLst>
                <a:path w="970" h="1113">
                  <a:moveTo>
                    <a:pt x="37" y="0"/>
                  </a:moveTo>
                  <a:lnTo>
                    <a:pt x="927" y="0"/>
                  </a:lnTo>
                  <a:lnTo>
                    <a:pt x="970" y="369"/>
                  </a:lnTo>
                  <a:lnTo>
                    <a:pt x="933" y="369"/>
                  </a:lnTo>
                  <a:lnTo>
                    <a:pt x="908" y="254"/>
                  </a:lnTo>
                  <a:lnTo>
                    <a:pt x="877" y="171"/>
                  </a:lnTo>
                  <a:lnTo>
                    <a:pt x="827" y="114"/>
                  </a:lnTo>
                  <a:lnTo>
                    <a:pt x="759" y="76"/>
                  </a:lnTo>
                  <a:lnTo>
                    <a:pt x="665" y="57"/>
                  </a:lnTo>
                  <a:lnTo>
                    <a:pt x="547" y="51"/>
                  </a:lnTo>
                  <a:lnTo>
                    <a:pt x="180" y="51"/>
                  </a:lnTo>
                  <a:lnTo>
                    <a:pt x="504" y="534"/>
                  </a:lnTo>
                  <a:lnTo>
                    <a:pt x="510" y="540"/>
                  </a:lnTo>
                  <a:lnTo>
                    <a:pt x="516" y="547"/>
                  </a:lnTo>
                  <a:lnTo>
                    <a:pt x="516" y="559"/>
                  </a:lnTo>
                  <a:lnTo>
                    <a:pt x="516" y="559"/>
                  </a:lnTo>
                  <a:lnTo>
                    <a:pt x="516" y="566"/>
                  </a:lnTo>
                  <a:lnTo>
                    <a:pt x="510" y="572"/>
                  </a:lnTo>
                  <a:lnTo>
                    <a:pt x="504" y="585"/>
                  </a:lnTo>
                  <a:lnTo>
                    <a:pt x="504" y="585"/>
                  </a:lnTo>
                  <a:lnTo>
                    <a:pt x="100" y="1043"/>
                  </a:lnTo>
                  <a:lnTo>
                    <a:pt x="541" y="1043"/>
                  </a:lnTo>
                  <a:lnTo>
                    <a:pt x="641" y="1043"/>
                  </a:lnTo>
                  <a:lnTo>
                    <a:pt x="721" y="1030"/>
                  </a:lnTo>
                  <a:lnTo>
                    <a:pt x="790" y="1005"/>
                  </a:lnTo>
                  <a:lnTo>
                    <a:pt x="846" y="966"/>
                  </a:lnTo>
                  <a:lnTo>
                    <a:pt x="883" y="909"/>
                  </a:lnTo>
                  <a:lnTo>
                    <a:pt x="914" y="833"/>
                  </a:lnTo>
                  <a:lnTo>
                    <a:pt x="933" y="731"/>
                  </a:lnTo>
                  <a:lnTo>
                    <a:pt x="970" y="731"/>
                  </a:lnTo>
                  <a:lnTo>
                    <a:pt x="927" y="1113"/>
                  </a:lnTo>
                  <a:lnTo>
                    <a:pt x="37" y="1113"/>
                  </a:lnTo>
                  <a:lnTo>
                    <a:pt x="25" y="1113"/>
                  </a:lnTo>
                  <a:lnTo>
                    <a:pt x="12" y="1113"/>
                  </a:lnTo>
                  <a:lnTo>
                    <a:pt x="6" y="1113"/>
                  </a:lnTo>
                  <a:lnTo>
                    <a:pt x="0" y="1106"/>
                  </a:lnTo>
                  <a:lnTo>
                    <a:pt x="0" y="1094"/>
                  </a:lnTo>
                  <a:lnTo>
                    <a:pt x="0" y="1094"/>
                  </a:lnTo>
                  <a:lnTo>
                    <a:pt x="0" y="1087"/>
                  </a:lnTo>
                  <a:lnTo>
                    <a:pt x="6" y="1081"/>
                  </a:lnTo>
                  <a:lnTo>
                    <a:pt x="19" y="1068"/>
                  </a:lnTo>
                  <a:lnTo>
                    <a:pt x="392" y="629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9" y="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2759" y="4838"/>
              <a:ext cx="187" cy="49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5" y="13"/>
                </a:cxn>
                <a:cxn ang="0">
                  <a:pos x="156" y="45"/>
                </a:cxn>
                <a:cxn ang="0">
                  <a:pos x="180" y="102"/>
                </a:cxn>
                <a:cxn ang="0">
                  <a:pos x="187" y="172"/>
                </a:cxn>
                <a:cxn ang="0">
                  <a:pos x="187" y="172"/>
                </a:cxn>
                <a:cxn ang="0">
                  <a:pos x="174" y="261"/>
                </a:cxn>
                <a:cxn ang="0">
                  <a:pos x="149" y="337"/>
                </a:cxn>
                <a:cxn ang="0">
                  <a:pos x="118" y="401"/>
                </a:cxn>
                <a:cxn ang="0">
                  <a:pos x="87" y="452"/>
                </a:cxn>
                <a:cxn ang="0">
                  <a:pos x="56" y="477"/>
                </a:cxn>
                <a:cxn ang="0">
                  <a:pos x="37" y="490"/>
                </a:cxn>
                <a:cxn ang="0">
                  <a:pos x="31" y="483"/>
                </a:cxn>
                <a:cxn ang="0">
                  <a:pos x="25" y="477"/>
                </a:cxn>
                <a:cxn ang="0">
                  <a:pos x="25" y="471"/>
                </a:cxn>
                <a:cxn ang="0">
                  <a:pos x="25" y="464"/>
                </a:cxn>
                <a:cxn ang="0">
                  <a:pos x="25" y="464"/>
                </a:cxn>
                <a:cxn ang="0">
                  <a:pos x="31" y="458"/>
                </a:cxn>
                <a:cxn ang="0">
                  <a:pos x="44" y="445"/>
                </a:cxn>
                <a:cxn ang="0">
                  <a:pos x="81" y="394"/>
                </a:cxn>
                <a:cxn ang="0">
                  <a:pos x="118" y="331"/>
                </a:cxn>
                <a:cxn ang="0">
                  <a:pos x="143" y="254"/>
                </a:cxn>
                <a:cxn ang="0">
                  <a:pos x="149" y="172"/>
                </a:cxn>
                <a:cxn ang="0">
                  <a:pos x="149" y="159"/>
                </a:cxn>
                <a:cxn ang="0">
                  <a:pos x="149" y="153"/>
                </a:cxn>
                <a:cxn ang="0">
                  <a:pos x="149" y="146"/>
                </a:cxn>
                <a:cxn ang="0">
                  <a:pos x="149" y="146"/>
                </a:cxn>
                <a:cxn ang="0">
                  <a:pos x="143" y="146"/>
                </a:cxn>
                <a:cxn ang="0">
                  <a:pos x="143" y="153"/>
                </a:cxn>
                <a:cxn ang="0">
                  <a:pos x="143" y="153"/>
                </a:cxn>
                <a:cxn ang="0">
                  <a:pos x="125" y="165"/>
                </a:cxn>
                <a:cxn ang="0">
                  <a:pos x="106" y="172"/>
                </a:cxn>
                <a:cxn ang="0">
                  <a:pos x="87" y="172"/>
                </a:cxn>
                <a:cxn ang="0">
                  <a:pos x="62" y="172"/>
                </a:cxn>
                <a:cxn ang="0">
                  <a:pos x="37" y="159"/>
                </a:cxn>
                <a:cxn ang="0">
                  <a:pos x="25" y="146"/>
                </a:cxn>
                <a:cxn ang="0">
                  <a:pos x="13" y="127"/>
                </a:cxn>
                <a:cxn ang="0">
                  <a:pos x="0" y="108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3" y="45"/>
                </a:cxn>
                <a:cxn ang="0">
                  <a:pos x="25" y="25"/>
                </a:cxn>
                <a:cxn ang="0">
                  <a:pos x="37" y="13"/>
                </a:cxn>
                <a:cxn ang="0">
                  <a:pos x="62" y="6"/>
                </a:cxn>
                <a:cxn ang="0">
                  <a:pos x="87" y="0"/>
                </a:cxn>
              </a:cxnLst>
              <a:rect l="0" t="0" r="r" b="b"/>
              <a:pathLst>
                <a:path w="187" h="490">
                  <a:moveTo>
                    <a:pt x="87" y="0"/>
                  </a:moveTo>
                  <a:lnTo>
                    <a:pt x="125" y="13"/>
                  </a:lnTo>
                  <a:lnTo>
                    <a:pt x="156" y="45"/>
                  </a:lnTo>
                  <a:lnTo>
                    <a:pt x="180" y="102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74" y="261"/>
                  </a:lnTo>
                  <a:lnTo>
                    <a:pt x="149" y="337"/>
                  </a:lnTo>
                  <a:lnTo>
                    <a:pt x="118" y="401"/>
                  </a:lnTo>
                  <a:lnTo>
                    <a:pt x="87" y="452"/>
                  </a:lnTo>
                  <a:lnTo>
                    <a:pt x="56" y="477"/>
                  </a:lnTo>
                  <a:lnTo>
                    <a:pt x="37" y="490"/>
                  </a:lnTo>
                  <a:lnTo>
                    <a:pt x="31" y="483"/>
                  </a:lnTo>
                  <a:lnTo>
                    <a:pt x="25" y="477"/>
                  </a:lnTo>
                  <a:lnTo>
                    <a:pt x="25" y="471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31" y="458"/>
                  </a:lnTo>
                  <a:lnTo>
                    <a:pt x="44" y="445"/>
                  </a:lnTo>
                  <a:lnTo>
                    <a:pt x="81" y="394"/>
                  </a:lnTo>
                  <a:lnTo>
                    <a:pt x="118" y="331"/>
                  </a:lnTo>
                  <a:lnTo>
                    <a:pt x="143" y="254"/>
                  </a:lnTo>
                  <a:lnTo>
                    <a:pt x="149" y="172"/>
                  </a:lnTo>
                  <a:lnTo>
                    <a:pt x="149" y="159"/>
                  </a:lnTo>
                  <a:lnTo>
                    <a:pt x="149" y="153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3" y="146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25" y="165"/>
                  </a:lnTo>
                  <a:lnTo>
                    <a:pt x="106" y="172"/>
                  </a:lnTo>
                  <a:lnTo>
                    <a:pt x="87" y="172"/>
                  </a:lnTo>
                  <a:lnTo>
                    <a:pt x="62" y="172"/>
                  </a:lnTo>
                  <a:lnTo>
                    <a:pt x="37" y="159"/>
                  </a:lnTo>
                  <a:lnTo>
                    <a:pt x="25" y="146"/>
                  </a:lnTo>
                  <a:lnTo>
                    <a:pt x="13" y="127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0" y="64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37" y="13"/>
                  </a:lnTo>
                  <a:lnTo>
                    <a:pt x="62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3449" y="3789"/>
              <a:ext cx="566" cy="1628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60" y="6"/>
                </a:cxn>
                <a:cxn ang="0">
                  <a:pos x="560" y="25"/>
                </a:cxn>
                <a:cxn ang="0">
                  <a:pos x="548" y="38"/>
                </a:cxn>
                <a:cxn ang="0">
                  <a:pos x="417" y="76"/>
                </a:cxn>
                <a:cxn ang="0">
                  <a:pos x="355" y="146"/>
                </a:cxn>
                <a:cxn ang="0">
                  <a:pos x="336" y="216"/>
                </a:cxn>
                <a:cxn ang="0">
                  <a:pos x="336" y="610"/>
                </a:cxn>
                <a:cxn ang="0">
                  <a:pos x="293" y="731"/>
                </a:cxn>
                <a:cxn ang="0">
                  <a:pos x="150" y="814"/>
                </a:cxn>
                <a:cxn ang="0">
                  <a:pos x="274" y="877"/>
                </a:cxn>
                <a:cxn ang="0">
                  <a:pos x="330" y="973"/>
                </a:cxn>
                <a:cxn ang="0">
                  <a:pos x="336" y="1373"/>
                </a:cxn>
                <a:cxn ang="0">
                  <a:pos x="336" y="1418"/>
                </a:cxn>
                <a:cxn ang="0">
                  <a:pos x="336" y="1437"/>
                </a:cxn>
                <a:cxn ang="0">
                  <a:pos x="342" y="1456"/>
                </a:cxn>
                <a:cxn ang="0">
                  <a:pos x="411" y="1551"/>
                </a:cxn>
                <a:cxn ang="0">
                  <a:pos x="541" y="1596"/>
                </a:cxn>
                <a:cxn ang="0">
                  <a:pos x="560" y="1596"/>
                </a:cxn>
                <a:cxn ang="0">
                  <a:pos x="566" y="1615"/>
                </a:cxn>
                <a:cxn ang="0">
                  <a:pos x="554" y="1628"/>
                </a:cxn>
                <a:cxn ang="0">
                  <a:pos x="535" y="1628"/>
                </a:cxn>
                <a:cxn ang="0">
                  <a:pos x="380" y="1602"/>
                </a:cxn>
                <a:cxn ang="0">
                  <a:pos x="262" y="1520"/>
                </a:cxn>
                <a:cxn ang="0">
                  <a:pos x="230" y="1431"/>
                </a:cxn>
                <a:cxn ang="0">
                  <a:pos x="230" y="1062"/>
                </a:cxn>
                <a:cxn ang="0">
                  <a:pos x="230" y="1017"/>
                </a:cxn>
                <a:cxn ang="0">
                  <a:pos x="230" y="992"/>
                </a:cxn>
                <a:cxn ang="0">
                  <a:pos x="224" y="979"/>
                </a:cxn>
                <a:cxn ang="0">
                  <a:pos x="156" y="877"/>
                </a:cxn>
                <a:cxn ang="0">
                  <a:pos x="25" y="833"/>
                </a:cxn>
                <a:cxn ang="0">
                  <a:pos x="7" y="826"/>
                </a:cxn>
                <a:cxn ang="0">
                  <a:pos x="0" y="814"/>
                </a:cxn>
                <a:cxn ang="0">
                  <a:pos x="7" y="801"/>
                </a:cxn>
                <a:cxn ang="0">
                  <a:pos x="56" y="795"/>
                </a:cxn>
                <a:cxn ang="0">
                  <a:pos x="162" y="744"/>
                </a:cxn>
                <a:cxn ang="0">
                  <a:pos x="224" y="636"/>
                </a:cxn>
                <a:cxn ang="0">
                  <a:pos x="230" y="203"/>
                </a:cxn>
                <a:cxn ang="0">
                  <a:pos x="293" y="82"/>
                </a:cxn>
                <a:cxn ang="0">
                  <a:pos x="442" y="12"/>
                </a:cxn>
              </a:cxnLst>
              <a:rect l="0" t="0" r="r" b="b"/>
              <a:pathLst>
                <a:path w="566" h="1628">
                  <a:moveTo>
                    <a:pt x="535" y="0"/>
                  </a:moveTo>
                  <a:lnTo>
                    <a:pt x="548" y="0"/>
                  </a:lnTo>
                  <a:lnTo>
                    <a:pt x="554" y="6"/>
                  </a:lnTo>
                  <a:lnTo>
                    <a:pt x="560" y="6"/>
                  </a:lnTo>
                  <a:lnTo>
                    <a:pt x="566" y="19"/>
                  </a:lnTo>
                  <a:lnTo>
                    <a:pt x="560" y="25"/>
                  </a:lnTo>
                  <a:lnTo>
                    <a:pt x="560" y="31"/>
                  </a:lnTo>
                  <a:lnTo>
                    <a:pt x="548" y="38"/>
                  </a:lnTo>
                  <a:lnTo>
                    <a:pt x="473" y="50"/>
                  </a:lnTo>
                  <a:lnTo>
                    <a:pt x="417" y="76"/>
                  </a:lnTo>
                  <a:lnTo>
                    <a:pt x="380" y="108"/>
                  </a:lnTo>
                  <a:lnTo>
                    <a:pt x="355" y="146"/>
                  </a:lnTo>
                  <a:lnTo>
                    <a:pt x="336" y="184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6" y="610"/>
                  </a:lnTo>
                  <a:lnTo>
                    <a:pt x="324" y="674"/>
                  </a:lnTo>
                  <a:lnTo>
                    <a:pt x="293" y="731"/>
                  </a:lnTo>
                  <a:lnTo>
                    <a:pt x="230" y="782"/>
                  </a:lnTo>
                  <a:lnTo>
                    <a:pt x="150" y="814"/>
                  </a:lnTo>
                  <a:lnTo>
                    <a:pt x="212" y="839"/>
                  </a:lnTo>
                  <a:lnTo>
                    <a:pt x="274" y="877"/>
                  </a:lnTo>
                  <a:lnTo>
                    <a:pt x="311" y="928"/>
                  </a:lnTo>
                  <a:lnTo>
                    <a:pt x="330" y="973"/>
                  </a:lnTo>
                  <a:lnTo>
                    <a:pt x="336" y="1030"/>
                  </a:lnTo>
                  <a:lnTo>
                    <a:pt x="336" y="1373"/>
                  </a:lnTo>
                  <a:lnTo>
                    <a:pt x="336" y="1399"/>
                  </a:lnTo>
                  <a:lnTo>
                    <a:pt x="336" y="1418"/>
                  </a:lnTo>
                  <a:lnTo>
                    <a:pt x="336" y="1431"/>
                  </a:lnTo>
                  <a:lnTo>
                    <a:pt x="336" y="1437"/>
                  </a:lnTo>
                  <a:lnTo>
                    <a:pt x="336" y="1443"/>
                  </a:lnTo>
                  <a:lnTo>
                    <a:pt x="342" y="1456"/>
                  </a:lnTo>
                  <a:lnTo>
                    <a:pt x="367" y="1507"/>
                  </a:lnTo>
                  <a:lnTo>
                    <a:pt x="411" y="1551"/>
                  </a:lnTo>
                  <a:lnTo>
                    <a:pt x="467" y="1583"/>
                  </a:lnTo>
                  <a:lnTo>
                    <a:pt x="541" y="1596"/>
                  </a:lnTo>
                  <a:lnTo>
                    <a:pt x="548" y="1596"/>
                  </a:lnTo>
                  <a:lnTo>
                    <a:pt x="560" y="1596"/>
                  </a:lnTo>
                  <a:lnTo>
                    <a:pt x="566" y="1602"/>
                  </a:lnTo>
                  <a:lnTo>
                    <a:pt x="566" y="1615"/>
                  </a:lnTo>
                  <a:lnTo>
                    <a:pt x="560" y="1621"/>
                  </a:lnTo>
                  <a:lnTo>
                    <a:pt x="554" y="1628"/>
                  </a:lnTo>
                  <a:lnTo>
                    <a:pt x="548" y="1628"/>
                  </a:lnTo>
                  <a:lnTo>
                    <a:pt x="535" y="1628"/>
                  </a:lnTo>
                  <a:lnTo>
                    <a:pt x="461" y="1621"/>
                  </a:lnTo>
                  <a:lnTo>
                    <a:pt x="380" y="1602"/>
                  </a:lnTo>
                  <a:lnTo>
                    <a:pt x="305" y="1564"/>
                  </a:lnTo>
                  <a:lnTo>
                    <a:pt x="262" y="1520"/>
                  </a:lnTo>
                  <a:lnTo>
                    <a:pt x="237" y="1475"/>
                  </a:lnTo>
                  <a:lnTo>
                    <a:pt x="230" y="1431"/>
                  </a:lnTo>
                  <a:lnTo>
                    <a:pt x="230" y="1380"/>
                  </a:lnTo>
                  <a:lnTo>
                    <a:pt x="230" y="1062"/>
                  </a:lnTo>
                  <a:lnTo>
                    <a:pt x="230" y="1036"/>
                  </a:lnTo>
                  <a:lnTo>
                    <a:pt x="230" y="1017"/>
                  </a:lnTo>
                  <a:lnTo>
                    <a:pt x="230" y="1004"/>
                  </a:lnTo>
                  <a:lnTo>
                    <a:pt x="230" y="992"/>
                  </a:lnTo>
                  <a:lnTo>
                    <a:pt x="224" y="985"/>
                  </a:lnTo>
                  <a:lnTo>
                    <a:pt x="224" y="979"/>
                  </a:lnTo>
                  <a:lnTo>
                    <a:pt x="199" y="922"/>
                  </a:lnTo>
                  <a:lnTo>
                    <a:pt x="156" y="877"/>
                  </a:lnTo>
                  <a:lnTo>
                    <a:pt x="100" y="845"/>
                  </a:lnTo>
                  <a:lnTo>
                    <a:pt x="25" y="833"/>
                  </a:lnTo>
                  <a:lnTo>
                    <a:pt x="13" y="833"/>
                  </a:lnTo>
                  <a:lnTo>
                    <a:pt x="7" y="826"/>
                  </a:lnTo>
                  <a:lnTo>
                    <a:pt x="0" y="826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1"/>
                  </a:lnTo>
                  <a:lnTo>
                    <a:pt x="13" y="795"/>
                  </a:lnTo>
                  <a:lnTo>
                    <a:pt x="56" y="795"/>
                  </a:lnTo>
                  <a:lnTo>
                    <a:pt x="106" y="782"/>
                  </a:lnTo>
                  <a:lnTo>
                    <a:pt x="162" y="744"/>
                  </a:lnTo>
                  <a:lnTo>
                    <a:pt x="212" y="693"/>
                  </a:lnTo>
                  <a:lnTo>
                    <a:pt x="224" y="636"/>
                  </a:lnTo>
                  <a:lnTo>
                    <a:pt x="230" y="578"/>
                  </a:lnTo>
                  <a:lnTo>
                    <a:pt x="230" y="203"/>
                  </a:lnTo>
                  <a:lnTo>
                    <a:pt x="243" y="139"/>
                  </a:lnTo>
                  <a:lnTo>
                    <a:pt x="293" y="82"/>
                  </a:lnTo>
                  <a:lnTo>
                    <a:pt x="361" y="38"/>
                  </a:lnTo>
                  <a:lnTo>
                    <a:pt x="442" y="12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4183" y="4291"/>
              <a:ext cx="802" cy="738"/>
            </a:xfrm>
            <a:custGeom>
              <a:avLst/>
              <a:gdLst/>
              <a:ahLst/>
              <a:cxnLst>
                <a:cxn ang="0">
                  <a:pos x="379" y="13"/>
                </a:cxn>
                <a:cxn ang="0">
                  <a:pos x="479" y="121"/>
                </a:cxn>
                <a:cxn ang="0">
                  <a:pos x="585" y="13"/>
                </a:cxn>
                <a:cxn ang="0">
                  <a:pos x="728" y="13"/>
                </a:cxn>
                <a:cxn ang="0">
                  <a:pos x="802" y="108"/>
                </a:cxn>
                <a:cxn ang="0">
                  <a:pos x="777" y="172"/>
                </a:cxn>
                <a:cxn ang="0">
                  <a:pos x="728" y="204"/>
                </a:cxn>
                <a:cxn ang="0">
                  <a:pos x="678" y="197"/>
                </a:cxn>
                <a:cxn ang="0">
                  <a:pos x="653" y="159"/>
                </a:cxn>
                <a:cxn ang="0">
                  <a:pos x="665" y="102"/>
                </a:cxn>
                <a:cxn ang="0">
                  <a:pos x="728" y="57"/>
                </a:cxn>
                <a:cxn ang="0">
                  <a:pos x="659" y="38"/>
                </a:cxn>
                <a:cxn ang="0">
                  <a:pos x="560" y="76"/>
                </a:cxn>
                <a:cxn ang="0">
                  <a:pos x="498" y="197"/>
                </a:cxn>
                <a:cxn ang="0">
                  <a:pos x="435" y="452"/>
                </a:cxn>
                <a:cxn ang="0">
                  <a:pos x="411" y="598"/>
                </a:cxn>
                <a:cxn ang="0">
                  <a:pos x="454" y="693"/>
                </a:cxn>
                <a:cxn ang="0">
                  <a:pos x="578" y="681"/>
                </a:cxn>
                <a:cxn ang="0">
                  <a:pos x="709" y="490"/>
                </a:cxn>
                <a:cxn ang="0">
                  <a:pos x="728" y="471"/>
                </a:cxn>
                <a:cxn ang="0">
                  <a:pos x="746" y="477"/>
                </a:cxn>
                <a:cxn ang="0">
                  <a:pos x="721" y="572"/>
                </a:cxn>
                <a:cxn ang="0">
                  <a:pos x="572" y="725"/>
                </a:cxn>
                <a:cxn ang="0">
                  <a:pos x="379" y="700"/>
                </a:cxn>
                <a:cxn ang="0">
                  <a:pos x="311" y="630"/>
                </a:cxn>
                <a:cxn ang="0">
                  <a:pos x="212" y="725"/>
                </a:cxn>
                <a:cxn ang="0">
                  <a:pos x="50" y="712"/>
                </a:cxn>
                <a:cxn ang="0">
                  <a:pos x="6" y="604"/>
                </a:cxn>
                <a:cxn ang="0">
                  <a:pos x="62" y="541"/>
                </a:cxn>
                <a:cxn ang="0">
                  <a:pos x="118" y="541"/>
                </a:cxn>
                <a:cxn ang="0">
                  <a:pos x="149" y="572"/>
                </a:cxn>
                <a:cxn ang="0">
                  <a:pos x="137" y="642"/>
                </a:cxn>
                <a:cxn ang="0">
                  <a:pos x="75" y="681"/>
                </a:cxn>
                <a:cxn ang="0">
                  <a:pos x="143" y="700"/>
                </a:cxn>
                <a:cxn ang="0">
                  <a:pos x="249" y="655"/>
                </a:cxn>
                <a:cxn ang="0">
                  <a:pos x="336" y="413"/>
                </a:cxn>
                <a:cxn ang="0">
                  <a:pos x="392" y="184"/>
                </a:cxn>
                <a:cxn ang="0">
                  <a:pos x="373" y="70"/>
                </a:cxn>
                <a:cxn ang="0">
                  <a:pos x="305" y="38"/>
                </a:cxn>
                <a:cxn ang="0">
                  <a:pos x="174" y="102"/>
                </a:cxn>
                <a:cxn ang="0">
                  <a:pos x="87" y="261"/>
                </a:cxn>
                <a:cxn ang="0">
                  <a:pos x="69" y="267"/>
                </a:cxn>
                <a:cxn ang="0">
                  <a:pos x="56" y="254"/>
                </a:cxn>
                <a:cxn ang="0">
                  <a:pos x="118" y="108"/>
                </a:cxn>
                <a:cxn ang="0">
                  <a:pos x="311" y="0"/>
                </a:cxn>
              </a:cxnLst>
              <a:rect l="0" t="0" r="r" b="b"/>
              <a:pathLst>
                <a:path w="802" h="738">
                  <a:moveTo>
                    <a:pt x="311" y="0"/>
                  </a:moveTo>
                  <a:lnTo>
                    <a:pt x="342" y="6"/>
                  </a:lnTo>
                  <a:lnTo>
                    <a:pt x="379" y="13"/>
                  </a:lnTo>
                  <a:lnTo>
                    <a:pt x="417" y="32"/>
                  </a:lnTo>
                  <a:lnTo>
                    <a:pt x="454" y="70"/>
                  </a:lnTo>
                  <a:lnTo>
                    <a:pt x="479" y="121"/>
                  </a:lnTo>
                  <a:lnTo>
                    <a:pt x="504" y="89"/>
                  </a:lnTo>
                  <a:lnTo>
                    <a:pt x="535" y="51"/>
                  </a:lnTo>
                  <a:lnTo>
                    <a:pt x="585" y="13"/>
                  </a:lnTo>
                  <a:lnTo>
                    <a:pt x="647" y="0"/>
                  </a:lnTo>
                  <a:lnTo>
                    <a:pt x="684" y="6"/>
                  </a:lnTo>
                  <a:lnTo>
                    <a:pt x="728" y="13"/>
                  </a:lnTo>
                  <a:lnTo>
                    <a:pt x="765" y="32"/>
                  </a:lnTo>
                  <a:lnTo>
                    <a:pt x="790" y="64"/>
                  </a:lnTo>
                  <a:lnTo>
                    <a:pt x="802" y="108"/>
                  </a:lnTo>
                  <a:lnTo>
                    <a:pt x="796" y="134"/>
                  </a:lnTo>
                  <a:lnTo>
                    <a:pt x="790" y="153"/>
                  </a:lnTo>
                  <a:lnTo>
                    <a:pt x="777" y="172"/>
                  </a:lnTo>
                  <a:lnTo>
                    <a:pt x="759" y="184"/>
                  </a:lnTo>
                  <a:lnTo>
                    <a:pt x="746" y="197"/>
                  </a:lnTo>
                  <a:lnTo>
                    <a:pt x="728" y="204"/>
                  </a:lnTo>
                  <a:lnTo>
                    <a:pt x="709" y="204"/>
                  </a:lnTo>
                  <a:lnTo>
                    <a:pt x="690" y="204"/>
                  </a:lnTo>
                  <a:lnTo>
                    <a:pt x="678" y="197"/>
                  </a:lnTo>
                  <a:lnTo>
                    <a:pt x="665" y="184"/>
                  </a:lnTo>
                  <a:lnTo>
                    <a:pt x="659" y="172"/>
                  </a:lnTo>
                  <a:lnTo>
                    <a:pt x="653" y="159"/>
                  </a:lnTo>
                  <a:lnTo>
                    <a:pt x="653" y="146"/>
                  </a:lnTo>
                  <a:lnTo>
                    <a:pt x="653" y="121"/>
                  </a:lnTo>
                  <a:lnTo>
                    <a:pt x="665" y="102"/>
                  </a:lnTo>
                  <a:lnTo>
                    <a:pt x="684" y="83"/>
                  </a:lnTo>
                  <a:lnTo>
                    <a:pt x="703" y="64"/>
                  </a:lnTo>
                  <a:lnTo>
                    <a:pt x="728" y="57"/>
                  </a:lnTo>
                  <a:lnTo>
                    <a:pt x="703" y="45"/>
                  </a:lnTo>
                  <a:lnTo>
                    <a:pt x="678" y="38"/>
                  </a:lnTo>
                  <a:lnTo>
                    <a:pt x="659" y="38"/>
                  </a:lnTo>
                  <a:lnTo>
                    <a:pt x="647" y="38"/>
                  </a:lnTo>
                  <a:lnTo>
                    <a:pt x="597" y="51"/>
                  </a:lnTo>
                  <a:lnTo>
                    <a:pt x="560" y="76"/>
                  </a:lnTo>
                  <a:lnTo>
                    <a:pt x="529" y="114"/>
                  </a:lnTo>
                  <a:lnTo>
                    <a:pt x="510" y="159"/>
                  </a:lnTo>
                  <a:lnTo>
                    <a:pt x="498" y="197"/>
                  </a:lnTo>
                  <a:lnTo>
                    <a:pt x="491" y="229"/>
                  </a:lnTo>
                  <a:lnTo>
                    <a:pt x="491" y="229"/>
                  </a:lnTo>
                  <a:lnTo>
                    <a:pt x="435" y="452"/>
                  </a:lnTo>
                  <a:lnTo>
                    <a:pt x="423" y="515"/>
                  </a:lnTo>
                  <a:lnTo>
                    <a:pt x="411" y="560"/>
                  </a:lnTo>
                  <a:lnTo>
                    <a:pt x="411" y="598"/>
                  </a:lnTo>
                  <a:lnTo>
                    <a:pt x="411" y="636"/>
                  </a:lnTo>
                  <a:lnTo>
                    <a:pt x="429" y="668"/>
                  </a:lnTo>
                  <a:lnTo>
                    <a:pt x="454" y="693"/>
                  </a:lnTo>
                  <a:lnTo>
                    <a:pt x="498" y="700"/>
                  </a:lnTo>
                  <a:lnTo>
                    <a:pt x="535" y="700"/>
                  </a:lnTo>
                  <a:lnTo>
                    <a:pt x="578" y="681"/>
                  </a:lnTo>
                  <a:lnTo>
                    <a:pt x="628" y="642"/>
                  </a:lnTo>
                  <a:lnTo>
                    <a:pt x="672" y="579"/>
                  </a:lnTo>
                  <a:lnTo>
                    <a:pt x="709" y="490"/>
                  </a:lnTo>
                  <a:lnTo>
                    <a:pt x="715" y="477"/>
                  </a:lnTo>
                  <a:lnTo>
                    <a:pt x="715" y="477"/>
                  </a:lnTo>
                  <a:lnTo>
                    <a:pt x="728" y="471"/>
                  </a:lnTo>
                  <a:lnTo>
                    <a:pt x="734" y="471"/>
                  </a:lnTo>
                  <a:lnTo>
                    <a:pt x="740" y="477"/>
                  </a:lnTo>
                  <a:lnTo>
                    <a:pt x="746" y="477"/>
                  </a:lnTo>
                  <a:lnTo>
                    <a:pt x="746" y="490"/>
                  </a:lnTo>
                  <a:lnTo>
                    <a:pt x="740" y="522"/>
                  </a:lnTo>
                  <a:lnTo>
                    <a:pt x="721" y="572"/>
                  </a:lnTo>
                  <a:lnTo>
                    <a:pt x="684" y="630"/>
                  </a:lnTo>
                  <a:lnTo>
                    <a:pt x="634" y="681"/>
                  </a:lnTo>
                  <a:lnTo>
                    <a:pt x="572" y="725"/>
                  </a:lnTo>
                  <a:lnTo>
                    <a:pt x="491" y="738"/>
                  </a:lnTo>
                  <a:lnTo>
                    <a:pt x="429" y="725"/>
                  </a:lnTo>
                  <a:lnTo>
                    <a:pt x="379" y="700"/>
                  </a:lnTo>
                  <a:lnTo>
                    <a:pt x="342" y="661"/>
                  </a:lnTo>
                  <a:lnTo>
                    <a:pt x="323" y="617"/>
                  </a:lnTo>
                  <a:lnTo>
                    <a:pt x="311" y="630"/>
                  </a:lnTo>
                  <a:lnTo>
                    <a:pt x="292" y="661"/>
                  </a:lnTo>
                  <a:lnTo>
                    <a:pt x="255" y="700"/>
                  </a:lnTo>
                  <a:lnTo>
                    <a:pt x="212" y="725"/>
                  </a:lnTo>
                  <a:lnTo>
                    <a:pt x="156" y="738"/>
                  </a:lnTo>
                  <a:lnTo>
                    <a:pt x="100" y="731"/>
                  </a:lnTo>
                  <a:lnTo>
                    <a:pt x="50" y="712"/>
                  </a:lnTo>
                  <a:lnTo>
                    <a:pt x="19" y="681"/>
                  </a:lnTo>
                  <a:lnTo>
                    <a:pt x="0" y="630"/>
                  </a:lnTo>
                  <a:lnTo>
                    <a:pt x="6" y="604"/>
                  </a:lnTo>
                  <a:lnTo>
                    <a:pt x="19" y="572"/>
                  </a:lnTo>
                  <a:lnTo>
                    <a:pt x="37" y="553"/>
                  </a:lnTo>
                  <a:lnTo>
                    <a:pt x="62" y="541"/>
                  </a:lnTo>
                  <a:lnTo>
                    <a:pt x="93" y="534"/>
                  </a:lnTo>
                  <a:lnTo>
                    <a:pt x="106" y="534"/>
                  </a:lnTo>
                  <a:lnTo>
                    <a:pt x="118" y="541"/>
                  </a:lnTo>
                  <a:lnTo>
                    <a:pt x="131" y="547"/>
                  </a:lnTo>
                  <a:lnTo>
                    <a:pt x="143" y="560"/>
                  </a:lnTo>
                  <a:lnTo>
                    <a:pt x="149" y="572"/>
                  </a:lnTo>
                  <a:lnTo>
                    <a:pt x="149" y="592"/>
                  </a:lnTo>
                  <a:lnTo>
                    <a:pt x="149" y="617"/>
                  </a:lnTo>
                  <a:lnTo>
                    <a:pt x="137" y="642"/>
                  </a:lnTo>
                  <a:lnTo>
                    <a:pt x="118" y="661"/>
                  </a:lnTo>
                  <a:lnTo>
                    <a:pt x="100" y="674"/>
                  </a:lnTo>
                  <a:lnTo>
                    <a:pt x="75" y="681"/>
                  </a:lnTo>
                  <a:lnTo>
                    <a:pt x="100" y="693"/>
                  </a:lnTo>
                  <a:lnTo>
                    <a:pt x="124" y="700"/>
                  </a:lnTo>
                  <a:lnTo>
                    <a:pt x="143" y="700"/>
                  </a:lnTo>
                  <a:lnTo>
                    <a:pt x="156" y="700"/>
                  </a:lnTo>
                  <a:lnTo>
                    <a:pt x="205" y="693"/>
                  </a:lnTo>
                  <a:lnTo>
                    <a:pt x="249" y="655"/>
                  </a:lnTo>
                  <a:lnTo>
                    <a:pt x="280" y="604"/>
                  </a:lnTo>
                  <a:lnTo>
                    <a:pt x="305" y="534"/>
                  </a:lnTo>
                  <a:lnTo>
                    <a:pt x="336" y="413"/>
                  </a:lnTo>
                  <a:lnTo>
                    <a:pt x="361" y="312"/>
                  </a:lnTo>
                  <a:lnTo>
                    <a:pt x="379" y="235"/>
                  </a:lnTo>
                  <a:lnTo>
                    <a:pt x="392" y="184"/>
                  </a:lnTo>
                  <a:lnTo>
                    <a:pt x="392" y="146"/>
                  </a:lnTo>
                  <a:lnTo>
                    <a:pt x="386" y="102"/>
                  </a:lnTo>
                  <a:lnTo>
                    <a:pt x="373" y="70"/>
                  </a:lnTo>
                  <a:lnTo>
                    <a:pt x="348" y="51"/>
                  </a:lnTo>
                  <a:lnTo>
                    <a:pt x="330" y="38"/>
                  </a:lnTo>
                  <a:lnTo>
                    <a:pt x="305" y="38"/>
                  </a:lnTo>
                  <a:lnTo>
                    <a:pt x="268" y="45"/>
                  </a:lnTo>
                  <a:lnTo>
                    <a:pt x="224" y="64"/>
                  </a:lnTo>
                  <a:lnTo>
                    <a:pt x="174" y="102"/>
                  </a:lnTo>
                  <a:lnTo>
                    <a:pt x="131" y="159"/>
                  </a:lnTo>
                  <a:lnTo>
                    <a:pt x="93" y="248"/>
                  </a:lnTo>
                  <a:lnTo>
                    <a:pt x="87" y="261"/>
                  </a:lnTo>
                  <a:lnTo>
                    <a:pt x="81" y="267"/>
                  </a:lnTo>
                  <a:lnTo>
                    <a:pt x="75" y="267"/>
                  </a:lnTo>
                  <a:lnTo>
                    <a:pt x="69" y="267"/>
                  </a:lnTo>
                  <a:lnTo>
                    <a:pt x="62" y="267"/>
                  </a:lnTo>
                  <a:lnTo>
                    <a:pt x="56" y="261"/>
                  </a:lnTo>
                  <a:lnTo>
                    <a:pt x="56" y="254"/>
                  </a:lnTo>
                  <a:lnTo>
                    <a:pt x="62" y="216"/>
                  </a:lnTo>
                  <a:lnTo>
                    <a:pt x="81" y="165"/>
                  </a:lnTo>
                  <a:lnTo>
                    <a:pt x="118" y="108"/>
                  </a:lnTo>
                  <a:lnTo>
                    <a:pt x="168" y="57"/>
                  </a:lnTo>
                  <a:lnTo>
                    <a:pt x="236" y="19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 noEditPoints="1"/>
            </p:cNvSpPr>
            <p:nvPr/>
          </p:nvSpPr>
          <p:spPr bwMode="auto">
            <a:xfrm>
              <a:off x="15097" y="4482"/>
              <a:ext cx="342" cy="776"/>
            </a:xfrm>
            <a:custGeom>
              <a:avLst/>
              <a:gdLst/>
              <a:ahLst/>
              <a:cxnLst>
                <a:cxn ang="0">
                  <a:pos x="218" y="273"/>
                </a:cxn>
                <a:cxn ang="0">
                  <a:pos x="274" y="356"/>
                </a:cxn>
                <a:cxn ang="0">
                  <a:pos x="268" y="394"/>
                </a:cxn>
                <a:cxn ang="0">
                  <a:pos x="243" y="458"/>
                </a:cxn>
                <a:cxn ang="0">
                  <a:pos x="212" y="540"/>
                </a:cxn>
                <a:cxn ang="0">
                  <a:pos x="168" y="655"/>
                </a:cxn>
                <a:cxn ang="0">
                  <a:pos x="156" y="706"/>
                </a:cxn>
                <a:cxn ang="0">
                  <a:pos x="162" y="731"/>
                </a:cxn>
                <a:cxn ang="0">
                  <a:pos x="187" y="744"/>
                </a:cxn>
                <a:cxn ang="0">
                  <a:pos x="274" y="680"/>
                </a:cxn>
                <a:cxn ang="0">
                  <a:pos x="305" y="598"/>
                </a:cxn>
                <a:cxn ang="0">
                  <a:pos x="317" y="585"/>
                </a:cxn>
                <a:cxn ang="0">
                  <a:pos x="330" y="585"/>
                </a:cxn>
                <a:cxn ang="0">
                  <a:pos x="342" y="591"/>
                </a:cxn>
                <a:cxn ang="0">
                  <a:pos x="342" y="617"/>
                </a:cxn>
                <a:cxn ang="0">
                  <a:pos x="305" y="693"/>
                </a:cxn>
                <a:cxn ang="0">
                  <a:pos x="230" y="763"/>
                </a:cxn>
                <a:cxn ang="0">
                  <a:pos x="125" y="763"/>
                </a:cxn>
                <a:cxn ang="0">
                  <a:pos x="75" y="680"/>
                </a:cxn>
                <a:cxn ang="0">
                  <a:pos x="81" y="629"/>
                </a:cxn>
                <a:cxn ang="0">
                  <a:pos x="174" y="401"/>
                </a:cxn>
                <a:cxn ang="0">
                  <a:pos x="187" y="350"/>
                </a:cxn>
                <a:cxn ang="0">
                  <a:pos x="187" y="311"/>
                </a:cxn>
                <a:cxn ang="0">
                  <a:pos x="174" y="292"/>
                </a:cxn>
                <a:cxn ang="0">
                  <a:pos x="131" y="299"/>
                </a:cxn>
                <a:cxn ang="0">
                  <a:pos x="69" y="369"/>
                </a:cxn>
                <a:cxn ang="0">
                  <a:pos x="38" y="439"/>
                </a:cxn>
                <a:cxn ang="0">
                  <a:pos x="19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9" y="381"/>
                </a:cxn>
                <a:cxn ang="0">
                  <a:pos x="75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5" y="25"/>
                </a:cxn>
                <a:cxn ang="0">
                  <a:pos x="317" y="44"/>
                </a:cxn>
                <a:cxn ang="0">
                  <a:pos x="299" y="82"/>
                </a:cxn>
                <a:cxn ang="0">
                  <a:pos x="274" y="108"/>
                </a:cxn>
                <a:cxn ang="0">
                  <a:pos x="236" y="108"/>
                </a:cxn>
                <a:cxn ang="0">
                  <a:pos x="212" y="89"/>
                </a:cxn>
                <a:cxn ang="0">
                  <a:pos x="205" y="63"/>
                </a:cxn>
                <a:cxn ang="0">
                  <a:pos x="218" y="25"/>
                </a:cxn>
                <a:cxn ang="0">
                  <a:pos x="249" y="6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8" y="273"/>
                  </a:lnTo>
                  <a:lnTo>
                    <a:pt x="255" y="305"/>
                  </a:lnTo>
                  <a:lnTo>
                    <a:pt x="274" y="356"/>
                  </a:lnTo>
                  <a:lnTo>
                    <a:pt x="268" y="375"/>
                  </a:lnTo>
                  <a:lnTo>
                    <a:pt x="268" y="394"/>
                  </a:lnTo>
                  <a:lnTo>
                    <a:pt x="255" y="420"/>
                  </a:lnTo>
                  <a:lnTo>
                    <a:pt x="243" y="458"/>
                  </a:lnTo>
                  <a:lnTo>
                    <a:pt x="224" y="509"/>
                  </a:lnTo>
                  <a:lnTo>
                    <a:pt x="212" y="540"/>
                  </a:lnTo>
                  <a:lnTo>
                    <a:pt x="174" y="629"/>
                  </a:lnTo>
                  <a:lnTo>
                    <a:pt x="168" y="655"/>
                  </a:lnTo>
                  <a:lnTo>
                    <a:pt x="162" y="680"/>
                  </a:lnTo>
                  <a:lnTo>
                    <a:pt x="156" y="706"/>
                  </a:lnTo>
                  <a:lnTo>
                    <a:pt x="156" y="719"/>
                  </a:lnTo>
                  <a:lnTo>
                    <a:pt x="162" y="731"/>
                  </a:lnTo>
                  <a:lnTo>
                    <a:pt x="168" y="744"/>
                  </a:lnTo>
                  <a:lnTo>
                    <a:pt x="187" y="744"/>
                  </a:lnTo>
                  <a:lnTo>
                    <a:pt x="230" y="731"/>
                  </a:lnTo>
                  <a:lnTo>
                    <a:pt x="274" y="680"/>
                  </a:lnTo>
                  <a:lnTo>
                    <a:pt x="305" y="604"/>
                  </a:lnTo>
                  <a:lnTo>
                    <a:pt x="305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30" y="585"/>
                  </a:lnTo>
                  <a:lnTo>
                    <a:pt x="330" y="585"/>
                  </a:lnTo>
                  <a:lnTo>
                    <a:pt x="336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42" y="617"/>
                  </a:lnTo>
                  <a:lnTo>
                    <a:pt x="330" y="655"/>
                  </a:lnTo>
                  <a:lnTo>
                    <a:pt x="305" y="693"/>
                  </a:lnTo>
                  <a:lnTo>
                    <a:pt x="274" y="731"/>
                  </a:lnTo>
                  <a:lnTo>
                    <a:pt x="230" y="763"/>
                  </a:lnTo>
                  <a:lnTo>
                    <a:pt x="181" y="776"/>
                  </a:lnTo>
                  <a:lnTo>
                    <a:pt x="125" y="763"/>
                  </a:lnTo>
                  <a:lnTo>
                    <a:pt x="87" y="725"/>
                  </a:lnTo>
                  <a:lnTo>
                    <a:pt x="75" y="680"/>
                  </a:lnTo>
                  <a:lnTo>
                    <a:pt x="75" y="655"/>
                  </a:lnTo>
                  <a:lnTo>
                    <a:pt x="81" y="629"/>
                  </a:lnTo>
                  <a:lnTo>
                    <a:pt x="156" y="445"/>
                  </a:lnTo>
                  <a:lnTo>
                    <a:pt x="174" y="401"/>
                  </a:lnTo>
                  <a:lnTo>
                    <a:pt x="181" y="369"/>
                  </a:lnTo>
                  <a:lnTo>
                    <a:pt x="187" y="350"/>
                  </a:lnTo>
                  <a:lnTo>
                    <a:pt x="187" y="331"/>
                  </a:lnTo>
                  <a:lnTo>
                    <a:pt x="187" y="311"/>
                  </a:lnTo>
                  <a:lnTo>
                    <a:pt x="181" y="299"/>
                  </a:lnTo>
                  <a:lnTo>
                    <a:pt x="174" y="292"/>
                  </a:lnTo>
                  <a:lnTo>
                    <a:pt x="162" y="286"/>
                  </a:lnTo>
                  <a:lnTo>
                    <a:pt x="131" y="299"/>
                  </a:lnTo>
                  <a:lnTo>
                    <a:pt x="100" y="324"/>
                  </a:lnTo>
                  <a:lnTo>
                    <a:pt x="69" y="369"/>
                  </a:lnTo>
                  <a:lnTo>
                    <a:pt x="44" y="432"/>
                  </a:lnTo>
                  <a:lnTo>
                    <a:pt x="38" y="439"/>
                  </a:lnTo>
                  <a:lnTo>
                    <a:pt x="31" y="445"/>
                  </a:lnTo>
                  <a:lnTo>
                    <a:pt x="19" y="445"/>
                  </a:lnTo>
                  <a:lnTo>
                    <a:pt x="19" y="445"/>
                  </a:lnTo>
                  <a:lnTo>
                    <a:pt x="6" y="445"/>
                  </a:lnTo>
                  <a:lnTo>
                    <a:pt x="6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9" y="381"/>
                  </a:lnTo>
                  <a:lnTo>
                    <a:pt x="44" y="337"/>
                  </a:lnTo>
                  <a:lnTo>
                    <a:pt x="75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8" y="0"/>
                  </a:moveTo>
                  <a:lnTo>
                    <a:pt x="286" y="6"/>
                  </a:lnTo>
                  <a:lnTo>
                    <a:pt x="299" y="13"/>
                  </a:lnTo>
                  <a:lnTo>
                    <a:pt x="305" y="25"/>
                  </a:lnTo>
                  <a:lnTo>
                    <a:pt x="311" y="32"/>
                  </a:lnTo>
                  <a:lnTo>
                    <a:pt x="317" y="44"/>
                  </a:lnTo>
                  <a:lnTo>
                    <a:pt x="311" y="63"/>
                  </a:lnTo>
                  <a:lnTo>
                    <a:pt x="299" y="82"/>
                  </a:lnTo>
                  <a:lnTo>
                    <a:pt x="286" y="95"/>
                  </a:lnTo>
                  <a:lnTo>
                    <a:pt x="274" y="108"/>
                  </a:lnTo>
                  <a:lnTo>
                    <a:pt x="249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2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2" y="44"/>
                  </a:lnTo>
                  <a:lnTo>
                    <a:pt x="218" y="25"/>
                  </a:lnTo>
                  <a:lnTo>
                    <a:pt x="236" y="13"/>
                  </a:lnTo>
                  <a:lnTo>
                    <a:pt x="249" y="6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5700" y="4838"/>
              <a:ext cx="187" cy="49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1" y="13"/>
                </a:cxn>
                <a:cxn ang="0">
                  <a:pos x="162" y="45"/>
                </a:cxn>
                <a:cxn ang="0">
                  <a:pos x="181" y="102"/>
                </a:cxn>
                <a:cxn ang="0">
                  <a:pos x="187" y="172"/>
                </a:cxn>
                <a:cxn ang="0">
                  <a:pos x="187" y="172"/>
                </a:cxn>
                <a:cxn ang="0">
                  <a:pos x="181" y="261"/>
                </a:cxn>
                <a:cxn ang="0">
                  <a:pos x="156" y="337"/>
                </a:cxn>
                <a:cxn ang="0">
                  <a:pos x="125" y="401"/>
                </a:cxn>
                <a:cxn ang="0">
                  <a:pos x="87" y="452"/>
                </a:cxn>
                <a:cxn ang="0">
                  <a:pos x="63" y="477"/>
                </a:cxn>
                <a:cxn ang="0">
                  <a:pos x="44" y="490"/>
                </a:cxn>
                <a:cxn ang="0">
                  <a:pos x="38" y="483"/>
                </a:cxn>
                <a:cxn ang="0">
                  <a:pos x="31" y="477"/>
                </a:cxn>
                <a:cxn ang="0">
                  <a:pos x="25" y="471"/>
                </a:cxn>
                <a:cxn ang="0">
                  <a:pos x="31" y="464"/>
                </a:cxn>
                <a:cxn ang="0">
                  <a:pos x="31" y="464"/>
                </a:cxn>
                <a:cxn ang="0">
                  <a:pos x="38" y="458"/>
                </a:cxn>
                <a:cxn ang="0">
                  <a:pos x="44" y="445"/>
                </a:cxn>
                <a:cxn ang="0">
                  <a:pos x="87" y="394"/>
                </a:cxn>
                <a:cxn ang="0">
                  <a:pos x="119" y="331"/>
                </a:cxn>
                <a:cxn ang="0">
                  <a:pos x="143" y="254"/>
                </a:cxn>
                <a:cxn ang="0">
                  <a:pos x="156" y="172"/>
                </a:cxn>
                <a:cxn ang="0">
                  <a:pos x="156" y="159"/>
                </a:cxn>
                <a:cxn ang="0">
                  <a:pos x="156" y="153"/>
                </a:cxn>
                <a:cxn ang="0">
                  <a:pos x="150" y="146"/>
                </a:cxn>
                <a:cxn ang="0">
                  <a:pos x="150" y="146"/>
                </a:cxn>
                <a:cxn ang="0">
                  <a:pos x="150" y="146"/>
                </a:cxn>
                <a:cxn ang="0">
                  <a:pos x="150" y="153"/>
                </a:cxn>
                <a:cxn ang="0">
                  <a:pos x="143" y="153"/>
                </a:cxn>
                <a:cxn ang="0">
                  <a:pos x="125" y="165"/>
                </a:cxn>
                <a:cxn ang="0">
                  <a:pos x="106" y="172"/>
                </a:cxn>
                <a:cxn ang="0">
                  <a:pos x="87" y="172"/>
                </a:cxn>
                <a:cxn ang="0">
                  <a:pos x="63" y="172"/>
                </a:cxn>
                <a:cxn ang="0">
                  <a:pos x="44" y="159"/>
                </a:cxn>
                <a:cxn ang="0">
                  <a:pos x="25" y="146"/>
                </a:cxn>
                <a:cxn ang="0">
                  <a:pos x="13" y="127"/>
                </a:cxn>
                <a:cxn ang="0">
                  <a:pos x="7" y="108"/>
                </a:cxn>
                <a:cxn ang="0">
                  <a:pos x="0" y="89"/>
                </a:cxn>
                <a:cxn ang="0">
                  <a:pos x="7" y="64"/>
                </a:cxn>
                <a:cxn ang="0">
                  <a:pos x="13" y="45"/>
                </a:cxn>
                <a:cxn ang="0">
                  <a:pos x="25" y="25"/>
                </a:cxn>
                <a:cxn ang="0">
                  <a:pos x="44" y="13"/>
                </a:cxn>
                <a:cxn ang="0">
                  <a:pos x="63" y="6"/>
                </a:cxn>
                <a:cxn ang="0">
                  <a:pos x="87" y="0"/>
                </a:cxn>
              </a:cxnLst>
              <a:rect l="0" t="0" r="r" b="b"/>
              <a:pathLst>
                <a:path w="187" h="490">
                  <a:moveTo>
                    <a:pt x="87" y="0"/>
                  </a:moveTo>
                  <a:lnTo>
                    <a:pt x="131" y="13"/>
                  </a:lnTo>
                  <a:lnTo>
                    <a:pt x="162" y="45"/>
                  </a:lnTo>
                  <a:lnTo>
                    <a:pt x="181" y="102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1" y="261"/>
                  </a:lnTo>
                  <a:lnTo>
                    <a:pt x="156" y="337"/>
                  </a:lnTo>
                  <a:lnTo>
                    <a:pt x="125" y="401"/>
                  </a:lnTo>
                  <a:lnTo>
                    <a:pt x="87" y="452"/>
                  </a:lnTo>
                  <a:lnTo>
                    <a:pt x="63" y="477"/>
                  </a:lnTo>
                  <a:lnTo>
                    <a:pt x="44" y="490"/>
                  </a:lnTo>
                  <a:lnTo>
                    <a:pt x="38" y="483"/>
                  </a:lnTo>
                  <a:lnTo>
                    <a:pt x="31" y="477"/>
                  </a:lnTo>
                  <a:lnTo>
                    <a:pt x="25" y="471"/>
                  </a:lnTo>
                  <a:lnTo>
                    <a:pt x="31" y="464"/>
                  </a:lnTo>
                  <a:lnTo>
                    <a:pt x="31" y="464"/>
                  </a:lnTo>
                  <a:lnTo>
                    <a:pt x="38" y="458"/>
                  </a:lnTo>
                  <a:lnTo>
                    <a:pt x="44" y="445"/>
                  </a:lnTo>
                  <a:lnTo>
                    <a:pt x="87" y="394"/>
                  </a:lnTo>
                  <a:lnTo>
                    <a:pt x="119" y="331"/>
                  </a:lnTo>
                  <a:lnTo>
                    <a:pt x="143" y="254"/>
                  </a:lnTo>
                  <a:lnTo>
                    <a:pt x="156" y="172"/>
                  </a:lnTo>
                  <a:lnTo>
                    <a:pt x="156" y="159"/>
                  </a:lnTo>
                  <a:lnTo>
                    <a:pt x="156" y="153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53"/>
                  </a:lnTo>
                  <a:lnTo>
                    <a:pt x="143" y="153"/>
                  </a:lnTo>
                  <a:lnTo>
                    <a:pt x="125" y="165"/>
                  </a:lnTo>
                  <a:lnTo>
                    <a:pt x="106" y="172"/>
                  </a:lnTo>
                  <a:lnTo>
                    <a:pt x="87" y="172"/>
                  </a:lnTo>
                  <a:lnTo>
                    <a:pt x="63" y="172"/>
                  </a:lnTo>
                  <a:lnTo>
                    <a:pt x="44" y="159"/>
                  </a:lnTo>
                  <a:lnTo>
                    <a:pt x="25" y="146"/>
                  </a:lnTo>
                  <a:lnTo>
                    <a:pt x="13" y="127"/>
                  </a:lnTo>
                  <a:lnTo>
                    <a:pt x="7" y="108"/>
                  </a:lnTo>
                  <a:lnTo>
                    <a:pt x="0" y="89"/>
                  </a:lnTo>
                  <a:lnTo>
                    <a:pt x="7" y="64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44" y="13"/>
                  </a:lnTo>
                  <a:lnTo>
                    <a:pt x="63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6322" y="4291"/>
              <a:ext cx="796" cy="738"/>
            </a:xfrm>
            <a:custGeom>
              <a:avLst/>
              <a:gdLst/>
              <a:ahLst/>
              <a:cxnLst>
                <a:cxn ang="0">
                  <a:pos x="379" y="13"/>
                </a:cxn>
                <a:cxn ang="0">
                  <a:pos x="479" y="121"/>
                </a:cxn>
                <a:cxn ang="0">
                  <a:pos x="585" y="13"/>
                </a:cxn>
                <a:cxn ang="0">
                  <a:pos x="721" y="13"/>
                </a:cxn>
                <a:cxn ang="0">
                  <a:pos x="796" y="108"/>
                </a:cxn>
                <a:cxn ang="0">
                  <a:pos x="771" y="172"/>
                </a:cxn>
                <a:cxn ang="0">
                  <a:pos x="728" y="204"/>
                </a:cxn>
                <a:cxn ang="0">
                  <a:pos x="672" y="197"/>
                </a:cxn>
                <a:cxn ang="0">
                  <a:pos x="653" y="159"/>
                </a:cxn>
                <a:cxn ang="0">
                  <a:pos x="666" y="102"/>
                </a:cxn>
                <a:cxn ang="0">
                  <a:pos x="728" y="57"/>
                </a:cxn>
                <a:cxn ang="0">
                  <a:pos x="659" y="38"/>
                </a:cxn>
                <a:cxn ang="0">
                  <a:pos x="560" y="76"/>
                </a:cxn>
                <a:cxn ang="0">
                  <a:pos x="498" y="197"/>
                </a:cxn>
                <a:cxn ang="0">
                  <a:pos x="435" y="452"/>
                </a:cxn>
                <a:cxn ang="0">
                  <a:pos x="404" y="598"/>
                </a:cxn>
                <a:cxn ang="0">
                  <a:pos x="454" y="693"/>
                </a:cxn>
                <a:cxn ang="0">
                  <a:pos x="578" y="681"/>
                </a:cxn>
                <a:cxn ang="0">
                  <a:pos x="709" y="490"/>
                </a:cxn>
                <a:cxn ang="0">
                  <a:pos x="728" y="471"/>
                </a:cxn>
                <a:cxn ang="0">
                  <a:pos x="746" y="477"/>
                </a:cxn>
                <a:cxn ang="0">
                  <a:pos x="715" y="572"/>
                </a:cxn>
                <a:cxn ang="0">
                  <a:pos x="566" y="725"/>
                </a:cxn>
                <a:cxn ang="0">
                  <a:pos x="373" y="700"/>
                </a:cxn>
                <a:cxn ang="0">
                  <a:pos x="311" y="630"/>
                </a:cxn>
                <a:cxn ang="0">
                  <a:pos x="205" y="725"/>
                </a:cxn>
                <a:cxn ang="0">
                  <a:pos x="50" y="712"/>
                </a:cxn>
                <a:cxn ang="0">
                  <a:pos x="6" y="604"/>
                </a:cxn>
                <a:cxn ang="0">
                  <a:pos x="62" y="541"/>
                </a:cxn>
                <a:cxn ang="0">
                  <a:pos x="112" y="541"/>
                </a:cxn>
                <a:cxn ang="0">
                  <a:pos x="143" y="572"/>
                </a:cxn>
                <a:cxn ang="0">
                  <a:pos x="131" y="642"/>
                </a:cxn>
                <a:cxn ang="0">
                  <a:pos x="75" y="681"/>
                </a:cxn>
                <a:cxn ang="0">
                  <a:pos x="143" y="700"/>
                </a:cxn>
                <a:cxn ang="0">
                  <a:pos x="243" y="655"/>
                </a:cxn>
                <a:cxn ang="0">
                  <a:pos x="336" y="413"/>
                </a:cxn>
                <a:cxn ang="0">
                  <a:pos x="386" y="184"/>
                </a:cxn>
                <a:cxn ang="0">
                  <a:pos x="367" y="70"/>
                </a:cxn>
                <a:cxn ang="0">
                  <a:pos x="305" y="38"/>
                </a:cxn>
                <a:cxn ang="0">
                  <a:pos x="174" y="102"/>
                </a:cxn>
                <a:cxn ang="0">
                  <a:pos x="87" y="261"/>
                </a:cxn>
                <a:cxn ang="0">
                  <a:pos x="69" y="267"/>
                </a:cxn>
                <a:cxn ang="0">
                  <a:pos x="50" y="254"/>
                </a:cxn>
                <a:cxn ang="0">
                  <a:pos x="118" y="108"/>
                </a:cxn>
                <a:cxn ang="0">
                  <a:pos x="305" y="0"/>
                </a:cxn>
              </a:cxnLst>
              <a:rect l="0" t="0" r="r" b="b"/>
              <a:pathLst>
                <a:path w="796" h="738">
                  <a:moveTo>
                    <a:pt x="305" y="0"/>
                  </a:moveTo>
                  <a:lnTo>
                    <a:pt x="342" y="6"/>
                  </a:lnTo>
                  <a:lnTo>
                    <a:pt x="379" y="13"/>
                  </a:lnTo>
                  <a:lnTo>
                    <a:pt x="417" y="32"/>
                  </a:lnTo>
                  <a:lnTo>
                    <a:pt x="448" y="70"/>
                  </a:lnTo>
                  <a:lnTo>
                    <a:pt x="479" y="121"/>
                  </a:lnTo>
                  <a:lnTo>
                    <a:pt x="498" y="89"/>
                  </a:lnTo>
                  <a:lnTo>
                    <a:pt x="535" y="51"/>
                  </a:lnTo>
                  <a:lnTo>
                    <a:pt x="585" y="13"/>
                  </a:lnTo>
                  <a:lnTo>
                    <a:pt x="647" y="0"/>
                  </a:lnTo>
                  <a:lnTo>
                    <a:pt x="684" y="6"/>
                  </a:lnTo>
                  <a:lnTo>
                    <a:pt x="721" y="13"/>
                  </a:lnTo>
                  <a:lnTo>
                    <a:pt x="759" y="32"/>
                  </a:lnTo>
                  <a:lnTo>
                    <a:pt x="784" y="64"/>
                  </a:lnTo>
                  <a:lnTo>
                    <a:pt x="796" y="108"/>
                  </a:lnTo>
                  <a:lnTo>
                    <a:pt x="796" y="134"/>
                  </a:lnTo>
                  <a:lnTo>
                    <a:pt x="784" y="153"/>
                  </a:lnTo>
                  <a:lnTo>
                    <a:pt x="771" y="172"/>
                  </a:lnTo>
                  <a:lnTo>
                    <a:pt x="759" y="184"/>
                  </a:lnTo>
                  <a:lnTo>
                    <a:pt x="740" y="197"/>
                  </a:lnTo>
                  <a:lnTo>
                    <a:pt x="728" y="204"/>
                  </a:lnTo>
                  <a:lnTo>
                    <a:pt x="709" y="204"/>
                  </a:lnTo>
                  <a:lnTo>
                    <a:pt x="690" y="204"/>
                  </a:lnTo>
                  <a:lnTo>
                    <a:pt x="672" y="197"/>
                  </a:lnTo>
                  <a:lnTo>
                    <a:pt x="666" y="184"/>
                  </a:lnTo>
                  <a:lnTo>
                    <a:pt x="653" y="172"/>
                  </a:lnTo>
                  <a:lnTo>
                    <a:pt x="653" y="159"/>
                  </a:lnTo>
                  <a:lnTo>
                    <a:pt x="647" y="146"/>
                  </a:lnTo>
                  <a:lnTo>
                    <a:pt x="653" y="121"/>
                  </a:lnTo>
                  <a:lnTo>
                    <a:pt x="666" y="102"/>
                  </a:lnTo>
                  <a:lnTo>
                    <a:pt x="678" y="83"/>
                  </a:lnTo>
                  <a:lnTo>
                    <a:pt x="703" y="64"/>
                  </a:lnTo>
                  <a:lnTo>
                    <a:pt x="728" y="57"/>
                  </a:lnTo>
                  <a:lnTo>
                    <a:pt x="703" y="45"/>
                  </a:lnTo>
                  <a:lnTo>
                    <a:pt x="678" y="38"/>
                  </a:lnTo>
                  <a:lnTo>
                    <a:pt x="659" y="38"/>
                  </a:lnTo>
                  <a:lnTo>
                    <a:pt x="647" y="38"/>
                  </a:lnTo>
                  <a:lnTo>
                    <a:pt x="597" y="51"/>
                  </a:lnTo>
                  <a:lnTo>
                    <a:pt x="560" y="76"/>
                  </a:lnTo>
                  <a:lnTo>
                    <a:pt x="529" y="114"/>
                  </a:lnTo>
                  <a:lnTo>
                    <a:pt x="510" y="159"/>
                  </a:lnTo>
                  <a:lnTo>
                    <a:pt x="498" y="197"/>
                  </a:lnTo>
                  <a:lnTo>
                    <a:pt x="485" y="229"/>
                  </a:lnTo>
                  <a:lnTo>
                    <a:pt x="485" y="229"/>
                  </a:lnTo>
                  <a:lnTo>
                    <a:pt x="435" y="452"/>
                  </a:lnTo>
                  <a:lnTo>
                    <a:pt x="417" y="515"/>
                  </a:lnTo>
                  <a:lnTo>
                    <a:pt x="411" y="560"/>
                  </a:lnTo>
                  <a:lnTo>
                    <a:pt x="404" y="598"/>
                  </a:lnTo>
                  <a:lnTo>
                    <a:pt x="411" y="636"/>
                  </a:lnTo>
                  <a:lnTo>
                    <a:pt x="423" y="668"/>
                  </a:lnTo>
                  <a:lnTo>
                    <a:pt x="454" y="693"/>
                  </a:lnTo>
                  <a:lnTo>
                    <a:pt x="491" y="700"/>
                  </a:lnTo>
                  <a:lnTo>
                    <a:pt x="529" y="700"/>
                  </a:lnTo>
                  <a:lnTo>
                    <a:pt x="578" y="681"/>
                  </a:lnTo>
                  <a:lnTo>
                    <a:pt x="622" y="642"/>
                  </a:lnTo>
                  <a:lnTo>
                    <a:pt x="672" y="579"/>
                  </a:lnTo>
                  <a:lnTo>
                    <a:pt x="709" y="490"/>
                  </a:lnTo>
                  <a:lnTo>
                    <a:pt x="709" y="477"/>
                  </a:lnTo>
                  <a:lnTo>
                    <a:pt x="715" y="477"/>
                  </a:lnTo>
                  <a:lnTo>
                    <a:pt x="728" y="471"/>
                  </a:lnTo>
                  <a:lnTo>
                    <a:pt x="734" y="471"/>
                  </a:lnTo>
                  <a:lnTo>
                    <a:pt x="740" y="477"/>
                  </a:lnTo>
                  <a:lnTo>
                    <a:pt x="746" y="477"/>
                  </a:lnTo>
                  <a:lnTo>
                    <a:pt x="746" y="490"/>
                  </a:lnTo>
                  <a:lnTo>
                    <a:pt x="740" y="522"/>
                  </a:lnTo>
                  <a:lnTo>
                    <a:pt x="715" y="572"/>
                  </a:lnTo>
                  <a:lnTo>
                    <a:pt x="678" y="630"/>
                  </a:lnTo>
                  <a:lnTo>
                    <a:pt x="628" y="681"/>
                  </a:lnTo>
                  <a:lnTo>
                    <a:pt x="566" y="725"/>
                  </a:lnTo>
                  <a:lnTo>
                    <a:pt x="491" y="738"/>
                  </a:lnTo>
                  <a:lnTo>
                    <a:pt x="429" y="725"/>
                  </a:lnTo>
                  <a:lnTo>
                    <a:pt x="373" y="700"/>
                  </a:lnTo>
                  <a:lnTo>
                    <a:pt x="342" y="661"/>
                  </a:lnTo>
                  <a:lnTo>
                    <a:pt x="317" y="617"/>
                  </a:lnTo>
                  <a:lnTo>
                    <a:pt x="311" y="630"/>
                  </a:lnTo>
                  <a:lnTo>
                    <a:pt x="286" y="661"/>
                  </a:lnTo>
                  <a:lnTo>
                    <a:pt x="255" y="700"/>
                  </a:lnTo>
                  <a:lnTo>
                    <a:pt x="205" y="725"/>
                  </a:lnTo>
                  <a:lnTo>
                    <a:pt x="149" y="738"/>
                  </a:lnTo>
                  <a:lnTo>
                    <a:pt x="100" y="731"/>
                  </a:lnTo>
                  <a:lnTo>
                    <a:pt x="50" y="712"/>
                  </a:lnTo>
                  <a:lnTo>
                    <a:pt x="13" y="681"/>
                  </a:lnTo>
                  <a:lnTo>
                    <a:pt x="0" y="630"/>
                  </a:lnTo>
                  <a:lnTo>
                    <a:pt x="6" y="604"/>
                  </a:lnTo>
                  <a:lnTo>
                    <a:pt x="19" y="572"/>
                  </a:lnTo>
                  <a:lnTo>
                    <a:pt x="37" y="553"/>
                  </a:lnTo>
                  <a:lnTo>
                    <a:pt x="62" y="541"/>
                  </a:lnTo>
                  <a:lnTo>
                    <a:pt x="87" y="534"/>
                  </a:lnTo>
                  <a:lnTo>
                    <a:pt x="100" y="534"/>
                  </a:lnTo>
                  <a:lnTo>
                    <a:pt x="112" y="541"/>
                  </a:lnTo>
                  <a:lnTo>
                    <a:pt x="125" y="547"/>
                  </a:lnTo>
                  <a:lnTo>
                    <a:pt x="137" y="560"/>
                  </a:lnTo>
                  <a:lnTo>
                    <a:pt x="143" y="572"/>
                  </a:lnTo>
                  <a:lnTo>
                    <a:pt x="149" y="592"/>
                  </a:lnTo>
                  <a:lnTo>
                    <a:pt x="143" y="617"/>
                  </a:lnTo>
                  <a:lnTo>
                    <a:pt x="131" y="642"/>
                  </a:lnTo>
                  <a:lnTo>
                    <a:pt x="118" y="661"/>
                  </a:lnTo>
                  <a:lnTo>
                    <a:pt x="93" y="674"/>
                  </a:lnTo>
                  <a:lnTo>
                    <a:pt x="75" y="681"/>
                  </a:lnTo>
                  <a:lnTo>
                    <a:pt x="100" y="693"/>
                  </a:lnTo>
                  <a:lnTo>
                    <a:pt x="118" y="700"/>
                  </a:lnTo>
                  <a:lnTo>
                    <a:pt x="143" y="700"/>
                  </a:lnTo>
                  <a:lnTo>
                    <a:pt x="156" y="700"/>
                  </a:lnTo>
                  <a:lnTo>
                    <a:pt x="199" y="693"/>
                  </a:lnTo>
                  <a:lnTo>
                    <a:pt x="243" y="655"/>
                  </a:lnTo>
                  <a:lnTo>
                    <a:pt x="280" y="604"/>
                  </a:lnTo>
                  <a:lnTo>
                    <a:pt x="305" y="534"/>
                  </a:lnTo>
                  <a:lnTo>
                    <a:pt x="336" y="413"/>
                  </a:lnTo>
                  <a:lnTo>
                    <a:pt x="361" y="312"/>
                  </a:lnTo>
                  <a:lnTo>
                    <a:pt x="379" y="235"/>
                  </a:lnTo>
                  <a:lnTo>
                    <a:pt x="386" y="184"/>
                  </a:lnTo>
                  <a:lnTo>
                    <a:pt x="392" y="146"/>
                  </a:lnTo>
                  <a:lnTo>
                    <a:pt x="386" y="102"/>
                  </a:lnTo>
                  <a:lnTo>
                    <a:pt x="367" y="70"/>
                  </a:lnTo>
                  <a:lnTo>
                    <a:pt x="348" y="51"/>
                  </a:lnTo>
                  <a:lnTo>
                    <a:pt x="324" y="38"/>
                  </a:lnTo>
                  <a:lnTo>
                    <a:pt x="305" y="38"/>
                  </a:lnTo>
                  <a:lnTo>
                    <a:pt x="268" y="45"/>
                  </a:lnTo>
                  <a:lnTo>
                    <a:pt x="224" y="64"/>
                  </a:lnTo>
                  <a:lnTo>
                    <a:pt x="174" y="102"/>
                  </a:lnTo>
                  <a:lnTo>
                    <a:pt x="131" y="159"/>
                  </a:lnTo>
                  <a:lnTo>
                    <a:pt x="87" y="248"/>
                  </a:lnTo>
                  <a:lnTo>
                    <a:pt x="87" y="261"/>
                  </a:lnTo>
                  <a:lnTo>
                    <a:pt x="81" y="267"/>
                  </a:lnTo>
                  <a:lnTo>
                    <a:pt x="69" y="267"/>
                  </a:lnTo>
                  <a:lnTo>
                    <a:pt x="69" y="267"/>
                  </a:lnTo>
                  <a:lnTo>
                    <a:pt x="56" y="267"/>
                  </a:lnTo>
                  <a:lnTo>
                    <a:pt x="50" y="261"/>
                  </a:lnTo>
                  <a:lnTo>
                    <a:pt x="50" y="254"/>
                  </a:lnTo>
                  <a:lnTo>
                    <a:pt x="56" y="216"/>
                  </a:lnTo>
                  <a:lnTo>
                    <a:pt x="81" y="165"/>
                  </a:lnTo>
                  <a:lnTo>
                    <a:pt x="118" y="108"/>
                  </a:lnTo>
                  <a:lnTo>
                    <a:pt x="168" y="57"/>
                  </a:lnTo>
                  <a:lnTo>
                    <a:pt x="230" y="1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 noEditPoints="1"/>
            </p:cNvSpPr>
            <p:nvPr/>
          </p:nvSpPr>
          <p:spPr bwMode="auto">
            <a:xfrm>
              <a:off x="17180" y="4482"/>
              <a:ext cx="498" cy="998"/>
            </a:xfrm>
            <a:custGeom>
              <a:avLst/>
              <a:gdLst/>
              <a:ahLst/>
              <a:cxnLst>
                <a:cxn ang="0">
                  <a:pos x="398" y="273"/>
                </a:cxn>
                <a:cxn ang="0">
                  <a:pos x="454" y="369"/>
                </a:cxn>
                <a:cxn ang="0">
                  <a:pos x="454" y="394"/>
                </a:cxn>
                <a:cxn ang="0">
                  <a:pos x="349" y="820"/>
                </a:cxn>
                <a:cxn ang="0">
                  <a:pos x="268" y="941"/>
                </a:cxn>
                <a:cxn ang="0">
                  <a:pos x="162" y="998"/>
                </a:cxn>
                <a:cxn ang="0">
                  <a:pos x="56" y="992"/>
                </a:cxn>
                <a:cxn ang="0">
                  <a:pos x="0" y="928"/>
                </a:cxn>
                <a:cxn ang="0">
                  <a:pos x="13" y="890"/>
                </a:cxn>
                <a:cxn ang="0">
                  <a:pos x="44" y="865"/>
                </a:cxn>
                <a:cxn ang="0">
                  <a:pos x="81" y="865"/>
                </a:cxn>
                <a:cxn ang="0">
                  <a:pos x="106" y="884"/>
                </a:cxn>
                <a:cxn ang="0">
                  <a:pos x="106" y="916"/>
                </a:cxn>
                <a:cxn ang="0">
                  <a:pos x="100" y="941"/>
                </a:cxn>
                <a:cxn ang="0">
                  <a:pos x="69" y="960"/>
                </a:cxn>
                <a:cxn ang="0">
                  <a:pos x="112" y="967"/>
                </a:cxn>
                <a:cxn ang="0">
                  <a:pos x="224" y="897"/>
                </a:cxn>
                <a:cxn ang="0">
                  <a:pos x="255" y="820"/>
                </a:cxn>
                <a:cxn ang="0">
                  <a:pos x="367" y="369"/>
                </a:cxn>
                <a:cxn ang="0">
                  <a:pos x="367" y="343"/>
                </a:cxn>
                <a:cxn ang="0">
                  <a:pos x="361" y="311"/>
                </a:cxn>
                <a:cxn ang="0">
                  <a:pos x="349" y="292"/>
                </a:cxn>
                <a:cxn ang="0">
                  <a:pos x="280" y="299"/>
                </a:cxn>
                <a:cxn ang="0">
                  <a:pos x="205" y="375"/>
                </a:cxn>
                <a:cxn ang="0">
                  <a:pos x="174" y="439"/>
                </a:cxn>
                <a:cxn ang="0">
                  <a:pos x="162" y="445"/>
                </a:cxn>
                <a:cxn ang="0">
                  <a:pos x="150" y="445"/>
                </a:cxn>
                <a:cxn ang="0">
                  <a:pos x="137" y="439"/>
                </a:cxn>
                <a:cxn ang="0">
                  <a:pos x="143" y="413"/>
                </a:cxn>
                <a:cxn ang="0">
                  <a:pos x="187" y="337"/>
                </a:cxn>
                <a:cxn ang="0">
                  <a:pos x="274" y="267"/>
                </a:cxn>
                <a:cxn ang="0">
                  <a:pos x="454" y="0"/>
                </a:cxn>
                <a:cxn ang="0">
                  <a:pos x="479" y="13"/>
                </a:cxn>
                <a:cxn ang="0">
                  <a:pos x="498" y="32"/>
                </a:cxn>
                <a:cxn ang="0">
                  <a:pos x="492" y="63"/>
                </a:cxn>
                <a:cxn ang="0">
                  <a:pos x="467" y="95"/>
                </a:cxn>
                <a:cxn ang="0">
                  <a:pos x="436" y="108"/>
                </a:cxn>
                <a:cxn ang="0">
                  <a:pos x="404" y="102"/>
                </a:cxn>
                <a:cxn ang="0">
                  <a:pos x="392" y="76"/>
                </a:cxn>
                <a:cxn ang="0">
                  <a:pos x="392" y="38"/>
                </a:cxn>
                <a:cxn ang="0">
                  <a:pos x="429" y="6"/>
                </a:cxn>
              </a:cxnLst>
              <a:rect l="0" t="0" r="r" b="b"/>
              <a:pathLst>
                <a:path w="498" h="998">
                  <a:moveTo>
                    <a:pt x="336" y="261"/>
                  </a:moveTo>
                  <a:lnTo>
                    <a:pt x="398" y="273"/>
                  </a:lnTo>
                  <a:lnTo>
                    <a:pt x="436" y="311"/>
                  </a:lnTo>
                  <a:lnTo>
                    <a:pt x="454" y="369"/>
                  </a:lnTo>
                  <a:lnTo>
                    <a:pt x="454" y="381"/>
                  </a:lnTo>
                  <a:lnTo>
                    <a:pt x="454" y="394"/>
                  </a:lnTo>
                  <a:lnTo>
                    <a:pt x="448" y="407"/>
                  </a:lnTo>
                  <a:lnTo>
                    <a:pt x="349" y="820"/>
                  </a:lnTo>
                  <a:lnTo>
                    <a:pt x="317" y="890"/>
                  </a:lnTo>
                  <a:lnTo>
                    <a:pt x="268" y="941"/>
                  </a:lnTo>
                  <a:lnTo>
                    <a:pt x="218" y="979"/>
                  </a:lnTo>
                  <a:lnTo>
                    <a:pt x="162" y="998"/>
                  </a:lnTo>
                  <a:lnTo>
                    <a:pt x="112" y="998"/>
                  </a:lnTo>
                  <a:lnTo>
                    <a:pt x="56" y="992"/>
                  </a:lnTo>
                  <a:lnTo>
                    <a:pt x="13" y="967"/>
                  </a:lnTo>
                  <a:lnTo>
                    <a:pt x="0" y="928"/>
                  </a:lnTo>
                  <a:lnTo>
                    <a:pt x="7" y="903"/>
                  </a:lnTo>
                  <a:lnTo>
                    <a:pt x="13" y="890"/>
                  </a:lnTo>
                  <a:lnTo>
                    <a:pt x="25" y="871"/>
                  </a:lnTo>
                  <a:lnTo>
                    <a:pt x="44" y="865"/>
                  </a:lnTo>
                  <a:lnTo>
                    <a:pt x="69" y="858"/>
                  </a:lnTo>
                  <a:lnTo>
                    <a:pt x="81" y="865"/>
                  </a:lnTo>
                  <a:lnTo>
                    <a:pt x="94" y="871"/>
                  </a:lnTo>
                  <a:lnTo>
                    <a:pt x="106" y="884"/>
                  </a:lnTo>
                  <a:lnTo>
                    <a:pt x="106" y="903"/>
                  </a:lnTo>
                  <a:lnTo>
                    <a:pt x="106" y="916"/>
                  </a:lnTo>
                  <a:lnTo>
                    <a:pt x="106" y="928"/>
                  </a:lnTo>
                  <a:lnTo>
                    <a:pt x="100" y="941"/>
                  </a:lnTo>
                  <a:lnTo>
                    <a:pt x="87" y="954"/>
                  </a:lnTo>
                  <a:lnTo>
                    <a:pt x="69" y="960"/>
                  </a:lnTo>
                  <a:lnTo>
                    <a:pt x="87" y="967"/>
                  </a:lnTo>
                  <a:lnTo>
                    <a:pt x="112" y="967"/>
                  </a:lnTo>
                  <a:lnTo>
                    <a:pt x="174" y="948"/>
                  </a:lnTo>
                  <a:lnTo>
                    <a:pt x="224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7" y="381"/>
                  </a:lnTo>
                  <a:lnTo>
                    <a:pt x="367" y="369"/>
                  </a:lnTo>
                  <a:lnTo>
                    <a:pt x="367" y="356"/>
                  </a:lnTo>
                  <a:lnTo>
                    <a:pt x="367" y="343"/>
                  </a:lnTo>
                  <a:lnTo>
                    <a:pt x="367" y="324"/>
                  </a:lnTo>
                  <a:lnTo>
                    <a:pt x="361" y="311"/>
                  </a:lnTo>
                  <a:lnTo>
                    <a:pt x="355" y="299"/>
                  </a:lnTo>
                  <a:lnTo>
                    <a:pt x="349" y="292"/>
                  </a:lnTo>
                  <a:lnTo>
                    <a:pt x="330" y="286"/>
                  </a:lnTo>
                  <a:lnTo>
                    <a:pt x="280" y="299"/>
                  </a:lnTo>
                  <a:lnTo>
                    <a:pt x="243" y="331"/>
                  </a:lnTo>
                  <a:lnTo>
                    <a:pt x="205" y="375"/>
                  </a:lnTo>
                  <a:lnTo>
                    <a:pt x="181" y="426"/>
                  </a:lnTo>
                  <a:lnTo>
                    <a:pt x="174" y="439"/>
                  </a:lnTo>
                  <a:lnTo>
                    <a:pt x="168" y="445"/>
                  </a:lnTo>
                  <a:lnTo>
                    <a:pt x="162" y="445"/>
                  </a:lnTo>
                  <a:lnTo>
                    <a:pt x="156" y="445"/>
                  </a:lnTo>
                  <a:lnTo>
                    <a:pt x="150" y="445"/>
                  </a:lnTo>
                  <a:lnTo>
                    <a:pt x="143" y="445"/>
                  </a:lnTo>
                  <a:lnTo>
                    <a:pt x="137" y="439"/>
                  </a:lnTo>
                  <a:lnTo>
                    <a:pt x="137" y="432"/>
                  </a:lnTo>
                  <a:lnTo>
                    <a:pt x="143" y="413"/>
                  </a:lnTo>
                  <a:lnTo>
                    <a:pt x="162" y="381"/>
                  </a:lnTo>
                  <a:lnTo>
                    <a:pt x="187" y="337"/>
                  </a:lnTo>
                  <a:lnTo>
                    <a:pt x="230" y="299"/>
                  </a:lnTo>
                  <a:lnTo>
                    <a:pt x="274" y="267"/>
                  </a:lnTo>
                  <a:lnTo>
                    <a:pt x="336" y="261"/>
                  </a:lnTo>
                  <a:close/>
                  <a:moveTo>
                    <a:pt x="454" y="0"/>
                  </a:moveTo>
                  <a:lnTo>
                    <a:pt x="467" y="6"/>
                  </a:lnTo>
                  <a:lnTo>
                    <a:pt x="479" y="13"/>
                  </a:lnTo>
                  <a:lnTo>
                    <a:pt x="492" y="19"/>
                  </a:lnTo>
                  <a:lnTo>
                    <a:pt x="498" y="32"/>
                  </a:lnTo>
                  <a:lnTo>
                    <a:pt x="498" y="44"/>
                  </a:lnTo>
                  <a:lnTo>
                    <a:pt x="492" y="63"/>
                  </a:lnTo>
                  <a:lnTo>
                    <a:pt x="485" y="82"/>
                  </a:lnTo>
                  <a:lnTo>
                    <a:pt x="467" y="95"/>
                  </a:lnTo>
                  <a:lnTo>
                    <a:pt x="454" y="108"/>
                  </a:lnTo>
                  <a:lnTo>
                    <a:pt x="436" y="108"/>
                  </a:lnTo>
                  <a:lnTo>
                    <a:pt x="417" y="108"/>
                  </a:lnTo>
                  <a:lnTo>
                    <a:pt x="404" y="102"/>
                  </a:lnTo>
                  <a:lnTo>
                    <a:pt x="398" y="89"/>
                  </a:lnTo>
                  <a:lnTo>
                    <a:pt x="392" y="76"/>
                  </a:lnTo>
                  <a:lnTo>
                    <a:pt x="392" y="63"/>
                  </a:lnTo>
                  <a:lnTo>
                    <a:pt x="392" y="38"/>
                  </a:lnTo>
                  <a:lnTo>
                    <a:pt x="411" y="19"/>
                  </a:lnTo>
                  <a:lnTo>
                    <a:pt x="429" y="6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7989" y="3789"/>
              <a:ext cx="566" cy="1628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205" y="38"/>
                </a:cxn>
                <a:cxn ang="0">
                  <a:pos x="304" y="114"/>
                </a:cxn>
                <a:cxn ang="0">
                  <a:pos x="335" y="203"/>
                </a:cxn>
                <a:cxn ang="0">
                  <a:pos x="335" y="572"/>
                </a:cxn>
                <a:cxn ang="0">
                  <a:pos x="335" y="616"/>
                </a:cxn>
                <a:cxn ang="0">
                  <a:pos x="335" y="636"/>
                </a:cxn>
                <a:cxn ang="0">
                  <a:pos x="342" y="648"/>
                </a:cxn>
                <a:cxn ang="0">
                  <a:pos x="410" y="750"/>
                </a:cxn>
                <a:cxn ang="0">
                  <a:pos x="541" y="795"/>
                </a:cxn>
                <a:cxn ang="0">
                  <a:pos x="559" y="801"/>
                </a:cxn>
                <a:cxn ang="0">
                  <a:pos x="566" y="814"/>
                </a:cxn>
                <a:cxn ang="0">
                  <a:pos x="559" y="833"/>
                </a:cxn>
                <a:cxn ang="0">
                  <a:pos x="510" y="839"/>
                </a:cxn>
                <a:cxn ang="0">
                  <a:pos x="398" y="884"/>
                </a:cxn>
                <a:cxn ang="0">
                  <a:pos x="335" y="998"/>
                </a:cxn>
                <a:cxn ang="0">
                  <a:pos x="335" y="1424"/>
                </a:cxn>
                <a:cxn ang="0">
                  <a:pos x="273" y="1551"/>
                </a:cxn>
                <a:cxn ang="0">
                  <a:pos x="124" y="1621"/>
                </a:cxn>
                <a:cxn ang="0">
                  <a:pos x="25" y="1628"/>
                </a:cxn>
                <a:cxn ang="0">
                  <a:pos x="6" y="1628"/>
                </a:cxn>
                <a:cxn ang="0">
                  <a:pos x="0" y="1615"/>
                </a:cxn>
                <a:cxn ang="0">
                  <a:pos x="6" y="1596"/>
                </a:cxn>
                <a:cxn ang="0">
                  <a:pos x="93" y="1583"/>
                </a:cxn>
                <a:cxn ang="0">
                  <a:pos x="186" y="1526"/>
                </a:cxn>
                <a:cxn ang="0">
                  <a:pos x="224" y="1450"/>
                </a:cxn>
                <a:cxn ang="0">
                  <a:pos x="230" y="1412"/>
                </a:cxn>
                <a:cxn ang="0">
                  <a:pos x="242" y="954"/>
                </a:cxn>
                <a:cxn ang="0">
                  <a:pos x="335" y="845"/>
                </a:cxn>
                <a:cxn ang="0">
                  <a:pos x="373" y="801"/>
                </a:cxn>
                <a:cxn ang="0">
                  <a:pos x="292" y="750"/>
                </a:cxn>
                <a:cxn ang="0">
                  <a:pos x="236" y="661"/>
                </a:cxn>
                <a:cxn ang="0">
                  <a:pos x="230" y="254"/>
                </a:cxn>
                <a:cxn ang="0">
                  <a:pos x="230" y="209"/>
                </a:cxn>
                <a:cxn ang="0">
                  <a:pos x="230" y="190"/>
                </a:cxn>
                <a:cxn ang="0">
                  <a:pos x="224" y="178"/>
                </a:cxn>
                <a:cxn ang="0">
                  <a:pos x="155" y="76"/>
                </a:cxn>
                <a:cxn ang="0">
                  <a:pos x="25" y="38"/>
                </a:cxn>
                <a:cxn ang="0">
                  <a:pos x="6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25" y="0"/>
                </a:cxn>
              </a:cxnLst>
              <a:rect l="0" t="0" r="r" b="b"/>
              <a:pathLst>
                <a:path w="566" h="1628">
                  <a:moveTo>
                    <a:pt x="31" y="0"/>
                  </a:moveTo>
                  <a:lnTo>
                    <a:pt x="80" y="6"/>
                  </a:lnTo>
                  <a:lnTo>
                    <a:pt x="143" y="19"/>
                  </a:lnTo>
                  <a:lnTo>
                    <a:pt x="205" y="38"/>
                  </a:lnTo>
                  <a:lnTo>
                    <a:pt x="261" y="69"/>
                  </a:lnTo>
                  <a:lnTo>
                    <a:pt x="304" y="114"/>
                  </a:lnTo>
                  <a:lnTo>
                    <a:pt x="329" y="159"/>
                  </a:lnTo>
                  <a:lnTo>
                    <a:pt x="335" y="203"/>
                  </a:lnTo>
                  <a:lnTo>
                    <a:pt x="335" y="248"/>
                  </a:lnTo>
                  <a:lnTo>
                    <a:pt x="335" y="572"/>
                  </a:lnTo>
                  <a:lnTo>
                    <a:pt x="335" y="597"/>
                  </a:lnTo>
                  <a:lnTo>
                    <a:pt x="335" y="616"/>
                  </a:lnTo>
                  <a:lnTo>
                    <a:pt x="335" y="629"/>
                  </a:lnTo>
                  <a:lnTo>
                    <a:pt x="335" y="636"/>
                  </a:lnTo>
                  <a:lnTo>
                    <a:pt x="335" y="642"/>
                  </a:lnTo>
                  <a:lnTo>
                    <a:pt x="342" y="648"/>
                  </a:lnTo>
                  <a:lnTo>
                    <a:pt x="367" y="706"/>
                  </a:lnTo>
                  <a:lnTo>
                    <a:pt x="410" y="750"/>
                  </a:lnTo>
                  <a:lnTo>
                    <a:pt x="466" y="782"/>
                  </a:lnTo>
                  <a:lnTo>
                    <a:pt x="541" y="795"/>
                  </a:lnTo>
                  <a:lnTo>
                    <a:pt x="553" y="801"/>
                  </a:lnTo>
                  <a:lnTo>
                    <a:pt x="559" y="801"/>
                  </a:lnTo>
                  <a:lnTo>
                    <a:pt x="566" y="807"/>
                  </a:lnTo>
                  <a:lnTo>
                    <a:pt x="566" y="814"/>
                  </a:lnTo>
                  <a:lnTo>
                    <a:pt x="566" y="826"/>
                  </a:lnTo>
                  <a:lnTo>
                    <a:pt x="559" y="833"/>
                  </a:lnTo>
                  <a:lnTo>
                    <a:pt x="553" y="833"/>
                  </a:lnTo>
                  <a:lnTo>
                    <a:pt x="510" y="839"/>
                  </a:lnTo>
                  <a:lnTo>
                    <a:pt x="454" y="845"/>
                  </a:lnTo>
                  <a:lnTo>
                    <a:pt x="398" y="884"/>
                  </a:lnTo>
                  <a:lnTo>
                    <a:pt x="354" y="941"/>
                  </a:lnTo>
                  <a:lnTo>
                    <a:pt x="335" y="998"/>
                  </a:lnTo>
                  <a:lnTo>
                    <a:pt x="335" y="1055"/>
                  </a:lnTo>
                  <a:lnTo>
                    <a:pt x="335" y="1424"/>
                  </a:lnTo>
                  <a:lnTo>
                    <a:pt x="317" y="1494"/>
                  </a:lnTo>
                  <a:lnTo>
                    <a:pt x="273" y="1551"/>
                  </a:lnTo>
                  <a:lnTo>
                    <a:pt x="205" y="1596"/>
                  </a:lnTo>
                  <a:lnTo>
                    <a:pt x="124" y="1621"/>
                  </a:lnTo>
                  <a:lnTo>
                    <a:pt x="31" y="1628"/>
                  </a:lnTo>
                  <a:lnTo>
                    <a:pt x="25" y="1628"/>
                  </a:lnTo>
                  <a:lnTo>
                    <a:pt x="12" y="1628"/>
                  </a:lnTo>
                  <a:lnTo>
                    <a:pt x="6" y="1628"/>
                  </a:lnTo>
                  <a:lnTo>
                    <a:pt x="0" y="1621"/>
                  </a:lnTo>
                  <a:lnTo>
                    <a:pt x="0" y="1615"/>
                  </a:lnTo>
                  <a:lnTo>
                    <a:pt x="0" y="1602"/>
                  </a:lnTo>
                  <a:lnTo>
                    <a:pt x="6" y="1596"/>
                  </a:lnTo>
                  <a:lnTo>
                    <a:pt x="12" y="1596"/>
                  </a:lnTo>
                  <a:lnTo>
                    <a:pt x="93" y="1583"/>
                  </a:lnTo>
                  <a:lnTo>
                    <a:pt x="149" y="1558"/>
                  </a:lnTo>
                  <a:lnTo>
                    <a:pt x="186" y="1526"/>
                  </a:lnTo>
                  <a:lnTo>
                    <a:pt x="211" y="1488"/>
                  </a:lnTo>
                  <a:lnTo>
                    <a:pt x="224" y="1450"/>
                  </a:lnTo>
                  <a:lnTo>
                    <a:pt x="230" y="1412"/>
                  </a:lnTo>
                  <a:lnTo>
                    <a:pt x="230" y="1412"/>
                  </a:lnTo>
                  <a:lnTo>
                    <a:pt x="230" y="1024"/>
                  </a:lnTo>
                  <a:lnTo>
                    <a:pt x="242" y="954"/>
                  </a:lnTo>
                  <a:lnTo>
                    <a:pt x="273" y="896"/>
                  </a:lnTo>
                  <a:lnTo>
                    <a:pt x="335" y="845"/>
                  </a:lnTo>
                  <a:lnTo>
                    <a:pt x="416" y="814"/>
                  </a:lnTo>
                  <a:lnTo>
                    <a:pt x="373" y="801"/>
                  </a:lnTo>
                  <a:lnTo>
                    <a:pt x="329" y="782"/>
                  </a:lnTo>
                  <a:lnTo>
                    <a:pt x="292" y="750"/>
                  </a:lnTo>
                  <a:lnTo>
                    <a:pt x="255" y="706"/>
                  </a:lnTo>
                  <a:lnTo>
                    <a:pt x="236" y="661"/>
                  </a:lnTo>
                  <a:lnTo>
                    <a:pt x="230" y="597"/>
                  </a:lnTo>
                  <a:lnTo>
                    <a:pt x="230" y="254"/>
                  </a:lnTo>
                  <a:lnTo>
                    <a:pt x="230" y="228"/>
                  </a:lnTo>
                  <a:lnTo>
                    <a:pt x="230" y="209"/>
                  </a:lnTo>
                  <a:lnTo>
                    <a:pt x="230" y="197"/>
                  </a:lnTo>
                  <a:lnTo>
                    <a:pt x="230" y="190"/>
                  </a:lnTo>
                  <a:lnTo>
                    <a:pt x="230" y="184"/>
                  </a:lnTo>
                  <a:lnTo>
                    <a:pt x="224" y="178"/>
                  </a:lnTo>
                  <a:lnTo>
                    <a:pt x="199" y="120"/>
                  </a:lnTo>
                  <a:lnTo>
                    <a:pt x="155" y="76"/>
                  </a:lnTo>
                  <a:lnTo>
                    <a:pt x="93" y="50"/>
                  </a:lnTo>
                  <a:lnTo>
                    <a:pt x="25" y="38"/>
                  </a:lnTo>
                  <a:lnTo>
                    <a:pt x="12" y="38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 noEditPoints="1"/>
            </p:cNvSpPr>
            <p:nvPr/>
          </p:nvSpPr>
          <p:spPr bwMode="auto">
            <a:xfrm>
              <a:off x="18822" y="4310"/>
              <a:ext cx="168" cy="1018"/>
            </a:xfrm>
            <a:custGeom>
              <a:avLst/>
              <a:gdLst/>
              <a:ahLst/>
              <a:cxnLst>
                <a:cxn ang="0">
                  <a:pos x="81" y="528"/>
                </a:cxn>
                <a:cxn ang="0">
                  <a:pos x="124" y="541"/>
                </a:cxn>
                <a:cxn ang="0">
                  <a:pos x="149" y="573"/>
                </a:cxn>
                <a:cxn ang="0">
                  <a:pos x="162" y="617"/>
                </a:cxn>
                <a:cxn ang="0">
                  <a:pos x="168" y="662"/>
                </a:cxn>
                <a:cxn ang="0">
                  <a:pos x="168" y="693"/>
                </a:cxn>
                <a:cxn ang="0">
                  <a:pos x="162" y="789"/>
                </a:cxn>
                <a:cxn ang="0">
                  <a:pos x="137" y="865"/>
                </a:cxn>
                <a:cxn ang="0">
                  <a:pos x="112" y="929"/>
                </a:cxn>
                <a:cxn ang="0">
                  <a:pos x="81" y="973"/>
                </a:cxn>
                <a:cxn ang="0">
                  <a:pos x="56" y="1005"/>
                </a:cxn>
                <a:cxn ang="0">
                  <a:pos x="37" y="1018"/>
                </a:cxn>
                <a:cxn ang="0">
                  <a:pos x="31" y="1011"/>
                </a:cxn>
                <a:cxn ang="0">
                  <a:pos x="25" y="1005"/>
                </a:cxn>
                <a:cxn ang="0">
                  <a:pos x="25" y="999"/>
                </a:cxn>
                <a:cxn ang="0">
                  <a:pos x="25" y="992"/>
                </a:cxn>
                <a:cxn ang="0">
                  <a:pos x="25" y="992"/>
                </a:cxn>
                <a:cxn ang="0">
                  <a:pos x="25" y="986"/>
                </a:cxn>
                <a:cxn ang="0">
                  <a:pos x="31" y="973"/>
                </a:cxn>
                <a:cxn ang="0">
                  <a:pos x="93" y="884"/>
                </a:cxn>
                <a:cxn ang="0">
                  <a:pos x="124" y="801"/>
                </a:cxn>
                <a:cxn ang="0">
                  <a:pos x="130" y="732"/>
                </a:cxn>
                <a:cxn ang="0">
                  <a:pos x="137" y="681"/>
                </a:cxn>
                <a:cxn ang="0">
                  <a:pos x="137" y="681"/>
                </a:cxn>
                <a:cxn ang="0">
                  <a:pos x="124" y="693"/>
                </a:cxn>
                <a:cxn ang="0">
                  <a:pos x="106" y="700"/>
                </a:cxn>
                <a:cxn ang="0">
                  <a:pos x="93" y="700"/>
                </a:cxn>
                <a:cxn ang="0">
                  <a:pos x="93" y="700"/>
                </a:cxn>
                <a:cxn ang="0">
                  <a:pos x="81" y="700"/>
                </a:cxn>
                <a:cxn ang="0">
                  <a:pos x="56" y="700"/>
                </a:cxn>
                <a:cxn ang="0">
                  <a:pos x="37" y="687"/>
                </a:cxn>
                <a:cxn ang="0">
                  <a:pos x="19" y="674"/>
                </a:cxn>
                <a:cxn ang="0">
                  <a:pos x="6" y="655"/>
                </a:cxn>
                <a:cxn ang="0">
                  <a:pos x="0" y="636"/>
                </a:cxn>
                <a:cxn ang="0">
                  <a:pos x="0" y="617"/>
                </a:cxn>
                <a:cxn ang="0">
                  <a:pos x="0" y="592"/>
                </a:cxn>
                <a:cxn ang="0">
                  <a:pos x="6" y="573"/>
                </a:cxn>
                <a:cxn ang="0">
                  <a:pos x="19" y="560"/>
                </a:cxn>
                <a:cxn ang="0">
                  <a:pos x="37" y="541"/>
                </a:cxn>
                <a:cxn ang="0">
                  <a:pos x="56" y="534"/>
                </a:cxn>
                <a:cxn ang="0">
                  <a:pos x="81" y="528"/>
                </a:cxn>
                <a:cxn ang="0">
                  <a:pos x="81" y="0"/>
                </a:cxn>
                <a:cxn ang="0">
                  <a:pos x="106" y="6"/>
                </a:cxn>
                <a:cxn ang="0">
                  <a:pos x="130" y="19"/>
                </a:cxn>
                <a:cxn ang="0">
                  <a:pos x="149" y="38"/>
                </a:cxn>
                <a:cxn ang="0">
                  <a:pos x="162" y="57"/>
                </a:cxn>
                <a:cxn ang="0">
                  <a:pos x="168" y="89"/>
                </a:cxn>
                <a:cxn ang="0">
                  <a:pos x="162" y="115"/>
                </a:cxn>
                <a:cxn ang="0">
                  <a:pos x="149" y="134"/>
                </a:cxn>
                <a:cxn ang="0">
                  <a:pos x="130" y="153"/>
                </a:cxn>
                <a:cxn ang="0">
                  <a:pos x="106" y="165"/>
                </a:cxn>
                <a:cxn ang="0">
                  <a:pos x="81" y="172"/>
                </a:cxn>
                <a:cxn ang="0">
                  <a:pos x="56" y="165"/>
                </a:cxn>
                <a:cxn ang="0">
                  <a:pos x="31" y="153"/>
                </a:cxn>
                <a:cxn ang="0">
                  <a:pos x="12" y="134"/>
                </a:cxn>
                <a:cxn ang="0">
                  <a:pos x="0" y="115"/>
                </a:cxn>
                <a:cxn ang="0">
                  <a:pos x="0" y="89"/>
                </a:cxn>
                <a:cxn ang="0">
                  <a:pos x="0" y="57"/>
                </a:cxn>
                <a:cxn ang="0">
                  <a:pos x="12" y="38"/>
                </a:cxn>
                <a:cxn ang="0">
                  <a:pos x="31" y="19"/>
                </a:cxn>
                <a:cxn ang="0">
                  <a:pos x="56" y="6"/>
                </a:cxn>
                <a:cxn ang="0">
                  <a:pos x="81" y="0"/>
                </a:cxn>
              </a:cxnLst>
              <a:rect l="0" t="0" r="r" b="b"/>
              <a:pathLst>
                <a:path w="168" h="1018">
                  <a:moveTo>
                    <a:pt x="81" y="528"/>
                  </a:moveTo>
                  <a:lnTo>
                    <a:pt x="124" y="541"/>
                  </a:lnTo>
                  <a:lnTo>
                    <a:pt x="149" y="573"/>
                  </a:lnTo>
                  <a:lnTo>
                    <a:pt x="162" y="617"/>
                  </a:lnTo>
                  <a:lnTo>
                    <a:pt x="168" y="662"/>
                  </a:lnTo>
                  <a:lnTo>
                    <a:pt x="168" y="693"/>
                  </a:lnTo>
                  <a:lnTo>
                    <a:pt x="162" y="789"/>
                  </a:lnTo>
                  <a:lnTo>
                    <a:pt x="137" y="865"/>
                  </a:lnTo>
                  <a:lnTo>
                    <a:pt x="112" y="929"/>
                  </a:lnTo>
                  <a:lnTo>
                    <a:pt x="81" y="973"/>
                  </a:lnTo>
                  <a:lnTo>
                    <a:pt x="56" y="1005"/>
                  </a:lnTo>
                  <a:lnTo>
                    <a:pt x="37" y="1018"/>
                  </a:lnTo>
                  <a:lnTo>
                    <a:pt x="31" y="1011"/>
                  </a:lnTo>
                  <a:lnTo>
                    <a:pt x="25" y="1005"/>
                  </a:lnTo>
                  <a:lnTo>
                    <a:pt x="25" y="999"/>
                  </a:lnTo>
                  <a:lnTo>
                    <a:pt x="25" y="992"/>
                  </a:lnTo>
                  <a:lnTo>
                    <a:pt x="25" y="992"/>
                  </a:lnTo>
                  <a:lnTo>
                    <a:pt x="25" y="986"/>
                  </a:lnTo>
                  <a:lnTo>
                    <a:pt x="31" y="973"/>
                  </a:lnTo>
                  <a:lnTo>
                    <a:pt x="93" y="884"/>
                  </a:lnTo>
                  <a:lnTo>
                    <a:pt x="124" y="801"/>
                  </a:lnTo>
                  <a:lnTo>
                    <a:pt x="130" y="732"/>
                  </a:lnTo>
                  <a:lnTo>
                    <a:pt x="137" y="681"/>
                  </a:lnTo>
                  <a:lnTo>
                    <a:pt x="137" y="681"/>
                  </a:lnTo>
                  <a:lnTo>
                    <a:pt x="124" y="693"/>
                  </a:lnTo>
                  <a:lnTo>
                    <a:pt x="106" y="700"/>
                  </a:lnTo>
                  <a:lnTo>
                    <a:pt x="93" y="700"/>
                  </a:lnTo>
                  <a:lnTo>
                    <a:pt x="93" y="700"/>
                  </a:lnTo>
                  <a:lnTo>
                    <a:pt x="81" y="700"/>
                  </a:lnTo>
                  <a:lnTo>
                    <a:pt x="56" y="700"/>
                  </a:lnTo>
                  <a:lnTo>
                    <a:pt x="37" y="687"/>
                  </a:lnTo>
                  <a:lnTo>
                    <a:pt x="19" y="674"/>
                  </a:lnTo>
                  <a:lnTo>
                    <a:pt x="6" y="655"/>
                  </a:lnTo>
                  <a:lnTo>
                    <a:pt x="0" y="636"/>
                  </a:lnTo>
                  <a:lnTo>
                    <a:pt x="0" y="617"/>
                  </a:lnTo>
                  <a:lnTo>
                    <a:pt x="0" y="592"/>
                  </a:lnTo>
                  <a:lnTo>
                    <a:pt x="6" y="573"/>
                  </a:lnTo>
                  <a:lnTo>
                    <a:pt x="19" y="560"/>
                  </a:lnTo>
                  <a:lnTo>
                    <a:pt x="37" y="541"/>
                  </a:lnTo>
                  <a:lnTo>
                    <a:pt x="56" y="534"/>
                  </a:lnTo>
                  <a:lnTo>
                    <a:pt x="81" y="528"/>
                  </a:lnTo>
                  <a:close/>
                  <a:moveTo>
                    <a:pt x="81" y="0"/>
                  </a:moveTo>
                  <a:lnTo>
                    <a:pt x="106" y="6"/>
                  </a:lnTo>
                  <a:lnTo>
                    <a:pt x="130" y="19"/>
                  </a:lnTo>
                  <a:lnTo>
                    <a:pt x="149" y="38"/>
                  </a:lnTo>
                  <a:lnTo>
                    <a:pt x="162" y="57"/>
                  </a:lnTo>
                  <a:lnTo>
                    <a:pt x="168" y="89"/>
                  </a:lnTo>
                  <a:lnTo>
                    <a:pt x="162" y="115"/>
                  </a:lnTo>
                  <a:lnTo>
                    <a:pt x="149" y="134"/>
                  </a:lnTo>
                  <a:lnTo>
                    <a:pt x="130" y="153"/>
                  </a:lnTo>
                  <a:lnTo>
                    <a:pt x="106" y="165"/>
                  </a:lnTo>
                  <a:lnTo>
                    <a:pt x="81" y="172"/>
                  </a:lnTo>
                  <a:lnTo>
                    <a:pt x="56" y="165"/>
                  </a:lnTo>
                  <a:lnTo>
                    <a:pt x="31" y="153"/>
                  </a:lnTo>
                  <a:lnTo>
                    <a:pt x="12" y="134"/>
                  </a:lnTo>
                  <a:lnTo>
                    <a:pt x="0" y="115"/>
                  </a:lnTo>
                  <a:lnTo>
                    <a:pt x="0" y="89"/>
                  </a:lnTo>
                  <a:lnTo>
                    <a:pt x="0" y="57"/>
                  </a:lnTo>
                  <a:lnTo>
                    <a:pt x="12" y="38"/>
                  </a:lnTo>
                  <a:lnTo>
                    <a:pt x="31" y="19"/>
                  </a:lnTo>
                  <a:lnTo>
                    <a:pt x="56" y="6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 noEditPoints="1"/>
            </p:cNvSpPr>
            <p:nvPr/>
          </p:nvSpPr>
          <p:spPr bwMode="auto">
            <a:xfrm>
              <a:off x="19437" y="3897"/>
              <a:ext cx="971" cy="1113"/>
            </a:xfrm>
            <a:custGeom>
              <a:avLst/>
              <a:gdLst/>
              <a:ahLst/>
              <a:cxnLst>
                <a:cxn ang="0">
                  <a:pos x="828" y="1011"/>
                </a:cxn>
                <a:cxn ang="0">
                  <a:pos x="765" y="1055"/>
                </a:cxn>
                <a:cxn ang="0">
                  <a:pos x="877" y="1011"/>
                </a:cxn>
                <a:cxn ang="0">
                  <a:pos x="890" y="947"/>
                </a:cxn>
                <a:cxn ang="0">
                  <a:pos x="81" y="1055"/>
                </a:cxn>
                <a:cxn ang="0">
                  <a:pos x="840" y="57"/>
                </a:cxn>
                <a:cxn ang="0">
                  <a:pos x="137" y="57"/>
                </a:cxn>
                <a:cxn ang="0">
                  <a:pos x="144" y="114"/>
                </a:cxn>
                <a:cxn ang="0">
                  <a:pos x="193" y="76"/>
                </a:cxn>
                <a:cxn ang="0">
                  <a:pos x="137" y="57"/>
                </a:cxn>
                <a:cxn ang="0">
                  <a:pos x="865" y="0"/>
                </a:cxn>
                <a:cxn ang="0">
                  <a:pos x="902" y="0"/>
                </a:cxn>
                <a:cxn ang="0">
                  <a:pos x="915" y="12"/>
                </a:cxn>
                <a:cxn ang="0">
                  <a:pos x="921" y="31"/>
                </a:cxn>
                <a:cxn ang="0">
                  <a:pos x="915" y="44"/>
                </a:cxn>
                <a:cxn ang="0">
                  <a:pos x="908" y="57"/>
                </a:cxn>
                <a:cxn ang="0">
                  <a:pos x="535" y="1055"/>
                </a:cxn>
                <a:cxn ang="0">
                  <a:pos x="728" y="1011"/>
                </a:cxn>
                <a:cxn ang="0">
                  <a:pos x="852" y="903"/>
                </a:cxn>
                <a:cxn ang="0">
                  <a:pos x="908" y="769"/>
                </a:cxn>
                <a:cxn ang="0">
                  <a:pos x="921" y="731"/>
                </a:cxn>
                <a:cxn ang="0">
                  <a:pos x="946" y="718"/>
                </a:cxn>
                <a:cxn ang="0">
                  <a:pos x="964" y="725"/>
                </a:cxn>
                <a:cxn ang="0">
                  <a:pos x="971" y="750"/>
                </a:cxn>
                <a:cxn ang="0">
                  <a:pos x="921" y="1087"/>
                </a:cxn>
                <a:cxn ang="0">
                  <a:pos x="908" y="1113"/>
                </a:cxn>
                <a:cxn ang="0">
                  <a:pos x="871" y="1113"/>
                </a:cxn>
                <a:cxn ang="0">
                  <a:pos x="38" y="1113"/>
                </a:cxn>
                <a:cxn ang="0">
                  <a:pos x="19" y="1113"/>
                </a:cxn>
                <a:cxn ang="0">
                  <a:pos x="0" y="1100"/>
                </a:cxn>
                <a:cxn ang="0">
                  <a:pos x="0" y="1081"/>
                </a:cxn>
                <a:cxn ang="0">
                  <a:pos x="7" y="1068"/>
                </a:cxn>
                <a:cxn ang="0">
                  <a:pos x="616" y="57"/>
                </a:cxn>
                <a:cxn ang="0">
                  <a:pos x="436" y="57"/>
                </a:cxn>
                <a:cxn ang="0">
                  <a:pos x="299" y="89"/>
                </a:cxn>
                <a:cxn ang="0">
                  <a:pos x="168" y="165"/>
                </a:cxn>
                <a:cxn ang="0">
                  <a:pos x="119" y="260"/>
                </a:cxn>
                <a:cxn ang="0">
                  <a:pos x="106" y="305"/>
                </a:cxn>
                <a:cxn ang="0">
                  <a:pos x="81" y="318"/>
                </a:cxn>
                <a:cxn ang="0">
                  <a:pos x="63" y="311"/>
                </a:cxn>
                <a:cxn ang="0">
                  <a:pos x="56" y="286"/>
                </a:cxn>
                <a:cxn ang="0">
                  <a:pos x="81" y="44"/>
                </a:cxn>
                <a:cxn ang="0">
                  <a:pos x="88" y="12"/>
                </a:cxn>
                <a:cxn ang="0">
                  <a:pos x="100" y="0"/>
                </a:cxn>
                <a:cxn ang="0">
                  <a:pos x="137" y="0"/>
                </a:cxn>
              </a:cxnLst>
              <a:rect l="0" t="0" r="r" b="b"/>
              <a:pathLst>
                <a:path w="971" h="1113">
                  <a:moveTo>
                    <a:pt x="890" y="947"/>
                  </a:moveTo>
                  <a:lnTo>
                    <a:pt x="828" y="1011"/>
                  </a:lnTo>
                  <a:lnTo>
                    <a:pt x="765" y="1055"/>
                  </a:lnTo>
                  <a:lnTo>
                    <a:pt x="765" y="1055"/>
                  </a:lnTo>
                  <a:lnTo>
                    <a:pt x="871" y="1055"/>
                  </a:lnTo>
                  <a:lnTo>
                    <a:pt x="877" y="1011"/>
                  </a:lnTo>
                  <a:lnTo>
                    <a:pt x="883" y="979"/>
                  </a:lnTo>
                  <a:lnTo>
                    <a:pt x="890" y="947"/>
                  </a:lnTo>
                  <a:close/>
                  <a:moveTo>
                    <a:pt x="678" y="57"/>
                  </a:moveTo>
                  <a:lnTo>
                    <a:pt x="81" y="1055"/>
                  </a:lnTo>
                  <a:lnTo>
                    <a:pt x="243" y="1055"/>
                  </a:lnTo>
                  <a:lnTo>
                    <a:pt x="840" y="57"/>
                  </a:lnTo>
                  <a:lnTo>
                    <a:pt x="678" y="57"/>
                  </a:lnTo>
                  <a:close/>
                  <a:moveTo>
                    <a:pt x="137" y="57"/>
                  </a:moveTo>
                  <a:lnTo>
                    <a:pt x="131" y="127"/>
                  </a:lnTo>
                  <a:lnTo>
                    <a:pt x="144" y="114"/>
                  </a:lnTo>
                  <a:lnTo>
                    <a:pt x="168" y="95"/>
                  </a:lnTo>
                  <a:lnTo>
                    <a:pt x="193" y="76"/>
                  </a:lnTo>
                  <a:lnTo>
                    <a:pt x="224" y="57"/>
                  </a:lnTo>
                  <a:lnTo>
                    <a:pt x="137" y="57"/>
                  </a:lnTo>
                  <a:close/>
                  <a:moveTo>
                    <a:pt x="137" y="0"/>
                  </a:moveTo>
                  <a:lnTo>
                    <a:pt x="865" y="0"/>
                  </a:lnTo>
                  <a:lnTo>
                    <a:pt x="883" y="0"/>
                  </a:lnTo>
                  <a:lnTo>
                    <a:pt x="902" y="0"/>
                  </a:lnTo>
                  <a:lnTo>
                    <a:pt x="908" y="6"/>
                  </a:lnTo>
                  <a:lnTo>
                    <a:pt x="915" y="12"/>
                  </a:lnTo>
                  <a:lnTo>
                    <a:pt x="921" y="31"/>
                  </a:lnTo>
                  <a:lnTo>
                    <a:pt x="921" y="31"/>
                  </a:lnTo>
                  <a:lnTo>
                    <a:pt x="921" y="38"/>
                  </a:lnTo>
                  <a:lnTo>
                    <a:pt x="915" y="44"/>
                  </a:lnTo>
                  <a:lnTo>
                    <a:pt x="908" y="57"/>
                  </a:lnTo>
                  <a:lnTo>
                    <a:pt x="908" y="57"/>
                  </a:lnTo>
                  <a:lnTo>
                    <a:pt x="305" y="1055"/>
                  </a:lnTo>
                  <a:lnTo>
                    <a:pt x="535" y="1055"/>
                  </a:lnTo>
                  <a:lnTo>
                    <a:pt x="641" y="1049"/>
                  </a:lnTo>
                  <a:lnTo>
                    <a:pt x="728" y="1011"/>
                  </a:lnTo>
                  <a:lnTo>
                    <a:pt x="796" y="966"/>
                  </a:lnTo>
                  <a:lnTo>
                    <a:pt x="852" y="903"/>
                  </a:lnTo>
                  <a:lnTo>
                    <a:pt x="890" y="839"/>
                  </a:lnTo>
                  <a:lnTo>
                    <a:pt x="908" y="769"/>
                  </a:lnTo>
                  <a:lnTo>
                    <a:pt x="915" y="750"/>
                  </a:lnTo>
                  <a:lnTo>
                    <a:pt x="921" y="731"/>
                  </a:lnTo>
                  <a:lnTo>
                    <a:pt x="927" y="725"/>
                  </a:lnTo>
                  <a:lnTo>
                    <a:pt x="946" y="718"/>
                  </a:lnTo>
                  <a:lnTo>
                    <a:pt x="952" y="725"/>
                  </a:lnTo>
                  <a:lnTo>
                    <a:pt x="964" y="725"/>
                  </a:lnTo>
                  <a:lnTo>
                    <a:pt x="971" y="737"/>
                  </a:lnTo>
                  <a:lnTo>
                    <a:pt x="971" y="750"/>
                  </a:lnTo>
                  <a:lnTo>
                    <a:pt x="927" y="1068"/>
                  </a:lnTo>
                  <a:lnTo>
                    <a:pt x="921" y="1087"/>
                  </a:lnTo>
                  <a:lnTo>
                    <a:pt x="921" y="1106"/>
                  </a:lnTo>
                  <a:lnTo>
                    <a:pt x="908" y="1113"/>
                  </a:lnTo>
                  <a:lnTo>
                    <a:pt x="896" y="1113"/>
                  </a:lnTo>
                  <a:lnTo>
                    <a:pt x="871" y="1113"/>
                  </a:lnTo>
                  <a:lnTo>
                    <a:pt x="56" y="1113"/>
                  </a:lnTo>
                  <a:lnTo>
                    <a:pt x="38" y="1113"/>
                  </a:lnTo>
                  <a:lnTo>
                    <a:pt x="25" y="1113"/>
                  </a:lnTo>
                  <a:lnTo>
                    <a:pt x="19" y="1113"/>
                  </a:lnTo>
                  <a:lnTo>
                    <a:pt x="7" y="1106"/>
                  </a:lnTo>
                  <a:lnTo>
                    <a:pt x="0" y="1100"/>
                  </a:lnTo>
                  <a:lnTo>
                    <a:pt x="0" y="1087"/>
                  </a:lnTo>
                  <a:lnTo>
                    <a:pt x="0" y="1081"/>
                  </a:lnTo>
                  <a:lnTo>
                    <a:pt x="0" y="1075"/>
                  </a:lnTo>
                  <a:lnTo>
                    <a:pt x="7" y="1068"/>
                  </a:lnTo>
                  <a:lnTo>
                    <a:pt x="19" y="1055"/>
                  </a:lnTo>
                  <a:lnTo>
                    <a:pt x="616" y="57"/>
                  </a:lnTo>
                  <a:lnTo>
                    <a:pt x="486" y="57"/>
                  </a:lnTo>
                  <a:lnTo>
                    <a:pt x="436" y="57"/>
                  </a:lnTo>
                  <a:lnTo>
                    <a:pt x="374" y="70"/>
                  </a:lnTo>
                  <a:lnTo>
                    <a:pt x="299" y="89"/>
                  </a:lnTo>
                  <a:lnTo>
                    <a:pt x="231" y="120"/>
                  </a:lnTo>
                  <a:lnTo>
                    <a:pt x="168" y="165"/>
                  </a:lnTo>
                  <a:lnTo>
                    <a:pt x="137" y="216"/>
                  </a:lnTo>
                  <a:lnTo>
                    <a:pt x="119" y="260"/>
                  </a:lnTo>
                  <a:lnTo>
                    <a:pt x="112" y="292"/>
                  </a:lnTo>
                  <a:lnTo>
                    <a:pt x="106" y="305"/>
                  </a:lnTo>
                  <a:lnTo>
                    <a:pt x="94" y="318"/>
                  </a:lnTo>
                  <a:lnTo>
                    <a:pt x="81" y="318"/>
                  </a:lnTo>
                  <a:lnTo>
                    <a:pt x="75" y="318"/>
                  </a:lnTo>
                  <a:lnTo>
                    <a:pt x="63" y="311"/>
                  </a:lnTo>
                  <a:lnTo>
                    <a:pt x="56" y="299"/>
                  </a:lnTo>
                  <a:lnTo>
                    <a:pt x="56" y="286"/>
                  </a:lnTo>
                  <a:lnTo>
                    <a:pt x="56" y="267"/>
                  </a:lnTo>
                  <a:lnTo>
                    <a:pt x="81" y="44"/>
                  </a:lnTo>
                  <a:lnTo>
                    <a:pt x="81" y="25"/>
                  </a:lnTo>
                  <a:lnTo>
                    <a:pt x="88" y="12"/>
                  </a:lnTo>
                  <a:lnTo>
                    <a:pt x="94" y="6"/>
                  </a:lnTo>
                  <a:lnTo>
                    <a:pt x="100" y="0"/>
                  </a:lnTo>
                  <a:lnTo>
                    <a:pt x="119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20538" y="3789"/>
              <a:ext cx="373" cy="162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7" y="12"/>
                </a:cxn>
                <a:cxn ang="0">
                  <a:pos x="69" y="38"/>
                </a:cxn>
                <a:cxn ang="0">
                  <a:pos x="112" y="82"/>
                </a:cxn>
                <a:cxn ang="0">
                  <a:pos x="168" y="139"/>
                </a:cxn>
                <a:cxn ang="0">
                  <a:pos x="218" y="216"/>
                </a:cxn>
                <a:cxn ang="0">
                  <a:pos x="267" y="311"/>
                </a:cxn>
                <a:cxn ang="0">
                  <a:pos x="323" y="445"/>
                </a:cxn>
                <a:cxn ang="0">
                  <a:pos x="355" y="585"/>
                </a:cxn>
                <a:cxn ang="0">
                  <a:pos x="367" y="706"/>
                </a:cxn>
                <a:cxn ang="0">
                  <a:pos x="373" y="814"/>
                </a:cxn>
                <a:cxn ang="0">
                  <a:pos x="373" y="814"/>
                </a:cxn>
                <a:cxn ang="0">
                  <a:pos x="367" y="966"/>
                </a:cxn>
                <a:cxn ang="0">
                  <a:pos x="336" y="1132"/>
                </a:cxn>
                <a:cxn ang="0">
                  <a:pos x="274" y="1310"/>
                </a:cxn>
                <a:cxn ang="0">
                  <a:pos x="224" y="1405"/>
                </a:cxn>
                <a:cxn ang="0">
                  <a:pos x="168" y="1488"/>
                </a:cxn>
                <a:cxn ang="0">
                  <a:pos x="118" y="1551"/>
                </a:cxn>
                <a:cxn ang="0">
                  <a:pos x="69" y="1596"/>
                </a:cxn>
                <a:cxn ang="0">
                  <a:pos x="37" y="1621"/>
                </a:cxn>
                <a:cxn ang="0">
                  <a:pos x="19" y="1628"/>
                </a:cxn>
                <a:cxn ang="0">
                  <a:pos x="13" y="1628"/>
                </a:cxn>
                <a:cxn ang="0">
                  <a:pos x="6" y="1621"/>
                </a:cxn>
                <a:cxn ang="0">
                  <a:pos x="0" y="1615"/>
                </a:cxn>
                <a:cxn ang="0">
                  <a:pos x="0" y="1609"/>
                </a:cxn>
                <a:cxn ang="0">
                  <a:pos x="6" y="1609"/>
                </a:cxn>
                <a:cxn ang="0">
                  <a:pos x="6" y="1602"/>
                </a:cxn>
                <a:cxn ang="0">
                  <a:pos x="13" y="1596"/>
                </a:cxn>
                <a:cxn ang="0">
                  <a:pos x="25" y="1583"/>
                </a:cxn>
                <a:cxn ang="0">
                  <a:pos x="112" y="1475"/>
                </a:cxn>
                <a:cxn ang="0">
                  <a:pos x="180" y="1354"/>
                </a:cxn>
                <a:cxn ang="0">
                  <a:pos x="230" y="1227"/>
                </a:cxn>
                <a:cxn ang="0">
                  <a:pos x="261" y="1094"/>
                </a:cxn>
                <a:cxn ang="0">
                  <a:pos x="274" y="954"/>
                </a:cxn>
                <a:cxn ang="0">
                  <a:pos x="280" y="814"/>
                </a:cxn>
                <a:cxn ang="0">
                  <a:pos x="267" y="623"/>
                </a:cxn>
                <a:cxn ang="0">
                  <a:pos x="236" y="445"/>
                </a:cxn>
                <a:cxn ang="0">
                  <a:pos x="187" y="292"/>
                </a:cxn>
                <a:cxn ang="0">
                  <a:pos x="118" y="165"/>
                </a:cxn>
                <a:cxn ang="0">
                  <a:pos x="31" y="57"/>
                </a:cxn>
                <a:cxn ang="0">
                  <a:pos x="19" y="44"/>
                </a:cxn>
                <a:cxn ang="0">
                  <a:pos x="13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2"/>
                </a:cxn>
                <a:cxn ang="0">
                  <a:pos x="13" y="6"/>
                </a:cxn>
                <a:cxn ang="0">
                  <a:pos x="19" y="0"/>
                </a:cxn>
              </a:cxnLst>
              <a:rect l="0" t="0" r="r" b="b"/>
              <a:pathLst>
                <a:path w="373" h="1628">
                  <a:moveTo>
                    <a:pt x="19" y="0"/>
                  </a:moveTo>
                  <a:lnTo>
                    <a:pt x="37" y="12"/>
                  </a:lnTo>
                  <a:lnTo>
                    <a:pt x="69" y="38"/>
                  </a:lnTo>
                  <a:lnTo>
                    <a:pt x="112" y="82"/>
                  </a:lnTo>
                  <a:lnTo>
                    <a:pt x="168" y="139"/>
                  </a:lnTo>
                  <a:lnTo>
                    <a:pt x="218" y="216"/>
                  </a:lnTo>
                  <a:lnTo>
                    <a:pt x="267" y="311"/>
                  </a:lnTo>
                  <a:lnTo>
                    <a:pt x="323" y="445"/>
                  </a:lnTo>
                  <a:lnTo>
                    <a:pt x="355" y="585"/>
                  </a:lnTo>
                  <a:lnTo>
                    <a:pt x="367" y="706"/>
                  </a:lnTo>
                  <a:lnTo>
                    <a:pt x="373" y="814"/>
                  </a:lnTo>
                  <a:lnTo>
                    <a:pt x="373" y="814"/>
                  </a:lnTo>
                  <a:lnTo>
                    <a:pt x="367" y="966"/>
                  </a:lnTo>
                  <a:lnTo>
                    <a:pt x="336" y="1132"/>
                  </a:lnTo>
                  <a:lnTo>
                    <a:pt x="274" y="1310"/>
                  </a:lnTo>
                  <a:lnTo>
                    <a:pt x="224" y="1405"/>
                  </a:lnTo>
                  <a:lnTo>
                    <a:pt x="168" y="1488"/>
                  </a:lnTo>
                  <a:lnTo>
                    <a:pt x="118" y="1551"/>
                  </a:lnTo>
                  <a:lnTo>
                    <a:pt x="69" y="1596"/>
                  </a:lnTo>
                  <a:lnTo>
                    <a:pt x="37" y="1621"/>
                  </a:lnTo>
                  <a:lnTo>
                    <a:pt x="19" y="1628"/>
                  </a:lnTo>
                  <a:lnTo>
                    <a:pt x="13" y="1628"/>
                  </a:lnTo>
                  <a:lnTo>
                    <a:pt x="6" y="1621"/>
                  </a:lnTo>
                  <a:lnTo>
                    <a:pt x="0" y="1615"/>
                  </a:lnTo>
                  <a:lnTo>
                    <a:pt x="0" y="1609"/>
                  </a:lnTo>
                  <a:lnTo>
                    <a:pt x="6" y="1609"/>
                  </a:lnTo>
                  <a:lnTo>
                    <a:pt x="6" y="1602"/>
                  </a:lnTo>
                  <a:lnTo>
                    <a:pt x="13" y="1596"/>
                  </a:lnTo>
                  <a:lnTo>
                    <a:pt x="25" y="1583"/>
                  </a:lnTo>
                  <a:lnTo>
                    <a:pt x="112" y="1475"/>
                  </a:lnTo>
                  <a:lnTo>
                    <a:pt x="180" y="1354"/>
                  </a:lnTo>
                  <a:lnTo>
                    <a:pt x="230" y="1227"/>
                  </a:lnTo>
                  <a:lnTo>
                    <a:pt x="261" y="1094"/>
                  </a:lnTo>
                  <a:lnTo>
                    <a:pt x="274" y="954"/>
                  </a:lnTo>
                  <a:lnTo>
                    <a:pt x="280" y="814"/>
                  </a:lnTo>
                  <a:lnTo>
                    <a:pt x="267" y="623"/>
                  </a:lnTo>
                  <a:lnTo>
                    <a:pt x="236" y="445"/>
                  </a:lnTo>
                  <a:lnTo>
                    <a:pt x="187" y="292"/>
                  </a:lnTo>
                  <a:lnTo>
                    <a:pt x="118" y="165"/>
                  </a:lnTo>
                  <a:lnTo>
                    <a:pt x="31" y="57"/>
                  </a:lnTo>
                  <a:lnTo>
                    <a:pt x="19" y="44"/>
                  </a:lnTo>
                  <a:lnTo>
                    <a:pt x="13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Soliton</a:t>
            </a:r>
            <a:r>
              <a:rPr lang="en-US" dirty="0" smtClean="0"/>
              <a:t> Charges in Class 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029200" y="5181600"/>
            <a:ext cx="238539" cy="2514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752600" y="2819400"/>
            <a:ext cx="5486400" cy="2088688"/>
            <a:chOff x="1752600" y="2819400"/>
            <a:chExt cx="5486400" cy="2088688"/>
          </a:xfrm>
        </p:grpSpPr>
        <p:sp>
          <p:nvSpPr>
            <p:cNvPr id="4" name="TextBox 3"/>
            <p:cNvSpPr txBox="1"/>
            <p:nvPr/>
          </p:nvSpPr>
          <p:spPr>
            <a:xfrm>
              <a:off x="3422374" y="3573780"/>
              <a:ext cx="715617" cy="57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j</a:t>
              </a:r>
              <a:endParaRPr lang="en-US" sz="2800" baseline="-25000" dirty="0"/>
            </a:p>
          </p:txBody>
        </p:sp>
        <p:sp>
          <p:nvSpPr>
            <p:cNvPr id="5" name="Freeform 62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1752600" y="3154680"/>
              <a:ext cx="397565" cy="492472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5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832113" y="4411980"/>
              <a:ext cx="477078" cy="496108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800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6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5783" y="4160520"/>
              <a:ext cx="318052" cy="57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2861" y="2819400"/>
              <a:ext cx="477078" cy="57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i</a:t>
              </a:r>
              <a:endParaRPr lang="en-US" sz="2800" baseline="-250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65783" y="2903220"/>
              <a:ext cx="4062394" cy="830580"/>
            </a:xfrm>
            <a:custGeom>
              <a:avLst/>
              <a:gdLst>
                <a:gd name="connsiteX0" fmla="*/ 0 w 3893128"/>
                <a:gd name="connsiteY0" fmla="*/ 69273 h 755073"/>
                <a:gd name="connsiteX1" fmla="*/ 1620982 w 3893128"/>
                <a:gd name="connsiteY1" fmla="*/ 96982 h 755073"/>
                <a:gd name="connsiteX2" fmla="*/ 2189019 w 3893128"/>
                <a:gd name="connsiteY2" fmla="*/ 651164 h 755073"/>
                <a:gd name="connsiteX3" fmla="*/ 3893128 w 3893128"/>
                <a:gd name="connsiteY3" fmla="*/ 720437 h 755073"/>
                <a:gd name="connsiteX4" fmla="*/ 3893128 w 3893128"/>
                <a:gd name="connsiteY4" fmla="*/ 720437 h 75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128" h="755073">
                  <a:moveTo>
                    <a:pt x="0" y="69273"/>
                  </a:moveTo>
                  <a:cubicBezTo>
                    <a:pt x="628073" y="34636"/>
                    <a:pt x="1256146" y="0"/>
                    <a:pt x="1620982" y="96982"/>
                  </a:cubicBezTo>
                  <a:cubicBezTo>
                    <a:pt x="1985818" y="193964"/>
                    <a:pt x="1810328" y="547255"/>
                    <a:pt x="2189019" y="651164"/>
                  </a:cubicBezTo>
                  <a:cubicBezTo>
                    <a:pt x="2567710" y="755073"/>
                    <a:pt x="3893128" y="720437"/>
                    <a:pt x="3893128" y="720437"/>
                  </a:cubicBezTo>
                  <a:lnTo>
                    <a:pt x="3893128" y="720437"/>
                  </a:lnTo>
                </a:path>
              </a:pathLst>
            </a:custGeom>
            <a:ln w="38100">
              <a:solidFill>
                <a:srgbClr val="66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2865783" y="2903220"/>
              <a:ext cx="4062394" cy="830580"/>
            </a:xfrm>
            <a:custGeom>
              <a:avLst/>
              <a:gdLst>
                <a:gd name="connsiteX0" fmla="*/ 0 w 3893128"/>
                <a:gd name="connsiteY0" fmla="*/ 69273 h 755073"/>
                <a:gd name="connsiteX1" fmla="*/ 1620982 w 3893128"/>
                <a:gd name="connsiteY1" fmla="*/ 96982 h 755073"/>
                <a:gd name="connsiteX2" fmla="*/ 2189019 w 3893128"/>
                <a:gd name="connsiteY2" fmla="*/ 651164 h 755073"/>
                <a:gd name="connsiteX3" fmla="*/ 3893128 w 3893128"/>
                <a:gd name="connsiteY3" fmla="*/ 720437 h 755073"/>
                <a:gd name="connsiteX4" fmla="*/ 3893128 w 3893128"/>
                <a:gd name="connsiteY4" fmla="*/ 720437 h 75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128" h="755073">
                  <a:moveTo>
                    <a:pt x="0" y="69273"/>
                  </a:moveTo>
                  <a:cubicBezTo>
                    <a:pt x="628073" y="34636"/>
                    <a:pt x="1256146" y="0"/>
                    <a:pt x="1620982" y="96982"/>
                  </a:cubicBezTo>
                  <a:cubicBezTo>
                    <a:pt x="1985818" y="193964"/>
                    <a:pt x="1810328" y="547255"/>
                    <a:pt x="2189019" y="651164"/>
                  </a:cubicBezTo>
                  <a:cubicBezTo>
                    <a:pt x="2567710" y="755073"/>
                    <a:pt x="3893128" y="720437"/>
                    <a:pt x="3893128" y="720437"/>
                  </a:cubicBezTo>
                  <a:lnTo>
                    <a:pt x="3893128" y="720437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865783" y="4747260"/>
              <a:ext cx="4373217" cy="0"/>
            </a:xfrm>
            <a:prstGeom prst="line">
              <a:avLst/>
            </a:prstGeom>
            <a:ln w="38100">
              <a:solidFill>
                <a:srgbClr val="80008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4519157" y="4075871"/>
              <a:ext cx="670560" cy="1657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263348" y="3573780"/>
              <a:ext cx="159026" cy="16764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1"/>
            <p:cNvSpPr/>
            <p:nvPr/>
          </p:nvSpPr>
          <p:spPr>
            <a:xfrm>
              <a:off x="3183835" y="4579620"/>
              <a:ext cx="238539" cy="2514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83835" y="2903220"/>
              <a:ext cx="159026" cy="16764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91562" y="2935667"/>
              <a:ext cx="1659514" cy="770603"/>
            </a:xfrm>
            <a:custGeom>
              <a:avLst/>
              <a:gdLst>
                <a:gd name="connsiteX0" fmla="*/ 0 w 1590368"/>
                <a:gd name="connsiteY0" fmla="*/ 7374 h 700548"/>
                <a:gd name="connsiteX1" fmla="*/ 1297858 w 1590368"/>
                <a:gd name="connsiteY1" fmla="*/ 95864 h 700548"/>
                <a:gd name="connsiteX2" fmla="*/ 1415845 w 1590368"/>
                <a:gd name="connsiteY2" fmla="*/ 582561 h 700548"/>
                <a:gd name="connsiteX3" fmla="*/ 250722 w 1590368"/>
                <a:gd name="connsiteY3" fmla="*/ 700548 h 700548"/>
                <a:gd name="connsiteX4" fmla="*/ 250722 w 1590368"/>
                <a:gd name="connsiteY4" fmla="*/ 700548 h 70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368" h="700548">
                  <a:moveTo>
                    <a:pt x="0" y="7374"/>
                  </a:moveTo>
                  <a:cubicBezTo>
                    <a:pt x="530942" y="3687"/>
                    <a:pt x="1061884" y="0"/>
                    <a:pt x="1297858" y="95864"/>
                  </a:cubicBezTo>
                  <a:cubicBezTo>
                    <a:pt x="1533832" y="191728"/>
                    <a:pt x="1590368" y="481780"/>
                    <a:pt x="1415845" y="582561"/>
                  </a:cubicBezTo>
                  <a:cubicBezTo>
                    <a:pt x="1241322" y="683342"/>
                    <a:pt x="250722" y="700548"/>
                    <a:pt x="250722" y="700548"/>
                  </a:cubicBezTo>
                  <a:lnTo>
                    <a:pt x="250722" y="700548"/>
                  </a:lnTo>
                </a:path>
              </a:pathLst>
            </a:custGeom>
            <a:ln w="57150"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3429000" y="4800600"/>
            <a:ext cx="1524000" cy="457200"/>
          </a:xfrm>
          <a:custGeom>
            <a:avLst/>
            <a:gdLst>
              <a:gd name="connsiteX0" fmla="*/ 0 w 1460090"/>
              <a:gd name="connsiteY0" fmla="*/ 0 h 398207"/>
              <a:gd name="connsiteX1" fmla="*/ 1460090 w 1460090"/>
              <a:gd name="connsiteY1" fmla="*/ 398207 h 398207"/>
              <a:gd name="connsiteX2" fmla="*/ 1460090 w 1460090"/>
              <a:gd name="connsiteY2" fmla="*/ 398207 h 3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090" h="398207">
                <a:moveTo>
                  <a:pt x="0" y="0"/>
                </a:moveTo>
                <a:lnTo>
                  <a:pt x="1460090" y="398207"/>
                </a:lnTo>
                <a:lnTo>
                  <a:pt x="1460090" y="398207"/>
                </a:lnTo>
              </a:path>
            </a:pathLst>
          </a:custGeom>
          <a:ln w="57150">
            <a:solidFill>
              <a:srgbClr val="0099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6800" y="1371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5F01"/>
                </a:solidFill>
              </a:rPr>
              <a:t>   </a:t>
            </a:r>
            <a:r>
              <a:rPr lang="en-US" sz="4400" dirty="0" smtClean="0">
                <a:solidFill>
                  <a:srgbClr val="0C5F01"/>
                </a:solidFill>
                <a:sym typeface="Mathematica1"/>
              </a:rPr>
              <a:t></a:t>
            </a:r>
            <a:r>
              <a:rPr lang="en-US" sz="4400" baseline="-25000" dirty="0" err="1" smtClean="0">
                <a:solidFill>
                  <a:srgbClr val="0C5F01"/>
                </a:solidFill>
                <a:sym typeface="Mathematica1"/>
              </a:rPr>
              <a:t>ij</a:t>
            </a:r>
            <a:r>
              <a:rPr lang="en-US" sz="4400" dirty="0" smtClean="0">
                <a:solidFill>
                  <a:srgbClr val="0C5F01"/>
                </a:solidFill>
                <a:sym typeface="Mathematica1"/>
              </a:rPr>
              <a:t> </a:t>
            </a:r>
            <a:r>
              <a:rPr lang="en-US" sz="4400" dirty="0" smtClean="0">
                <a:solidFill>
                  <a:srgbClr val="0C5F01"/>
                </a:solidFill>
              </a:rPr>
              <a:t>  </a:t>
            </a:r>
            <a:r>
              <a:rPr lang="en-US" sz="2800" dirty="0" smtClean="0">
                <a:solidFill>
                  <a:srgbClr val="0C5F01"/>
                </a:solidFill>
              </a:rPr>
              <a:t>has endpoints covering z</a:t>
            </a:r>
            <a:endParaRPr lang="en-US" sz="2800" dirty="0">
              <a:solidFill>
                <a:srgbClr val="0C5F0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7400" y="2057400"/>
            <a:ext cx="1752600" cy="685800"/>
          </a:xfrm>
          <a:prstGeom prst="straightConnector1">
            <a:avLst/>
          </a:prstGeom>
          <a:ln w="38100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53200" y="5029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branch point</a:t>
            </a:r>
            <a:endParaRPr lang="en-US" sz="2800" dirty="0">
              <a:solidFill>
                <a:srgbClr val="FF66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410200" y="5257800"/>
            <a:ext cx="1066800" cy="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57200" y="5943600"/>
            <a:ext cx="7949146" cy="663934"/>
            <a:chOff x="665" y="3789"/>
            <a:chExt cx="20246" cy="1691"/>
          </a:xfrm>
          <a:solidFill>
            <a:srgbClr val="3399FF"/>
          </a:solidFill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665" y="4291"/>
              <a:ext cx="839" cy="1069"/>
            </a:xfrm>
            <a:custGeom>
              <a:avLst/>
              <a:gdLst/>
              <a:ahLst/>
              <a:cxnLst>
                <a:cxn ang="0">
                  <a:pos x="385" y="13"/>
                </a:cxn>
                <a:cxn ang="0">
                  <a:pos x="491" y="108"/>
                </a:cxn>
                <a:cxn ang="0">
                  <a:pos x="559" y="293"/>
                </a:cxn>
                <a:cxn ang="0">
                  <a:pos x="584" y="464"/>
                </a:cxn>
                <a:cxn ang="0">
                  <a:pos x="684" y="267"/>
                </a:cxn>
                <a:cxn ang="0">
                  <a:pos x="802" y="19"/>
                </a:cxn>
                <a:cxn ang="0">
                  <a:pos x="821" y="19"/>
                </a:cxn>
                <a:cxn ang="0">
                  <a:pos x="827" y="19"/>
                </a:cxn>
                <a:cxn ang="0">
                  <a:pos x="839" y="32"/>
                </a:cxn>
                <a:cxn ang="0">
                  <a:pos x="833" y="51"/>
                </a:cxn>
                <a:cxn ang="0">
                  <a:pos x="814" y="83"/>
                </a:cxn>
                <a:cxn ang="0">
                  <a:pos x="765" y="184"/>
                </a:cxn>
                <a:cxn ang="0">
                  <a:pos x="671" y="407"/>
                </a:cxn>
                <a:cxn ang="0">
                  <a:pos x="591" y="630"/>
                </a:cxn>
                <a:cxn ang="0">
                  <a:pos x="578" y="693"/>
                </a:cxn>
                <a:cxn ang="0">
                  <a:pos x="547" y="852"/>
                </a:cxn>
                <a:cxn ang="0">
                  <a:pos x="510" y="1011"/>
                </a:cxn>
                <a:cxn ang="0">
                  <a:pos x="491" y="1056"/>
                </a:cxn>
                <a:cxn ang="0">
                  <a:pos x="466" y="1069"/>
                </a:cxn>
                <a:cxn ang="0">
                  <a:pos x="448" y="1056"/>
                </a:cxn>
                <a:cxn ang="0">
                  <a:pos x="454" y="999"/>
                </a:cxn>
                <a:cxn ang="0">
                  <a:pos x="485" y="852"/>
                </a:cxn>
                <a:cxn ang="0">
                  <a:pos x="528" y="693"/>
                </a:cxn>
                <a:cxn ang="0">
                  <a:pos x="547" y="636"/>
                </a:cxn>
                <a:cxn ang="0">
                  <a:pos x="553" y="528"/>
                </a:cxn>
                <a:cxn ang="0">
                  <a:pos x="541" y="413"/>
                </a:cxn>
                <a:cxn ang="0">
                  <a:pos x="510" y="280"/>
                </a:cxn>
                <a:cxn ang="0">
                  <a:pos x="435" y="165"/>
                </a:cxn>
                <a:cxn ang="0">
                  <a:pos x="292" y="121"/>
                </a:cxn>
                <a:cxn ang="0">
                  <a:pos x="230" y="127"/>
                </a:cxn>
                <a:cxn ang="0">
                  <a:pos x="124" y="172"/>
                </a:cxn>
                <a:cxn ang="0">
                  <a:pos x="37" y="305"/>
                </a:cxn>
                <a:cxn ang="0">
                  <a:pos x="31" y="318"/>
                </a:cxn>
                <a:cxn ang="0">
                  <a:pos x="12" y="312"/>
                </a:cxn>
                <a:cxn ang="0">
                  <a:pos x="0" y="299"/>
                </a:cxn>
                <a:cxn ang="0">
                  <a:pos x="25" y="216"/>
                </a:cxn>
                <a:cxn ang="0">
                  <a:pos x="106" y="102"/>
                </a:cxn>
                <a:cxn ang="0">
                  <a:pos x="230" y="13"/>
                </a:cxn>
              </a:cxnLst>
              <a:rect l="0" t="0" r="r" b="b"/>
              <a:pathLst>
                <a:path w="839" h="1069">
                  <a:moveTo>
                    <a:pt x="311" y="0"/>
                  </a:moveTo>
                  <a:lnTo>
                    <a:pt x="385" y="13"/>
                  </a:lnTo>
                  <a:lnTo>
                    <a:pt x="448" y="51"/>
                  </a:lnTo>
                  <a:lnTo>
                    <a:pt x="491" y="108"/>
                  </a:lnTo>
                  <a:lnTo>
                    <a:pt x="522" y="178"/>
                  </a:lnTo>
                  <a:lnTo>
                    <a:pt x="559" y="293"/>
                  </a:lnTo>
                  <a:lnTo>
                    <a:pt x="578" y="388"/>
                  </a:lnTo>
                  <a:lnTo>
                    <a:pt x="584" y="464"/>
                  </a:lnTo>
                  <a:lnTo>
                    <a:pt x="591" y="515"/>
                  </a:lnTo>
                  <a:lnTo>
                    <a:pt x="684" y="267"/>
                  </a:lnTo>
                  <a:lnTo>
                    <a:pt x="796" y="32"/>
                  </a:lnTo>
                  <a:lnTo>
                    <a:pt x="802" y="19"/>
                  </a:lnTo>
                  <a:lnTo>
                    <a:pt x="814" y="19"/>
                  </a:lnTo>
                  <a:lnTo>
                    <a:pt x="821" y="19"/>
                  </a:lnTo>
                  <a:lnTo>
                    <a:pt x="821" y="19"/>
                  </a:lnTo>
                  <a:lnTo>
                    <a:pt x="827" y="19"/>
                  </a:lnTo>
                  <a:lnTo>
                    <a:pt x="833" y="25"/>
                  </a:lnTo>
                  <a:lnTo>
                    <a:pt x="839" y="32"/>
                  </a:lnTo>
                  <a:lnTo>
                    <a:pt x="839" y="45"/>
                  </a:lnTo>
                  <a:lnTo>
                    <a:pt x="833" y="51"/>
                  </a:lnTo>
                  <a:lnTo>
                    <a:pt x="821" y="70"/>
                  </a:lnTo>
                  <a:lnTo>
                    <a:pt x="814" y="83"/>
                  </a:lnTo>
                  <a:lnTo>
                    <a:pt x="808" y="95"/>
                  </a:lnTo>
                  <a:lnTo>
                    <a:pt x="765" y="184"/>
                  </a:lnTo>
                  <a:lnTo>
                    <a:pt x="721" y="293"/>
                  </a:lnTo>
                  <a:lnTo>
                    <a:pt x="671" y="407"/>
                  </a:lnTo>
                  <a:lnTo>
                    <a:pt x="628" y="522"/>
                  </a:lnTo>
                  <a:lnTo>
                    <a:pt x="591" y="630"/>
                  </a:lnTo>
                  <a:lnTo>
                    <a:pt x="584" y="661"/>
                  </a:lnTo>
                  <a:lnTo>
                    <a:pt x="578" y="693"/>
                  </a:lnTo>
                  <a:lnTo>
                    <a:pt x="566" y="757"/>
                  </a:lnTo>
                  <a:lnTo>
                    <a:pt x="547" y="852"/>
                  </a:lnTo>
                  <a:lnTo>
                    <a:pt x="516" y="973"/>
                  </a:lnTo>
                  <a:lnTo>
                    <a:pt x="510" y="1011"/>
                  </a:lnTo>
                  <a:lnTo>
                    <a:pt x="497" y="1037"/>
                  </a:lnTo>
                  <a:lnTo>
                    <a:pt x="491" y="1056"/>
                  </a:lnTo>
                  <a:lnTo>
                    <a:pt x="479" y="1069"/>
                  </a:lnTo>
                  <a:lnTo>
                    <a:pt x="466" y="1069"/>
                  </a:lnTo>
                  <a:lnTo>
                    <a:pt x="460" y="1069"/>
                  </a:lnTo>
                  <a:lnTo>
                    <a:pt x="448" y="1056"/>
                  </a:lnTo>
                  <a:lnTo>
                    <a:pt x="448" y="1043"/>
                  </a:lnTo>
                  <a:lnTo>
                    <a:pt x="454" y="999"/>
                  </a:lnTo>
                  <a:lnTo>
                    <a:pt x="466" y="935"/>
                  </a:lnTo>
                  <a:lnTo>
                    <a:pt x="485" y="852"/>
                  </a:lnTo>
                  <a:lnTo>
                    <a:pt x="510" y="770"/>
                  </a:lnTo>
                  <a:lnTo>
                    <a:pt x="528" y="693"/>
                  </a:lnTo>
                  <a:lnTo>
                    <a:pt x="541" y="668"/>
                  </a:lnTo>
                  <a:lnTo>
                    <a:pt x="547" y="636"/>
                  </a:lnTo>
                  <a:lnTo>
                    <a:pt x="547" y="592"/>
                  </a:lnTo>
                  <a:lnTo>
                    <a:pt x="553" y="528"/>
                  </a:lnTo>
                  <a:lnTo>
                    <a:pt x="547" y="477"/>
                  </a:lnTo>
                  <a:lnTo>
                    <a:pt x="541" y="413"/>
                  </a:lnTo>
                  <a:lnTo>
                    <a:pt x="535" y="343"/>
                  </a:lnTo>
                  <a:lnTo>
                    <a:pt x="510" y="280"/>
                  </a:lnTo>
                  <a:lnTo>
                    <a:pt x="479" y="216"/>
                  </a:lnTo>
                  <a:lnTo>
                    <a:pt x="435" y="165"/>
                  </a:lnTo>
                  <a:lnTo>
                    <a:pt x="373" y="134"/>
                  </a:lnTo>
                  <a:lnTo>
                    <a:pt x="292" y="121"/>
                  </a:lnTo>
                  <a:lnTo>
                    <a:pt x="267" y="121"/>
                  </a:lnTo>
                  <a:lnTo>
                    <a:pt x="230" y="127"/>
                  </a:lnTo>
                  <a:lnTo>
                    <a:pt x="180" y="140"/>
                  </a:lnTo>
                  <a:lnTo>
                    <a:pt x="124" y="172"/>
                  </a:lnTo>
                  <a:lnTo>
                    <a:pt x="74" y="229"/>
                  </a:lnTo>
                  <a:lnTo>
                    <a:pt x="37" y="305"/>
                  </a:lnTo>
                  <a:lnTo>
                    <a:pt x="37" y="305"/>
                  </a:lnTo>
                  <a:lnTo>
                    <a:pt x="31" y="318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0" y="305"/>
                  </a:lnTo>
                  <a:lnTo>
                    <a:pt x="0" y="299"/>
                  </a:lnTo>
                  <a:lnTo>
                    <a:pt x="6" y="267"/>
                  </a:lnTo>
                  <a:lnTo>
                    <a:pt x="25" y="216"/>
                  </a:lnTo>
                  <a:lnTo>
                    <a:pt x="62" y="159"/>
                  </a:lnTo>
                  <a:lnTo>
                    <a:pt x="106" y="102"/>
                  </a:lnTo>
                  <a:lnTo>
                    <a:pt x="161" y="51"/>
                  </a:lnTo>
                  <a:lnTo>
                    <a:pt x="230" y="13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1517" y="4482"/>
              <a:ext cx="342" cy="776"/>
            </a:xfrm>
            <a:custGeom>
              <a:avLst/>
              <a:gdLst/>
              <a:ahLst/>
              <a:cxnLst>
                <a:cxn ang="0">
                  <a:pos x="217" y="273"/>
                </a:cxn>
                <a:cxn ang="0">
                  <a:pos x="273" y="356"/>
                </a:cxn>
                <a:cxn ang="0">
                  <a:pos x="267" y="394"/>
                </a:cxn>
                <a:cxn ang="0">
                  <a:pos x="242" y="458"/>
                </a:cxn>
                <a:cxn ang="0">
                  <a:pos x="211" y="540"/>
                </a:cxn>
                <a:cxn ang="0">
                  <a:pos x="161" y="655"/>
                </a:cxn>
                <a:cxn ang="0">
                  <a:pos x="155" y="706"/>
                </a:cxn>
                <a:cxn ang="0">
                  <a:pos x="161" y="731"/>
                </a:cxn>
                <a:cxn ang="0">
                  <a:pos x="180" y="744"/>
                </a:cxn>
                <a:cxn ang="0">
                  <a:pos x="273" y="680"/>
                </a:cxn>
                <a:cxn ang="0">
                  <a:pos x="304" y="598"/>
                </a:cxn>
                <a:cxn ang="0">
                  <a:pos x="317" y="585"/>
                </a:cxn>
                <a:cxn ang="0">
                  <a:pos x="329" y="585"/>
                </a:cxn>
                <a:cxn ang="0">
                  <a:pos x="342" y="591"/>
                </a:cxn>
                <a:cxn ang="0">
                  <a:pos x="342" y="617"/>
                </a:cxn>
                <a:cxn ang="0">
                  <a:pos x="304" y="693"/>
                </a:cxn>
                <a:cxn ang="0">
                  <a:pos x="230" y="763"/>
                </a:cxn>
                <a:cxn ang="0">
                  <a:pos x="124" y="763"/>
                </a:cxn>
                <a:cxn ang="0">
                  <a:pos x="74" y="680"/>
                </a:cxn>
                <a:cxn ang="0">
                  <a:pos x="81" y="629"/>
                </a:cxn>
                <a:cxn ang="0">
                  <a:pos x="174" y="401"/>
                </a:cxn>
                <a:cxn ang="0">
                  <a:pos x="186" y="350"/>
                </a:cxn>
                <a:cxn ang="0">
                  <a:pos x="186" y="311"/>
                </a:cxn>
                <a:cxn ang="0">
                  <a:pos x="174" y="292"/>
                </a:cxn>
                <a:cxn ang="0">
                  <a:pos x="130" y="299"/>
                </a:cxn>
                <a:cxn ang="0">
                  <a:pos x="68" y="369"/>
                </a:cxn>
                <a:cxn ang="0">
                  <a:pos x="37" y="439"/>
                </a:cxn>
                <a:cxn ang="0">
                  <a:pos x="18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8" y="381"/>
                </a:cxn>
                <a:cxn ang="0">
                  <a:pos x="74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4" y="25"/>
                </a:cxn>
                <a:cxn ang="0">
                  <a:pos x="311" y="44"/>
                </a:cxn>
                <a:cxn ang="0">
                  <a:pos x="298" y="82"/>
                </a:cxn>
                <a:cxn ang="0">
                  <a:pos x="267" y="108"/>
                </a:cxn>
                <a:cxn ang="0">
                  <a:pos x="236" y="108"/>
                </a:cxn>
                <a:cxn ang="0">
                  <a:pos x="211" y="89"/>
                </a:cxn>
                <a:cxn ang="0">
                  <a:pos x="205" y="63"/>
                </a:cxn>
                <a:cxn ang="0">
                  <a:pos x="217" y="25"/>
                </a:cxn>
                <a:cxn ang="0">
                  <a:pos x="248" y="6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7" y="273"/>
                  </a:lnTo>
                  <a:lnTo>
                    <a:pt x="255" y="305"/>
                  </a:lnTo>
                  <a:lnTo>
                    <a:pt x="273" y="356"/>
                  </a:lnTo>
                  <a:lnTo>
                    <a:pt x="267" y="375"/>
                  </a:lnTo>
                  <a:lnTo>
                    <a:pt x="267" y="394"/>
                  </a:lnTo>
                  <a:lnTo>
                    <a:pt x="255" y="420"/>
                  </a:lnTo>
                  <a:lnTo>
                    <a:pt x="242" y="458"/>
                  </a:lnTo>
                  <a:lnTo>
                    <a:pt x="224" y="509"/>
                  </a:lnTo>
                  <a:lnTo>
                    <a:pt x="211" y="540"/>
                  </a:lnTo>
                  <a:lnTo>
                    <a:pt x="174" y="629"/>
                  </a:lnTo>
                  <a:lnTo>
                    <a:pt x="161" y="655"/>
                  </a:lnTo>
                  <a:lnTo>
                    <a:pt x="155" y="680"/>
                  </a:lnTo>
                  <a:lnTo>
                    <a:pt x="155" y="706"/>
                  </a:lnTo>
                  <a:lnTo>
                    <a:pt x="155" y="719"/>
                  </a:lnTo>
                  <a:lnTo>
                    <a:pt x="161" y="731"/>
                  </a:lnTo>
                  <a:lnTo>
                    <a:pt x="168" y="744"/>
                  </a:lnTo>
                  <a:lnTo>
                    <a:pt x="180" y="744"/>
                  </a:lnTo>
                  <a:lnTo>
                    <a:pt x="230" y="731"/>
                  </a:lnTo>
                  <a:lnTo>
                    <a:pt x="273" y="680"/>
                  </a:lnTo>
                  <a:lnTo>
                    <a:pt x="304" y="604"/>
                  </a:lnTo>
                  <a:lnTo>
                    <a:pt x="304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23" y="585"/>
                  </a:lnTo>
                  <a:lnTo>
                    <a:pt x="329" y="585"/>
                  </a:lnTo>
                  <a:lnTo>
                    <a:pt x="335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42" y="617"/>
                  </a:lnTo>
                  <a:lnTo>
                    <a:pt x="323" y="655"/>
                  </a:lnTo>
                  <a:lnTo>
                    <a:pt x="304" y="693"/>
                  </a:lnTo>
                  <a:lnTo>
                    <a:pt x="273" y="731"/>
                  </a:lnTo>
                  <a:lnTo>
                    <a:pt x="230" y="763"/>
                  </a:lnTo>
                  <a:lnTo>
                    <a:pt x="180" y="776"/>
                  </a:lnTo>
                  <a:lnTo>
                    <a:pt x="124" y="763"/>
                  </a:lnTo>
                  <a:lnTo>
                    <a:pt x="87" y="725"/>
                  </a:lnTo>
                  <a:lnTo>
                    <a:pt x="74" y="680"/>
                  </a:lnTo>
                  <a:lnTo>
                    <a:pt x="74" y="655"/>
                  </a:lnTo>
                  <a:lnTo>
                    <a:pt x="81" y="629"/>
                  </a:lnTo>
                  <a:lnTo>
                    <a:pt x="155" y="445"/>
                  </a:lnTo>
                  <a:lnTo>
                    <a:pt x="174" y="401"/>
                  </a:lnTo>
                  <a:lnTo>
                    <a:pt x="180" y="369"/>
                  </a:lnTo>
                  <a:lnTo>
                    <a:pt x="186" y="350"/>
                  </a:lnTo>
                  <a:lnTo>
                    <a:pt x="186" y="331"/>
                  </a:lnTo>
                  <a:lnTo>
                    <a:pt x="186" y="311"/>
                  </a:lnTo>
                  <a:lnTo>
                    <a:pt x="180" y="299"/>
                  </a:lnTo>
                  <a:lnTo>
                    <a:pt x="174" y="292"/>
                  </a:lnTo>
                  <a:lnTo>
                    <a:pt x="161" y="286"/>
                  </a:lnTo>
                  <a:lnTo>
                    <a:pt x="130" y="299"/>
                  </a:lnTo>
                  <a:lnTo>
                    <a:pt x="93" y="324"/>
                  </a:lnTo>
                  <a:lnTo>
                    <a:pt x="68" y="369"/>
                  </a:lnTo>
                  <a:lnTo>
                    <a:pt x="37" y="432"/>
                  </a:lnTo>
                  <a:lnTo>
                    <a:pt x="37" y="439"/>
                  </a:lnTo>
                  <a:lnTo>
                    <a:pt x="31" y="445"/>
                  </a:lnTo>
                  <a:lnTo>
                    <a:pt x="18" y="445"/>
                  </a:lnTo>
                  <a:lnTo>
                    <a:pt x="12" y="445"/>
                  </a:lnTo>
                  <a:lnTo>
                    <a:pt x="6" y="445"/>
                  </a:lnTo>
                  <a:lnTo>
                    <a:pt x="0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8" y="381"/>
                  </a:lnTo>
                  <a:lnTo>
                    <a:pt x="43" y="337"/>
                  </a:lnTo>
                  <a:lnTo>
                    <a:pt x="74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7" y="0"/>
                  </a:moveTo>
                  <a:lnTo>
                    <a:pt x="286" y="6"/>
                  </a:lnTo>
                  <a:lnTo>
                    <a:pt x="298" y="13"/>
                  </a:lnTo>
                  <a:lnTo>
                    <a:pt x="304" y="25"/>
                  </a:lnTo>
                  <a:lnTo>
                    <a:pt x="311" y="32"/>
                  </a:lnTo>
                  <a:lnTo>
                    <a:pt x="311" y="44"/>
                  </a:lnTo>
                  <a:lnTo>
                    <a:pt x="311" y="63"/>
                  </a:lnTo>
                  <a:lnTo>
                    <a:pt x="298" y="82"/>
                  </a:lnTo>
                  <a:lnTo>
                    <a:pt x="286" y="95"/>
                  </a:lnTo>
                  <a:lnTo>
                    <a:pt x="267" y="108"/>
                  </a:lnTo>
                  <a:lnTo>
                    <a:pt x="248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1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1" y="44"/>
                  </a:lnTo>
                  <a:lnTo>
                    <a:pt x="217" y="25"/>
                  </a:lnTo>
                  <a:lnTo>
                    <a:pt x="230" y="13"/>
                  </a:lnTo>
                  <a:lnTo>
                    <a:pt x="248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908" y="4482"/>
              <a:ext cx="492" cy="998"/>
            </a:xfrm>
            <a:custGeom>
              <a:avLst/>
              <a:gdLst/>
              <a:ahLst/>
              <a:cxnLst>
                <a:cxn ang="0">
                  <a:pos x="392" y="273"/>
                </a:cxn>
                <a:cxn ang="0">
                  <a:pos x="454" y="369"/>
                </a:cxn>
                <a:cxn ang="0">
                  <a:pos x="448" y="394"/>
                </a:cxn>
                <a:cxn ang="0">
                  <a:pos x="342" y="820"/>
                </a:cxn>
                <a:cxn ang="0">
                  <a:pos x="268" y="941"/>
                </a:cxn>
                <a:cxn ang="0">
                  <a:pos x="156" y="998"/>
                </a:cxn>
                <a:cxn ang="0">
                  <a:pos x="50" y="992"/>
                </a:cxn>
                <a:cxn ang="0">
                  <a:pos x="0" y="928"/>
                </a:cxn>
                <a:cxn ang="0">
                  <a:pos x="13" y="890"/>
                </a:cxn>
                <a:cxn ang="0">
                  <a:pos x="44" y="865"/>
                </a:cxn>
                <a:cxn ang="0">
                  <a:pos x="81" y="865"/>
                </a:cxn>
                <a:cxn ang="0">
                  <a:pos x="100" y="884"/>
                </a:cxn>
                <a:cxn ang="0">
                  <a:pos x="106" y="916"/>
                </a:cxn>
                <a:cxn ang="0">
                  <a:pos x="94" y="941"/>
                </a:cxn>
                <a:cxn ang="0">
                  <a:pos x="69" y="960"/>
                </a:cxn>
                <a:cxn ang="0">
                  <a:pos x="106" y="967"/>
                </a:cxn>
                <a:cxn ang="0">
                  <a:pos x="224" y="897"/>
                </a:cxn>
                <a:cxn ang="0">
                  <a:pos x="255" y="820"/>
                </a:cxn>
                <a:cxn ang="0">
                  <a:pos x="367" y="369"/>
                </a:cxn>
                <a:cxn ang="0">
                  <a:pos x="367" y="343"/>
                </a:cxn>
                <a:cxn ang="0">
                  <a:pos x="361" y="311"/>
                </a:cxn>
                <a:cxn ang="0">
                  <a:pos x="342" y="292"/>
                </a:cxn>
                <a:cxn ang="0">
                  <a:pos x="280" y="299"/>
                </a:cxn>
                <a:cxn ang="0">
                  <a:pos x="199" y="375"/>
                </a:cxn>
                <a:cxn ang="0">
                  <a:pos x="168" y="439"/>
                </a:cxn>
                <a:cxn ang="0">
                  <a:pos x="162" y="445"/>
                </a:cxn>
                <a:cxn ang="0">
                  <a:pos x="150" y="445"/>
                </a:cxn>
                <a:cxn ang="0">
                  <a:pos x="137" y="439"/>
                </a:cxn>
                <a:cxn ang="0">
                  <a:pos x="137" y="413"/>
                </a:cxn>
                <a:cxn ang="0">
                  <a:pos x="187" y="337"/>
                </a:cxn>
                <a:cxn ang="0">
                  <a:pos x="274" y="267"/>
                </a:cxn>
                <a:cxn ang="0">
                  <a:pos x="448" y="0"/>
                </a:cxn>
                <a:cxn ang="0">
                  <a:pos x="479" y="13"/>
                </a:cxn>
                <a:cxn ang="0">
                  <a:pos x="492" y="32"/>
                </a:cxn>
                <a:cxn ang="0">
                  <a:pos x="492" y="63"/>
                </a:cxn>
                <a:cxn ang="0">
                  <a:pos x="467" y="95"/>
                </a:cxn>
                <a:cxn ang="0">
                  <a:pos x="429" y="108"/>
                </a:cxn>
                <a:cxn ang="0">
                  <a:pos x="405" y="102"/>
                </a:cxn>
                <a:cxn ang="0">
                  <a:pos x="386" y="76"/>
                </a:cxn>
                <a:cxn ang="0">
                  <a:pos x="392" y="38"/>
                </a:cxn>
                <a:cxn ang="0">
                  <a:pos x="423" y="6"/>
                </a:cxn>
              </a:cxnLst>
              <a:rect l="0" t="0" r="r" b="b"/>
              <a:pathLst>
                <a:path w="492" h="998">
                  <a:moveTo>
                    <a:pt x="330" y="261"/>
                  </a:moveTo>
                  <a:lnTo>
                    <a:pt x="392" y="273"/>
                  </a:lnTo>
                  <a:lnTo>
                    <a:pt x="436" y="311"/>
                  </a:lnTo>
                  <a:lnTo>
                    <a:pt x="454" y="369"/>
                  </a:lnTo>
                  <a:lnTo>
                    <a:pt x="448" y="381"/>
                  </a:lnTo>
                  <a:lnTo>
                    <a:pt x="448" y="394"/>
                  </a:lnTo>
                  <a:lnTo>
                    <a:pt x="448" y="407"/>
                  </a:lnTo>
                  <a:lnTo>
                    <a:pt x="342" y="820"/>
                  </a:lnTo>
                  <a:lnTo>
                    <a:pt x="311" y="890"/>
                  </a:lnTo>
                  <a:lnTo>
                    <a:pt x="268" y="941"/>
                  </a:lnTo>
                  <a:lnTo>
                    <a:pt x="212" y="979"/>
                  </a:lnTo>
                  <a:lnTo>
                    <a:pt x="156" y="998"/>
                  </a:lnTo>
                  <a:lnTo>
                    <a:pt x="112" y="998"/>
                  </a:lnTo>
                  <a:lnTo>
                    <a:pt x="50" y="992"/>
                  </a:lnTo>
                  <a:lnTo>
                    <a:pt x="13" y="967"/>
                  </a:lnTo>
                  <a:lnTo>
                    <a:pt x="0" y="928"/>
                  </a:lnTo>
                  <a:lnTo>
                    <a:pt x="0" y="903"/>
                  </a:lnTo>
                  <a:lnTo>
                    <a:pt x="13" y="890"/>
                  </a:lnTo>
                  <a:lnTo>
                    <a:pt x="25" y="871"/>
                  </a:lnTo>
                  <a:lnTo>
                    <a:pt x="44" y="865"/>
                  </a:lnTo>
                  <a:lnTo>
                    <a:pt x="63" y="858"/>
                  </a:lnTo>
                  <a:lnTo>
                    <a:pt x="81" y="865"/>
                  </a:lnTo>
                  <a:lnTo>
                    <a:pt x="94" y="871"/>
                  </a:lnTo>
                  <a:lnTo>
                    <a:pt x="100" y="884"/>
                  </a:lnTo>
                  <a:lnTo>
                    <a:pt x="106" y="903"/>
                  </a:lnTo>
                  <a:lnTo>
                    <a:pt x="106" y="916"/>
                  </a:lnTo>
                  <a:lnTo>
                    <a:pt x="100" y="928"/>
                  </a:lnTo>
                  <a:lnTo>
                    <a:pt x="94" y="941"/>
                  </a:lnTo>
                  <a:lnTo>
                    <a:pt x="81" y="954"/>
                  </a:lnTo>
                  <a:lnTo>
                    <a:pt x="69" y="960"/>
                  </a:lnTo>
                  <a:lnTo>
                    <a:pt x="87" y="967"/>
                  </a:lnTo>
                  <a:lnTo>
                    <a:pt x="106" y="967"/>
                  </a:lnTo>
                  <a:lnTo>
                    <a:pt x="175" y="948"/>
                  </a:lnTo>
                  <a:lnTo>
                    <a:pt x="224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1" y="381"/>
                  </a:lnTo>
                  <a:lnTo>
                    <a:pt x="367" y="369"/>
                  </a:lnTo>
                  <a:lnTo>
                    <a:pt x="367" y="356"/>
                  </a:lnTo>
                  <a:lnTo>
                    <a:pt x="367" y="343"/>
                  </a:lnTo>
                  <a:lnTo>
                    <a:pt x="367" y="324"/>
                  </a:lnTo>
                  <a:lnTo>
                    <a:pt x="361" y="311"/>
                  </a:lnTo>
                  <a:lnTo>
                    <a:pt x="355" y="299"/>
                  </a:lnTo>
                  <a:lnTo>
                    <a:pt x="342" y="292"/>
                  </a:lnTo>
                  <a:lnTo>
                    <a:pt x="330" y="286"/>
                  </a:lnTo>
                  <a:lnTo>
                    <a:pt x="280" y="299"/>
                  </a:lnTo>
                  <a:lnTo>
                    <a:pt x="237" y="331"/>
                  </a:lnTo>
                  <a:lnTo>
                    <a:pt x="199" y="375"/>
                  </a:lnTo>
                  <a:lnTo>
                    <a:pt x="175" y="426"/>
                  </a:lnTo>
                  <a:lnTo>
                    <a:pt x="168" y="439"/>
                  </a:lnTo>
                  <a:lnTo>
                    <a:pt x="168" y="445"/>
                  </a:lnTo>
                  <a:lnTo>
                    <a:pt x="162" y="445"/>
                  </a:lnTo>
                  <a:lnTo>
                    <a:pt x="156" y="445"/>
                  </a:lnTo>
                  <a:lnTo>
                    <a:pt x="150" y="445"/>
                  </a:lnTo>
                  <a:lnTo>
                    <a:pt x="143" y="445"/>
                  </a:lnTo>
                  <a:lnTo>
                    <a:pt x="137" y="439"/>
                  </a:lnTo>
                  <a:lnTo>
                    <a:pt x="131" y="432"/>
                  </a:lnTo>
                  <a:lnTo>
                    <a:pt x="137" y="413"/>
                  </a:lnTo>
                  <a:lnTo>
                    <a:pt x="156" y="381"/>
                  </a:lnTo>
                  <a:lnTo>
                    <a:pt x="187" y="337"/>
                  </a:lnTo>
                  <a:lnTo>
                    <a:pt x="224" y="299"/>
                  </a:lnTo>
                  <a:lnTo>
                    <a:pt x="274" y="267"/>
                  </a:lnTo>
                  <a:lnTo>
                    <a:pt x="330" y="261"/>
                  </a:lnTo>
                  <a:close/>
                  <a:moveTo>
                    <a:pt x="448" y="0"/>
                  </a:moveTo>
                  <a:lnTo>
                    <a:pt x="467" y="6"/>
                  </a:lnTo>
                  <a:lnTo>
                    <a:pt x="479" y="13"/>
                  </a:lnTo>
                  <a:lnTo>
                    <a:pt x="485" y="19"/>
                  </a:lnTo>
                  <a:lnTo>
                    <a:pt x="492" y="32"/>
                  </a:lnTo>
                  <a:lnTo>
                    <a:pt x="492" y="44"/>
                  </a:lnTo>
                  <a:lnTo>
                    <a:pt x="492" y="63"/>
                  </a:lnTo>
                  <a:lnTo>
                    <a:pt x="479" y="82"/>
                  </a:lnTo>
                  <a:lnTo>
                    <a:pt x="467" y="95"/>
                  </a:lnTo>
                  <a:lnTo>
                    <a:pt x="448" y="108"/>
                  </a:lnTo>
                  <a:lnTo>
                    <a:pt x="429" y="108"/>
                  </a:lnTo>
                  <a:lnTo>
                    <a:pt x="417" y="108"/>
                  </a:lnTo>
                  <a:lnTo>
                    <a:pt x="405" y="102"/>
                  </a:lnTo>
                  <a:lnTo>
                    <a:pt x="392" y="89"/>
                  </a:lnTo>
                  <a:lnTo>
                    <a:pt x="386" y="76"/>
                  </a:lnTo>
                  <a:lnTo>
                    <a:pt x="386" y="63"/>
                  </a:lnTo>
                  <a:lnTo>
                    <a:pt x="392" y="38"/>
                  </a:lnTo>
                  <a:lnTo>
                    <a:pt x="405" y="19"/>
                  </a:lnTo>
                  <a:lnTo>
                    <a:pt x="423" y="6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177" y="4132"/>
              <a:ext cx="796" cy="941"/>
            </a:xfrm>
            <a:custGeom>
              <a:avLst/>
              <a:gdLst/>
              <a:ahLst/>
              <a:cxnLst>
                <a:cxn ang="0">
                  <a:pos x="740" y="0"/>
                </a:cxn>
                <a:cxn ang="0">
                  <a:pos x="765" y="0"/>
                </a:cxn>
                <a:cxn ang="0">
                  <a:pos x="783" y="13"/>
                </a:cxn>
                <a:cxn ang="0">
                  <a:pos x="796" y="32"/>
                </a:cxn>
                <a:cxn ang="0">
                  <a:pos x="783" y="57"/>
                </a:cxn>
                <a:cxn ang="0">
                  <a:pos x="765" y="64"/>
                </a:cxn>
                <a:cxn ang="0">
                  <a:pos x="740" y="64"/>
                </a:cxn>
                <a:cxn ang="0">
                  <a:pos x="379" y="76"/>
                </a:cxn>
                <a:cxn ang="0">
                  <a:pos x="199" y="172"/>
                </a:cxn>
                <a:cxn ang="0">
                  <a:pos x="87" y="337"/>
                </a:cxn>
                <a:cxn ang="0">
                  <a:pos x="740" y="439"/>
                </a:cxn>
                <a:cxn ang="0">
                  <a:pos x="765" y="439"/>
                </a:cxn>
                <a:cxn ang="0">
                  <a:pos x="783" y="452"/>
                </a:cxn>
                <a:cxn ang="0">
                  <a:pos x="796" y="471"/>
                </a:cxn>
                <a:cxn ang="0">
                  <a:pos x="783" y="496"/>
                </a:cxn>
                <a:cxn ang="0">
                  <a:pos x="765" y="502"/>
                </a:cxn>
                <a:cxn ang="0">
                  <a:pos x="740" y="502"/>
                </a:cxn>
                <a:cxn ang="0">
                  <a:pos x="62" y="502"/>
                </a:cxn>
                <a:cxn ang="0">
                  <a:pos x="131" y="700"/>
                </a:cxn>
                <a:cxn ang="0">
                  <a:pos x="286" y="833"/>
                </a:cxn>
                <a:cxn ang="0">
                  <a:pos x="491" y="878"/>
                </a:cxn>
                <a:cxn ang="0">
                  <a:pos x="752" y="878"/>
                </a:cxn>
                <a:cxn ang="0">
                  <a:pos x="777" y="884"/>
                </a:cxn>
                <a:cxn ang="0">
                  <a:pos x="790" y="897"/>
                </a:cxn>
                <a:cxn ang="0">
                  <a:pos x="790" y="929"/>
                </a:cxn>
                <a:cxn ang="0">
                  <a:pos x="777" y="941"/>
                </a:cxn>
                <a:cxn ang="0">
                  <a:pos x="752" y="941"/>
                </a:cxn>
                <a:cxn ang="0">
                  <a:pos x="485" y="941"/>
                </a:cxn>
                <a:cxn ang="0">
                  <a:pos x="236" y="878"/>
                </a:cxn>
                <a:cxn ang="0">
                  <a:pos x="62" y="712"/>
                </a:cxn>
                <a:cxn ang="0">
                  <a:pos x="0" y="471"/>
                </a:cxn>
                <a:cxn ang="0">
                  <a:pos x="62" y="235"/>
                </a:cxn>
                <a:cxn ang="0">
                  <a:pos x="236" y="64"/>
                </a:cxn>
                <a:cxn ang="0">
                  <a:pos x="485" y="0"/>
                </a:cxn>
              </a:cxnLst>
              <a:rect l="0" t="0" r="r" b="b"/>
              <a:pathLst>
                <a:path w="796" h="941">
                  <a:moveTo>
                    <a:pt x="485" y="0"/>
                  </a:moveTo>
                  <a:lnTo>
                    <a:pt x="740" y="0"/>
                  </a:lnTo>
                  <a:lnTo>
                    <a:pt x="752" y="0"/>
                  </a:lnTo>
                  <a:lnTo>
                    <a:pt x="765" y="0"/>
                  </a:lnTo>
                  <a:lnTo>
                    <a:pt x="777" y="6"/>
                  </a:lnTo>
                  <a:lnTo>
                    <a:pt x="783" y="13"/>
                  </a:lnTo>
                  <a:lnTo>
                    <a:pt x="790" y="19"/>
                  </a:lnTo>
                  <a:lnTo>
                    <a:pt x="796" y="32"/>
                  </a:lnTo>
                  <a:lnTo>
                    <a:pt x="790" y="45"/>
                  </a:lnTo>
                  <a:lnTo>
                    <a:pt x="783" y="57"/>
                  </a:lnTo>
                  <a:lnTo>
                    <a:pt x="777" y="64"/>
                  </a:lnTo>
                  <a:lnTo>
                    <a:pt x="765" y="64"/>
                  </a:lnTo>
                  <a:lnTo>
                    <a:pt x="752" y="64"/>
                  </a:lnTo>
                  <a:lnTo>
                    <a:pt x="740" y="64"/>
                  </a:lnTo>
                  <a:lnTo>
                    <a:pt x="491" y="64"/>
                  </a:lnTo>
                  <a:lnTo>
                    <a:pt x="379" y="76"/>
                  </a:lnTo>
                  <a:lnTo>
                    <a:pt x="286" y="114"/>
                  </a:lnTo>
                  <a:lnTo>
                    <a:pt x="199" y="172"/>
                  </a:lnTo>
                  <a:lnTo>
                    <a:pt x="131" y="248"/>
                  </a:lnTo>
                  <a:lnTo>
                    <a:pt x="87" y="337"/>
                  </a:lnTo>
                  <a:lnTo>
                    <a:pt x="62" y="439"/>
                  </a:lnTo>
                  <a:lnTo>
                    <a:pt x="740" y="439"/>
                  </a:lnTo>
                  <a:lnTo>
                    <a:pt x="752" y="439"/>
                  </a:lnTo>
                  <a:lnTo>
                    <a:pt x="765" y="439"/>
                  </a:lnTo>
                  <a:lnTo>
                    <a:pt x="777" y="445"/>
                  </a:lnTo>
                  <a:lnTo>
                    <a:pt x="783" y="452"/>
                  </a:lnTo>
                  <a:lnTo>
                    <a:pt x="790" y="458"/>
                  </a:lnTo>
                  <a:lnTo>
                    <a:pt x="796" y="471"/>
                  </a:lnTo>
                  <a:lnTo>
                    <a:pt x="790" y="483"/>
                  </a:lnTo>
                  <a:lnTo>
                    <a:pt x="783" y="496"/>
                  </a:lnTo>
                  <a:lnTo>
                    <a:pt x="777" y="502"/>
                  </a:lnTo>
                  <a:lnTo>
                    <a:pt x="765" y="502"/>
                  </a:lnTo>
                  <a:lnTo>
                    <a:pt x="752" y="502"/>
                  </a:lnTo>
                  <a:lnTo>
                    <a:pt x="740" y="502"/>
                  </a:lnTo>
                  <a:lnTo>
                    <a:pt x="740" y="502"/>
                  </a:lnTo>
                  <a:lnTo>
                    <a:pt x="62" y="502"/>
                  </a:lnTo>
                  <a:lnTo>
                    <a:pt x="87" y="611"/>
                  </a:lnTo>
                  <a:lnTo>
                    <a:pt x="131" y="700"/>
                  </a:lnTo>
                  <a:lnTo>
                    <a:pt x="199" y="776"/>
                  </a:lnTo>
                  <a:lnTo>
                    <a:pt x="286" y="833"/>
                  </a:lnTo>
                  <a:lnTo>
                    <a:pt x="379" y="865"/>
                  </a:lnTo>
                  <a:lnTo>
                    <a:pt x="491" y="878"/>
                  </a:lnTo>
                  <a:lnTo>
                    <a:pt x="740" y="878"/>
                  </a:lnTo>
                  <a:lnTo>
                    <a:pt x="752" y="878"/>
                  </a:lnTo>
                  <a:lnTo>
                    <a:pt x="765" y="884"/>
                  </a:lnTo>
                  <a:lnTo>
                    <a:pt x="777" y="884"/>
                  </a:lnTo>
                  <a:lnTo>
                    <a:pt x="783" y="890"/>
                  </a:lnTo>
                  <a:lnTo>
                    <a:pt x="790" y="897"/>
                  </a:lnTo>
                  <a:lnTo>
                    <a:pt x="796" y="916"/>
                  </a:lnTo>
                  <a:lnTo>
                    <a:pt x="790" y="929"/>
                  </a:lnTo>
                  <a:lnTo>
                    <a:pt x="783" y="935"/>
                  </a:lnTo>
                  <a:lnTo>
                    <a:pt x="777" y="941"/>
                  </a:lnTo>
                  <a:lnTo>
                    <a:pt x="765" y="941"/>
                  </a:lnTo>
                  <a:lnTo>
                    <a:pt x="752" y="941"/>
                  </a:lnTo>
                  <a:lnTo>
                    <a:pt x="740" y="941"/>
                  </a:lnTo>
                  <a:lnTo>
                    <a:pt x="485" y="941"/>
                  </a:lnTo>
                  <a:lnTo>
                    <a:pt x="354" y="929"/>
                  </a:lnTo>
                  <a:lnTo>
                    <a:pt x="236" y="878"/>
                  </a:lnTo>
                  <a:lnTo>
                    <a:pt x="137" y="808"/>
                  </a:lnTo>
                  <a:lnTo>
                    <a:pt x="62" y="712"/>
                  </a:lnTo>
                  <a:lnTo>
                    <a:pt x="12" y="598"/>
                  </a:lnTo>
                  <a:lnTo>
                    <a:pt x="0" y="471"/>
                  </a:lnTo>
                  <a:lnTo>
                    <a:pt x="12" y="350"/>
                  </a:lnTo>
                  <a:lnTo>
                    <a:pt x="62" y="235"/>
                  </a:lnTo>
                  <a:lnTo>
                    <a:pt x="137" y="140"/>
                  </a:lnTo>
                  <a:lnTo>
                    <a:pt x="236" y="64"/>
                  </a:lnTo>
                  <a:lnTo>
                    <a:pt x="354" y="19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4595" y="3903"/>
              <a:ext cx="876" cy="1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3" y="0"/>
                </a:cxn>
                <a:cxn ang="0">
                  <a:pos x="833" y="0"/>
                </a:cxn>
                <a:cxn ang="0">
                  <a:pos x="876" y="369"/>
                </a:cxn>
                <a:cxn ang="0">
                  <a:pos x="839" y="369"/>
                </a:cxn>
                <a:cxn ang="0">
                  <a:pos x="820" y="267"/>
                </a:cxn>
                <a:cxn ang="0">
                  <a:pos x="802" y="191"/>
                </a:cxn>
                <a:cxn ang="0">
                  <a:pos x="765" y="127"/>
                </a:cxn>
                <a:cxn ang="0">
                  <a:pos x="721" y="83"/>
                </a:cxn>
                <a:cxn ang="0">
                  <a:pos x="646" y="57"/>
                </a:cxn>
                <a:cxn ang="0">
                  <a:pos x="547" y="51"/>
                </a:cxn>
                <a:cxn ang="0">
                  <a:pos x="385" y="51"/>
                </a:cxn>
                <a:cxn ang="0">
                  <a:pos x="354" y="51"/>
                </a:cxn>
                <a:cxn ang="0">
                  <a:pos x="335" y="57"/>
                </a:cxn>
                <a:cxn ang="0">
                  <a:pos x="323" y="57"/>
                </a:cxn>
                <a:cxn ang="0">
                  <a:pos x="311" y="70"/>
                </a:cxn>
                <a:cxn ang="0">
                  <a:pos x="311" y="83"/>
                </a:cxn>
                <a:cxn ang="0">
                  <a:pos x="304" y="95"/>
                </a:cxn>
                <a:cxn ang="0">
                  <a:pos x="304" y="114"/>
                </a:cxn>
                <a:cxn ang="0">
                  <a:pos x="304" y="980"/>
                </a:cxn>
                <a:cxn ang="0">
                  <a:pos x="304" y="1011"/>
                </a:cxn>
                <a:cxn ang="0">
                  <a:pos x="317" y="1030"/>
                </a:cxn>
                <a:cxn ang="0">
                  <a:pos x="335" y="1049"/>
                </a:cxn>
                <a:cxn ang="0">
                  <a:pos x="385" y="1056"/>
                </a:cxn>
                <a:cxn ang="0">
                  <a:pos x="460" y="1056"/>
                </a:cxn>
                <a:cxn ang="0">
                  <a:pos x="510" y="1056"/>
                </a:cxn>
                <a:cxn ang="0">
                  <a:pos x="510" y="1107"/>
                </a:cxn>
                <a:cxn ang="0">
                  <a:pos x="454" y="1107"/>
                </a:cxn>
                <a:cxn ang="0">
                  <a:pos x="379" y="1107"/>
                </a:cxn>
                <a:cxn ang="0">
                  <a:pos x="304" y="1107"/>
                </a:cxn>
                <a:cxn ang="0">
                  <a:pos x="242" y="1100"/>
                </a:cxn>
                <a:cxn ang="0">
                  <a:pos x="186" y="1107"/>
                </a:cxn>
                <a:cxn ang="0">
                  <a:pos x="118" y="1107"/>
                </a:cxn>
                <a:cxn ang="0">
                  <a:pos x="49" y="1107"/>
                </a:cxn>
                <a:cxn ang="0">
                  <a:pos x="0" y="1107"/>
                </a:cxn>
                <a:cxn ang="0">
                  <a:pos x="0" y="1056"/>
                </a:cxn>
                <a:cxn ang="0">
                  <a:pos x="37" y="1056"/>
                </a:cxn>
                <a:cxn ang="0">
                  <a:pos x="99" y="1056"/>
                </a:cxn>
                <a:cxn ang="0">
                  <a:pos x="136" y="1049"/>
                </a:cxn>
                <a:cxn ang="0">
                  <a:pos x="155" y="1030"/>
                </a:cxn>
                <a:cxn ang="0">
                  <a:pos x="161" y="1011"/>
                </a:cxn>
                <a:cxn ang="0">
                  <a:pos x="168" y="980"/>
                </a:cxn>
                <a:cxn ang="0">
                  <a:pos x="168" y="127"/>
                </a:cxn>
                <a:cxn ang="0">
                  <a:pos x="161" y="95"/>
                </a:cxn>
                <a:cxn ang="0">
                  <a:pos x="155" y="76"/>
                </a:cxn>
                <a:cxn ang="0">
                  <a:pos x="136" y="64"/>
                </a:cxn>
                <a:cxn ang="0">
                  <a:pos x="99" y="51"/>
                </a:cxn>
                <a:cxn ang="0">
                  <a:pos x="37" y="51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876" h="1107">
                  <a:moveTo>
                    <a:pt x="0" y="0"/>
                  </a:moveTo>
                  <a:lnTo>
                    <a:pt x="833" y="0"/>
                  </a:lnTo>
                  <a:lnTo>
                    <a:pt x="833" y="0"/>
                  </a:lnTo>
                  <a:lnTo>
                    <a:pt x="876" y="369"/>
                  </a:lnTo>
                  <a:lnTo>
                    <a:pt x="839" y="369"/>
                  </a:lnTo>
                  <a:lnTo>
                    <a:pt x="820" y="267"/>
                  </a:lnTo>
                  <a:lnTo>
                    <a:pt x="802" y="191"/>
                  </a:lnTo>
                  <a:lnTo>
                    <a:pt x="765" y="127"/>
                  </a:lnTo>
                  <a:lnTo>
                    <a:pt x="721" y="83"/>
                  </a:lnTo>
                  <a:lnTo>
                    <a:pt x="646" y="57"/>
                  </a:lnTo>
                  <a:lnTo>
                    <a:pt x="547" y="51"/>
                  </a:lnTo>
                  <a:lnTo>
                    <a:pt x="385" y="51"/>
                  </a:lnTo>
                  <a:lnTo>
                    <a:pt x="354" y="51"/>
                  </a:lnTo>
                  <a:lnTo>
                    <a:pt x="335" y="57"/>
                  </a:lnTo>
                  <a:lnTo>
                    <a:pt x="323" y="57"/>
                  </a:lnTo>
                  <a:lnTo>
                    <a:pt x="311" y="70"/>
                  </a:lnTo>
                  <a:lnTo>
                    <a:pt x="311" y="83"/>
                  </a:lnTo>
                  <a:lnTo>
                    <a:pt x="304" y="95"/>
                  </a:lnTo>
                  <a:lnTo>
                    <a:pt x="304" y="114"/>
                  </a:lnTo>
                  <a:lnTo>
                    <a:pt x="304" y="980"/>
                  </a:lnTo>
                  <a:lnTo>
                    <a:pt x="304" y="1011"/>
                  </a:lnTo>
                  <a:lnTo>
                    <a:pt x="317" y="1030"/>
                  </a:lnTo>
                  <a:lnTo>
                    <a:pt x="335" y="1049"/>
                  </a:lnTo>
                  <a:lnTo>
                    <a:pt x="385" y="1056"/>
                  </a:lnTo>
                  <a:lnTo>
                    <a:pt x="460" y="1056"/>
                  </a:lnTo>
                  <a:lnTo>
                    <a:pt x="510" y="1056"/>
                  </a:lnTo>
                  <a:lnTo>
                    <a:pt x="510" y="1107"/>
                  </a:lnTo>
                  <a:lnTo>
                    <a:pt x="454" y="1107"/>
                  </a:lnTo>
                  <a:lnTo>
                    <a:pt x="379" y="1107"/>
                  </a:lnTo>
                  <a:lnTo>
                    <a:pt x="304" y="1107"/>
                  </a:lnTo>
                  <a:lnTo>
                    <a:pt x="242" y="1100"/>
                  </a:lnTo>
                  <a:lnTo>
                    <a:pt x="186" y="1107"/>
                  </a:lnTo>
                  <a:lnTo>
                    <a:pt x="118" y="1107"/>
                  </a:lnTo>
                  <a:lnTo>
                    <a:pt x="49" y="1107"/>
                  </a:lnTo>
                  <a:lnTo>
                    <a:pt x="0" y="1107"/>
                  </a:lnTo>
                  <a:lnTo>
                    <a:pt x="0" y="1056"/>
                  </a:lnTo>
                  <a:lnTo>
                    <a:pt x="37" y="1056"/>
                  </a:lnTo>
                  <a:lnTo>
                    <a:pt x="99" y="1056"/>
                  </a:lnTo>
                  <a:lnTo>
                    <a:pt x="136" y="1049"/>
                  </a:lnTo>
                  <a:lnTo>
                    <a:pt x="155" y="1030"/>
                  </a:lnTo>
                  <a:lnTo>
                    <a:pt x="161" y="1011"/>
                  </a:lnTo>
                  <a:lnTo>
                    <a:pt x="168" y="980"/>
                  </a:lnTo>
                  <a:lnTo>
                    <a:pt x="168" y="127"/>
                  </a:lnTo>
                  <a:lnTo>
                    <a:pt x="161" y="95"/>
                  </a:lnTo>
                  <a:lnTo>
                    <a:pt x="155" y="76"/>
                  </a:lnTo>
                  <a:lnTo>
                    <a:pt x="136" y="64"/>
                  </a:lnTo>
                  <a:lnTo>
                    <a:pt x="99" y="51"/>
                  </a:lnTo>
                  <a:lnTo>
                    <a:pt x="37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5596" y="4482"/>
              <a:ext cx="342" cy="776"/>
            </a:xfrm>
            <a:custGeom>
              <a:avLst/>
              <a:gdLst/>
              <a:ahLst/>
              <a:cxnLst>
                <a:cxn ang="0">
                  <a:pos x="217" y="273"/>
                </a:cxn>
                <a:cxn ang="0">
                  <a:pos x="267" y="356"/>
                </a:cxn>
                <a:cxn ang="0">
                  <a:pos x="267" y="394"/>
                </a:cxn>
                <a:cxn ang="0">
                  <a:pos x="236" y="458"/>
                </a:cxn>
                <a:cxn ang="0">
                  <a:pos x="211" y="540"/>
                </a:cxn>
                <a:cxn ang="0">
                  <a:pos x="161" y="655"/>
                </a:cxn>
                <a:cxn ang="0">
                  <a:pos x="155" y="706"/>
                </a:cxn>
                <a:cxn ang="0">
                  <a:pos x="161" y="731"/>
                </a:cxn>
                <a:cxn ang="0">
                  <a:pos x="180" y="744"/>
                </a:cxn>
                <a:cxn ang="0">
                  <a:pos x="267" y="680"/>
                </a:cxn>
                <a:cxn ang="0">
                  <a:pos x="305" y="598"/>
                </a:cxn>
                <a:cxn ang="0">
                  <a:pos x="317" y="585"/>
                </a:cxn>
                <a:cxn ang="0">
                  <a:pos x="329" y="585"/>
                </a:cxn>
                <a:cxn ang="0">
                  <a:pos x="342" y="591"/>
                </a:cxn>
                <a:cxn ang="0">
                  <a:pos x="336" y="617"/>
                </a:cxn>
                <a:cxn ang="0">
                  <a:pos x="305" y="693"/>
                </a:cxn>
                <a:cxn ang="0">
                  <a:pos x="230" y="763"/>
                </a:cxn>
                <a:cxn ang="0">
                  <a:pos x="124" y="763"/>
                </a:cxn>
                <a:cxn ang="0">
                  <a:pos x="74" y="680"/>
                </a:cxn>
                <a:cxn ang="0">
                  <a:pos x="81" y="629"/>
                </a:cxn>
                <a:cxn ang="0">
                  <a:pos x="168" y="401"/>
                </a:cxn>
                <a:cxn ang="0">
                  <a:pos x="186" y="350"/>
                </a:cxn>
                <a:cxn ang="0">
                  <a:pos x="186" y="311"/>
                </a:cxn>
                <a:cxn ang="0">
                  <a:pos x="174" y="292"/>
                </a:cxn>
                <a:cxn ang="0">
                  <a:pos x="124" y="299"/>
                </a:cxn>
                <a:cxn ang="0">
                  <a:pos x="62" y="369"/>
                </a:cxn>
                <a:cxn ang="0">
                  <a:pos x="37" y="439"/>
                </a:cxn>
                <a:cxn ang="0">
                  <a:pos x="18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8" y="381"/>
                </a:cxn>
                <a:cxn ang="0">
                  <a:pos x="74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5" y="25"/>
                </a:cxn>
                <a:cxn ang="0">
                  <a:pos x="311" y="44"/>
                </a:cxn>
                <a:cxn ang="0">
                  <a:pos x="311" y="63"/>
                </a:cxn>
                <a:cxn ang="0">
                  <a:pos x="286" y="95"/>
                </a:cxn>
                <a:cxn ang="0">
                  <a:pos x="249" y="108"/>
                </a:cxn>
                <a:cxn ang="0">
                  <a:pos x="224" y="102"/>
                </a:cxn>
                <a:cxn ang="0">
                  <a:pos x="205" y="76"/>
                </a:cxn>
                <a:cxn ang="0">
                  <a:pos x="211" y="44"/>
                </a:cxn>
                <a:cxn ang="0">
                  <a:pos x="230" y="13"/>
                </a:cxn>
                <a:cxn ang="0">
                  <a:pos x="267" y="0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7" y="273"/>
                  </a:lnTo>
                  <a:lnTo>
                    <a:pt x="255" y="305"/>
                  </a:lnTo>
                  <a:lnTo>
                    <a:pt x="267" y="356"/>
                  </a:lnTo>
                  <a:lnTo>
                    <a:pt x="267" y="375"/>
                  </a:lnTo>
                  <a:lnTo>
                    <a:pt x="267" y="394"/>
                  </a:lnTo>
                  <a:lnTo>
                    <a:pt x="255" y="420"/>
                  </a:lnTo>
                  <a:lnTo>
                    <a:pt x="236" y="458"/>
                  </a:lnTo>
                  <a:lnTo>
                    <a:pt x="224" y="509"/>
                  </a:lnTo>
                  <a:lnTo>
                    <a:pt x="211" y="540"/>
                  </a:lnTo>
                  <a:lnTo>
                    <a:pt x="174" y="629"/>
                  </a:lnTo>
                  <a:lnTo>
                    <a:pt x="161" y="655"/>
                  </a:lnTo>
                  <a:lnTo>
                    <a:pt x="155" y="680"/>
                  </a:lnTo>
                  <a:lnTo>
                    <a:pt x="155" y="706"/>
                  </a:lnTo>
                  <a:lnTo>
                    <a:pt x="155" y="719"/>
                  </a:lnTo>
                  <a:lnTo>
                    <a:pt x="161" y="731"/>
                  </a:lnTo>
                  <a:lnTo>
                    <a:pt x="168" y="744"/>
                  </a:lnTo>
                  <a:lnTo>
                    <a:pt x="180" y="744"/>
                  </a:lnTo>
                  <a:lnTo>
                    <a:pt x="230" y="731"/>
                  </a:lnTo>
                  <a:lnTo>
                    <a:pt x="267" y="680"/>
                  </a:lnTo>
                  <a:lnTo>
                    <a:pt x="305" y="604"/>
                  </a:lnTo>
                  <a:lnTo>
                    <a:pt x="305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23" y="585"/>
                  </a:lnTo>
                  <a:lnTo>
                    <a:pt x="329" y="585"/>
                  </a:lnTo>
                  <a:lnTo>
                    <a:pt x="336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36" y="617"/>
                  </a:lnTo>
                  <a:lnTo>
                    <a:pt x="323" y="655"/>
                  </a:lnTo>
                  <a:lnTo>
                    <a:pt x="305" y="693"/>
                  </a:lnTo>
                  <a:lnTo>
                    <a:pt x="273" y="731"/>
                  </a:lnTo>
                  <a:lnTo>
                    <a:pt x="230" y="763"/>
                  </a:lnTo>
                  <a:lnTo>
                    <a:pt x="180" y="776"/>
                  </a:lnTo>
                  <a:lnTo>
                    <a:pt x="124" y="763"/>
                  </a:lnTo>
                  <a:lnTo>
                    <a:pt x="87" y="725"/>
                  </a:lnTo>
                  <a:lnTo>
                    <a:pt x="74" y="680"/>
                  </a:lnTo>
                  <a:lnTo>
                    <a:pt x="74" y="655"/>
                  </a:lnTo>
                  <a:lnTo>
                    <a:pt x="81" y="629"/>
                  </a:lnTo>
                  <a:lnTo>
                    <a:pt x="155" y="445"/>
                  </a:lnTo>
                  <a:lnTo>
                    <a:pt x="168" y="401"/>
                  </a:lnTo>
                  <a:lnTo>
                    <a:pt x="180" y="369"/>
                  </a:lnTo>
                  <a:lnTo>
                    <a:pt x="186" y="350"/>
                  </a:lnTo>
                  <a:lnTo>
                    <a:pt x="186" y="331"/>
                  </a:lnTo>
                  <a:lnTo>
                    <a:pt x="186" y="311"/>
                  </a:lnTo>
                  <a:lnTo>
                    <a:pt x="180" y="299"/>
                  </a:lnTo>
                  <a:lnTo>
                    <a:pt x="174" y="292"/>
                  </a:lnTo>
                  <a:lnTo>
                    <a:pt x="161" y="286"/>
                  </a:lnTo>
                  <a:lnTo>
                    <a:pt x="124" y="299"/>
                  </a:lnTo>
                  <a:lnTo>
                    <a:pt x="93" y="324"/>
                  </a:lnTo>
                  <a:lnTo>
                    <a:pt x="62" y="369"/>
                  </a:lnTo>
                  <a:lnTo>
                    <a:pt x="37" y="432"/>
                  </a:lnTo>
                  <a:lnTo>
                    <a:pt x="37" y="439"/>
                  </a:lnTo>
                  <a:lnTo>
                    <a:pt x="31" y="445"/>
                  </a:lnTo>
                  <a:lnTo>
                    <a:pt x="18" y="445"/>
                  </a:lnTo>
                  <a:lnTo>
                    <a:pt x="12" y="445"/>
                  </a:lnTo>
                  <a:lnTo>
                    <a:pt x="6" y="445"/>
                  </a:lnTo>
                  <a:lnTo>
                    <a:pt x="0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8" y="381"/>
                  </a:lnTo>
                  <a:lnTo>
                    <a:pt x="37" y="337"/>
                  </a:lnTo>
                  <a:lnTo>
                    <a:pt x="74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7" y="0"/>
                  </a:moveTo>
                  <a:lnTo>
                    <a:pt x="286" y="6"/>
                  </a:lnTo>
                  <a:lnTo>
                    <a:pt x="298" y="13"/>
                  </a:lnTo>
                  <a:lnTo>
                    <a:pt x="305" y="25"/>
                  </a:lnTo>
                  <a:lnTo>
                    <a:pt x="311" y="3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63"/>
                  </a:lnTo>
                  <a:lnTo>
                    <a:pt x="298" y="82"/>
                  </a:lnTo>
                  <a:lnTo>
                    <a:pt x="286" y="95"/>
                  </a:lnTo>
                  <a:lnTo>
                    <a:pt x="267" y="108"/>
                  </a:lnTo>
                  <a:lnTo>
                    <a:pt x="249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1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1" y="44"/>
                  </a:lnTo>
                  <a:lnTo>
                    <a:pt x="217" y="25"/>
                  </a:lnTo>
                  <a:lnTo>
                    <a:pt x="230" y="13"/>
                  </a:lnTo>
                  <a:lnTo>
                    <a:pt x="249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5988" y="4482"/>
              <a:ext cx="491" cy="998"/>
            </a:xfrm>
            <a:custGeom>
              <a:avLst/>
              <a:gdLst/>
              <a:ahLst/>
              <a:cxnLst>
                <a:cxn ang="0">
                  <a:pos x="391" y="273"/>
                </a:cxn>
                <a:cxn ang="0">
                  <a:pos x="447" y="369"/>
                </a:cxn>
                <a:cxn ang="0">
                  <a:pos x="447" y="394"/>
                </a:cxn>
                <a:cxn ang="0">
                  <a:pos x="342" y="820"/>
                </a:cxn>
                <a:cxn ang="0">
                  <a:pos x="267" y="941"/>
                </a:cxn>
                <a:cxn ang="0">
                  <a:pos x="155" y="998"/>
                </a:cxn>
                <a:cxn ang="0">
                  <a:pos x="49" y="992"/>
                </a:cxn>
                <a:cxn ang="0">
                  <a:pos x="0" y="928"/>
                </a:cxn>
                <a:cxn ang="0">
                  <a:pos x="12" y="890"/>
                </a:cxn>
                <a:cxn ang="0">
                  <a:pos x="43" y="865"/>
                </a:cxn>
                <a:cxn ang="0">
                  <a:pos x="80" y="865"/>
                </a:cxn>
                <a:cxn ang="0">
                  <a:pos x="99" y="884"/>
                </a:cxn>
                <a:cxn ang="0">
                  <a:pos x="105" y="916"/>
                </a:cxn>
                <a:cxn ang="0">
                  <a:pos x="93" y="941"/>
                </a:cxn>
                <a:cxn ang="0">
                  <a:pos x="68" y="960"/>
                </a:cxn>
                <a:cxn ang="0">
                  <a:pos x="105" y="967"/>
                </a:cxn>
                <a:cxn ang="0">
                  <a:pos x="223" y="897"/>
                </a:cxn>
                <a:cxn ang="0">
                  <a:pos x="255" y="820"/>
                </a:cxn>
                <a:cxn ang="0">
                  <a:pos x="360" y="369"/>
                </a:cxn>
                <a:cxn ang="0">
                  <a:pos x="366" y="343"/>
                </a:cxn>
                <a:cxn ang="0">
                  <a:pos x="360" y="311"/>
                </a:cxn>
                <a:cxn ang="0">
                  <a:pos x="342" y="292"/>
                </a:cxn>
                <a:cxn ang="0">
                  <a:pos x="279" y="299"/>
                </a:cxn>
                <a:cxn ang="0">
                  <a:pos x="199" y="375"/>
                </a:cxn>
                <a:cxn ang="0">
                  <a:pos x="167" y="439"/>
                </a:cxn>
                <a:cxn ang="0">
                  <a:pos x="161" y="445"/>
                </a:cxn>
                <a:cxn ang="0">
                  <a:pos x="149" y="445"/>
                </a:cxn>
                <a:cxn ang="0">
                  <a:pos x="136" y="439"/>
                </a:cxn>
                <a:cxn ang="0">
                  <a:pos x="136" y="413"/>
                </a:cxn>
                <a:cxn ang="0">
                  <a:pos x="186" y="337"/>
                </a:cxn>
                <a:cxn ang="0">
                  <a:pos x="273" y="267"/>
                </a:cxn>
                <a:cxn ang="0">
                  <a:pos x="447" y="0"/>
                </a:cxn>
                <a:cxn ang="0">
                  <a:pos x="478" y="13"/>
                </a:cxn>
                <a:cxn ang="0">
                  <a:pos x="491" y="32"/>
                </a:cxn>
                <a:cxn ang="0">
                  <a:pos x="491" y="63"/>
                </a:cxn>
                <a:cxn ang="0">
                  <a:pos x="466" y="95"/>
                </a:cxn>
                <a:cxn ang="0">
                  <a:pos x="429" y="108"/>
                </a:cxn>
                <a:cxn ang="0">
                  <a:pos x="398" y="102"/>
                </a:cxn>
                <a:cxn ang="0">
                  <a:pos x="385" y="76"/>
                </a:cxn>
                <a:cxn ang="0">
                  <a:pos x="391" y="38"/>
                </a:cxn>
                <a:cxn ang="0">
                  <a:pos x="422" y="6"/>
                </a:cxn>
              </a:cxnLst>
              <a:rect l="0" t="0" r="r" b="b"/>
              <a:pathLst>
                <a:path w="491" h="998">
                  <a:moveTo>
                    <a:pt x="329" y="261"/>
                  </a:moveTo>
                  <a:lnTo>
                    <a:pt x="391" y="273"/>
                  </a:lnTo>
                  <a:lnTo>
                    <a:pt x="435" y="311"/>
                  </a:lnTo>
                  <a:lnTo>
                    <a:pt x="447" y="369"/>
                  </a:lnTo>
                  <a:lnTo>
                    <a:pt x="447" y="381"/>
                  </a:lnTo>
                  <a:lnTo>
                    <a:pt x="447" y="394"/>
                  </a:lnTo>
                  <a:lnTo>
                    <a:pt x="447" y="407"/>
                  </a:lnTo>
                  <a:lnTo>
                    <a:pt x="342" y="820"/>
                  </a:lnTo>
                  <a:lnTo>
                    <a:pt x="310" y="890"/>
                  </a:lnTo>
                  <a:lnTo>
                    <a:pt x="267" y="941"/>
                  </a:lnTo>
                  <a:lnTo>
                    <a:pt x="211" y="979"/>
                  </a:lnTo>
                  <a:lnTo>
                    <a:pt x="155" y="998"/>
                  </a:lnTo>
                  <a:lnTo>
                    <a:pt x="111" y="998"/>
                  </a:lnTo>
                  <a:lnTo>
                    <a:pt x="49" y="992"/>
                  </a:lnTo>
                  <a:lnTo>
                    <a:pt x="12" y="967"/>
                  </a:lnTo>
                  <a:lnTo>
                    <a:pt x="0" y="928"/>
                  </a:lnTo>
                  <a:lnTo>
                    <a:pt x="0" y="903"/>
                  </a:lnTo>
                  <a:lnTo>
                    <a:pt x="12" y="890"/>
                  </a:lnTo>
                  <a:lnTo>
                    <a:pt x="24" y="871"/>
                  </a:lnTo>
                  <a:lnTo>
                    <a:pt x="43" y="865"/>
                  </a:lnTo>
                  <a:lnTo>
                    <a:pt x="62" y="858"/>
                  </a:lnTo>
                  <a:lnTo>
                    <a:pt x="80" y="865"/>
                  </a:lnTo>
                  <a:lnTo>
                    <a:pt x="93" y="871"/>
                  </a:lnTo>
                  <a:lnTo>
                    <a:pt x="99" y="884"/>
                  </a:lnTo>
                  <a:lnTo>
                    <a:pt x="105" y="903"/>
                  </a:lnTo>
                  <a:lnTo>
                    <a:pt x="105" y="916"/>
                  </a:lnTo>
                  <a:lnTo>
                    <a:pt x="99" y="928"/>
                  </a:lnTo>
                  <a:lnTo>
                    <a:pt x="93" y="941"/>
                  </a:lnTo>
                  <a:lnTo>
                    <a:pt x="80" y="954"/>
                  </a:lnTo>
                  <a:lnTo>
                    <a:pt x="68" y="960"/>
                  </a:lnTo>
                  <a:lnTo>
                    <a:pt x="87" y="967"/>
                  </a:lnTo>
                  <a:lnTo>
                    <a:pt x="105" y="967"/>
                  </a:lnTo>
                  <a:lnTo>
                    <a:pt x="174" y="948"/>
                  </a:lnTo>
                  <a:lnTo>
                    <a:pt x="223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0" y="381"/>
                  </a:lnTo>
                  <a:lnTo>
                    <a:pt x="360" y="369"/>
                  </a:lnTo>
                  <a:lnTo>
                    <a:pt x="366" y="356"/>
                  </a:lnTo>
                  <a:lnTo>
                    <a:pt x="366" y="343"/>
                  </a:lnTo>
                  <a:lnTo>
                    <a:pt x="366" y="324"/>
                  </a:lnTo>
                  <a:lnTo>
                    <a:pt x="360" y="311"/>
                  </a:lnTo>
                  <a:lnTo>
                    <a:pt x="354" y="299"/>
                  </a:lnTo>
                  <a:lnTo>
                    <a:pt x="342" y="292"/>
                  </a:lnTo>
                  <a:lnTo>
                    <a:pt x="329" y="286"/>
                  </a:lnTo>
                  <a:lnTo>
                    <a:pt x="279" y="299"/>
                  </a:lnTo>
                  <a:lnTo>
                    <a:pt x="236" y="331"/>
                  </a:lnTo>
                  <a:lnTo>
                    <a:pt x="199" y="375"/>
                  </a:lnTo>
                  <a:lnTo>
                    <a:pt x="174" y="426"/>
                  </a:lnTo>
                  <a:lnTo>
                    <a:pt x="167" y="439"/>
                  </a:lnTo>
                  <a:lnTo>
                    <a:pt x="167" y="445"/>
                  </a:lnTo>
                  <a:lnTo>
                    <a:pt x="161" y="445"/>
                  </a:lnTo>
                  <a:lnTo>
                    <a:pt x="155" y="445"/>
                  </a:lnTo>
                  <a:lnTo>
                    <a:pt x="149" y="445"/>
                  </a:lnTo>
                  <a:lnTo>
                    <a:pt x="143" y="445"/>
                  </a:lnTo>
                  <a:lnTo>
                    <a:pt x="136" y="439"/>
                  </a:lnTo>
                  <a:lnTo>
                    <a:pt x="130" y="432"/>
                  </a:lnTo>
                  <a:lnTo>
                    <a:pt x="136" y="413"/>
                  </a:lnTo>
                  <a:lnTo>
                    <a:pt x="155" y="381"/>
                  </a:lnTo>
                  <a:lnTo>
                    <a:pt x="186" y="337"/>
                  </a:lnTo>
                  <a:lnTo>
                    <a:pt x="223" y="299"/>
                  </a:lnTo>
                  <a:lnTo>
                    <a:pt x="273" y="267"/>
                  </a:lnTo>
                  <a:lnTo>
                    <a:pt x="329" y="261"/>
                  </a:lnTo>
                  <a:close/>
                  <a:moveTo>
                    <a:pt x="447" y="0"/>
                  </a:moveTo>
                  <a:lnTo>
                    <a:pt x="466" y="6"/>
                  </a:lnTo>
                  <a:lnTo>
                    <a:pt x="478" y="13"/>
                  </a:lnTo>
                  <a:lnTo>
                    <a:pt x="485" y="19"/>
                  </a:lnTo>
                  <a:lnTo>
                    <a:pt x="491" y="32"/>
                  </a:lnTo>
                  <a:lnTo>
                    <a:pt x="491" y="44"/>
                  </a:lnTo>
                  <a:lnTo>
                    <a:pt x="491" y="63"/>
                  </a:lnTo>
                  <a:lnTo>
                    <a:pt x="478" y="82"/>
                  </a:lnTo>
                  <a:lnTo>
                    <a:pt x="466" y="95"/>
                  </a:lnTo>
                  <a:lnTo>
                    <a:pt x="447" y="108"/>
                  </a:lnTo>
                  <a:lnTo>
                    <a:pt x="429" y="108"/>
                  </a:lnTo>
                  <a:lnTo>
                    <a:pt x="410" y="108"/>
                  </a:lnTo>
                  <a:lnTo>
                    <a:pt x="398" y="102"/>
                  </a:lnTo>
                  <a:lnTo>
                    <a:pt x="391" y="89"/>
                  </a:lnTo>
                  <a:lnTo>
                    <a:pt x="385" y="76"/>
                  </a:lnTo>
                  <a:lnTo>
                    <a:pt x="385" y="63"/>
                  </a:lnTo>
                  <a:lnTo>
                    <a:pt x="391" y="38"/>
                  </a:lnTo>
                  <a:lnTo>
                    <a:pt x="404" y="19"/>
                  </a:lnTo>
                  <a:lnTo>
                    <a:pt x="422" y="6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7213" y="4412"/>
              <a:ext cx="1057" cy="381"/>
            </a:xfrm>
            <a:custGeom>
              <a:avLst/>
              <a:gdLst/>
              <a:ahLst/>
              <a:cxnLst>
                <a:cxn ang="0">
                  <a:pos x="49" y="318"/>
                </a:cxn>
                <a:cxn ang="0">
                  <a:pos x="1001" y="318"/>
                </a:cxn>
                <a:cxn ang="0">
                  <a:pos x="1013" y="318"/>
                </a:cxn>
                <a:cxn ang="0">
                  <a:pos x="1026" y="318"/>
                </a:cxn>
                <a:cxn ang="0">
                  <a:pos x="1038" y="324"/>
                </a:cxn>
                <a:cxn ang="0">
                  <a:pos x="1050" y="331"/>
                </a:cxn>
                <a:cxn ang="0">
                  <a:pos x="1057" y="337"/>
                </a:cxn>
                <a:cxn ang="0">
                  <a:pos x="1057" y="350"/>
                </a:cxn>
                <a:cxn ang="0">
                  <a:pos x="1057" y="362"/>
                </a:cxn>
                <a:cxn ang="0">
                  <a:pos x="1050" y="375"/>
                </a:cxn>
                <a:cxn ang="0">
                  <a:pos x="1038" y="375"/>
                </a:cxn>
                <a:cxn ang="0">
                  <a:pos x="1026" y="381"/>
                </a:cxn>
                <a:cxn ang="0">
                  <a:pos x="1013" y="381"/>
                </a:cxn>
                <a:cxn ang="0">
                  <a:pos x="1007" y="381"/>
                </a:cxn>
                <a:cxn ang="0">
                  <a:pos x="49" y="381"/>
                </a:cxn>
                <a:cxn ang="0">
                  <a:pos x="37" y="381"/>
                </a:cxn>
                <a:cxn ang="0">
                  <a:pos x="24" y="381"/>
                </a:cxn>
                <a:cxn ang="0">
                  <a:pos x="18" y="375"/>
                </a:cxn>
                <a:cxn ang="0">
                  <a:pos x="6" y="375"/>
                </a:cxn>
                <a:cxn ang="0">
                  <a:pos x="0" y="362"/>
                </a:cxn>
                <a:cxn ang="0">
                  <a:pos x="0" y="350"/>
                </a:cxn>
                <a:cxn ang="0">
                  <a:pos x="0" y="337"/>
                </a:cxn>
                <a:cxn ang="0">
                  <a:pos x="6" y="331"/>
                </a:cxn>
                <a:cxn ang="0">
                  <a:pos x="18" y="324"/>
                </a:cxn>
                <a:cxn ang="0">
                  <a:pos x="24" y="318"/>
                </a:cxn>
                <a:cxn ang="0">
                  <a:pos x="37" y="318"/>
                </a:cxn>
                <a:cxn ang="0">
                  <a:pos x="49" y="318"/>
                </a:cxn>
                <a:cxn ang="0">
                  <a:pos x="49" y="0"/>
                </a:cxn>
                <a:cxn ang="0">
                  <a:pos x="1007" y="0"/>
                </a:cxn>
                <a:cxn ang="0">
                  <a:pos x="1013" y="0"/>
                </a:cxn>
                <a:cxn ang="0">
                  <a:pos x="1026" y="6"/>
                </a:cxn>
                <a:cxn ang="0">
                  <a:pos x="1038" y="6"/>
                </a:cxn>
                <a:cxn ang="0">
                  <a:pos x="1050" y="13"/>
                </a:cxn>
                <a:cxn ang="0">
                  <a:pos x="1057" y="19"/>
                </a:cxn>
                <a:cxn ang="0">
                  <a:pos x="1057" y="32"/>
                </a:cxn>
                <a:cxn ang="0">
                  <a:pos x="1057" y="51"/>
                </a:cxn>
                <a:cxn ang="0">
                  <a:pos x="1050" y="57"/>
                </a:cxn>
                <a:cxn ang="0">
                  <a:pos x="1038" y="63"/>
                </a:cxn>
                <a:cxn ang="0">
                  <a:pos x="1026" y="63"/>
                </a:cxn>
                <a:cxn ang="0">
                  <a:pos x="1013" y="70"/>
                </a:cxn>
                <a:cxn ang="0">
                  <a:pos x="1001" y="70"/>
                </a:cxn>
                <a:cxn ang="0">
                  <a:pos x="49" y="70"/>
                </a:cxn>
                <a:cxn ang="0">
                  <a:pos x="37" y="70"/>
                </a:cxn>
                <a:cxn ang="0">
                  <a:pos x="24" y="63"/>
                </a:cxn>
                <a:cxn ang="0">
                  <a:pos x="18" y="63"/>
                </a:cxn>
                <a:cxn ang="0">
                  <a:pos x="6" y="57"/>
                </a:cxn>
                <a:cxn ang="0">
                  <a:pos x="0" y="51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57" h="381">
                  <a:moveTo>
                    <a:pt x="49" y="318"/>
                  </a:moveTo>
                  <a:lnTo>
                    <a:pt x="1001" y="318"/>
                  </a:lnTo>
                  <a:lnTo>
                    <a:pt x="1013" y="318"/>
                  </a:lnTo>
                  <a:lnTo>
                    <a:pt x="1026" y="318"/>
                  </a:lnTo>
                  <a:lnTo>
                    <a:pt x="1038" y="324"/>
                  </a:lnTo>
                  <a:lnTo>
                    <a:pt x="1050" y="331"/>
                  </a:lnTo>
                  <a:lnTo>
                    <a:pt x="1057" y="337"/>
                  </a:lnTo>
                  <a:lnTo>
                    <a:pt x="1057" y="350"/>
                  </a:lnTo>
                  <a:lnTo>
                    <a:pt x="1057" y="362"/>
                  </a:lnTo>
                  <a:lnTo>
                    <a:pt x="1050" y="375"/>
                  </a:lnTo>
                  <a:lnTo>
                    <a:pt x="1038" y="375"/>
                  </a:lnTo>
                  <a:lnTo>
                    <a:pt x="1026" y="381"/>
                  </a:lnTo>
                  <a:lnTo>
                    <a:pt x="1013" y="381"/>
                  </a:lnTo>
                  <a:lnTo>
                    <a:pt x="1007" y="381"/>
                  </a:lnTo>
                  <a:lnTo>
                    <a:pt x="49" y="381"/>
                  </a:lnTo>
                  <a:lnTo>
                    <a:pt x="37" y="381"/>
                  </a:lnTo>
                  <a:lnTo>
                    <a:pt x="24" y="381"/>
                  </a:lnTo>
                  <a:lnTo>
                    <a:pt x="18" y="375"/>
                  </a:lnTo>
                  <a:lnTo>
                    <a:pt x="6" y="375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0" y="337"/>
                  </a:lnTo>
                  <a:lnTo>
                    <a:pt x="6" y="331"/>
                  </a:lnTo>
                  <a:lnTo>
                    <a:pt x="18" y="324"/>
                  </a:lnTo>
                  <a:lnTo>
                    <a:pt x="24" y="318"/>
                  </a:lnTo>
                  <a:lnTo>
                    <a:pt x="37" y="318"/>
                  </a:lnTo>
                  <a:lnTo>
                    <a:pt x="49" y="318"/>
                  </a:lnTo>
                  <a:close/>
                  <a:moveTo>
                    <a:pt x="49" y="0"/>
                  </a:moveTo>
                  <a:lnTo>
                    <a:pt x="1007" y="0"/>
                  </a:lnTo>
                  <a:lnTo>
                    <a:pt x="1013" y="0"/>
                  </a:lnTo>
                  <a:lnTo>
                    <a:pt x="1026" y="6"/>
                  </a:lnTo>
                  <a:lnTo>
                    <a:pt x="1038" y="6"/>
                  </a:lnTo>
                  <a:lnTo>
                    <a:pt x="1050" y="13"/>
                  </a:lnTo>
                  <a:lnTo>
                    <a:pt x="1057" y="19"/>
                  </a:lnTo>
                  <a:lnTo>
                    <a:pt x="1057" y="32"/>
                  </a:lnTo>
                  <a:lnTo>
                    <a:pt x="1057" y="51"/>
                  </a:lnTo>
                  <a:lnTo>
                    <a:pt x="1050" y="57"/>
                  </a:lnTo>
                  <a:lnTo>
                    <a:pt x="1038" y="63"/>
                  </a:lnTo>
                  <a:lnTo>
                    <a:pt x="1026" y="63"/>
                  </a:lnTo>
                  <a:lnTo>
                    <a:pt x="1013" y="70"/>
                  </a:lnTo>
                  <a:lnTo>
                    <a:pt x="1001" y="70"/>
                  </a:lnTo>
                  <a:lnTo>
                    <a:pt x="49" y="70"/>
                  </a:lnTo>
                  <a:lnTo>
                    <a:pt x="37" y="70"/>
                  </a:lnTo>
                  <a:lnTo>
                    <a:pt x="24" y="63"/>
                  </a:lnTo>
                  <a:lnTo>
                    <a:pt x="18" y="63"/>
                  </a:lnTo>
                  <a:lnTo>
                    <a:pt x="6" y="57"/>
                  </a:lnTo>
                  <a:lnTo>
                    <a:pt x="0" y="51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8854" y="3897"/>
              <a:ext cx="1343" cy="1113"/>
            </a:xfrm>
            <a:custGeom>
              <a:avLst/>
              <a:gdLst/>
              <a:ahLst/>
              <a:cxnLst>
                <a:cxn ang="0">
                  <a:pos x="435" y="6"/>
                </a:cxn>
                <a:cxn ang="0">
                  <a:pos x="603" y="6"/>
                </a:cxn>
                <a:cxn ang="0">
                  <a:pos x="703" y="0"/>
                </a:cxn>
                <a:cxn ang="0">
                  <a:pos x="721" y="12"/>
                </a:cxn>
                <a:cxn ang="0">
                  <a:pos x="715" y="44"/>
                </a:cxn>
                <a:cxn ang="0">
                  <a:pos x="672" y="51"/>
                </a:cxn>
                <a:cxn ang="0">
                  <a:pos x="547" y="89"/>
                </a:cxn>
                <a:cxn ang="0">
                  <a:pos x="927" y="508"/>
                </a:cxn>
                <a:cxn ang="0">
                  <a:pos x="1032" y="89"/>
                </a:cxn>
                <a:cxn ang="0">
                  <a:pos x="1020" y="63"/>
                </a:cxn>
                <a:cxn ang="0">
                  <a:pos x="964" y="51"/>
                </a:cxn>
                <a:cxn ang="0">
                  <a:pos x="927" y="51"/>
                </a:cxn>
                <a:cxn ang="0">
                  <a:pos x="883" y="44"/>
                </a:cxn>
                <a:cxn ang="0">
                  <a:pos x="889" y="12"/>
                </a:cxn>
                <a:cxn ang="0">
                  <a:pos x="914" y="0"/>
                </a:cxn>
                <a:cxn ang="0">
                  <a:pos x="1119" y="6"/>
                </a:cxn>
                <a:cxn ang="0">
                  <a:pos x="1275" y="6"/>
                </a:cxn>
                <a:cxn ang="0">
                  <a:pos x="1331" y="6"/>
                </a:cxn>
                <a:cxn ang="0">
                  <a:pos x="1343" y="19"/>
                </a:cxn>
                <a:cxn ang="0">
                  <a:pos x="1325" y="51"/>
                </a:cxn>
                <a:cxn ang="0">
                  <a:pos x="1225" y="57"/>
                </a:cxn>
                <a:cxn ang="0">
                  <a:pos x="1157" y="127"/>
                </a:cxn>
                <a:cxn ang="0">
                  <a:pos x="939" y="1024"/>
                </a:cxn>
                <a:cxn ang="0">
                  <a:pos x="989" y="1062"/>
                </a:cxn>
                <a:cxn ang="0">
                  <a:pos x="1076" y="1068"/>
                </a:cxn>
                <a:cxn ang="0">
                  <a:pos x="1082" y="1100"/>
                </a:cxn>
                <a:cxn ang="0">
                  <a:pos x="1063" y="1113"/>
                </a:cxn>
                <a:cxn ang="0">
                  <a:pos x="846" y="1106"/>
                </a:cxn>
                <a:cxn ang="0">
                  <a:pos x="641" y="1113"/>
                </a:cxn>
                <a:cxn ang="0">
                  <a:pos x="628" y="1113"/>
                </a:cxn>
                <a:cxn ang="0">
                  <a:pos x="622" y="1081"/>
                </a:cxn>
                <a:cxn ang="0">
                  <a:pos x="647" y="1062"/>
                </a:cxn>
                <a:cxn ang="0">
                  <a:pos x="784" y="1049"/>
                </a:cxn>
                <a:cxn ang="0">
                  <a:pos x="827" y="922"/>
                </a:cxn>
                <a:cxn ang="0">
                  <a:pos x="914" y="559"/>
                </a:cxn>
                <a:cxn ang="0">
                  <a:pos x="317" y="1024"/>
                </a:cxn>
                <a:cxn ang="0">
                  <a:pos x="367" y="1062"/>
                </a:cxn>
                <a:cxn ang="0">
                  <a:pos x="454" y="1068"/>
                </a:cxn>
                <a:cxn ang="0">
                  <a:pos x="460" y="1100"/>
                </a:cxn>
                <a:cxn ang="0">
                  <a:pos x="442" y="1113"/>
                </a:cxn>
                <a:cxn ang="0">
                  <a:pos x="230" y="1106"/>
                </a:cxn>
                <a:cxn ang="0">
                  <a:pos x="25" y="1113"/>
                </a:cxn>
                <a:cxn ang="0">
                  <a:pos x="6" y="1113"/>
                </a:cxn>
                <a:cxn ang="0">
                  <a:pos x="6" y="1081"/>
                </a:cxn>
                <a:cxn ang="0">
                  <a:pos x="31" y="1062"/>
                </a:cxn>
                <a:cxn ang="0">
                  <a:pos x="143" y="1055"/>
                </a:cxn>
                <a:cxn ang="0">
                  <a:pos x="193" y="986"/>
                </a:cxn>
                <a:cxn ang="0">
                  <a:pos x="411" y="89"/>
                </a:cxn>
                <a:cxn ang="0">
                  <a:pos x="398" y="63"/>
                </a:cxn>
                <a:cxn ang="0">
                  <a:pos x="348" y="51"/>
                </a:cxn>
                <a:cxn ang="0">
                  <a:pos x="305" y="51"/>
                </a:cxn>
                <a:cxn ang="0">
                  <a:pos x="268" y="44"/>
                </a:cxn>
                <a:cxn ang="0">
                  <a:pos x="268" y="12"/>
                </a:cxn>
                <a:cxn ang="0">
                  <a:pos x="292" y="0"/>
                </a:cxn>
              </a:cxnLst>
              <a:rect l="0" t="0" r="r" b="b"/>
              <a:pathLst>
                <a:path w="1343" h="1113">
                  <a:moveTo>
                    <a:pt x="292" y="0"/>
                  </a:moveTo>
                  <a:lnTo>
                    <a:pt x="355" y="6"/>
                  </a:lnTo>
                  <a:lnTo>
                    <a:pt x="435" y="6"/>
                  </a:lnTo>
                  <a:lnTo>
                    <a:pt x="498" y="6"/>
                  </a:lnTo>
                  <a:lnTo>
                    <a:pt x="541" y="6"/>
                  </a:lnTo>
                  <a:lnTo>
                    <a:pt x="603" y="6"/>
                  </a:lnTo>
                  <a:lnTo>
                    <a:pt x="659" y="6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9" y="6"/>
                  </a:lnTo>
                  <a:lnTo>
                    <a:pt x="715" y="6"/>
                  </a:lnTo>
                  <a:lnTo>
                    <a:pt x="721" y="12"/>
                  </a:lnTo>
                  <a:lnTo>
                    <a:pt x="721" y="19"/>
                  </a:lnTo>
                  <a:lnTo>
                    <a:pt x="721" y="38"/>
                  </a:lnTo>
                  <a:lnTo>
                    <a:pt x="715" y="44"/>
                  </a:lnTo>
                  <a:lnTo>
                    <a:pt x="709" y="51"/>
                  </a:lnTo>
                  <a:lnTo>
                    <a:pt x="690" y="51"/>
                  </a:lnTo>
                  <a:lnTo>
                    <a:pt x="672" y="51"/>
                  </a:lnTo>
                  <a:lnTo>
                    <a:pt x="603" y="57"/>
                  </a:lnTo>
                  <a:lnTo>
                    <a:pt x="566" y="70"/>
                  </a:lnTo>
                  <a:lnTo>
                    <a:pt x="547" y="89"/>
                  </a:lnTo>
                  <a:lnTo>
                    <a:pt x="535" y="127"/>
                  </a:lnTo>
                  <a:lnTo>
                    <a:pt x="442" y="508"/>
                  </a:lnTo>
                  <a:lnTo>
                    <a:pt x="927" y="508"/>
                  </a:lnTo>
                  <a:lnTo>
                    <a:pt x="1026" y="114"/>
                  </a:lnTo>
                  <a:lnTo>
                    <a:pt x="1026" y="95"/>
                  </a:lnTo>
                  <a:lnTo>
                    <a:pt x="1032" y="89"/>
                  </a:lnTo>
                  <a:lnTo>
                    <a:pt x="1032" y="82"/>
                  </a:lnTo>
                  <a:lnTo>
                    <a:pt x="1026" y="70"/>
                  </a:lnTo>
                  <a:lnTo>
                    <a:pt x="1020" y="63"/>
                  </a:lnTo>
                  <a:lnTo>
                    <a:pt x="1007" y="57"/>
                  </a:lnTo>
                  <a:lnTo>
                    <a:pt x="989" y="57"/>
                  </a:lnTo>
                  <a:lnTo>
                    <a:pt x="964" y="51"/>
                  </a:lnTo>
                  <a:lnTo>
                    <a:pt x="945" y="51"/>
                  </a:lnTo>
                  <a:lnTo>
                    <a:pt x="933" y="51"/>
                  </a:lnTo>
                  <a:lnTo>
                    <a:pt x="927" y="51"/>
                  </a:lnTo>
                  <a:lnTo>
                    <a:pt x="908" y="51"/>
                  </a:lnTo>
                  <a:lnTo>
                    <a:pt x="896" y="51"/>
                  </a:lnTo>
                  <a:lnTo>
                    <a:pt x="883" y="44"/>
                  </a:lnTo>
                  <a:lnTo>
                    <a:pt x="883" y="31"/>
                  </a:lnTo>
                  <a:lnTo>
                    <a:pt x="883" y="19"/>
                  </a:lnTo>
                  <a:lnTo>
                    <a:pt x="889" y="12"/>
                  </a:lnTo>
                  <a:lnTo>
                    <a:pt x="896" y="6"/>
                  </a:lnTo>
                  <a:lnTo>
                    <a:pt x="902" y="6"/>
                  </a:lnTo>
                  <a:lnTo>
                    <a:pt x="914" y="0"/>
                  </a:lnTo>
                  <a:lnTo>
                    <a:pt x="976" y="6"/>
                  </a:lnTo>
                  <a:lnTo>
                    <a:pt x="1057" y="6"/>
                  </a:lnTo>
                  <a:lnTo>
                    <a:pt x="1119" y="6"/>
                  </a:lnTo>
                  <a:lnTo>
                    <a:pt x="1163" y="6"/>
                  </a:lnTo>
                  <a:lnTo>
                    <a:pt x="1219" y="6"/>
                  </a:lnTo>
                  <a:lnTo>
                    <a:pt x="1275" y="6"/>
                  </a:lnTo>
                  <a:lnTo>
                    <a:pt x="1325" y="0"/>
                  </a:lnTo>
                  <a:lnTo>
                    <a:pt x="1325" y="0"/>
                  </a:lnTo>
                  <a:lnTo>
                    <a:pt x="1331" y="6"/>
                  </a:lnTo>
                  <a:lnTo>
                    <a:pt x="1337" y="6"/>
                  </a:lnTo>
                  <a:lnTo>
                    <a:pt x="1343" y="12"/>
                  </a:lnTo>
                  <a:lnTo>
                    <a:pt x="1343" y="19"/>
                  </a:lnTo>
                  <a:lnTo>
                    <a:pt x="1343" y="38"/>
                  </a:lnTo>
                  <a:lnTo>
                    <a:pt x="1337" y="44"/>
                  </a:lnTo>
                  <a:lnTo>
                    <a:pt x="1325" y="51"/>
                  </a:lnTo>
                  <a:lnTo>
                    <a:pt x="1312" y="51"/>
                  </a:lnTo>
                  <a:lnTo>
                    <a:pt x="1287" y="51"/>
                  </a:lnTo>
                  <a:lnTo>
                    <a:pt x="1225" y="57"/>
                  </a:lnTo>
                  <a:lnTo>
                    <a:pt x="1188" y="70"/>
                  </a:lnTo>
                  <a:lnTo>
                    <a:pt x="1169" y="89"/>
                  </a:lnTo>
                  <a:lnTo>
                    <a:pt x="1157" y="127"/>
                  </a:lnTo>
                  <a:lnTo>
                    <a:pt x="1157" y="127"/>
                  </a:lnTo>
                  <a:lnTo>
                    <a:pt x="939" y="1005"/>
                  </a:lnTo>
                  <a:lnTo>
                    <a:pt x="939" y="1024"/>
                  </a:lnTo>
                  <a:lnTo>
                    <a:pt x="939" y="1036"/>
                  </a:lnTo>
                  <a:lnTo>
                    <a:pt x="952" y="1055"/>
                  </a:lnTo>
                  <a:lnTo>
                    <a:pt x="989" y="1062"/>
                  </a:lnTo>
                  <a:lnTo>
                    <a:pt x="1039" y="1062"/>
                  </a:lnTo>
                  <a:lnTo>
                    <a:pt x="1057" y="1062"/>
                  </a:lnTo>
                  <a:lnTo>
                    <a:pt x="1076" y="1068"/>
                  </a:lnTo>
                  <a:lnTo>
                    <a:pt x="1082" y="1068"/>
                  </a:lnTo>
                  <a:lnTo>
                    <a:pt x="1082" y="1081"/>
                  </a:lnTo>
                  <a:lnTo>
                    <a:pt x="1082" y="1100"/>
                  </a:lnTo>
                  <a:lnTo>
                    <a:pt x="1076" y="1106"/>
                  </a:lnTo>
                  <a:lnTo>
                    <a:pt x="1070" y="1113"/>
                  </a:lnTo>
                  <a:lnTo>
                    <a:pt x="1063" y="1113"/>
                  </a:lnTo>
                  <a:lnTo>
                    <a:pt x="1051" y="1113"/>
                  </a:lnTo>
                  <a:lnTo>
                    <a:pt x="952" y="1113"/>
                  </a:lnTo>
                  <a:lnTo>
                    <a:pt x="846" y="1106"/>
                  </a:lnTo>
                  <a:lnTo>
                    <a:pt x="784" y="1113"/>
                  </a:lnTo>
                  <a:lnTo>
                    <a:pt x="709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34" y="1113"/>
                  </a:lnTo>
                  <a:lnTo>
                    <a:pt x="628" y="1113"/>
                  </a:lnTo>
                  <a:lnTo>
                    <a:pt x="628" y="1106"/>
                  </a:lnTo>
                  <a:lnTo>
                    <a:pt x="622" y="1094"/>
                  </a:lnTo>
                  <a:lnTo>
                    <a:pt x="622" y="1081"/>
                  </a:lnTo>
                  <a:lnTo>
                    <a:pt x="628" y="1068"/>
                  </a:lnTo>
                  <a:lnTo>
                    <a:pt x="634" y="1068"/>
                  </a:lnTo>
                  <a:lnTo>
                    <a:pt x="647" y="1062"/>
                  </a:lnTo>
                  <a:lnTo>
                    <a:pt x="659" y="1062"/>
                  </a:lnTo>
                  <a:lnTo>
                    <a:pt x="740" y="1062"/>
                  </a:lnTo>
                  <a:lnTo>
                    <a:pt x="784" y="1049"/>
                  </a:lnTo>
                  <a:lnTo>
                    <a:pt x="809" y="1011"/>
                  </a:lnTo>
                  <a:lnTo>
                    <a:pt x="815" y="979"/>
                  </a:lnTo>
                  <a:lnTo>
                    <a:pt x="827" y="922"/>
                  </a:lnTo>
                  <a:lnTo>
                    <a:pt x="852" y="827"/>
                  </a:lnTo>
                  <a:lnTo>
                    <a:pt x="877" y="712"/>
                  </a:lnTo>
                  <a:lnTo>
                    <a:pt x="914" y="559"/>
                  </a:lnTo>
                  <a:lnTo>
                    <a:pt x="429" y="559"/>
                  </a:lnTo>
                  <a:lnTo>
                    <a:pt x="317" y="1005"/>
                  </a:lnTo>
                  <a:lnTo>
                    <a:pt x="317" y="1024"/>
                  </a:lnTo>
                  <a:lnTo>
                    <a:pt x="317" y="1036"/>
                  </a:lnTo>
                  <a:lnTo>
                    <a:pt x="330" y="1055"/>
                  </a:lnTo>
                  <a:lnTo>
                    <a:pt x="367" y="1062"/>
                  </a:lnTo>
                  <a:lnTo>
                    <a:pt x="423" y="1062"/>
                  </a:lnTo>
                  <a:lnTo>
                    <a:pt x="442" y="1062"/>
                  </a:lnTo>
                  <a:lnTo>
                    <a:pt x="454" y="1068"/>
                  </a:lnTo>
                  <a:lnTo>
                    <a:pt x="460" y="1068"/>
                  </a:lnTo>
                  <a:lnTo>
                    <a:pt x="460" y="1081"/>
                  </a:lnTo>
                  <a:lnTo>
                    <a:pt x="460" y="1100"/>
                  </a:lnTo>
                  <a:lnTo>
                    <a:pt x="454" y="1106"/>
                  </a:lnTo>
                  <a:lnTo>
                    <a:pt x="448" y="1113"/>
                  </a:lnTo>
                  <a:lnTo>
                    <a:pt x="442" y="1113"/>
                  </a:lnTo>
                  <a:lnTo>
                    <a:pt x="435" y="1113"/>
                  </a:lnTo>
                  <a:lnTo>
                    <a:pt x="330" y="1113"/>
                  </a:lnTo>
                  <a:lnTo>
                    <a:pt x="230" y="1106"/>
                  </a:lnTo>
                  <a:lnTo>
                    <a:pt x="162" y="1113"/>
                  </a:lnTo>
                  <a:lnTo>
                    <a:pt x="87" y="1113"/>
                  </a:lnTo>
                  <a:lnTo>
                    <a:pt x="25" y="1113"/>
                  </a:lnTo>
                  <a:lnTo>
                    <a:pt x="19" y="1113"/>
                  </a:lnTo>
                  <a:lnTo>
                    <a:pt x="13" y="1113"/>
                  </a:lnTo>
                  <a:lnTo>
                    <a:pt x="6" y="1113"/>
                  </a:lnTo>
                  <a:lnTo>
                    <a:pt x="6" y="1106"/>
                  </a:lnTo>
                  <a:lnTo>
                    <a:pt x="0" y="1094"/>
                  </a:lnTo>
                  <a:lnTo>
                    <a:pt x="6" y="1081"/>
                  </a:lnTo>
                  <a:lnTo>
                    <a:pt x="6" y="1068"/>
                  </a:lnTo>
                  <a:lnTo>
                    <a:pt x="19" y="1068"/>
                  </a:lnTo>
                  <a:lnTo>
                    <a:pt x="31" y="1062"/>
                  </a:lnTo>
                  <a:lnTo>
                    <a:pt x="44" y="1062"/>
                  </a:lnTo>
                  <a:lnTo>
                    <a:pt x="106" y="1062"/>
                  </a:lnTo>
                  <a:lnTo>
                    <a:pt x="143" y="1055"/>
                  </a:lnTo>
                  <a:lnTo>
                    <a:pt x="168" y="1043"/>
                  </a:lnTo>
                  <a:lnTo>
                    <a:pt x="180" y="1017"/>
                  </a:lnTo>
                  <a:lnTo>
                    <a:pt x="193" y="986"/>
                  </a:lnTo>
                  <a:lnTo>
                    <a:pt x="404" y="114"/>
                  </a:lnTo>
                  <a:lnTo>
                    <a:pt x="404" y="95"/>
                  </a:lnTo>
                  <a:lnTo>
                    <a:pt x="411" y="89"/>
                  </a:lnTo>
                  <a:lnTo>
                    <a:pt x="411" y="82"/>
                  </a:lnTo>
                  <a:lnTo>
                    <a:pt x="411" y="70"/>
                  </a:lnTo>
                  <a:lnTo>
                    <a:pt x="398" y="63"/>
                  </a:lnTo>
                  <a:lnTo>
                    <a:pt x="386" y="57"/>
                  </a:lnTo>
                  <a:lnTo>
                    <a:pt x="367" y="57"/>
                  </a:lnTo>
                  <a:lnTo>
                    <a:pt x="348" y="51"/>
                  </a:lnTo>
                  <a:lnTo>
                    <a:pt x="330" y="51"/>
                  </a:lnTo>
                  <a:lnTo>
                    <a:pt x="311" y="51"/>
                  </a:lnTo>
                  <a:lnTo>
                    <a:pt x="305" y="51"/>
                  </a:lnTo>
                  <a:lnTo>
                    <a:pt x="286" y="51"/>
                  </a:lnTo>
                  <a:lnTo>
                    <a:pt x="274" y="51"/>
                  </a:lnTo>
                  <a:lnTo>
                    <a:pt x="268" y="44"/>
                  </a:lnTo>
                  <a:lnTo>
                    <a:pt x="261" y="31"/>
                  </a:lnTo>
                  <a:lnTo>
                    <a:pt x="268" y="19"/>
                  </a:lnTo>
                  <a:lnTo>
                    <a:pt x="268" y="12"/>
                  </a:lnTo>
                  <a:lnTo>
                    <a:pt x="274" y="6"/>
                  </a:lnTo>
                  <a:lnTo>
                    <a:pt x="286" y="6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10241" y="4482"/>
              <a:ext cx="416" cy="763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42" y="0"/>
                </a:cxn>
                <a:cxn ang="0">
                  <a:pos x="255" y="6"/>
                </a:cxn>
                <a:cxn ang="0">
                  <a:pos x="255" y="13"/>
                </a:cxn>
                <a:cxn ang="0">
                  <a:pos x="261" y="32"/>
                </a:cxn>
                <a:cxn ang="0">
                  <a:pos x="261" y="668"/>
                </a:cxn>
                <a:cxn ang="0">
                  <a:pos x="261" y="693"/>
                </a:cxn>
                <a:cxn ang="0">
                  <a:pos x="273" y="712"/>
                </a:cxn>
                <a:cxn ang="0">
                  <a:pos x="304" y="719"/>
                </a:cxn>
                <a:cxn ang="0">
                  <a:pos x="373" y="725"/>
                </a:cxn>
                <a:cxn ang="0">
                  <a:pos x="416" y="725"/>
                </a:cxn>
                <a:cxn ang="0">
                  <a:pos x="416" y="763"/>
                </a:cxn>
                <a:cxn ang="0">
                  <a:pos x="379" y="763"/>
                </a:cxn>
                <a:cxn ang="0">
                  <a:pos x="317" y="763"/>
                </a:cxn>
                <a:cxn ang="0">
                  <a:pos x="255" y="763"/>
                </a:cxn>
                <a:cxn ang="0">
                  <a:pos x="211" y="763"/>
                </a:cxn>
                <a:cxn ang="0">
                  <a:pos x="168" y="763"/>
                </a:cxn>
                <a:cxn ang="0">
                  <a:pos x="106" y="763"/>
                </a:cxn>
                <a:cxn ang="0">
                  <a:pos x="43" y="763"/>
                </a:cxn>
                <a:cxn ang="0">
                  <a:pos x="12" y="763"/>
                </a:cxn>
                <a:cxn ang="0">
                  <a:pos x="12" y="725"/>
                </a:cxn>
                <a:cxn ang="0">
                  <a:pos x="56" y="725"/>
                </a:cxn>
                <a:cxn ang="0">
                  <a:pos x="118" y="719"/>
                </a:cxn>
                <a:cxn ang="0">
                  <a:pos x="149" y="712"/>
                </a:cxn>
                <a:cxn ang="0">
                  <a:pos x="161" y="693"/>
                </a:cxn>
                <a:cxn ang="0">
                  <a:pos x="168" y="668"/>
                </a:cxn>
                <a:cxn ang="0">
                  <a:pos x="168" y="82"/>
                </a:cxn>
                <a:cxn ang="0">
                  <a:pos x="106" y="108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0" y="76"/>
                </a:cxn>
                <a:cxn ang="0">
                  <a:pos x="50" y="70"/>
                </a:cxn>
                <a:cxn ang="0">
                  <a:pos x="106" y="63"/>
                </a:cxn>
                <a:cxn ang="0">
                  <a:pos x="168" y="44"/>
                </a:cxn>
                <a:cxn ang="0">
                  <a:pos x="224" y="0"/>
                </a:cxn>
              </a:cxnLst>
              <a:rect l="0" t="0" r="r" b="b"/>
              <a:pathLst>
                <a:path w="416" h="763">
                  <a:moveTo>
                    <a:pt x="224" y="0"/>
                  </a:moveTo>
                  <a:lnTo>
                    <a:pt x="242" y="0"/>
                  </a:lnTo>
                  <a:lnTo>
                    <a:pt x="255" y="6"/>
                  </a:lnTo>
                  <a:lnTo>
                    <a:pt x="255" y="13"/>
                  </a:lnTo>
                  <a:lnTo>
                    <a:pt x="261" y="32"/>
                  </a:lnTo>
                  <a:lnTo>
                    <a:pt x="261" y="668"/>
                  </a:lnTo>
                  <a:lnTo>
                    <a:pt x="261" y="693"/>
                  </a:lnTo>
                  <a:lnTo>
                    <a:pt x="273" y="712"/>
                  </a:lnTo>
                  <a:lnTo>
                    <a:pt x="304" y="719"/>
                  </a:lnTo>
                  <a:lnTo>
                    <a:pt x="373" y="725"/>
                  </a:lnTo>
                  <a:lnTo>
                    <a:pt x="416" y="725"/>
                  </a:lnTo>
                  <a:lnTo>
                    <a:pt x="416" y="763"/>
                  </a:lnTo>
                  <a:lnTo>
                    <a:pt x="379" y="763"/>
                  </a:lnTo>
                  <a:lnTo>
                    <a:pt x="317" y="763"/>
                  </a:lnTo>
                  <a:lnTo>
                    <a:pt x="255" y="763"/>
                  </a:lnTo>
                  <a:lnTo>
                    <a:pt x="211" y="763"/>
                  </a:lnTo>
                  <a:lnTo>
                    <a:pt x="168" y="763"/>
                  </a:lnTo>
                  <a:lnTo>
                    <a:pt x="106" y="763"/>
                  </a:lnTo>
                  <a:lnTo>
                    <a:pt x="43" y="763"/>
                  </a:lnTo>
                  <a:lnTo>
                    <a:pt x="12" y="763"/>
                  </a:lnTo>
                  <a:lnTo>
                    <a:pt x="12" y="725"/>
                  </a:lnTo>
                  <a:lnTo>
                    <a:pt x="56" y="725"/>
                  </a:lnTo>
                  <a:lnTo>
                    <a:pt x="118" y="719"/>
                  </a:lnTo>
                  <a:lnTo>
                    <a:pt x="149" y="712"/>
                  </a:lnTo>
                  <a:lnTo>
                    <a:pt x="161" y="693"/>
                  </a:lnTo>
                  <a:lnTo>
                    <a:pt x="168" y="668"/>
                  </a:lnTo>
                  <a:lnTo>
                    <a:pt x="168" y="82"/>
                  </a:lnTo>
                  <a:lnTo>
                    <a:pt x="106" y="108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0" y="76"/>
                  </a:lnTo>
                  <a:lnTo>
                    <a:pt x="50" y="70"/>
                  </a:lnTo>
                  <a:lnTo>
                    <a:pt x="106" y="63"/>
                  </a:lnTo>
                  <a:lnTo>
                    <a:pt x="168" y="44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11012" y="3789"/>
              <a:ext cx="367" cy="1628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61" y="0"/>
                </a:cxn>
                <a:cxn ang="0">
                  <a:pos x="367" y="6"/>
                </a:cxn>
                <a:cxn ang="0">
                  <a:pos x="367" y="19"/>
                </a:cxn>
                <a:cxn ang="0">
                  <a:pos x="367" y="19"/>
                </a:cxn>
                <a:cxn ang="0">
                  <a:pos x="367" y="25"/>
                </a:cxn>
                <a:cxn ang="0">
                  <a:pos x="361" y="25"/>
                </a:cxn>
                <a:cxn ang="0">
                  <a:pos x="354" y="38"/>
                </a:cxn>
                <a:cxn ang="0">
                  <a:pos x="348" y="44"/>
                </a:cxn>
                <a:cxn ang="0">
                  <a:pos x="261" y="152"/>
                </a:cxn>
                <a:cxn ang="0">
                  <a:pos x="193" y="273"/>
                </a:cxn>
                <a:cxn ang="0">
                  <a:pos x="143" y="400"/>
                </a:cxn>
                <a:cxn ang="0">
                  <a:pos x="112" y="534"/>
                </a:cxn>
                <a:cxn ang="0">
                  <a:pos x="93" y="674"/>
                </a:cxn>
                <a:cxn ang="0">
                  <a:pos x="93" y="814"/>
                </a:cxn>
                <a:cxn ang="0">
                  <a:pos x="93" y="941"/>
                </a:cxn>
                <a:cxn ang="0">
                  <a:pos x="112" y="1074"/>
                </a:cxn>
                <a:cxn ang="0">
                  <a:pos x="143" y="1214"/>
                </a:cxn>
                <a:cxn ang="0">
                  <a:pos x="186" y="1342"/>
                </a:cxn>
                <a:cxn ang="0">
                  <a:pos x="255" y="1469"/>
                </a:cxn>
                <a:cxn ang="0">
                  <a:pos x="342" y="1577"/>
                </a:cxn>
                <a:cxn ang="0">
                  <a:pos x="354" y="1590"/>
                </a:cxn>
                <a:cxn ang="0">
                  <a:pos x="361" y="1602"/>
                </a:cxn>
                <a:cxn ang="0">
                  <a:pos x="367" y="1609"/>
                </a:cxn>
                <a:cxn ang="0">
                  <a:pos x="367" y="1609"/>
                </a:cxn>
                <a:cxn ang="0">
                  <a:pos x="367" y="1615"/>
                </a:cxn>
                <a:cxn ang="0">
                  <a:pos x="367" y="1615"/>
                </a:cxn>
                <a:cxn ang="0">
                  <a:pos x="367" y="1621"/>
                </a:cxn>
                <a:cxn ang="0">
                  <a:pos x="361" y="1628"/>
                </a:cxn>
                <a:cxn ang="0">
                  <a:pos x="348" y="1628"/>
                </a:cxn>
                <a:cxn ang="0">
                  <a:pos x="336" y="1621"/>
                </a:cxn>
                <a:cxn ang="0">
                  <a:pos x="298" y="1596"/>
                </a:cxn>
                <a:cxn ang="0">
                  <a:pos x="255" y="1551"/>
                </a:cxn>
                <a:cxn ang="0">
                  <a:pos x="205" y="1494"/>
                </a:cxn>
                <a:cxn ang="0">
                  <a:pos x="155" y="1418"/>
                </a:cxn>
                <a:cxn ang="0">
                  <a:pos x="106" y="1322"/>
                </a:cxn>
                <a:cxn ang="0">
                  <a:pos x="50" y="1183"/>
                </a:cxn>
                <a:cxn ang="0">
                  <a:pos x="19" y="1049"/>
                </a:cxn>
                <a:cxn ang="0">
                  <a:pos x="0" y="922"/>
                </a:cxn>
                <a:cxn ang="0">
                  <a:pos x="0" y="814"/>
                </a:cxn>
                <a:cxn ang="0">
                  <a:pos x="6" y="667"/>
                </a:cxn>
                <a:cxn ang="0">
                  <a:pos x="37" y="496"/>
                </a:cxn>
                <a:cxn ang="0">
                  <a:pos x="99" y="318"/>
                </a:cxn>
                <a:cxn ang="0">
                  <a:pos x="149" y="222"/>
                </a:cxn>
                <a:cxn ang="0">
                  <a:pos x="205" y="146"/>
                </a:cxn>
                <a:cxn ang="0">
                  <a:pos x="255" y="82"/>
                </a:cxn>
                <a:cxn ang="0">
                  <a:pos x="298" y="38"/>
                </a:cxn>
                <a:cxn ang="0">
                  <a:pos x="336" y="12"/>
                </a:cxn>
                <a:cxn ang="0">
                  <a:pos x="348" y="0"/>
                </a:cxn>
              </a:cxnLst>
              <a:rect l="0" t="0" r="r" b="b"/>
              <a:pathLst>
                <a:path w="367" h="1628">
                  <a:moveTo>
                    <a:pt x="348" y="0"/>
                  </a:moveTo>
                  <a:lnTo>
                    <a:pt x="361" y="0"/>
                  </a:lnTo>
                  <a:lnTo>
                    <a:pt x="367" y="6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1" y="25"/>
                  </a:lnTo>
                  <a:lnTo>
                    <a:pt x="354" y="38"/>
                  </a:lnTo>
                  <a:lnTo>
                    <a:pt x="348" y="44"/>
                  </a:lnTo>
                  <a:lnTo>
                    <a:pt x="261" y="152"/>
                  </a:lnTo>
                  <a:lnTo>
                    <a:pt x="193" y="273"/>
                  </a:lnTo>
                  <a:lnTo>
                    <a:pt x="143" y="400"/>
                  </a:lnTo>
                  <a:lnTo>
                    <a:pt x="112" y="534"/>
                  </a:lnTo>
                  <a:lnTo>
                    <a:pt x="93" y="674"/>
                  </a:lnTo>
                  <a:lnTo>
                    <a:pt x="93" y="814"/>
                  </a:lnTo>
                  <a:lnTo>
                    <a:pt x="93" y="941"/>
                  </a:lnTo>
                  <a:lnTo>
                    <a:pt x="112" y="1074"/>
                  </a:lnTo>
                  <a:lnTo>
                    <a:pt x="143" y="1214"/>
                  </a:lnTo>
                  <a:lnTo>
                    <a:pt x="186" y="1342"/>
                  </a:lnTo>
                  <a:lnTo>
                    <a:pt x="255" y="1469"/>
                  </a:lnTo>
                  <a:lnTo>
                    <a:pt x="342" y="1577"/>
                  </a:lnTo>
                  <a:lnTo>
                    <a:pt x="354" y="1590"/>
                  </a:lnTo>
                  <a:lnTo>
                    <a:pt x="361" y="1602"/>
                  </a:lnTo>
                  <a:lnTo>
                    <a:pt x="367" y="1609"/>
                  </a:lnTo>
                  <a:lnTo>
                    <a:pt x="367" y="1609"/>
                  </a:lnTo>
                  <a:lnTo>
                    <a:pt x="367" y="1615"/>
                  </a:lnTo>
                  <a:lnTo>
                    <a:pt x="367" y="1615"/>
                  </a:lnTo>
                  <a:lnTo>
                    <a:pt x="367" y="1621"/>
                  </a:lnTo>
                  <a:lnTo>
                    <a:pt x="361" y="1628"/>
                  </a:lnTo>
                  <a:lnTo>
                    <a:pt x="348" y="1628"/>
                  </a:lnTo>
                  <a:lnTo>
                    <a:pt x="336" y="1621"/>
                  </a:lnTo>
                  <a:lnTo>
                    <a:pt x="298" y="1596"/>
                  </a:lnTo>
                  <a:lnTo>
                    <a:pt x="255" y="1551"/>
                  </a:lnTo>
                  <a:lnTo>
                    <a:pt x="205" y="1494"/>
                  </a:lnTo>
                  <a:lnTo>
                    <a:pt x="155" y="1418"/>
                  </a:lnTo>
                  <a:lnTo>
                    <a:pt x="106" y="1322"/>
                  </a:lnTo>
                  <a:lnTo>
                    <a:pt x="50" y="1183"/>
                  </a:lnTo>
                  <a:lnTo>
                    <a:pt x="19" y="1049"/>
                  </a:lnTo>
                  <a:lnTo>
                    <a:pt x="0" y="922"/>
                  </a:lnTo>
                  <a:lnTo>
                    <a:pt x="0" y="814"/>
                  </a:lnTo>
                  <a:lnTo>
                    <a:pt x="6" y="667"/>
                  </a:lnTo>
                  <a:lnTo>
                    <a:pt x="37" y="496"/>
                  </a:lnTo>
                  <a:lnTo>
                    <a:pt x="99" y="318"/>
                  </a:lnTo>
                  <a:lnTo>
                    <a:pt x="149" y="222"/>
                  </a:lnTo>
                  <a:lnTo>
                    <a:pt x="205" y="146"/>
                  </a:lnTo>
                  <a:lnTo>
                    <a:pt x="255" y="82"/>
                  </a:lnTo>
                  <a:lnTo>
                    <a:pt x="298" y="38"/>
                  </a:lnTo>
                  <a:lnTo>
                    <a:pt x="336" y="12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11559" y="3897"/>
              <a:ext cx="970" cy="11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927" y="0"/>
                </a:cxn>
                <a:cxn ang="0">
                  <a:pos x="970" y="369"/>
                </a:cxn>
                <a:cxn ang="0">
                  <a:pos x="933" y="369"/>
                </a:cxn>
                <a:cxn ang="0">
                  <a:pos x="908" y="254"/>
                </a:cxn>
                <a:cxn ang="0">
                  <a:pos x="877" y="171"/>
                </a:cxn>
                <a:cxn ang="0">
                  <a:pos x="827" y="114"/>
                </a:cxn>
                <a:cxn ang="0">
                  <a:pos x="759" y="76"/>
                </a:cxn>
                <a:cxn ang="0">
                  <a:pos x="665" y="57"/>
                </a:cxn>
                <a:cxn ang="0">
                  <a:pos x="547" y="51"/>
                </a:cxn>
                <a:cxn ang="0">
                  <a:pos x="180" y="51"/>
                </a:cxn>
                <a:cxn ang="0">
                  <a:pos x="504" y="534"/>
                </a:cxn>
                <a:cxn ang="0">
                  <a:pos x="510" y="540"/>
                </a:cxn>
                <a:cxn ang="0">
                  <a:pos x="516" y="547"/>
                </a:cxn>
                <a:cxn ang="0">
                  <a:pos x="516" y="559"/>
                </a:cxn>
                <a:cxn ang="0">
                  <a:pos x="516" y="559"/>
                </a:cxn>
                <a:cxn ang="0">
                  <a:pos x="516" y="566"/>
                </a:cxn>
                <a:cxn ang="0">
                  <a:pos x="510" y="572"/>
                </a:cxn>
                <a:cxn ang="0">
                  <a:pos x="504" y="585"/>
                </a:cxn>
                <a:cxn ang="0">
                  <a:pos x="504" y="585"/>
                </a:cxn>
                <a:cxn ang="0">
                  <a:pos x="100" y="1043"/>
                </a:cxn>
                <a:cxn ang="0">
                  <a:pos x="541" y="1043"/>
                </a:cxn>
                <a:cxn ang="0">
                  <a:pos x="641" y="1043"/>
                </a:cxn>
                <a:cxn ang="0">
                  <a:pos x="721" y="1030"/>
                </a:cxn>
                <a:cxn ang="0">
                  <a:pos x="790" y="1005"/>
                </a:cxn>
                <a:cxn ang="0">
                  <a:pos x="846" y="966"/>
                </a:cxn>
                <a:cxn ang="0">
                  <a:pos x="883" y="909"/>
                </a:cxn>
                <a:cxn ang="0">
                  <a:pos x="914" y="833"/>
                </a:cxn>
                <a:cxn ang="0">
                  <a:pos x="933" y="731"/>
                </a:cxn>
                <a:cxn ang="0">
                  <a:pos x="970" y="731"/>
                </a:cxn>
                <a:cxn ang="0">
                  <a:pos x="927" y="1113"/>
                </a:cxn>
                <a:cxn ang="0">
                  <a:pos x="37" y="1113"/>
                </a:cxn>
                <a:cxn ang="0">
                  <a:pos x="25" y="1113"/>
                </a:cxn>
                <a:cxn ang="0">
                  <a:pos x="12" y="1113"/>
                </a:cxn>
                <a:cxn ang="0">
                  <a:pos x="6" y="1113"/>
                </a:cxn>
                <a:cxn ang="0">
                  <a:pos x="0" y="1106"/>
                </a:cxn>
                <a:cxn ang="0">
                  <a:pos x="0" y="1094"/>
                </a:cxn>
                <a:cxn ang="0">
                  <a:pos x="0" y="1094"/>
                </a:cxn>
                <a:cxn ang="0">
                  <a:pos x="0" y="1087"/>
                </a:cxn>
                <a:cxn ang="0">
                  <a:pos x="6" y="1081"/>
                </a:cxn>
                <a:cxn ang="0">
                  <a:pos x="19" y="1068"/>
                </a:cxn>
                <a:cxn ang="0">
                  <a:pos x="392" y="629"/>
                </a:cxn>
                <a:cxn ang="0">
                  <a:pos x="0" y="38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9" y="6"/>
                </a:cxn>
                <a:cxn ang="0">
                  <a:pos x="37" y="0"/>
                </a:cxn>
              </a:cxnLst>
              <a:rect l="0" t="0" r="r" b="b"/>
              <a:pathLst>
                <a:path w="970" h="1113">
                  <a:moveTo>
                    <a:pt x="37" y="0"/>
                  </a:moveTo>
                  <a:lnTo>
                    <a:pt x="927" y="0"/>
                  </a:lnTo>
                  <a:lnTo>
                    <a:pt x="970" y="369"/>
                  </a:lnTo>
                  <a:lnTo>
                    <a:pt x="933" y="369"/>
                  </a:lnTo>
                  <a:lnTo>
                    <a:pt x="908" y="254"/>
                  </a:lnTo>
                  <a:lnTo>
                    <a:pt x="877" y="171"/>
                  </a:lnTo>
                  <a:lnTo>
                    <a:pt x="827" y="114"/>
                  </a:lnTo>
                  <a:lnTo>
                    <a:pt x="759" y="76"/>
                  </a:lnTo>
                  <a:lnTo>
                    <a:pt x="665" y="57"/>
                  </a:lnTo>
                  <a:lnTo>
                    <a:pt x="547" y="51"/>
                  </a:lnTo>
                  <a:lnTo>
                    <a:pt x="180" y="51"/>
                  </a:lnTo>
                  <a:lnTo>
                    <a:pt x="504" y="534"/>
                  </a:lnTo>
                  <a:lnTo>
                    <a:pt x="510" y="540"/>
                  </a:lnTo>
                  <a:lnTo>
                    <a:pt x="516" y="547"/>
                  </a:lnTo>
                  <a:lnTo>
                    <a:pt x="516" y="559"/>
                  </a:lnTo>
                  <a:lnTo>
                    <a:pt x="516" y="559"/>
                  </a:lnTo>
                  <a:lnTo>
                    <a:pt x="516" y="566"/>
                  </a:lnTo>
                  <a:lnTo>
                    <a:pt x="510" y="572"/>
                  </a:lnTo>
                  <a:lnTo>
                    <a:pt x="504" y="585"/>
                  </a:lnTo>
                  <a:lnTo>
                    <a:pt x="504" y="585"/>
                  </a:lnTo>
                  <a:lnTo>
                    <a:pt x="100" y="1043"/>
                  </a:lnTo>
                  <a:lnTo>
                    <a:pt x="541" y="1043"/>
                  </a:lnTo>
                  <a:lnTo>
                    <a:pt x="641" y="1043"/>
                  </a:lnTo>
                  <a:lnTo>
                    <a:pt x="721" y="1030"/>
                  </a:lnTo>
                  <a:lnTo>
                    <a:pt x="790" y="1005"/>
                  </a:lnTo>
                  <a:lnTo>
                    <a:pt x="846" y="966"/>
                  </a:lnTo>
                  <a:lnTo>
                    <a:pt x="883" y="909"/>
                  </a:lnTo>
                  <a:lnTo>
                    <a:pt x="914" y="833"/>
                  </a:lnTo>
                  <a:lnTo>
                    <a:pt x="933" y="731"/>
                  </a:lnTo>
                  <a:lnTo>
                    <a:pt x="970" y="731"/>
                  </a:lnTo>
                  <a:lnTo>
                    <a:pt x="927" y="1113"/>
                  </a:lnTo>
                  <a:lnTo>
                    <a:pt x="37" y="1113"/>
                  </a:lnTo>
                  <a:lnTo>
                    <a:pt x="25" y="1113"/>
                  </a:lnTo>
                  <a:lnTo>
                    <a:pt x="12" y="1113"/>
                  </a:lnTo>
                  <a:lnTo>
                    <a:pt x="6" y="1113"/>
                  </a:lnTo>
                  <a:lnTo>
                    <a:pt x="0" y="1106"/>
                  </a:lnTo>
                  <a:lnTo>
                    <a:pt x="0" y="1094"/>
                  </a:lnTo>
                  <a:lnTo>
                    <a:pt x="0" y="1094"/>
                  </a:lnTo>
                  <a:lnTo>
                    <a:pt x="0" y="1087"/>
                  </a:lnTo>
                  <a:lnTo>
                    <a:pt x="6" y="1081"/>
                  </a:lnTo>
                  <a:lnTo>
                    <a:pt x="19" y="1068"/>
                  </a:lnTo>
                  <a:lnTo>
                    <a:pt x="392" y="629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9" y="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12759" y="4838"/>
              <a:ext cx="187" cy="49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5" y="13"/>
                </a:cxn>
                <a:cxn ang="0">
                  <a:pos x="156" y="45"/>
                </a:cxn>
                <a:cxn ang="0">
                  <a:pos x="180" y="102"/>
                </a:cxn>
                <a:cxn ang="0">
                  <a:pos x="187" y="172"/>
                </a:cxn>
                <a:cxn ang="0">
                  <a:pos x="187" y="172"/>
                </a:cxn>
                <a:cxn ang="0">
                  <a:pos x="174" y="261"/>
                </a:cxn>
                <a:cxn ang="0">
                  <a:pos x="149" y="337"/>
                </a:cxn>
                <a:cxn ang="0">
                  <a:pos x="118" y="401"/>
                </a:cxn>
                <a:cxn ang="0">
                  <a:pos x="87" y="452"/>
                </a:cxn>
                <a:cxn ang="0">
                  <a:pos x="56" y="477"/>
                </a:cxn>
                <a:cxn ang="0">
                  <a:pos x="37" y="490"/>
                </a:cxn>
                <a:cxn ang="0">
                  <a:pos x="31" y="483"/>
                </a:cxn>
                <a:cxn ang="0">
                  <a:pos x="25" y="477"/>
                </a:cxn>
                <a:cxn ang="0">
                  <a:pos x="25" y="471"/>
                </a:cxn>
                <a:cxn ang="0">
                  <a:pos x="25" y="464"/>
                </a:cxn>
                <a:cxn ang="0">
                  <a:pos x="25" y="464"/>
                </a:cxn>
                <a:cxn ang="0">
                  <a:pos x="31" y="458"/>
                </a:cxn>
                <a:cxn ang="0">
                  <a:pos x="44" y="445"/>
                </a:cxn>
                <a:cxn ang="0">
                  <a:pos x="81" y="394"/>
                </a:cxn>
                <a:cxn ang="0">
                  <a:pos x="118" y="331"/>
                </a:cxn>
                <a:cxn ang="0">
                  <a:pos x="143" y="254"/>
                </a:cxn>
                <a:cxn ang="0">
                  <a:pos x="149" y="172"/>
                </a:cxn>
                <a:cxn ang="0">
                  <a:pos x="149" y="159"/>
                </a:cxn>
                <a:cxn ang="0">
                  <a:pos x="149" y="153"/>
                </a:cxn>
                <a:cxn ang="0">
                  <a:pos x="149" y="146"/>
                </a:cxn>
                <a:cxn ang="0">
                  <a:pos x="149" y="146"/>
                </a:cxn>
                <a:cxn ang="0">
                  <a:pos x="143" y="146"/>
                </a:cxn>
                <a:cxn ang="0">
                  <a:pos x="143" y="153"/>
                </a:cxn>
                <a:cxn ang="0">
                  <a:pos x="143" y="153"/>
                </a:cxn>
                <a:cxn ang="0">
                  <a:pos x="125" y="165"/>
                </a:cxn>
                <a:cxn ang="0">
                  <a:pos x="106" y="172"/>
                </a:cxn>
                <a:cxn ang="0">
                  <a:pos x="87" y="172"/>
                </a:cxn>
                <a:cxn ang="0">
                  <a:pos x="62" y="172"/>
                </a:cxn>
                <a:cxn ang="0">
                  <a:pos x="37" y="159"/>
                </a:cxn>
                <a:cxn ang="0">
                  <a:pos x="25" y="146"/>
                </a:cxn>
                <a:cxn ang="0">
                  <a:pos x="13" y="127"/>
                </a:cxn>
                <a:cxn ang="0">
                  <a:pos x="0" y="108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3" y="45"/>
                </a:cxn>
                <a:cxn ang="0">
                  <a:pos x="25" y="25"/>
                </a:cxn>
                <a:cxn ang="0">
                  <a:pos x="37" y="13"/>
                </a:cxn>
                <a:cxn ang="0">
                  <a:pos x="62" y="6"/>
                </a:cxn>
                <a:cxn ang="0">
                  <a:pos x="87" y="0"/>
                </a:cxn>
              </a:cxnLst>
              <a:rect l="0" t="0" r="r" b="b"/>
              <a:pathLst>
                <a:path w="187" h="490">
                  <a:moveTo>
                    <a:pt x="87" y="0"/>
                  </a:moveTo>
                  <a:lnTo>
                    <a:pt x="125" y="13"/>
                  </a:lnTo>
                  <a:lnTo>
                    <a:pt x="156" y="45"/>
                  </a:lnTo>
                  <a:lnTo>
                    <a:pt x="180" y="102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74" y="261"/>
                  </a:lnTo>
                  <a:lnTo>
                    <a:pt x="149" y="337"/>
                  </a:lnTo>
                  <a:lnTo>
                    <a:pt x="118" y="401"/>
                  </a:lnTo>
                  <a:lnTo>
                    <a:pt x="87" y="452"/>
                  </a:lnTo>
                  <a:lnTo>
                    <a:pt x="56" y="477"/>
                  </a:lnTo>
                  <a:lnTo>
                    <a:pt x="37" y="490"/>
                  </a:lnTo>
                  <a:lnTo>
                    <a:pt x="31" y="483"/>
                  </a:lnTo>
                  <a:lnTo>
                    <a:pt x="25" y="477"/>
                  </a:lnTo>
                  <a:lnTo>
                    <a:pt x="25" y="471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31" y="458"/>
                  </a:lnTo>
                  <a:lnTo>
                    <a:pt x="44" y="445"/>
                  </a:lnTo>
                  <a:lnTo>
                    <a:pt x="81" y="394"/>
                  </a:lnTo>
                  <a:lnTo>
                    <a:pt x="118" y="331"/>
                  </a:lnTo>
                  <a:lnTo>
                    <a:pt x="143" y="254"/>
                  </a:lnTo>
                  <a:lnTo>
                    <a:pt x="149" y="172"/>
                  </a:lnTo>
                  <a:lnTo>
                    <a:pt x="149" y="159"/>
                  </a:lnTo>
                  <a:lnTo>
                    <a:pt x="149" y="153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3" y="146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25" y="165"/>
                  </a:lnTo>
                  <a:lnTo>
                    <a:pt x="106" y="172"/>
                  </a:lnTo>
                  <a:lnTo>
                    <a:pt x="87" y="172"/>
                  </a:lnTo>
                  <a:lnTo>
                    <a:pt x="62" y="172"/>
                  </a:lnTo>
                  <a:lnTo>
                    <a:pt x="37" y="159"/>
                  </a:lnTo>
                  <a:lnTo>
                    <a:pt x="25" y="146"/>
                  </a:lnTo>
                  <a:lnTo>
                    <a:pt x="13" y="127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0" y="64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37" y="13"/>
                  </a:lnTo>
                  <a:lnTo>
                    <a:pt x="62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13449" y="3789"/>
              <a:ext cx="566" cy="1628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60" y="6"/>
                </a:cxn>
                <a:cxn ang="0">
                  <a:pos x="560" y="25"/>
                </a:cxn>
                <a:cxn ang="0">
                  <a:pos x="548" y="38"/>
                </a:cxn>
                <a:cxn ang="0">
                  <a:pos x="417" y="76"/>
                </a:cxn>
                <a:cxn ang="0">
                  <a:pos x="355" y="146"/>
                </a:cxn>
                <a:cxn ang="0">
                  <a:pos x="336" y="216"/>
                </a:cxn>
                <a:cxn ang="0">
                  <a:pos x="336" y="610"/>
                </a:cxn>
                <a:cxn ang="0">
                  <a:pos x="293" y="731"/>
                </a:cxn>
                <a:cxn ang="0">
                  <a:pos x="150" y="814"/>
                </a:cxn>
                <a:cxn ang="0">
                  <a:pos x="274" y="877"/>
                </a:cxn>
                <a:cxn ang="0">
                  <a:pos x="330" y="973"/>
                </a:cxn>
                <a:cxn ang="0">
                  <a:pos x="336" y="1373"/>
                </a:cxn>
                <a:cxn ang="0">
                  <a:pos x="336" y="1418"/>
                </a:cxn>
                <a:cxn ang="0">
                  <a:pos x="336" y="1437"/>
                </a:cxn>
                <a:cxn ang="0">
                  <a:pos x="342" y="1456"/>
                </a:cxn>
                <a:cxn ang="0">
                  <a:pos x="411" y="1551"/>
                </a:cxn>
                <a:cxn ang="0">
                  <a:pos x="541" y="1596"/>
                </a:cxn>
                <a:cxn ang="0">
                  <a:pos x="560" y="1596"/>
                </a:cxn>
                <a:cxn ang="0">
                  <a:pos x="566" y="1615"/>
                </a:cxn>
                <a:cxn ang="0">
                  <a:pos x="554" y="1628"/>
                </a:cxn>
                <a:cxn ang="0">
                  <a:pos x="535" y="1628"/>
                </a:cxn>
                <a:cxn ang="0">
                  <a:pos x="380" y="1602"/>
                </a:cxn>
                <a:cxn ang="0">
                  <a:pos x="262" y="1520"/>
                </a:cxn>
                <a:cxn ang="0">
                  <a:pos x="230" y="1431"/>
                </a:cxn>
                <a:cxn ang="0">
                  <a:pos x="230" y="1062"/>
                </a:cxn>
                <a:cxn ang="0">
                  <a:pos x="230" y="1017"/>
                </a:cxn>
                <a:cxn ang="0">
                  <a:pos x="230" y="992"/>
                </a:cxn>
                <a:cxn ang="0">
                  <a:pos x="224" y="979"/>
                </a:cxn>
                <a:cxn ang="0">
                  <a:pos x="156" y="877"/>
                </a:cxn>
                <a:cxn ang="0">
                  <a:pos x="25" y="833"/>
                </a:cxn>
                <a:cxn ang="0">
                  <a:pos x="7" y="826"/>
                </a:cxn>
                <a:cxn ang="0">
                  <a:pos x="0" y="814"/>
                </a:cxn>
                <a:cxn ang="0">
                  <a:pos x="7" y="801"/>
                </a:cxn>
                <a:cxn ang="0">
                  <a:pos x="56" y="795"/>
                </a:cxn>
                <a:cxn ang="0">
                  <a:pos x="162" y="744"/>
                </a:cxn>
                <a:cxn ang="0">
                  <a:pos x="224" y="636"/>
                </a:cxn>
                <a:cxn ang="0">
                  <a:pos x="230" y="203"/>
                </a:cxn>
                <a:cxn ang="0">
                  <a:pos x="293" y="82"/>
                </a:cxn>
                <a:cxn ang="0">
                  <a:pos x="442" y="12"/>
                </a:cxn>
              </a:cxnLst>
              <a:rect l="0" t="0" r="r" b="b"/>
              <a:pathLst>
                <a:path w="566" h="1628">
                  <a:moveTo>
                    <a:pt x="535" y="0"/>
                  </a:moveTo>
                  <a:lnTo>
                    <a:pt x="548" y="0"/>
                  </a:lnTo>
                  <a:lnTo>
                    <a:pt x="554" y="6"/>
                  </a:lnTo>
                  <a:lnTo>
                    <a:pt x="560" y="6"/>
                  </a:lnTo>
                  <a:lnTo>
                    <a:pt x="566" y="19"/>
                  </a:lnTo>
                  <a:lnTo>
                    <a:pt x="560" y="25"/>
                  </a:lnTo>
                  <a:lnTo>
                    <a:pt x="560" y="31"/>
                  </a:lnTo>
                  <a:lnTo>
                    <a:pt x="548" y="38"/>
                  </a:lnTo>
                  <a:lnTo>
                    <a:pt x="473" y="50"/>
                  </a:lnTo>
                  <a:lnTo>
                    <a:pt x="417" y="76"/>
                  </a:lnTo>
                  <a:lnTo>
                    <a:pt x="380" y="108"/>
                  </a:lnTo>
                  <a:lnTo>
                    <a:pt x="355" y="146"/>
                  </a:lnTo>
                  <a:lnTo>
                    <a:pt x="336" y="184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6" y="610"/>
                  </a:lnTo>
                  <a:lnTo>
                    <a:pt x="324" y="674"/>
                  </a:lnTo>
                  <a:lnTo>
                    <a:pt x="293" y="731"/>
                  </a:lnTo>
                  <a:lnTo>
                    <a:pt x="230" y="782"/>
                  </a:lnTo>
                  <a:lnTo>
                    <a:pt x="150" y="814"/>
                  </a:lnTo>
                  <a:lnTo>
                    <a:pt x="212" y="839"/>
                  </a:lnTo>
                  <a:lnTo>
                    <a:pt x="274" y="877"/>
                  </a:lnTo>
                  <a:lnTo>
                    <a:pt x="311" y="928"/>
                  </a:lnTo>
                  <a:lnTo>
                    <a:pt x="330" y="973"/>
                  </a:lnTo>
                  <a:lnTo>
                    <a:pt x="336" y="1030"/>
                  </a:lnTo>
                  <a:lnTo>
                    <a:pt x="336" y="1373"/>
                  </a:lnTo>
                  <a:lnTo>
                    <a:pt x="336" y="1399"/>
                  </a:lnTo>
                  <a:lnTo>
                    <a:pt x="336" y="1418"/>
                  </a:lnTo>
                  <a:lnTo>
                    <a:pt x="336" y="1431"/>
                  </a:lnTo>
                  <a:lnTo>
                    <a:pt x="336" y="1437"/>
                  </a:lnTo>
                  <a:lnTo>
                    <a:pt x="336" y="1443"/>
                  </a:lnTo>
                  <a:lnTo>
                    <a:pt x="342" y="1456"/>
                  </a:lnTo>
                  <a:lnTo>
                    <a:pt x="367" y="1507"/>
                  </a:lnTo>
                  <a:lnTo>
                    <a:pt x="411" y="1551"/>
                  </a:lnTo>
                  <a:lnTo>
                    <a:pt x="467" y="1583"/>
                  </a:lnTo>
                  <a:lnTo>
                    <a:pt x="541" y="1596"/>
                  </a:lnTo>
                  <a:lnTo>
                    <a:pt x="548" y="1596"/>
                  </a:lnTo>
                  <a:lnTo>
                    <a:pt x="560" y="1596"/>
                  </a:lnTo>
                  <a:lnTo>
                    <a:pt x="566" y="1602"/>
                  </a:lnTo>
                  <a:lnTo>
                    <a:pt x="566" y="1615"/>
                  </a:lnTo>
                  <a:lnTo>
                    <a:pt x="560" y="1621"/>
                  </a:lnTo>
                  <a:lnTo>
                    <a:pt x="554" y="1628"/>
                  </a:lnTo>
                  <a:lnTo>
                    <a:pt x="548" y="1628"/>
                  </a:lnTo>
                  <a:lnTo>
                    <a:pt x="535" y="1628"/>
                  </a:lnTo>
                  <a:lnTo>
                    <a:pt x="461" y="1621"/>
                  </a:lnTo>
                  <a:lnTo>
                    <a:pt x="380" y="1602"/>
                  </a:lnTo>
                  <a:lnTo>
                    <a:pt x="305" y="1564"/>
                  </a:lnTo>
                  <a:lnTo>
                    <a:pt x="262" y="1520"/>
                  </a:lnTo>
                  <a:lnTo>
                    <a:pt x="237" y="1475"/>
                  </a:lnTo>
                  <a:lnTo>
                    <a:pt x="230" y="1431"/>
                  </a:lnTo>
                  <a:lnTo>
                    <a:pt x="230" y="1380"/>
                  </a:lnTo>
                  <a:lnTo>
                    <a:pt x="230" y="1062"/>
                  </a:lnTo>
                  <a:lnTo>
                    <a:pt x="230" y="1036"/>
                  </a:lnTo>
                  <a:lnTo>
                    <a:pt x="230" y="1017"/>
                  </a:lnTo>
                  <a:lnTo>
                    <a:pt x="230" y="1004"/>
                  </a:lnTo>
                  <a:lnTo>
                    <a:pt x="230" y="992"/>
                  </a:lnTo>
                  <a:lnTo>
                    <a:pt x="224" y="985"/>
                  </a:lnTo>
                  <a:lnTo>
                    <a:pt x="224" y="979"/>
                  </a:lnTo>
                  <a:lnTo>
                    <a:pt x="199" y="922"/>
                  </a:lnTo>
                  <a:lnTo>
                    <a:pt x="156" y="877"/>
                  </a:lnTo>
                  <a:lnTo>
                    <a:pt x="100" y="845"/>
                  </a:lnTo>
                  <a:lnTo>
                    <a:pt x="25" y="833"/>
                  </a:lnTo>
                  <a:lnTo>
                    <a:pt x="13" y="833"/>
                  </a:lnTo>
                  <a:lnTo>
                    <a:pt x="7" y="826"/>
                  </a:lnTo>
                  <a:lnTo>
                    <a:pt x="0" y="826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1"/>
                  </a:lnTo>
                  <a:lnTo>
                    <a:pt x="13" y="795"/>
                  </a:lnTo>
                  <a:lnTo>
                    <a:pt x="56" y="795"/>
                  </a:lnTo>
                  <a:lnTo>
                    <a:pt x="106" y="782"/>
                  </a:lnTo>
                  <a:lnTo>
                    <a:pt x="162" y="744"/>
                  </a:lnTo>
                  <a:lnTo>
                    <a:pt x="212" y="693"/>
                  </a:lnTo>
                  <a:lnTo>
                    <a:pt x="224" y="636"/>
                  </a:lnTo>
                  <a:lnTo>
                    <a:pt x="230" y="578"/>
                  </a:lnTo>
                  <a:lnTo>
                    <a:pt x="230" y="203"/>
                  </a:lnTo>
                  <a:lnTo>
                    <a:pt x="243" y="139"/>
                  </a:lnTo>
                  <a:lnTo>
                    <a:pt x="293" y="82"/>
                  </a:lnTo>
                  <a:lnTo>
                    <a:pt x="361" y="38"/>
                  </a:lnTo>
                  <a:lnTo>
                    <a:pt x="442" y="12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14183" y="4291"/>
              <a:ext cx="802" cy="738"/>
            </a:xfrm>
            <a:custGeom>
              <a:avLst/>
              <a:gdLst/>
              <a:ahLst/>
              <a:cxnLst>
                <a:cxn ang="0">
                  <a:pos x="379" y="13"/>
                </a:cxn>
                <a:cxn ang="0">
                  <a:pos x="479" y="121"/>
                </a:cxn>
                <a:cxn ang="0">
                  <a:pos x="585" y="13"/>
                </a:cxn>
                <a:cxn ang="0">
                  <a:pos x="728" y="13"/>
                </a:cxn>
                <a:cxn ang="0">
                  <a:pos x="802" y="108"/>
                </a:cxn>
                <a:cxn ang="0">
                  <a:pos x="777" y="172"/>
                </a:cxn>
                <a:cxn ang="0">
                  <a:pos x="728" y="204"/>
                </a:cxn>
                <a:cxn ang="0">
                  <a:pos x="678" y="197"/>
                </a:cxn>
                <a:cxn ang="0">
                  <a:pos x="653" y="159"/>
                </a:cxn>
                <a:cxn ang="0">
                  <a:pos x="665" y="102"/>
                </a:cxn>
                <a:cxn ang="0">
                  <a:pos x="728" y="57"/>
                </a:cxn>
                <a:cxn ang="0">
                  <a:pos x="659" y="38"/>
                </a:cxn>
                <a:cxn ang="0">
                  <a:pos x="560" y="76"/>
                </a:cxn>
                <a:cxn ang="0">
                  <a:pos x="498" y="197"/>
                </a:cxn>
                <a:cxn ang="0">
                  <a:pos x="435" y="452"/>
                </a:cxn>
                <a:cxn ang="0">
                  <a:pos x="411" y="598"/>
                </a:cxn>
                <a:cxn ang="0">
                  <a:pos x="454" y="693"/>
                </a:cxn>
                <a:cxn ang="0">
                  <a:pos x="578" y="681"/>
                </a:cxn>
                <a:cxn ang="0">
                  <a:pos x="709" y="490"/>
                </a:cxn>
                <a:cxn ang="0">
                  <a:pos x="728" y="471"/>
                </a:cxn>
                <a:cxn ang="0">
                  <a:pos x="746" y="477"/>
                </a:cxn>
                <a:cxn ang="0">
                  <a:pos x="721" y="572"/>
                </a:cxn>
                <a:cxn ang="0">
                  <a:pos x="572" y="725"/>
                </a:cxn>
                <a:cxn ang="0">
                  <a:pos x="379" y="700"/>
                </a:cxn>
                <a:cxn ang="0">
                  <a:pos x="311" y="630"/>
                </a:cxn>
                <a:cxn ang="0">
                  <a:pos x="212" y="725"/>
                </a:cxn>
                <a:cxn ang="0">
                  <a:pos x="50" y="712"/>
                </a:cxn>
                <a:cxn ang="0">
                  <a:pos x="6" y="604"/>
                </a:cxn>
                <a:cxn ang="0">
                  <a:pos x="62" y="541"/>
                </a:cxn>
                <a:cxn ang="0">
                  <a:pos x="118" y="541"/>
                </a:cxn>
                <a:cxn ang="0">
                  <a:pos x="149" y="572"/>
                </a:cxn>
                <a:cxn ang="0">
                  <a:pos x="137" y="642"/>
                </a:cxn>
                <a:cxn ang="0">
                  <a:pos x="75" y="681"/>
                </a:cxn>
                <a:cxn ang="0">
                  <a:pos x="143" y="700"/>
                </a:cxn>
                <a:cxn ang="0">
                  <a:pos x="249" y="655"/>
                </a:cxn>
                <a:cxn ang="0">
                  <a:pos x="336" y="413"/>
                </a:cxn>
                <a:cxn ang="0">
                  <a:pos x="392" y="184"/>
                </a:cxn>
                <a:cxn ang="0">
                  <a:pos x="373" y="70"/>
                </a:cxn>
                <a:cxn ang="0">
                  <a:pos x="305" y="38"/>
                </a:cxn>
                <a:cxn ang="0">
                  <a:pos x="174" y="102"/>
                </a:cxn>
                <a:cxn ang="0">
                  <a:pos x="87" y="261"/>
                </a:cxn>
                <a:cxn ang="0">
                  <a:pos x="69" y="267"/>
                </a:cxn>
                <a:cxn ang="0">
                  <a:pos x="56" y="254"/>
                </a:cxn>
                <a:cxn ang="0">
                  <a:pos x="118" y="108"/>
                </a:cxn>
                <a:cxn ang="0">
                  <a:pos x="311" y="0"/>
                </a:cxn>
              </a:cxnLst>
              <a:rect l="0" t="0" r="r" b="b"/>
              <a:pathLst>
                <a:path w="802" h="738">
                  <a:moveTo>
                    <a:pt x="311" y="0"/>
                  </a:moveTo>
                  <a:lnTo>
                    <a:pt x="342" y="6"/>
                  </a:lnTo>
                  <a:lnTo>
                    <a:pt x="379" y="13"/>
                  </a:lnTo>
                  <a:lnTo>
                    <a:pt x="417" y="32"/>
                  </a:lnTo>
                  <a:lnTo>
                    <a:pt x="454" y="70"/>
                  </a:lnTo>
                  <a:lnTo>
                    <a:pt x="479" y="121"/>
                  </a:lnTo>
                  <a:lnTo>
                    <a:pt x="504" y="89"/>
                  </a:lnTo>
                  <a:lnTo>
                    <a:pt x="535" y="51"/>
                  </a:lnTo>
                  <a:lnTo>
                    <a:pt x="585" y="13"/>
                  </a:lnTo>
                  <a:lnTo>
                    <a:pt x="647" y="0"/>
                  </a:lnTo>
                  <a:lnTo>
                    <a:pt x="684" y="6"/>
                  </a:lnTo>
                  <a:lnTo>
                    <a:pt x="728" y="13"/>
                  </a:lnTo>
                  <a:lnTo>
                    <a:pt x="765" y="32"/>
                  </a:lnTo>
                  <a:lnTo>
                    <a:pt x="790" y="64"/>
                  </a:lnTo>
                  <a:lnTo>
                    <a:pt x="802" y="108"/>
                  </a:lnTo>
                  <a:lnTo>
                    <a:pt x="796" y="134"/>
                  </a:lnTo>
                  <a:lnTo>
                    <a:pt x="790" y="153"/>
                  </a:lnTo>
                  <a:lnTo>
                    <a:pt x="777" y="172"/>
                  </a:lnTo>
                  <a:lnTo>
                    <a:pt x="759" y="184"/>
                  </a:lnTo>
                  <a:lnTo>
                    <a:pt x="746" y="197"/>
                  </a:lnTo>
                  <a:lnTo>
                    <a:pt x="728" y="204"/>
                  </a:lnTo>
                  <a:lnTo>
                    <a:pt x="709" y="204"/>
                  </a:lnTo>
                  <a:lnTo>
                    <a:pt x="690" y="204"/>
                  </a:lnTo>
                  <a:lnTo>
                    <a:pt x="678" y="197"/>
                  </a:lnTo>
                  <a:lnTo>
                    <a:pt x="665" y="184"/>
                  </a:lnTo>
                  <a:lnTo>
                    <a:pt x="659" y="172"/>
                  </a:lnTo>
                  <a:lnTo>
                    <a:pt x="653" y="159"/>
                  </a:lnTo>
                  <a:lnTo>
                    <a:pt x="653" y="146"/>
                  </a:lnTo>
                  <a:lnTo>
                    <a:pt x="653" y="121"/>
                  </a:lnTo>
                  <a:lnTo>
                    <a:pt x="665" y="102"/>
                  </a:lnTo>
                  <a:lnTo>
                    <a:pt x="684" y="83"/>
                  </a:lnTo>
                  <a:lnTo>
                    <a:pt x="703" y="64"/>
                  </a:lnTo>
                  <a:lnTo>
                    <a:pt x="728" y="57"/>
                  </a:lnTo>
                  <a:lnTo>
                    <a:pt x="703" y="45"/>
                  </a:lnTo>
                  <a:lnTo>
                    <a:pt x="678" y="38"/>
                  </a:lnTo>
                  <a:lnTo>
                    <a:pt x="659" y="38"/>
                  </a:lnTo>
                  <a:lnTo>
                    <a:pt x="647" y="38"/>
                  </a:lnTo>
                  <a:lnTo>
                    <a:pt x="597" y="51"/>
                  </a:lnTo>
                  <a:lnTo>
                    <a:pt x="560" y="76"/>
                  </a:lnTo>
                  <a:lnTo>
                    <a:pt x="529" y="114"/>
                  </a:lnTo>
                  <a:lnTo>
                    <a:pt x="510" y="159"/>
                  </a:lnTo>
                  <a:lnTo>
                    <a:pt x="498" y="197"/>
                  </a:lnTo>
                  <a:lnTo>
                    <a:pt x="491" y="229"/>
                  </a:lnTo>
                  <a:lnTo>
                    <a:pt x="491" y="229"/>
                  </a:lnTo>
                  <a:lnTo>
                    <a:pt x="435" y="452"/>
                  </a:lnTo>
                  <a:lnTo>
                    <a:pt x="423" y="515"/>
                  </a:lnTo>
                  <a:lnTo>
                    <a:pt x="411" y="560"/>
                  </a:lnTo>
                  <a:lnTo>
                    <a:pt x="411" y="598"/>
                  </a:lnTo>
                  <a:lnTo>
                    <a:pt x="411" y="636"/>
                  </a:lnTo>
                  <a:lnTo>
                    <a:pt x="429" y="668"/>
                  </a:lnTo>
                  <a:lnTo>
                    <a:pt x="454" y="693"/>
                  </a:lnTo>
                  <a:lnTo>
                    <a:pt x="498" y="700"/>
                  </a:lnTo>
                  <a:lnTo>
                    <a:pt x="535" y="700"/>
                  </a:lnTo>
                  <a:lnTo>
                    <a:pt x="578" y="681"/>
                  </a:lnTo>
                  <a:lnTo>
                    <a:pt x="628" y="642"/>
                  </a:lnTo>
                  <a:lnTo>
                    <a:pt x="672" y="579"/>
                  </a:lnTo>
                  <a:lnTo>
                    <a:pt x="709" y="490"/>
                  </a:lnTo>
                  <a:lnTo>
                    <a:pt x="715" y="477"/>
                  </a:lnTo>
                  <a:lnTo>
                    <a:pt x="715" y="477"/>
                  </a:lnTo>
                  <a:lnTo>
                    <a:pt x="728" y="471"/>
                  </a:lnTo>
                  <a:lnTo>
                    <a:pt x="734" y="471"/>
                  </a:lnTo>
                  <a:lnTo>
                    <a:pt x="740" y="477"/>
                  </a:lnTo>
                  <a:lnTo>
                    <a:pt x="746" y="477"/>
                  </a:lnTo>
                  <a:lnTo>
                    <a:pt x="746" y="490"/>
                  </a:lnTo>
                  <a:lnTo>
                    <a:pt x="740" y="522"/>
                  </a:lnTo>
                  <a:lnTo>
                    <a:pt x="721" y="572"/>
                  </a:lnTo>
                  <a:lnTo>
                    <a:pt x="684" y="630"/>
                  </a:lnTo>
                  <a:lnTo>
                    <a:pt x="634" y="681"/>
                  </a:lnTo>
                  <a:lnTo>
                    <a:pt x="572" y="725"/>
                  </a:lnTo>
                  <a:lnTo>
                    <a:pt x="491" y="738"/>
                  </a:lnTo>
                  <a:lnTo>
                    <a:pt x="429" y="725"/>
                  </a:lnTo>
                  <a:lnTo>
                    <a:pt x="379" y="700"/>
                  </a:lnTo>
                  <a:lnTo>
                    <a:pt x="342" y="661"/>
                  </a:lnTo>
                  <a:lnTo>
                    <a:pt x="323" y="617"/>
                  </a:lnTo>
                  <a:lnTo>
                    <a:pt x="311" y="630"/>
                  </a:lnTo>
                  <a:lnTo>
                    <a:pt x="292" y="661"/>
                  </a:lnTo>
                  <a:lnTo>
                    <a:pt x="255" y="700"/>
                  </a:lnTo>
                  <a:lnTo>
                    <a:pt x="212" y="725"/>
                  </a:lnTo>
                  <a:lnTo>
                    <a:pt x="156" y="738"/>
                  </a:lnTo>
                  <a:lnTo>
                    <a:pt x="100" y="731"/>
                  </a:lnTo>
                  <a:lnTo>
                    <a:pt x="50" y="712"/>
                  </a:lnTo>
                  <a:lnTo>
                    <a:pt x="19" y="681"/>
                  </a:lnTo>
                  <a:lnTo>
                    <a:pt x="0" y="630"/>
                  </a:lnTo>
                  <a:lnTo>
                    <a:pt x="6" y="604"/>
                  </a:lnTo>
                  <a:lnTo>
                    <a:pt x="19" y="572"/>
                  </a:lnTo>
                  <a:lnTo>
                    <a:pt x="37" y="553"/>
                  </a:lnTo>
                  <a:lnTo>
                    <a:pt x="62" y="541"/>
                  </a:lnTo>
                  <a:lnTo>
                    <a:pt x="93" y="534"/>
                  </a:lnTo>
                  <a:lnTo>
                    <a:pt x="106" y="534"/>
                  </a:lnTo>
                  <a:lnTo>
                    <a:pt x="118" y="541"/>
                  </a:lnTo>
                  <a:lnTo>
                    <a:pt x="131" y="547"/>
                  </a:lnTo>
                  <a:lnTo>
                    <a:pt x="143" y="560"/>
                  </a:lnTo>
                  <a:lnTo>
                    <a:pt x="149" y="572"/>
                  </a:lnTo>
                  <a:lnTo>
                    <a:pt x="149" y="592"/>
                  </a:lnTo>
                  <a:lnTo>
                    <a:pt x="149" y="617"/>
                  </a:lnTo>
                  <a:lnTo>
                    <a:pt x="137" y="642"/>
                  </a:lnTo>
                  <a:lnTo>
                    <a:pt x="118" y="661"/>
                  </a:lnTo>
                  <a:lnTo>
                    <a:pt x="100" y="674"/>
                  </a:lnTo>
                  <a:lnTo>
                    <a:pt x="75" y="681"/>
                  </a:lnTo>
                  <a:lnTo>
                    <a:pt x="100" y="693"/>
                  </a:lnTo>
                  <a:lnTo>
                    <a:pt x="124" y="700"/>
                  </a:lnTo>
                  <a:lnTo>
                    <a:pt x="143" y="700"/>
                  </a:lnTo>
                  <a:lnTo>
                    <a:pt x="156" y="700"/>
                  </a:lnTo>
                  <a:lnTo>
                    <a:pt x="205" y="693"/>
                  </a:lnTo>
                  <a:lnTo>
                    <a:pt x="249" y="655"/>
                  </a:lnTo>
                  <a:lnTo>
                    <a:pt x="280" y="604"/>
                  </a:lnTo>
                  <a:lnTo>
                    <a:pt x="305" y="534"/>
                  </a:lnTo>
                  <a:lnTo>
                    <a:pt x="336" y="413"/>
                  </a:lnTo>
                  <a:lnTo>
                    <a:pt x="361" y="312"/>
                  </a:lnTo>
                  <a:lnTo>
                    <a:pt x="379" y="235"/>
                  </a:lnTo>
                  <a:lnTo>
                    <a:pt x="392" y="184"/>
                  </a:lnTo>
                  <a:lnTo>
                    <a:pt x="392" y="146"/>
                  </a:lnTo>
                  <a:lnTo>
                    <a:pt x="386" y="102"/>
                  </a:lnTo>
                  <a:lnTo>
                    <a:pt x="373" y="70"/>
                  </a:lnTo>
                  <a:lnTo>
                    <a:pt x="348" y="51"/>
                  </a:lnTo>
                  <a:lnTo>
                    <a:pt x="330" y="38"/>
                  </a:lnTo>
                  <a:lnTo>
                    <a:pt x="305" y="38"/>
                  </a:lnTo>
                  <a:lnTo>
                    <a:pt x="268" y="45"/>
                  </a:lnTo>
                  <a:lnTo>
                    <a:pt x="224" y="64"/>
                  </a:lnTo>
                  <a:lnTo>
                    <a:pt x="174" y="102"/>
                  </a:lnTo>
                  <a:lnTo>
                    <a:pt x="131" y="159"/>
                  </a:lnTo>
                  <a:lnTo>
                    <a:pt x="93" y="248"/>
                  </a:lnTo>
                  <a:lnTo>
                    <a:pt x="87" y="261"/>
                  </a:lnTo>
                  <a:lnTo>
                    <a:pt x="81" y="267"/>
                  </a:lnTo>
                  <a:lnTo>
                    <a:pt x="75" y="267"/>
                  </a:lnTo>
                  <a:lnTo>
                    <a:pt x="69" y="267"/>
                  </a:lnTo>
                  <a:lnTo>
                    <a:pt x="62" y="267"/>
                  </a:lnTo>
                  <a:lnTo>
                    <a:pt x="56" y="261"/>
                  </a:lnTo>
                  <a:lnTo>
                    <a:pt x="56" y="254"/>
                  </a:lnTo>
                  <a:lnTo>
                    <a:pt x="62" y="216"/>
                  </a:lnTo>
                  <a:lnTo>
                    <a:pt x="81" y="165"/>
                  </a:lnTo>
                  <a:lnTo>
                    <a:pt x="118" y="108"/>
                  </a:lnTo>
                  <a:lnTo>
                    <a:pt x="168" y="57"/>
                  </a:lnTo>
                  <a:lnTo>
                    <a:pt x="236" y="19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 noEditPoints="1"/>
            </p:cNvSpPr>
            <p:nvPr/>
          </p:nvSpPr>
          <p:spPr bwMode="auto">
            <a:xfrm>
              <a:off x="15097" y="4482"/>
              <a:ext cx="342" cy="776"/>
            </a:xfrm>
            <a:custGeom>
              <a:avLst/>
              <a:gdLst/>
              <a:ahLst/>
              <a:cxnLst>
                <a:cxn ang="0">
                  <a:pos x="218" y="273"/>
                </a:cxn>
                <a:cxn ang="0">
                  <a:pos x="274" y="356"/>
                </a:cxn>
                <a:cxn ang="0">
                  <a:pos x="268" y="394"/>
                </a:cxn>
                <a:cxn ang="0">
                  <a:pos x="243" y="458"/>
                </a:cxn>
                <a:cxn ang="0">
                  <a:pos x="212" y="540"/>
                </a:cxn>
                <a:cxn ang="0">
                  <a:pos x="168" y="655"/>
                </a:cxn>
                <a:cxn ang="0">
                  <a:pos x="156" y="706"/>
                </a:cxn>
                <a:cxn ang="0">
                  <a:pos x="162" y="731"/>
                </a:cxn>
                <a:cxn ang="0">
                  <a:pos x="187" y="744"/>
                </a:cxn>
                <a:cxn ang="0">
                  <a:pos x="274" y="680"/>
                </a:cxn>
                <a:cxn ang="0">
                  <a:pos x="305" y="598"/>
                </a:cxn>
                <a:cxn ang="0">
                  <a:pos x="317" y="585"/>
                </a:cxn>
                <a:cxn ang="0">
                  <a:pos x="330" y="585"/>
                </a:cxn>
                <a:cxn ang="0">
                  <a:pos x="342" y="591"/>
                </a:cxn>
                <a:cxn ang="0">
                  <a:pos x="342" y="617"/>
                </a:cxn>
                <a:cxn ang="0">
                  <a:pos x="305" y="693"/>
                </a:cxn>
                <a:cxn ang="0">
                  <a:pos x="230" y="763"/>
                </a:cxn>
                <a:cxn ang="0">
                  <a:pos x="125" y="763"/>
                </a:cxn>
                <a:cxn ang="0">
                  <a:pos x="75" y="680"/>
                </a:cxn>
                <a:cxn ang="0">
                  <a:pos x="81" y="629"/>
                </a:cxn>
                <a:cxn ang="0">
                  <a:pos x="174" y="401"/>
                </a:cxn>
                <a:cxn ang="0">
                  <a:pos x="187" y="350"/>
                </a:cxn>
                <a:cxn ang="0">
                  <a:pos x="187" y="311"/>
                </a:cxn>
                <a:cxn ang="0">
                  <a:pos x="174" y="292"/>
                </a:cxn>
                <a:cxn ang="0">
                  <a:pos x="131" y="299"/>
                </a:cxn>
                <a:cxn ang="0">
                  <a:pos x="69" y="369"/>
                </a:cxn>
                <a:cxn ang="0">
                  <a:pos x="38" y="439"/>
                </a:cxn>
                <a:cxn ang="0">
                  <a:pos x="19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9" y="381"/>
                </a:cxn>
                <a:cxn ang="0">
                  <a:pos x="75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5" y="25"/>
                </a:cxn>
                <a:cxn ang="0">
                  <a:pos x="317" y="44"/>
                </a:cxn>
                <a:cxn ang="0">
                  <a:pos x="299" y="82"/>
                </a:cxn>
                <a:cxn ang="0">
                  <a:pos x="274" y="108"/>
                </a:cxn>
                <a:cxn ang="0">
                  <a:pos x="236" y="108"/>
                </a:cxn>
                <a:cxn ang="0">
                  <a:pos x="212" y="89"/>
                </a:cxn>
                <a:cxn ang="0">
                  <a:pos x="205" y="63"/>
                </a:cxn>
                <a:cxn ang="0">
                  <a:pos x="218" y="25"/>
                </a:cxn>
                <a:cxn ang="0">
                  <a:pos x="249" y="6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8" y="273"/>
                  </a:lnTo>
                  <a:lnTo>
                    <a:pt x="255" y="305"/>
                  </a:lnTo>
                  <a:lnTo>
                    <a:pt x="274" y="356"/>
                  </a:lnTo>
                  <a:lnTo>
                    <a:pt x="268" y="375"/>
                  </a:lnTo>
                  <a:lnTo>
                    <a:pt x="268" y="394"/>
                  </a:lnTo>
                  <a:lnTo>
                    <a:pt x="255" y="420"/>
                  </a:lnTo>
                  <a:lnTo>
                    <a:pt x="243" y="458"/>
                  </a:lnTo>
                  <a:lnTo>
                    <a:pt x="224" y="509"/>
                  </a:lnTo>
                  <a:lnTo>
                    <a:pt x="212" y="540"/>
                  </a:lnTo>
                  <a:lnTo>
                    <a:pt x="174" y="629"/>
                  </a:lnTo>
                  <a:lnTo>
                    <a:pt x="168" y="655"/>
                  </a:lnTo>
                  <a:lnTo>
                    <a:pt x="162" y="680"/>
                  </a:lnTo>
                  <a:lnTo>
                    <a:pt x="156" y="706"/>
                  </a:lnTo>
                  <a:lnTo>
                    <a:pt x="156" y="719"/>
                  </a:lnTo>
                  <a:lnTo>
                    <a:pt x="162" y="731"/>
                  </a:lnTo>
                  <a:lnTo>
                    <a:pt x="168" y="744"/>
                  </a:lnTo>
                  <a:lnTo>
                    <a:pt x="187" y="744"/>
                  </a:lnTo>
                  <a:lnTo>
                    <a:pt x="230" y="731"/>
                  </a:lnTo>
                  <a:lnTo>
                    <a:pt x="274" y="680"/>
                  </a:lnTo>
                  <a:lnTo>
                    <a:pt x="305" y="604"/>
                  </a:lnTo>
                  <a:lnTo>
                    <a:pt x="305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30" y="585"/>
                  </a:lnTo>
                  <a:lnTo>
                    <a:pt x="330" y="585"/>
                  </a:lnTo>
                  <a:lnTo>
                    <a:pt x="336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42" y="617"/>
                  </a:lnTo>
                  <a:lnTo>
                    <a:pt x="330" y="655"/>
                  </a:lnTo>
                  <a:lnTo>
                    <a:pt x="305" y="693"/>
                  </a:lnTo>
                  <a:lnTo>
                    <a:pt x="274" y="731"/>
                  </a:lnTo>
                  <a:lnTo>
                    <a:pt x="230" y="763"/>
                  </a:lnTo>
                  <a:lnTo>
                    <a:pt x="181" y="776"/>
                  </a:lnTo>
                  <a:lnTo>
                    <a:pt x="125" y="763"/>
                  </a:lnTo>
                  <a:lnTo>
                    <a:pt x="87" y="725"/>
                  </a:lnTo>
                  <a:lnTo>
                    <a:pt x="75" y="680"/>
                  </a:lnTo>
                  <a:lnTo>
                    <a:pt x="75" y="655"/>
                  </a:lnTo>
                  <a:lnTo>
                    <a:pt x="81" y="629"/>
                  </a:lnTo>
                  <a:lnTo>
                    <a:pt x="156" y="445"/>
                  </a:lnTo>
                  <a:lnTo>
                    <a:pt x="174" y="401"/>
                  </a:lnTo>
                  <a:lnTo>
                    <a:pt x="181" y="369"/>
                  </a:lnTo>
                  <a:lnTo>
                    <a:pt x="187" y="350"/>
                  </a:lnTo>
                  <a:lnTo>
                    <a:pt x="187" y="331"/>
                  </a:lnTo>
                  <a:lnTo>
                    <a:pt x="187" y="311"/>
                  </a:lnTo>
                  <a:lnTo>
                    <a:pt x="181" y="299"/>
                  </a:lnTo>
                  <a:lnTo>
                    <a:pt x="174" y="292"/>
                  </a:lnTo>
                  <a:lnTo>
                    <a:pt x="162" y="286"/>
                  </a:lnTo>
                  <a:lnTo>
                    <a:pt x="131" y="299"/>
                  </a:lnTo>
                  <a:lnTo>
                    <a:pt x="100" y="324"/>
                  </a:lnTo>
                  <a:lnTo>
                    <a:pt x="69" y="369"/>
                  </a:lnTo>
                  <a:lnTo>
                    <a:pt x="44" y="432"/>
                  </a:lnTo>
                  <a:lnTo>
                    <a:pt x="38" y="439"/>
                  </a:lnTo>
                  <a:lnTo>
                    <a:pt x="31" y="445"/>
                  </a:lnTo>
                  <a:lnTo>
                    <a:pt x="19" y="445"/>
                  </a:lnTo>
                  <a:lnTo>
                    <a:pt x="19" y="445"/>
                  </a:lnTo>
                  <a:lnTo>
                    <a:pt x="6" y="445"/>
                  </a:lnTo>
                  <a:lnTo>
                    <a:pt x="6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9" y="381"/>
                  </a:lnTo>
                  <a:lnTo>
                    <a:pt x="44" y="337"/>
                  </a:lnTo>
                  <a:lnTo>
                    <a:pt x="75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8" y="0"/>
                  </a:moveTo>
                  <a:lnTo>
                    <a:pt x="286" y="6"/>
                  </a:lnTo>
                  <a:lnTo>
                    <a:pt x="299" y="13"/>
                  </a:lnTo>
                  <a:lnTo>
                    <a:pt x="305" y="25"/>
                  </a:lnTo>
                  <a:lnTo>
                    <a:pt x="311" y="32"/>
                  </a:lnTo>
                  <a:lnTo>
                    <a:pt x="317" y="44"/>
                  </a:lnTo>
                  <a:lnTo>
                    <a:pt x="311" y="63"/>
                  </a:lnTo>
                  <a:lnTo>
                    <a:pt x="299" y="82"/>
                  </a:lnTo>
                  <a:lnTo>
                    <a:pt x="286" y="95"/>
                  </a:lnTo>
                  <a:lnTo>
                    <a:pt x="274" y="108"/>
                  </a:lnTo>
                  <a:lnTo>
                    <a:pt x="249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2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2" y="44"/>
                  </a:lnTo>
                  <a:lnTo>
                    <a:pt x="218" y="25"/>
                  </a:lnTo>
                  <a:lnTo>
                    <a:pt x="236" y="13"/>
                  </a:lnTo>
                  <a:lnTo>
                    <a:pt x="249" y="6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15700" y="4838"/>
              <a:ext cx="187" cy="49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1" y="13"/>
                </a:cxn>
                <a:cxn ang="0">
                  <a:pos x="162" y="45"/>
                </a:cxn>
                <a:cxn ang="0">
                  <a:pos x="181" y="102"/>
                </a:cxn>
                <a:cxn ang="0">
                  <a:pos x="187" y="172"/>
                </a:cxn>
                <a:cxn ang="0">
                  <a:pos x="187" y="172"/>
                </a:cxn>
                <a:cxn ang="0">
                  <a:pos x="181" y="261"/>
                </a:cxn>
                <a:cxn ang="0">
                  <a:pos x="156" y="337"/>
                </a:cxn>
                <a:cxn ang="0">
                  <a:pos x="125" y="401"/>
                </a:cxn>
                <a:cxn ang="0">
                  <a:pos x="87" y="452"/>
                </a:cxn>
                <a:cxn ang="0">
                  <a:pos x="63" y="477"/>
                </a:cxn>
                <a:cxn ang="0">
                  <a:pos x="44" y="490"/>
                </a:cxn>
                <a:cxn ang="0">
                  <a:pos x="38" y="483"/>
                </a:cxn>
                <a:cxn ang="0">
                  <a:pos x="31" y="477"/>
                </a:cxn>
                <a:cxn ang="0">
                  <a:pos x="25" y="471"/>
                </a:cxn>
                <a:cxn ang="0">
                  <a:pos x="31" y="464"/>
                </a:cxn>
                <a:cxn ang="0">
                  <a:pos x="31" y="464"/>
                </a:cxn>
                <a:cxn ang="0">
                  <a:pos x="38" y="458"/>
                </a:cxn>
                <a:cxn ang="0">
                  <a:pos x="44" y="445"/>
                </a:cxn>
                <a:cxn ang="0">
                  <a:pos x="87" y="394"/>
                </a:cxn>
                <a:cxn ang="0">
                  <a:pos x="119" y="331"/>
                </a:cxn>
                <a:cxn ang="0">
                  <a:pos x="143" y="254"/>
                </a:cxn>
                <a:cxn ang="0">
                  <a:pos x="156" y="172"/>
                </a:cxn>
                <a:cxn ang="0">
                  <a:pos x="156" y="159"/>
                </a:cxn>
                <a:cxn ang="0">
                  <a:pos x="156" y="153"/>
                </a:cxn>
                <a:cxn ang="0">
                  <a:pos x="150" y="146"/>
                </a:cxn>
                <a:cxn ang="0">
                  <a:pos x="150" y="146"/>
                </a:cxn>
                <a:cxn ang="0">
                  <a:pos x="150" y="146"/>
                </a:cxn>
                <a:cxn ang="0">
                  <a:pos x="150" y="153"/>
                </a:cxn>
                <a:cxn ang="0">
                  <a:pos x="143" y="153"/>
                </a:cxn>
                <a:cxn ang="0">
                  <a:pos x="125" y="165"/>
                </a:cxn>
                <a:cxn ang="0">
                  <a:pos x="106" y="172"/>
                </a:cxn>
                <a:cxn ang="0">
                  <a:pos x="87" y="172"/>
                </a:cxn>
                <a:cxn ang="0">
                  <a:pos x="63" y="172"/>
                </a:cxn>
                <a:cxn ang="0">
                  <a:pos x="44" y="159"/>
                </a:cxn>
                <a:cxn ang="0">
                  <a:pos x="25" y="146"/>
                </a:cxn>
                <a:cxn ang="0">
                  <a:pos x="13" y="127"/>
                </a:cxn>
                <a:cxn ang="0">
                  <a:pos x="7" y="108"/>
                </a:cxn>
                <a:cxn ang="0">
                  <a:pos x="0" y="89"/>
                </a:cxn>
                <a:cxn ang="0">
                  <a:pos x="7" y="64"/>
                </a:cxn>
                <a:cxn ang="0">
                  <a:pos x="13" y="45"/>
                </a:cxn>
                <a:cxn ang="0">
                  <a:pos x="25" y="25"/>
                </a:cxn>
                <a:cxn ang="0">
                  <a:pos x="44" y="13"/>
                </a:cxn>
                <a:cxn ang="0">
                  <a:pos x="63" y="6"/>
                </a:cxn>
                <a:cxn ang="0">
                  <a:pos x="87" y="0"/>
                </a:cxn>
              </a:cxnLst>
              <a:rect l="0" t="0" r="r" b="b"/>
              <a:pathLst>
                <a:path w="187" h="490">
                  <a:moveTo>
                    <a:pt x="87" y="0"/>
                  </a:moveTo>
                  <a:lnTo>
                    <a:pt x="131" y="13"/>
                  </a:lnTo>
                  <a:lnTo>
                    <a:pt x="162" y="45"/>
                  </a:lnTo>
                  <a:lnTo>
                    <a:pt x="181" y="102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1" y="261"/>
                  </a:lnTo>
                  <a:lnTo>
                    <a:pt x="156" y="337"/>
                  </a:lnTo>
                  <a:lnTo>
                    <a:pt x="125" y="401"/>
                  </a:lnTo>
                  <a:lnTo>
                    <a:pt x="87" y="452"/>
                  </a:lnTo>
                  <a:lnTo>
                    <a:pt x="63" y="477"/>
                  </a:lnTo>
                  <a:lnTo>
                    <a:pt x="44" y="490"/>
                  </a:lnTo>
                  <a:lnTo>
                    <a:pt x="38" y="483"/>
                  </a:lnTo>
                  <a:lnTo>
                    <a:pt x="31" y="477"/>
                  </a:lnTo>
                  <a:lnTo>
                    <a:pt x="25" y="471"/>
                  </a:lnTo>
                  <a:lnTo>
                    <a:pt x="31" y="464"/>
                  </a:lnTo>
                  <a:lnTo>
                    <a:pt x="31" y="464"/>
                  </a:lnTo>
                  <a:lnTo>
                    <a:pt x="38" y="458"/>
                  </a:lnTo>
                  <a:lnTo>
                    <a:pt x="44" y="445"/>
                  </a:lnTo>
                  <a:lnTo>
                    <a:pt x="87" y="394"/>
                  </a:lnTo>
                  <a:lnTo>
                    <a:pt x="119" y="331"/>
                  </a:lnTo>
                  <a:lnTo>
                    <a:pt x="143" y="254"/>
                  </a:lnTo>
                  <a:lnTo>
                    <a:pt x="156" y="172"/>
                  </a:lnTo>
                  <a:lnTo>
                    <a:pt x="156" y="159"/>
                  </a:lnTo>
                  <a:lnTo>
                    <a:pt x="156" y="153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53"/>
                  </a:lnTo>
                  <a:lnTo>
                    <a:pt x="143" y="153"/>
                  </a:lnTo>
                  <a:lnTo>
                    <a:pt x="125" y="165"/>
                  </a:lnTo>
                  <a:lnTo>
                    <a:pt x="106" y="172"/>
                  </a:lnTo>
                  <a:lnTo>
                    <a:pt x="87" y="172"/>
                  </a:lnTo>
                  <a:lnTo>
                    <a:pt x="63" y="172"/>
                  </a:lnTo>
                  <a:lnTo>
                    <a:pt x="44" y="159"/>
                  </a:lnTo>
                  <a:lnTo>
                    <a:pt x="25" y="146"/>
                  </a:lnTo>
                  <a:lnTo>
                    <a:pt x="13" y="127"/>
                  </a:lnTo>
                  <a:lnTo>
                    <a:pt x="7" y="108"/>
                  </a:lnTo>
                  <a:lnTo>
                    <a:pt x="0" y="89"/>
                  </a:lnTo>
                  <a:lnTo>
                    <a:pt x="7" y="64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44" y="13"/>
                  </a:lnTo>
                  <a:lnTo>
                    <a:pt x="63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16322" y="4291"/>
              <a:ext cx="796" cy="738"/>
            </a:xfrm>
            <a:custGeom>
              <a:avLst/>
              <a:gdLst/>
              <a:ahLst/>
              <a:cxnLst>
                <a:cxn ang="0">
                  <a:pos x="379" y="13"/>
                </a:cxn>
                <a:cxn ang="0">
                  <a:pos x="479" y="121"/>
                </a:cxn>
                <a:cxn ang="0">
                  <a:pos x="585" y="13"/>
                </a:cxn>
                <a:cxn ang="0">
                  <a:pos x="721" y="13"/>
                </a:cxn>
                <a:cxn ang="0">
                  <a:pos x="796" y="108"/>
                </a:cxn>
                <a:cxn ang="0">
                  <a:pos x="771" y="172"/>
                </a:cxn>
                <a:cxn ang="0">
                  <a:pos x="728" y="204"/>
                </a:cxn>
                <a:cxn ang="0">
                  <a:pos x="672" y="197"/>
                </a:cxn>
                <a:cxn ang="0">
                  <a:pos x="653" y="159"/>
                </a:cxn>
                <a:cxn ang="0">
                  <a:pos x="666" y="102"/>
                </a:cxn>
                <a:cxn ang="0">
                  <a:pos x="728" y="57"/>
                </a:cxn>
                <a:cxn ang="0">
                  <a:pos x="659" y="38"/>
                </a:cxn>
                <a:cxn ang="0">
                  <a:pos x="560" y="76"/>
                </a:cxn>
                <a:cxn ang="0">
                  <a:pos x="498" y="197"/>
                </a:cxn>
                <a:cxn ang="0">
                  <a:pos x="435" y="452"/>
                </a:cxn>
                <a:cxn ang="0">
                  <a:pos x="404" y="598"/>
                </a:cxn>
                <a:cxn ang="0">
                  <a:pos x="454" y="693"/>
                </a:cxn>
                <a:cxn ang="0">
                  <a:pos x="578" y="681"/>
                </a:cxn>
                <a:cxn ang="0">
                  <a:pos x="709" y="490"/>
                </a:cxn>
                <a:cxn ang="0">
                  <a:pos x="728" y="471"/>
                </a:cxn>
                <a:cxn ang="0">
                  <a:pos x="746" y="477"/>
                </a:cxn>
                <a:cxn ang="0">
                  <a:pos x="715" y="572"/>
                </a:cxn>
                <a:cxn ang="0">
                  <a:pos x="566" y="725"/>
                </a:cxn>
                <a:cxn ang="0">
                  <a:pos x="373" y="700"/>
                </a:cxn>
                <a:cxn ang="0">
                  <a:pos x="311" y="630"/>
                </a:cxn>
                <a:cxn ang="0">
                  <a:pos x="205" y="725"/>
                </a:cxn>
                <a:cxn ang="0">
                  <a:pos x="50" y="712"/>
                </a:cxn>
                <a:cxn ang="0">
                  <a:pos x="6" y="604"/>
                </a:cxn>
                <a:cxn ang="0">
                  <a:pos x="62" y="541"/>
                </a:cxn>
                <a:cxn ang="0">
                  <a:pos x="112" y="541"/>
                </a:cxn>
                <a:cxn ang="0">
                  <a:pos x="143" y="572"/>
                </a:cxn>
                <a:cxn ang="0">
                  <a:pos x="131" y="642"/>
                </a:cxn>
                <a:cxn ang="0">
                  <a:pos x="75" y="681"/>
                </a:cxn>
                <a:cxn ang="0">
                  <a:pos x="143" y="700"/>
                </a:cxn>
                <a:cxn ang="0">
                  <a:pos x="243" y="655"/>
                </a:cxn>
                <a:cxn ang="0">
                  <a:pos x="336" y="413"/>
                </a:cxn>
                <a:cxn ang="0">
                  <a:pos x="386" y="184"/>
                </a:cxn>
                <a:cxn ang="0">
                  <a:pos x="367" y="70"/>
                </a:cxn>
                <a:cxn ang="0">
                  <a:pos x="305" y="38"/>
                </a:cxn>
                <a:cxn ang="0">
                  <a:pos x="174" y="102"/>
                </a:cxn>
                <a:cxn ang="0">
                  <a:pos x="87" y="261"/>
                </a:cxn>
                <a:cxn ang="0">
                  <a:pos x="69" y="267"/>
                </a:cxn>
                <a:cxn ang="0">
                  <a:pos x="50" y="254"/>
                </a:cxn>
                <a:cxn ang="0">
                  <a:pos x="118" y="108"/>
                </a:cxn>
                <a:cxn ang="0">
                  <a:pos x="305" y="0"/>
                </a:cxn>
              </a:cxnLst>
              <a:rect l="0" t="0" r="r" b="b"/>
              <a:pathLst>
                <a:path w="796" h="738">
                  <a:moveTo>
                    <a:pt x="305" y="0"/>
                  </a:moveTo>
                  <a:lnTo>
                    <a:pt x="342" y="6"/>
                  </a:lnTo>
                  <a:lnTo>
                    <a:pt x="379" y="13"/>
                  </a:lnTo>
                  <a:lnTo>
                    <a:pt x="417" y="32"/>
                  </a:lnTo>
                  <a:lnTo>
                    <a:pt x="448" y="70"/>
                  </a:lnTo>
                  <a:lnTo>
                    <a:pt x="479" y="121"/>
                  </a:lnTo>
                  <a:lnTo>
                    <a:pt x="498" y="89"/>
                  </a:lnTo>
                  <a:lnTo>
                    <a:pt x="535" y="51"/>
                  </a:lnTo>
                  <a:lnTo>
                    <a:pt x="585" y="13"/>
                  </a:lnTo>
                  <a:lnTo>
                    <a:pt x="647" y="0"/>
                  </a:lnTo>
                  <a:lnTo>
                    <a:pt x="684" y="6"/>
                  </a:lnTo>
                  <a:lnTo>
                    <a:pt x="721" y="13"/>
                  </a:lnTo>
                  <a:lnTo>
                    <a:pt x="759" y="32"/>
                  </a:lnTo>
                  <a:lnTo>
                    <a:pt x="784" y="64"/>
                  </a:lnTo>
                  <a:lnTo>
                    <a:pt x="796" y="108"/>
                  </a:lnTo>
                  <a:lnTo>
                    <a:pt x="796" y="134"/>
                  </a:lnTo>
                  <a:lnTo>
                    <a:pt x="784" y="153"/>
                  </a:lnTo>
                  <a:lnTo>
                    <a:pt x="771" y="172"/>
                  </a:lnTo>
                  <a:lnTo>
                    <a:pt x="759" y="184"/>
                  </a:lnTo>
                  <a:lnTo>
                    <a:pt x="740" y="197"/>
                  </a:lnTo>
                  <a:lnTo>
                    <a:pt x="728" y="204"/>
                  </a:lnTo>
                  <a:lnTo>
                    <a:pt x="709" y="204"/>
                  </a:lnTo>
                  <a:lnTo>
                    <a:pt x="690" y="204"/>
                  </a:lnTo>
                  <a:lnTo>
                    <a:pt x="672" y="197"/>
                  </a:lnTo>
                  <a:lnTo>
                    <a:pt x="666" y="184"/>
                  </a:lnTo>
                  <a:lnTo>
                    <a:pt x="653" y="172"/>
                  </a:lnTo>
                  <a:lnTo>
                    <a:pt x="653" y="159"/>
                  </a:lnTo>
                  <a:lnTo>
                    <a:pt x="647" y="146"/>
                  </a:lnTo>
                  <a:lnTo>
                    <a:pt x="653" y="121"/>
                  </a:lnTo>
                  <a:lnTo>
                    <a:pt x="666" y="102"/>
                  </a:lnTo>
                  <a:lnTo>
                    <a:pt x="678" y="83"/>
                  </a:lnTo>
                  <a:lnTo>
                    <a:pt x="703" y="64"/>
                  </a:lnTo>
                  <a:lnTo>
                    <a:pt x="728" y="57"/>
                  </a:lnTo>
                  <a:lnTo>
                    <a:pt x="703" y="45"/>
                  </a:lnTo>
                  <a:lnTo>
                    <a:pt x="678" y="38"/>
                  </a:lnTo>
                  <a:lnTo>
                    <a:pt x="659" y="38"/>
                  </a:lnTo>
                  <a:lnTo>
                    <a:pt x="647" y="38"/>
                  </a:lnTo>
                  <a:lnTo>
                    <a:pt x="597" y="51"/>
                  </a:lnTo>
                  <a:lnTo>
                    <a:pt x="560" y="76"/>
                  </a:lnTo>
                  <a:lnTo>
                    <a:pt x="529" y="114"/>
                  </a:lnTo>
                  <a:lnTo>
                    <a:pt x="510" y="159"/>
                  </a:lnTo>
                  <a:lnTo>
                    <a:pt x="498" y="197"/>
                  </a:lnTo>
                  <a:lnTo>
                    <a:pt x="485" y="229"/>
                  </a:lnTo>
                  <a:lnTo>
                    <a:pt x="485" y="229"/>
                  </a:lnTo>
                  <a:lnTo>
                    <a:pt x="435" y="452"/>
                  </a:lnTo>
                  <a:lnTo>
                    <a:pt x="417" y="515"/>
                  </a:lnTo>
                  <a:lnTo>
                    <a:pt x="411" y="560"/>
                  </a:lnTo>
                  <a:lnTo>
                    <a:pt x="404" y="598"/>
                  </a:lnTo>
                  <a:lnTo>
                    <a:pt x="411" y="636"/>
                  </a:lnTo>
                  <a:lnTo>
                    <a:pt x="423" y="668"/>
                  </a:lnTo>
                  <a:lnTo>
                    <a:pt x="454" y="693"/>
                  </a:lnTo>
                  <a:lnTo>
                    <a:pt x="491" y="700"/>
                  </a:lnTo>
                  <a:lnTo>
                    <a:pt x="529" y="700"/>
                  </a:lnTo>
                  <a:lnTo>
                    <a:pt x="578" y="681"/>
                  </a:lnTo>
                  <a:lnTo>
                    <a:pt x="622" y="642"/>
                  </a:lnTo>
                  <a:lnTo>
                    <a:pt x="672" y="579"/>
                  </a:lnTo>
                  <a:lnTo>
                    <a:pt x="709" y="490"/>
                  </a:lnTo>
                  <a:lnTo>
                    <a:pt x="709" y="477"/>
                  </a:lnTo>
                  <a:lnTo>
                    <a:pt x="715" y="477"/>
                  </a:lnTo>
                  <a:lnTo>
                    <a:pt x="728" y="471"/>
                  </a:lnTo>
                  <a:lnTo>
                    <a:pt x="734" y="471"/>
                  </a:lnTo>
                  <a:lnTo>
                    <a:pt x="740" y="477"/>
                  </a:lnTo>
                  <a:lnTo>
                    <a:pt x="746" y="477"/>
                  </a:lnTo>
                  <a:lnTo>
                    <a:pt x="746" y="490"/>
                  </a:lnTo>
                  <a:lnTo>
                    <a:pt x="740" y="522"/>
                  </a:lnTo>
                  <a:lnTo>
                    <a:pt x="715" y="572"/>
                  </a:lnTo>
                  <a:lnTo>
                    <a:pt x="678" y="630"/>
                  </a:lnTo>
                  <a:lnTo>
                    <a:pt x="628" y="681"/>
                  </a:lnTo>
                  <a:lnTo>
                    <a:pt x="566" y="725"/>
                  </a:lnTo>
                  <a:lnTo>
                    <a:pt x="491" y="738"/>
                  </a:lnTo>
                  <a:lnTo>
                    <a:pt x="429" y="725"/>
                  </a:lnTo>
                  <a:lnTo>
                    <a:pt x="373" y="700"/>
                  </a:lnTo>
                  <a:lnTo>
                    <a:pt x="342" y="661"/>
                  </a:lnTo>
                  <a:lnTo>
                    <a:pt x="317" y="617"/>
                  </a:lnTo>
                  <a:lnTo>
                    <a:pt x="311" y="630"/>
                  </a:lnTo>
                  <a:lnTo>
                    <a:pt x="286" y="661"/>
                  </a:lnTo>
                  <a:lnTo>
                    <a:pt x="255" y="700"/>
                  </a:lnTo>
                  <a:lnTo>
                    <a:pt x="205" y="725"/>
                  </a:lnTo>
                  <a:lnTo>
                    <a:pt x="149" y="738"/>
                  </a:lnTo>
                  <a:lnTo>
                    <a:pt x="100" y="731"/>
                  </a:lnTo>
                  <a:lnTo>
                    <a:pt x="50" y="712"/>
                  </a:lnTo>
                  <a:lnTo>
                    <a:pt x="13" y="681"/>
                  </a:lnTo>
                  <a:lnTo>
                    <a:pt x="0" y="630"/>
                  </a:lnTo>
                  <a:lnTo>
                    <a:pt x="6" y="604"/>
                  </a:lnTo>
                  <a:lnTo>
                    <a:pt x="19" y="572"/>
                  </a:lnTo>
                  <a:lnTo>
                    <a:pt x="37" y="553"/>
                  </a:lnTo>
                  <a:lnTo>
                    <a:pt x="62" y="541"/>
                  </a:lnTo>
                  <a:lnTo>
                    <a:pt x="87" y="534"/>
                  </a:lnTo>
                  <a:lnTo>
                    <a:pt x="100" y="534"/>
                  </a:lnTo>
                  <a:lnTo>
                    <a:pt x="112" y="541"/>
                  </a:lnTo>
                  <a:lnTo>
                    <a:pt x="125" y="547"/>
                  </a:lnTo>
                  <a:lnTo>
                    <a:pt x="137" y="560"/>
                  </a:lnTo>
                  <a:lnTo>
                    <a:pt x="143" y="572"/>
                  </a:lnTo>
                  <a:lnTo>
                    <a:pt x="149" y="592"/>
                  </a:lnTo>
                  <a:lnTo>
                    <a:pt x="143" y="617"/>
                  </a:lnTo>
                  <a:lnTo>
                    <a:pt x="131" y="642"/>
                  </a:lnTo>
                  <a:lnTo>
                    <a:pt x="118" y="661"/>
                  </a:lnTo>
                  <a:lnTo>
                    <a:pt x="93" y="674"/>
                  </a:lnTo>
                  <a:lnTo>
                    <a:pt x="75" y="681"/>
                  </a:lnTo>
                  <a:lnTo>
                    <a:pt x="100" y="693"/>
                  </a:lnTo>
                  <a:lnTo>
                    <a:pt x="118" y="700"/>
                  </a:lnTo>
                  <a:lnTo>
                    <a:pt x="143" y="700"/>
                  </a:lnTo>
                  <a:lnTo>
                    <a:pt x="156" y="700"/>
                  </a:lnTo>
                  <a:lnTo>
                    <a:pt x="199" y="693"/>
                  </a:lnTo>
                  <a:lnTo>
                    <a:pt x="243" y="655"/>
                  </a:lnTo>
                  <a:lnTo>
                    <a:pt x="280" y="604"/>
                  </a:lnTo>
                  <a:lnTo>
                    <a:pt x="305" y="534"/>
                  </a:lnTo>
                  <a:lnTo>
                    <a:pt x="336" y="413"/>
                  </a:lnTo>
                  <a:lnTo>
                    <a:pt x="361" y="312"/>
                  </a:lnTo>
                  <a:lnTo>
                    <a:pt x="379" y="235"/>
                  </a:lnTo>
                  <a:lnTo>
                    <a:pt x="386" y="184"/>
                  </a:lnTo>
                  <a:lnTo>
                    <a:pt x="392" y="146"/>
                  </a:lnTo>
                  <a:lnTo>
                    <a:pt x="386" y="102"/>
                  </a:lnTo>
                  <a:lnTo>
                    <a:pt x="367" y="70"/>
                  </a:lnTo>
                  <a:lnTo>
                    <a:pt x="348" y="51"/>
                  </a:lnTo>
                  <a:lnTo>
                    <a:pt x="324" y="38"/>
                  </a:lnTo>
                  <a:lnTo>
                    <a:pt x="305" y="38"/>
                  </a:lnTo>
                  <a:lnTo>
                    <a:pt x="268" y="45"/>
                  </a:lnTo>
                  <a:lnTo>
                    <a:pt x="224" y="64"/>
                  </a:lnTo>
                  <a:lnTo>
                    <a:pt x="174" y="102"/>
                  </a:lnTo>
                  <a:lnTo>
                    <a:pt x="131" y="159"/>
                  </a:lnTo>
                  <a:lnTo>
                    <a:pt x="87" y="248"/>
                  </a:lnTo>
                  <a:lnTo>
                    <a:pt x="87" y="261"/>
                  </a:lnTo>
                  <a:lnTo>
                    <a:pt x="81" y="267"/>
                  </a:lnTo>
                  <a:lnTo>
                    <a:pt x="69" y="267"/>
                  </a:lnTo>
                  <a:lnTo>
                    <a:pt x="69" y="267"/>
                  </a:lnTo>
                  <a:lnTo>
                    <a:pt x="56" y="267"/>
                  </a:lnTo>
                  <a:lnTo>
                    <a:pt x="50" y="261"/>
                  </a:lnTo>
                  <a:lnTo>
                    <a:pt x="50" y="254"/>
                  </a:lnTo>
                  <a:lnTo>
                    <a:pt x="56" y="216"/>
                  </a:lnTo>
                  <a:lnTo>
                    <a:pt x="81" y="165"/>
                  </a:lnTo>
                  <a:lnTo>
                    <a:pt x="118" y="108"/>
                  </a:lnTo>
                  <a:lnTo>
                    <a:pt x="168" y="57"/>
                  </a:lnTo>
                  <a:lnTo>
                    <a:pt x="230" y="1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"/>
            <p:cNvSpPr>
              <a:spLocks noEditPoints="1"/>
            </p:cNvSpPr>
            <p:nvPr/>
          </p:nvSpPr>
          <p:spPr bwMode="auto">
            <a:xfrm>
              <a:off x="17180" y="4482"/>
              <a:ext cx="498" cy="998"/>
            </a:xfrm>
            <a:custGeom>
              <a:avLst/>
              <a:gdLst/>
              <a:ahLst/>
              <a:cxnLst>
                <a:cxn ang="0">
                  <a:pos x="398" y="273"/>
                </a:cxn>
                <a:cxn ang="0">
                  <a:pos x="454" y="369"/>
                </a:cxn>
                <a:cxn ang="0">
                  <a:pos x="454" y="394"/>
                </a:cxn>
                <a:cxn ang="0">
                  <a:pos x="349" y="820"/>
                </a:cxn>
                <a:cxn ang="0">
                  <a:pos x="268" y="941"/>
                </a:cxn>
                <a:cxn ang="0">
                  <a:pos x="162" y="998"/>
                </a:cxn>
                <a:cxn ang="0">
                  <a:pos x="56" y="992"/>
                </a:cxn>
                <a:cxn ang="0">
                  <a:pos x="0" y="928"/>
                </a:cxn>
                <a:cxn ang="0">
                  <a:pos x="13" y="890"/>
                </a:cxn>
                <a:cxn ang="0">
                  <a:pos x="44" y="865"/>
                </a:cxn>
                <a:cxn ang="0">
                  <a:pos x="81" y="865"/>
                </a:cxn>
                <a:cxn ang="0">
                  <a:pos x="106" y="884"/>
                </a:cxn>
                <a:cxn ang="0">
                  <a:pos x="106" y="916"/>
                </a:cxn>
                <a:cxn ang="0">
                  <a:pos x="100" y="941"/>
                </a:cxn>
                <a:cxn ang="0">
                  <a:pos x="69" y="960"/>
                </a:cxn>
                <a:cxn ang="0">
                  <a:pos x="112" y="967"/>
                </a:cxn>
                <a:cxn ang="0">
                  <a:pos x="224" y="897"/>
                </a:cxn>
                <a:cxn ang="0">
                  <a:pos x="255" y="820"/>
                </a:cxn>
                <a:cxn ang="0">
                  <a:pos x="367" y="369"/>
                </a:cxn>
                <a:cxn ang="0">
                  <a:pos x="367" y="343"/>
                </a:cxn>
                <a:cxn ang="0">
                  <a:pos x="361" y="311"/>
                </a:cxn>
                <a:cxn ang="0">
                  <a:pos x="349" y="292"/>
                </a:cxn>
                <a:cxn ang="0">
                  <a:pos x="280" y="299"/>
                </a:cxn>
                <a:cxn ang="0">
                  <a:pos x="205" y="375"/>
                </a:cxn>
                <a:cxn ang="0">
                  <a:pos x="174" y="439"/>
                </a:cxn>
                <a:cxn ang="0">
                  <a:pos x="162" y="445"/>
                </a:cxn>
                <a:cxn ang="0">
                  <a:pos x="150" y="445"/>
                </a:cxn>
                <a:cxn ang="0">
                  <a:pos x="137" y="439"/>
                </a:cxn>
                <a:cxn ang="0">
                  <a:pos x="143" y="413"/>
                </a:cxn>
                <a:cxn ang="0">
                  <a:pos x="187" y="337"/>
                </a:cxn>
                <a:cxn ang="0">
                  <a:pos x="274" y="267"/>
                </a:cxn>
                <a:cxn ang="0">
                  <a:pos x="454" y="0"/>
                </a:cxn>
                <a:cxn ang="0">
                  <a:pos x="479" y="13"/>
                </a:cxn>
                <a:cxn ang="0">
                  <a:pos x="498" y="32"/>
                </a:cxn>
                <a:cxn ang="0">
                  <a:pos x="492" y="63"/>
                </a:cxn>
                <a:cxn ang="0">
                  <a:pos x="467" y="95"/>
                </a:cxn>
                <a:cxn ang="0">
                  <a:pos x="436" y="108"/>
                </a:cxn>
                <a:cxn ang="0">
                  <a:pos x="404" y="102"/>
                </a:cxn>
                <a:cxn ang="0">
                  <a:pos x="392" y="76"/>
                </a:cxn>
                <a:cxn ang="0">
                  <a:pos x="392" y="38"/>
                </a:cxn>
                <a:cxn ang="0">
                  <a:pos x="429" y="6"/>
                </a:cxn>
              </a:cxnLst>
              <a:rect l="0" t="0" r="r" b="b"/>
              <a:pathLst>
                <a:path w="498" h="998">
                  <a:moveTo>
                    <a:pt x="336" y="261"/>
                  </a:moveTo>
                  <a:lnTo>
                    <a:pt x="398" y="273"/>
                  </a:lnTo>
                  <a:lnTo>
                    <a:pt x="436" y="311"/>
                  </a:lnTo>
                  <a:lnTo>
                    <a:pt x="454" y="369"/>
                  </a:lnTo>
                  <a:lnTo>
                    <a:pt x="454" y="381"/>
                  </a:lnTo>
                  <a:lnTo>
                    <a:pt x="454" y="394"/>
                  </a:lnTo>
                  <a:lnTo>
                    <a:pt x="448" y="407"/>
                  </a:lnTo>
                  <a:lnTo>
                    <a:pt x="349" y="820"/>
                  </a:lnTo>
                  <a:lnTo>
                    <a:pt x="317" y="890"/>
                  </a:lnTo>
                  <a:lnTo>
                    <a:pt x="268" y="941"/>
                  </a:lnTo>
                  <a:lnTo>
                    <a:pt x="218" y="979"/>
                  </a:lnTo>
                  <a:lnTo>
                    <a:pt x="162" y="998"/>
                  </a:lnTo>
                  <a:lnTo>
                    <a:pt x="112" y="998"/>
                  </a:lnTo>
                  <a:lnTo>
                    <a:pt x="56" y="992"/>
                  </a:lnTo>
                  <a:lnTo>
                    <a:pt x="13" y="967"/>
                  </a:lnTo>
                  <a:lnTo>
                    <a:pt x="0" y="928"/>
                  </a:lnTo>
                  <a:lnTo>
                    <a:pt x="7" y="903"/>
                  </a:lnTo>
                  <a:lnTo>
                    <a:pt x="13" y="890"/>
                  </a:lnTo>
                  <a:lnTo>
                    <a:pt x="25" y="871"/>
                  </a:lnTo>
                  <a:lnTo>
                    <a:pt x="44" y="865"/>
                  </a:lnTo>
                  <a:lnTo>
                    <a:pt x="69" y="858"/>
                  </a:lnTo>
                  <a:lnTo>
                    <a:pt x="81" y="865"/>
                  </a:lnTo>
                  <a:lnTo>
                    <a:pt x="94" y="871"/>
                  </a:lnTo>
                  <a:lnTo>
                    <a:pt x="106" y="884"/>
                  </a:lnTo>
                  <a:lnTo>
                    <a:pt x="106" y="903"/>
                  </a:lnTo>
                  <a:lnTo>
                    <a:pt x="106" y="916"/>
                  </a:lnTo>
                  <a:lnTo>
                    <a:pt x="106" y="928"/>
                  </a:lnTo>
                  <a:lnTo>
                    <a:pt x="100" y="941"/>
                  </a:lnTo>
                  <a:lnTo>
                    <a:pt x="87" y="954"/>
                  </a:lnTo>
                  <a:lnTo>
                    <a:pt x="69" y="960"/>
                  </a:lnTo>
                  <a:lnTo>
                    <a:pt x="87" y="967"/>
                  </a:lnTo>
                  <a:lnTo>
                    <a:pt x="112" y="967"/>
                  </a:lnTo>
                  <a:lnTo>
                    <a:pt x="174" y="948"/>
                  </a:lnTo>
                  <a:lnTo>
                    <a:pt x="224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7" y="381"/>
                  </a:lnTo>
                  <a:lnTo>
                    <a:pt x="367" y="369"/>
                  </a:lnTo>
                  <a:lnTo>
                    <a:pt x="367" y="356"/>
                  </a:lnTo>
                  <a:lnTo>
                    <a:pt x="367" y="343"/>
                  </a:lnTo>
                  <a:lnTo>
                    <a:pt x="367" y="324"/>
                  </a:lnTo>
                  <a:lnTo>
                    <a:pt x="361" y="311"/>
                  </a:lnTo>
                  <a:lnTo>
                    <a:pt x="355" y="299"/>
                  </a:lnTo>
                  <a:lnTo>
                    <a:pt x="349" y="292"/>
                  </a:lnTo>
                  <a:lnTo>
                    <a:pt x="330" y="286"/>
                  </a:lnTo>
                  <a:lnTo>
                    <a:pt x="280" y="299"/>
                  </a:lnTo>
                  <a:lnTo>
                    <a:pt x="243" y="331"/>
                  </a:lnTo>
                  <a:lnTo>
                    <a:pt x="205" y="375"/>
                  </a:lnTo>
                  <a:lnTo>
                    <a:pt x="181" y="426"/>
                  </a:lnTo>
                  <a:lnTo>
                    <a:pt x="174" y="439"/>
                  </a:lnTo>
                  <a:lnTo>
                    <a:pt x="168" y="445"/>
                  </a:lnTo>
                  <a:lnTo>
                    <a:pt x="162" y="445"/>
                  </a:lnTo>
                  <a:lnTo>
                    <a:pt x="156" y="445"/>
                  </a:lnTo>
                  <a:lnTo>
                    <a:pt x="150" y="445"/>
                  </a:lnTo>
                  <a:lnTo>
                    <a:pt x="143" y="445"/>
                  </a:lnTo>
                  <a:lnTo>
                    <a:pt x="137" y="439"/>
                  </a:lnTo>
                  <a:lnTo>
                    <a:pt x="137" y="432"/>
                  </a:lnTo>
                  <a:lnTo>
                    <a:pt x="143" y="413"/>
                  </a:lnTo>
                  <a:lnTo>
                    <a:pt x="162" y="381"/>
                  </a:lnTo>
                  <a:lnTo>
                    <a:pt x="187" y="337"/>
                  </a:lnTo>
                  <a:lnTo>
                    <a:pt x="230" y="299"/>
                  </a:lnTo>
                  <a:lnTo>
                    <a:pt x="274" y="267"/>
                  </a:lnTo>
                  <a:lnTo>
                    <a:pt x="336" y="261"/>
                  </a:lnTo>
                  <a:close/>
                  <a:moveTo>
                    <a:pt x="454" y="0"/>
                  </a:moveTo>
                  <a:lnTo>
                    <a:pt x="467" y="6"/>
                  </a:lnTo>
                  <a:lnTo>
                    <a:pt x="479" y="13"/>
                  </a:lnTo>
                  <a:lnTo>
                    <a:pt x="492" y="19"/>
                  </a:lnTo>
                  <a:lnTo>
                    <a:pt x="498" y="32"/>
                  </a:lnTo>
                  <a:lnTo>
                    <a:pt x="498" y="44"/>
                  </a:lnTo>
                  <a:lnTo>
                    <a:pt x="492" y="63"/>
                  </a:lnTo>
                  <a:lnTo>
                    <a:pt x="485" y="82"/>
                  </a:lnTo>
                  <a:lnTo>
                    <a:pt x="467" y="95"/>
                  </a:lnTo>
                  <a:lnTo>
                    <a:pt x="454" y="108"/>
                  </a:lnTo>
                  <a:lnTo>
                    <a:pt x="436" y="108"/>
                  </a:lnTo>
                  <a:lnTo>
                    <a:pt x="417" y="108"/>
                  </a:lnTo>
                  <a:lnTo>
                    <a:pt x="404" y="102"/>
                  </a:lnTo>
                  <a:lnTo>
                    <a:pt x="398" y="89"/>
                  </a:lnTo>
                  <a:lnTo>
                    <a:pt x="392" y="76"/>
                  </a:lnTo>
                  <a:lnTo>
                    <a:pt x="392" y="63"/>
                  </a:lnTo>
                  <a:lnTo>
                    <a:pt x="392" y="38"/>
                  </a:lnTo>
                  <a:lnTo>
                    <a:pt x="411" y="19"/>
                  </a:lnTo>
                  <a:lnTo>
                    <a:pt x="429" y="6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17989" y="3789"/>
              <a:ext cx="566" cy="1628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205" y="38"/>
                </a:cxn>
                <a:cxn ang="0">
                  <a:pos x="304" y="114"/>
                </a:cxn>
                <a:cxn ang="0">
                  <a:pos x="335" y="203"/>
                </a:cxn>
                <a:cxn ang="0">
                  <a:pos x="335" y="572"/>
                </a:cxn>
                <a:cxn ang="0">
                  <a:pos x="335" y="616"/>
                </a:cxn>
                <a:cxn ang="0">
                  <a:pos x="335" y="636"/>
                </a:cxn>
                <a:cxn ang="0">
                  <a:pos x="342" y="648"/>
                </a:cxn>
                <a:cxn ang="0">
                  <a:pos x="410" y="750"/>
                </a:cxn>
                <a:cxn ang="0">
                  <a:pos x="541" y="795"/>
                </a:cxn>
                <a:cxn ang="0">
                  <a:pos x="559" y="801"/>
                </a:cxn>
                <a:cxn ang="0">
                  <a:pos x="566" y="814"/>
                </a:cxn>
                <a:cxn ang="0">
                  <a:pos x="559" y="833"/>
                </a:cxn>
                <a:cxn ang="0">
                  <a:pos x="510" y="839"/>
                </a:cxn>
                <a:cxn ang="0">
                  <a:pos x="398" y="884"/>
                </a:cxn>
                <a:cxn ang="0">
                  <a:pos x="335" y="998"/>
                </a:cxn>
                <a:cxn ang="0">
                  <a:pos x="335" y="1424"/>
                </a:cxn>
                <a:cxn ang="0">
                  <a:pos x="273" y="1551"/>
                </a:cxn>
                <a:cxn ang="0">
                  <a:pos x="124" y="1621"/>
                </a:cxn>
                <a:cxn ang="0">
                  <a:pos x="25" y="1628"/>
                </a:cxn>
                <a:cxn ang="0">
                  <a:pos x="6" y="1628"/>
                </a:cxn>
                <a:cxn ang="0">
                  <a:pos x="0" y="1615"/>
                </a:cxn>
                <a:cxn ang="0">
                  <a:pos x="6" y="1596"/>
                </a:cxn>
                <a:cxn ang="0">
                  <a:pos x="93" y="1583"/>
                </a:cxn>
                <a:cxn ang="0">
                  <a:pos x="186" y="1526"/>
                </a:cxn>
                <a:cxn ang="0">
                  <a:pos x="224" y="1450"/>
                </a:cxn>
                <a:cxn ang="0">
                  <a:pos x="230" y="1412"/>
                </a:cxn>
                <a:cxn ang="0">
                  <a:pos x="242" y="954"/>
                </a:cxn>
                <a:cxn ang="0">
                  <a:pos x="335" y="845"/>
                </a:cxn>
                <a:cxn ang="0">
                  <a:pos x="373" y="801"/>
                </a:cxn>
                <a:cxn ang="0">
                  <a:pos x="292" y="750"/>
                </a:cxn>
                <a:cxn ang="0">
                  <a:pos x="236" y="661"/>
                </a:cxn>
                <a:cxn ang="0">
                  <a:pos x="230" y="254"/>
                </a:cxn>
                <a:cxn ang="0">
                  <a:pos x="230" y="209"/>
                </a:cxn>
                <a:cxn ang="0">
                  <a:pos x="230" y="190"/>
                </a:cxn>
                <a:cxn ang="0">
                  <a:pos x="224" y="178"/>
                </a:cxn>
                <a:cxn ang="0">
                  <a:pos x="155" y="76"/>
                </a:cxn>
                <a:cxn ang="0">
                  <a:pos x="25" y="38"/>
                </a:cxn>
                <a:cxn ang="0">
                  <a:pos x="6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25" y="0"/>
                </a:cxn>
              </a:cxnLst>
              <a:rect l="0" t="0" r="r" b="b"/>
              <a:pathLst>
                <a:path w="566" h="1628">
                  <a:moveTo>
                    <a:pt x="31" y="0"/>
                  </a:moveTo>
                  <a:lnTo>
                    <a:pt x="80" y="6"/>
                  </a:lnTo>
                  <a:lnTo>
                    <a:pt x="143" y="19"/>
                  </a:lnTo>
                  <a:lnTo>
                    <a:pt x="205" y="38"/>
                  </a:lnTo>
                  <a:lnTo>
                    <a:pt x="261" y="69"/>
                  </a:lnTo>
                  <a:lnTo>
                    <a:pt x="304" y="114"/>
                  </a:lnTo>
                  <a:lnTo>
                    <a:pt x="329" y="159"/>
                  </a:lnTo>
                  <a:lnTo>
                    <a:pt x="335" y="203"/>
                  </a:lnTo>
                  <a:lnTo>
                    <a:pt x="335" y="248"/>
                  </a:lnTo>
                  <a:lnTo>
                    <a:pt x="335" y="572"/>
                  </a:lnTo>
                  <a:lnTo>
                    <a:pt x="335" y="597"/>
                  </a:lnTo>
                  <a:lnTo>
                    <a:pt x="335" y="616"/>
                  </a:lnTo>
                  <a:lnTo>
                    <a:pt x="335" y="629"/>
                  </a:lnTo>
                  <a:lnTo>
                    <a:pt x="335" y="636"/>
                  </a:lnTo>
                  <a:lnTo>
                    <a:pt x="335" y="642"/>
                  </a:lnTo>
                  <a:lnTo>
                    <a:pt x="342" y="648"/>
                  </a:lnTo>
                  <a:lnTo>
                    <a:pt x="367" y="706"/>
                  </a:lnTo>
                  <a:lnTo>
                    <a:pt x="410" y="750"/>
                  </a:lnTo>
                  <a:lnTo>
                    <a:pt x="466" y="782"/>
                  </a:lnTo>
                  <a:lnTo>
                    <a:pt x="541" y="795"/>
                  </a:lnTo>
                  <a:lnTo>
                    <a:pt x="553" y="801"/>
                  </a:lnTo>
                  <a:lnTo>
                    <a:pt x="559" y="801"/>
                  </a:lnTo>
                  <a:lnTo>
                    <a:pt x="566" y="807"/>
                  </a:lnTo>
                  <a:lnTo>
                    <a:pt x="566" y="814"/>
                  </a:lnTo>
                  <a:lnTo>
                    <a:pt x="566" y="826"/>
                  </a:lnTo>
                  <a:lnTo>
                    <a:pt x="559" y="833"/>
                  </a:lnTo>
                  <a:lnTo>
                    <a:pt x="553" y="833"/>
                  </a:lnTo>
                  <a:lnTo>
                    <a:pt x="510" y="839"/>
                  </a:lnTo>
                  <a:lnTo>
                    <a:pt x="454" y="845"/>
                  </a:lnTo>
                  <a:lnTo>
                    <a:pt x="398" y="884"/>
                  </a:lnTo>
                  <a:lnTo>
                    <a:pt x="354" y="941"/>
                  </a:lnTo>
                  <a:lnTo>
                    <a:pt x="335" y="998"/>
                  </a:lnTo>
                  <a:lnTo>
                    <a:pt x="335" y="1055"/>
                  </a:lnTo>
                  <a:lnTo>
                    <a:pt x="335" y="1424"/>
                  </a:lnTo>
                  <a:lnTo>
                    <a:pt x="317" y="1494"/>
                  </a:lnTo>
                  <a:lnTo>
                    <a:pt x="273" y="1551"/>
                  </a:lnTo>
                  <a:lnTo>
                    <a:pt x="205" y="1596"/>
                  </a:lnTo>
                  <a:lnTo>
                    <a:pt x="124" y="1621"/>
                  </a:lnTo>
                  <a:lnTo>
                    <a:pt x="31" y="1628"/>
                  </a:lnTo>
                  <a:lnTo>
                    <a:pt x="25" y="1628"/>
                  </a:lnTo>
                  <a:lnTo>
                    <a:pt x="12" y="1628"/>
                  </a:lnTo>
                  <a:lnTo>
                    <a:pt x="6" y="1628"/>
                  </a:lnTo>
                  <a:lnTo>
                    <a:pt x="0" y="1621"/>
                  </a:lnTo>
                  <a:lnTo>
                    <a:pt x="0" y="1615"/>
                  </a:lnTo>
                  <a:lnTo>
                    <a:pt x="0" y="1602"/>
                  </a:lnTo>
                  <a:lnTo>
                    <a:pt x="6" y="1596"/>
                  </a:lnTo>
                  <a:lnTo>
                    <a:pt x="12" y="1596"/>
                  </a:lnTo>
                  <a:lnTo>
                    <a:pt x="93" y="1583"/>
                  </a:lnTo>
                  <a:lnTo>
                    <a:pt x="149" y="1558"/>
                  </a:lnTo>
                  <a:lnTo>
                    <a:pt x="186" y="1526"/>
                  </a:lnTo>
                  <a:lnTo>
                    <a:pt x="211" y="1488"/>
                  </a:lnTo>
                  <a:lnTo>
                    <a:pt x="224" y="1450"/>
                  </a:lnTo>
                  <a:lnTo>
                    <a:pt x="230" y="1412"/>
                  </a:lnTo>
                  <a:lnTo>
                    <a:pt x="230" y="1412"/>
                  </a:lnTo>
                  <a:lnTo>
                    <a:pt x="230" y="1024"/>
                  </a:lnTo>
                  <a:lnTo>
                    <a:pt x="242" y="954"/>
                  </a:lnTo>
                  <a:lnTo>
                    <a:pt x="273" y="896"/>
                  </a:lnTo>
                  <a:lnTo>
                    <a:pt x="335" y="845"/>
                  </a:lnTo>
                  <a:lnTo>
                    <a:pt x="416" y="814"/>
                  </a:lnTo>
                  <a:lnTo>
                    <a:pt x="373" y="801"/>
                  </a:lnTo>
                  <a:lnTo>
                    <a:pt x="329" y="782"/>
                  </a:lnTo>
                  <a:lnTo>
                    <a:pt x="292" y="750"/>
                  </a:lnTo>
                  <a:lnTo>
                    <a:pt x="255" y="706"/>
                  </a:lnTo>
                  <a:lnTo>
                    <a:pt x="236" y="661"/>
                  </a:lnTo>
                  <a:lnTo>
                    <a:pt x="230" y="597"/>
                  </a:lnTo>
                  <a:lnTo>
                    <a:pt x="230" y="254"/>
                  </a:lnTo>
                  <a:lnTo>
                    <a:pt x="230" y="228"/>
                  </a:lnTo>
                  <a:lnTo>
                    <a:pt x="230" y="209"/>
                  </a:lnTo>
                  <a:lnTo>
                    <a:pt x="230" y="197"/>
                  </a:lnTo>
                  <a:lnTo>
                    <a:pt x="230" y="190"/>
                  </a:lnTo>
                  <a:lnTo>
                    <a:pt x="230" y="184"/>
                  </a:lnTo>
                  <a:lnTo>
                    <a:pt x="224" y="178"/>
                  </a:lnTo>
                  <a:lnTo>
                    <a:pt x="199" y="120"/>
                  </a:lnTo>
                  <a:lnTo>
                    <a:pt x="155" y="76"/>
                  </a:lnTo>
                  <a:lnTo>
                    <a:pt x="93" y="50"/>
                  </a:lnTo>
                  <a:lnTo>
                    <a:pt x="25" y="38"/>
                  </a:lnTo>
                  <a:lnTo>
                    <a:pt x="12" y="38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18822" y="4310"/>
              <a:ext cx="168" cy="1018"/>
            </a:xfrm>
            <a:custGeom>
              <a:avLst/>
              <a:gdLst/>
              <a:ahLst/>
              <a:cxnLst>
                <a:cxn ang="0">
                  <a:pos x="81" y="528"/>
                </a:cxn>
                <a:cxn ang="0">
                  <a:pos x="124" y="541"/>
                </a:cxn>
                <a:cxn ang="0">
                  <a:pos x="149" y="573"/>
                </a:cxn>
                <a:cxn ang="0">
                  <a:pos x="162" y="617"/>
                </a:cxn>
                <a:cxn ang="0">
                  <a:pos x="168" y="662"/>
                </a:cxn>
                <a:cxn ang="0">
                  <a:pos x="168" y="693"/>
                </a:cxn>
                <a:cxn ang="0">
                  <a:pos x="162" y="789"/>
                </a:cxn>
                <a:cxn ang="0">
                  <a:pos x="137" y="865"/>
                </a:cxn>
                <a:cxn ang="0">
                  <a:pos x="112" y="929"/>
                </a:cxn>
                <a:cxn ang="0">
                  <a:pos x="81" y="973"/>
                </a:cxn>
                <a:cxn ang="0">
                  <a:pos x="56" y="1005"/>
                </a:cxn>
                <a:cxn ang="0">
                  <a:pos x="37" y="1018"/>
                </a:cxn>
                <a:cxn ang="0">
                  <a:pos x="31" y="1011"/>
                </a:cxn>
                <a:cxn ang="0">
                  <a:pos x="25" y="1005"/>
                </a:cxn>
                <a:cxn ang="0">
                  <a:pos x="25" y="999"/>
                </a:cxn>
                <a:cxn ang="0">
                  <a:pos x="25" y="992"/>
                </a:cxn>
                <a:cxn ang="0">
                  <a:pos x="25" y="992"/>
                </a:cxn>
                <a:cxn ang="0">
                  <a:pos x="25" y="986"/>
                </a:cxn>
                <a:cxn ang="0">
                  <a:pos x="31" y="973"/>
                </a:cxn>
                <a:cxn ang="0">
                  <a:pos x="93" y="884"/>
                </a:cxn>
                <a:cxn ang="0">
                  <a:pos x="124" y="801"/>
                </a:cxn>
                <a:cxn ang="0">
                  <a:pos x="130" y="732"/>
                </a:cxn>
                <a:cxn ang="0">
                  <a:pos x="137" y="681"/>
                </a:cxn>
                <a:cxn ang="0">
                  <a:pos x="137" y="681"/>
                </a:cxn>
                <a:cxn ang="0">
                  <a:pos x="124" y="693"/>
                </a:cxn>
                <a:cxn ang="0">
                  <a:pos x="106" y="700"/>
                </a:cxn>
                <a:cxn ang="0">
                  <a:pos x="93" y="700"/>
                </a:cxn>
                <a:cxn ang="0">
                  <a:pos x="93" y="700"/>
                </a:cxn>
                <a:cxn ang="0">
                  <a:pos x="81" y="700"/>
                </a:cxn>
                <a:cxn ang="0">
                  <a:pos x="56" y="700"/>
                </a:cxn>
                <a:cxn ang="0">
                  <a:pos x="37" y="687"/>
                </a:cxn>
                <a:cxn ang="0">
                  <a:pos x="19" y="674"/>
                </a:cxn>
                <a:cxn ang="0">
                  <a:pos x="6" y="655"/>
                </a:cxn>
                <a:cxn ang="0">
                  <a:pos x="0" y="636"/>
                </a:cxn>
                <a:cxn ang="0">
                  <a:pos x="0" y="617"/>
                </a:cxn>
                <a:cxn ang="0">
                  <a:pos x="0" y="592"/>
                </a:cxn>
                <a:cxn ang="0">
                  <a:pos x="6" y="573"/>
                </a:cxn>
                <a:cxn ang="0">
                  <a:pos x="19" y="560"/>
                </a:cxn>
                <a:cxn ang="0">
                  <a:pos x="37" y="541"/>
                </a:cxn>
                <a:cxn ang="0">
                  <a:pos x="56" y="534"/>
                </a:cxn>
                <a:cxn ang="0">
                  <a:pos x="81" y="528"/>
                </a:cxn>
                <a:cxn ang="0">
                  <a:pos x="81" y="0"/>
                </a:cxn>
                <a:cxn ang="0">
                  <a:pos x="106" y="6"/>
                </a:cxn>
                <a:cxn ang="0">
                  <a:pos x="130" y="19"/>
                </a:cxn>
                <a:cxn ang="0">
                  <a:pos x="149" y="38"/>
                </a:cxn>
                <a:cxn ang="0">
                  <a:pos x="162" y="57"/>
                </a:cxn>
                <a:cxn ang="0">
                  <a:pos x="168" y="89"/>
                </a:cxn>
                <a:cxn ang="0">
                  <a:pos x="162" y="115"/>
                </a:cxn>
                <a:cxn ang="0">
                  <a:pos x="149" y="134"/>
                </a:cxn>
                <a:cxn ang="0">
                  <a:pos x="130" y="153"/>
                </a:cxn>
                <a:cxn ang="0">
                  <a:pos x="106" y="165"/>
                </a:cxn>
                <a:cxn ang="0">
                  <a:pos x="81" y="172"/>
                </a:cxn>
                <a:cxn ang="0">
                  <a:pos x="56" y="165"/>
                </a:cxn>
                <a:cxn ang="0">
                  <a:pos x="31" y="153"/>
                </a:cxn>
                <a:cxn ang="0">
                  <a:pos x="12" y="134"/>
                </a:cxn>
                <a:cxn ang="0">
                  <a:pos x="0" y="115"/>
                </a:cxn>
                <a:cxn ang="0">
                  <a:pos x="0" y="89"/>
                </a:cxn>
                <a:cxn ang="0">
                  <a:pos x="0" y="57"/>
                </a:cxn>
                <a:cxn ang="0">
                  <a:pos x="12" y="38"/>
                </a:cxn>
                <a:cxn ang="0">
                  <a:pos x="31" y="19"/>
                </a:cxn>
                <a:cxn ang="0">
                  <a:pos x="56" y="6"/>
                </a:cxn>
                <a:cxn ang="0">
                  <a:pos x="81" y="0"/>
                </a:cxn>
              </a:cxnLst>
              <a:rect l="0" t="0" r="r" b="b"/>
              <a:pathLst>
                <a:path w="168" h="1018">
                  <a:moveTo>
                    <a:pt x="81" y="528"/>
                  </a:moveTo>
                  <a:lnTo>
                    <a:pt x="124" y="541"/>
                  </a:lnTo>
                  <a:lnTo>
                    <a:pt x="149" y="573"/>
                  </a:lnTo>
                  <a:lnTo>
                    <a:pt x="162" y="617"/>
                  </a:lnTo>
                  <a:lnTo>
                    <a:pt x="168" y="662"/>
                  </a:lnTo>
                  <a:lnTo>
                    <a:pt x="168" y="693"/>
                  </a:lnTo>
                  <a:lnTo>
                    <a:pt x="162" y="789"/>
                  </a:lnTo>
                  <a:lnTo>
                    <a:pt x="137" y="865"/>
                  </a:lnTo>
                  <a:lnTo>
                    <a:pt x="112" y="929"/>
                  </a:lnTo>
                  <a:lnTo>
                    <a:pt x="81" y="973"/>
                  </a:lnTo>
                  <a:lnTo>
                    <a:pt x="56" y="1005"/>
                  </a:lnTo>
                  <a:lnTo>
                    <a:pt x="37" y="1018"/>
                  </a:lnTo>
                  <a:lnTo>
                    <a:pt x="31" y="1011"/>
                  </a:lnTo>
                  <a:lnTo>
                    <a:pt x="25" y="1005"/>
                  </a:lnTo>
                  <a:lnTo>
                    <a:pt x="25" y="999"/>
                  </a:lnTo>
                  <a:lnTo>
                    <a:pt x="25" y="992"/>
                  </a:lnTo>
                  <a:lnTo>
                    <a:pt x="25" y="992"/>
                  </a:lnTo>
                  <a:lnTo>
                    <a:pt x="25" y="986"/>
                  </a:lnTo>
                  <a:lnTo>
                    <a:pt x="31" y="973"/>
                  </a:lnTo>
                  <a:lnTo>
                    <a:pt x="93" y="884"/>
                  </a:lnTo>
                  <a:lnTo>
                    <a:pt x="124" y="801"/>
                  </a:lnTo>
                  <a:lnTo>
                    <a:pt x="130" y="732"/>
                  </a:lnTo>
                  <a:lnTo>
                    <a:pt x="137" y="681"/>
                  </a:lnTo>
                  <a:lnTo>
                    <a:pt x="137" y="681"/>
                  </a:lnTo>
                  <a:lnTo>
                    <a:pt x="124" y="693"/>
                  </a:lnTo>
                  <a:lnTo>
                    <a:pt x="106" y="700"/>
                  </a:lnTo>
                  <a:lnTo>
                    <a:pt x="93" y="700"/>
                  </a:lnTo>
                  <a:lnTo>
                    <a:pt x="93" y="700"/>
                  </a:lnTo>
                  <a:lnTo>
                    <a:pt x="81" y="700"/>
                  </a:lnTo>
                  <a:lnTo>
                    <a:pt x="56" y="700"/>
                  </a:lnTo>
                  <a:lnTo>
                    <a:pt x="37" y="687"/>
                  </a:lnTo>
                  <a:lnTo>
                    <a:pt x="19" y="674"/>
                  </a:lnTo>
                  <a:lnTo>
                    <a:pt x="6" y="655"/>
                  </a:lnTo>
                  <a:lnTo>
                    <a:pt x="0" y="636"/>
                  </a:lnTo>
                  <a:lnTo>
                    <a:pt x="0" y="617"/>
                  </a:lnTo>
                  <a:lnTo>
                    <a:pt x="0" y="592"/>
                  </a:lnTo>
                  <a:lnTo>
                    <a:pt x="6" y="573"/>
                  </a:lnTo>
                  <a:lnTo>
                    <a:pt x="19" y="560"/>
                  </a:lnTo>
                  <a:lnTo>
                    <a:pt x="37" y="541"/>
                  </a:lnTo>
                  <a:lnTo>
                    <a:pt x="56" y="534"/>
                  </a:lnTo>
                  <a:lnTo>
                    <a:pt x="81" y="528"/>
                  </a:lnTo>
                  <a:close/>
                  <a:moveTo>
                    <a:pt x="81" y="0"/>
                  </a:moveTo>
                  <a:lnTo>
                    <a:pt x="106" y="6"/>
                  </a:lnTo>
                  <a:lnTo>
                    <a:pt x="130" y="19"/>
                  </a:lnTo>
                  <a:lnTo>
                    <a:pt x="149" y="38"/>
                  </a:lnTo>
                  <a:lnTo>
                    <a:pt x="162" y="57"/>
                  </a:lnTo>
                  <a:lnTo>
                    <a:pt x="168" y="89"/>
                  </a:lnTo>
                  <a:lnTo>
                    <a:pt x="162" y="115"/>
                  </a:lnTo>
                  <a:lnTo>
                    <a:pt x="149" y="134"/>
                  </a:lnTo>
                  <a:lnTo>
                    <a:pt x="130" y="153"/>
                  </a:lnTo>
                  <a:lnTo>
                    <a:pt x="106" y="165"/>
                  </a:lnTo>
                  <a:lnTo>
                    <a:pt x="81" y="172"/>
                  </a:lnTo>
                  <a:lnTo>
                    <a:pt x="56" y="165"/>
                  </a:lnTo>
                  <a:lnTo>
                    <a:pt x="31" y="153"/>
                  </a:lnTo>
                  <a:lnTo>
                    <a:pt x="12" y="134"/>
                  </a:lnTo>
                  <a:lnTo>
                    <a:pt x="0" y="115"/>
                  </a:lnTo>
                  <a:lnTo>
                    <a:pt x="0" y="89"/>
                  </a:lnTo>
                  <a:lnTo>
                    <a:pt x="0" y="57"/>
                  </a:lnTo>
                  <a:lnTo>
                    <a:pt x="12" y="38"/>
                  </a:lnTo>
                  <a:lnTo>
                    <a:pt x="31" y="19"/>
                  </a:lnTo>
                  <a:lnTo>
                    <a:pt x="56" y="6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7"/>
            <p:cNvSpPr>
              <a:spLocks noEditPoints="1"/>
            </p:cNvSpPr>
            <p:nvPr/>
          </p:nvSpPr>
          <p:spPr bwMode="auto">
            <a:xfrm>
              <a:off x="19437" y="3897"/>
              <a:ext cx="971" cy="1113"/>
            </a:xfrm>
            <a:custGeom>
              <a:avLst/>
              <a:gdLst/>
              <a:ahLst/>
              <a:cxnLst>
                <a:cxn ang="0">
                  <a:pos x="828" y="1011"/>
                </a:cxn>
                <a:cxn ang="0">
                  <a:pos x="765" y="1055"/>
                </a:cxn>
                <a:cxn ang="0">
                  <a:pos x="877" y="1011"/>
                </a:cxn>
                <a:cxn ang="0">
                  <a:pos x="890" y="947"/>
                </a:cxn>
                <a:cxn ang="0">
                  <a:pos x="81" y="1055"/>
                </a:cxn>
                <a:cxn ang="0">
                  <a:pos x="840" y="57"/>
                </a:cxn>
                <a:cxn ang="0">
                  <a:pos x="137" y="57"/>
                </a:cxn>
                <a:cxn ang="0">
                  <a:pos x="144" y="114"/>
                </a:cxn>
                <a:cxn ang="0">
                  <a:pos x="193" y="76"/>
                </a:cxn>
                <a:cxn ang="0">
                  <a:pos x="137" y="57"/>
                </a:cxn>
                <a:cxn ang="0">
                  <a:pos x="865" y="0"/>
                </a:cxn>
                <a:cxn ang="0">
                  <a:pos x="902" y="0"/>
                </a:cxn>
                <a:cxn ang="0">
                  <a:pos x="915" y="12"/>
                </a:cxn>
                <a:cxn ang="0">
                  <a:pos x="921" y="31"/>
                </a:cxn>
                <a:cxn ang="0">
                  <a:pos x="915" y="44"/>
                </a:cxn>
                <a:cxn ang="0">
                  <a:pos x="908" y="57"/>
                </a:cxn>
                <a:cxn ang="0">
                  <a:pos x="535" y="1055"/>
                </a:cxn>
                <a:cxn ang="0">
                  <a:pos x="728" y="1011"/>
                </a:cxn>
                <a:cxn ang="0">
                  <a:pos x="852" y="903"/>
                </a:cxn>
                <a:cxn ang="0">
                  <a:pos x="908" y="769"/>
                </a:cxn>
                <a:cxn ang="0">
                  <a:pos x="921" y="731"/>
                </a:cxn>
                <a:cxn ang="0">
                  <a:pos x="946" y="718"/>
                </a:cxn>
                <a:cxn ang="0">
                  <a:pos x="964" y="725"/>
                </a:cxn>
                <a:cxn ang="0">
                  <a:pos x="971" y="750"/>
                </a:cxn>
                <a:cxn ang="0">
                  <a:pos x="921" y="1087"/>
                </a:cxn>
                <a:cxn ang="0">
                  <a:pos x="908" y="1113"/>
                </a:cxn>
                <a:cxn ang="0">
                  <a:pos x="871" y="1113"/>
                </a:cxn>
                <a:cxn ang="0">
                  <a:pos x="38" y="1113"/>
                </a:cxn>
                <a:cxn ang="0">
                  <a:pos x="19" y="1113"/>
                </a:cxn>
                <a:cxn ang="0">
                  <a:pos x="0" y="1100"/>
                </a:cxn>
                <a:cxn ang="0">
                  <a:pos x="0" y="1081"/>
                </a:cxn>
                <a:cxn ang="0">
                  <a:pos x="7" y="1068"/>
                </a:cxn>
                <a:cxn ang="0">
                  <a:pos x="616" y="57"/>
                </a:cxn>
                <a:cxn ang="0">
                  <a:pos x="436" y="57"/>
                </a:cxn>
                <a:cxn ang="0">
                  <a:pos x="299" y="89"/>
                </a:cxn>
                <a:cxn ang="0">
                  <a:pos x="168" y="165"/>
                </a:cxn>
                <a:cxn ang="0">
                  <a:pos x="119" y="260"/>
                </a:cxn>
                <a:cxn ang="0">
                  <a:pos x="106" y="305"/>
                </a:cxn>
                <a:cxn ang="0">
                  <a:pos x="81" y="318"/>
                </a:cxn>
                <a:cxn ang="0">
                  <a:pos x="63" y="311"/>
                </a:cxn>
                <a:cxn ang="0">
                  <a:pos x="56" y="286"/>
                </a:cxn>
                <a:cxn ang="0">
                  <a:pos x="81" y="44"/>
                </a:cxn>
                <a:cxn ang="0">
                  <a:pos x="88" y="12"/>
                </a:cxn>
                <a:cxn ang="0">
                  <a:pos x="100" y="0"/>
                </a:cxn>
                <a:cxn ang="0">
                  <a:pos x="137" y="0"/>
                </a:cxn>
              </a:cxnLst>
              <a:rect l="0" t="0" r="r" b="b"/>
              <a:pathLst>
                <a:path w="971" h="1113">
                  <a:moveTo>
                    <a:pt x="890" y="947"/>
                  </a:moveTo>
                  <a:lnTo>
                    <a:pt x="828" y="1011"/>
                  </a:lnTo>
                  <a:lnTo>
                    <a:pt x="765" y="1055"/>
                  </a:lnTo>
                  <a:lnTo>
                    <a:pt x="765" y="1055"/>
                  </a:lnTo>
                  <a:lnTo>
                    <a:pt x="871" y="1055"/>
                  </a:lnTo>
                  <a:lnTo>
                    <a:pt x="877" y="1011"/>
                  </a:lnTo>
                  <a:lnTo>
                    <a:pt x="883" y="979"/>
                  </a:lnTo>
                  <a:lnTo>
                    <a:pt x="890" y="947"/>
                  </a:lnTo>
                  <a:close/>
                  <a:moveTo>
                    <a:pt x="678" y="57"/>
                  </a:moveTo>
                  <a:lnTo>
                    <a:pt x="81" y="1055"/>
                  </a:lnTo>
                  <a:lnTo>
                    <a:pt x="243" y="1055"/>
                  </a:lnTo>
                  <a:lnTo>
                    <a:pt x="840" y="57"/>
                  </a:lnTo>
                  <a:lnTo>
                    <a:pt x="678" y="57"/>
                  </a:lnTo>
                  <a:close/>
                  <a:moveTo>
                    <a:pt x="137" y="57"/>
                  </a:moveTo>
                  <a:lnTo>
                    <a:pt x="131" y="127"/>
                  </a:lnTo>
                  <a:lnTo>
                    <a:pt x="144" y="114"/>
                  </a:lnTo>
                  <a:lnTo>
                    <a:pt x="168" y="95"/>
                  </a:lnTo>
                  <a:lnTo>
                    <a:pt x="193" y="76"/>
                  </a:lnTo>
                  <a:lnTo>
                    <a:pt x="224" y="57"/>
                  </a:lnTo>
                  <a:lnTo>
                    <a:pt x="137" y="57"/>
                  </a:lnTo>
                  <a:close/>
                  <a:moveTo>
                    <a:pt x="137" y="0"/>
                  </a:moveTo>
                  <a:lnTo>
                    <a:pt x="865" y="0"/>
                  </a:lnTo>
                  <a:lnTo>
                    <a:pt x="883" y="0"/>
                  </a:lnTo>
                  <a:lnTo>
                    <a:pt x="902" y="0"/>
                  </a:lnTo>
                  <a:lnTo>
                    <a:pt x="908" y="6"/>
                  </a:lnTo>
                  <a:lnTo>
                    <a:pt x="915" y="12"/>
                  </a:lnTo>
                  <a:lnTo>
                    <a:pt x="921" y="31"/>
                  </a:lnTo>
                  <a:lnTo>
                    <a:pt x="921" y="31"/>
                  </a:lnTo>
                  <a:lnTo>
                    <a:pt x="921" y="38"/>
                  </a:lnTo>
                  <a:lnTo>
                    <a:pt x="915" y="44"/>
                  </a:lnTo>
                  <a:lnTo>
                    <a:pt x="908" y="57"/>
                  </a:lnTo>
                  <a:lnTo>
                    <a:pt x="908" y="57"/>
                  </a:lnTo>
                  <a:lnTo>
                    <a:pt x="305" y="1055"/>
                  </a:lnTo>
                  <a:lnTo>
                    <a:pt x="535" y="1055"/>
                  </a:lnTo>
                  <a:lnTo>
                    <a:pt x="641" y="1049"/>
                  </a:lnTo>
                  <a:lnTo>
                    <a:pt x="728" y="1011"/>
                  </a:lnTo>
                  <a:lnTo>
                    <a:pt x="796" y="966"/>
                  </a:lnTo>
                  <a:lnTo>
                    <a:pt x="852" y="903"/>
                  </a:lnTo>
                  <a:lnTo>
                    <a:pt x="890" y="839"/>
                  </a:lnTo>
                  <a:lnTo>
                    <a:pt x="908" y="769"/>
                  </a:lnTo>
                  <a:lnTo>
                    <a:pt x="915" y="750"/>
                  </a:lnTo>
                  <a:lnTo>
                    <a:pt x="921" y="731"/>
                  </a:lnTo>
                  <a:lnTo>
                    <a:pt x="927" y="725"/>
                  </a:lnTo>
                  <a:lnTo>
                    <a:pt x="946" y="718"/>
                  </a:lnTo>
                  <a:lnTo>
                    <a:pt x="952" y="725"/>
                  </a:lnTo>
                  <a:lnTo>
                    <a:pt x="964" y="725"/>
                  </a:lnTo>
                  <a:lnTo>
                    <a:pt x="971" y="737"/>
                  </a:lnTo>
                  <a:lnTo>
                    <a:pt x="971" y="750"/>
                  </a:lnTo>
                  <a:lnTo>
                    <a:pt x="927" y="1068"/>
                  </a:lnTo>
                  <a:lnTo>
                    <a:pt x="921" y="1087"/>
                  </a:lnTo>
                  <a:lnTo>
                    <a:pt x="921" y="1106"/>
                  </a:lnTo>
                  <a:lnTo>
                    <a:pt x="908" y="1113"/>
                  </a:lnTo>
                  <a:lnTo>
                    <a:pt x="896" y="1113"/>
                  </a:lnTo>
                  <a:lnTo>
                    <a:pt x="871" y="1113"/>
                  </a:lnTo>
                  <a:lnTo>
                    <a:pt x="56" y="1113"/>
                  </a:lnTo>
                  <a:lnTo>
                    <a:pt x="38" y="1113"/>
                  </a:lnTo>
                  <a:lnTo>
                    <a:pt x="25" y="1113"/>
                  </a:lnTo>
                  <a:lnTo>
                    <a:pt x="19" y="1113"/>
                  </a:lnTo>
                  <a:lnTo>
                    <a:pt x="7" y="1106"/>
                  </a:lnTo>
                  <a:lnTo>
                    <a:pt x="0" y="1100"/>
                  </a:lnTo>
                  <a:lnTo>
                    <a:pt x="0" y="1087"/>
                  </a:lnTo>
                  <a:lnTo>
                    <a:pt x="0" y="1081"/>
                  </a:lnTo>
                  <a:lnTo>
                    <a:pt x="0" y="1075"/>
                  </a:lnTo>
                  <a:lnTo>
                    <a:pt x="7" y="1068"/>
                  </a:lnTo>
                  <a:lnTo>
                    <a:pt x="19" y="1055"/>
                  </a:lnTo>
                  <a:lnTo>
                    <a:pt x="616" y="57"/>
                  </a:lnTo>
                  <a:lnTo>
                    <a:pt x="486" y="57"/>
                  </a:lnTo>
                  <a:lnTo>
                    <a:pt x="436" y="57"/>
                  </a:lnTo>
                  <a:lnTo>
                    <a:pt x="374" y="70"/>
                  </a:lnTo>
                  <a:lnTo>
                    <a:pt x="299" y="89"/>
                  </a:lnTo>
                  <a:lnTo>
                    <a:pt x="231" y="120"/>
                  </a:lnTo>
                  <a:lnTo>
                    <a:pt x="168" y="165"/>
                  </a:lnTo>
                  <a:lnTo>
                    <a:pt x="137" y="216"/>
                  </a:lnTo>
                  <a:lnTo>
                    <a:pt x="119" y="260"/>
                  </a:lnTo>
                  <a:lnTo>
                    <a:pt x="112" y="292"/>
                  </a:lnTo>
                  <a:lnTo>
                    <a:pt x="106" y="305"/>
                  </a:lnTo>
                  <a:lnTo>
                    <a:pt x="94" y="318"/>
                  </a:lnTo>
                  <a:lnTo>
                    <a:pt x="81" y="318"/>
                  </a:lnTo>
                  <a:lnTo>
                    <a:pt x="75" y="318"/>
                  </a:lnTo>
                  <a:lnTo>
                    <a:pt x="63" y="311"/>
                  </a:lnTo>
                  <a:lnTo>
                    <a:pt x="56" y="299"/>
                  </a:lnTo>
                  <a:lnTo>
                    <a:pt x="56" y="286"/>
                  </a:lnTo>
                  <a:lnTo>
                    <a:pt x="56" y="267"/>
                  </a:lnTo>
                  <a:lnTo>
                    <a:pt x="81" y="44"/>
                  </a:lnTo>
                  <a:lnTo>
                    <a:pt x="81" y="25"/>
                  </a:lnTo>
                  <a:lnTo>
                    <a:pt x="88" y="12"/>
                  </a:lnTo>
                  <a:lnTo>
                    <a:pt x="94" y="6"/>
                  </a:lnTo>
                  <a:lnTo>
                    <a:pt x="100" y="0"/>
                  </a:lnTo>
                  <a:lnTo>
                    <a:pt x="119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20538" y="3789"/>
              <a:ext cx="373" cy="162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7" y="12"/>
                </a:cxn>
                <a:cxn ang="0">
                  <a:pos x="69" y="38"/>
                </a:cxn>
                <a:cxn ang="0">
                  <a:pos x="112" y="82"/>
                </a:cxn>
                <a:cxn ang="0">
                  <a:pos x="168" y="139"/>
                </a:cxn>
                <a:cxn ang="0">
                  <a:pos x="218" y="216"/>
                </a:cxn>
                <a:cxn ang="0">
                  <a:pos x="267" y="311"/>
                </a:cxn>
                <a:cxn ang="0">
                  <a:pos x="323" y="445"/>
                </a:cxn>
                <a:cxn ang="0">
                  <a:pos x="355" y="585"/>
                </a:cxn>
                <a:cxn ang="0">
                  <a:pos x="367" y="706"/>
                </a:cxn>
                <a:cxn ang="0">
                  <a:pos x="373" y="814"/>
                </a:cxn>
                <a:cxn ang="0">
                  <a:pos x="373" y="814"/>
                </a:cxn>
                <a:cxn ang="0">
                  <a:pos x="367" y="966"/>
                </a:cxn>
                <a:cxn ang="0">
                  <a:pos x="336" y="1132"/>
                </a:cxn>
                <a:cxn ang="0">
                  <a:pos x="274" y="1310"/>
                </a:cxn>
                <a:cxn ang="0">
                  <a:pos x="224" y="1405"/>
                </a:cxn>
                <a:cxn ang="0">
                  <a:pos x="168" y="1488"/>
                </a:cxn>
                <a:cxn ang="0">
                  <a:pos x="118" y="1551"/>
                </a:cxn>
                <a:cxn ang="0">
                  <a:pos x="69" y="1596"/>
                </a:cxn>
                <a:cxn ang="0">
                  <a:pos x="37" y="1621"/>
                </a:cxn>
                <a:cxn ang="0">
                  <a:pos x="19" y="1628"/>
                </a:cxn>
                <a:cxn ang="0">
                  <a:pos x="13" y="1628"/>
                </a:cxn>
                <a:cxn ang="0">
                  <a:pos x="6" y="1621"/>
                </a:cxn>
                <a:cxn ang="0">
                  <a:pos x="0" y="1615"/>
                </a:cxn>
                <a:cxn ang="0">
                  <a:pos x="0" y="1609"/>
                </a:cxn>
                <a:cxn ang="0">
                  <a:pos x="6" y="1609"/>
                </a:cxn>
                <a:cxn ang="0">
                  <a:pos x="6" y="1602"/>
                </a:cxn>
                <a:cxn ang="0">
                  <a:pos x="13" y="1596"/>
                </a:cxn>
                <a:cxn ang="0">
                  <a:pos x="25" y="1583"/>
                </a:cxn>
                <a:cxn ang="0">
                  <a:pos x="112" y="1475"/>
                </a:cxn>
                <a:cxn ang="0">
                  <a:pos x="180" y="1354"/>
                </a:cxn>
                <a:cxn ang="0">
                  <a:pos x="230" y="1227"/>
                </a:cxn>
                <a:cxn ang="0">
                  <a:pos x="261" y="1094"/>
                </a:cxn>
                <a:cxn ang="0">
                  <a:pos x="274" y="954"/>
                </a:cxn>
                <a:cxn ang="0">
                  <a:pos x="280" y="814"/>
                </a:cxn>
                <a:cxn ang="0">
                  <a:pos x="267" y="623"/>
                </a:cxn>
                <a:cxn ang="0">
                  <a:pos x="236" y="445"/>
                </a:cxn>
                <a:cxn ang="0">
                  <a:pos x="187" y="292"/>
                </a:cxn>
                <a:cxn ang="0">
                  <a:pos x="118" y="165"/>
                </a:cxn>
                <a:cxn ang="0">
                  <a:pos x="31" y="57"/>
                </a:cxn>
                <a:cxn ang="0">
                  <a:pos x="19" y="44"/>
                </a:cxn>
                <a:cxn ang="0">
                  <a:pos x="13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2"/>
                </a:cxn>
                <a:cxn ang="0">
                  <a:pos x="13" y="6"/>
                </a:cxn>
                <a:cxn ang="0">
                  <a:pos x="19" y="0"/>
                </a:cxn>
              </a:cxnLst>
              <a:rect l="0" t="0" r="r" b="b"/>
              <a:pathLst>
                <a:path w="373" h="1628">
                  <a:moveTo>
                    <a:pt x="19" y="0"/>
                  </a:moveTo>
                  <a:lnTo>
                    <a:pt x="37" y="12"/>
                  </a:lnTo>
                  <a:lnTo>
                    <a:pt x="69" y="38"/>
                  </a:lnTo>
                  <a:lnTo>
                    <a:pt x="112" y="82"/>
                  </a:lnTo>
                  <a:lnTo>
                    <a:pt x="168" y="139"/>
                  </a:lnTo>
                  <a:lnTo>
                    <a:pt x="218" y="216"/>
                  </a:lnTo>
                  <a:lnTo>
                    <a:pt x="267" y="311"/>
                  </a:lnTo>
                  <a:lnTo>
                    <a:pt x="323" y="445"/>
                  </a:lnTo>
                  <a:lnTo>
                    <a:pt x="355" y="585"/>
                  </a:lnTo>
                  <a:lnTo>
                    <a:pt x="367" y="706"/>
                  </a:lnTo>
                  <a:lnTo>
                    <a:pt x="373" y="814"/>
                  </a:lnTo>
                  <a:lnTo>
                    <a:pt x="373" y="814"/>
                  </a:lnTo>
                  <a:lnTo>
                    <a:pt x="367" y="966"/>
                  </a:lnTo>
                  <a:lnTo>
                    <a:pt x="336" y="1132"/>
                  </a:lnTo>
                  <a:lnTo>
                    <a:pt x="274" y="1310"/>
                  </a:lnTo>
                  <a:lnTo>
                    <a:pt x="224" y="1405"/>
                  </a:lnTo>
                  <a:lnTo>
                    <a:pt x="168" y="1488"/>
                  </a:lnTo>
                  <a:lnTo>
                    <a:pt x="118" y="1551"/>
                  </a:lnTo>
                  <a:lnTo>
                    <a:pt x="69" y="1596"/>
                  </a:lnTo>
                  <a:lnTo>
                    <a:pt x="37" y="1621"/>
                  </a:lnTo>
                  <a:lnTo>
                    <a:pt x="19" y="1628"/>
                  </a:lnTo>
                  <a:lnTo>
                    <a:pt x="13" y="1628"/>
                  </a:lnTo>
                  <a:lnTo>
                    <a:pt x="6" y="1621"/>
                  </a:lnTo>
                  <a:lnTo>
                    <a:pt x="0" y="1615"/>
                  </a:lnTo>
                  <a:lnTo>
                    <a:pt x="0" y="1609"/>
                  </a:lnTo>
                  <a:lnTo>
                    <a:pt x="6" y="1609"/>
                  </a:lnTo>
                  <a:lnTo>
                    <a:pt x="6" y="1602"/>
                  </a:lnTo>
                  <a:lnTo>
                    <a:pt x="13" y="1596"/>
                  </a:lnTo>
                  <a:lnTo>
                    <a:pt x="25" y="1583"/>
                  </a:lnTo>
                  <a:lnTo>
                    <a:pt x="112" y="1475"/>
                  </a:lnTo>
                  <a:lnTo>
                    <a:pt x="180" y="1354"/>
                  </a:lnTo>
                  <a:lnTo>
                    <a:pt x="230" y="1227"/>
                  </a:lnTo>
                  <a:lnTo>
                    <a:pt x="261" y="1094"/>
                  </a:lnTo>
                  <a:lnTo>
                    <a:pt x="274" y="954"/>
                  </a:lnTo>
                  <a:lnTo>
                    <a:pt x="280" y="814"/>
                  </a:lnTo>
                  <a:lnTo>
                    <a:pt x="267" y="623"/>
                  </a:lnTo>
                  <a:lnTo>
                    <a:pt x="236" y="445"/>
                  </a:lnTo>
                  <a:lnTo>
                    <a:pt x="187" y="292"/>
                  </a:lnTo>
                  <a:lnTo>
                    <a:pt x="118" y="165"/>
                  </a:lnTo>
                  <a:lnTo>
                    <a:pt x="31" y="57"/>
                  </a:lnTo>
                  <a:lnTo>
                    <a:pt x="19" y="44"/>
                  </a:lnTo>
                  <a:lnTo>
                    <a:pt x="13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as open string webs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63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</a:t>
            </a:r>
            <a:r>
              <a:rPr lang="en-US" sz="2800" dirty="0" err="1" smtClean="0">
                <a:solidFill>
                  <a:srgbClr val="0066FF"/>
                </a:solidFill>
              </a:rPr>
              <a:t>solitons</a:t>
            </a:r>
            <a:r>
              <a:rPr lang="en-US" sz="2800" dirty="0" smtClean="0">
                <a:solidFill>
                  <a:srgbClr val="0066FF"/>
                </a:solidFill>
              </a:rPr>
              <a:t> on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dirty="0" smtClean="0">
                <a:solidFill>
                  <a:srgbClr val="0066FF"/>
                </a:solidFill>
              </a:rPr>
              <a:t> we  define an index 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 :=</a:t>
            </a:r>
            <a:r>
              <a:rPr lang="en-US" sz="2800" dirty="0" smtClean="0">
                <a:solidFill>
                  <a:srgbClr val="0066FF"/>
                </a:solidFill>
              </a:rPr>
              <a:t> signed sum over open string webs beginning and ending at z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52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for </a:t>
            </a:r>
            <a:r>
              <a:rPr lang="en-US" sz="2800" dirty="0" err="1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2800" dirty="0" smtClean="0">
                <a:solidFill>
                  <a:srgbClr val="FF0000"/>
                </a:solidFill>
              </a:rPr>
              <a:t>  correspond to open string webs on C which  begin and end at z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84983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in Coupled 2d4d Systems</a:t>
            </a:r>
            <a:endParaRPr lang="en-US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010400" y="5638800"/>
            <a:ext cx="1600201" cy="706221"/>
            <a:chOff x="743" y="1222"/>
            <a:chExt cx="5463" cy="2411"/>
          </a:xfrm>
          <a:solidFill>
            <a:srgbClr val="6600FF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743" y="1939"/>
              <a:ext cx="1195" cy="1526"/>
            </a:xfrm>
            <a:custGeom>
              <a:avLst/>
              <a:gdLst/>
              <a:ahLst/>
              <a:cxnLst>
                <a:cxn ang="0">
                  <a:pos x="433" y="2"/>
                </a:cxn>
                <a:cxn ang="0">
                  <a:pos x="475" y="41"/>
                </a:cxn>
                <a:cxn ang="0">
                  <a:pos x="473" y="88"/>
                </a:cxn>
                <a:cxn ang="0">
                  <a:pos x="455" y="162"/>
                </a:cxn>
                <a:cxn ang="0">
                  <a:pos x="443" y="217"/>
                </a:cxn>
                <a:cxn ang="0">
                  <a:pos x="321" y="752"/>
                </a:cxn>
                <a:cxn ang="0">
                  <a:pos x="328" y="887"/>
                </a:cxn>
                <a:cxn ang="0">
                  <a:pos x="382" y="973"/>
                </a:cxn>
                <a:cxn ang="0">
                  <a:pos x="483" y="1004"/>
                </a:cxn>
                <a:cxn ang="0">
                  <a:pos x="602" y="971"/>
                </a:cxn>
                <a:cxn ang="0">
                  <a:pos x="693" y="898"/>
                </a:cxn>
                <a:cxn ang="0">
                  <a:pos x="749" y="820"/>
                </a:cxn>
                <a:cxn ang="0">
                  <a:pos x="771" y="767"/>
                </a:cxn>
                <a:cxn ang="0">
                  <a:pos x="804" y="638"/>
                </a:cxn>
                <a:cxn ang="0">
                  <a:pos x="932" y="110"/>
                </a:cxn>
                <a:cxn ang="0">
                  <a:pos x="968" y="46"/>
                </a:cxn>
                <a:cxn ang="0">
                  <a:pos x="1010" y="30"/>
                </a:cxn>
                <a:cxn ang="0">
                  <a:pos x="1054" y="41"/>
                </a:cxn>
                <a:cxn ang="0">
                  <a:pos x="1082" y="92"/>
                </a:cxn>
                <a:cxn ang="0">
                  <a:pos x="1073" y="142"/>
                </a:cxn>
                <a:cxn ang="0">
                  <a:pos x="1056" y="223"/>
                </a:cxn>
                <a:cxn ang="0">
                  <a:pos x="1038" y="296"/>
                </a:cxn>
                <a:cxn ang="0">
                  <a:pos x="1017" y="383"/>
                </a:cxn>
                <a:cxn ang="0">
                  <a:pos x="941" y="699"/>
                </a:cxn>
                <a:cxn ang="0">
                  <a:pos x="913" y="829"/>
                </a:cxn>
                <a:cxn ang="0">
                  <a:pos x="904" y="916"/>
                </a:cxn>
                <a:cxn ang="0">
                  <a:pos x="932" y="989"/>
                </a:cxn>
                <a:cxn ang="0">
                  <a:pos x="998" y="997"/>
                </a:cxn>
                <a:cxn ang="0">
                  <a:pos x="1064" y="931"/>
                </a:cxn>
                <a:cxn ang="0">
                  <a:pos x="1113" y="809"/>
                </a:cxn>
                <a:cxn ang="0">
                  <a:pos x="1145" y="693"/>
                </a:cxn>
                <a:cxn ang="0">
                  <a:pos x="1171" y="673"/>
                </a:cxn>
                <a:cxn ang="0">
                  <a:pos x="1190" y="681"/>
                </a:cxn>
                <a:cxn ang="0">
                  <a:pos x="1195" y="695"/>
                </a:cxn>
                <a:cxn ang="0">
                  <a:pos x="1187" y="738"/>
                </a:cxn>
                <a:cxn ang="0">
                  <a:pos x="1164" y="829"/>
                </a:cxn>
                <a:cxn ang="0">
                  <a:pos x="1129" y="925"/>
                </a:cxn>
                <a:cxn ang="0">
                  <a:pos x="1063" y="1015"/>
                </a:cxn>
                <a:cxn ang="0">
                  <a:pos x="967" y="1052"/>
                </a:cxn>
                <a:cxn ang="0">
                  <a:pos x="853" y="1019"/>
                </a:cxn>
                <a:cxn ang="0">
                  <a:pos x="780" y="927"/>
                </a:cxn>
                <a:cxn ang="0">
                  <a:pos x="703" y="956"/>
                </a:cxn>
                <a:cxn ang="0">
                  <a:pos x="607" y="1023"/>
                </a:cxn>
                <a:cxn ang="0">
                  <a:pos x="475" y="1052"/>
                </a:cxn>
                <a:cxn ang="0">
                  <a:pos x="377" y="1039"/>
                </a:cxn>
                <a:cxn ang="0">
                  <a:pos x="260" y="978"/>
                </a:cxn>
                <a:cxn ang="0">
                  <a:pos x="204" y="1221"/>
                </a:cxn>
                <a:cxn ang="0">
                  <a:pos x="167" y="1376"/>
                </a:cxn>
                <a:cxn ang="0">
                  <a:pos x="146" y="1457"/>
                </a:cxn>
                <a:cxn ang="0">
                  <a:pos x="134" y="1486"/>
                </a:cxn>
                <a:cxn ang="0">
                  <a:pos x="87" y="1523"/>
                </a:cxn>
                <a:cxn ang="0">
                  <a:pos x="24" y="1515"/>
                </a:cxn>
                <a:cxn ang="0">
                  <a:pos x="0" y="1464"/>
                </a:cxn>
                <a:cxn ang="0">
                  <a:pos x="7" y="1427"/>
                </a:cxn>
                <a:cxn ang="0">
                  <a:pos x="344" y="37"/>
                </a:cxn>
                <a:cxn ang="0">
                  <a:pos x="386" y="6"/>
                </a:cxn>
              </a:cxnLst>
              <a:rect l="0" t="0" r="r" b="b"/>
              <a:pathLst>
                <a:path w="1195" h="1526">
                  <a:moveTo>
                    <a:pt x="406" y="0"/>
                  </a:moveTo>
                  <a:lnTo>
                    <a:pt x="412" y="0"/>
                  </a:lnTo>
                  <a:lnTo>
                    <a:pt x="433" y="2"/>
                  </a:lnTo>
                  <a:lnTo>
                    <a:pt x="452" y="11"/>
                  </a:lnTo>
                  <a:lnTo>
                    <a:pt x="466" y="24"/>
                  </a:lnTo>
                  <a:lnTo>
                    <a:pt x="475" y="41"/>
                  </a:lnTo>
                  <a:lnTo>
                    <a:pt x="478" y="63"/>
                  </a:lnTo>
                  <a:lnTo>
                    <a:pt x="476" y="72"/>
                  </a:lnTo>
                  <a:lnTo>
                    <a:pt x="473" y="88"/>
                  </a:lnTo>
                  <a:lnTo>
                    <a:pt x="468" y="110"/>
                  </a:lnTo>
                  <a:lnTo>
                    <a:pt x="461" y="134"/>
                  </a:lnTo>
                  <a:lnTo>
                    <a:pt x="455" y="162"/>
                  </a:lnTo>
                  <a:lnTo>
                    <a:pt x="448" y="188"/>
                  </a:lnTo>
                  <a:lnTo>
                    <a:pt x="443" y="212"/>
                  </a:lnTo>
                  <a:lnTo>
                    <a:pt x="443" y="217"/>
                  </a:lnTo>
                  <a:lnTo>
                    <a:pt x="349" y="607"/>
                  </a:lnTo>
                  <a:lnTo>
                    <a:pt x="328" y="703"/>
                  </a:lnTo>
                  <a:lnTo>
                    <a:pt x="321" y="752"/>
                  </a:lnTo>
                  <a:lnTo>
                    <a:pt x="317" y="804"/>
                  </a:lnTo>
                  <a:lnTo>
                    <a:pt x="319" y="848"/>
                  </a:lnTo>
                  <a:lnTo>
                    <a:pt x="328" y="887"/>
                  </a:lnTo>
                  <a:lnTo>
                    <a:pt x="340" y="921"/>
                  </a:lnTo>
                  <a:lnTo>
                    <a:pt x="359" y="951"/>
                  </a:lnTo>
                  <a:lnTo>
                    <a:pt x="382" y="973"/>
                  </a:lnTo>
                  <a:lnTo>
                    <a:pt x="412" y="989"/>
                  </a:lnTo>
                  <a:lnTo>
                    <a:pt x="445" y="1001"/>
                  </a:lnTo>
                  <a:lnTo>
                    <a:pt x="483" y="1004"/>
                  </a:lnTo>
                  <a:lnTo>
                    <a:pt x="527" y="1001"/>
                  </a:lnTo>
                  <a:lnTo>
                    <a:pt x="565" y="988"/>
                  </a:lnTo>
                  <a:lnTo>
                    <a:pt x="602" y="971"/>
                  </a:lnTo>
                  <a:lnTo>
                    <a:pt x="637" y="949"/>
                  </a:lnTo>
                  <a:lnTo>
                    <a:pt x="667" y="923"/>
                  </a:lnTo>
                  <a:lnTo>
                    <a:pt x="693" y="898"/>
                  </a:lnTo>
                  <a:lnTo>
                    <a:pt x="715" y="870"/>
                  </a:lnTo>
                  <a:lnTo>
                    <a:pt x="733" y="844"/>
                  </a:lnTo>
                  <a:lnTo>
                    <a:pt x="749" y="820"/>
                  </a:lnTo>
                  <a:lnTo>
                    <a:pt x="759" y="802"/>
                  </a:lnTo>
                  <a:lnTo>
                    <a:pt x="766" y="789"/>
                  </a:lnTo>
                  <a:lnTo>
                    <a:pt x="771" y="767"/>
                  </a:lnTo>
                  <a:lnTo>
                    <a:pt x="778" y="745"/>
                  </a:lnTo>
                  <a:lnTo>
                    <a:pt x="794" y="679"/>
                  </a:lnTo>
                  <a:lnTo>
                    <a:pt x="804" y="638"/>
                  </a:lnTo>
                  <a:lnTo>
                    <a:pt x="815" y="592"/>
                  </a:lnTo>
                  <a:lnTo>
                    <a:pt x="827" y="544"/>
                  </a:lnTo>
                  <a:lnTo>
                    <a:pt x="932" y="110"/>
                  </a:lnTo>
                  <a:lnTo>
                    <a:pt x="941" y="81"/>
                  </a:lnTo>
                  <a:lnTo>
                    <a:pt x="955" y="61"/>
                  </a:lnTo>
                  <a:lnTo>
                    <a:pt x="968" y="46"/>
                  </a:lnTo>
                  <a:lnTo>
                    <a:pt x="984" y="37"/>
                  </a:lnTo>
                  <a:lnTo>
                    <a:pt x="998" y="31"/>
                  </a:lnTo>
                  <a:lnTo>
                    <a:pt x="1010" y="30"/>
                  </a:lnTo>
                  <a:lnTo>
                    <a:pt x="1019" y="30"/>
                  </a:lnTo>
                  <a:lnTo>
                    <a:pt x="1038" y="31"/>
                  </a:lnTo>
                  <a:lnTo>
                    <a:pt x="1054" y="41"/>
                  </a:lnTo>
                  <a:lnTo>
                    <a:pt x="1070" y="53"/>
                  </a:lnTo>
                  <a:lnTo>
                    <a:pt x="1078" y="70"/>
                  </a:lnTo>
                  <a:lnTo>
                    <a:pt x="1082" y="92"/>
                  </a:lnTo>
                  <a:lnTo>
                    <a:pt x="1080" y="103"/>
                  </a:lnTo>
                  <a:lnTo>
                    <a:pt x="1077" y="120"/>
                  </a:lnTo>
                  <a:lnTo>
                    <a:pt x="1073" y="142"/>
                  </a:lnTo>
                  <a:lnTo>
                    <a:pt x="1068" y="168"/>
                  </a:lnTo>
                  <a:lnTo>
                    <a:pt x="1061" y="195"/>
                  </a:lnTo>
                  <a:lnTo>
                    <a:pt x="1056" y="223"/>
                  </a:lnTo>
                  <a:lnTo>
                    <a:pt x="1051" y="248"/>
                  </a:lnTo>
                  <a:lnTo>
                    <a:pt x="1045" y="269"/>
                  </a:lnTo>
                  <a:lnTo>
                    <a:pt x="1038" y="296"/>
                  </a:lnTo>
                  <a:lnTo>
                    <a:pt x="1030" y="326"/>
                  </a:lnTo>
                  <a:lnTo>
                    <a:pt x="1023" y="355"/>
                  </a:lnTo>
                  <a:lnTo>
                    <a:pt x="1017" y="383"/>
                  </a:lnTo>
                  <a:lnTo>
                    <a:pt x="1012" y="405"/>
                  </a:lnTo>
                  <a:lnTo>
                    <a:pt x="949" y="657"/>
                  </a:lnTo>
                  <a:lnTo>
                    <a:pt x="941" y="699"/>
                  </a:lnTo>
                  <a:lnTo>
                    <a:pt x="930" y="743"/>
                  </a:lnTo>
                  <a:lnTo>
                    <a:pt x="920" y="789"/>
                  </a:lnTo>
                  <a:lnTo>
                    <a:pt x="913" y="829"/>
                  </a:lnTo>
                  <a:lnTo>
                    <a:pt x="906" y="868"/>
                  </a:lnTo>
                  <a:lnTo>
                    <a:pt x="904" y="898"/>
                  </a:lnTo>
                  <a:lnTo>
                    <a:pt x="904" y="916"/>
                  </a:lnTo>
                  <a:lnTo>
                    <a:pt x="911" y="956"/>
                  </a:lnTo>
                  <a:lnTo>
                    <a:pt x="920" y="975"/>
                  </a:lnTo>
                  <a:lnTo>
                    <a:pt x="932" y="989"/>
                  </a:lnTo>
                  <a:lnTo>
                    <a:pt x="948" y="999"/>
                  </a:lnTo>
                  <a:lnTo>
                    <a:pt x="970" y="1002"/>
                  </a:lnTo>
                  <a:lnTo>
                    <a:pt x="998" y="997"/>
                  </a:lnTo>
                  <a:lnTo>
                    <a:pt x="1023" y="984"/>
                  </a:lnTo>
                  <a:lnTo>
                    <a:pt x="1045" y="960"/>
                  </a:lnTo>
                  <a:lnTo>
                    <a:pt x="1064" y="931"/>
                  </a:lnTo>
                  <a:lnTo>
                    <a:pt x="1082" y="896"/>
                  </a:lnTo>
                  <a:lnTo>
                    <a:pt x="1098" y="855"/>
                  </a:lnTo>
                  <a:lnTo>
                    <a:pt x="1113" y="809"/>
                  </a:lnTo>
                  <a:lnTo>
                    <a:pt x="1127" y="763"/>
                  </a:lnTo>
                  <a:lnTo>
                    <a:pt x="1140" y="714"/>
                  </a:lnTo>
                  <a:lnTo>
                    <a:pt x="1145" y="693"/>
                  </a:lnTo>
                  <a:lnTo>
                    <a:pt x="1148" y="681"/>
                  </a:lnTo>
                  <a:lnTo>
                    <a:pt x="1157" y="675"/>
                  </a:lnTo>
                  <a:lnTo>
                    <a:pt x="1171" y="673"/>
                  </a:lnTo>
                  <a:lnTo>
                    <a:pt x="1180" y="673"/>
                  </a:lnTo>
                  <a:lnTo>
                    <a:pt x="1187" y="677"/>
                  </a:lnTo>
                  <a:lnTo>
                    <a:pt x="1190" y="681"/>
                  </a:lnTo>
                  <a:lnTo>
                    <a:pt x="1192" y="684"/>
                  </a:lnTo>
                  <a:lnTo>
                    <a:pt x="1195" y="688"/>
                  </a:lnTo>
                  <a:lnTo>
                    <a:pt x="1195" y="695"/>
                  </a:lnTo>
                  <a:lnTo>
                    <a:pt x="1194" y="701"/>
                  </a:lnTo>
                  <a:lnTo>
                    <a:pt x="1192" y="715"/>
                  </a:lnTo>
                  <a:lnTo>
                    <a:pt x="1187" y="738"/>
                  </a:lnTo>
                  <a:lnTo>
                    <a:pt x="1180" y="765"/>
                  </a:lnTo>
                  <a:lnTo>
                    <a:pt x="1173" y="796"/>
                  </a:lnTo>
                  <a:lnTo>
                    <a:pt x="1164" y="829"/>
                  </a:lnTo>
                  <a:lnTo>
                    <a:pt x="1154" y="863"/>
                  </a:lnTo>
                  <a:lnTo>
                    <a:pt x="1141" y="896"/>
                  </a:lnTo>
                  <a:lnTo>
                    <a:pt x="1129" y="925"/>
                  </a:lnTo>
                  <a:lnTo>
                    <a:pt x="1110" y="960"/>
                  </a:lnTo>
                  <a:lnTo>
                    <a:pt x="1089" y="989"/>
                  </a:lnTo>
                  <a:lnTo>
                    <a:pt x="1063" y="1015"/>
                  </a:lnTo>
                  <a:lnTo>
                    <a:pt x="1035" y="1035"/>
                  </a:lnTo>
                  <a:lnTo>
                    <a:pt x="1003" y="1048"/>
                  </a:lnTo>
                  <a:lnTo>
                    <a:pt x="967" y="1052"/>
                  </a:lnTo>
                  <a:lnTo>
                    <a:pt x="927" y="1048"/>
                  </a:lnTo>
                  <a:lnTo>
                    <a:pt x="888" y="1037"/>
                  </a:lnTo>
                  <a:lnTo>
                    <a:pt x="853" y="1019"/>
                  </a:lnTo>
                  <a:lnTo>
                    <a:pt x="824" y="993"/>
                  </a:lnTo>
                  <a:lnTo>
                    <a:pt x="799" y="964"/>
                  </a:lnTo>
                  <a:lnTo>
                    <a:pt x="780" y="927"/>
                  </a:lnTo>
                  <a:lnTo>
                    <a:pt x="770" y="885"/>
                  </a:lnTo>
                  <a:lnTo>
                    <a:pt x="750" y="907"/>
                  </a:lnTo>
                  <a:lnTo>
                    <a:pt x="703" y="956"/>
                  </a:lnTo>
                  <a:lnTo>
                    <a:pt x="675" y="980"/>
                  </a:lnTo>
                  <a:lnTo>
                    <a:pt x="644" y="1002"/>
                  </a:lnTo>
                  <a:lnTo>
                    <a:pt x="607" y="1023"/>
                  </a:lnTo>
                  <a:lnTo>
                    <a:pt x="569" y="1037"/>
                  </a:lnTo>
                  <a:lnTo>
                    <a:pt x="523" y="1048"/>
                  </a:lnTo>
                  <a:lnTo>
                    <a:pt x="475" y="1052"/>
                  </a:lnTo>
                  <a:lnTo>
                    <a:pt x="448" y="1050"/>
                  </a:lnTo>
                  <a:lnTo>
                    <a:pt x="415" y="1046"/>
                  </a:lnTo>
                  <a:lnTo>
                    <a:pt x="377" y="1039"/>
                  </a:lnTo>
                  <a:lnTo>
                    <a:pt x="338" y="1024"/>
                  </a:lnTo>
                  <a:lnTo>
                    <a:pt x="298" y="1006"/>
                  </a:lnTo>
                  <a:lnTo>
                    <a:pt x="260" y="978"/>
                  </a:lnTo>
                  <a:lnTo>
                    <a:pt x="239" y="1070"/>
                  </a:lnTo>
                  <a:lnTo>
                    <a:pt x="220" y="1151"/>
                  </a:lnTo>
                  <a:lnTo>
                    <a:pt x="204" y="1221"/>
                  </a:lnTo>
                  <a:lnTo>
                    <a:pt x="190" y="1282"/>
                  </a:lnTo>
                  <a:lnTo>
                    <a:pt x="178" y="1333"/>
                  </a:lnTo>
                  <a:lnTo>
                    <a:pt x="167" y="1376"/>
                  </a:lnTo>
                  <a:lnTo>
                    <a:pt x="160" y="1409"/>
                  </a:lnTo>
                  <a:lnTo>
                    <a:pt x="153" y="1436"/>
                  </a:lnTo>
                  <a:lnTo>
                    <a:pt x="146" y="1457"/>
                  </a:lnTo>
                  <a:lnTo>
                    <a:pt x="143" y="1469"/>
                  </a:lnTo>
                  <a:lnTo>
                    <a:pt x="139" y="1479"/>
                  </a:lnTo>
                  <a:lnTo>
                    <a:pt x="134" y="1486"/>
                  </a:lnTo>
                  <a:lnTo>
                    <a:pt x="124" y="1499"/>
                  </a:lnTo>
                  <a:lnTo>
                    <a:pt x="108" y="1512"/>
                  </a:lnTo>
                  <a:lnTo>
                    <a:pt x="87" y="1523"/>
                  </a:lnTo>
                  <a:lnTo>
                    <a:pt x="63" y="1526"/>
                  </a:lnTo>
                  <a:lnTo>
                    <a:pt x="42" y="1523"/>
                  </a:lnTo>
                  <a:lnTo>
                    <a:pt x="24" y="1515"/>
                  </a:lnTo>
                  <a:lnTo>
                    <a:pt x="10" y="1503"/>
                  </a:lnTo>
                  <a:lnTo>
                    <a:pt x="3" y="1484"/>
                  </a:lnTo>
                  <a:lnTo>
                    <a:pt x="0" y="1464"/>
                  </a:lnTo>
                  <a:lnTo>
                    <a:pt x="0" y="1455"/>
                  </a:lnTo>
                  <a:lnTo>
                    <a:pt x="3" y="1446"/>
                  </a:lnTo>
                  <a:lnTo>
                    <a:pt x="7" y="1427"/>
                  </a:lnTo>
                  <a:lnTo>
                    <a:pt x="324" y="85"/>
                  </a:lnTo>
                  <a:lnTo>
                    <a:pt x="333" y="57"/>
                  </a:lnTo>
                  <a:lnTo>
                    <a:pt x="344" y="37"/>
                  </a:lnTo>
                  <a:lnTo>
                    <a:pt x="358" y="22"/>
                  </a:lnTo>
                  <a:lnTo>
                    <a:pt x="372" y="11"/>
                  </a:lnTo>
                  <a:lnTo>
                    <a:pt x="386" y="6"/>
                  </a:lnTo>
                  <a:lnTo>
                    <a:pt x="398" y="2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225" y="1222"/>
              <a:ext cx="511" cy="2321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506" y="7"/>
                </a:cxn>
                <a:cxn ang="0">
                  <a:pos x="511" y="18"/>
                </a:cxn>
                <a:cxn ang="0">
                  <a:pos x="509" y="33"/>
                </a:cxn>
                <a:cxn ang="0">
                  <a:pos x="495" y="50"/>
                </a:cxn>
                <a:cxn ang="0">
                  <a:pos x="417" y="138"/>
                </a:cxn>
                <a:cxn ang="0">
                  <a:pos x="310" y="300"/>
                </a:cxn>
                <a:cxn ang="0">
                  <a:pos x="234" y="476"/>
                </a:cxn>
                <a:cxn ang="0">
                  <a:pos x="178" y="664"/>
                </a:cxn>
                <a:cxn ang="0">
                  <a:pos x="145" y="859"/>
                </a:cxn>
                <a:cxn ang="0">
                  <a:pos x="129" y="1059"/>
                </a:cxn>
                <a:cxn ang="0">
                  <a:pos x="129" y="1243"/>
                </a:cxn>
                <a:cxn ang="0">
                  <a:pos x="139" y="1416"/>
                </a:cxn>
                <a:cxn ang="0">
                  <a:pos x="165" y="1592"/>
                </a:cxn>
                <a:cxn ang="0">
                  <a:pos x="209" y="1769"/>
                </a:cxn>
                <a:cxn ang="0">
                  <a:pos x="272" y="1940"/>
                </a:cxn>
                <a:cxn ang="0">
                  <a:pos x="359" y="2102"/>
                </a:cxn>
                <a:cxn ang="0">
                  <a:pos x="473" y="2247"/>
                </a:cxn>
                <a:cxn ang="0">
                  <a:pos x="506" y="2284"/>
                </a:cxn>
                <a:cxn ang="0">
                  <a:pos x="511" y="2295"/>
                </a:cxn>
                <a:cxn ang="0">
                  <a:pos x="508" y="2312"/>
                </a:cxn>
                <a:cxn ang="0">
                  <a:pos x="499" y="2319"/>
                </a:cxn>
                <a:cxn ang="0">
                  <a:pos x="487" y="2321"/>
                </a:cxn>
                <a:cxn ang="0">
                  <a:pos x="464" y="2308"/>
                </a:cxn>
                <a:cxn ang="0">
                  <a:pos x="419" y="2271"/>
                </a:cxn>
                <a:cxn ang="0">
                  <a:pos x="358" y="2210"/>
                </a:cxn>
                <a:cxn ang="0">
                  <a:pos x="288" y="2124"/>
                </a:cxn>
                <a:cxn ang="0">
                  <a:pos x="214" y="2015"/>
                </a:cxn>
                <a:cxn ang="0">
                  <a:pos x="145" y="1883"/>
                </a:cxn>
                <a:cxn ang="0">
                  <a:pos x="71" y="1686"/>
                </a:cxn>
                <a:cxn ang="0">
                  <a:pos x="28" y="1493"/>
                </a:cxn>
                <a:cxn ang="0">
                  <a:pos x="5" y="1313"/>
                </a:cxn>
                <a:cxn ang="0">
                  <a:pos x="0" y="1160"/>
                </a:cxn>
                <a:cxn ang="0">
                  <a:pos x="8" y="980"/>
                </a:cxn>
                <a:cxn ang="0">
                  <a:pos x="36" y="778"/>
                </a:cxn>
                <a:cxn ang="0">
                  <a:pos x="96" y="563"/>
                </a:cxn>
                <a:cxn ang="0">
                  <a:pos x="171" y="381"/>
                </a:cxn>
                <a:cxn ang="0">
                  <a:pos x="244" y="257"/>
                </a:cxn>
                <a:cxn ang="0">
                  <a:pos x="317" y="156"/>
                </a:cxn>
                <a:cxn ang="0">
                  <a:pos x="385" y="81"/>
                </a:cxn>
                <a:cxn ang="0">
                  <a:pos x="441" y="29"/>
                </a:cxn>
                <a:cxn ang="0">
                  <a:pos x="478" y="4"/>
                </a:cxn>
              </a:cxnLst>
              <a:rect l="0" t="0" r="r" b="b"/>
              <a:pathLst>
                <a:path w="511" h="2321">
                  <a:moveTo>
                    <a:pt x="487" y="0"/>
                  </a:moveTo>
                  <a:lnTo>
                    <a:pt x="492" y="0"/>
                  </a:lnTo>
                  <a:lnTo>
                    <a:pt x="502" y="4"/>
                  </a:lnTo>
                  <a:lnTo>
                    <a:pt x="506" y="7"/>
                  </a:lnTo>
                  <a:lnTo>
                    <a:pt x="509" y="13"/>
                  </a:lnTo>
                  <a:lnTo>
                    <a:pt x="511" y="18"/>
                  </a:lnTo>
                  <a:lnTo>
                    <a:pt x="511" y="29"/>
                  </a:lnTo>
                  <a:lnTo>
                    <a:pt x="509" y="33"/>
                  </a:lnTo>
                  <a:lnTo>
                    <a:pt x="504" y="39"/>
                  </a:lnTo>
                  <a:lnTo>
                    <a:pt x="495" y="50"/>
                  </a:lnTo>
                  <a:lnTo>
                    <a:pt x="480" y="62"/>
                  </a:lnTo>
                  <a:lnTo>
                    <a:pt x="417" y="138"/>
                  </a:lnTo>
                  <a:lnTo>
                    <a:pt x="361" y="217"/>
                  </a:lnTo>
                  <a:lnTo>
                    <a:pt x="310" y="300"/>
                  </a:lnTo>
                  <a:lnTo>
                    <a:pt x="268" y="388"/>
                  </a:lnTo>
                  <a:lnTo>
                    <a:pt x="234" y="476"/>
                  </a:lnTo>
                  <a:lnTo>
                    <a:pt x="202" y="570"/>
                  </a:lnTo>
                  <a:lnTo>
                    <a:pt x="178" y="664"/>
                  </a:lnTo>
                  <a:lnTo>
                    <a:pt x="159" y="761"/>
                  </a:lnTo>
                  <a:lnTo>
                    <a:pt x="145" y="859"/>
                  </a:lnTo>
                  <a:lnTo>
                    <a:pt x="134" y="958"/>
                  </a:lnTo>
                  <a:lnTo>
                    <a:pt x="129" y="1059"/>
                  </a:lnTo>
                  <a:lnTo>
                    <a:pt x="127" y="1160"/>
                  </a:lnTo>
                  <a:lnTo>
                    <a:pt x="129" y="1243"/>
                  </a:lnTo>
                  <a:lnTo>
                    <a:pt x="132" y="1328"/>
                  </a:lnTo>
                  <a:lnTo>
                    <a:pt x="139" y="1416"/>
                  </a:lnTo>
                  <a:lnTo>
                    <a:pt x="150" y="1504"/>
                  </a:lnTo>
                  <a:lnTo>
                    <a:pt x="165" y="1592"/>
                  </a:lnTo>
                  <a:lnTo>
                    <a:pt x="185" y="1681"/>
                  </a:lnTo>
                  <a:lnTo>
                    <a:pt x="209" y="1769"/>
                  </a:lnTo>
                  <a:lnTo>
                    <a:pt x="237" y="1855"/>
                  </a:lnTo>
                  <a:lnTo>
                    <a:pt x="272" y="1940"/>
                  </a:lnTo>
                  <a:lnTo>
                    <a:pt x="312" y="2023"/>
                  </a:lnTo>
                  <a:lnTo>
                    <a:pt x="359" y="2102"/>
                  </a:lnTo>
                  <a:lnTo>
                    <a:pt x="412" y="2177"/>
                  </a:lnTo>
                  <a:lnTo>
                    <a:pt x="473" y="2247"/>
                  </a:lnTo>
                  <a:lnTo>
                    <a:pt x="499" y="2275"/>
                  </a:lnTo>
                  <a:lnTo>
                    <a:pt x="506" y="2284"/>
                  </a:lnTo>
                  <a:lnTo>
                    <a:pt x="509" y="2289"/>
                  </a:lnTo>
                  <a:lnTo>
                    <a:pt x="511" y="2295"/>
                  </a:lnTo>
                  <a:lnTo>
                    <a:pt x="511" y="2306"/>
                  </a:lnTo>
                  <a:lnTo>
                    <a:pt x="508" y="2312"/>
                  </a:lnTo>
                  <a:lnTo>
                    <a:pt x="504" y="2315"/>
                  </a:lnTo>
                  <a:lnTo>
                    <a:pt x="499" y="2319"/>
                  </a:lnTo>
                  <a:lnTo>
                    <a:pt x="494" y="2321"/>
                  </a:lnTo>
                  <a:lnTo>
                    <a:pt x="487" y="2321"/>
                  </a:lnTo>
                  <a:lnTo>
                    <a:pt x="478" y="2317"/>
                  </a:lnTo>
                  <a:lnTo>
                    <a:pt x="464" y="2308"/>
                  </a:lnTo>
                  <a:lnTo>
                    <a:pt x="443" y="2293"/>
                  </a:lnTo>
                  <a:lnTo>
                    <a:pt x="419" y="2271"/>
                  </a:lnTo>
                  <a:lnTo>
                    <a:pt x="389" y="2243"/>
                  </a:lnTo>
                  <a:lnTo>
                    <a:pt x="358" y="2210"/>
                  </a:lnTo>
                  <a:lnTo>
                    <a:pt x="323" y="2170"/>
                  </a:lnTo>
                  <a:lnTo>
                    <a:pt x="288" y="2124"/>
                  </a:lnTo>
                  <a:lnTo>
                    <a:pt x="251" y="2072"/>
                  </a:lnTo>
                  <a:lnTo>
                    <a:pt x="214" y="2015"/>
                  </a:lnTo>
                  <a:lnTo>
                    <a:pt x="178" y="1953"/>
                  </a:lnTo>
                  <a:lnTo>
                    <a:pt x="145" y="1883"/>
                  </a:lnTo>
                  <a:lnTo>
                    <a:pt x="104" y="1786"/>
                  </a:lnTo>
                  <a:lnTo>
                    <a:pt x="71" y="1686"/>
                  </a:lnTo>
                  <a:lnTo>
                    <a:pt x="45" y="1589"/>
                  </a:lnTo>
                  <a:lnTo>
                    <a:pt x="28" y="1493"/>
                  </a:lnTo>
                  <a:lnTo>
                    <a:pt x="14" y="1401"/>
                  </a:lnTo>
                  <a:lnTo>
                    <a:pt x="5" y="1313"/>
                  </a:lnTo>
                  <a:lnTo>
                    <a:pt x="1" y="1234"/>
                  </a:lnTo>
                  <a:lnTo>
                    <a:pt x="0" y="1160"/>
                  </a:lnTo>
                  <a:lnTo>
                    <a:pt x="1" y="1074"/>
                  </a:lnTo>
                  <a:lnTo>
                    <a:pt x="8" y="980"/>
                  </a:lnTo>
                  <a:lnTo>
                    <a:pt x="19" y="881"/>
                  </a:lnTo>
                  <a:lnTo>
                    <a:pt x="36" y="778"/>
                  </a:lnTo>
                  <a:lnTo>
                    <a:pt x="63" y="671"/>
                  </a:lnTo>
                  <a:lnTo>
                    <a:pt x="96" y="563"/>
                  </a:lnTo>
                  <a:lnTo>
                    <a:pt x="138" y="452"/>
                  </a:lnTo>
                  <a:lnTo>
                    <a:pt x="171" y="381"/>
                  </a:lnTo>
                  <a:lnTo>
                    <a:pt x="207" y="316"/>
                  </a:lnTo>
                  <a:lnTo>
                    <a:pt x="244" y="257"/>
                  </a:lnTo>
                  <a:lnTo>
                    <a:pt x="282" y="204"/>
                  </a:lnTo>
                  <a:lnTo>
                    <a:pt x="317" y="156"/>
                  </a:lnTo>
                  <a:lnTo>
                    <a:pt x="354" y="116"/>
                  </a:lnTo>
                  <a:lnTo>
                    <a:pt x="385" y="81"/>
                  </a:lnTo>
                  <a:lnTo>
                    <a:pt x="415" y="51"/>
                  </a:lnTo>
                  <a:lnTo>
                    <a:pt x="441" y="29"/>
                  </a:lnTo>
                  <a:lnTo>
                    <a:pt x="462" y="13"/>
                  </a:lnTo>
                  <a:lnTo>
                    <a:pt x="478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891" y="1939"/>
              <a:ext cx="1163" cy="1525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632" y="90"/>
                </a:cxn>
                <a:cxn ang="0">
                  <a:pos x="706" y="210"/>
                </a:cxn>
                <a:cxn ang="0">
                  <a:pos x="775" y="416"/>
                </a:cxn>
                <a:cxn ang="0">
                  <a:pos x="810" y="607"/>
                </a:cxn>
                <a:cxn ang="0">
                  <a:pos x="816" y="730"/>
                </a:cxn>
                <a:cxn ang="0">
                  <a:pos x="1027" y="208"/>
                </a:cxn>
                <a:cxn ang="0">
                  <a:pos x="1121" y="28"/>
                </a:cxn>
                <a:cxn ang="0">
                  <a:pos x="1145" y="28"/>
                </a:cxn>
                <a:cxn ang="0">
                  <a:pos x="1163" y="48"/>
                </a:cxn>
                <a:cxn ang="0">
                  <a:pos x="1147" y="87"/>
                </a:cxn>
                <a:cxn ang="0">
                  <a:pos x="1093" y="199"/>
                </a:cxn>
                <a:cxn ang="0">
                  <a:pos x="997" y="418"/>
                </a:cxn>
                <a:cxn ang="0">
                  <a:pos x="899" y="664"/>
                </a:cxn>
                <a:cxn ang="0">
                  <a:pos x="821" y="894"/>
                </a:cxn>
                <a:cxn ang="0">
                  <a:pos x="798" y="1021"/>
                </a:cxn>
                <a:cxn ang="0">
                  <a:pos x="772" y="1170"/>
                </a:cxn>
                <a:cxn ang="0">
                  <a:pos x="720" y="1387"/>
                </a:cxn>
                <a:cxn ang="0">
                  <a:pos x="686" y="1488"/>
                </a:cxn>
                <a:cxn ang="0">
                  <a:pos x="650" y="1525"/>
                </a:cxn>
                <a:cxn ang="0">
                  <a:pos x="624" y="1499"/>
                </a:cxn>
                <a:cxn ang="0">
                  <a:pos x="627" y="1429"/>
                </a:cxn>
                <a:cxn ang="0">
                  <a:pos x="655" y="1298"/>
                </a:cxn>
                <a:cxn ang="0">
                  <a:pos x="693" y="1137"/>
                </a:cxn>
                <a:cxn ang="0">
                  <a:pos x="735" y="984"/>
                </a:cxn>
                <a:cxn ang="0">
                  <a:pos x="753" y="918"/>
                </a:cxn>
                <a:cxn ang="0">
                  <a:pos x="763" y="809"/>
                </a:cxn>
                <a:cxn ang="0">
                  <a:pos x="760" y="647"/>
                </a:cxn>
                <a:cxn ang="0">
                  <a:pos x="744" y="521"/>
                </a:cxn>
                <a:cxn ang="0">
                  <a:pos x="707" y="392"/>
                </a:cxn>
                <a:cxn ang="0">
                  <a:pos x="644" y="280"/>
                </a:cxn>
                <a:cxn ang="0">
                  <a:pos x="545" y="199"/>
                </a:cxn>
                <a:cxn ang="0">
                  <a:pos x="404" y="168"/>
                </a:cxn>
                <a:cxn ang="0">
                  <a:pos x="339" y="173"/>
                </a:cxn>
                <a:cxn ang="0">
                  <a:pos x="252" y="201"/>
                </a:cxn>
                <a:cxn ang="0">
                  <a:pos x="158" y="267"/>
                </a:cxn>
                <a:cxn ang="0">
                  <a:pos x="76" y="385"/>
                </a:cxn>
                <a:cxn ang="0">
                  <a:pos x="46" y="449"/>
                </a:cxn>
                <a:cxn ang="0">
                  <a:pos x="9" y="443"/>
                </a:cxn>
                <a:cxn ang="0">
                  <a:pos x="2" y="405"/>
                </a:cxn>
                <a:cxn ang="0">
                  <a:pos x="34" y="318"/>
                </a:cxn>
                <a:cxn ang="0">
                  <a:pos x="98" y="204"/>
                </a:cxn>
                <a:cxn ang="0">
                  <a:pos x="198" y="94"/>
                </a:cxn>
                <a:cxn ang="0">
                  <a:pos x="329" y="17"/>
                </a:cxn>
              </a:cxnLst>
              <a:rect l="0" t="0" r="r" b="b"/>
              <a:pathLst>
                <a:path w="1163" h="1525">
                  <a:moveTo>
                    <a:pt x="433" y="0"/>
                  </a:moveTo>
                  <a:lnTo>
                    <a:pt x="482" y="4"/>
                  </a:lnTo>
                  <a:lnTo>
                    <a:pt x="526" y="17"/>
                  </a:lnTo>
                  <a:lnTo>
                    <a:pt x="566" y="35"/>
                  </a:lnTo>
                  <a:lnTo>
                    <a:pt x="601" y="61"/>
                  </a:lnTo>
                  <a:lnTo>
                    <a:pt x="632" y="90"/>
                  </a:lnTo>
                  <a:lnTo>
                    <a:pt x="660" y="127"/>
                  </a:lnTo>
                  <a:lnTo>
                    <a:pt x="685" y="166"/>
                  </a:lnTo>
                  <a:lnTo>
                    <a:pt x="706" y="210"/>
                  </a:lnTo>
                  <a:lnTo>
                    <a:pt x="725" y="256"/>
                  </a:lnTo>
                  <a:lnTo>
                    <a:pt x="754" y="339"/>
                  </a:lnTo>
                  <a:lnTo>
                    <a:pt x="775" y="416"/>
                  </a:lnTo>
                  <a:lnTo>
                    <a:pt x="791" y="486"/>
                  </a:lnTo>
                  <a:lnTo>
                    <a:pt x="803" y="550"/>
                  </a:lnTo>
                  <a:lnTo>
                    <a:pt x="810" y="607"/>
                  </a:lnTo>
                  <a:lnTo>
                    <a:pt x="814" y="657"/>
                  </a:lnTo>
                  <a:lnTo>
                    <a:pt x="816" y="697"/>
                  </a:lnTo>
                  <a:lnTo>
                    <a:pt x="816" y="730"/>
                  </a:lnTo>
                  <a:lnTo>
                    <a:pt x="884" y="554"/>
                  </a:lnTo>
                  <a:lnTo>
                    <a:pt x="953" y="379"/>
                  </a:lnTo>
                  <a:lnTo>
                    <a:pt x="1027" y="208"/>
                  </a:lnTo>
                  <a:lnTo>
                    <a:pt x="1107" y="41"/>
                  </a:lnTo>
                  <a:lnTo>
                    <a:pt x="1114" y="31"/>
                  </a:lnTo>
                  <a:lnTo>
                    <a:pt x="1121" y="28"/>
                  </a:lnTo>
                  <a:lnTo>
                    <a:pt x="1128" y="26"/>
                  </a:lnTo>
                  <a:lnTo>
                    <a:pt x="1138" y="26"/>
                  </a:lnTo>
                  <a:lnTo>
                    <a:pt x="1145" y="28"/>
                  </a:lnTo>
                  <a:lnTo>
                    <a:pt x="1154" y="31"/>
                  </a:lnTo>
                  <a:lnTo>
                    <a:pt x="1161" y="37"/>
                  </a:lnTo>
                  <a:lnTo>
                    <a:pt x="1163" y="48"/>
                  </a:lnTo>
                  <a:lnTo>
                    <a:pt x="1161" y="57"/>
                  </a:lnTo>
                  <a:lnTo>
                    <a:pt x="1156" y="70"/>
                  </a:lnTo>
                  <a:lnTo>
                    <a:pt x="1147" y="87"/>
                  </a:lnTo>
                  <a:lnTo>
                    <a:pt x="1130" y="123"/>
                  </a:lnTo>
                  <a:lnTo>
                    <a:pt x="1121" y="140"/>
                  </a:lnTo>
                  <a:lnTo>
                    <a:pt x="1093" y="199"/>
                  </a:lnTo>
                  <a:lnTo>
                    <a:pt x="1062" y="267"/>
                  </a:lnTo>
                  <a:lnTo>
                    <a:pt x="1030" y="340"/>
                  </a:lnTo>
                  <a:lnTo>
                    <a:pt x="997" y="418"/>
                  </a:lnTo>
                  <a:lnTo>
                    <a:pt x="964" y="498"/>
                  </a:lnTo>
                  <a:lnTo>
                    <a:pt x="931" y="581"/>
                  </a:lnTo>
                  <a:lnTo>
                    <a:pt x="899" y="664"/>
                  </a:lnTo>
                  <a:lnTo>
                    <a:pt x="870" y="745"/>
                  </a:lnTo>
                  <a:lnTo>
                    <a:pt x="843" y="822"/>
                  </a:lnTo>
                  <a:lnTo>
                    <a:pt x="821" y="894"/>
                  </a:lnTo>
                  <a:lnTo>
                    <a:pt x="810" y="942"/>
                  </a:lnTo>
                  <a:lnTo>
                    <a:pt x="803" y="986"/>
                  </a:lnTo>
                  <a:lnTo>
                    <a:pt x="798" y="1021"/>
                  </a:lnTo>
                  <a:lnTo>
                    <a:pt x="791" y="1063"/>
                  </a:lnTo>
                  <a:lnTo>
                    <a:pt x="782" y="1111"/>
                  </a:lnTo>
                  <a:lnTo>
                    <a:pt x="772" y="1170"/>
                  </a:lnTo>
                  <a:lnTo>
                    <a:pt x="758" y="1234"/>
                  </a:lnTo>
                  <a:lnTo>
                    <a:pt x="740" y="1306"/>
                  </a:lnTo>
                  <a:lnTo>
                    <a:pt x="720" y="1387"/>
                  </a:lnTo>
                  <a:lnTo>
                    <a:pt x="707" y="1427"/>
                  </a:lnTo>
                  <a:lnTo>
                    <a:pt x="697" y="1460"/>
                  </a:lnTo>
                  <a:lnTo>
                    <a:pt x="686" y="1488"/>
                  </a:lnTo>
                  <a:lnTo>
                    <a:pt x="674" y="1508"/>
                  </a:lnTo>
                  <a:lnTo>
                    <a:pt x="664" y="1521"/>
                  </a:lnTo>
                  <a:lnTo>
                    <a:pt x="650" y="1525"/>
                  </a:lnTo>
                  <a:lnTo>
                    <a:pt x="637" y="1521"/>
                  </a:lnTo>
                  <a:lnTo>
                    <a:pt x="629" y="1512"/>
                  </a:lnTo>
                  <a:lnTo>
                    <a:pt x="624" y="1499"/>
                  </a:lnTo>
                  <a:lnTo>
                    <a:pt x="622" y="1481"/>
                  </a:lnTo>
                  <a:lnTo>
                    <a:pt x="624" y="1460"/>
                  </a:lnTo>
                  <a:lnTo>
                    <a:pt x="627" y="1429"/>
                  </a:lnTo>
                  <a:lnTo>
                    <a:pt x="634" y="1392"/>
                  </a:lnTo>
                  <a:lnTo>
                    <a:pt x="643" y="1348"/>
                  </a:lnTo>
                  <a:lnTo>
                    <a:pt x="655" y="1298"/>
                  </a:lnTo>
                  <a:lnTo>
                    <a:pt x="667" y="1247"/>
                  </a:lnTo>
                  <a:lnTo>
                    <a:pt x="679" y="1192"/>
                  </a:lnTo>
                  <a:lnTo>
                    <a:pt x="693" y="1137"/>
                  </a:lnTo>
                  <a:lnTo>
                    <a:pt x="707" y="1083"/>
                  </a:lnTo>
                  <a:lnTo>
                    <a:pt x="721" y="1032"/>
                  </a:lnTo>
                  <a:lnTo>
                    <a:pt x="735" y="984"/>
                  </a:lnTo>
                  <a:lnTo>
                    <a:pt x="740" y="964"/>
                  </a:lnTo>
                  <a:lnTo>
                    <a:pt x="747" y="942"/>
                  </a:lnTo>
                  <a:lnTo>
                    <a:pt x="753" y="918"/>
                  </a:lnTo>
                  <a:lnTo>
                    <a:pt x="756" y="888"/>
                  </a:lnTo>
                  <a:lnTo>
                    <a:pt x="760" y="853"/>
                  </a:lnTo>
                  <a:lnTo>
                    <a:pt x="763" y="809"/>
                  </a:lnTo>
                  <a:lnTo>
                    <a:pt x="763" y="721"/>
                  </a:lnTo>
                  <a:lnTo>
                    <a:pt x="761" y="686"/>
                  </a:lnTo>
                  <a:lnTo>
                    <a:pt x="760" y="647"/>
                  </a:lnTo>
                  <a:lnTo>
                    <a:pt x="756" y="607"/>
                  </a:lnTo>
                  <a:lnTo>
                    <a:pt x="751" y="565"/>
                  </a:lnTo>
                  <a:lnTo>
                    <a:pt x="744" y="521"/>
                  </a:lnTo>
                  <a:lnTo>
                    <a:pt x="733" y="478"/>
                  </a:lnTo>
                  <a:lnTo>
                    <a:pt x="723" y="434"/>
                  </a:lnTo>
                  <a:lnTo>
                    <a:pt x="707" y="392"/>
                  </a:lnTo>
                  <a:lnTo>
                    <a:pt x="690" y="351"/>
                  </a:lnTo>
                  <a:lnTo>
                    <a:pt x="669" y="315"/>
                  </a:lnTo>
                  <a:lnTo>
                    <a:pt x="644" y="280"/>
                  </a:lnTo>
                  <a:lnTo>
                    <a:pt x="615" y="248"/>
                  </a:lnTo>
                  <a:lnTo>
                    <a:pt x="583" y="221"/>
                  </a:lnTo>
                  <a:lnTo>
                    <a:pt x="545" y="199"/>
                  </a:lnTo>
                  <a:lnTo>
                    <a:pt x="503" y="182"/>
                  </a:lnTo>
                  <a:lnTo>
                    <a:pt x="456" y="171"/>
                  </a:lnTo>
                  <a:lnTo>
                    <a:pt x="404" y="168"/>
                  </a:lnTo>
                  <a:lnTo>
                    <a:pt x="381" y="168"/>
                  </a:lnTo>
                  <a:lnTo>
                    <a:pt x="362" y="169"/>
                  </a:lnTo>
                  <a:lnTo>
                    <a:pt x="339" y="173"/>
                  </a:lnTo>
                  <a:lnTo>
                    <a:pt x="313" y="180"/>
                  </a:lnTo>
                  <a:lnTo>
                    <a:pt x="283" y="190"/>
                  </a:lnTo>
                  <a:lnTo>
                    <a:pt x="252" y="201"/>
                  </a:lnTo>
                  <a:lnTo>
                    <a:pt x="220" y="217"/>
                  </a:lnTo>
                  <a:lnTo>
                    <a:pt x="189" y="239"/>
                  </a:lnTo>
                  <a:lnTo>
                    <a:pt x="158" y="267"/>
                  </a:lnTo>
                  <a:lnTo>
                    <a:pt x="128" y="298"/>
                  </a:lnTo>
                  <a:lnTo>
                    <a:pt x="100" y="339"/>
                  </a:lnTo>
                  <a:lnTo>
                    <a:pt x="76" y="385"/>
                  </a:lnTo>
                  <a:lnTo>
                    <a:pt x="55" y="438"/>
                  </a:lnTo>
                  <a:lnTo>
                    <a:pt x="53" y="438"/>
                  </a:lnTo>
                  <a:lnTo>
                    <a:pt x="46" y="449"/>
                  </a:lnTo>
                  <a:lnTo>
                    <a:pt x="32" y="449"/>
                  </a:lnTo>
                  <a:lnTo>
                    <a:pt x="20" y="447"/>
                  </a:lnTo>
                  <a:lnTo>
                    <a:pt x="9" y="443"/>
                  </a:lnTo>
                  <a:lnTo>
                    <a:pt x="2" y="436"/>
                  </a:lnTo>
                  <a:lnTo>
                    <a:pt x="0" y="423"/>
                  </a:lnTo>
                  <a:lnTo>
                    <a:pt x="2" y="405"/>
                  </a:lnTo>
                  <a:lnTo>
                    <a:pt x="9" y="381"/>
                  </a:lnTo>
                  <a:lnTo>
                    <a:pt x="20" y="351"/>
                  </a:lnTo>
                  <a:lnTo>
                    <a:pt x="34" y="318"/>
                  </a:lnTo>
                  <a:lnTo>
                    <a:pt x="51" y="282"/>
                  </a:lnTo>
                  <a:lnTo>
                    <a:pt x="74" y="245"/>
                  </a:lnTo>
                  <a:lnTo>
                    <a:pt x="98" y="204"/>
                  </a:lnTo>
                  <a:lnTo>
                    <a:pt x="128" y="166"/>
                  </a:lnTo>
                  <a:lnTo>
                    <a:pt x="161" y="129"/>
                  </a:lnTo>
                  <a:lnTo>
                    <a:pt x="198" y="94"/>
                  </a:lnTo>
                  <a:lnTo>
                    <a:pt x="238" y="63"/>
                  </a:lnTo>
                  <a:lnTo>
                    <a:pt x="281" y="37"/>
                  </a:lnTo>
                  <a:lnTo>
                    <a:pt x="329" y="17"/>
                  </a:lnTo>
                  <a:lnTo>
                    <a:pt x="379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4073" y="2211"/>
              <a:ext cx="473" cy="1102"/>
            </a:xfrm>
            <a:custGeom>
              <a:avLst/>
              <a:gdLst/>
              <a:ahLst/>
              <a:cxnLst>
                <a:cxn ang="0">
                  <a:pos x="267" y="372"/>
                </a:cxn>
                <a:cxn ang="0">
                  <a:pos x="332" y="407"/>
                </a:cxn>
                <a:cxn ang="0">
                  <a:pos x="368" y="467"/>
                </a:cxn>
                <a:cxn ang="0">
                  <a:pos x="372" y="521"/>
                </a:cxn>
                <a:cxn ang="0">
                  <a:pos x="367" y="556"/>
                </a:cxn>
                <a:cxn ang="0">
                  <a:pos x="356" y="587"/>
                </a:cxn>
                <a:cxn ang="0">
                  <a:pos x="337" y="638"/>
                </a:cxn>
                <a:cxn ang="0">
                  <a:pos x="304" y="725"/>
                </a:cxn>
                <a:cxn ang="0">
                  <a:pos x="290" y="763"/>
                </a:cxn>
                <a:cxn ang="0">
                  <a:pos x="225" y="929"/>
                </a:cxn>
                <a:cxn ang="0">
                  <a:pos x="213" y="999"/>
                </a:cxn>
                <a:cxn ang="0">
                  <a:pos x="218" y="1036"/>
                </a:cxn>
                <a:cxn ang="0">
                  <a:pos x="236" y="1056"/>
                </a:cxn>
                <a:cxn ang="0">
                  <a:pos x="279" y="1054"/>
                </a:cxn>
                <a:cxn ang="0">
                  <a:pos x="332" y="1019"/>
                </a:cxn>
                <a:cxn ang="0">
                  <a:pos x="381" y="955"/>
                </a:cxn>
                <a:cxn ang="0">
                  <a:pos x="417" y="857"/>
                </a:cxn>
                <a:cxn ang="0">
                  <a:pos x="435" y="833"/>
                </a:cxn>
                <a:cxn ang="0">
                  <a:pos x="457" y="832"/>
                </a:cxn>
                <a:cxn ang="0">
                  <a:pos x="468" y="839"/>
                </a:cxn>
                <a:cxn ang="0">
                  <a:pos x="473" y="846"/>
                </a:cxn>
                <a:cxn ang="0">
                  <a:pos x="471" y="863"/>
                </a:cxn>
                <a:cxn ang="0">
                  <a:pos x="459" y="901"/>
                </a:cxn>
                <a:cxn ang="0">
                  <a:pos x="436" y="957"/>
                </a:cxn>
                <a:cxn ang="0">
                  <a:pos x="398" y="1015"/>
                </a:cxn>
                <a:cxn ang="0">
                  <a:pos x="349" y="1067"/>
                </a:cxn>
                <a:cxn ang="0">
                  <a:pos x="285" y="1098"/>
                </a:cxn>
                <a:cxn ang="0">
                  <a:pos x="208" y="1096"/>
                </a:cxn>
                <a:cxn ang="0">
                  <a:pos x="141" y="1061"/>
                </a:cxn>
                <a:cxn ang="0">
                  <a:pos x="105" y="1001"/>
                </a:cxn>
                <a:cxn ang="0">
                  <a:pos x="101" y="940"/>
                </a:cxn>
                <a:cxn ang="0">
                  <a:pos x="114" y="894"/>
                </a:cxn>
                <a:cxn ang="0">
                  <a:pos x="211" y="633"/>
                </a:cxn>
                <a:cxn ang="0">
                  <a:pos x="239" y="563"/>
                </a:cxn>
                <a:cxn ang="0">
                  <a:pos x="255" y="517"/>
                </a:cxn>
                <a:cxn ang="0">
                  <a:pos x="260" y="484"/>
                </a:cxn>
                <a:cxn ang="0">
                  <a:pos x="258" y="445"/>
                </a:cxn>
                <a:cxn ang="0">
                  <a:pos x="246" y="418"/>
                </a:cxn>
                <a:cxn ang="0">
                  <a:pos x="222" y="410"/>
                </a:cxn>
                <a:cxn ang="0">
                  <a:pos x="169" y="425"/>
                </a:cxn>
                <a:cxn ang="0">
                  <a:pos x="121" y="473"/>
                </a:cxn>
                <a:cxn ang="0">
                  <a:pos x="75" y="556"/>
                </a:cxn>
                <a:cxn ang="0">
                  <a:pos x="52" y="622"/>
                </a:cxn>
                <a:cxn ang="0">
                  <a:pos x="40" y="635"/>
                </a:cxn>
                <a:cxn ang="0">
                  <a:pos x="23" y="637"/>
                </a:cxn>
                <a:cxn ang="0">
                  <a:pos x="7" y="631"/>
                </a:cxn>
                <a:cxn ang="0">
                  <a:pos x="0" y="615"/>
                </a:cxn>
                <a:cxn ang="0">
                  <a:pos x="14" y="565"/>
                </a:cxn>
                <a:cxn ang="0">
                  <a:pos x="38" y="510"/>
                </a:cxn>
                <a:cxn ang="0">
                  <a:pos x="77" y="453"/>
                </a:cxn>
                <a:cxn ang="0">
                  <a:pos x="128" y="401"/>
                </a:cxn>
                <a:cxn ang="0">
                  <a:pos x="192" y="370"/>
                </a:cxn>
                <a:cxn ang="0">
                  <a:pos x="370" y="0"/>
                </a:cxn>
                <a:cxn ang="0">
                  <a:pos x="407" y="11"/>
                </a:cxn>
                <a:cxn ang="0">
                  <a:pos x="426" y="35"/>
                </a:cxn>
                <a:cxn ang="0">
                  <a:pos x="433" y="63"/>
                </a:cxn>
                <a:cxn ang="0">
                  <a:pos x="416" y="114"/>
                </a:cxn>
                <a:cxn ang="0">
                  <a:pos x="372" y="149"/>
                </a:cxn>
                <a:cxn ang="0">
                  <a:pos x="323" y="151"/>
                </a:cxn>
                <a:cxn ang="0">
                  <a:pos x="293" y="125"/>
                </a:cxn>
                <a:cxn ang="0">
                  <a:pos x="283" y="89"/>
                </a:cxn>
                <a:cxn ang="0">
                  <a:pos x="302" y="37"/>
                </a:cxn>
                <a:cxn ang="0">
                  <a:pos x="346" y="4"/>
                </a:cxn>
              </a:cxnLst>
              <a:rect l="0" t="0" r="r" b="b"/>
              <a:pathLst>
                <a:path w="473" h="1102">
                  <a:moveTo>
                    <a:pt x="229" y="366"/>
                  </a:moveTo>
                  <a:lnTo>
                    <a:pt x="267" y="372"/>
                  </a:lnTo>
                  <a:lnTo>
                    <a:pt x="302" y="385"/>
                  </a:lnTo>
                  <a:lnTo>
                    <a:pt x="332" y="407"/>
                  </a:lnTo>
                  <a:lnTo>
                    <a:pt x="354" y="434"/>
                  </a:lnTo>
                  <a:lnTo>
                    <a:pt x="368" y="467"/>
                  </a:lnTo>
                  <a:lnTo>
                    <a:pt x="374" y="504"/>
                  </a:lnTo>
                  <a:lnTo>
                    <a:pt x="372" y="521"/>
                  </a:lnTo>
                  <a:lnTo>
                    <a:pt x="370" y="539"/>
                  </a:lnTo>
                  <a:lnTo>
                    <a:pt x="367" y="556"/>
                  </a:lnTo>
                  <a:lnTo>
                    <a:pt x="363" y="567"/>
                  </a:lnTo>
                  <a:lnTo>
                    <a:pt x="356" y="587"/>
                  </a:lnTo>
                  <a:lnTo>
                    <a:pt x="347" y="611"/>
                  </a:lnTo>
                  <a:lnTo>
                    <a:pt x="337" y="638"/>
                  </a:lnTo>
                  <a:lnTo>
                    <a:pt x="325" y="670"/>
                  </a:lnTo>
                  <a:lnTo>
                    <a:pt x="304" y="725"/>
                  </a:lnTo>
                  <a:lnTo>
                    <a:pt x="295" y="747"/>
                  </a:lnTo>
                  <a:lnTo>
                    <a:pt x="290" y="763"/>
                  </a:lnTo>
                  <a:lnTo>
                    <a:pt x="237" y="894"/>
                  </a:lnTo>
                  <a:lnTo>
                    <a:pt x="225" y="929"/>
                  </a:lnTo>
                  <a:lnTo>
                    <a:pt x="217" y="964"/>
                  </a:lnTo>
                  <a:lnTo>
                    <a:pt x="213" y="999"/>
                  </a:lnTo>
                  <a:lnTo>
                    <a:pt x="215" y="1019"/>
                  </a:lnTo>
                  <a:lnTo>
                    <a:pt x="218" y="1036"/>
                  </a:lnTo>
                  <a:lnTo>
                    <a:pt x="224" y="1047"/>
                  </a:lnTo>
                  <a:lnTo>
                    <a:pt x="236" y="1056"/>
                  </a:lnTo>
                  <a:lnTo>
                    <a:pt x="251" y="1058"/>
                  </a:lnTo>
                  <a:lnTo>
                    <a:pt x="279" y="1054"/>
                  </a:lnTo>
                  <a:lnTo>
                    <a:pt x="306" y="1041"/>
                  </a:lnTo>
                  <a:lnTo>
                    <a:pt x="332" y="1019"/>
                  </a:lnTo>
                  <a:lnTo>
                    <a:pt x="358" y="992"/>
                  </a:lnTo>
                  <a:lnTo>
                    <a:pt x="381" y="955"/>
                  </a:lnTo>
                  <a:lnTo>
                    <a:pt x="400" y="909"/>
                  </a:lnTo>
                  <a:lnTo>
                    <a:pt x="417" y="857"/>
                  </a:lnTo>
                  <a:lnTo>
                    <a:pt x="426" y="839"/>
                  </a:lnTo>
                  <a:lnTo>
                    <a:pt x="435" y="833"/>
                  </a:lnTo>
                  <a:lnTo>
                    <a:pt x="449" y="832"/>
                  </a:lnTo>
                  <a:lnTo>
                    <a:pt x="457" y="832"/>
                  </a:lnTo>
                  <a:lnTo>
                    <a:pt x="464" y="835"/>
                  </a:lnTo>
                  <a:lnTo>
                    <a:pt x="468" y="839"/>
                  </a:lnTo>
                  <a:lnTo>
                    <a:pt x="470" y="843"/>
                  </a:lnTo>
                  <a:lnTo>
                    <a:pt x="473" y="846"/>
                  </a:lnTo>
                  <a:lnTo>
                    <a:pt x="473" y="854"/>
                  </a:lnTo>
                  <a:lnTo>
                    <a:pt x="471" y="863"/>
                  </a:lnTo>
                  <a:lnTo>
                    <a:pt x="468" y="879"/>
                  </a:lnTo>
                  <a:lnTo>
                    <a:pt x="459" y="901"/>
                  </a:lnTo>
                  <a:lnTo>
                    <a:pt x="449" y="927"/>
                  </a:lnTo>
                  <a:lnTo>
                    <a:pt x="436" y="957"/>
                  </a:lnTo>
                  <a:lnTo>
                    <a:pt x="419" y="986"/>
                  </a:lnTo>
                  <a:lnTo>
                    <a:pt x="398" y="1015"/>
                  </a:lnTo>
                  <a:lnTo>
                    <a:pt x="375" y="1043"/>
                  </a:lnTo>
                  <a:lnTo>
                    <a:pt x="349" y="1067"/>
                  </a:lnTo>
                  <a:lnTo>
                    <a:pt x="318" y="1085"/>
                  </a:lnTo>
                  <a:lnTo>
                    <a:pt x="285" y="1098"/>
                  </a:lnTo>
                  <a:lnTo>
                    <a:pt x="248" y="1102"/>
                  </a:lnTo>
                  <a:lnTo>
                    <a:pt x="208" y="1096"/>
                  </a:lnTo>
                  <a:lnTo>
                    <a:pt x="171" y="1083"/>
                  </a:lnTo>
                  <a:lnTo>
                    <a:pt x="141" y="1061"/>
                  </a:lnTo>
                  <a:lnTo>
                    <a:pt x="119" y="1034"/>
                  </a:lnTo>
                  <a:lnTo>
                    <a:pt x="105" y="1001"/>
                  </a:lnTo>
                  <a:lnTo>
                    <a:pt x="100" y="964"/>
                  </a:lnTo>
                  <a:lnTo>
                    <a:pt x="101" y="940"/>
                  </a:lnTo>
                  <a:lnTo>
                    <a:pt x="107" y="916"/>
                  </a:lnTo>
                  <a:lnTo>
                    <a:pt x="114" y="894"/>
                  </a:lnTo>
                  <a:lnTo>
                    <a:pt x="114" y="896"/>
                  </a:lnTo>
                  <a:lnTo>
                    <a:pt x="211" y="633"/>
                  </a:lnTo>
                  <a:lnTo>
                    <a:pt x="227" y="594"/>
                  </a:lnTo>
                  <a:lnTo>
                    <a:pt x="239" y="563"/>
                  </a:lnTo>
                  <a:lnTo>
                    <a:pt x="248" y="537"/>
                  </a:lnTo>
                  <a:lnTo>
                    <a:pt x="255" y="517"/>
                  </a:lnTo>
                  <a:lnTo>
                    <a:pt x="258" y="500"/>
                  </a:lnTo>
                  <a:lnTo>
                    <a:pt x="260" y="484"/>
                  </a:lnTo>
                  <a:lnTo>
                    <a:pt x="260" y="469"/>
                  </a:lnTo>
                  <a:lnTo>
                    <a:pt x="258" y="445"/>
                  </a:lnTo>
                  <a:lnTo>
                    <a:pt x="253" y="429"/>
                  </a:lnTo>
                  <a:lnTo>
                    <a:pt x="246" y="418"/>
                  </a:lnTo>
                  <a:lnTo>
                    <a:pt x="236" y="412"/>
                  </a:lnTo>
                  <a:lnTo>
                    <a:pt x="222" y="410"/>
                  </a:lnTo>
                  <a:lnTo>
                    <a:pt x="196" y="414"/>
                  </a:lnTo>
                  <a:lnTo>
                    <a:pt x="169" y="425"/>
                  </a:lnTo>
                  <a:lnTo>
                    <a:pt x="145" y="445"/>
                  </a:lnTo>
                  <a:lnTo>
                    <a:pt x="121" y="473"/>
                  </a:lnTo>
                  <a:lnTo>
                    <a:pt x="96" y="510"/>
                  </a:lnTo>
                  <a:lnTo>
                    <a:pt x="75" y="556"/>
                  </a:lnTo>
                  <a:lnTo>
                    <a:pt x="56" y="611"/>
                  </a:lnTo>
                  <a:lnTo>
                    <a:pt x="52" y="622"/>
                  </a:lnTo>
                  <a:lnTo>
                    <a:pt x="49" y="631"/>
                  </a:lnTo>
                  <a:lnTo>
                    <a:pt x="40" y="635"/>
                  </a:lnTo>
                  <a:lnTo>
                    <a:pt x="28" y="637"/>
                  </a:lnTo>
                  <a:lnTo>
                    <a:pt x="23" y="637"/>
                  </a:lnTo>
                  <a:lnTo>
                    <a:pt x="16" y="635"/>
                  </a:lnTo>
                  <a:lnTo>
                    <a:pt x="7" y="631"/>
                  </a:lnTo>
                  <a:lnTo>
                    <a:pt x="2" y="626"/>
                  </a:lnTo>
                  <a:lnTo>
                    <a:pt x="0" y="615"/>
                  </a:lnTo>
                  <a:lnTo>
                    <a:pt x="2" y="603"/>
                  </a:lnTo>
                  <a:lnTo>
                    <a:pt x="14" y="565"/>
                  </a:lnTo>
                  <a:lnTo>
                    <a:pt x="25" y="539"/>
                  </a:lnTo>
                  <a:lnTo>
                    <a:pt x="38" y="510"/>
                  </a:lnTo>
                  <a:lnTo>
                    <a:pt x="56" y="480"/>
                  </a:lnTo>
                  <a:lnTo>
                    <a:pt x="77" y="453"/>
                  </a:lnTo>
                  <a:lnTo>
                    <a:pt x="100" y="425"/>
                  </a:lnTo>
                  <a:lnTo>
                    <a:pt x="128" y="401"/>
                  </a:lnTo>
                  <a:lnTo>
                    <a:pt x="157" y="383"/>
                  </a:lnTo>
                  <a:lnTo>
                    <a:pt x="192" y="370"/>
                  </a:lnTo>
                  <a:lnTo>
                    <a:pt x="229" y="366"/>
                  </a:lnTo>
                  <a:close/>
                  <a:moveTo>
                    <a:pt x="370" y="0"/>
                  </a:moveTo>
                  <a:lnTo>
                    <a:pt x="391" y="4"/>
                  </a:lnTo>
                  <a:lnTo>
                    <a:pt x="407" y="11"/>
                  </a:lnTo>
                  <a:lnTo>
                    <a:pt x="419" y="22"/>
                  </a:lnTo>
                  <a:lnTo>
                    <a:pt x="426" y="35"/>
                  </a:lnTo>
                  <a:lnTo>
                    <a:pt x="431" y="50"/>
                  </a:lnTo>
                  <a:lnTo>
                    <a:pt x="433" y="63"/>
                  </a:lnTo>
                  <a:lnTo>
                    <a:pt x="428" y="89"/>
                  </a:lnTo>
                  <a:lnTo>
                    <a:pt x="416" y="114"/>
                  </a:lnTo>
                  <a:lnTo>
                    <a:pt x="396" y="135"/>
                  </a:lnTo>
                  <a:lnTo>
                    <a:pt x="372" y="149"/>
                  </a:lnTo>
                  <a:lnTo>
                    <a:pt x="346" y="155"/>
                  </a:lnTo>
                  <a:lnTo>
                    <a:pt x="323" y="151"/>
                  </a:lnTo>
                  <a:lnTo>
                    <a:pt x="306" y="140"/>
                  </a:lnTo>
                  <a:lnTo>
                    <a:pt x="293" y="125"/>
                  </a:lnTo>
                  <a:lnTo>
                    <a:pt x="285" y="107"/>
                  </a:lnTo>
                  <a:lnTo>
                    <a:pt x="283" y="89"/>
                  </a:lnTo>
                  <a:lnTo>
                    <a:pt x="288" y="61"/>
                  </a:lnTo>
                  <a:lnTo>
                    <a:pt x="302" y="37"/>
                  </a:lnTo>
                  <a:lnTo>
                    <a:pt x="321" y="17"/>
                  </a:lnTo>
                  <a:lnTo>
                    <a:pt x="346" y="4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4609" y="2211"/>
              <a:ext cx="688" cy="1422"/>
            </a:xfrm>
            <a:custGeom>
              <a:avLst/>
              <a:gdLst/>
              <a:ahLst/>
              <a:cxnLst>
                <a:cxn ang="0">
                  <a:pos x="497" y="368"/>
                </a:cxn>
                <a:cxn ang="0">
                  <a:pos x="564" y="396"/>
                </a:cxn>
                <a:cxn ang="0">
                  <a:pos x="607" y="447"/>
                </a:cxn>
                <a:cxn ang="0">
                  <a:pos x="625" y="517"/>
                </a:cxn>
                <a:cxn ang="0">
                  <a:pos x="621" y="557"/>
                </a:cxn>
                <a:cxn ang="0">
                  <a:pos x="476" y="1163"/>
                </a:cxn>
                <a:cxn ang="0">
                  <a:pos x="438" y="1258"/>
                </a:cxn>
                <a:cxn ang="0">
                  <a:pos x="382" y="1330"/>
                </a:cxn>
                <a:cxn ang="0">
                  <a:pos x="316" y="1378"/>
                </a:cxn>
                <a:cxn ang="0">
                  <a:pos x="248" y="1407"/>
                </a:cxn>
                <a:cxn ang="0">
                  <a:pos x="183" y="1420"/>
                </a:cxn>
                <a:cxn ang="0">
                  <a:pos x="117" y="1420"/>
                </a:cxn>
                <a:cxn ang="0">
                  <a:pos x="56" y="1402"/>
                </a:cxn>
                <a:cxn ang="0">
                  <a:pos x="14" y="1367"/>
                </a:cxn>
                <a:cxn ang="0">
                  <a:pos x="0" y="1317"/>
                </a:cxn>
                <a:cxn ang="0">
                  <a:pos x="17" y="1262"/>
                </a:cxn>
                <a:cxn ang="0">
                  <a:pos x="63" y="1227"/>
                </a:cxn>
                <a:cxn ang="0">
                  <a:pos x="108" y="1223"/>
                </a:cxn>
                <a:cxn ang="0">
                  <a:pos x="138" y="1245"/>
                </a:cxn>
                <a:cxn ang="0">
                  <a:pos x="150" y="1284"/>
                </a:cxn>
                <a:cxn ang="0">
                  <a:pos x="143" y="1317"/>
                </a:cxn>
                <a:cxn ang="0">
                  <a:pos x="119" y="1352"/>
                </a:cxn>
                <a:cxn ang="0">
                  <a:pos x="124" y="1374"/>
                </a:cxn>
                <a:cxn ang="0">
                  <a:pos x="194" y="1370"/>
                </a:cxn>
                <a:cxn ang="0">
                  <a:pos x="265" y="1330"/>
                </a:cxn>
                <a:cxn ang="0">
                  <a:pos x="321" y="1258"/>
                </a:cxn>
                <a:cxn ang="0">
                  <a:pos x="354" y="1168"/>
                </a:cxn>
                <a:cxn ang="0">
                  <a:pos x="504" y="541"/>
                </a:cxn>
                <a:cxn ang="0">
                  <a:pos x="506" y="508"/>
                </a:cxn>
                <a:cxn ang="0">
                  <a:pos x="506" y="462"/>
                </a:cxn>
                <a:cxn ang="0">
                  <a:pos x="490" y="421"/>
                </a:cxn>
                <a:cxn ang="0">
                  <a:pos x="456" y="409"/>
                </a:cxn>
                <a:cxn ang="0">
                  <a:pos x="379" y="431"/>
                </a:cxn>
                <a:cxn ang="0">
                  <a:pos x="314" y="488"/>
                </a:cxn>
                <a:cxn ang="0">
                  <a:pos x="264" y="565"/>
                </a:cxn>
                <a:cxn ang="0">
                  <a:pos x="232" y="629"/>
                </a:cxn>
                <a:cxn ang="0">
                  <a:pos x="213" y="635"/>
                </a:cxn>
                <a:cxn ang="0">
                  <a:pos x="201" y="633"/>
                </a:cxn>
                <a:cxn ang="0">
                  <a:pos x="187" y="624"/>
                </a:cxn>
                <a:cxn ang="0">
                  <a:pos x="187" y="603"/>
                </a:cxn>
                <a:cxn ang="0">
                  <a:pos x="204" y="565"/>
                </a:cxn>
                <a:cxn ang="0">
                  <a:pos x="236" y="510"/>
                </a:cxn>
                <a:cxn ang="0">
                  <a:pos x="283" y="451"/>
                </a:cxn>
                <a:cxn ang="0">
                  <a:pos x="344" y="399"/>
                </a:cxn>
                <a:cxn ang="0">
                  <a:pos x="417" y="368"/>
                </a:cxn>
                <a:cxn ang="0">
                  <a:pos x="625" y="0"/>
                </a:cxn>
                <a:cxn ang="0">
                  <a:pos x="665" y="13"/>
                </a:cxn>
                <a:cxn ang="0">
                  <a:pos x="686" y="44"/>
                </a:cxn>
                <a:cxn ang="0">
                  <a:pos x="686" y="63"/>
                </a:cxn>
                <a:cxn ang="0">
                  <a:pos x="668" y="116"/>
                </a:cxn>
                <a:cxn ang="0">
                  <a:pos x="625" y="149"/>
                </a:cxn>
                <a:cxn ang="0">
                  <a:pos x="579" y="151"/>
                </a:cxn>
                <a:cxn ang="0">
                  <a:pos x="552" y="133"/>
                </a:cxn>
                <a:cxn ang="0">
                  <a:pos x="539" y="103"/>
                </a:cxn>
                <a:cxn ang="0">
                  <a:pos x="543" y="63"/>
                </a:cxn>
                <a:cxn ang="0">
                  <a:pos x="574" y="19"/>
                </a:cxn>
                <a:cxn ang="0">
                  <a:pos x="625" y="0"/>
                </a:cxn>
              </a:cxnLst>
              <a:rect l="0" t="0" r="r" b="b"/>
              <a:pathLst>
                <a:path w="688" h="1422">
                  <a:moveTo>
                    <a:pt x="459" y="364"/>
                  </a:moveTo>
                  <a:lnTo>
                    <a:pt x="497" y="368"/>
                  </a:lnTo>
                  <a:lnTo>
                    <a:pt x="532" y="379"/>
                  </a:lnTo>
                  <a:lnTo>
                    <a:pt x="564" y="396"/>
                  </a:lnTo>
                  <a:lnTo>
                    <a:pt x="588" y="418"/>
                  </a:lnTo>
                  <a:lnTo>
                    <a:pt x="607" y="447"/>
                  </a:lnTo>
                  <a:lnTo>
                    <a:pt x="621" y="480"/>
                  </a:lnTo>
                  <a:lnTo>
                    <a:pt x="625" y="517"/>
                  </a:lnTo>
                  <a:lnTo>
                    <a:pt x="623" y="539"/>
                  </a:lnTo>
                  <a:lnTo>
                    <a:pt x="621" y="557"/>
                  </a:lnTo>
                  <a:lnTo>
                    <a:pt x="618" y="576"/>
                  </a:lnTo>
                  <a:lnTo>
                    <a:pt x="476" y="1163"/>
                  </a:lnTo>
                  <a:lnTo>
                    <a:pt x="461" y="1214"/>
                  </a:lnTo>
                  <a:lnTo>
                    <a:pt x="438" y="1258"/>
                  </a:lnTo>
                  <a:lnTo>
                    <a:pt x="412" y="1297"/>
                  </a:lnTo>
                  <a:lnTo>
                    <a:pt x="382" y="1330"/>
                  </a:lnTo>
                  <a:lnTo>
                    <a:pt x="351" y="1356"/>
                  </a:lnTo>
                  <a:lnTo>
                    <a:pt x="316" y="1378"/>
                  </a:lnTo>
                  <a:lnTo>
                    <a:pt x="281" y="1394"/>
                  </a:lnTo>
                  <a:lnTo>
                    <a:pt x="248" y="1407"/>
                  </a:lnTo>
                  <a:lnTo>
                    <a:pt x="215" y="1416"/>
                  </a:lnTo>
                  <a:lnTo>
                    <a:pt x="183" y="1420"/>
                  </a:lnTo>
                  <a:lnTo>
                    <a:pt x="155" y="1422"/>
                  </a:lnTo>
                  <a:lnTo>
                    <a:pt x="117" y="1420"/>
                  </a:lnTo>
                  <a:lnTo>
                    <a:pt x="84" y="1413"/>
                  </a:lnTo>
                  <a:lnTo>
                    <a:pt x="56" y="1402"/>
                  </a:lnTo>
                  <a:lnTo>
                    <a:pt x="31" y="1387"/>
                  </a:lnTo>
                  <a:lnTo>
                    <a:pt x="14" y="1367"/>
                  </a:lnTo>
                  <a:lnTo>
                    <a:pt x="3" y="1343"/>
                  </a:lnTo>
                  <a:lnTo>
                    <a:pt x="0" y="1317"/>
                  </a:lnTo>
                  <a:lnTo>
                    <a:pt x="5" y="1288"/>
                  </a:lnTo>
                  <a:lnTo>
                    <a:pt x="17" y="1262"/>
                  </a:lnTo>
                  <a:lnTo>
                    <a:pt x="38" y="1240"/>
                  </a:lnTo>
                  <a:lnTo>
                    <a:pt x="63" y="1227"/>
                  </a:lnTo>
                  <a:lnTo>
                    <a:pt x="91" y="1221"/>
                  </a:lnTo>
                  <a:lnTo>
                    <a:pt x="108" y="1223"/>
                  </a:lnTo>
                  <a:lnTo>
                    <a:pt x="126" y="1232"/>
                  </a:lnTo>
                  <a:lnTo>
                    <a:pt x="138" y="1245"/>
                  </a:lnTo>
                  <a:lnTo>
                    <a:pt x="147" y="1262"/>
                  </a:lnTo>
                  <a:lnTo>
                    <a:pt x="150" y="1284"/>
                  </a:lnTo>
                  <a:lnTo>
                    <a:pt x="148" y="1299"/>
                  </a:lnTo>
                  <a:lnTo>
                    <a:pt x="143" y="1317"/>
                  </a:lnTo>
                  <a:lnTo>
                    <a:pt x="134" y="1335"/>
                  </a:lnTo>
                  <a:lnTo>
                    <a:pt x="119" y="1352"/>
                  </a:lnTo>
                  <a:lnTo>
                    <a:pt x="98" y="1365"/>
                  </a:lnTo>
                  <a:lnTo>
                    <a:pt x="124" y="1374"/>
                  </a:lnTo>
                  <a:lnTo>
                    <a:pt x="154" y="1376"/>
                  </a:lnTo>
                  <a:lnTo>
                    <a:pt x="194" y="1370"/>
                  </a:lnTo>
                  <a:lnTo>
                    <a:pt x="230" y="1354"/>
                  </a:lnTo>
                  <a:lnTo>
                    <a:pt x="265" y="1330"/>
                  </a:lnTo>
                  <a:lnTo>
                    <a:pt x="295" y="1297"/>
                  </a:lnTo>
                  <a:lnTo>
                    <a:pt x="321" y="1258"/>
                  </a:lnTo>
                  <a:lnTo>
                    <a:pt x="340" y="1214"/>
                  </a:lnTo>
                  <a:lnTo>
                    <a:pt x="354" y="1168"/>
                  </a:lnTo>
                  <a:lnTo>
                    <a:pt x="353" y="1168"/>
                  </a:lnTo>
                  <a:lnTo>
                    <a:pt x="504" y="541"/>
                  </a:lnTo>
                  <a:lnTo>
                    <a:pt x="506" y="526"/>
                  </a:lnTo>
                  <a:lnTo>
                    <a:pt x="506" y="508"/>
                  </a:lnTo>
                  <a:lnTo>
                    <a:pt x="508" y="489"/>
                  </a:lnTo>
                  <a:lnTo>
                    <a:pt x="506" y="462"/>
                  </a:lnTo>
                  <a:lnTo>
                    <a:pt x="501" y="438"/>
                  </a:lnTo>
                  <a:lnTo>
                    <a:pt x="490" y="421"/>
                  </a:lnTo>
                  <a:lnTo>
                    <a:pt x="476" y="412"/>
                  </a:lnTo>
                  <a:lnTo>
                    <a:pt x="456" y="409"/>
                  </a:lnTo>
                  <a:lnTo>
                    <a:pt x="415" y="414"/>
                  </a:lnTo>
                  <a:lnTo>
                    <a:pt x="379" y="431"/>
                  </a:lnTo>
                  <a:lnTo>
                    <a:pt x="346" y="456"/>
                  </a:lnTo>
                  <a:lnTo>
                    <a:pt x="314" y="488"/>
                  </a:lnTo>
                  <a:lnTo>
                    <a:pt x="286" y="524"/>
                  </a:lnTo>
                  <a:lnTo>
                    <a:pt x="264" y="565"/>
                  </a:lnTo>
                  <a:lnTo>
                    <a:pt x="237" y="620"/>
                  </a:lnTo>
                  <a:lnTo>
                    <a:pt x="232" y="629"/>
                  </a:lnTo>
                  <a:lnTo>
                    <a:pt x="223" y="633"/>
                  </a:lnTo>
                  <a:lnTo>
                    <a:pt x="213" y="635"/>
                  </a:lnTo>
                  <a:lnTo>
                    <a:pt x="208" y="635"/>
                  </a:lnTo>
                  <a:lnTo>
                    <a:pt x="201" y="633"/>
                  </a:lnTo>
                  <a:lnTo>
                    <a:pt x="192" y="629"/>
                  </a:lnTo>
                  <a:lnTo>
                    <a:pt x="187" y="624"/>
                  </a:lnTo>
                  <a:lnTo>
                    <a:pt x="185" y="613"/>
                  </a:lnTo>
                  <a:lnTo>
                    <a:pt x="187" y="603"/>
                  </a:lnTo>
                  <a:lnTo>
                    <a:pt x="194" y="587"/>
                  </a:lnTo>
                  <a:lnTo>
                    <a:pt x="204" y="565"/>
                  </a:lnTo>
                  <a:lnTo>
                    <a:pt x="218" y="539"/>
                  </a:lnTo>
                  <a:lnTo>
                    <a:pt x="236" y="510"/>
                  </a:lnTo>
                  <a:lnTo>
                    <a:pt x="257" y="480"/>
                  </a:lnTo>
                  <a:lnTo>
                    <a:pt x="283" y="451"/>
                  </a:lnTo>
                  <a:lnTo>
                    <a:pt x="311" y="423"/>
                  </a:lnTo>
                  <a:lnTo>
                    <a:pt x="344" y="399"/>
                  </a:lnTo>
                  <a:lnTo>
                    <a:pt x="379" y="381"/>
                  </a:lnTo>
                  <a:lnTo>
                    <a:pt x="417" y="368"/>
                  </a:lnTo>
                  <a:lnTo>
                    <a:pt x="459" y="364"/>
                  </a:lnTo>
                  <a:close/>
                  <a:moveTo>
                    <a:pt x="625" y="0"/>
                  </a:moveTo>
                  <a:lnTo>
                    <a:pt x="648" y="4"/>
                  </a:lnTo>
                  <a:lnTo>
                    <a:pt x="665" y="13"/>
                  </a:lnTo>
                  <a:lnTo>
                    <a:pt x="677" y="28"/>
                  </a:lnTo>
                  <a:lnTo>
                    <a:pt x="686" y="44"/>
                  </a:lnTo>
                  <a:lnTo>
                    <a:pt x="688" y="63"/>
                  </a:lnTo>
                  <a:lnTo>
                    <a:pt x="686" y="63"/>
                  </a:lnTo>
                  <a:lnTo>
                    <a:pt x="681" y="90"/>
                  </a:lnTo>
                  <a:lnTo>
                    <a:pt x="668" y="116"/>
                  </a:lnTo>
                  <a:lnTo>
                    <a:pt x="649" y="136"/>
                  </a:lnTo>
                  <a:lnTo>
                    <a:pt x="625" y="149"/>
                  </a:lnTo>
                  <a:lnTo>
                    <a:pt x="600" y="155"/>
                  </a:lnTo>
                  <a:lnTo>
                    <a:pt x="579" y="151"/>
                  </a:lnTo>
                  <a:lnTo>
                    <a:pt x="564" y="144"/>
                  </a:lnTo>
                  <a:lnTo>
                    <a:pt x="552" y="133"/>
                  </a:lnTo>
                  <a:lnTo>
                    <a:pt x="545" y="118"/>
                  </a:lnTo>
                  <a:lnTo>
                    <a:pt x="539" y="103"/>
                  </a:lnTo>
                  <a:lnTo>
                    <a:pt x="538" y="89"/>
                  </a:lnTo>
                  <a:lnTo>
                    <a:pt x="543" y="63"/>
                  </a:lnTo>
                  <a:lnTo>
                    <a:pt x="555" y="39"/>
                  </a:lnTo>
                  <a:lnTo>
                    <a:pt x="574" y="19"/>
                  </a:lnTo>
                  <a:lnTo>
                    <a:pt x="599" y="6"/>
                  </a:lnTo>
                  <a:lnTo>
                    <a:pt x="6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695" y="1224"/>
              <a:ext cx="511" cy="2321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68" y="27"/>
                </a:cxn>
                <a:cxn ang="0">
                  <a:pos x="122" y="77"/>
                </a:cxn>
                <a:cxn ang="0">
                  <a:pos x="188" y="152"/>
                </a:cxn>
                <a:cxn ang="0">
                  <a:pos x="260" y="248"/>
                </a:cxn>
                <a:cxn ang="0">
                  <a:pos x="333" y="369"/>
                </a:cxn>
                <a:cxn ang="0">
                  <a:pos x="406" y="537"/>
                </a:cxn>
                <a:cxn ang="0">
                  <a:pos x="466" y="734"/>
                </a:cxn>
                <a:cxn ang="0">
                  <a:pos x="497" y="921"/>
                </a:cxn>
                <a:cxn ang="0">
                  <a:pos x="509" y="1088"/>
                </a:cxn>
                <a:cxn ang="0">
                  <a:pos x="509" y="1247"/>
                </a:cxn>
                <a:cxn ang="0">
                  <a:pos x="492" y="1440"/>
                </a:cxn>
                <a:cxn ang="0">
                  <a:pos x="448" y="1649"/>
                </a:cxn>
                <a:cxn ang="0">
                  <a:pos x="373" y="1868"/>
                </a:cxn>
                <a:cxn ang="0">
                  <a:pos x="303" y="2004"/>
                </a:cxn>
                <a:cxn ang="0">
                  <a:pos x="228" y="2116"/>
                </a:cxn>
                <a:cxn ang="0">
                  <a:pos x="157" y="2205"/>
                </a:cxn>
                <a:cxn ang="0">
                  <a:pos x="96" y="2269"/>
                </a:cxn>
                <a:cxn ang="0">
                  <a:pos x="49" y="2308"/>
                </a:cxn>
                <a:cxn ang="0">
                  <a:pos x="24" y="2321"/>
                </a:cxn>
                <a:cxn ang="0">
                  <a:pos x="10" y="2317"/>
                </a:cxn>
                <a:cxn ang="0">
                  <a:pos x="1" y="2306"/>
                </a:cxn>
                <a:cxn ang="0">
                  <a:pos x="0" y="2295"/>
                </a:cxn>
                <a:cxn ang="0">
                  <a:pos x="7" y="2282"/>
                </a:cxn>
                <a:cxn ang="0">
                  <a:pos x="31" y="2258"/>
                </a:cxn>
                <a:cxn ang="0">
                  <a:pos x="152" y="2104"/>
                </a:cxn>
                <a:cxn ang="0">
                  <a:pos x="244" y="1933"/>
                </a:cxn>
                <a:cxn ang="0">
                  <a:pos x="310" y="1749"/>
                </a:cxn>
                <a:cxn ang="0">
                  <a:pos x="352" y="1556"/>
                </a:cxn>
                <a:cxn ang="0">
                  <a:pos x="377" y="1359"/>
                </a:cxn>
                <a:cxn ang="0">
                  <a:pos x="384" y="1160"/>
                </a:cxn>
                <a:cxn ang="0">
                  <a:pos x="371" y="906"/>
                </a:cxn>
                <a:cxn ang="0">
                  <a:pos x="337" y="678"/>
                </a:cxn>
                <a:cxn ang="0">
                  <a:pos x="277" y="474"/>
                </a:cxn>
                <a:cxn ang="0">
                  <a:pos x="199" y="296"/>
                </a:cxn>
                <a:cxn ang="0">
                  <a:pos x="99" y="143"/>
                </a:cxn>
                <a:cxn ang="0">
                  <a:pos x="12" y="46"/>
                </a:cxn>
                <a:cxn ang="0">
                  <a:pos x="1" y="31"/>
                </a:cxn>
                <a:cxn ang="0">
                  <a:pos x="0" y="26"/>
                </a:cxn>
                <a:cxn ang="0">
                  <a:pos x="5" y="11"/>
                </a:cxn>
                <a:cxn ang="0">
                  <a:pos x="15" y="2"/>
                </a:cxn>
              </a:cxnLst>
              <a:rect l="0" t="0" r="r" b="b"/>
              <a:pathLst>
                <a:path w="511" h="2321">
                  <a:moveTo>
                    <a:pt x="24" y="0"/>
                  </a:moveTo>
                  <a:lnTo>
                    <a:pt x="33" y="3"/>
                  </a:lnTo>
                  <a:lnTo>
                    <a:pt x="47" y="13"/>
                  </a:lnTo>
                  <a:lnTo>
                    <a:pt x="68" y="27"/>
                  </a:lnTo>
                  <a:lnTo>
                    <a:pt x="92" y="49"/>
                  </a:lnTo>
                  <a:lnTo>
                    <a:pt x="122" y="77"/>
                  </a:lnTo>
                  <a:lnTo>
                    <a:pt x="153" y="112"/>
                  </a:lnTo>
                  <a:lnTo>
                    <a:pt x="188" y="152"/>
                  </a:lnTo>
                  <a:lnTo>
                    <a:pt x="225" y="197"/>
                  </a:lnTo>
                  <a:lnTo>
                    <a:pt x="260" y="248"/>
                  </a:lnTo>
                  <a:lnTo>
                    <a:pt x="296" y="307"/>
                  </a:lnTo>
                  <a:lnTo>
                    <a:pt x="333" y="369"/>
                  </a:lnTo>
                  <a:lnTo>
                    <a:pt x="366" y="437"/>
                  </a:lnTo>
                  <a:lnTo>
                    <a:pt x="406" y="537"/>
                  </a:lnTo>
                  <a:lnTo>
                    <a:pt x="440" y="636"/>
                  </a:lnTo>
                  <a:lnTo>
                    <a:pt x="466" y="734"/>
                  </a:lnTo>
                  <a:lnTo>
                    <a:pt x="483" y="829"/>
                  </a:lnTo>
                  <a:lnTo>
                    <a:pt x="497" y="921"/>
                  </a:lnTo>
                  <a:lnTo>
                    <a:pt x="506" y="1008"/>
                  </a:lnTo>
                  <a:lnTo>
                    <a:pt x="509" y="1088"/>
                  </a:lnTo>
                  <a:lnTo>
                    <a:pt x="511" y="1160"/>
                  </a:lnTo>
                  <a:lnTo>
                    <a:pt x="509" y="1247"/>
                  </a:lnTo>
                  <a:lnTo>
                    <a:pt x="502" y="1340"/>
                  </a:lnTo>
                  <a:lnTo>
                    <a:pt x="492" y="1440"/>
                  </a:lnTo>
                  <a:lnTo>
                    <a:pt x="474" y="1543"/>
                  </a:lnTo>
                  <a:lnTo>
                    <a:pt x="448" y="1649"/>
                  </a:lnTo>
                  <a:lnTo>
                    <a:pt x="415" y="1758"/>
                  </a:lnTo>
                  <a:lnTo>
                    <a:pt x="373" y="1868"/>
                  </a:lnTo>
                  <a:lnTo>
                    <a:pt x="340" y="1940"/>
                  </a:lnTo>
                  <a:lnTo>
                    <a:pt x="303" y="2004"/>
                  </a:lnTo>
                  <a:lnTo>
                    <a:pt x="267" y="2063"/>
                  </a:lnTo>
                  <a:lnTo>
                    <a:pt x="228" y="2116"/>
                  </a:lnTo>
                  <a:lnTo>
                    <a:pt x="193" y="2164"/>
                  </a:lnTo>
                  <a:lnTo>
                    <a:pt x="157" y="2205"/>
                  </a:lnTo>
                  <a:lnTo>
                    <a:pt x="125" y="2240"/>
                  </a:lnTo>
                  <a:lnTo>
                    <a:pt x="96" y="2269"/>
                  </a:lnTo>
                  <a:lnTo>
                    <a:pt x="69" y="2291"/>
                  </a:lnTo>
                  <a:lnTo>
                    <a:pt x="49" y="2308"/>
                  </a:lnTo>
                  <a:lnTo>
                    <a:pt x="33" y="2317"/>
                  </a:lnTo>
                  <a:lnTo>
                    <a:pt x="24" y="2321"/>
                  </a:lnTo>
                  <a:lnTo>
                    <a:pt x="15" y="2319"/>
                  </a:lnTo>
                  <a:lnTo>
                    <a:pt x="10" y="2317"/>
                  </a:lnTo>
                  <a:lnTo>
                    <a:pt x="5" y="2311"/>
                  </a:lnTo>
                  <a:lnTo>
                    <a:pt x="1" y="2306"/>
                  </a:lnTo>
                  <a:lnTo>
                    <a:pt x="0" y="2298"/>
                  </a:lnTo>
                  <a:lnTo>
                    <a:pt x="0" y="2295"/>
                  </a:lnTo>
                  <a:lnTo>
                    <a:pt x="1" y="2289"/>
                  </a:lnTo>
                  <a:lnTo>
                    <a:pt x="7" y="2282"/>
                  </a:lnTo>
                  <a:lnTo>
                    <a:pt x="15" y="2271"/>
                  </a:lnTo>
                  <a:lnTo>
                    <a:pt x="31" y="2258"/>
                  </a:lnTo>
                  <a:lnTo>
                    <a:pt x="96" y="2183"/>
                  </a:lnTo>
                  <a:lnTo>
                    <a:pt x="152" y="2104"/>
                  </a:lnTo>
                  <a:lnTo>
                    <a:pt x="200" y="2019"/>
                  </a:lnTo>
                  <a:lnTo>
                    <a:pt x="244" y="1933"/>
                  </a:lnTo>
                  <a:lnTo>
                    <a:pt x="279" y="1841"/>
                  </a:lnTo>
                  <a:lnTo>
                    <a:pt x="310" y="1749"/>
                  </a:lnTo>
                  <a:lnTo>
                    <a:pt x="333" y="1653"/>
                  </a:lnTo>
                  <a:lnTo>
                    <a:pt x="352" y="1556"/>
                  </a:lnTo>
                  <a:lnTo>
                    <a:pt x="366" y="1458"/>
                  </a:lnTo>
                  <a:lnTo>
                    <a:pt x="377" y="1359"/>
                  </a:lnTo>
                  <a:lnTo>
                    <a:pt x="382" y="1259"/>
                  </a:lnTo>
                  <a:lnTo>
                    <a:pt x="384" y="1160"/>
                  </a:lnTo>
                  <a:lnTo>
                    <a:pt x="380" y="1031"/>
                  </a:lnTo>
                  <a:lnTo>
                    <a:pt x="371" y="906"/>
                  </a:lnTo>
                  <a:lnTo>
                    <a:pt x="357" y="791"/>
                  </a:lnTo>
                  <a:lnTo>
                    <a:pt x="337" y="678"/>
                  </a:lnTo>
                  <a:lnTo>
                    <a:pt x="310" y="574"/>
                  </a:lnTo>
                  <a:lnTo>
                    <a:pt x="277" y="474"/>
                  </a:lnTo>
                  <a:lnTo>
                    <a:pt x="241" y="382"/>
                  </a:lnTo>
                  <a:lnTo>
                    <a:pt x="199" y="296"/>
                  </a:lnTo>
                  <a:lnTo>
                    <a:pt x="152" y="217"/>
                  </a:lnTo>
                  <a:lnTo>
                    <a:pt x="99" y="143"/>
                  </a:lnTo>
                  <a:lnTo>
                    <a:pt x="42" y="77"/>
                  </a:lnTo>
                  <a:lnTo>
                    <a:pt x="12" y="46"/>
                  </a:lnTo>
                  <a:lnTo>
                    <a:pt x="5" y="37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5638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2D </a:t>
            </a:r>
            <a:r>
              <a:rPr lang="en-US" sz="4000" dirty="0" err="1" smtClean="0">
                <a:solidFill>
                  <a:srgbClr val="6600FF"/>
                </a:solidFill>
              </a:rPr>
              <a:t>soliton</a:t>
            </a:r>
            <a:r>
              <a:rPr lang="en-US" sz="4000" dirty="0" smtClean="0">
                <a:solidFill>
                  <a:srgbClr val="6600FF"/>
                </a:solidFill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</a:rPr>
              <a:t>degeneracies</a:t>
            </a:r>
            <a:r>
              <a:rPr lang="en-US" sz="4000" dirty="0" smtClean="0">
                <a:solidFill>
                  <a:srgbClr val="6600FF"/>
                </a:solidFill>
              </a:rPr>
              <a:t>: 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51" name="Can 50"/>
          <p:cNvSpPr/>
          <p:nvPr/>
        </p:nvSpPr>
        <p:spPr>
          <a:xfrm rot="5400000">
            <a:off x="4152900" y="-381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76600" y="3276600"/>
            <a:ext cx="17526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667000" y="2133600"/>
            <a:ext cx="2667000" cy="1143000"/>
            <a:chOff x="2667000" y="2743200"/>
            <a:chExt cx="2667000" cy="1143000"/>
          </a:xfrm>
        </p:grpSpPr>
        <p:cxnSp>
          <p:nvCxnSpPr>
            <p:cNvPr id="54" name="Straight Arrow Connector 53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flipV="1">
            <a:off x="2819400" y="3810000"/>
            <a:ext cx="2667000" cy="1143000"/>
            <a:chOff x="2667000" y="2743200"/>
            <a:chExt cx="2667000" cy="1143000"/>
          </a:xfrm>
        </p:grpSpPr>
        <p:cxnSp>
          <p:nvCxnSpPr>
            <p:cNvPr id="61" name="Straight Arrow Connector 60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762000" y="28194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7239000" y="2819400"/>
            <a:ext cx="266803" cy="508124"/>
          </a:xfrm>
          <a:custGeom>
            <a:avLst/>
            <a:gdLst/>
            <a:ahLst/>
            <a:cxnLst>
              <a:cxn ang="0">
                <a:pos x="795" y="514"/>
              </a:cxn>
              <a:cxn ang="0">
                <a:pos x="881" y="560"/>
              </a:cxn>
              <a:cxn ang="0">
                <a:pos x="937" y="637"/>
              </a:cxn>
              <a:cxn ang="0">
                <a:pos x="951" y="719"/>
              </a:cxn>
              <a:cxn ang="0">
                <a:pos x="944" y="779"/>
              </a:cxn>
              <a:cxn ang="0">
                <a:pos x="676" y="1718"/>
              </a:cxn>
              <a:cxn ang="0">
                <a:pos x="591" y="1838"/>
              </a:cxn>
              <a:cxn ang="0">
                <a:pos x="477" y="1924"/>
              </a:cxn>
              <a:cxn ang="0">
                <a:pos x="349" y="1976"/>
              </a:cxn>
              <a:cxn ang="0">
                <a:pos x="225" y="1994"/>
              </a:cxn>
              <a:cxn ang="0">
                <a:pos x="119" y="1980"/>
              </a:cxn>
              <a:cxn ang="0">
                <a:pos x="40" y="1939"/>
              </a:cxn>
              <a:cxn ang="0">
                <a:pos x="2" y="1873"/>
              </a:cxn>
              <a:cxn ang="0">
                <a:pos x="15" y="1793"/>
              </a:cxn>
              <a:cxn ang="0">
                <a:pos x="67" y="1741"/>
              </a:cxn>
              <a:cxn ang="0">
                <a:pos x="137" y="1722"/>
              </a:cxn>
              <a:cxn ang="0">
                <a:pos x="200" y="1740"/>
              </a:cxn>
              <a:cxn ang="0">
                <a:pos x="229" y="1780"/>
              </a:cxn>
              <a:cxn ang="0">
                <a:pos x="228" y="1831"/>
              </a:cxn>
              <a:cxn ang="0">
                <a:pos x="193" y="1888"/>
              </a:cxn>
              <a:cxn ang="0">
                <a:pos x="120" y="1926"/>
              </a:cxn>
              <a:cxn ang="0">
                <a:pos x="196" y="1943"/>
              </a:cxn>
              <a:cxn ang="0">
                <a:pos x="277" y="1936"/>
              </a:cxn>
              <a:cxn ang="0">
                <a:pos x="387" y="1879"/>
              </a:cxn>
              <a:cxn ang="0">
                <a:pos x="475" y="1776"/>
              </a:cxn>
              <a:cxn ang="0">
                <a:pos x="533" y="1640"/>
              </a:cxn>
              <a:cxn ang="0">
                <a:pos x="782" y="747"/>
              </a:cxn>
              <a:cxn ang="0">
                <a:pos x="791" y="659"/>
              </a:cxn>
              <a:cxn ang="0">
                <a:pos x="780" y="593"/>
              </a:cxn>
              <a:cxn ang="0">
                <a:pos x="753" y="562"/>
              </a:cxn>
              <a:cxn ang="0">
                <a:pos x="719" y="553"/>
              </a:cxn>
              <a:cxn ang="0">
                <a:pos x="624" y="572"/>
              </a:cxn>
              <a:cxn ang="0">
                <a:pos x="520" y="641"/>
              </a:cxn>
              <a:cxn ang="0">
                <a:pos x="437" y="747"/>
              </a:cxn>
              <a:cxn ang="0">
                <a:pos x="383" y="850"/>
              </a:cxn>
              <a:cxn ang="0">
                <a:pos x="363" y="876"/>
              </a:cxn>
              <a:cxn ang="0">
                <a:pos x="339" y="880"/>
              </a:cxn>
              <a:cxn ang="0">
                <a:pos x="319" y="875"/>
              </a:cxn>
              <a:cxn ang="0">
                <a:pos x="310" y="854"/>
              </a:cxn>
              <a:cxn ang="0">
                <a:pos x="330" y="807"/>
              </a:cxn>
              <a:cxn ang="0">
                <a:pos x="375" y="729"/>
              </a:cxn>
              <a:cxn ang="0">
                <a:pos x="445" y="640"/>
              </a:cxn>
              <a:cxn ang="0">
                <a:pos x="538" y="560"/>
              </a:cxn>
              <a:cxn ang="0">
                <a:pos x="652" y="510"/>
              </a:cxn>
              <a:cxn ang="0">
                <a:pos x="969" y="2"/>
              </a:cxn>
              <a:cxn ang="0">
                <a:pos x="1026" y="31"/>
              </a:cxn>
              <a:cxn ang="0">
                <a:pos x="1047" y="84"/>
              </a:cxn>
              <a:cxn ang="0">
                <a:pos x="1012" y="159"/>
              </a:cxn>
              <a:cxn ang="0">
                <a:pos x="930" y="202"/>
              </a:cxn>
              <a:cxn ang="0">
                <a:pos x="857" y="192"/>
              </a:cxn>
              <a:cxn ang="0">
                <a:pos x="818" y="150"/>
              </a:cxn>
              <a:cxn ang="0">
                <a:pos x="820" y="84"/>
              </a:cxn>
              <a:cxn ang="0">
                <a:pos x="867" y="29"/>
              </a:cxn>
              <a:cxn ang="0">
                <a:pos x="933" y="2"/>
              </a:cxn>
            </a:cxnLst>
            <a:rect l="0" t="0" r="r" b="b"/>
            <a:pathLst>
              <a:path w="1047" h="1994">
                <a:moveTo>
                  <a:pt x="718" y="503"/>
                </a:moveTo>
                <a:lnTo>
                  <a:pt x="745" y="505"/>
                </a:lnTo>
                <a:lnTo>
                  <a:pt x="770" y="509"/>
                </a:lnTo>
                <a:lnTo>
                  <a:pt x="795" y="514"/>
                </a:lnTo>
                <a:lnTo>
                  <a:pt x="818" y="522"/>
                </a:lnTo>
                <a:lnTo>
                  <a:pt x="841" y="533"/>
                </a:lnTo>
                <a:lnTo>
                  <a:pt x="862" y="545"/>
                </a:lnTo>
                <a:lnTo>
                  <a:pt x="881" y="560"/>
                </a:lnTo>
                <a:lnTo>
                  <a:pt x="898" y="576"/>
                </a:lnTo>
                <a:lnTo>
                  <a:pt x="914" y="595"/>
                </a:lnTo>
                <a:lnTo>
                  <a:pt x="926" y="615"/>
                </a:lnTo>
                <a:lnTo>
                  <a:pt x="937" y="637"/>
                </a:lnTo>
                <a:lnTo>
                  <a:pt x="944" y="661"/>
                </a:lnTo>
                <a:lnTo>
                  <a:pt x="949" y="686"/>
                </a:lnTo>
                <a:lnTo>
                  <a:pt x="951" y="714"/>
                </a:lnTo>
                <a:lnTo>
                  <a:pt x="951" y="719"/>
                </a:lnTo>
                <a:lnTo>
                  <a:pt x="950" y="729"/>
                </a:lnTo>
                <a:lnTo>
                  <a:pt x="949" y="743"/>
                </a:lnTo>
                <a:lnTo>
                  <a:pt x="947" y="759"/>
                </a:lnTo>
                <a:lnTo>
                  <a:pt x="944" y="779"/>
                </a:lnTo>
                <a:lnTo>
                  <a:pt x="939" y="801"/>
                </a:lnTo>
                <a:lnTo>
                  <a:pt x="702" y="1646"/>
                </a:lnTo>
                <a:lnTo>
                  <a:pt x="690" y="1683"/>
                </a:lnTo>
                <a:lnTo>
                  <a:pt x="676" y="1718"/>
                </a:lnTo>
                <a:lnTo>
                  <a:pt x="658" y="1751"/>
                </a:lnTo>
                <a:lnTo>
                  <a:pt x="638" y="1782"/>
                </a:lnTo>
                <a:lnTo>
                  <a:pt x="615" y="1811"/>
                </a:lnTo>
                <a:lnTo>
                  <a:pt x="591" y="1838"/>
                </a:lnTo>
                <a:lnTo>
                  <a:pt x="564" y="1862"/>
                </a:lnTo>
                <a:lnTo>
                  <a:pt x="536" y="1885"/>
                </a:lnTo>
                <a:lnTo>
                  <a:pt x="507" y="1905"/>
                </a:lnTo>
                <a:lnTo>
                  <a:pt x="477" y="1924"/>
                </a:lnTo>
                <a:lnTo>
                  <a:pt x="445" y="1940"/>
                </a:lnTo>
                <a:lnTo>
                  <a:pt x="414" y="1955"/>
                </a:lnTo>
                <a:lnTo>
                  <a:pt x="382" y="1967"/>
                </a:lnTo>
                <a:lnTo>
                  <a:pt x="349" y="1976"/>
                </a:lnTo>
                <a:lnTo>
                  <a:pt x="317" y="1984"/>
                </a:lnTo>
                <a:lnTo>
                  <a:pt x="286" y="1990"/>
                </a:lnTo>
                <a:lnTo>
                  <a:pt x="255" y="1993"/>
                </a:lnTo>
                <a:lnTo>
                  <a:pt x="225" y="1994"/>
                </a:lnTo>
                <a:lnTo>
                  <a:pt x="197" y="1993"/>
                </a:lnTo>
                <a:lnTo>
                  <a:pt x="170" y="1990"/>
                </a:lnTo>
                <a:lnTo>
                  <a:pt x="144" y="1986"/>
                </a:lnTo>
                <a:lnTo>
                  <a:pt x="119" y="1980"/>
                </a:lnTo>
                <a:lnTo>
                  <a:pt x="96" y="1972"/>
                </a:lnTo>
                <a:lnTo>
                  <a:pt x="76" y="1963"/>
                </a:lnTo>
                <a:lnTo>
                  <a:pt x="57" y="1952"/>
                </a:lnTo>
                <a:lnTo>
                  <a:pt x="40" y="1939"/>
                </a:lnTo>
                <a:lnTo>
                  <a:pt x="26" y="1925"/>
                </a:lnTo>
                <a:lnTo>
                  <a:pt x="16" y="1909"/>
                </a:lnTo>
                <a:lnTo>
                  <a:pt x="7" y="1891"/>
                </a:lnTo>
                <a:lnTo>
                  <a:pt x="2" y="1873"/>
                </a:lnTo>
                <a:lnTo>
                  <a:pt x="0" y="1853"/>
                </a:lnTo>
                <a:lnTo>
                  <a:pt x="2" y="1831"/>
                </a:lnTo>
                <a:lnTo>
                  <a:pt x="7" y="1811"/>
                </a:lnTo>
                <a:lnTo>
                  <a:pt x="15" y="1793"/>
                </a:lnTo>
                <a:lnTo>
                  <a:pt x="25" y="1777"/>
                </a:lnTo>
                <a:lnTo>
                  <a:pt x="37" y="1762"/>
                </a:lnTo>
                <a:lnTo>
                  <a:pt x="51" y="1750"/>
                </a:lnTo>
                <a:lnTo>
                  <a:pt x="67" y="1741"/>
                </a:lnTo>
                <a:lnTo>
                  <a:pt x="84" y="1733"/>
                </a:lnTo>
                <a:lnTo>
                  <a:pt x="101" y="1727"/>
                </a:lnTo>
                <a:lnTo>
                  <a:pt x="119" y="1724"/>
                </a:lnTo>
                <a:lnTo>
                  <a:pt x="137" y="1722"/>
                </a:lnTo>
                <a:lnTo>
                  <a:pt x="156" y="1724"/>
                </a:lnTo>
                <a:lnTo>
                  <a:pt x="172" y="1728"/>
                </a:lnTo>
                <a:lnTo>
                  <a:pt x="187" y="1733"/>
                </a:lnTo>
                <a:lnTo>
                  <a:pt x="200" y="1740"/>
                </a:lnTo>
                <a:lnTo>
                  <a:pt x="210" y="1749"/>
                </a:lnTo>
                <a:lnTo>
                  <a:pt x="219" y="1759"/>
                </a:lnTo>
                <a:lnTo>
                  <a:pt x="225" y="1769"/>
                </a:lnTo>
                <a:lnTo>
                  <a:pt x="229" y="1780"/>
                </a:lnTo>
                <a:lnTo>
                  <a:pt x="232" y="1791"/>
                </a:lnTo>
                <a:lnTo>
                  <a:pt x="233" y="1802"/>
                </a:lnTo>
                <a:lnTo>
                  <a:pt x="231" y="1817"/>
                </a:lnTo>
                <a:lnTo>
                  <a:pt x="228" y="1831"/>
                </a:lnTo>
                <a:lnTo>
                  <a:pt x="223" y="1847"/>
                </a:lnTo>
                <a:lnTo>
                  <a:pt x="215" y="1861"/>
                </a:lnTo>
                <a:lnTo>
                  <a:pt x="205" y="1875"/>
                </a:lnTo>
                <a:lnTo>
                  <a:pt x="193" y="1888"/>
                </a:lnTo>
                <a:lnTo>
                  <a:pt x="178" y="1900"/>
                </a:lnTo>
                <a:lnTo>
                  <a:pt x="161" y="1910"/>
                </a:lnTo>
                <a:lnTo>
                  <a:pt x="142" y="1919"/>
                </a:lnTo>
                <a:lnTo>
                  <a:pt x="120" y="1926"/>
                </a:lnTo>
                <a:lnTo>
                  <a:pt x="142" y="1933"/>
                </a:lnTo>
                <a:lnTo>
                  <a:pt x="162" y="1938"/>
                </a:lnTo>
                <a:lnTo>
                  <a:pt x="181" y="1941"/>
                </a:lnTo>
                <a:lnTo>
                  <a:pt x="196" y="1943"/>
                </a:lnTo>
                <a:lnTo>
                  <a:pt x="208" y="1944"/>
                </a:lnTo>
                <a:lnTo>
                  <a:pt x="216" y="1944"/>
                </a:lnTo>
                <a:lnTo>
                  <a:pt x="247" y="1942"/>
                </a:lnTo>
                <a:lnTo>
                  <a:pt x="277" y="1936"/>
                </a:lnTo>
                <a:lnTo>
                  <a:pt x="306" y="1927"/>
                </a:lnTo>
                <a:lnTo>
                  <a:pt x="334" y="1914"/>
                </a:lnTo>
                <a:lnTo>
                  <a:pt x="361" y="1898"/>
                </a:lnTo>
                <a:lnTo>
                  <a:pt x="387" y="1879"/>
                </a:lnTo>
                <a:lnTo>
                  <a:pt x="411" y="1857"/>
                </a:lnTo>
                <a:lnTo>
                  <a:pt x="434" y="1833"/>
                </a:lnTo>
                <a:lnTo>
                  <a:pt x="455" y="1805"/>
                </a:lnTo>
                <a:lnTo>
                  <a:pt x="475" y="1776"/>
                </a:lnTo>
                <a:lnTo>
                  <a:pt x="493" y="1745"/>
                </a:lnTo>
                <a:lnTo>
                  <a:pt x="508" y="1711"/>
                </a:lnTo>
                <a:lnTo>
                  <a:pt x="522" y="1676"/>
                </a:lnTo>
                <a:lnTo>
                  <a:pt x="533" y="1640"/>
                </a:lnTo>
                <a:lnTo>
                  <a:pt x="534" y="1638"/>
                </a:lnTo>
                <a:lnTo>
                  <a:pt x="775" y="778"/>
                </a:lnTo>
                <a:lnTo>
                  <a:pt x="778" y="762"/>
                </a:lnTo>
                <a:lnTo>
                  <a:pt x="782" y="747"/>
                </a:lnTo>
                <a:lnTo>
                  <a:pt x="788" y="716"/>
                </a:lnTo>
                <a:lnTo>
                  <a:pt x="790" y="699"/>
                </a:lnTo>
                <a:lnTo>
                  <a:pt x="790" y="680"/>
                </a:lnTo>
                <a:lnTo>
                  <a:pt x="791" y="659"/>
                </a:lnTo>
                <a:lnTo>
                  <a:pt x="790" y="638"/>
                </a:lnTo>
                <a:lnTo>
                  <a:pt x="788" y="621"/>
                </a:lnTo>
                <a:lnTo>
                  <a:pt x="785" y="606"/>
                </a:lnTo>
                <a:lnTo>
                  <a:pt x="780" y="593"/>
                </a:lnTo>
                <a:lnTo>
                  <a:pt x="774" y="583"/>
                </a:lnTo>
                <a:lnTo>
                  <a:pt x="768" y="574"/>
                </a:lnTo>
                <a:lnTo>
                  <a:pt x="761" y="567"/>
                </a:lnTo>
                <a:lnTo>
                  <a:pt x="753" y="562"/>
                </a:lnTo>
                <a:lnTo>
                  <a:pt x="745" y="559"/>
                </a:lnTo>
                <a:lnTo>
                  <a:pt x="736" y="556"/>
                </a:lnTo>
                <a:lnTo>
                  <a:pt x="728" y="555"/>
                </a:lnTo>
                <a:lnTo>
                  <a:pt x="719" y="553"/>
                </a:lnTo>
                <a:lnTo>
                  <a:pt x="711" y="553"/>
                </a:lnTo>
                <a:lnTo>
                  <a:pt x="681" y="555"/>
                </a:lnTo>
                <a:lnTo>
                  <a:pt x="652" y="562"/>
                </a:lnTo>
                <a:lnTo>
                  <a:pt x="624" y="572"/>
                </a:lnTo>
                <a:lnTo>
                  <a:pt x="596" y="584"/>
                </a:lnTo>
                <a:lnTo>
                  <a:pt x="570" y="601"/>
                </a:lnTo>
                <a:lnTo>
                  <a:pt x="545" y="620"/>
                </a:lnTo>
                <a:lnTo>
                  <a:pt x="520" y="641"/>
                </a:lnTo>
                <a:lnTo>
                  <a:pt x="497" y="666"/>
                </a:lnTo>
                <a:lnTo>
                  <a:pt x="475" y="691"/>
                </a:lnTo>
                <a:lnTo>
                  <a:pt x="455" y="718"/>
                </a:lnTo>
                <a:lnTo>
                  <a:pt x="437" y="747"/>
                </a:lnTo>
                <a:lnTo>
                  <a:pt x="419" y="776"/>
                </a:lnTo>
                <a:lnTo>
                  <a:pt x="404" y="806"/>
                </a:lnTo>
                <a:lnTo>
                  <a:pt x="390" y="836"/>
                </a:lnTo>
                <a:lnTo>
                  <a:pt x="383" y="850"/>
                </a:lnTo>
                <a:lnTo>
                  <a:pt x="377" y="860"/>
                </a:lnTo>
                <a:lnTo>
                  <a:pt x="372" y="867"/>
                </a:lnTo>
                <a:lnTo>
                  <a:pt x="368" y="872"/>
                </a:lnTo>
                <a:lnTo>
                  <a:pt x="363" y="876"/>
                </a:lnTo>
                <a:lnTo>
                  <a:pt x="359" y="878"/>
                </a:lnTo>
                <a:lnTo>
                  <a:pt x="354" y="879"/>
                </a:lnTo>
                <a:lnTo>
                  <a:pt x="349" y="880"/>
                </a:lnTo>
                <a:lnTo>
                  <a:pt x="339" y="880"/>
                </a:lnTo>
                <a:lnTo>
                  <a:pt x="335" y="879"/>
                </a:lnTo>
                <a:lnTo>
                  <a:pt x="330" y="879"/>
                </a:lnTo>
                <a:lnTo>
                  <a:pt x="324" y="878"/>
                </a:lnTo>
                <a:lnTo>
                  <a:pt x="319" y="875"/>
                </a:lnTo>
                <a:lnTo>
                  <a:pt x="314" y="871"/>
                </a:lnTo>
                <a:lnTo>
                  <a:pt x="311" y="866"/>
                </a:lnTo>
                <a:lnTo>
                  <a:pt x="310" y="859"/>
                </a:lnTo>
                <a:lnTo>
                  <a:pt x="310" y="854"/>
                </a:lnTo>
                <a:lnTo>
                  <a:pt x="313" y="847"/>
                </a:lnTo>
                <a:lnTo>
                  <a:pt x="317" y="836"/>
                </a:lnTo>
                <a:lnTo>
                  <a:pt x="323" y="822"/>
                </a:lnTo>
                <a:lnTo>
                  <a:pt x="330" y="807"/>
                </a:lnTo>
                <a:lnTo>
                  <a:pt x="339" y="790"/>
                </a:lnTo>
                <a:lnTo>
                  <a:pt x="349" y="771"/>
                </a:lnTo>
                <a:lnTo>
                  <a:pt x="362" y="750"/>
                </a:lnTo>
                <a:lnTo>
                  <a:pt x="375" y="729"/>
                </a:lnTo>
                <a:lnTo>
                  <a:pt x="391" y="707"/>
                </a:lnTo>
                <a:lnTo>
                  <a:pt x="407" y="684"/>
                </a:lnTo>
                <a:lnTo>
                  <a:pt x="425" y="662"/>
                </a:lnTo>
                <a:lnTo>
                  <a:pt x="445" y="640"/>
                </a:lnTo>
                <a:lnTo>
                  <a:pt x="466" y="618"/>
                </a:lnTo>
                <a:lnTo>
                  <a:pt x="489" y="597"/>
                </a:lnTo>
                <a:lnTo>
                  <a:pt x="512" y="578"/>
                </a:lnTo>
                <a:lnTo>
                  <a:pt x="538" y="560"/>
                </a:lnTo>
                <a:lnTo>
                  <a:pt x="564" y="544"/>
                </a:lnTo>
                <a:lnTo>
                  <a:pt x="592" y="530"/>
                </a:lnTo>
                <a:lnTo>
                  <a:pt x="622" y="519"/>
                </a:lnTo>
                <a:lnTo>
                  <a:pt x="652" y="510"/>
                </a:lnTo>
                <a:lnTo>
                  <a:pt x="685" y="505"/>
                </a:lnTo>
                <a:lnTo>
                  <a:pt x="718" y="503"/>
                </a:lnTo>
                <a:close/>
                <a:moveTo>
                  <a:pt x="950" y="0"/>
                </a:moveTo>
                <a:lnTo>
                  <a:pt x="969" y="2"/>
                </a:lnTo>
                <a:lnTo>
                  <a:pt x="986" y="6"/>
                </a:lnTo>
                <a:lnTo>
                  <a:pt x="1002" y="12"/>
                </a:lnTo>
                <a:lnTo>
                  <a:pt x="1015" y="21"/>
                </a:lnTo>
                <a:lnTo>
                  <a:pt x="1026" y="31"/>
                </a:lnTo>
                <a:lnTo>
                  <a:pt x="1035" y="43"/>
                </a:lnTo>
                <a:lnTo>
                  <a:pt x="1041" y="56"/>
                </a:lnTo>
                <a:lnTo>
                  <a:pt x="1045" y="69"/>
                </a:lnTo>
                <a:lnTo>
                  <a:pt x="1047" y="84"/>
                </a:lnTo>
                <a:lnTo>
                  <a:pt x="1044" y="104"/>
                </a:lnTo>
                <a:lnTo>
                  <a:pt x="1037" y="124"/>
                </a:lnTo>
                <a:lnTo>
                  <a:pt x="1026" y="142"/>
                </a:lnTo>
                <a:lnTo>
                  <a:pt x="1012" y="159"/>
                </a:lnTo>
                <a:lnTo>
                  <a:pt x="994" y="174"/>
                </a:lnTo>
                <a:lnTo>
                  <a:pt x="974" y="186"/>
                </a:lnTo>
                <a:lnTo>
                  <a:pt x="953" y="195"/>
                </a:lnTo>
                <a:lnTo>
                  <a:pt x="930" y="202"/>
                </a:lnTo>
                <a:lnTo>
                  <a:pt x="906" y="203"/>
                </a:lnTo>
                <a:lnTo>
                  <a:pt x="888" y="202"/>
                </a:lnTo>
                <a:lnTo>
                  <a:pt x="872" y="198"/>
                </a:lnTo>
                <a:lnTo>
                  <a:pt x="857" y="192"/>
                </a:lnTo>
                <a:lnTo>
                  <a:pt x="844" y="184"/>
                </a:lnTo>
                <a:lnTo>
                  <a:pt x="833" y="174"/>
                </a:lnTo>
                <a:lnTo>
                  <a:pt x="825" y="162"/>
                </a:lnTo>
                <a:lnTo>
                  <a:pt x="818" y="150"/>
                </a:lnTo>
                <a:lnTo>
                  <a:pt x="815" y="135"/>
                </a:lnTo>
                <a:lnTo>
                  <a:pt x="813" y="120"/>
                </a:lnTo>
                <a:lnTo>
                  <a:pt x="816" y="102"/>
                </a:lnTo>
                <a:lnTo>
                  <a:pt x="820" y="84"/>
                </a:lnTo>
                <a:lnTo>
                  <a:pt x="829" y="68"/>
                </a:lnTo>
                <a:lnTo>
                  <a:pt x="839" y="53"/>
                </a:lnTo>
                <a:lnTo>
                  <a:pt x="852" y="40"/>
                </a:lnTo>
                <a:lnTo>
                  <a:pt x="867" y="29"/>
                </a:lnTo>
                <a:lnTo>
                  <a:pt x="882" y="19"/>
                </a:lnTo>
                <a:lnTo>
                  <a:pt x="899" y="11"/>
                </a:lnTo>
                <a:lnTo>
                  <a:pt x="916" y="5"/>
                </a:lnTo>
                <a:lnTo>
                  <a:pt x="933" y="2"/>
                </a:lnTo>
                <a:lnTo>
                  <a:pt x="9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562600" y="4038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grpSp>
        <p:nvGrpSpPr>
          <p:cNvPr id="69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629400" y="4114800"/>
            <a:ext cx="1981200" cy="559682"/>
            <a:chOff x="4502" y="3210"/>
            <a:chExt cx="7947" cy="2245"/>
          </a:xfrm>
          <a:solidFill>
            <a:srgbClr val="FF0066"/>
          </a:solidFill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4502" y="3764"/>
              <a:ext cx="1147" cy="1524"/>
            </a:xfrm>
            <a:custGeom>
              <a:avLst/>
              <a:gdLst/>
              <a:ahLst/>
              <a:cxnLst>
                <a:cxn ang="0">
                  <a:pos x="481" y="5"/>
                </a:cxn>
                <a:cxn ang="0">
                  <a:pos x="572" y="43"/>
                </a:cxn>
                <a:cxn ang="0">
                  <a:pos x="643" y="113"/>
                </a:cxn>
                <a:cxn ang="0">
                  <a:pos x="696" y="204"/>
                </a:cxn>
                <a:cxn ang="0">
                  <a:pos x="748" y="349"/>
                </a:cxn>
                <a:cxn ang="0">
                  <a:pos x="786" y="513"/>
                </a:cxn>
                <a:cxn ang="0">
                  <a:pos x="801" y="642"/>
                </a:cxn>
                <a:cxn ang="0">
                  <a:pos x="804" y="728"/>
                </a:cxn>
                <a:cxn ang="0">
                  <a:pos x="938" y="379"/>
                </a:cxn>
                <a:cxn ang="0">
                  <a:pos x="1091" y="40"/>
                </a:cxn>
                <a:cxn ang="0">
                  <a:pos x="1109" y="27"/>
                </a:cxn>
                <a:cxn ang="0">
                  <a:pos x="1144" y="35"/>
                </a:cxn>
                <a:cxn ang="0">
                  <a:pos x="1147" y="48"/>
                </a:cxn>
                <a:cxn ang="0">
                  <a:pos x="1137" y="78"/>
                </a:cxn>
                <a:cxn ang="0">
                  <a:pos x="1117" y="121"/>
                </a:cxn>
                <a:cxn ang="0">
                  <a:pos x="1071" y="215"/>
                </a:cxn>
                <a:cxn ang="0">
                  <a:pos x="991" y="398"/>
                </a:cxn>
                <a:cxn ang="0">
                  <a:pos x="910" y="605"/>
                </a:cxn>
                <a:cxn ang="0">
                  <a:pos x="837" y="803"/>
                </a:cxn>
                <a:cxn ang="0">
                  <a:pos x="799" y="941"/>
                </a:cxn>
                <a:cxn ang="0">
                  <a:pos x="784" y="1027"/>
                </a:cxn>
                <a:cxn ang="0">
                  <a:pos x="764" y="1139"/>
                </a:cxn>
                <a:cxn ang="0">
                  <a:pos x="731" y="1293"/>
                </a:cxn>
                <a:cxn ang="0">
                  <a:pos x="696" y="1435"/>
                </a:cxn>
                <a:cxn ang="0">
                  <a:pos x="670" y="1500"/>
                </a:cxn>
                <a:cxn ang="0">
                  <a:pos x="640" y="1524"/>
                </a:cxn>
                <a:cxn ang="0">
                  <a:pos x="615" y="1502"/>
                </a:cxn>
                <a:cxn ang="0">
                  <a:pos x="615" y="1454"/>
                </a:cxn>
                <a:cxn ang="0">
                  <a:pos x="630" y="1363"/>
                </a:cxn>
                <a:cxn ang="0">
                  <a:pos x="658" y="1239"/>
                </a:cxn>
                <a:cxn ang="0">
                  <a:pos x="693" y="1107"/>
                </a:cxn>
                <a:cxn ang="0">
                  <a:pos x="726" y="984"/>
                </a:cxn>
                <a:cxn ang="0">
                  <a:pos x="741" y="932"/>
                </a:cxn>
                <a:cxn ang="0">
                  <a:pos x="748" y="865"/>
                </a:cxn>
                <a:cxn ang="0">
                  <a:pos x="754" y="715"/>
                </a:cxn>
                <a:cxn ang="0">
                  <a:pos x="743" y="572"/>
                </a:cxn>
                <a:cxn ang="0">
                  <a:pos x="723" y="467"/>
                </a:cxn>
                <a:cxn ang="0">
                  <a:pos x="688" y="368"/>
                </a:cxn>
                <a:cxn ang="0">
                  <a:pos x="635" y="279"/>
                </a:cxn>
                <a:cxn ang="0">
                  <a:pos x="562" y="209"/>
                </a:cxn>
                <a:cxn ang="0">
                  <a:pos x="459" y="172"/>
                </a:cxn>
                <a:cxn ang="0">
                  <a:pos x="388" y="166"/>
                </a:cxn>
                <a:cxn ang="0">
                  <a:pos x="340" y="172"/>
                </a:cxn>
                <a:cxn ang="0">
                  <a:pos x="269" y="191"/>
                </a:cxn>
                <a:cxn ang="0">
                  <a:pos x="189" y="236"/>
                </a:cxn>
                <a:cxn ang="0">
                  <a:pos x="113" y="314"/>
                </a:cxn>
                <a:cxn ang="0">
                  <a:pos x="53" y="435"/>
                </a:cxn>
                <a:cxn ang="0">
                  <a:pos x="27" y="446"/>
                </a:cxn>
                <a:cxn ang="0">
                  <a:pos x="2" y="435"/>
                </a:cxn>
                <a:cxn ang="0">
                  <a:pos x="2" y="400"/>
                </a:cxn>
                <a:cxn ang="0">
                  <a:pos x="27" y="328"/>
                </a:cxn>
                <a:cxn ang="0">
                  <a:pos x="78" y="234"/>
                </a:cxn>
                <a:cxn ang="0">
                  <a:pos x="151" y="137"/>
                </a:cxn>
                <a:cxn ang="0">
                  <a:pos x="244" y="56"/>
                </a:cxn>
                <a:cxn ang="0">
                  <a:pos x="363" y="8"/>
                </a:cxn>
              </a:cxnLst>
              <a:rect l="0" t="0" r="r" b="b"/>
              <a:pathLst>
                <a:path w="1147" h="1524">
                  <a:moveTo>
                    <a:pt x="428" y="0"/>
                  </a:moveTo>
                  <a:lnTo>
                    <a:pt x="481" y="5"/>
                  </a:lnTo>
                  <a:lnTo>
                    <a:pt x="529" y="19"/>
                  </a:lnTo>
                  <a:lnTo>
                    <a:pt x="572" y="43"/>
                  </a:lnTo>
                  <a:lnTo>
                    <a:pt x="610" y="75"/>
                  </a:lnTo>
                  <a:lnTo>
                    <a:pt x="643" y="113"/>
                  </a:lnTo>
                  <a:lnTo>
                    <a:pt x="670" y="156"/>
                  </a:lnTo>
                  <a:lnTo>
                    <a:pt x="696" y="204"/>
                  </a:lnTo>
                  <a:lnTo>
                    <a:pt x="716" y="255"/>
                  </a:lnTo>
                  <a:lnTo>
                    <a:pt x="748" y="349"/>
                  </a:lnTo>
                  <a:lnTo>
                    <a:pt x="771" y="435"/>
                  </a:lnTo>
                  <a:lnTo>
                    <a:pt x="786" y="513"/>
                  </a:lnTo>
                  <a:lnTo>
                    <a:pt x="796" y="583"/>
                  </a:lnTo>
                  <a:lnTo>
                    <a:pt x="801" y="642"/>
                  </a:lnTo>
                  <a:lnTo>
                    <a:pt x="804" y="691"/>
                  </a:lnTo>
                  <a:lnTo>
                    <a:pt x="804" y="728"/>
                  </a:lnTo>
                  <a:lnTo>
                    <a:pt x="870" y="553"/>
                  </a:lnTo>
                  <a:lnTo>
                    <a:pt x="938" y="379"/>
                  </a:lnTo>
                  <a:lnTo>
                    <a:pt x="1011" y="209"/>
                  </a:lnTo>
                  <a:lnTo>
                    <a:pt x="1091" y="40"/>
                  </a:lnTo>
                  <a:lnTo>
                    <a:pt x="1102" y="29"/>
                  </a:lnTo>
                  <a:lnTo>
                    <a:pt x="1109" y="27"/>
                  </a:lnTo>
                  <a:lnTo>
                    <a:pt x="1129" y="27"/>
                  </a:lnTo>
                  <a:lnTo>
                    <a:pt x="1144" y="35"/>
                  </a:lnTo>
                  <a:lnTo>
                    <a:pt x="1147" y="40"/>
                  </a:lnTo>
                  <a:lnTo>
                    <a:pt x="1147" y="48"/>
                  </a:lnTo>
                  <a:lnTo>
                    <a:pt x="1144" y="59"/>
                  </a:lnTo>
                  <a:lnTo>
                    <a:pt x="1137" y="78"/>
                  </a:lnTo>
                  <a:lnTo>
                    <a:pt x="1127" y="97"/>
                  </a:lnTo>
                  <a:lnTo>
                    <a:pt x="1117" y="121"/>
                  </a:lnTo>
                  <a:lnTo>
                    <a:pt x="1107" y="140"/>
                  </a:lnTo>
                  <a:lnTo>
                    <a:pt x="1071" y="215"/>
                  </a:lnTo>
                  <a:lnTo>
                    <a:pt x="1033" y="304"/>
                  </a:lnTo>
                  <a:lnTo>
                    <a:pt x="991" y="398"/>
                  </a:lnTo>
                  <a:lnTo>
                    <a:pt x="950" y="500"/>
                  </a:lnTo>
                  <a:lnTo>
                    <a:pt x="910" y="605"/>
                  </a:lnTo>
                  <a:lnTo>
                    <a:pt x="872" y="707"/>
                  </a:lnTo>
                  <a:lnTo>
                    <a:pt x="837" y="803"/>
                  </a:lnTo>
                  <a:lnTo>
                    <a:pt x="809" y="895"/>
                  </a:lnTo>
                  <a:lnTo>
                    <a:pt x="799" y="941"/>
                  </a:lnTo>
                  <a:lnTo>
                    <a:pt x="791" y="986"/>
                  </a:lnTo>
                  <a:lnTo>
                    <a:pt x="784" y="1027"/>
                  </a:lnTo>
                  <a:lnTo>
                    <a:pt x="776" y="1078"/>
                  </a:lnTo>
                  <a:lnTo>
                    <a:pt x="764" y="1139"/>
                  </a:lnTo>
                  <a:lnTo>
                    <a:pt x="748" y="1212"/>
                  </a:lnTo>
                  <a:lnTo>
                    <a:pt x="731" y="1293"/>
                  </a:lnTo>
                  <a:lnTo>
                    <a:pt x="708" y="1387"/>
                  </a:lnTo>
                  <a:lnTo>
                    <a:pt x="696" y="1435"/>
                  </a:lnTo>
                  <a:lnTo>
                    <a:pt x="683" y="1473"/>
                  </a:lnTo>
                  <a:lnTo>
                    <a:pt x="670" y="1500"/>
                  </a:lnTo>
                  <a:lnTo>
                    <a:pt x="655" y="1519"/>
                  </a:lnTo>
                  <a:lnTo>
                    <a:pt x="640" y="1524"/>
                  </a:lnTo>
                  <a:lnTo>
                    <a:pt x="625" y="1519"/>
                  </a:lnTo>
                  <a:lnTo>
                    <a:pt x="615" y="1502"/>
                  </a:lnTo>
                  <a:lnTo>
                    <a:pt x="612" y="1481"/>
                  </a:lnTo>
                  <a:lnTo>
                    <a:pt x="615" y="1454"/>
                  </a:lnTo>
                  <a:lnTo>
                    <a:pt x="620" y="1414"/>
                  </a:lnTo>
                  <a:lnTo>
                    <a:pt x="630" y="1363"/>
                  </a:lnTo>
                  <a:lnTo>
                    <a:pt x="645" y="1303"/>
                  </a:lnTo>
                  <a:lnTo>
                    <a:pt x="658" y="1239"/>
                  </a:lnTo>
                  <a:lnTo>
                    <a:pt x="675" y="1174"/>
                  </a:lnTo>
                  <a:lnTo>
                    <a:pt x="693" y="1107"/>
                  </a:lnTo>
                  <a:lnTo>
                    <a:pt x="708" y="1043"/>
                  </a:lnTo>
                  <a:lnTo>
                    <a:pt x="726" y="984"/>
                  </a:lnTo>
                  <a:lnTo>
                    <a:pt x="733" y="959"/>
                  </a:lnTo>
                  <a:lnTo>
                    <a:pt x="741" y="932"/>
                  </a:lnTo>
                  <a:lnTo>
                    <a:pt x="746" y="903"/>
                  </a:lnTo>
                  <a:lnTo>
                    <a:pt x="748" y="865"/>
                  </a:lnTo>
                  <a:lnTo>
                    <a:pt x="754" y="817"/>
                  </a:lnTo>
                  <a:lnTo>
                    <a:pt x="754" y="715"/>
                  </a:lnTo>
                  <a:lnTo>
                    <a:pt x="748" y="623"/>
                  </a:lnTo>
                  <a:lnTo>
                    <a:pt x="743" y="572"/>
                  </a:lnTo>
                  <a:lnTo>
                    <a:pt x="733" y="521"/>
                  </a:lnTo>
                  <a:lnTo>
                    <a:pt x="723" y="467"/>
                  </a:lnTo>
                  <a:lnTo>
                    <a:pt x="708" y="416"/>
                  </a:lnTo>
                  <a:lnTo>
                    <a:pt x="688" y="368"/>
                  </a:lnTo>
                  <a:lnTo>
                    <a:pt x="665" y="320"/>
                  </a:lnTo>
                  <a:lnTo>
                    <a:pt x="635" y="279"/>
                  </a:lnTo>
                  <a:lnTo>
                    <a:pt x="602" y="242"/>
                  </a:lnTo>
                  <a:lnTo>
                    <a:pt x="562" y="209"/>
                  </a:lnTo>
                  <a:lnTo>
                    <a:pt x="514" y="185"/>
                  </a:lnTo>
                  <a:lnTo>
                    <a:pt x="459" y="172"/>
                  </a:lnTo>
                  <a:lnTo>
                    <a:pt x="398" y="166"/>
                  </a:lnTo>
                  <a:lnTo>
                    <a:pt x="388" y="166"/>
                  </a:lnTo>
                  <a:lnTo>
                    <a:pt x="368" y="169"/>
                  </a:lnTo>
                  <a:lnTo>
                    <a:pt x="340" y="172"/>
                  </a:lnTo>
                  <a:lnTo>
                    <a:pt x="305" y="180"/>
                  </a:lnTo>
                  <a:lnTo>
                    <a:pt x="269" y="191"/>
                  </a:lnTo>
                  <a:lnTo>
                    <a:pt x="229" y="209"/>
                  </a:lnTo>
                  <a:lnTo>
                    <a:pt x="189" y="236"/>
                  </a:lnTo>
                  <a:lnTo>
                    <a:pt x="148" y="269"/>
                  </a:lnTo>
                  <a:lnTo>
                    <a:pt x="113" y="314"/>
                  </a:lnTo>
                  <a:lnTo>
                    <a:pt x="80" y="368"/>
                  </a:lnTo>
                  <a:lnTo>
                    <a:pt x="53" y="435"/>
                  </a:lnTo>
                  <a:lnTo>
                    <a:pt x="45" y="446"/>
                  </a:lnTo>
                  <a:lnTo>
                    <a:pt x="27" y="446"/>
                  </a:lnTo>
                  <a:lnTo>
                    <a:pt x="12" y="443"/>
                  </a:lnTo>
                  <a:lnTo>
                    <a:pt x="2" y="435"/>
                  </a:lnTo>
                  <a:lnTo>
                    <a:pt x="0" y="422"/>
                  </a:lnTo>
                  <a:lnTo>
                    <a:pt x="2" y="400"/>
                  </a:lnTo>
                  <a:lnTo>
                    <a:pt x="12" y="368"/>
                  </a:lnTo>
                  <a:lnTo>
                    <a:pt x="27" y="328"/>
                  </a:lnTo>
                  <a:lnTo>
                    <a:pt x="50" y="282"/>
                  </a:lnTo>
                  <a:lnTo>
                    <a:pt x="78" y="234"/>
                  </a:lnTo>
                  <a:lnTo>
                    <a:pt x="111" y="185"/>
                  </a:lnTo>
                  <a:lnTo>
                    <a:pt x="151" y="137"/>
                  </a:lnTo>
                  <a:lnTo>
                    <a:pt x="194" y="94"/>
                  </a:lnTo>
                  <a:lnTo>
                    <a:pt x="244" y="56"/>
                  </a:lnTo>
                  <a:lnTo>
                    <a:pt x="302" y="27"/>
                  </a:lnTo>
                  <a:lnTo>
                    <a:pt x="363" y="8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/>
            <p:cNvSpPr>
              <a:spLocks noEditPoints="1"/>
            </p:cNvSpPr>
            <p:nvPr/>
          </p:nvSpPr>
          <p:spPr bwMode="auto">
            <a:xfrm>
              <a:off x="5664" y="4035"/>
              <a:ext cx="472" cy="1102"/>
            </a:xfrm>
            <a:custGeom>
              <a:avLst/>
              <a:gdLst/>
              <a:ahLst/>
              <a:cxnLst>
                <a:cxn ang="0">
                  <a:pos x="275" y="377"/>
                </a:cxn>
                <a:cxn ang="0">
                  <a:pos x="343" y="428"/>
                </a:cxn>
                <a:cxn ang="0">
                  <a:pos x="371" y="508"/>
                </a:cxn>
                <a:cxn ang="0">
                  <a:pos x="366" y="543"/>
                </a:cxn>
                <a:cxn ang="0">
                  <a:pos x="358" y="573"/>
                </a:cxn>
                <a:cxn ang="0">
                  <a:pos x="340" y="624"/>
                </a:cxn>
                <a:cxn ang="0">
                  <a:pos x="315" y="691"/>
                </a:cxn>
                <a:cxn ang="0">
                  <a:pos x="295" y="748"/>
                </a:cxn>
                <a:cxn ang="0">
                  <a:pos x="262" y="834"/>
                </a:cxn>
                <a:cxn ang="0">
                  <a:pos x="224" y="933"/>
                </a:cxn>
                <a:cxn ang="0">
                  <a:pos x="214" y="1003"/>
                </a:cxn>
                <a:cxn ang="0">
                  <a:pos x="222" y="1046"/>
                </a:cxn>
                <a:cxn ang="0">
                  <a:pos x="252" y="1062"/>
                </a:cxn>
                <a:cxn ang="0">
                  <a:pos x="313" y="1038"/>
                </a:cxn>
                <a:cxn ang="0">
                  <a:pos x="371" y="971"/>
                </a:cxn>
                <a:cxn ang="0">
                  <a:pos x="416" y="860"/>
                </a:cxn>
                <a:cxn ang="0">
                  <a:pos x="421" y="847"/>
                </a:cxn>
                <a:cxn ang="0">
                  <a:pos x="426" y="839"/>
                </a:cxn>
                <a:cxn ang="0">
                  <a:pos x="439" y="834"/>
                </a:cxn>
                <a:cxn ang="0">
                  <a:pos x="459" y="836"/>
                </a:cxn>
                <a:cxn ang="0">
                  <a:pos x="466" y="842"/>
                </a:cxn>
                <a:cxn ang="0">
                  <a:pos x="472" y="855"/>
                </a:cxn>
                <a:cxn ang="0">
                  <a:pos x="464" y="890"/>
                </a:cxn>
                <a:cxn ang="0">
                  <a:pos x="439" y="952"/>
                </a:cxn>
                <a:cxn ang="0">
                  <a:pos x="393" y="1022"/>
                </a:cxn>
                <a:cxn ang="0">
                  <a:pos x="333" y="1078"/>
                </a:cxn>
                <a:cxn ang="0">
                  <a:pos x="250" y="1102"/>
                </a:cxn>
                <a:cxn ang="0">
                  <a:pos x="174" y="1084"/>
                </a:cxn>
                <a:cxn ang="0">
                  <a:pos x="121" y="1032"/>
                </a:cxn>
                <a:cxn ang="0">
                  <a:pos x="103" y="963"/>
                </a:cxn>
                <a:cxn ang="0">
                  <a:pos x="116" y="893"/>
                </a:cxn>
                <a:cxn ang="0">
                  <a:pos x="209" y="632"/>
                </a:cxn>
                <a:cxn ang="0">
                  <a:pos x="240" y="551"/>
                </a:cxn>
                <a:cxn ang="0">
                  <a:pos x="255" y="506"/>
                </a:cxn>
                <a:cxn ang="0">
                  <a:pos x="257" y="468"/>
                </a:cxn>
                <a:cxn ang="0">
                  <a:pos x="247" y="422"/>
                </a:cxn>
                <a:cxn ang="0">
                  <a:pos x="219" y="409"/>
                </a:cxn>
                <a:cxn ang="0">
                  <a:pos x="159" y="430"/>
                </a:cxn>
                <a:cxn ang="0">
                  <a:pos x="103" y="495"/>
                </a:cxn>
                <a:cxn ang="0">
                  <a:pos x="55" y="610"/>
                </a:cxn>
                <a:cxn ang="0">
                  <a:pos x="48" y="632"/>
                </a:cxn>
                <a:cxn ang="0">
                  <a:pos x="35" y="637"/>
                </a:cxn>
                <a:cxn ang="0">
                  <a:pos x="13" y="635"/>
                </a:cxn>
                <a:cxn ang="0">
                  <a:pos x="5" y="629"/>
                </a:cxn>
                <a:cxn ang="0">
                  <a:pos x="0" y="616"/>
                </a:cxn>
                <a:cxn ang="0">
                  <a:pos x="10" y="581"/>
                </a:cxn>
                <a:cxn ang="0">
                  <a:pos x="35" y="519"/>
                </a:cxn>
                <a:cxn ang="0">
                  <a:pos x="81" y="449"/>
                </a:cxn>
                <a:cxn ang="0">
                  <a:pos x="144" y="393"/>
                </a:cxn>
                <a:cxn ang="0">
                  <a:pos x="227" y="368"/>
                </a:cxn>
                <a:cxn ang="0">
                  <a:pos x="393" y="3"/>
                </a:cxn>
                <a:cxn ang="0">
                  <a:pos x="421" y="30"/>
                </a:cxn>
                <a:cxn ang="0">
                  <a:pos x="431" y="62"/>
                </a:cxn>
                <a:cxn ang="0">
                  <a:pos x="406" y="124"/>
                </a:cxn>
                <a:cxn ang="0">
                  <a:pos x="345" y="153"/>
                </a:cxn>
                <a:cxn ang="0">
                  <a:pos x="300" y="132"/>
                </a:cxn>
                <a:cxn ang="0">
                  <a:pos x="285" y="89"/>
                </a:cxn>
                <a:cxn ang="0">
                  <a:pos x="313" y="27"/>
                </a:cxn>
                <a:cxn ang="0">
                  <a:pos x="371" y="0"/>
                </a:cxn>
              </a:cxnLst>
              <a:rect l="0" t="0" r="r" b="b"/>
              <a:pathLst>
                <a:path w="472" h="1102">
                  <a:moveTo>
                    <a:pt x="227" y="368"/>
                  </a:moveTo>
                  <a:lnTo>
                    <a:pt x="275" y="377"/>
                  </a:lnTo>
                  <a:lnTo>
                    <a:pt x="313" y="395"/>
                  </a:lnTo>
                  <a:lnTo>
                    <a:pt x="343" y="428"/>
                  </a:lnTo>
                  <a:lnTo>
                    <a:pt x="363" y="465"/>
                  </a:lnTo>
                  <a:lnTo>
                    <a:pt x="371" y="508"/>
                  </a:lnTo>
                  <a:lnTo>
                    <a:pt x="368" y="524"/>
                  </a:lnTo>
                  <a:lnTo>
                    <a:pt x="366" y="543"/>
                  </a:lnTo>
                  <a:lnTo>
                    <a:pt x="363" y="559"/>
                  </a:lnTo>
                  <a:lnTo>
                    <a:pt x="358" y="573"/>
                  </a:lnTo>
                  <a:lnTo>
                    <a:pt x="351" y="594"/>
                  </a:lnTo>
                  <a:lnTo>
                    <a:pt x="340" y="624"/>
                  </a:lnTo>
                  <a:lnTo>
                    <a:pt x="328" y="656"/>
                  </a:lnTo>
                  <a:lnTo>
                    <a:pt x="315" y="691"/>
                  </a:lnTo>
                  <a:lnTo>
                    <a:pt x="303" y="721"/>
                  </a:lnTo>
                  <a:lnTo>
                    <a:pt x="295" y="748"/>
                  </a:lnTo>
                  <a:lnTo>
                    <a:pt x="287" y="766"/>
                  </a:lnTo>
                  <a:lnTo>
                    <a:pt x="262" y="834"/>
                  </a:lnTo>
                  <a:lnTo>
                    <a:pt x="237" y="898"/>
                  </a:lnTo>
                  <a:lnTo>
                    <a:pt x="224" y="933"/>
                  </a:lnTo>
                  <a:lnTo>
                    <a:pt x="217" y="968"/>
                  </a:lnTo>
                  <a:lnTo>
                    <a:pt x="214" y="1003"/>
                  </a:lnTo>
                  <a:lnTo>
                    <a:pt x="217" y="1027"/>
                  </a:lnTo>
                  <a:lnTo>
                    <a:pt x="222" y="1046"/>
                  </a:lnTo>
                  <a:lnTo>
                    <a:pt x="235" y="1059"/>
                  </a:lnTo>
                  <a:lnTo>
                    <a:pt x="252" y="1062"/>
                  </a:lnTo>
                  <a:lnTo>
                    <a:pt x="282" y="1057"/>
                  </a:lnTo>
                  <a:lnTo>
                    <a:pt x="313" y="1038"/>
                  </a:lnTo>
                  <a:lnTo>
                    <a:pt x="343" y="1011"/>
                  </a:lnTo>
                  <a:lnTo>
                    <a:pt x="371" y="971"/>
                  </a:lnTo>
                  <a:lnTo>
                    <a:pt x="396" y="922"/>
                  </a:lnTo>
                  <a:lnTo>
                    <a:pt x="416" y="860"/>
                  </a:lnTo>
                  <a:lnTo>
                    <a:pt x="419" y="855"/>
                  </a:lnTo>
                  <a:lnTo>
                    <a:pt x="421" y="847"/>
                  </a:lnTo>
                  <a:lnTo>
                    <a:pt x="424" y="844"/>
                  </a:lnTo>
                  <a:lnTo>
                    <a:pt x="426" y="839"/>
                  </a:lnTo>
                  <a:lnTo>
                    <a:pt x="431" y="836"/>
                  </a:lnTo>
                  <a:lnTo>
                    <a:pt x="439" y="834"/>
                  </a:lnTo>
                  <a:lnTo>
                    <a:pt x="454" y="834"/>
                  </a:lnTo>
                  <a:lnTo>
                    <a:pt x="459" y="836"/>
                  </a:lnTo>
                  <a:lnTo>
                    <a:pt x="464" y="836"/>
                  </a:lnTo>
                  <a:lnTo>
                    <a:pt x="466" y="842"/>
                  </a:lnTo>
                  <a:lnTo>
                    <a:pt x="472" y="847"/>
                  </a:lnTo>
                  <a:lnTo>
                    <a:pt x="472" y="855"/>
                  </a:lnTo>
                  <a:lnTo>
                    <a:pt x="469" y="868"/>
                  </a:lnTo>
                  <a:lnTo>
                    <a:pt x="464" y="890"/>
                  </a:lnTo>
                  <a:lnTo>
                    <a:pt x="454" y="917"/>
                  </a:lnTo>
                  <a:lnTo>
                    <a:pt x="439" y="952"/>
                  </a:lnTo>
                  <a:lnTo>
                    <a:pt x="419" y="987"/>
                  </a:lnTo>
                  <a:lnTo>
                    <a:pt x="393" y="1022"/>
                  </a:lnTo>
                  <a:lnTo>
                    <a:pt x="366" y="1054"/>
                  </a:lnTo>
                  <a:lnTo>
                    <a:pt x="333" y="1078"/>
                  </a:lnTo>
                  <a:lnTo>
                    <a:pt x="293" y="1097"/>
                  </a:lnTo>
                  <a:lnTo>
                    <a:pt x="250" y="1102"/>
                  </a:lnTo>
                  <a:lnTo>
                    <a:pt x="209" y="1097"/>
                  </a:lnTo>
                  <a:lnTo>
                    <a:pt x="174" y="1084"/>
                  </a:lnTo>
                  <a:lnTo>
                    <a:pt x="144" y="1062"/>
                  </a:lnTo>
                  <a:lnTo>
                    <a:pt x="121" y="1032"/>
                  </a:lnTo>
                  <a:lnTo>
                    <a:pt x="108" y="1000"/>
                  </a:lnTo>
                  <a:lnTo>
                    <a:pt x="103" y="963"/>
                  </a:lnTo>
                  <a:lnTo>
                    <a:pt x="106" y="925"/>
                  </a:lnTo>
                  <a:lnTo>
                    <a:pt x="116" y="893"/>
                  </a:lnTo>
                  <a:lnTo>
                    <a:pt x="113" y="895"/>
                  </a:lnTo>
                  <a:lnTo>
                    <a:pt x="209" y="632"/>
                  </a:lnTo>
                  <a:lnTo>
                    <a:pt x="227" y="586"/>
                  </a:lnTo>
                  <a:lnTo>
                    <a:pt x="240" y="551"/>
                  </a:lnTo>
                  <a:lnTo>
                    <a:pt x="247" y="527"/>
                  </a:lnTo>
                  <a:lnTo>
                    <a:pt x="255" y="506"/>
                  </a:lnTo>
                  <a:lnTo>
                    <a:pt x="257" y="487"/>
                  </a:lnTo>
                  <a:lnTo>
                    <a:pt x="257" y="468"/>
                  </a:lnTo>
                  <a:lnTo>
                    <a:pt x="255" y="438"/>
                  </a:lnTo>
                  <a:lnTo>
                    <a:pt x="247" y="422"/>
                  </a:lnTo>
                  <a:lnTo>
                    <a:pt x="235" y="411"/>
                  </a:lnTo>
                  <a:lnTo>
                    <a:pt x="219" y="409"/>
                  </a:lnTo>
                  <a:lnTo>
                    <a:pt x="189" y="414"/>
                  </a:lnTo>
                  <a:lnTo>
                    <a:pt x="159" y="430"/>
                  </a:lnTo>
                  <a:lnTo>
                    <a:pt x="131" y="457"/>
                  </a:lnTo>
                  <a:lnTo>
                    <a:pt x="103" y="495"/>
                  </a:lnTo>
                  <a:lnTo>
                    <a:pt x="78" y="546"/>
                  </a:lnTo>
                  <a:lnTo>
                    <a:pt x="55" y="610"/>
                  </a:lnTo>
                  <a:lnTo>
                    <a:pt x="50" y="627"/>
                  </a:lnTo>
                  <a:lnTo>
                    <a:pt x="48" y="632"/>
                  </a:lnTo>
                  <a:lnTo>
                    <a:pt x="43" y="635"/>
                  </a:lnTo>
                  <a:lnTo>
                    <a:pt x="35" y="637"/>
                  </a:lnTo>
                  <a:lnTo>
                    <a:pt x="20" y="637"/>
                  </a:lnTo>
                  <a:lnTo>
                    <a:pt x="13" y="635"/>
                  </a:lnTo>
                  <a:lnTo>
                    <a:pt x="8" y="635"/>
                  </a:lnTo>
                  <a:lnTo>
                    <a:pt x="5" y="629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3" y="602"/>
                  </a:lnTo>
                  <a:lnTo>
                    <a:pt x="10" y="581"/>
                  </a:lnTo>
                  <a:lnTo>
                    <a:pt x="20" y="551"/>
                  </a:lnTo>
                  <a:lnTo>
                    <a:pt x="35" y="519"/>
                  </a:lnTo>
                  <a:lnTo>
                    <a:pt x="55" y="484"/>
                  </a:lnTo>
                  <a:lnTo>
                    <a:pt x="81" y="449"/>
                  </a:lnTo>
                  <a:lnTo>
                    <a:pt x="111" y="417"/>
                  </a:lnTo>
                  <a:lnTo>
                    <a:pt x="144" y="393"/>
                  </a:lnTo>
                  <a:lnTo>
                    <a:pt x="184" y="374"/>
                  </a:lnTo>
                  <a:lnTo>
                    <a:pt x="227" y="368"/>
                  </a:lnTo>
                  <a:close/>
                  <a:moveTo>
                    <a:pt x="371" y="0"/>
                  </a:moveTo>
                  <a:lnTo>
                    <a:pt x="393" y="3"/>
                  </a:lnTo>
                  <a:lnTo>
                    <a:pt x="411" y="14"/>
                  </a:lnTo>
                  <a:lnTo>
                    <a:pt x="421" y="30"/>
                  </a:lnTo>
                  <a:lnTo>
                    <a:pt x="429" y="46"/>
                  </a:lnTo>
                  <a:lnTo>
                    <a:pt x="431" y="62"/>
                  </a:lnTo>
                  <a:lnTo>
                    <a:pt x="424" y="94"/>
                  </a:lnTo>
                  <a:lnTo>
                    <a:pt x="406" y="124"/>
                  </a:lnTo>
                  <a:lnTo>
                    <a:pt x="378" y="145"/>
                  </a:lnTo>
                  <a:lnTo>
                    <a:pt x="345" y="153"/>
                  </a:lnTo>
                  <a:lnTo>
                    <a:pt x="318" y="148"/>
                  </a:lnTo>
                  <a:lnTo>
                    <a:pt x="300" y="132"/>
                  </a:lnTo>
                  <a:lnTo>
                    <a:pt x="287" y="110"/>
                  </a:lnTo>
                  <a:lnTo>
                    <a:pt x="285" y="89"/>
                  </a:lnTo>
                  <a:lnTo>
                    <a:pt x="293" y="54"/>
                  </a:lnTo>
                  <a:lnTo>
                    <a:pt x="313" y="27"/>
                  </a:lnTo>
                  <a:lnTo>
                    <a:pt x="340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/>
            <p:cNvSpPr>
              <a:spLocks noEditPoints="1"/>
            </p:cNvSpPr>
            <p:nvPr/>
          </p:nvSpPr>
          <p:spPr bwMode="auto">
            <a:xfrm>
              <a:off x="6199" y="4035"/>
              <a:ext cx="678" cy="1420"/>
            </a:xfrm>
            <a:custGeom>
              <a:avLst/>
              <a:gdLst/>
              <a:ahLst/>
              <a:cxnLst>
                <a:cxn ang="0">
                  <a:pos x="501" y="368"/>
                </a:cxn>
                <a:cxn ang="0">
                  <a:pos x="572" y="406"/>
                </a:cxn>
                <a:cxn ang="0">
                  <a:pos x="615" y="473"/>
                </a:cxn>
                <a:cxn ang="0">
                  <a:pos x="617" y="541"/>
                </a:cxn>
                <a:cxn ang="0">
                  <a:pos x="612" y="575"/>
                </a:cxn>
                <a:cxn ang="0">
                  <a:pos x="451" y="1223"/>
                </a:cxn>
                <a:cxn ang="0">
                  <a:pos x="388" y="1317"/>
                </a:cxn>
                <a:cxn ang="0">
                  <a:pos x="310" y="1377"/>
                </a:cxn>
                <a:cxn ang="0">
                  <a:pos x="227" y="1409"/>
                </a:cxn>
                <a:cxn ang="0">
                  <a:pos x="153" y="1420"/>
                </a:cxn>
                <a:cxn ang="0">
                  <a:pos x="60" y="1401"/>
                </a:cxn>
                <a:cxn ang="0">
                  <a:pos x="7" y="1350"/>
                </a:cxn>
                <a:cxn ang="0">
                  <a:pos x="7" y="1280"/>
                </a:cxn>
                <a:cxn ang="0">
                  <a:pos x="55" y="1229"/>
                </a:cxn>
                <a:cxn ang="0">
                  <a:pos x="111" y="1223"/>
                </a:cxn>
                <a:cxn ang="0">
                  <a:pos x="141" y="1256"/>
                </a:cxn>
                <a:cxn ang="0">
                  <a:pos x="143" y="1301"/>
                </a:cxn>
                <a:cxn ang="0">
                  <a:pos x="121" y="1344"/>
                </a:cxn>
                <a:cxn ang="0">
                  <a:pos x="123" y="1371"/>
                </a:cxn>
                <a:cxn ang="0">
                  <a:pos x="196" y="1366"/>
                </a:cxn>
                <a:cxn ang="0">
                  <a:pos x="277" y="1312"/>
                </a:cxn>
                <a:cxn ang="0">
                  <a:pos x="335" y="1221"/>
                </a:cxn>
                <a:cxn ang="0">
                  <a:pos x="350" y="1164"/>
                </a:cxn>
                <a:cxn ang="0">
                  <a:pos x="501" y="516"/>
                </a:cxn>
                <a:cxn ang="0">
                  <a:pos x="501" y="452"/>
                </a:cxn>
                <a:cxn ang="0">
                  <a:pos x="476" y="411"/>
                </a:cxn>
                <a:cxn ang="0">
                  <a:pos x="408" y="414"/>
                </a:cxn>
                <a:cxn ang="0">
                  <a:pos x="327" y="468"/>
                </a:cxn>
                <a:cxn ang="0">
                  <a:pos x="267" y="554"/>
                </a:cxn>
                <a:cxn ang="0">
                  <a:pos x="237" y="621"/>
                </a:cxn>
                <a:cxn ang="0">
                  <a:pos x="229" y="629"/>
                </a:cxn>
                <a:cxn ang="0">
                  <a:pos x="206" y="632"/>
                </a:cxn>
                <a:cxn ang="0">
                  <a:pos x="194" y="629"/>
                </a:cxn>
                <a:cxn ang="0">
                  <a:pos x="186" y="618"/>
                </a:cxn>
                <a:cxn ang="0">
                  <a:pos x="189" y="597"/>
                </a:cxn>
                <a:cxn ang="0">
                  <a:pos x="232" y="514"/>
                </a:cxn>
                <a:cxn ang="0">
                  <a:pos x="287" y="444"/>
                </a:cxn>
                <a:cxn ang="0">
                  <a:pos x="363" y="387"/>
                </a:cxn>
                <a:cxn ang="0">
                  <a:pos x="456" y="363"/>
                </a:cxn>
                <a:cxn ang="0">
                  <a:pos x="643" y="6"/>
                </a:cxn>
                <a:cxn ang="0">
                  <a:pos x="673" y="41"/>
                </a:cxn>
                <a:cxn ang="0">
                  <a:pos x="670" y="97"/>
                </a:cxn>
                <a:cxn ang="0">
                  <a:pos x="622" y="145"/>
                </a:cxn>
                <a:cxn ang="0">
                  <a:pos x="569" y="151"/>
                </a:cxn>
                <a:cxn ang="0">
                  <a:pos x="542" y="124"/>
                </a:cxn>
                <a:cxn ang="0">
                  <a:pos x="532" y="89"/>
                </a:cxn>
                <a:cxn ang="0">
                  <a:pos x="557" y="27"/>
                </a:cxn>
                <a:cxn ang="0">
                  <a:pos x="617" y="0"/>
                </a:cxn>
              </a:cxnLst>
              <a:rect l="0" t="0" r="r" b="b"/>
              <a:pathLst>
                <a:path w="678" h="1420">
                  <a:moveTo>
                    <a:pt x="456" y="363"/>
                  </a:moveTo>
                  <a:lnTo>
                    <a:pt x="501" y="368"/>
                  </a:lnTo>
                  <a:lnTo>
                    <a:pt x="539" y="382"/>
                  </a:lnTo>
                  <a:lnTo>
                    <a:pt x="572" y="406"/>
                  </a:lnTo>
                  <a:lnTo>
                    <a:pt x="597" y="436"/>
                  </a:lnTo>
                  <a:lnTo>
                    <a:pt x="615" y="473"/>
                  </a:lnTo>
                  <a:lnTo>
                    <a:pt x="620" y="516"/>
                  </a:lnTo>
                  <a:lnTo>
                    <a:pt x="617" y="541"/>
                  </a:lnTo>
                  <a:lnTo>
                    <a:pt x="615" y="557"/>
                  </a:lnTo>
                  <a:lnTo>
                    <a:pt x="612" y="575"/>
                  </a:lnTo>
                  <a:lnTo>
                    <a:pt x="471" y="1162"/>
                  </a:lnTo>
                  <a:lnTo>
                    <a:pt x="451" y="1223"/>
                  </a:lnTo>
                  <a:lnTo>
                    <a:pt x="423" y="1274"/>
                  </a:lnTo>
                  <a:lnTo>
                    <a:pt x="388" y="1317"/>
                  </a:lnTo>
                  <a:lnTo>
                    <a:pt x="350" y="1350"/>
                  </a:lnTo>
                  <a:lnTo>
                    <a:pt x="310" y="1377"/>
                  </a:lnTo>
                  <a:lnTo>
                    <a:pt x="267" y="1398"/>
                  </a:lnTo>
                  <a:lnTo>
                    <a:pt x="227" y="1409"/>
                  </a:lnTo>
                  <a:lnTo>
                    <a:pt x="186" y="1417"/>
                  </a:lnTo>
                  <a:lnTo>
                    <a:pt x="153" y="1420"/>
                  </a:lnTo>
                  <a:lnTo>
                    <a:pt x="100" y="1414"/>
                  </a:lnTo>
                  <a:lnTo>
                    <a:pt x="60" y="1401"/>
                  </a:lnTo>
                  <a:lnTo>
                    <a:pt x="27" y="1379"/>
                  </a:lnTo>
                  <a:lnTo>
                    <a:pt x="7" y="1350"/>
                  </a:lnTo>
                  <a:lnTo>
                    <a:pt x="0" y="1315"/>
                  </a:lnTo>
                  <a:lnTo>
                    <a:pt x="7" y="1280"/>
                  </a:lnTo>
                  <a:lnTo>
                    <a:pt x="25" y="1248"/>
                  </a:lnTo>
                  <a:lnTo>
                    <a:pt x="55" y="1229"/>
                  </a:lnTo>
                  <a:lnTo>
                    <a:pt x="88" y="1221"/>
                  </a:lnTo>
                  <a:lnTo>
                    <a:pt x="111" y="1223"/>
                  </a:lnTo>
                  <a:lnTo>
                    <a:pt x="128" y="1237"/>
                  </a:lnTo>
                  <a:lnTo>
                    <a:pt x="141" y="1256"/>
                  </a:lnTo>
                  <a:lnTo>
                    <a:pt x="146" y="1282"/>
                  </a:lnTo>
                  <a:lnTo>
                    <a:pt x="143" y="1301"/>
                  </a:lnTo>
                  <a:lnTo>
                    <a:pt x="136" y="1323"/>
                  </a:lnTo>
                  <a:lnTo>
                    <a:pt x="121" y="1344"/>
                  </a:lnTo>
                  <a:lnTo>
                    <a:pt x="95" y="1363"/>
                  </a:lnTo>
                  <a:lnTo>
                    <a:pt x="123" y="1371"/>
                  </a:lnTo>
                  <a:lnTo>
                    <a:pt x="151" y="1374"/>
                  </a:lnTo>
                  <a:lnTo>
                    <a:pt x="196" y="1366"/>
                  </a:lnTo>
                  <a:lnTo>
                    <a:pt x="239" y="1344"/>
                  </a:lnTo>
                  <a:lnTo>
                    <a:pt x="277" y="1312"/>
                  </a:lnTo>
                  <a:lnTo>
                    <a:pt x="310" y="1272"/>
                  </a:lnTo>
                  <a:lnTo>
                    <a:pt x="335" y="1221"/>
                  </a:lnTo>
                  <a:lnTo>
                    <a:pt x="350" y="1167"/>
                  </a:lnTo>
                  <a:lnTo>
                    <a:pt x="350" y="1164"/>
                  </a:lnTo>
                  <a:lnTo>
                    <a:pt x="501" y="538"/>
                  </a:lnTo>
                  <a:lnTo>
                    <a:pt x="501" y="516"/>
                  </a:lnTo>
                  <a:lnTo>
                    <a:pt x="504" y="487"/>
                  </a:lnTo>
                  <a:lnTo>
                    <a:pt x="501" y="452"/>
                  </a:lnTo>
                  <a:lnTo>
                    <a:pt x="494" y="428"/>
                  </a:lnTo>
                  <a:lnTo>
                    <a:pt x="476" y="411"/>
                  </a:lnTo>
                  <a:lnTo>
                    <a:pt x="453" y="406"/>
                  </a:lnTo>
                  <a:lnTo>
                    <a:pt x="408" y="414"/>
                  </a:lnTo>
                  <a:lnTo>
                    <a:pt x="365" y="436"/>
                  </a:lnTo>
                  <a:lnTo>
                    <a:pt x="327" y="468"/>
                  </a:lnTo>
                  <a:lnTo>
                    <a:pt x="295" y="511"/>
                  </a:lnTo>
                  <a:lnTo>
                    <a:pt x="267" y="554"/>
                  </a:lnTo>
                  <a:lnTo>
                    <a:pt x="239" y="613"/>
                  </a:lnTo>
                  <a:lnTo>
                    <a:pt x="237" y="621"/>
                  </a:lnTo>
                  <a:lnTo>
                    <a:pt x="234" y="627"/>
                  </a:lnTo>
                  <a:lnTo>
                    <a:pt x="229" y="629"/>
                  </a:lnTo>
                  <a:lnTo>
                    <a:pt x="227" y="632"/>
                  </a:lnTo>
                  <a:lnTo>
                    <a:pt x="206" y="632"/>
                  </a:lnTo>
                  <a:lnTo>
                    <a:pt x="199" y="629"/>
                  </a:lnTo>
                  <a:lnTo>
                    <a:pt x="194" y="629"/>
                  </a:lnTo>
                  <a:lnTo>
                    <a:pt x="191" y="624"/>
                  </a:lnTo>
                  <a:lnTo>
                    <a:pt x="186" y="618"/>
                  </a:lnTo>
                  <a:lnTo>
                    <a:pt x="186" y="610"/>
                  </a:lnTo>
                  <a:lnTo>
                    <a:pt x="189" y="597"/>
                  </a:lnTo>
                  <a:lnTo>
                    <a:pt x="211" y="549"/>
                  </a:lnTo>
                  <a:lnTo>
                    <a:pt x="232" y="514"/>
                  </a:lnTo>
                  <a:lnTo>
                    <a:pt x="257" y="479"/>
                  </a:lnTo>
                  <a:lnTo>
                    <a:pt x="287" y="444"/>
                  </a:lnTo>
                  <a:lnTo>
                    <a:pt x="322" y="411"/>
                  </a:lnTo>
                  <a:lnTo>
                    <a:pt x="363" y="387"/>
                  </a:lnTo>
                  <a:lnTo>
                    <a:pt x="406" y="368"/>
                  </a:lnTo>
                  <a:lnTo>
                    <a:pt x="456" y="363"/>
                  </a:lnTo>
                  <a:close/>
                  <a:moveTo>
                    <a:pt x="617" y="0"/>
                  </a:moveTo>
                  <a:lnTo>
                    <a:pt x="643" y="6"/>
                  </a:lnTo>
                  <a:lnTo>
                    <a:pt x="663" y="19"/>
                  </a:lnTo>
                  <a:lnTo>
                    <a:pt x="673" y="41"/>
                  </a:lnTo>
                  <a:lnTo>
                    <a:pt x="678" y="62"/>
                  </a:lnTo>
                  <a:lnTo>
                    <a:pt x="670" y="97"/>
                  </a:lnTo>
                  <a:lnTo>
                    <a:pt x="650" y="127"/>
                  </a:lnTo>
                  <a:lnTo>
                    <a:pt x="622" y="145"/>
                  </a:lnTo>
                  <a:lnTo>
                    <a:pt x="592" y="153"/>
                  </a:lnTo>
                  <a:lnTo>
                    <a:pt x="569" y="151"/>
                  </a:lnTo>
                  <a:lnTo>
                    <a:pt x="552" y="140"/>
                  </a:lnTo>
                  <a:lnTo>
                    <a:pt x="542" y="124"/>
                  </a:lnTo>
                  <a:lnTo>
                    <a:pt x="534" y="108"/>
                  </a:lnTo>
                  <a:lnTo>
                    <a:pt x="532" y="89"/>
                  </a:lnTo>
                  <a:lnTo>
                    <a:pt x="539" y="57"/>
                  </a:lnTo>
                  <a:lnTo>
                    <a:pt x="557" y="27"/>
                  </a:lnTo>
                  <a:lnTo>
                    <a:pt x="585" y="8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7931" y="3533"/>
              <a:ext cx="1089" cy="1344"/>
            </a:xfrm>
            <a:custGeom>
              <a:avLst/>
              <a:gdLst/>
              <a:ahLst/>
              <a:cxnLst>
                <a:cxn ang="0">
                  <a:pos x="1036" y="0"/>
                </a:cxn>
                <a:cxn ang="0">
                  <a:pos x="1074" y="8"/>
                </a:cxn>
                <a:cxn ang="0">
                  <a:pos x="1089" y="43"/>
                </a:cxn>
                <a:cxn ang="0">
                  <a:pos x="1074" y="80"/>
                </a:cxn>
                <a:cxn ang="0">
                  <a:pos x="1036" y="91"/>
                </a:cxn>
                <a:cxn ang="0">
                  <a:pos x="585" y="96"/>
                </a:cxn>
                <a:cxn ang="0">
                  <a:pos x="418" y="147"/>
                </a:cxn>
                <a:cxn ang="0">
                  <a:pos x="277" y="241"/>
                </a:cxn>
                <a:cxn ang="0">
                  <a:pos x="171" y="373"/>
                </a:cxn>
                <a:cxn ang="0">
                  <a:pos x="106" y="535"/>
                </a:cxn>
                <a:cxn ang="0">
                  <a:pos x="1036" y="623"/>
                </a:cxn>
                <a:cxn ang="0">
                  <a:pos x="1074" y="634"/>
                </a:cxn>
                <a:cxn ang="0">
                  <a:pos x="1089" y="672"/>
                </a:cxn>
                <a:cxn ang="0">
                  <a:pos x="1074" y="709"/>
                </a:cxn>
                <a:cxn ang="0">
                  <a:pos x="1036" y="720"/>
                </a:cxn>
                <a:cxn ang="0">
                  <a:pos x="106" y="809"/>
                </a:cxn>
                <a:cxn ang="0">
                  <a:pos x="171" y="970"/>
                </a:cxn>
                <a:cxn ang="0">
                  <a:pos x="277" y="1102"/>
                </a:cxn>
                <a:cxn ang="0">
                  <a:pos x="418" y="1196"/>
                </a:cxn>
                <a:cxn ang="0">
                  <a:pos x="585" y="1247"/>
                </a:cxn>
                <a:cxn ang="0">
                  <a:pos x="1036" y="1252"/>
                </a:cxn>
                <a:cxn ang="0">
                  <a:pos x="1074" y="1263"/>
                </a:cxn>
                <a:cxn ang="0">
                  <a:pos x="1089" y="1301"/>
                </a:cxn>
                <a:cxn ang="0">
                  <a:pos x="1074" y="1336"/>
                </a:cxn>
                <a:cxn ang="0">
                  <a:pos x="1036" y="1344"/>
                </a:cxn>
                <a:cxn ang="0">
                  <a:pos x="567" y="1336"/>
                </a:cxn>
                <a:cxn ang="0">
                  <a:pos x="386" y="1282"/>
                </a:cxn>
                <a:cxn ang="0">
                  <a:pos x="227" y="1180"/>
                </a:cxn>
                <a:cxn ang="0">
                  <a:pos x="106" y="1037"/>
                </a:cxn>
                <a:cxn ang="0">
                  <a:pos x="28" y="865"/>
                </a:cxn>
                <a:cxn ang="0">
                  <a:pos x="0" y="672"/>
                </a:cxn>
                <a:cxn ang="0">
                  <a:pos x="28" y="475"/>
                </a:cxn>
                <a:cxn ang="0">
                  <a:pos x="106" y="303"/>
                </a:cxn>
                <a:cxn ang="0">
                  <a:pos x="227" y="164"/>
                </a:cxn>
                <a:cxn ang="0">
                  <a:pos x="386" y="61"/>
                </a:cxn>
                <a:cxn ang="0">
                  <a:pos x="567" y="8"/>
                </a:cxn>
              </a:cxnLst>
              <a:rect l="0" t="0" r="r" b="b"/>
              <a:pathLst>
                <a:path w="1089" h="1344">
                  <a:moveTo>
                    <a:pt x="668" y="0"/>
                  </a:moveTo>
                  <a:lnTo>
                    <a:pt x="1036" y="0"/>
                  </a:lnTo>
                  <a:lnTo>
                    <a:pt x="1056" y="2"/>
                  </a:lnTo>
                  <a:lnTo>
                    <a:pt x="1074" y="8"/>
                  </a:lnTo>
                  <a:lnTo>
                    <a:pt x="1084" y="21"/>
                  </a:lnTo>
                  <a:lnTo>
                    <a:pt x="1089" y="43"/>
                  </a:lnTo>
                  <a:lnTo>
                    <a:pt x="1084" y="67"/>
                  </a:lnTo>
                  <a:lnTo>
                    <a:pt x="1074" y="80"/>
                  </a:lnTo>
                  <a:lnTo>
                    <a:pt x="1056" y="88"/>
                  </a:lnTo>
                  <a:lnTo>
                    <a:pt x="1036" y="91"/>
                  </a:lnTo>
                  <a:lnTo>
                    <a:pt x="676" y="91"/>
                  </a:lnTo>
                  <a:lnTo>
                    <a:pt x="585" y="96"/>
                  </a:lnTo>
                  <a:lnTo>
                    <a:pt x="499" y="118"/>
                  </a:lnTo>
                  <a:lnTo>
                    <a:pt x="418" y="147"/>
                  </a:lnTo>
                  <a:lnTo>
                    <a:pt x="345" y="190"/>
                  </a:lnTo>
                  <a:lnTo>
                    <a:pt x="277" y="241"/>
                  </a:lnTo>
                  <a:lnTo>
                    <a:pt x="219" y="303"/>
                  </a:lnTo>
                  <a:lnTo>
                    <a:pt x="171" y="373"/>
                  </a:lnTo>
                  <a:lnTo>
                    <a:pt x="133" y="448"/>
                  </a:lnTo>
                  <a:lnTo>
                    <a:pt x="106" y="535"/>
                  </a:lnTo>
                  <a:lnTo>
                    <a:pt x="91" y="623"/>
                  </a:lnTo>
                  <a:lnTo>
                    <a:pt x="1036" y="623"/>
                  </a:lnTo>
                  <a:lnTo>
                    <a:pt x="1056" y="626"/>
                  </a:lnTo>
                  <a:lnTo>
                    <a:pt x="1074" y="634"/>
                  </a:lnTo>
                  <a:lnTo>
                    <a:pt x="1084" y="647"/>
                  </a:lnTo>
                  <a:lnTo>
                    <a:pt x="1089" y="672"/>
                  </a:lnTo>
                  <a:lnTo>
                    <a:pt x="1084" y="696"/>
                  </a:lnTo>
                  <a:lnTo>
                    <a:pt x="1074" y="709"/>
                  </a:lnTo>
                  <a:lnTo>
                    <a:pt x="1056" y="717"/>
                  </a:lnTo>
                  <a:lnTo>
                    <a:pt x="1036" y="720"/>
                  </a:lnTo>
                  <a:lnTo>
                    <a:pt x="91" y="720"/>
                  </a:lnTo>
                  <a:lnTo>
                    <a:pt x="106" y="809"/>
                  </a:lnTo>
                  <a:lnTo>
                    <a:pt x="133" y="895"/>
                  </a:lnTo>
                  <a:lnTo>
                    <a:pt x="171" y="970"/>
                  </a:lnTo>
                  <a:lnTo>
                    <a:pt x="219" y="1040"/>
                  </a:lnTo>
                  <a:lnTo>
                    <a:pt x="277" y="1102"/>
                  </a:lnTo>
                  <a:lnTo>
                    <a:pt x="345" y="1153"/>
                  </a:lnTo>
                  <a:lnTo>
                    <a:pt x="418" y="1196"/>
                  </a:lnTo>
                  <a:lnTo>
                    <a:pt x="499" y="1225"/>
                  </a:lnTo>
                  <a:lnTo>
                    <a:pt x="585" y="1247"/>
                  </a:lnTo>
                  <a:lnTo>
                    <a:pt x="676" y="1252"/>
                  </a:lnTo>
                  <a:lnTo>
                    <a:pt x="1036" y="1252"/>
                  </a:lnTo>
                  <a:lnTo>
                    <a:pt x="1056" y="1255"/>
                  </a:lnTo>
                  <a:lnTo>
                    <a:pt x="1074" y="1263"/>
                  </a:lnTo>
                  <a:lnTo>
                    <a:pt x="1084" y="1276"/>
                  </a:lnTo>
                  <a:lnTo>
                    <a:pt x="1089" y="1301"/>
                  </a:lnTo>
                  <a:lnTo>
                    <a:pt x="1084" y="1322"/>
                  </a:lnTo>
                  <a:lnTo>
                    <a:pt x="1074" y="1336"/>
                  </a:lnTo>
                  <a:lnTo>
                    <a:pt x="1056" y="1341"/>
                  </a:lnTo>
                  <a:lnTo>
                    <a:pt x="1036" y="1344"/>
                  </a:lnTo>
                  <a:lnTo>
                    <a:pt x="668" y="1344"/>
                  </a:lnTo>
                  <a:lnTo>
                    <a:pt x="567" y="1336"/>
                  </a:lnTo>
                  <a:lnTo>
                    <a:pt x="474" y="1314"/>
                  </a:lnTo>
                  <a:lnTo>
                    <a:pt x="386" y="1282"/>
                  </a:lnTo>
                  <a:lnTo>
                    <a:pt x="302" y="1236"/>
                  </a:lnTo>
                  <a:lnTo>
                    <a:pt x="227" y="1180"/>
                  </a:lnTo>
                  <a:lnTo>
                    <a:pt x="161" y="1112"/>
                  </a:lnTo>
                  <a:lnTo>
                    <a:pt x="106" y="1037"/>
                  </a:lnTo>
                  <a:lnTo>
                    <a:pt x="60" y="954"/>
                  </a:lnTo>
                  <a:lnTo>
                    <a:pt x="28" y="865"/>
                  </a:lnTo>
                  <a:lnTo>
                    <a:pt x="7" y="771"/>
                  </a:lnTo>
                  <a:lnTo>
                    <a:pt x="0" y="672"/>
                  </a:lnTo>
                  <a:lnTo>
                    <a:pt x="7" y="572"/>
                  </a:lnTo>
                  <a:lnTo>
                    <a:pt x="28" y="475"/>
                  </a:lnTo>
                  <a:lnTo>
                    <a:pt x="60" y="387"/>
                  </a:lnTo>
                  <a:lnTo>
                    <a:pt x="106" y="303"/>
                  </a:lnTo>
                  <a:lnTo>
                    <a:pt x="161" y="231"/>
                  </a:lnTo>
                  <a:lnTo>
                    <a:pt x="227" y="164"/>
                  </a:lnTo>
                  <a:lnTo>
                    <a:pt x="302" y="107"/>
                  </a:lnTo>
                  <a:lnTo>
                    <a:pt x="386" y="61"/>
                  </a:lnTo>
                  <a:lnTo>
                    <a:pt x="474" y="29"/>
                  </a:lnTo>
                  <a:lnTo>
                    <a:pt x="567" y="8"/>
                  </a:lnTo>
                  <a:lnTo>
                    <a:pt x="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9870" y="3210"/>
              <a:ext cx="1200" cy="1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7" y="0"/>
                </a:cxn>
                <a:cxn ang="0">
                  <a:pos x="1140" y="3"/>
                </a:cxn>
                <a:cxn ang="0">
                  <a:pos x="1200" y="524"/>
                </a:cxn>
                <a:cxn ang="0">
                  <a:pos x="1145" y="524"/>
                </a:cxn>
                <a:cxn ang="0">
                  <a:pos x="1134" y="444"/>
                </a:cxn>
                <a:cxn ang="0">
                  <a:pos x="1122" y="371"/>
                </a:cxn>
                <a:cxn ang="0">
                  <a:pos x="1107" y="306"/>
                </a:cxn>
                <a:cxn ang="0">
                  <a:pos x="1089" y="250"/>
                </a:cxn>
                <a:cxn ang="0">
                  <a:pos x="1064" y="202"/>
                </a:cxn>
                <a:cxn ang="0">
                  <a:pos x="1034" y="161"/>
                </a:cxn>
                <a:cxn ang="0">
                  <a:pos x="996" y="129"/>
                </a:cxn>
                <a:cxn ang="0">
                  <a:pos x="950" y="105"/>
                </a:cxn>
                <a:cxn ang="0">
                  <a:pos x="895" y="86"/>
                </a:cxn>
                <a:cxn ang="0">
                  <a:pos x="829" y="75"/>
                </a:cxn>
                <a:cxn ang="0">
                  <a:pos x="751" y="73"/>
                </a:cxn>
                <a:cxn ang="0">
                  <a:pos x="524" y="73"/>
                </a:cxn>
                <a:cxn ang="0">
                  <a:pos x="481" y="75"/>
                </a:cxn>
                <a:cxn ang="0">
                  <a:pos x="454" y="81"/>
                </a:cxn>
                <a:cxn ang="0">
                  <a:pos x="433" y="91"/>
                </a:cxn>
                <a:cxn ang="0">
                  <a:pos x="423" y="107"/>
                </a:cxn>
                <a:cxn ang="0">
                  <a:pos x="418" y="134"/>
                </a:cxn>
                <a:cxn ang="0">
                  <a:pos x="418" y="1419"/>
                </a:cxn>
                <a:cxn ang="0">
                  <a:pos x="421" y="1441"/>
                </a:cxn>
                <a:cxn ang="0">
                  <a:pos x="426" y="1460"/>
                </a:cxn>
                <a:cxn ang="0">
                  <a:pos x="436" y="1473"/>
                </a:cxn>
                <a:cxn ang="0">
                  <a:pos x="454" y="1486"/>
                </a:cxn>
                <a:cxn ang="0">
                  <a:pos x="481" y="1495"/>
                </a:cxn>
                <a:cxn ang="0">
                  <a:pos x="517" y="1500"/>
                </a:cxn>
                <a:cxn ang="0">
                  <a:pos x="565" y="1505"/>
                </a:cxn>
                <a:cxn ang="0">
                  <a:pos x="698" y="1505"/>
                </a:cxn>
                <a:cxn ang="0">
                  <a:pos x="698" y="1578"/>
                </a:cxn>
                <a:cxn ang="0">
                  <a:pos x="658" y="1575"/>
                </a:cxn>
                <a:cxn ang="0">
                  <a:pos x="607" y="1573"/>
                </a:cxn>
                <a:cxn ang="0">
                  <a:pos x="549" y="1573"/>
                </a:cxn>
                <a:cxn ang="0">
                  <a:pos x="489" y="1570"/>
                </a:cxn>
                <a:cxn ang="0">
                  <a:pos x="164" y="1570"/>
                </a:cxn>
                <a:cxn ang="0">
                  <a:pos x="101" y="1573"/>
                </a:cxn>
                <a:cxn ang="0">
                  <a:pos x="45" y="1575"/>
                </a:cxn>
                <a:cxn ang="0">
                  <a:pos x="0" y="1578"/>
                </a:cxn>
                <a:cxn ang="0">
                  <a:pos x="0" y="1505"/>
                </a:cxn>
                <a:cxn ang="0">
                  <a:pos x="106" y="1505"/>
                </a:cxn>
                <a:cxn ang="0">
                  <a:pos x="149" y="1500"/>
                </a:cxn>
                <a:cxn ang="0">
                  <a:pos x="179" y="1492"/>
                </a:cxn>
                <a:cxn ang="0">
                  <a:pos x="199" y="1481"/>
                </a:cxn>
                <a:cxn ang="0">
                  <a:pos x="214" y="1468"/>
                </a:cxn>
                <a:cxn ang="0">
                  <a:pos x="222" y="1446"/>
                </a:cxn>
                <a:cxn ang="0">
                  <a:pos x="224" y="1425"/>
                </a:cxn>
                <a:cxn ang="0">
                  <a:pos x="224" y="150"/>
                </a:cxn>
                <a:cxn ang="0">
                  <a:pos x="222" y="126"/>
                </a:cxn>
                <a:cxn ang="0">
                  <a:pos x="214" y="107"/>
                </a:cxn>
                <a:cxn ang="0">
                  <a:pos x="199" y="91"/>
                </a:cxn>
                <a:cxn ang="0">
                  <a:pos x="179" y="83"/>
                </a:cxn>
                <a:cxn ang="0">
                  <a:pos x="149" y="75"/>
                </a:cxn>
                <a:cxn ang="0">
                  <a:pos x="106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1200" h="1578">
                  <a:moveTo>
                    <a:pt x="0" y="0"/>
                  </a:moveTo>
                  <a:lnTo>
                    <a:pt x="1137" y="0"/>
                  </a:lnTo>
                  <a:lnTo>
                    <a:pt x="1140" y="3"/>
                  </a:lnTo>
                  <a:lnTo>
                    <a:pt x="1200" y="524"/>
                  </a:lnTo>
                  <a:lnTo>
                    <a:pt x="1145" y="524"/>
                  </a:lnTo>
                  <a:lnTo>
                    <a:pt x="1134" y="444"/>
                  </a:lnTo>
                  <a:lnTo>
                    <a:pt x="1122" y="371"/>
                  </a:lnTo>
                  <a:lnTo>
                    <a:pt x="1107" y="306"/>
                  </a:lnTo>
                  <a:lnTo>
                    <a:pt x="1089" y="250"/>
                  </a:lnTo>
                  <a:lnTo>
                    <a:pt x="1064" y="202"/>
                  </a:lnTo>
                  <a:lnTo>
                    <a:pt x="1034" y="161"/>
                  </a:lnTo>
                  <a:lnTo>
                    <a:pt x="996" y="129"/>
                  </a:lnTo>
                  <a:lnTo>
                    <a:pt x="950" y="105"/>
                  </a:lnTo>
                  <a:lnTo>
                    <a:pt x="895" y="86"/>
                  </a:lnTo>
                  <a:lnTo>
                    <a:pt x="829" y="75"/>
                  </a:lnTo>
                  <a:lnTo>
                    <a:pt x="751" y="73"/>
                  </a:lnTo>
                  <a:lnTo>
                    <a:pt x="524" y="73"/>
                  </a:lnTo>
                  <a:lnTo>
                    <a:pt x="481" y="75"/>
                  </a:lnTo>
                  <a:lnTo>
                    <a:pt x="454" y="81"/>
                  </a:lnTo>
                  <a:lnTo>
                    <a:pt x="433" y="91"/>
                  </a:lnTo>
                  <a:lnTo>
                    <a:pt x="423" y="107"/>
                  </a:lnTo>
                  <a:lnTo>
                    <a:pt x="418" y="134"/>
                  </a:lnTo>
                  <a:lnTo>
                    <a:pt x="418" y="1419"/>
                  </a:lnTo>
                  <a:lnTo>
                    <a:pt x="421" y="1441"/>
                  </a:lnTo>
                  <a:lnTo>
                    <a:pt x="426" y="1460"/>
                  </a:lnTo>
                  <a:lnTo>
                    <a:pt x="436" y="1473"/>
                  </a:lnTo>
                  <a:lnTo>
                    <a:pt x="454" y="1486"/>
                  </a:lnTo>
                  <a:lnTo>
                    <a:pt x="481" y="1495"/>
                  </a:lnTo>
                  <a:lnTo>
                    <a:pt x="517" y="1500"/>
                  </a:lnTo>
                  <a:lnTo>
                    <a:pt x="565" y="1505"/>
                  </a:lnTo>
                  <a:lnTo>
                    <a:pt x="698" y="1505"/>
                  </a:lnTo>
                  <a:lnTo>
                    <a:pt x="698" y="1578"/>
                  </a:lnTo>
                  <a:lnTo>
                    <a:pt x="658" y="1575"/>
                  </a:lnTo>
                  <a:lnTo>
                    <a:pt x="607" y="1573"/>
                  </a:lnTo>
                  <a:lnTo>
                    <a:pt x="549" y="1573"/>
                  </a:lnTo>
                  <a:lnTo>
                    <a:pt x="489" y="1570"/>
                  </a:lnTo>
                  <a:lnTo>
                    <a:pt x="164" y="1570"/>
                  </a:lnTo>
                  <a:lnTo>
                    <a:pt x="101" y="1573"/>
                  </a:lnTo>
                  <a:lnTo>
                    <a:pt x="45" y="1575"/>
                  </a:lnTo>
                  <a:lnTo>
                    <a:pt x="0" y="1578"/>
                  </a:lnTo>
                  <a:lnTo>
                    <a:pt x="0" y="1505"/>
                  </a:lnTo>
                  <a:lnTo>
                    <a:pt x="106" y="1505"/>
                  </a:lnTo>
                  <a:lnTo>
                    <a:pt x="149" y="1500"/>
                  </a:lnTo>
                  <a:lnTo>
                    <a:pt x="179" y="1492"/>
                  </a:lnTo>
                  <a:lnTo>
                    <a:pt x="199" y="1481"/>
                  </a:lnTo>
                  <a:lnTo>
                    <a:pt x="214" y="1468"/>
                  </a:lnTo>
                  <a:lnTo>
                    <a:pt x="222" y="1446"/>
                  </a:lnTo>
                  <a:lnTo>
                    <a:pt x="224" y="1425"/>
                  </a:lnTo>
                  <a:lnTo>
                    <a:pt x="224" y="150"/>
                  </a:lnTo>
                  <a:lnTo>
                    <a:pt x="222" y="126"/>
                  </a:lnTo>
                  <a:lnTo>
                    <a:pt x="214" y="107"/>
                  </a:lnTo>
                  <a:lnTo>
                    <a:pt x="199" y="91"/>
                  </a:lnTo>
                  <a:lnTo>
                    <a:pt x="179" y="83"/>
                  </a:lnTo>
                  <a:lnTo>
                    <a:pt x="149" y="75"/>
                  </a:lnTo>
                  <a:lnTo>
                    <a:pt x="106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11241" y="4035"/>
              <a:ext cx="467" cy="1102"/>
            </a:xfrm>
            <a:custGeom>
              <a:avLst/>
              <a:gdLst/>
              <a:ahLst/>
              <a:cxnLst>
                <a:cxn ang="0">
                  <a:pos x="275" y="377"/>
                </a:cxn>
                <a:cxn ang="0">
                  <a:pos x="343" y="428"/>
                </a:cxn>
                <a:cxn ang="0">
                  <a:pos x="371" y="508"/>
                </a:cxn>
                <a:cxn ang="0">
                  <a:pos x="366" y="543"/>
                </a:cxn>
                <a:cxn ang="0">
                  <a:pos x="359" y="573"/>
                </a:cxn>
                <a:cxn ang="0">
                  <a:pos x="341" y="624"/>
                </a:cxn>
                <a:cxn ang="0">
                  <a:pos x="316" y="691"/>
                </a:cxn>
                <a:cxn ang="0">
                  <a:pos x="296" y="748"/>
                </a:cxn>
                <a:cxn ang="0">
                  <a:pos x="263" y="834"/>
                </a:cxn>
                <a:cxn ang="0">
                  <a:pos x="225" y="933"/>
                </a:cxn>
                <a:cxn ang="0">
                  <a:pos x="212" y="1003"/>
                </a:cxn>
                <a:cxn ang="0">
                  <a:pos x="220" y="1046"/>
                </a:cxn>
                <a:cxn ang="0">
                  <a:pos x="250" y="1062"/>
                </a:cxn>
                <a:cxn ang="0">
                  <a:pos x="311" y="1038"/>
                </a:cxn>
                <a:cxn ang="0">
                  <a:pos x="369" y="971"/>
                </a:cxn>
                <a:cxn ang="0">
                  <a:pos x="414" y="860"/>
                </a:cxn>
                <a:cxn ang="0">
                  <a:pos x="419" y="847"/>
                </a:cxn>
                <a:cxn ang="0">
                  <a:pos x="424" y="839"/>
                </a:cxn>
                <a:cxn ang="0">
                  <a:pos x="449" y="834"/>
                </a:cxn>
                <a:cxn ang="0">
                  <a:pos x="459" y="836"/>
                </a:cxn>
                <a:cxn ang="0">
                  <a:pos x="467" y="847"/>
                </a:cxn>
                <a:cxn ang="0">
                  <a:pos x="464" y="868"/>
                </a:cxn>
                <a:cxn ang="0">
                  <a:pos x="449" y="917"/>
                </a:cxn>
                <a:cxn ang="0">
                  <a:pos x="414" y="987"/>
                </a:cxn>
                <a:cxn ang="0">
                  <a:pos x="361" y="1054"/>
                </a:cxn>
                <a:cxn ang="0">
                  <a:pos x="288" y="1097"/>
                </a:cxn>
                <a:cxn ang="0">
                  <a:pos x="205" y="1097"/>
                </a:cxn>
                <a:cxn ang="0">
                  <a:pos x="139" y="1062"/>
                </a:cxn>
                <a:cxn ang="0">
                  <a:pos x="104" y="1000"/>
                </a:cxn>
                <a:cxn ang="0">
                  <a:pos x="101" y="925"/>
                </a:cxn>
                <a:cxn ang="0">
                  <a:pos x="114" y="895"/>
                </a:cxn>
                <a:cxn ang="0">
                  <a:pos x="227" y="586"/>
                </a:cxn>
                <a:cxn ang="0">
                  <a:pos x="250" y="527"/>
                </a:cxn>
                <a:cxn ang="0">
                  <a:pos x="258" y="487"/>
                </a:cxn>
                <a:cxn ang="0">
                  <a:pos x="255" y="438"/>
                </a:cxn>
                <a:cxn ang="0">
                  <a:pos x="238" y="411"/>
                </a:cxn>
                <a:cxn ang="0">
                  <a:pos x="190" y="414"/>
                </a:cxn>
                <a:cxn ang="0">
                  <a:pos x="132" y="457"/>
                </a:cxn>
                <a:cxn ang="0">
                  <a:pos x="79" y="546"/>
                </a:cxn>
                <a:cxn ang="0">
                  <a:pos x="51" y="627"/>
                </a:cxn>
                <a:cxn ang="0">
                  <a:pos x="38" y="637"/>
                </a:cxn>
                <a:cxn ang="0">
                  <a:pos x="13" y="635"/>
                </a:cxn>
                <a:cxn ang="0">
                  <a:pos x="6" y="629"/>
                </a:cxn>
                <a:cxn ang="0">
                  <a:pos x="0" y="616"/>
                </a:cxn>
                <a:cxn ang="0">
                  <a:pos x="11" y="581"/>
                </a:cxn>
                <a:cxn ang="0">
                  <a:pos x="36" y="519"/>
                </a:cxn>
                <a:cxn ang="0">
                  <a:pos x="81" y="449"/>
                </a:cxn>
                <a:cxn ang="0">
                  <a:pos x="144" y="393"/>
                </a:cxn>
                <a:cxn ang="0">
                  <a:pos x="227" y="368"/>
                </a:cxn>
                <a:cxn ang="0">
                  <a:pos x="389" y="3"/>
                </a:cxn>
                <a:cxn ang="0">
                  <a:pos x="417" y="30"/>
                </a:cxn>
                <a:cxn ang="0">
                  <a:pos x="427" y="62"/>
                </a:cxn>
                <a:cxn ang="0">
                  <a:pos x="401" y="124"/>
                </a:cxn>
                <a:cxn ang="0">
                  <a:pos x="341" y="153"/>
                </a:cxn>
                <a:cxn ang="0">
                  <a:pos x="296" y="132"/>
                </a:cxn>
                <a:cxn ang="0">
                  <a:pos x="280" y="89"/>
                </a:cxn>
                <a:cxn ang="0">
                  <a:pos x="308" y="27"/>
                </a:cxn>
                <a:cxn ang="0">
                  <a:pos x="366" y="0"/>
                </a:cxn>
              </a:cxnLst>
              <a:rect l="0" t="0" r="r" b="b"/>
              <a:pathLst>
                <a:path w="467" h="1102">
                  <a:moveTo>
                    <a:pt x="227" y="368"/>
                  </a:moveTo>
                  <a:lnTo>
                    <a:pt x="275" y="377"/>
                  </a:lnTo>
                  <a:lnTo>
                    <a:pt x="313" y="395"/>
                  </a:lnTo>
                  <a:lnTo>
                    <a:pt x="343" y="428"/>
                  </a:lnTo>
                  <a:lnTo>
                    <a:pt x="364" y="465"/>
                  </a:lnTo>
                  <a:lnTo>
                    <a:pt x="371" y="508"/>
                  </a:lnTo>
                  <a:lnTo>
                    <a:pt x="369" y="524"/>
                  </a:lnTo>
                  <a:lnTo>
                    <a:pt x="366" y="543"/>
                  </a:lnTo>
                  <a:lnTo>
                    <a:pt x="364" y="559"/>
                  </a:lnTo>
                  <a:lnTo>
                    <a:pt x="359" y="573"/>
                  </a:lnTo>
                  <a:lnTo>
                    <a:pt x="351" y="594"/>
                  </a:lnTo>
                  <a:lnTo>
                    <a:pt x="341" y="624"/>
                  </a:lnTo>
                  <a:lnTo>
                    <a:pt x="328" y="656"/>
                  </a:lnTo>
                  <a:lnTo>
                    <a:pt x="316" y="691"/>
                  </a:lnTo>
                  <a:lnTo>
                    <a:pt x="303" y="721"/>
                  </a:lnTo>
                  <a:lnTo>
                    <a:pt x="296" y="748"/>
                  </a:lnTo>
                  <a:lnTo>
                    <a:pt x="288" y="766"/>
                  </a:lnTo>
                  <a:lnTo>
                    <a:pt x="263" y="834"/>
                  </a:lnTo>
                  <a:lnTo>
                    <a:pt x="238" y="898"/>
                  </a:lnTo>
                  <a:lnTo>
                    <a:pt x="225" y="933"/>
                  </a:lnTo>
                  <a:lnTo>
                    <a:pt x="215" y="968"/>
                  </a:lnTo>
                  <a:lnTo>
                    <a:pt x="212" y="1003"/>
                  </a:lnTo>
                  <a:lnTo>
                    <a:pt x="215" y="1027"/>
                  </a:lnTo>
                  <a:lnTo>
                    <a:pt x="220" y="1046"/>
                  </a:lnTo>
                  <a:lnTo>
                    <a:pt x="232" y="1059"/>
                  </a:lnTo>
                  <a:lnTo>
                    <a:pt x="250" y="1062"/>
                  </a:lnTo>
                  <a:lnTo>
                    <a:pt x="280" y="1057"/>
                  </a:lnTo>
                  <a:lnTo>
                    <a:pt x="311" y="1038"/>
                  </a:lnTo>
                  <a:lnTo>
                    <a:pt x="341" y="1011"/>
                  </a:lnTo>
                  <a:lnTo>
                    <a:pt x="369" y="971"/>
                  </a:lnTo>
                  <a:lnTo>
                    <a:pt x="394" y="922"/>
                  </a:lnTo>
                  <a:lnTo>
                    <a:pt x="414" y="860"/>
                  </a:lnTo>
                  <a:lnTo>
                    <a:pt x="417" y="855"/>
                  </a:lnTo>
                  <a:lnTo>
                    <a:pt x="419" y="847"/>
                  </a:lnTo>
                  <a:lnTo>
                    <a:pt x="419" y="844"/>
                  </a:lnTo>
                  <a:lnTo>
                    <a:pt x="424" y="839"/>
                  </a:lnTo>
                  <a:lnTo>
                    <a:pt x="434" y="834"/>
                  </a:lnTo>
                  <a:lnTo>
                    <a:pt x="449" y="834"/>
                  </a:lnTo>
                  <a:lnTo>
                    <a:pt x="454" y="836"/>
                  </a:lnTo>
                  <a:lnTo>
                    <a:pt x="459" y="836"/>
                  </a:lnTo>
                  <a:lnTo>
                    <a:pt x="462" y="842"/>
                  </a:lnTo>
                  <a:lnTo>
                    <a:pt x="467" y="847"/>
                  </a:lnTo>
                  <a:lnTo>
                    <a:pt x="467" y="855"/>
                  </a:lnTo>
                  <a:lnTo>
                    <a:pt x="464" y="868"/>
                  </a:lnTo>
                  <a:lnTo>
                    <a:pt x="459" y="890"/>
                  </a:lnTo>
                  <a:lnTo>
                    <a:pt x="449" y="917"/>
                  </a:lnTo>
                  <a:lnTo>
                    <a:pt x="434" y="952"/>
                  </a:lnTo>
                  <a:lnTo>
                    <a:pt x="414" y="987"/>
                  </a:lnTo>
                  <a:lnTo>
                    <a:pt x="389" y="1022"/>
                  </a:lnTo>
                  <a:lnTo>
                    <a:pt x="361" y="1054"/>
                  </a:lnTo>
                  <a:lnTo>
                    <a:pt x="328" y="1078"/>
                  </a:lnTo>
                  <a:lnTo>
                    <a:pt x="288" y="1097"/>
                  </a:lnTo>
                  <a:lnTo>
                    <a:pt x="245" y="1102"/>
                  </a:lnTo>
                  <a:lnTo>
                    <a:pt x="205" y="1097"/>
                  </a:lnTo>
                  <a:lnTo>
                    <a:pt x="169" y="1084"/>
                  </a:lnTo>
                  <a:lnTo>
                    <a:pt x="139" y="1062"/>
                  </a:lnTo>
                  <a:lnTo>
                    <a:pt x="116" y="1032"/>
                  </a:lnTo>
                  <a:lnTo>
                    <a:pt x="104" y="1000"/>
                  </a:lnTo>
                  <a:lnTo>
                    <a:pt x="99" y="963"/>
                  </a:lnTo>
                  <a:lnTo>
                    <a:pt x="101" y="925"/>
                  </a:lnTo>
                  <a:lnTo>
                    <a:pt x="111" y="893"/>
                  </a:lnTo>
                  <a:lnTo>
                    <a:pt x="114" y="895"/>
                  </a:lnTo>
                  <a:lnTo>
                    <a:pt x="210" y="632"/>
                  </a:lnTo>
                  <a:lnTo>
                    <a:pt x="227" y="586"/>
                  </a:lnTo>
                  <a:lnTo>
                    <a:pt x="240" y="551"/>
                  </a:lnTo>
                  <a:lnTo>
                    <a:pt x="250" y="527"/>
                  </a:lnTo>
                  <a:lnTo>
                    <a:pt x="255" y="506"/>
                  </a:lnTo>
                  <a:lnTo>
                    <a:pt x="258" y="487"/>
                  </a:lnTo>
                  <a:lnTo>
                    <a:pt x="258" y="468"/>
                  </a:lnTo>
                  <a:lnTo>
                    <a:pt x="255" y="438"/>
                  </a:lnTo>
                  <a:lnTo>
                    <a:pt x="248" y="422"/>
                  </a:lnTo>
                  <a:lnTo>
                    <a:pt x="238" y="411"/>
                  </a:lnTo>
                  <a:lnTo>
                    <a:pt x="220" y="409"/>
                  </a:lnTo>
                  <a:lnTo>
                    <a:pt x="190" y="414"/>
                  </a:lnTo>
                  <a:lnTo>
                    <a:pt x="159" y="430"/>
                  </a:lnTo>
                  <a:lnTo>
                    <a:pt x="132" y="457"/>
                  </a:lnTo>
                  <a:lnTo>
                    <a:pt x="104" y="495"/>
                  </a:lnTo>
                  <a:lnTo>
                    <a:pt x="79" y="546"/>
                  </a:lnTo>
                  <a:lnTo>
                    <a:pt x="56" y="610"/>
                  </a:lnTo>
                  <a:lnTo>
                    <a:pt x="51" y="627"/>
                  </a:lnTo>
                  <a:lnTo>
                    <a:pt x="48" y="632"/>
                  </a:lnTo>
                  <a:lnTo>
                    <a:pt x="38" y="637"/>
                  </a:lnTo>
                  <a:lnTo>
                    <a:pt x="21" y="637"/>
                  </a:lnTo>
                  <a:lnTo>
                    <a:pt x="13" y="635"/>
                  </a:lnTo>
                  <a:lnTo>
                    <a:pt x="8" y="635"/>
                  </a:lnTo>
                  <a:lnTo>
                    <a:pt x="6" y="629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3" y="602"/>
                  </a:lnTo>
                  <a:lnTo>
                    <a:pt x="11" y="581"/>
                  </a:lnTo>
                  <a:lnTo>
                    <a:pt x="21" y="551"/>
                  </a:lnTo>
                  <a:lnTo>
                    <a:pt x="36" y="519"/>
                  </a:lnTo>
                  <a:lnTo>
                    <a:pt x="56" y="484"/>
                  </a:lnTo>
                  <a:lnTo>
                    <a:pt x="81" y="449"/>
                  </a:lnTo>
                  <a:lnTo>
                    <a:pt x="111" y="417"/>
                  </a:lnTo>
                  <a:lnTo>
                    <a:pt x="144" y="393"/>
                  </a:lnTo>
                  <a:lnTo>
                    <a:pt x="185" y="374"/>
                  </a:lnTo>
                  <a:lnTo>
                    <a:pt x="227" y="368"/>
                  </a:lnTo>
                  <a:close/>
                  <a:moveTo>
                    <a:pt x="366" y="0"/>
                  </a:moveTo>
                  <a:lnTo>
                    <a:pt x="389" y="3"/>
                  </a:lnTo>
                  <a:lnTo>
                    <a:pt x="406" y="14"/>
                  </a:lnTo>
                  <a:lnTo>
                    <a:pt x="417" y="30"/>
                  </a:lnTo>
                  <a:lnTo>
                    <a:pt x="424" y="46"/>
                  </a:lnTo>
                  <a:lnTo>
                    <a:pt x="427" y="62"/>
                  </a:lnTo>
                  <a:lnTo>
                    <a:pt x="419" y="94"/>
                  </a:lnTo>
                  <a:lnTo>
                    <a:pt x="401" y="124"/>
                  </a:lnTo>
                  <a:lnTo>
                    <a:pt x="374" y="145"/>
                  </a:lnTo>
                  <a:lnTo>
                    <a:pt x="341" y="153"/>
                  </a:lnTo>
                  <a:lnTo>
                    <a:pt x="316" y="148"/>
                  </a:lnTo>
                  <a:lnTo>
                    <a:pt x="296" y="132"/>
                  </a:lnTo>
                  <a:lnTo>
                    <a:pt x="285" y="110"/>
                  </a:lnTo>
                  <a:lnTo>
                    <a:pt x="280" y="89"/>
                  </a:lnTo>
                  <a:lnTo>
                    <a:pt x="288" y="54"/>
                  </a:lnTo>
                  <a:lnTo>
                    <a:pt x="308" y="27"/>
                  </a:lnTo>
                  <a:lnTo>
                    <a:pt x="336" y="8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11768" y="4035"/>
              <a:ext cx="681" cy="1420"/>
            </a:xfrm>
            <a:custGeom>
              <a:avLst/>
              <a:gdLst/>
              <a:ahLst/>
              <a:cxnLst>
                <a:cxn ang="0">
                  <a:pos x="502" y="368"/>
                </a:cxn>
                <a:cxn ang="0">
                  <a:pos x="573" y="406"/>
                </a:cxn>
                <a:cxn ang="0">
                  <a:pos x="616" y="473"/>
                </a:cxn>
                <a:cxn ang="0">
                  <a:pos x="618" y="541"/>
                </a:cxn>
                <a:cxn ang="0">
                  <a:pos x="613" y="575"/>
                </a:cxn>
                <a:cxn ang="0">
                  <a:pos x="452" y="1223"/>
                </a:cxn>
                <a:cxn ang="0">
                  <a:pos x="389" y="1317"/>
                </a:cxn>
                <a:cxn ang="0">
                  <a:pos x="311" y="1377"/>
                </a:cxn>
                <a:cxn ang="0">
                  <a:pos x="227" y="1409"/>
                </a:cxn>
                <a:cxn ang="0">
                  <a:pos x="154" y="1420"/>
                </a:cxn>
                <a:cxn ang="0">
                  <a:pos x="61" y="1401"/>
                </a:cxn>
                <a:cxn ang="0">
                  <a:pos x="8" y="1350"/>
                </a:cxn>
                <a:cxn ang="0">
                  <a:pos x="8" y="1280"/>
                </a:cxn>
                <a:cxn ang="0">
                  <a:pos x="56" y="1229"/>
                </a:cxn>
                <a:cxn ang="0">
                  <a:pos x="111" y="1223"/>
                </a:cxn>
                <a:cxn ang="0">
                  <a:pos x="142" y="1256"/>
                </a:cxn>
                <a:cxn ang="0">
                  <a:pos x="144" y="1301"/>
                </a:cxn>
                <a:cxn ang="0">
                  <a:pos x="122" y="1344"/>
                </a:cxn>
                <a:cxn ang="0">
                  <a:pos x="124" y="1371"/>
                </a:cxn>
                <a:cxn ang="0">
                  <a:pos x="197" y="1366"/>
                </a:cxn>
                <a:cxn ang="0">
                  <a:pos x="278" y="1312"/>
                </a:cxn>
                <a:cxn ang="0">
                  <a:pos x="333" y="1221"/>
                </a:cxn>
                <a:cxn ang="0">
                  <a:pos x="351" y="1164"/>
                </a:cxn>
                <a:cxn ang="0">
                  <a:pos x="505" y="516"/>
                </a:cxn>
                <a:cxn ang="0">
                  <a:pos x="502" y="452"/>
                </a:cxn>
                <a:cxn ang="0">
                  <a:pos x="477" y="411"/>
                </a:cxn>
                <a:cxn ang="0">
                  <a:pos x="409" y="414"/>
                </a:cxn>
                <a:cxn ang="0">
                  <a:pos x="328" y="468"/>
                </a:cxn>
                <a:cxn ang="0">
                  <a:pos x="268" y="554"/>
                </a:cxn>
                <a:cxn ang="0">
                  <a:pos x="238" y="621"/>
                </a:cxn>
                <a:cxn ang="0">
                  <a:pos x="230" y="629"/>
                </a:cxn>
                <a:cxn ang="0">
                  <a:pos x="207" y="632"/>
                </a:cxn>
                <a:cxn ang="0">
                  <a:pos x="195" y="629"/>
                </a:cxn>
                <a:cxn ang="0">
                  <a:pos x="187" y="618"/>
                </a:cxn>
                <a:cxn ang="0">
                  <a:pos x="190" y="597"/>
                </a:cxn>
                <a:cxn ang="0">
                  <a:pos x="232" y="514"/>
                </a:cxn>
                <a:cxn ang="0">
                  <a:pos x="288" y="444"/>
                </a:cxn>
                <a:cxn ang="0">
                  <a:pos x="364" y="387"/>
                </a:cxn>
                <a:cxn ang="0">
                  <a:pos x="457" y="363"/>
                </a:cxn>
                <a:cxn ang="0">
                  <a:pos x="649" y="6"/>
                </a:cxn>
                <a:cxn ang="0">
                  <a:pos x="679" y="41"/>
                </a:cxn>
                <a:cxn ang="0">
                  <a:pos x="674" y="97"/>
                </a:cxn>
                <a:cxn ang="0">
                  <a:pos x="626" y="145"/>
                </a:cxn>
                <a:cxn ang="0">
                  <a:pos x="573" y="151"/>
                </a:cxn>
                <a:cxn ang="0">
                  <a:pos x="545" y="124"/>
                </a:cxn>
                <a:cxn ang="0">
                  <a:pos x="535" y="89"/>
                </a:cxn>
                <a:cxn ang="0">
                  <a:pos x="560" y="27"/>
                </a:cxn>
                <a:cxn ang="0">
                  <a:pos x="621" y="0"/>
                </a:cxn>
              </a:cxnLst>
              <a:rect l="0" t="0" r="r" b="b"/>
              <a:pathLst>
                <a:path w="681" h="1420">
                  <a:moveTo>
                    <a:pt x="457" y="363"/>
                  </a:moveTo>
                  <a:lnTo>
                    <a:pt x="502" y="368"/>
                  </a:lnTo>
                  <a:lnTo>
                    <a:pt x="540" y="382"/>
                  </a:lnTo>
                  <a:lnTo>
                    <a:pt x="573" y="406"/>
                  </a:lnTo>
                  <a:lnTo>
                    <a:pt x="598" y="436"/>
                  </a:lnTo>
                  <a:lnTo>
                    <a:pt x="616" y="473"/>
                  </a:lnTo>
                  <a:lnTo>
                    <a:pt x="621" y="516"/>
                  </a:lnTo>
                  <a:lnTo>
                    <a:pt x="618" y="541"/>
                  </a:lnTo>
                  <a:lnTo>
                    <a:pt x="616" y="557"/>
                  </a:lnTo>
                  <a:lnTo>
                    <a:pt x="613" y="575"/>
                  </a:lnTo>
                  <a:lnTo>
                    <a:pt x="472" y="1162"/>
                  </a:lnTo>
                  <a:lnTo>
                    <a:pt x="452" y="1223"/>
                  </a:lnTo>
                  <a:lnTo>
                    <a:pt x="424" y="1274"/>
                  </a:lnTo>
                  <a:lnTo>
                    <a:pt x="389" y="1317"/>
                  </a:lnTo>
                  <a:lnTo>
                    <a:pt x="351" y="1350"/>
                  </a:lnTo>
                  <a:lnTo>
                    <a:pt x="311" y="1377"/>
                  </a:lnTo>
                  <a:lnTo>
                    <a:pt x="268" y="1398"/>
                  </a:lnTo>
                  <a:lnTo>
                    <a:pt x="227" y="1409"/>
                  </a:lnTo>
                  <a:lnTo>
                    <a:pt x="187" y="1417"/>
                  </a:lnTo>
                  <a:lnTo>
                    <a:pt x="154" y="1420"/>
                  </a:lnTo>
                  <a:lnTo>
                    <a:pt x="101" y="1414"/>
                  </a:lnTo>
                  <a:lnTo>
                    <a:pt x="61" y="1401"/>
                  </a:lnTo>
                  <a:lnTo>
                    <a:pt x="28" y="1379"/>
                  </a:lnTo>
                  <a:lnTo>
                    <a:pt x="8" y="1350"/>
                  </a:lnTo>
                  <a:lnTo>
                    <a:pt x="0" y="1315"/>
                  </a:lnTo>
                  <a:lnTo>
                    <a:pt x="8" y="1280"/>
                  </a:lnTo>
                  <a:lnTo>
                    <a:pt x="26" y="1248"/>
                  </a:lnTo>
                  <a:lnTo>
                    <a:pt x="56" y="1229"/>
                  </a:lnTo>
                  <a:lnTo>
                    <a:pt x="89" y="1221"/>
                  </a:lnTo>
                  <a:lnTo>
                    <a:pt x="111" y="1223"/>
                  </a:lnTo>
                  <a:lnTo>
                    <a:pt x="129" y="1237"/>
                  </a:lnTo>
                  <a:lnTo>
                    <a:pt x="142" y="1256"/>
                  </a:lnTo>
                  <a:lnTo>
                    <a:pt x="147" y="1282"/>
                  </a:lnTo>
                  <a:lnTo>
                    <a:pt x="144" y="1301"/>
                  </a:lnTo>
                  <a:lnTo>
                    <a:pt x="137" y="1323"/>
                  </a:lnTo>
                  <a:lnTo>
                    <a:pt x="122" y="1344"/>
                  </a:lnTo>
                  <a:lnTo>
                    <a:pt x="96" y="1363"/>
                  </a:lnTo>
                  <a:lnTo>
                    <a:pt x="124" y="1371"/>
                  </a:lnTo>
                  <a:lnTo>
                    <a:pt x="152" y="1374"/>
                  </a:lnTo>
                  <a:lnTo>
                    <a:pt x="197" y="1366"/>
                  </a:lnTo>
                  <a:lnTo>
                    <a:pt x="240" y="1344"/>
                  </a:lnTo>
                  <a:lnTo>
                    <a:pt x="278" y="1312"/>
                  </a:lnTo>
                  <a:lnTo>
                    <a:pt x="308" y="1272"/>
                  </a:lnTo>
                  <a:lnTo>
                    <a:pt x="333" y="1221"/>
                  </a:lnTo>
                  <a:lnTo>
                    <a:pt x="351" y="1167"/>
                  </a:lnTo>
                  <a:lnTo>
                    <a:pt x="351" y="1164"/>
                  </a:lnTo>
                  <a:lnTo>
                    <a:pt x="502" y="538"/>
                  </a:lnTo>
                  <a:lnTo>
                    <a:pt x="505" y="516"/>
                  </a:lnTo>
                  <a:lnTo>
                    <a:pt x="505" y="487"/>
                  </a:lnTo>
                  <a:lnTo>
                    <a:pt x="502" y="452"/>
                  </a:lnTo>
                  <a:lnTo>
                    <a:pt x="495" y="428"/>
                  </a:lnTo>
                  <a:lnTo>
                    <a:pt x="477" y="411"/>
                  </a:lnTo>
                  <a:lnTo>
                    <a:pt x="454" y="406"/>
                  </a:lnTo>
                  <a:lnTo>
                    <a:pt x="409" y="414"/>
                  </a:lnTo>
                  <a:lnTo>
                    <a:pt x="366" y="436"/>
                  </a:lnTo>
                  <a:lnTo>
                    <a:pt x="328" y="468"/>
                  </a:lnTo>
                  <a:lnTo>
                    <a:pt x="295" y="511"/>
                  </a:lnTo>
                  <a:lnTo>
                    <a:pt x="268" y="554"/>
                  </a:lnTo>
                  <a:lnTo>
                    <a:pt x="240" y="613"/>
                  </a:lnTo>
                  <a:lnTo>
                    <a:pt x="238" y="621"/>
                  </a:lnTo>
                  <a:lnTo>
                    <a:pt x="235" y="627"/>
                  </a:lnTo>
                  <a:lnTo>
                    <a:pt x="230" y="629"/>
                  </a:lnTo>
                  <a:lnTo>
                    <a:pt x="227" y="632"/>
                  </a:lnTo>
                  <a:lnTo>
                    <a:pt x="207" y="632"/>
                  </a:lnTo>
                  <a:lnTo>
                    <a:pt x="200" y="629"/>
                  </a:lnTo>
                  <a:lnTo>
                    <a:pt x="195" y="629"/>
                  </a:lnTo>
                  <a:lnTo>
                    <a:pt x="192" y="624"/>
                  </a:lnTo>
                  <a:lnTo>
                    <a:pt x="187" y="618"/>
                  </a:lnTo>
                  <a:lnTo>
                    <a:pt x="187" y="610"/>
                  </a:lnTo>
                  <a:lnTo>
                    <a:pt x="190" y="597"/>
                  </a:lnTo>
                  <a:lnTo>
                    <a:pt x="212" y="549"/>
                  </a:lnTo>
                  <a:lnTo>
                    <a:pt x="232" y="514"/>
                  </a:lnTo>
                  <a:lnTo>
                    <a:pt x="258" y="479"/>
                  </a:lnTo>
                  <a:lnTo>
                    <a:pt x="288" y="444"/>
                  </a:lnTo>
                  <a:lnTo>
                    <a:pt x="323" y="411"/>
                  </a:lnTo>
                  <a:lnTo>
                    <a:pt x="364" y="387"/>
                  </a:lnTo>
                  <a:lnTo>
                    <a:pt x="406" y="368"/>
                  </a:lnTo>
                  <a:lnTo>
                    <a:pt x="457" y="363"/>
                  </a:lnTo>
                  <a:close/>
                  <a:moveTo>
                    <a:pt x="621" y="0"/>
                  </a:moveTo>
                  <a:lnTo>
                    <a:pt x="649" y="6"/>
                  </a:lnTo>
                  <a:lnTo>
                    <a:pt x="666" y="19"/>
                  </a:lnTo>
                  <a:lnTo>
                    <a:pt x="679" y="41"/>
                  </a:lnTo>
                  <a:lnTo>
                    <a:pt x="681" y="62"/>
                  </a:lnTo>
                  <a:lnTo>
                    <a:pt x="674" y="97"/>
                  </a:lnTo>
                  <a:lnTo>
                    <a:pt x="654" y="127"/>
                  </a:lnTo>
                  <a:lnTo>
                    <a:pt x="626" y="145"/>
                  </a:lnTo>
                  <a:lnTo>
                    <a:pt x="596" y="153"/>
                  </a:lnTo>
                  <a:lnTo>
                    <a:pt x="573" y="151"/>
                  </a:lnTo>
                  <a:lnTo>
                    <a:pt x="555" y="140"/>
                  </a:lnTo>
                  <a:lnTo>
                    <a:pt x="545" y="124"/>
                  </a:lnTo>
                  <a:lnTo>
                    <a:pt x="538" y="108"/>
                  </a:lnTo>
                  <a:lnTo>
                    <a:pt x="535" y="89"/>
                  </a:lnTo>
                  <a:lnTo>
                    <a:pt x="543" y="57"/>
                  </a:lnTo>
                  <a:lnTo>
                    <a:pt x="560" y="27"/>
                  </a:lnTo>
                  <a:lnTo>
                    <a:pt x="588" y="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 animBg="1"/>
      <p:bldP spid="66" grpId="0" animBg="1"/>
      <p:bldP spid="67" grpId="0" animBg="1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2200"/>
            <a:ext cx="914400" cy="763588"/>
            <a:chOff x="533400" y="1447800"/>
            <a:chExt cx="914400" cy="763588"/>
          </a:xfrm>
        </p:grpSpPr>
        <p:grpSp>
          <p:nvGrpSpPr>
            <p:cNvPr id="3" name="Group 59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62000" y="1447800"/>
              <a:ext cx="533400" cy="462012"/>
              <a:chOff x="678" y="1237"/>
              <a:chExt cx="1726" cy="1495"/>
            </a:xfrm>
          </p:grpSpPr>
          <p:sp>
            <p:nvSpPr>
              <p:cNvPr id="8" name="Freeform 61"/>
              <p:cNvSpPr>
                <a:spLocks/>
              </p:cNvSpPr>
              <p:nvPr/>
            </p:nvSpPr>
            <p:spPr bwMode="auto">
              <a:xfrm>
                <a:off x="678" y="1237"/>
                <a:ext cx="1212" cy="1495"/>
              </a:xfrm>
              <a:custGeom>
                <a:avLst/>
                <a:gdLst/>
                <a:ahLst/>
                <a:cxnLst>
                  <a:cxn ang="0">
                    <a:pos x="540" y="12"/>
                  </a:cxn>
                  <a:cxn ang="0">
                    <a:pos x="633" y="64"/>
                  </a:cxn>
                  <a:cxn ang="0">
                    <a:pos x="704" y="146"/>
                  </a:cxn>
                  <a:cxn ang="0">
                    <a:pos x="756" y="250"/>
                  </a:cxn>
                  <a:cxn ang="0">
                    <a:pos x="817" y="440"/>
                  </a:cxn>
                  <a:cxn ang="0">
                    <a:pos x="843" y="592"/>
                  </a:cxn>
                  <a:cxn ang="0">
                    <a:pos x="850" y="698"/>
                  </a:cxn>
                  <a:cxn ang="0">
                    <a:pos x="971" y="421"/>
                  </a:cxn>
                  <a:cxn ang="0">
                    <a:pos x="1154" y="40"/>
                  </a:cxn>
                  <a:cxn ang="0">
                    <a:pos x="1174" y="26"/>
                  </a:cxn>
                  <a:cxn ang="0">
                    <a:pos x="1194" y="27"/>
                  </a:cxn>
                  <a:cxn ang="0">
                    <a:pos x="1211" y="40"/>
                  </a:cxn>
                  <a:cxn ang="0">
                    <a:pos x="1205" y="66"/>
                  </a:cxn>
                  <a:cxn ang="0">
                    <a:pos x="1174" y="127"/>
                  </a:cxn>
                  <a:cxn ang="0">
                    <a:pos x="1111" y="252"/>
                  </a:cxn>
                  <a:cxn ang="0">
                    <a:pos x="1025" y="439"/>
                  </a:cxn>
                  <a:cxn ang="0">
                    <a:pos x="940" y="642"/>
                  </a:cxn>
                  <a:cxn ang="0">
                    <a:pos x="868" y="833"/>
                  </a:cxn>
                  <a:cxn ang="0">
                    <a:pos x="836" y="966"/>
                  </a:cxn>
                  <a:cxn ang="0">
                    <a:pos x="818" y="1068"/>
                  </a:cxn>
                  <a:cxn ang="0">
                    <a:pos x="786" y="1216"/>
                  </a:cxn>
                  <a:cxn ang="0">
                    <a:pos x="740" y="1387"/>
                  </a:cxn>
                  <a:cxn ang="0">
                    <a:pos x="710" y="1467"/>
                  </a:cxn>
                  <a:cxn ang="0">
                    <a:pos x="676" y="1495"/>
                  </a:cxn>
                  <a:cxn ang="0">
                    <a:pos x="650" y="1475"/>
                  </a:cxn>
                  <a:cxn ang="0">
                    <a:pos x="649" y="1428"/>
                  </a:cxn>
                  <a:cxn ang="0">
                    <a:pos x="664" y="1345"/>
                  </a:cxn>
                  <a:cxn ang="0">
                    <a:pos x="691" y="1234"/>
                  </a:cxn>
                  <a:cxn ang="0">
                    <a:pos x="733" y="1080"/>
                  </a:cxn>
                  <a:cxn ang="0">
                    <a:pos x="766" y="966"/>
                  </a:cxn>
                  <a:cxn ang="0">
                    <a:pos x="780" y="918"/>
                  </a:cxn>
                  <a:cxn ang="0">
                    <a:pos x="791" y="851"/>
                  </a:cxn>
                  <a:cxn ang="0">
                    <a:pos x="795" y="721"/>
                  </a:cxn>
                  <a:cxn ang="0">
                    <a:pos x="791" y="635"/>
                  </a:cxn>
                  <a:cxn ang="0">
                    <a:pos x="779" y="537"/>
                  </a:cxn>
                  <a:cxn ang="0">
                    <a:pos x="755" y="435"/>
                  </a:cxn>
                  <a:cxn ang="0">
                    <a:pos x="714" y="338"/>
                  </a:cxn>
                  <a:cxn ang="0">
                    <a:pos x="653" y="255"/>
                  </a:cxn>
                  <a:cxn ang="0">
                    <a:pos x="567" y="194"/>
                  </a:cxn>
                  <a:cxn ang="0">
                    <a:pos x="452" y="166"/>
                  </a:cxn>
                  <a:cxn ang="0">
                    <a:pos x="387" y="166"/>
                  </a:cxn>
                  <a:cxn ang="0">
                    <a:pos x="327" y="176"/>
                  </a:cxn>
                  <a:cxn ang="0">
                    <a:pos x="250" y="202"/>
                  </a:cxn>
                  <a:cxn ang="0">
                    <a:pos x="169" y="254"/>
                  </a:cxn>
                  <a:cxn ang="0">
                    <a:pos x="96" y="339"/>
                  </a:cxn>
                  <a:cxn ang="0">
                    <a:pos x="53" y="430"/>
                  </a:cxn>
                  <a:cxn ang="0">
                    <a:pos x="14" y="437"/>
                  </a:cxn>
                  <a:cxn ang="0">
                    <a:pos x="0" y="415"/>
                  </a:cxn>
                  <a:cxn ang="0">
                    <a:pos x="13" y="361"/>
                  </a:cxn>
                  <a:cxn ang="0">
                    <a:pos x="53" y="277"/>
                  </a:cxn>
                  <a:cxn ang="0">
                    <a:pos x="117" y="182"/>
                  </a:cxn>
                  <a:cxn ang="0">
                    <a:pos x="206" y="92"/>
                  </a:cxn>
                  <a:cxn ang="0">
                    <a:pos x="318" y="26"/>
                  </a:cxn>
                  <a:cxn ang="0">
                    <a:pos x="452" y="0"/>
                  </a:cxn>
                </a:cxnLst>
                <a:rect l="0" t="0" r="r" b="b"/>
                <a:pathLst>
                  <a:path w="1212" h="1495">
                    <a:moveTo>
                      <a:pt x="452" y="0"/>
                    </a:moveTo>
                    <a:lnTo>
                      <a:pt x="483" y="1"/>
                    </a:lnTo>
                    <a:lnTo>
                      <a:pt x="512" y="6"/>
                    </a:lnTo>
                    <a:lnTo>
                      <a:pt x="540" y="12"/>
                    </a:lnTo>
                    <a:lnTo>
                      <a:pt x="565" y="22"/>
                    </a:lnTo>
                    <a:lnTo>
                      <a:pt x="590" y="34"/>
                    </a:lnTo>
                    <a:lnTo>
                      <a:pt x="612" y="48"/>
                    </a:lnTo>
                    <a:lnTo>
                      <a:pt x="633" y="64"/>
                    </a:lnTo>
                    <a:lnTo>
                      <a:pt x="653" y="82"/>
                    </a:lnTo>
                    <a:lnTo>
                      <a:pt x="671" y="102"/>
                    </a:lnTo>
                    <a:lnTo>
                      <a:pt x="688" y="123"/>
                    </a:lnTo>
                    <a:lnTo>
                      <a:pt x="704" y="146"/>
                    </a:lnTo>
                    <a:lnTo>
                      <a:pt x="719" y="171"/>
                    </a:lnTo>
                    <a:lnTo>
                      <a:pt x="732" y="196"/>
                    </a:lnTo>
                    <a:lnTo>
                      <a:pt x="745" y="223"/>
                    </a:lnTo>
                    <a:lnTo>
                      <a:pt x="756" y="250"/>
                    </a:lnTo>
                    <a:lnTo>
                      <a:pt x="776" y="301"/>
                    </a:lnTo>
                    <a:lnTo>
                      <a:pt x="792" y="349"/>
                    </a:lnTo>
                    <a:lnTo>
                      <a:pt x="806" y="396"/>
                    </a:lnTo>
                    <a:lnTo>
                      <a:pt x="817" y="440"/>
                    </a:lnTo>
                    <a:lnTo>
                      <a:pt x="827" y="482"/>
                    </a:lnTo>
                    <a:lnTo>
                      <a:pt x="834" y="521"/>
                    </a:lnTo>
                    <a:lnTo>
                      <a:pt x="839" y="558"/>
                    </a:lnTo>
                    <a:lnTo>
                      <a:pt x="843" y="592"/>
                    </a:lnTo>
                    <a:lnTo>
                      <a:pt x="846" y="623"/>
                    </a:lnTo>
                    <a:lnTo>
                      <a:pt x="848" y="651"/>
                    </a:lnTo>
                    <a:lnTo>
                      <a:pt x="849" y="676"/>
                    </a:lnTo>
                    <a:lnTo>
                      <a:pt x="850" y="698"/>
                    </a:lnTo>
                    <a:lnTo>
                      <a:pt x="850" y="716"/>
                    </a:lnTo>
                    <a:lnTo>
                      <a:pt x="890" y="617"/>
                    </a:lnTo>
                    <a:lnTo>
                      <a:pt x="930" y="518"/>
                    </a:lnTo>
                    <a:lnTo>
                      <a:pt x="971" y="421"/>
                    </a:lnTo>
                    <a:lnTo>
                      <a:pt x="1014" y="324"/>
                    </a:lnTo>
                    <a:lnTo>
                      <a:pt x="1058" y="229"/>
                    </a:lnTo>
                    <a:lnTo>
                      <a:pt x="1105" y="134"/>
                    </a:lnTo>
                    <a:lnTo>
                      <a:pt x="1154" y="40"/>
                    </a:lnTo>
                    <a:lnTo>
                      <a:pt x="1158" y="34"/>
                    </a:lnTo>
                    <a:lnTo>
                      <a:pt x="1163" y="30"/>
                    </a:lnTo>
                    <a:lnTo>
                      <a:pt x="1168" y="27"/>
                    </a:lnTo>
                    <a:lnTo>
                      <a:pt x="1174" y="26"/>
                    </a:lnTo>
                    <a:lnTo>
                      <a:pt x="1179" y="26"/>
                    </a:lnTo>
                    <a:lnTo>
                      <a:pt x="1186" y="26"/>
                    </a:lnTo>
                    <a:lnTo>
                      <a:pt x="1189" y="26"/>
                    </a:lnTo>
                    <a:lnTo>
                      <a:pt x="1194" y="27"/>
                    </a:lnTo>
                    <a:lnTo>
                      <a:pt x="1199" y="28"/>
                    </a:lnTo>
                    <a:lnTo>
                      <a:pt x="1204" y="31"/>
                    </a:lnTo>
                    <a:lnTo>
                      <a:pt x="1208" y="34"/>
                    </a:lnTo>
                    <a:lnTo>
                      <a:pt x="1211" y="40"/>
                    </a:lnTo>
                    <a:lnTo>
                      <a:pt x="1212" y="47"/>
                    </a:lnTo>
                    <a:lnTo>
                      <a:pt x="1211" y="51"/>
                    </a:lnTo>
                    <a:lnTo>
                      <a:pt x="1209" y="57"/>
                    </a:lnTo>
                    <a:lnTo>
                      <a:pt x="1205" y="66"/>
                    </a:lnTo>
                    <a:lnTo>
                      <a:pt x="1201" y="74"/>
                    </a:lnTo>
                    <a:lnTo>
                      <a:pt x="1196" y="85"/>
                    </a:lnTo>
                    <a:lnTo>
                      <a:pt x="1179" y="117"/>
                    </a:lnTo>
                    <a:lnTo>
                      <a:pt x="1174" y="127"/>
                    </a:lnTo>
                    <a:lnTo>
                      <a:pt x="1168" y="136"/>
                    </a:lnTo>
                    <a:lnTo>
                      <a:pt x="1150" y="172"/>
                    </a:lnTo>
                    <a:lnTo>
                      <a:pt x="1131" y="211"/>
                    </a:lnTo>
                    <a:lnTo>
                      <a:pt x="1111" y="252"/>
                    </a:lnTo>
                    <a:lnTo>
                      <a:pt x="1090" y="296"/>
                    </a:lnTo>
                    <a:lnTo>
                      <a:pt x="1069" y="342"/>
                    </a:lnTo>
                    <a:lnTo>
                      <a:pt x="1047" y="390"/>
                    </a:lnTo>
                    <a:lnTo>
                      <a:pt x="1025" y="439"/>
                    </a:lnTo>
                    <a:lnTo>
                      <a:pt x="1003" y="489"/>
                    </a:lnTo>
                    <a:lnTo>
                      <a:pt x="981" y="540"/>
                    </a:lnTo>
                    <a:lnTo>
                      <a:pt x="961" y="591"/>
                    </a:lnTo>
                    <a:lnTo>
                      <a:pt x="940" y="642"/>
                    </a:lnTo>
                    <a:lnTo>
                      <a:pt x="920" y="692"/>
                    </a:lnTo>
                    <a:lnTo>
                      <a:pt x="902" y="740"/>
                    </a:lnTo>
                    <a:lnTo>
                      <a:pt x="884" y="788"/>
                    </a:lnTo>
                    <a:lnTo>
                      <a:pt x="868" y="833"/>
                    </a:lnTo>
                    <a:lnTo>
                      <a:pt x="854" y="877"/>
                    </a:lnTo>
                    <a:lnTo>
                      <a:pt x="846" y="908"/>
                    </a:lnTo>
                    <a:lnTo>
                      <a:pt x="841" y="938"/>
                    </a:lnTo>
                    <a:lnTo>
                      <a:pt x="836" y="966"/>
                    </a:lnTo>
                    <a:lnTo>
                      <a:pt x="832" y="987"/>
                    </a:lnTo>
                    <a:lnTo>
                      <a:pt x="828" y="1011"/>
                    </a:lnTo>
                    <a:lnTo>
                      <a:pt x="824" y="1038"/>
                    </a:lnTo>
                    <a:lnTo>
                      <a:pt x="818" y="1068"/>
                    </a:lnTo>
                    <a:lnTo>
                      <a:pt x="812" y="1100"/>
                    </a:lnTo>
                    <a:lnTo>
                      <a:pt x="804" y="1136"/>
                    </a:lnTo>
                    <a:lnTo>
                      <a:pt x="796" y="1174"/>
                    </a:lnTo>
                    <a:lnTo>
                      <a:pt x="786" y="1216"/>
                    </a:lnTo>
                    <a:lnTo>
                      <a:pt x="775" y="1261"/>
                    </a:lnTo>
                    <a:lnTo>
                      <a:pt x="762" y="1309"/>
                    </a:lnTo>
                    <a:lnTo>
                      <a:pt x="748" y="1360"/>
                    </a:lnTo>
                    <a:lnTo>
                      <a:pt x="740" y="1387"/>
                    </a:lnTo>
                    <a:lnTo>
                      <a:pt x="733" y="1412"/>
                    </a:lnTo>
                    <a:lnTo>
                      <a:pt x="725" y="1433"/>
                    </a:lnTo>
                    <a:lnTo>
                      <a:pt x="717" y="1452"/>
                    </a:lnTo>
                    <a:lnTo>
                      <a:pt x="710" y="1467"/>
                    </a:lnTo>
                    <a:lnTo>
                      <a:pt x="702" y="1479"/>
                    </a:lnTo>
                    <a:lnTo>
                      <a:pt x="693" y="1488"/>
                    </a:lnTo>
                    <a:lnTo>
                      <a:pt x="685" y="1494"/>
                    </a:lnTo>
                    <a:lnTo>
                      <a:pt x="676" y="1495"/>
                    </a:lnTo>
                    <a:lnTo>
                      <a:pt x="668" y="1494"/>
                    </a:lnTo>
                    <a:lnTo>
                      <a:pt x="660" y="1490"/>
                    </a:lnTo>
                    <a:lnTo>
                      <a:pt x="654" y="1484"/>
                    </a:lnTo>
                    <a:lnTo>
                      <a:pt x="650" y="1475"/>
                    </a:lnTo>
                    <a:lnTo>
                      <a:pt x="647" y="1464"/>
                    </a:lnTo>
                    <a:lnTo>
                      <a:pt x="647" y="1452"/>
                    </a:lnTo>
                    <a:lnTo>
                      <a:pt x="647" y="1442"/>
                    </a:lnTo>
                    <a:lnTo>
                      <a:pt x="649" y="1428"/>
                    </a:lnTo>
                    <a:lnTo>
                      <a:pt x="652" y="1411"/>
                    </a:lnTo>
                    <a:lnTo>
                      <a:pt x="655" y="1391"/>
                    </a:lnTo>
                    <a:lnTo>
                      <a:pt x="659" y="1370"/>
                    </a:lnTo>
                    <a:lnTo>
                      <a:pt x="664" y="1345"/>
                    </a:lnTo>
                    <a:lnTo>
                      <a:pt x="670" y="1320"/>
                    </a:lnTo>
                    <a:lnTo>
                      <a:pt x="677" y="1292"/>
                    </a:lnTo>
                    <a:lnTo>
                      <a:pt x="684" y="1264"/>
                    </a:lnTo>
                    <a:lnTo>
                      <a:pt x="691" y="1234"/>
                    </a:lnTo>
                    <a:lnTo>
                      <a:pt x="707" y="1173"/>
                    </a:lnTo>
                    <a:lnTo>
                      <a:pt x="716" y="1142"/>
                    </a:lnTo>
                    <a:lnTo>
                      <a:pt x="724" y="1111"/>
                    </a:lnTo>
                    <a:lnTo>
                      <a:pt x="733" y="1080"/>
                    </a:lnTo>
                    <a:lnTo>
                      <a:pt x="741" y="1050"/>
                    </a:lnTo>
                    <a:lnTo>
                      <a:pt x="750" y="1021"/>
                    </a:lnTo>
                    <a:lnTo>
                      <a:pt x="758" y="993"/>
                    </a:lnTo>
                    <a:lnTo>
                      <a:pt x="766" y="966"/>
                    </a:lnTo>
                    <a:lnTo>
                      <a:pt x="770" y="954"/>
                    </a:lnTo>
                    <a:lnTo>
                      <a:pt x="773" y="943"/>
                    </a:lnTo>
                    <a:lnTo>
                      <a:pt x="777" y="931"/>
                    </a:lnTo>
                    <a:lnTo>
                      <a:pt x="780" y="918"/>
                    </a:lnTo>
                    <a:lnTo>
                      <a:pt x="783" y="904"/>
                    </a:lnTo>
                    <a:lnTo>
                      <a:pt x="786" y="888"/>
                    </a:lnTo>
                    <a:lnTo>
                      <a:pt x="789" y="871"/>
                    </a:lnTo>
                    <a:lnTo>
                      <a:pt x="791" y="851"/>
                    </a:lnTo>
                    <a:lnTo>
                      <a:pt x="793" y="828"/>
                    </a:lnTo>
                    <a:lnTo>
                      <a:pt x="794" y="802"/>
                    </a:lnTo>
                    <a:lnTo>
                      <a:pt x="795" y="773"/>
                    </a:lnTo>
                    <a:lnTo>
                      <a:pt x="795" y="721"/>
                    </a:lnTo>
                    <a:lnTo>
                      <a:pt x="795" y="702"/>
                    </a:lnTo>
                    <a:lnTo>
                      <a:pt x="794" y="681"/>
                    </a:lnTo>
                    <a:lnTo>
                      <a:pt x="793" y="658"/>
                    </a:lnTo>
                    <a:lnTo>
                      <a:pt x="791" y="635"/>
                    </a:lnTo>
                    <a:lnTo>
                      <a:pt x="789" y="612"/>
                    </a:lnTo>
                    <a:lnTo>
                      <a:pt x="787" y="587"/>
                    </a:lnTo>
                    <a:lnTo>
                      <a:pt x="784" y="562"/>
                    </a:lnTo>
                    <a:lnTo>
                      <a:pt x="779" y="537"/>
                    </a:lnTo>
                    <a:lnTo>
                      <a:pt x="775" y="512"/>
                    </a:lnTo>
                    <a:lnTo>
                      <a:pt x="769" y="486"/>
                    </a:lnTo>
                    <a:lnTo>
                      <a:pt x="763" y="460"/>
                    </a:lnTo>
                    <a:lnTo>
                      <a:pt x="755" y="435"/>
                    </a:lnTo>
                    <a:lnTo>
                      <a:pt x="747" y="410"/>
                    </a:lnTo>
                    <a:lnTo>
                      <a:pt x="737" y="385"/>
                    </a:lnTo>
                    <a:lnTo>
                      <a:pt x="726" y="361"/>
                    </a:lnTo>
                    <a:lnTo>
                      <a:pt x="714" y="338"/>
                    </a:lnTo>
                    <a:lnTo>
                      <a:pt x="701" y="315"/>
                    </a:lnTo>
                    <a:lnTo>
                      <a:pt x="687" y="294"/>
                    </a:lnTo>
                    <a:lnTo>
                      <a:pt x="671" y="274"/>
                    </a:lnTo>
                    <a:lnTo>
                      <a:pt x="653" y="255"/>
                    </a:lnTo>
                    <a:lnTo>
                      <a:pt x="634" y="237"/>
                    </a:lnTo>
                    <a:lnTo>
                      <a:pt x="613" y="221"/>
                    </a:lnTo>
                    <a:lnTo>
                      <a:pt x="591" y="207"/>
                    </a:lnTo>
                    <a:lnTo>
                      <a:pt x="567" y="194"/>
                    </a:lnTo>
                    <a:lnTo>
                      <a:pt x="541" y="184"/>
                    </a:lnTo>
                    <a:lnTo>
                      <a:pt x="513" y="176"/>
                    </a:lnTo>
                    <a:lnTo>
                      <a:pt x="484" y="169"/>
                    </a:lnTo>
                    <a:lnTo>
                      <a:pt x="452" y="166"/>
                    </a:lnTo>
                    <a:lnTo>
                      <a:pt x="419" y="164"/>
                    </a:lnTo>
                    <a:lnTo>
                      <a:pt x="407" y="164"/>
                    </a:lnTo>
                    <a:lnTo>
                      <a:pt x="398" y="165"/>
                    </a:lnTo>
                    <a:lnTo>
                      <a:pt x="387" y="166"/>
                    </a:lnTo>
                    <a:lnTo>
                      <a:pt x="374" y="167"/>
                    </a:lnTo>
                    <a:lnTo>
                      <a:pt x="360" y="169"/>
                    </a:lnTo>
                    <a:lnTo>
                      <a:pt x="344" y="172"/>
                    </a:lnTo>
                    <a:lnTo>
                      <a:pt x="327" y="176"/>
                    </a:lnTo>
                    <a:lnTo>
                      <a:pt x="309" y="180"/>
                    </a:lnTo>
                    <a:lnTo>
                      <a:pt x="290" y="186"/>
                    </a:lnTo>
                    <a:lnTo>
                      <a:pt x="270" y="193"/>
                    </a:lnTo>
                    <a:lnTo>
                      <a:pt x="250" y="202"/>
                    </a:lnTo>
                    <a:lnTo>
                      <a:pt x="230" y="212"/>
                    </a:lnTo>
                    <a:lnTo>
                      <a:pt x="210" y="224"/>
                    </a:lnTo>
                    <a:lnTo>
                      <a:pt x="189" y="238"/>
                    </a:lnTo>
                    <a:lnTo>
                      <a:pt x="169" y="254"/>
                    </a:lnTo>
                    <a:lnTo>
                      <a:pt x="150" y="271"/>
                    </a:lnTo>
                    <a:lnTo>
                      <a:pt x="131" y="291"/>
                    </a:lnTo>
                    <a:lnTo>
                      <a:pt x="112" y="314"/>
                    </a:lnTo>
                    <a:lnTo>
                      <a:pt x="96" y="339"/>
                    </a:lnTo>
                    <a:lnTo>
                      <a:pt x="80" y="366"/>
                    </a:lnTo>
                    <a:lnTo>
                      <a:pt x="65" y="396"/>
                    </a:lnTo>
                    <a:lnTo>
                      <a:pt x="53" y="429"/>
                    </a:lnTo>
                    <a:lnTo>
                      <a:pt x="53" y="430"/>
                    </a:lnTo>
                    <a:lnTo>
                      <a:pt x="47" y="440"/>
                    </a:lnTo>
                    <a:lnTo>
                      <a:pt x="37" y="440"/>
                    </a:lnTo>
                    <a:lnTo>
                      <a:pt x="21" y="439"/>
                    </a:lnTo>
                    <a:lnTo>
                      <a:pt x="14" y="437"/>
                    </a:lnTo>
                    <a:lnTo>
                      <a:pt x="8" y="434"/>
                    </a:lnTo>
                    <a:lnTo>
                      <a:pt x="4" y="430"/>
                    </a:lnTo>
                    <a:lnTo>
                      <a:pt x="1" y="424"/>
                    </a:lnTo>
                    <a:lnTo>
                      <a:pt x="0" y="415"/>
                    </a:lnTo>
                    <a:lnTo>
                      <a:pt x="0" y="405"/>
                    </a:lnTo>
                    <a:lnTo>
                      <a:pt x="3" y="393"/>
                    </a:lnTo>
                    <a:lnTo>
                      <a:pt x="7" y="378"/>
                    </a:lnTo>
                    <a:lnTo>
                      <a:pt x="13" y="361"/>
                    </a:lnTo>
                    <a:lnTo>
                      <a:pt x="21" y="342"/>
                    </a:lnTo>
                    <a:lnTo>
                      <a:pt x="29" y="322"/>
                    </a:lnTo>
                    <a:lnTo>
                      <a:pt x="40" y="300"/>
                    </a:lnTo>
                    <a:lnTo>
                      <a:pt x="53" y="277"/>
                    </a:lnTo>
                    <a:lnTo>
                      <a:pt x="67" y="254"/>
                    </a:lnTo>
                    <a:lnTo>
                      <a:pt x="82" y="230"/>
                    </a:lnTo>
                    <a:lnTo>
                      <a:pt x="99" y="206"/>
                    </a:lnTo>
                    <a:lnTo>
                      <a:pt x="117" y="182"/>
                    </a:lnTo>
                    <a:lnTo>
                      <a:pt x="138" y="159"/>
                    </a:lnTo>
                    <a:lnTo>
                      <a:pt x="159" y="136"/>
                    </a:lnTo>
                    <a:lnTo>
                      <a:pt x="182" y="114"/>
                    </a:lnTo>
                    <a:lnTo>
                      <a:pt x="206" y="92"/>
                    </a:lnTo>
                    <a:lnTo>
                      <a:pt x="232" y="73"/>
                    </a:lnTo>
                    <a:lnTo>
                      <a:pt x="259" y="56"/>
                    </a:lnTo>
                    <a:lnTo>
                      <a:pt x="288" y="39"/>
                    </a:lnTo>
                    <a:lnTo>
                      <a:pt x="318" y="26"/>
                    </a:lnTo>
                    <a:lnTo>
                      <a:pt x="350" y="15"/>
                    </a:lnTo>
                    <a:lnTo>
                      <a:pt x="383" y="7"/>
                    </a:lnTo>
                    <a:lnTo>
                      <a:pt x="417" y="2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2"/>
              <p:cNvSpPr>
                <a:spLocks noEditPoints="1"/>
              </p:cNvSpPr>
              <p:nvPr/>
            </p:nvSpPr>
            <p:spPr bwMode="auto">
              <a:xfrm>
                <a:off x="1908" y="1505"/>
                <a:ext cx="496" cy="1081"/>
              </a:xfrm>
              <a:custGeom>
                <a:avLst/>
                <a:gdLst/>
                <a:ahLst/>
                <a:cxnLst>
                  <a:cxn ang="0">
                    <a:pos x="311" y="373"/>
                  </a:cxn>
                  <a:cxn ang="0">
                    <a:pos x="375" y="432"/>
                  </a:cxn>
                  <a:cxn ang="0">
                    <a:pos x="391" y="506"/>
                  </a:cxn>
                  <a:cxn ang="0">
                    <a:pos x="383" y="550"/>
                  </a:cxn>
                  <a:cxn ang="0">
                    <a:pos x="364" y="598"/>
                  </a:cxn>
                  <a:cxn ang="0">
                    <a:pos x="330" y="684"/>
                  </a:cxn>
                  <a:cxn ang="0">
                    <a:pos x="308" y="740"/>
                  </a:cxn>
                  <a:cxn ang="0">
                    <a:pos x="235" y="919"/>
                  </a:cxn>
                  <a:cxn ang="0">
                    <a:pos x="226" y="994"/>
                  </a:cxn>
                  <a:cxn ang="0">
                    <a:pos x="238" y="1029"/>
                  </a:cxn>
                  <a:cxn ang="0">
                    <a:pos x="283" y="1036"/>
                  </a:cxn>
                  <a:cxn ang="0">
                    <a:pos x="354" y="997"/>
                  </a:cxn>
                  <a:cxn ang="0">
                    <a:pos x="415" y="906"/>
                  </a:cxn>
                  <a:cxn ang="0">
                    <a:pos x="446" y="826"/>
                  </a:cxn>
                  <a:cxn ang="0">
                    <a:pos x="471" y="816"/>
                  </a:cxn>
                  <a:cxn ang="0">
                    <a:pos x="489" y="821"/>
                  </a:cxn>
                  <a:cxn ang="0">
                    <a:pos x="496" y="843"/>
                  </a:cxn>
                  <a:cxn ang="0">
                    <a:pos x="482" y="885"/>
                  </a:cxn>
                  <a:cxn ang="0">
                    <a:pos x="451" y="950"/>
                  </a:cxn>
                  <a:cxn ang="0">
                    <a:pos x="400" y="1018"/>
                  </a:cxn>
                  <a:cxn ang="0">
                    <a:pos x="328" y="1067"/>
                  </a:cxn>
                  <a:cxn ang="0">
                    <a:pos x="237" y="1080"/>
                  </a:cxn>
                  <a:cxn ang="0">
                    <a:pos x="157" y="1048"/>
                  </a:cxn>
                  <a:cxn ang="0">
                    <a:pos x="112" y="984"/>
                  </a:cxn>
                  <a:cxn ang="0">
                    <a:pos x="110" y="909"/>
                  </a:cxn>
                  <a:cxn ang="0">
                    <a:pos x="221" y="620"/>
                  </a:cxn>
                  <a:cxn ang="0">
                    <a:pos x="254" y="542"/>
                  </a:cxn>
                  <a:cxn ang="0">
                    <a:pos x="269" y="494"/>
                  </a:cxn>
                  <a:cxn ang="0">
                    <a:pos x="272" y="458"/>
                  </a:cxn>
                  <a:cxn ang="0">
                    <a:pos x="262" y="414"/>
                  </a:cxn>
                  <a:cxn ang="0">
                    <a:pos x="232" y="401"/>
                  </a:cxn>
                  <a:cxn ang="0">
                    <a:pos x="169" y="421"/>
                  </a:cxn>
                  <a:cxn ang="0">
                    <a:pos x="109" y="485"/>
                  </a:cxn>
                  <a:cxn ang="0">
                    <a:pos x="59" y="598"/>
                  </a:cxn>
                  <a:cxn ang="0">
                    <a:pos x="46" y="620"/>
                  </a:cxn>
                  <a:cxn ang="0">
                    <a:pos x="22" y="622"/>
                  </a:cxn>
                  <a:cxn ang="0">
                    <a:pos x="4" y="614"/>
                  </a:cxn>
                  <a:cxn ang="0">
                    <a:pos x="3" y="588"/>
                  </a:cxn>
                  <a:cxn ang="0">
                    <a:pos x="21" y="538"/>
                  </a:cxn>
                  <a:cxn ang="0">
                    <a:pos x="59" y="470"/>
                  </a:cxn>
                  <a:cxn ang="0">
                    <a:pos x="116" y="406"/>
                  </a:cxn>
                  <a:cxn ang="0">
                    <a:pos x="193" y="364"/>
                  </a:cxn>
                  <a:cxn ang="0">
                    <a:pos x="453" y="61"/>
                  </a:cxn>
                  <a:cxn ang="0">
                    <a:pos x="415" y="5"/>
                  </a:cxn>
                  <a:cxn ang="0">
                    <a:pos x="446" y="34"/>
                  </a:cxn>
                  <a:cxn ang="0">
                    <a:pos x="451" y="77"/>
                  </a:cxn>
                  <a:cxn ang="0">
                    <a:pos x="412" y="133"/>
                  </a:cxn>
                  <a:cxn ang="0">
                    <a:pos x="348" y="149"/>
                  </a:cxn>
                  <a:cxn ang="0">
                    <a:pos x="310" y="124"/>
                  </a:cxn>
                  <a:cxn ang="0">
                    <a:pos x="297" y="86"/>
                  </a:cxn>
                  <a:cxn ang="0">
                    <a:pos x="326" y="26"/>
                  </a:cxn>
                  <a:cxn ang="0">
                    <a:pos x="388" y="0"/>
                  </a:cxn>
                </a:cxnLst>
                <a:rect l="0" t="0" r="r" b="b"/>
                <a:pathLst>
                  <a:path w="496" h="1081">
                    <a:moveTo>
                      <a:pt x="239" y="358"/>
                    </a:moveTo>
                    <a:lnTo>
                      <a:pt x="264" y="360"/>
                    </a:lnTo>
                    <a:lnTo>
                      <a:pt x="288" y="365"/>
                    </a:lnTo>
                    <a:lnTo>
                      <a:pt x="311" y="373"/>
                    </a:lnTo>
                    <a:lnTo>
                      <a:pt x="330" y="384"/>
                    </a:lnTo>
                    <a:lnTo>
                      <a:pt x="348" y="398"/>
                    </a:lnTo>
                    <a:lnTo>
                      <a:pt x="363" y="414"/>
                    </a:lnTo>
                    <a:lnTo>
                      <a:pt x="375" y="432"/>
                    </a:lnTo>
                    <a:lnTo>
                      <a:pt x="384" y="451"/>
                    </a:lnTo>
                    <a:lnTo>
                      <a:pt x="390" y="472"/>
                    </a:lnTo>
                    <a:lnTo>
                      <a:pt x="391" y="494"/>
                    </a:lnTo>
                    <a:lnTo>
                      <a:pt x="391" y="506"/>
                    </a:lnTo>
                    <a:lnTo>
                      <a:pt x="390" y="519"/>
                    </a:lnTo>
                    <a:lnTo>
                      <a:pt x="387" y="532"/>
                    </a:lnTo>
                    <a:lnTo>
                      <a:pt x="384" y="544"/>
                    </a:lnTo>
                    <a:lnTo>
                      <a:pt x="383" y="550"/>
                    </a:lnTo>
                    <a:lnTo>
                      <a:pt x="379" y="559"/>
                    </a:lnTo>
                    <a:lnTo>
                      <a:pt x="375" y="570"/>
                    </a:lnTo>
                    <a:lnTo>
                      <a:pt x="370" y="583"/>
                    </a:lnTo>
                    <a:lnTo>
                      <a:pt x="364" y="598"/>
                    </a:lnTo>
                    <a:lnTo>
                      <a:pt x="358" y="615"/>
                    </a:lnTo>
                    <a:lnTo>
                      <a:pt x="351" y="632"/>
                    </a:lnTo>
                    <a:lnTo>
                      <a:pt x="337" y="667"/>
                    </a:lnTo>
                    <a:lnTo>
                      <a:pt x="330" y="684"/>
                    </a:lnTo>
                    <a:lnTo>
                      <a:pt x="324" y="700"/>
                    </a:lnTo>
                    <a:lnTo>
                      <a:pt x="318" y="715"/>
                    </a:lnTo>
                    <a:lnTo>
                      <a:pt x="313" y="728"/>
                    </a:lnTo>
                    <a:lnTo>
                      <a:pt x="308" y="740"/>
                    </a:lnTo>
                    <a:lnTo>
                      <a:pt x="305" y="748"/>
                    </a:lnTo>
                    <a:lnTo>
                      <a:pt x="251" y="877"/>
                    </a:lnTo>
                    <a:lnTo>
                      <a:pt x="242" y="898"/>
                    </a:lnTo>
                    <a:lnTo>
                      <a:pt x="235" y="919"/>
                    </a:lnTo>
                    <a:lnTo>
                      <a:pt x="230" y="939"/>
                    </a:lnTo>
                    <a:lnTo>
                      <a:pt x="227" y="959"/>
                    </a:lnTo>
                    <a:lnTo>
                      <a:pt x="225" y="981"/>
                    </a:lnTo>
                    <a:lnTo>
                      <a:pt x="226" y="994"/>
                    </a:lnTo>
                    <a:lnTo>
                      <a:pt x="227" y="1005"/>
                    </a:lnTo>
                    <a:lnTo>
                      <a:pt x="229" y="1015"/>
                    </a:lnTo>
                    <a:lnTo>
                      <a:pt x="233" y="1023"/>
                    </a:lnTo>
                    <a:lnTo>
                      <a:pt x="238" y="1029"/>
                    </a:lnTo>
                    <a:lnTo>
                      <a:pt x="245" y="1034"/>
                    </a:lnTo>
                    <a:lnTo>
                      <a:pt x="254" y="1037"/>
                    </a:lnTo>
                    <a:lnTo>
                      <a:pt x="265" y="1038"/>
                    </a:lnTo>
                    <a:lnTo>
                      <a:pt x="283" y="1036"/>
                    </a:lnTo>
                    <a:lnTo>
                      <a:pt x="301" y="1031"/>
                    </a:lnTo>
                    <a:lnTo>
                      <a:pt x="319" y="1023"/>
                    </a:lnTo>
                    <a:lnTo>
                      <a:pt x="337" y="1011"/>
                    </a:lnTo>
                    <a:lnTo>
                      <a:pt x="354" y="997"/>
                    </a:lnTo>
                    <a:lnTo>
                      <a:pt x="371" y="979"/>
                    </a:lnTo>
                    <a:lnTo>
                      <a:pt x="387" y="958"/>
                    </a:lnTo>
                    <a:lnTo>
                      <a:pt x="402" y="933"/>
                    </a:lnTo>
                    <a:lnTo>
                      <a:pt x="415" y="906"/>
                    </a:lnTo>
                    <a:lnTo>
                      <a:pt x="428" y="875"/>
                    </a:lnTo>
                    <a:lnTo>
                      <a:pt x="439" y="841"/>
                    </a:lnTo>
                    <a:lnTo>
                      <a:pt x="444" y="830"/>
                    </a:lnTo>
                    <a:lnTo>
                      <a:pt x="446" y="826"/>
                    </a:lnTo>
                    <a:lnTo>
                      <a:pt x="450" y="822"/>
                    </a:lnTo>
                    <a:lnTo>
                      <a:pt x="455" y="819"/>
                    </a:lnTo>
                    <a:lnTo>
                      <a:pt x="462" y="817"/>
                    </a:lnTo>
                    <a:lnTo>
                      <a:pt x="471" y="816"/>
                    </a:lnTo>
                    <a:lnTo>
                      <a:pt x="473" y="816"/>
                    </a:lnTo>
                    <a:lnTo>
                      <a:pt x="481" y="818"/>
                    </a:lnTo>
                    <a:lnTo>
                      <a:pt x="485" y="819"/>
                    </a:lnTo>
                    <a:lnTo>
                      <a:pt x="489" y="821"/>
                    </a:lnTo>
                    <a:lnTo>
                      <a:pt x="493" y="825"/>
                    </a:lnTo>
                    <a:lnTo>
                      <a:pt x="496" y="831"/>
                    </a:lnTo>
                    <a:lnTo>
                      <a:pt x="496" y="838"/>
                    </a:lnTo>
                    <a:lnTo>
                      <a:pt x="496" y="843"/>
                    </a:lnTo>
                    <a:lnTo>
                      <a:pt x="494" y="849"/>
                    </a:lnTo>
                    <a:lnTo>
                      <a:pt x="491" y="859"/>
                    </a:lnTo>
                    <a:lnTo>
                      <a:pt x="487" y="871"/>
                    </a:lnTo>
                    <a:lnTo>
                      <a:pt x="482" y="885"/>
                    </a:lnTo>
                    <a:lnTo>
                      <a:pt x="476" y="900"/>
                    </a:lnTo>
                    <a:lnTo>
                      <a:pt x="469" y="916"/>
                    </a:lnTo>
                    <a:lnTo>
                      <a:pt x="460" y="933"/>
                    </a:lnTo>
                    <a:lnTo>
                      <a:pt x="451" y="950"/>
                    </a:lnTo>
                    <a:lnTo>
                      <a:pt x="439" y="968"/>
                    </a:lnTo>
                    <a:lnTo>
                      <a:pt x="427" y="985"/>
                    </a:lnTo>
                    <a:lnTo>
                      <a:pt x="414" y="1002"/>
                    </a:lnTo>
                    <a:lnTo>
                      <a:pt x="400" y="1018"/>
                    </a:lnTo>
                    <a:lnTo>
                      <a:pt x="383" y="1033"/>
                    </a:lnTo>
                    <a:lnTo>
                      <a:pt x="366" y="1046"/>
                    </a:lnTo>
                    <a:lnTo>
                      <a:pt x="348" y="1058"/>
                    </a:lnTo>
                    <a:lnTo>
                      <a:pt x="328" y="1067"/>
                    </a:lnTo>
                    <a:lnTo>
                      <a:pt x="307" y="1075"/>
                    </a:lnTo>
                    <a:lnTo>
                      <a:pt x="285" y="1079"/>
                    </a:lnTo>
                    <a:lnTo>
                      <a:pt x="261" y="1081"/>
                    </a:lnTo>
                    <a:lnTo>
                      <a:pt x="237" y="1080"/>
                    </a:lnTo>
                    <a:lnTo>
                      <a:pt x="214" y="1076"/>
                    </a:lnTo>
                    <a:lnTo>
                      <a:pt x="193" y="1069"/>
                    </a:lnTo>
                    <a:lnTo>
                      <a:pt x="174" y="1059"/>
                    </a:lnTo>
                    <a:lnTo>
                      <a:pt x="157" y="1048"/>
                    </a:lnTo>
                    <a:lnTo>
                      <a:pt x="142" y="1034"/>
                    </a:lnTo>
                    <a:lnTo>
                      <a:pt x="129" y="1019"/>
                    </a:lnTo>
                    <a:lnTo>
                      <a:pt x="119" y="1003"/>
                    </a:lnTo>
                    <a:lnTo>
                      <a:pt x="112" y="984"/>
                    </a:lnTo>
                    <a:lnTo>
                      <a:pt x="107" y="965"/>
                    </a:lnTo>
                    <a:lnTo>
                      <a:pt x="105" y="945"/>
                    </a:lnTo>
                    <a:lnTo>
                      <a:pt x="107" y="927"/>
                    </a:lnTo>
                    <a:lnTo>
                      <a:pt x="110" y="909"/>
                    </a:lnTo>
                    <a:lnTo>
                      <a:pt x="114" y="893"/>
                    </a:lnTo>
                    <a:lnTo>
                      <a:pt x="120" y="877"/>
                    </a:lnTo>
                    <a:lnTo>
                      <a:pt x="120" y="877"/>
                    </a:lnTo>
                    <a:lnTo>
                      <a:pt x="221" y="620"/>
                    </a:lnTo>
                    <a:lnTo>
                      <a:pt x="232" y="596"/>
                    </a:lnTo>
                    <a:lnTo>
                      <a:pt x="240" y="575"/>
                    </a:lnTo>
                    <a:lnTo>
                      <a:pt x="248" y="557"/>
                    </a:lnTo>
                    <a:lnTo>
                      <a:pt x="254" y="542"/>
                    </a:lnTo>
                    <a:lnTo>
                      <a:pt x="259" y="527"/>
                    </a:lnTo>
                    <a:lnTo>
                      <a:pt x="263" y="515"/>
                    </a:lnTo>
                    <a:lnTo>
                      <a:pt x="266" y="504"/>
                    </a:lnTo>
                    <a:lnTo>
                      <a:pt x="269" y="494"/>
                    </a:lnTo>
                    <a:lnTo>
                      <a:pt x="270" y="485"/>
                    </a:lnTo>
                    <a:lnTo>
                      <a:pt x="271" y="476"/>
                    </a:lnTo>
                    <a:lnTo>
                      <a:pt x="272" y="467"/>
                    </a:lnTo>
                    <a:lnTo>
                      <a:pt x="272" y="458"/>
                    </a:lnTo>
                    <a:lnTo>
                      <a:pt x="271" y="444"/>
                    </a:lnTo>
                    <a:lnTo>
                      <a:pt x="270" y="432"/>
                    </a:lnTo>
                    <a:lnTo>
                      <a:pt x="266" y="422"/>
                    </a:lnTo>
                    <a:lnTo>
                      <a:pt x="262" y="414"/>
                    </a:lnTo>
                    <a:lnTo>
                      <a:pt x="256" y="408"/>
                    </a:lnTo>
                    <a:lnTo>
                      <a:pt x="249" y="404"/>
                    </a:lnTo>
                    <a:lnTo>
                      <a:pt x="241" y="402"/>
                    </a:lnTo>
                    <a:lnTo>
                      <a:pt x="232" y="401"/>
                    </a:lnTo>
                    <a:lnTo>
                      <a:pt x="216" y="402"/>
                    </a:lnTo>
                    <a:lnTo>
                      <a:pt x="201" y="406"/>
                    </a:lnTo>
                    <a:lnTo>
                      <a:pt x="185" y="412"/>
                    </a:lnTo>
                    <a:lnTo>
                      <a:pt x="169" y="421"/>
                    </a:lnTo>
                    <a:lnTo>
                      <a:pt x="154" y="433"/>
                    </a:lnTo>
                    <a:lnTo>
                      <a:pt x="139" y="447"/>
                    </a:lnTo>
                    <a:lnTo>
                      <a:pt x="124" y="465"/>
                    </a:lnTo>
                    <a:lnTo>
                      <a:pt x="109" y="485"/>
                    </a:lnTo>
                    <a:lnTo>
                      <a:pt x="95" y="508"/>
                    </a:lnTo>
                    <a:lnTo>
                      <a:pt x="83" y="535"/>
                    </a:lnTo>
                    <a:lnTo>
                      <a:pt x="70" y="565"/>
                    </a:lnTo>
                    <a:lnTo>
                      <a:pt x="59" y="598"/>
                    </a:lnTo>
                    <a:lnTo>
                      <a:pt x="57" y="606"/>
                    </a:lnTo>
                    <a:lnTo>
                      <a:pt x="54" y="612"/>
                    </a:lnTo>
                    <a:lnTo>
                      <a:pt x="51" y="617"/>
                    </a:lnTo>
                    <a:lnTo>
                      <a:pt x="46" y="620"/>
                    </a:lnTo>
                    <a:lnTo>
                      <a:pt x="39" y="622"/>
                    </a:lnTo>
                    <a:lnTo>
                      <a:pt x="29" y="623"/>
                    </a:lnTo>
                    <a:lnTo>
                      <a:pt x="26" y="623"/>
                    </a:lnTo>
                    <a:lnTo>
                      <a:pt x="22" y="622"/>
                    </a:lnTo>
                    <a:lnTo>
                      <a:pt x="17" y="621"/>
                    </a:lnTo>
                    <a:lnTo>
                      <a:pt x="12" y="620"/>
                    </a:lnTo>
                    <a:lnTo>
                      <a:pt x="7" y="618"/>
                    </a:lnTo>
                    <a:lnTo>
                      <a:pt x="4" y="614"/>
                    </a:lnTo>
                    <a:lnTo>
                      <a:pt x="1" y="608"/>
                    </a:lnTo>
                    <a:lnTo>
                      <a:pt x="0" y="601"/>
                    </a:lnTo>
                    <a:lnTo>
                      <a:pt x="1" y="596"/>
                    </a:lnTo>
                    <a:lnTo>
                      <a:pt x="3" y="588"/>
                    </a:lnTo>
                    <a:lnTo>
                      <a:pt x="5" y="578"/>
                    </a:lnTo>
                    <a:lnTo>
                      <a:pt x="10" y="567"/>
                    </a:lnTo>
                    <a:lnTo>
                      <a:pt x="15" y="553"/>
                    </a:lnTo>
                    <a:lnTo>
                      <a:pt x="21" y="538"/>
                    </a:lnTo>
                    <a:lnTo>
                      <a:pt x="29" y="522"/>
                    </a:lnTo>
                    <a:lnTo>
                      <a:pt x="38" y="505"/>
                    </a:lnTo>
                    <a:lnTo>
                      <a:pt x="48" y="488"/>
                    </a:lnTo>
                    <a:lnTo>
                      <a:pt x="59" y="470"/>
                    </a:lnTo>
                    <a:lnTo>
                      <a:pt x="71" y="453"/>
                    </a:lnTo>
                    <a:lnTo>
                      <a:pt x="84" y="437"/>
                    </a:lnTo>
                    <a:lnTo>
                      <a:pt x="100" y="420"/>
                    </a:lnTo>
                    <a:lnTo>
                      <a:pt x="116" y="406"/>
                    </a:lnTo>
                    <a:lnTo>
                      <a:pt x="133" y="392"/>
                    </a:lnTo>
                    <a:lnTo>
                      <a:pt x="152" y="381"/>
                    </a:lnTo>
                    <a:lnTo>
                      <a:pt x="172" y="371"/>
                    </a:lnTo>
                    <a:lnTo>
                      <a:pt x="193" y="364"/>
                    </a:lnTo>
                    <a:lnTo>
                      <a:pt x="215" y="360"/>
                    </a:lnTo>
                    <a:lnTo>
                      <a:pt x="239" y="358"/>
                    </a:lnTo>
                    <a:close/>
                    <a:moveTo>
                      <a:pt x="453" y="61"/>
                    </a:moveTo>
                    <a:lnTo>
                      <a:pt x="453" y="61"/>
                    </a:lnTo>
                    <a:lnTo>
                      <a:pt x="453" y="61"/>
                    </a:lnTo>
                    <a:close/>
                    <a:moveTo>
                      <a:pt x="388" y="0"/>
                    </a:moveTo>
                    <a:lnTo>
                      <a:pt x="402" y="1"/>
                    </a:lnTo>
                    <a:lnTo>
                      <a:pt x="415" y="5"/>
                    </a:lnTo>
                    <a:lnTo>
                      <a:pt x="426" y="11"/>
                    </a:lnTo>
                    <a:lnTo>
                      <a:pt x="434" y="17"/>
                    </a:lnTo>
                    <a:lnTo>
                      <a:pt x="441" y="26"/>
                    </a:lnTo>
                    <a:lnTo>
                      <a:pt x="446" y="34"/>
                    </a:lnTo>
                    <a:lnTo>
                      <a:pt x="450" y="44"/>
                    </a:lnTo>
                    <a:lnTo>
                      <a:pt x="452" y="52"/>
                    </a:lnTo>
                    <a:lnTo>
                      <a:pt x="453" y="61"/>
                    </a:lnTo>
                    <a:lnTo>
                      <a:pt x="451" y="77"/>
                    </a:lnTo>
                    <a:lnTo>
                      <a:pt x="445" y="92"/>
                    </a:lnTo>
                    <a:lnTo>
                      <a:pt x="437" y="108"/>
                    </a:lnTo>
                    <a:lnTo>
                      <a:pt x="426" y="121"/>
                    </a:lnTo>
                    <a:lnTo>
                      <a:pt x="412" y="133"/>
                    </a:lnTo>
                    <a:lnTo>
                      <a:pt x="396" y="142"/>
                    </a:lnTo>
                    <a:lnTo>
                      <a:pt x="380" y="148"/>
                    </a:lnTo>
                    <a:lnTo>
                      <a:pt x="362" y="150"/>
                    </a:lnTo>
                    <a:lnTo>
                      <a:pt x="348" y="149"/>
                    </a:lnTo>
                    <a:lnTo>
                      <a:pt x="336" y="145"/>
                    </a:lnTo>
                    <a:lnTo>
                      <a:pt x="326" y="140"/>
                    </a:lnTo>
                    <a:lnTo>
                      <a:pt x="318" y="132"/>
                    </a:lnTo>
                    <a:lnTo>
                      <a:pt x="310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8" y="96"/>
                    </a:lnTo>
                    <a:lnTo>
                      <a:pt x="297" y="86"/>
                    </a:lnTo>
                    <a:lnTo>
                      <a:pt x="299" y="69"/>
                    </a:lnTo>
                    <a:lnTo>
                      <a:pt x="306" y="52"/>
                    </a:lnTo>
                    <a:lnTo>
                      <a:pt x="314" y="38"/>
                    </a:lnTo>
                    <a:lnTo>
                      <a:pt x="326" y="26"/>
                    </a:lnTo>
                    <a:lnTo>
                      <a:pt x="340" y="15"/>
                    </a:lnTo>
                    <a:lnTo>
                      <a:pt x="355" y="7"/>
                    </a:lnTo>
                    <a:lnTo>
                      <a:pt x="371" y="2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rot="10800000">
              <a:off x="533400" y="20574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>
              <a:off x="533400" y="21336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0800000">
              <a:off x="533400" y="22098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2d/4d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Degeneracies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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n 10"/>
          <p:cNvSpPr/>
          <p:nvPr/>
        </p:nvSpPr>
        <p:spPr>
          <a:xfrm rot="5400000">
            <a:off x="4533900" y="-4953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2819400"/>
            <a:ext cx="17526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2"/>
          <p:cNvGrpSpPr/>
          <p:nvPr/>
        </p:nvGrpSpPr>
        <p:grpSpPr>
          <a:xfrm>
            <a:off x="2971800" y="1676400"/>
            <a:ext cx="2667000" cy="1143000"/>
            <a:chOff x="2667000" y="2743200"/>
            <a:chExt cx="2667000" cy="1143000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8"/>
          <p:cNvGrpSpPr/>
          <p:nvPr/>
        </p:nvGrpSpPr>
        <p:grpSpPr>
          <a:xfrm flipV="1">
            <a:off x="3124200" y="3352800"/>
            <a:ext cx="2667000" cy="1143000"/>
            <a:chOff x="2667000" y="2743200"/>
            <a:chExt cx="2667000" cy="1143000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6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066800" y="23622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7543800" y="23622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419600" y="4876800"/>
            <a:ext cx="1523999" cy="509904"/>
            <a:chOff x="1329" y="2998"/>
            <a:chExt cx="6934" cy="2320"/>
          </a:xfrm>
          <a:solidFill>
            <a:srgbClr val="6600FF"/>
          </a:solidFill>
        </p:grpSpPr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329" y="3715"/>
              <a:ext cx="1285" cy="1047"/>
            </a:xfrm>
            <a:custGeom>
              <a:avLst/>
              <a:gdLst/>
              <a:ahLst/>
              <a:cxnLst>
                <a:cxn ang="0">
                  <a:pos x="1241" y="18"/>
                </a:cxn>
                <a:cxn ang="0">
                  <a:pos x="1281" y="114"/>
                </a:cxn>
                <a:cxn ang="0">
                  <a:pos x="1283" y="207"/>
                </a:cxn>
                <a:cxn ang="0">
                  <a:pos x="1252" y="392"/>
                </a:cxn>
                <a:cxn ang="0">
                  <a:pos x="1202" y="588"/>
                </a:cxn>
                <a:cxn ang="0">
                  <a:pos x="1152" y="735"/>
                </a:cxn>
                <a:cxn ang="0">
                  <a:pos x="1062" y="891"/>
                </a:cxn>
                <a:cxn ang="0">
                  <a:pos x="949" y="1003"/>
                </a:cxn>
                <a:cxn ang="0">
                  <a:pos x="801" y="1047"/>
                </a:cxn>
                <a:cxn ang="0">
                  <a:pos x="670" y="1005"/>
                </a:cxn>
                <a:cxn ang="0">
                  <a:pos x="589" y="898"/>
                </a:cxn>
                <a:cxn ang="0">
                  <a:pos x="532" y="849"/>
                </a:cxn>
                <a:cxn ang="0">
                  <a:pos x="423" y="973"/>
                </a:cxn>
                <a:cxn ang="0">
                  <a:pos x="281" y="1043"/>
                </a:cxn>
                <a:cxn ang="0">
                  <a:pos x="133" y="1029"/>
                </a:cxn>
                <a:cxn ang="0">
                  <a:pos x="46" y="942"/>
                </a:cxn>
                <a:cxn ang="0">
                  <a:pos x="6" y="812"/>
                </a:cxn>
                <a:cxn ang="0">
                  <a:pos x="4" y="623"/>
                </a:cxn>
                <a:cxn ang="0">
                  <a:pos x="70" y="324"/>
                </a:cxn>
                <a:cxn ang="0">
                  <a:pos x="190" y="60"/>
                </a:cxn>
                <a:cxn ang="0">
                  <a:pos x="229" y="14"/>
                </a:cxn>
                <a:cxn ang="0">
                  <a:pos x="286" y="30"/>
                </a:cxn>
                <a:cxn ang="0">
                  <a:pos x="277" y="81"/>
                </a:cxn>
                <a:cxn ang="0">
                  <a:pos x="216" y="172"/>
                </a:cxn>
                <a:cxn ang="0">
                  <a:pos x="142" y="312"/>
                </a:cxn>
                <a:cxn ang="0">
                  <a:pos x="81" y="485"/>
                </a:cxn>
                <a:cxn ang="0">
                  <a:pos x="70" y="660"/>
                </a:cxn>
                <a:cxn ang="0">
                  <a:pos x="98" y="781"/>
                </a:cxn>
                <a:cxn ang="0">
                  <a:pos x="174" y="863"/>
                </a:cxn>
                <a:cxn ang="0">
                  <a:pos x="305" y="877"/>
                </a:cxn>
                <a:cxn ang="0">
                  <a:pos x="430" y="816"/>
                </a:cxn>
                <a:cxn ang="0">
                  <a:pos x="552" y="669"/>
                </a:cxn>
                <a:cxn ang="0">
                  <a:pos x="578" y="464"/>
                </a:cxn>
                <a:cxn ang="0">
                  <a:pos x="615" y="368"/>
                </a:cxn>
                <a:cxn ang="0">
                  <a:pos x="661" y="350"/>
                </a:cxn>
                <a:cxn ang="0">
                  <a:pos x="696" y="380"/>
                </a:cxn>
                <a:cxn ang="0">
                  <a:pos x="687" y="473"/>
                </a:cxn>
                <a:cxn ang="0">
                  <a:pos x="650" y="604"/>
                </a:cxn>
                <a:cxn ang="0">
                  <a:pos x="637" y="725"/>
                </a:cxn>
                <a:cxn ang="0">
                  <a:pos x="707" y="840"/>
                </a:cxn>
                <a:cxn ang="0">
                  <a:pos x="833" y="882"/>
                </a:cxn>
                <a:cxn ang="0">
                  <a:pos x="971" y="833"/>
                </a:cxn>
                <a:cxn ang="0">
                  <a:pos x="1082" y="704"/>
                </a:cxn>
                <a:cxn ang="0">
                  <a:pos x="1163" y="536"/>
                </a:cxn>
                <a:cxn ang="0">
                  <a:pos x="1191" y="373"/>
                </a:cxn>
                <a:cxn ang="0">
                  <a:pos x="1158" y="233"/>
                </a:cxn>
                <a:cxn ang="0">
                  <a:pos x="1097" y="156"/>
                </a:cxn>
                <a:cxn ang="0">
                  <a:pos x="1089" y="77"/>
                </a:cxn>
                <a:cxn ang="0">
                  <a:pos x="1163" y="7"/>
                </a:cxn>
              </a:cxnLst>
              <a:rect l="0" t="0" r="r" b="b"/>
              <a:pathLst>
                <a:path w="1285" h="1047">
                  <a:moveTo>
                    <a:pt x="1198" y="0"/>
                  </a:moveTo>
                  <a:lnTo>
                    <a:pt x="1222" y="4"/>
                  </a:lnTo>
                  <a:lnTo>
                    <a:pt x="1241" y="18"/>
                  </a:lnTo>
                  <a:lnTo>
                    <a:pt x="1259" y="42"/>
                  </a:lnTo>
                  <a:lnTo>
                    <a:pt x="1272" y="74"/>
                  </a:lnTo>
                  <a:lnTo>
                    <a:pt x="1281" y="114"/>
                  </a:lnTo>
                  <a:lnTo>
                    <a:pt x="1283" y="161"/>
                  </a:lnTo>
                  <a:lnTo>
                    <a:pt x="1285" y="158"/>
                  </a:lnTo>
                  <a:lnTo>
                    <a:pt x="1283" y="207"/>
                  </a:lnTo>
                  <a:lnTo>
                    <a:pt x="1276" y="263"/>
                  </a:lnTo>
                  <a:lnTo>
                    <a:pt x="1265" y="326"/>
                  </a:lnTo>
                  <a:lnTo>
                    <a:pt x="1252" y="392"/>
                  </a:lnTo>
                  <a:lnTo>
                    <a:pt x="1237" y="457"/>
                  </a:lnTo>
                  <a:lnTo>
                    <a:pt x="1220" y="525"/>
                  </a:lnTo>
                  <a:lnTo>
                    <a:pt x="1202" y="588"/>
                  </a:lnTo>
                  <a:lnTo>
                    <a:pt x="1185" y="644"/>
                  </a:lnTo>
                  <a:lnTo>
                    <a:pt x="1167" y="695"/>
                  </a:lnTo>
                  <a:lnTo>
                    <a:pt x="1152" y="735"/>
                  </a:lnTo>
                  <a:lnTo>
                    <a:pt x="1126" y="791"/>
                  </a:lnTo>
                  <a:lnTo>
                    <a:pt x="1095" y="842"/>
                  </a:lnTo>
                  <a:lnTo>
                    <a:pt x="1062" y="891"/>
                  </a:lnTo>
                  <a:lnTo>
                    <a:pt x="1028" y="935"/>
                  </a:lnTo>
                  <a:lnTo>
                    <a:pt x="990" y="973"/>
                  </a:lnTo>
                  <a:lnTo>
                    <a:pt x="949" y="1003"/>
                  </a:lnTo>
                  <a:lnTo>
                    <a:pt x="903" y="1029"/>
                  </a:lnTo>
                  <a:lnTo>
                    <a:pt x="855" y="1043"/>
                  </a:lnTo>
                  <a:lnTo>
                    <a:pt x="801" y="1047"/>
                  </a:lnTo>
                  <a:lnTo>
                    <a:pt x="753" y="1043"/>
                  </a:lnTo>
                  <a:lnTo>
                    <a:pt x="709" y="1029"/>
                  </a:lnTo>
                  <a:lnTo>
                    <a:pt x="670" y="1005"/>
                  </a:lnTo>
                  <a:lnTo>
                    <a:pt x="637" y="975"/>
                  </a:lnTo>
                  <a:lnTo>
                    <a:pt x="611" y="940"/>
                  </a:lnTo>
                  <a:lnTo>
                    <a:pt x="589" y="898"/>
                  </a:lnTo>
                  <a:lnTo>
                    <a:pt x="572" y="851"/>
                  </a:lnTo>
                  <a:lnTo>
                    <a:pt x="563" y="802"/>
                  </a:lnTo>
                  <a:lnTo>
                    <a:pt x="532" y="849"/>
                  </a:lnTo>
                  <a:lnTo>
                    <a:pt x="499" y="896"/>
                  </a:lnTo>
                  <a:lnTo>
                    <a:pt x="462" y="935"/>
                  </a:lnTo>
                  <a:lnTo>
                    <a:pt x="423" y="973"/>
                  </a:lnTo>
                  <a:lnTo>
                    <a:pt x="379" y="1003"/>
                  </a:lnTo>
                  <a:lnTo>
                    <a:pt x="334" y="1026"/>
                  </a:lnTo>
                  <a:lnTo>
                    <a:pt x="281" y="1043"/>
                  </a:lnTo>
                  <a:lnTo>
                    <a:pt x="225" y="1047"/>
                  </a:lnTo>
                  <a:lnTo>
                    <a:pt x="174" y="1043"/>
                  </a:lnTo>
                  <a:lnTo>
                    <a:pt x="133" y="1029"/>
                  </a:lnTo>
                  <a:lnTo>
                    <a:pt x="98" y="1005"/>
                  </a:lnTo>
                  <a:lnTo>
                    <a:pt x="70" y="977"/>
                  </a:lnTo>
                  <a:lnTo>
                    <a:pt x="46" y="942"/>
                  </a:lnTo>
                  <a:lnTo>
                    <a:pt x="28" y="903"/>
                  </a:lnTo>
                  <a:lnTo>
                    <a:pt x="15" y="858"/>
                  </a:lnTo>
                  <a:lnTo>
                    <a:pt x="6" y="812"/>
                  </a:lnTo>
                  <a:lnTo>
                    <a:pt x="2" y="765"/>
                  </a:lnTo>
                  <a:lnTo>
                    <a:pt x="0" y="716"/>
                  </a:lnTo>
                  <a:lnTo>
                    <a:pt x="4" y="623"/>
                  </a:lnTo>
                  <a:lnTo>
                    <a:pt x="19" y="525"/>
                  </a:lnTo>
                  <a:lnTo>
                    <a:pt x="39" y="424"/>
                  </a:lnTo>
                  <a:lnTo>
                    <a:pt x="70" y="324"/>
                  </a:lnTo>
                  <a:lnTo>
                    <a:pt x="105" y="228"/>
                  </a:lnTo>
                  <a:lnTo>
                    <a:pt x="144" y="140"/>
                  </a:lnTo>
                  <a:lnTo>
                    <a:pt x="190" y="60"/>
                  </a:lnTo>
                  <a:lnTo>
                    <a:pt x="201" y="44"/>
                  </a:lnTo>
                  <a:lnTo>
                    <a:pt x="214" y="28"/>
                  </a:lnTo>
                  <a:lnTo>
                    <a:pt x="229" y="14"/>
                  </a:lnTo>
                  <a:lnTo>
                    <a:pt x="249" y="9"/>
                  </a:lnTo>
                  <a:lnTo>
                    <a:pt x="270" y="14"/>
                  </a:lnTo>
                  <a:lnTo>
                    <a:pt x="286" y="30"/>
                  </a:lnTo>
                  <a:lnTo>
                    <a:pt x="290" y="53"/>
                  </a:lnTo>
                  <a:lnTo>
                    <a:pt x="286" y="65"/>
                  </a:lnTo>
                  <a:lnTo>
                    <a:pt x="277" y="81"/>
                  </a:lnTo>
                  <a:lnTo>
                    <a:pt x="259" y="107"/>
                  </a:lnTo>
                  <a:lnTo>
                    <a:pt x="240" y="137"/>
                  </a:lnTo>
                  <a:lnTo>
                    <a:pt x="216" y="172"/>
                  </a:lnTo>
                  <a:lnTo>
                    <a:pt x="192" y="214"/>
                  </a:lnTo>
                  <a:lnTo>
                    <a:pt x="166" y="261"/>
                  </a:lnTo>
                  <a:lnTo>
                    <a:pt x="142" y="312"/>
                  </a:lnTo>
                  <a:lnTo>
                    <a:pt x="118" y="366"/>
                  </a:lnTo>
                  <a:lnTo>
                    <a:pt x="98" y="424"/>
                  </a:lnTo>
                  <a:lnTo>
                    <a:pt x="81" y="485"/>
                  </a:lnTo>
                  <a:lnTo>
                    <a:pt x="72" y="550"/>
                  </a:lnTo>
                  <a:lnTo>
                    <a:pt x="67" y="616"/>
                  </a:lnTo>
                  <a:lnTo>
                    <a:pt x="70" y="660"/>
                  </a:lnTo>
                  <a:lnTo>
                    <a:pt x="74" y="702"/>
                  </a:lnTo>
                  <a:lnTo>
                    <a:pt x="85" y="742"/>
                  </a:lnTo>
                  <a:lnTo>
                    <a:pt x="98" y="781"/>
                  </a:lnTo>
                  <a:lnTo>
                    <a:pt x="118" y="814"/>
                  </a:lnTo>
                  <a:lnTo>
                    <a:pt x="142" y="842"/>
                  </a:lnTo>
                  <a:lnTo>
                    <a:pt x="174" y="863"/>
                  </a:lnTo>
                  <a:lnTo>
                    <a:pt x="211" y="877"/>
                  </a:lnTo>
                  <a:lnTo>
                    <a:pt x="255" y="882"/>
                  </a:lnTo>
                  <a:lnTo>
                    <a:pt x="305" y="877"/>
                  </a:lnTo>
                  <a:lnTo>
                    <a:pt x="351" y="863"/>
                  </a:lnTo>
                  <a:lnTo>
                    <a:pt x="390" y="844"/>
                  </a:lnTo>
                  <a:lnTo>
                    <a:pt x="430" y="816"/>
                  </a:lnTo>
                  <a:lnTo>
                    <a:pt x="462" y="784"/>
                  </a:lnTo>
                  <a:lnTo>
                    <a:pt x="495" y="749"/>
                  </a:lnTo>
                  <a:lnTo>
                    <a:pt x="552" y="669"/>
                  </a:lnTo>
                  <a:lnTo>
                    <a:pt x="554" y="623"/>
                  </a:lnTo>
                  <a:lnTo>
                    <a:pt x="567" y="515"/>
                  </a:lnTo>
                  <a:lnTo>
                    <a:pt x="578" y="464"/>
                  </a:lnTo>
                  <a:lnTo>
                    <a:pt x="589" y="420"/>
                  </a:lnTo>
                  <a:lnTo>
                    <a:pt x="602" y="389"/>
                  </a:lnTo>
                  <a:lnTo>
                    <a:pt x="615" y="368"/>
                  </a:lnTo>
                  <a:lnTo>
                    <a:pt x="630" y="357"/>
                  </a:lnTo>
                  <a:lnTo>
                    <a:pt x="648" y="352"/>
                  </a:lnTo>
                  <a:lnTo>
                    <a:pt x="661" y="350"/>
                  </a:lnTo>
                  <a:lnTo>
                    <a:pt x="678" y="354"/>
                  </a:lnTo>
                  <a:lnTo>
                    <a:pt x="689" y="364"/>
                  </a:lnTo>
                  <a:lnTo>
                    <a:pt x="696" y="380"/>
                  </a:lnTo>
                  <a:lnTo>
                    <a:pt x="698" y="401"/>
                  </a:lnTo>
                  <a:lnTo>
                    <a:pt x="696" y="434"/>
                  </a:lnTo>
                  <a:lnTo>
                    <a:pt x="687" y="473"/>
                  </a:lnTo>
                  <a:lnTo>
                    <a:pt x="676" y="515"/>
                  </a:lnTo>
                  <a:lnTo>
                    <a:pt x="665" y="560"/>
                  </a:lnTo>
                  <a:lnTo>
                    <a:pt x="650" y="604"/>
                  </a:lnTo>
                  <a:lnTo>
                    <a:pt x="637" y="641"/>
                  </a:lnTo>
                  <a:lnTo>
                    <a:pt x="626" y="674"/>
                  </a:lnTo>
                  <a:lnTo>
                    <a:pt x="637" y="725"/>
                  </a:lnTo>
                  <a:lnTo>
                    <a:pt x="654" y="770"/>
                  </a:lnTo>
                  <a:lnTo>
                    <a:pt x="676" y="807"/>
                  </a:lnTo>
                  <a:lnTo>
                    <a:pt x="707" y="840"/>
                  </a:lnTo>
                  <a:lnTo>
                    <a:pt x="742" y="863"/>
                  </a:lnTo>
                  <a:lnTo>
                    <a:pt x="785" y="877"/>
                  </a:lnTo>
                  <a:lnTo>
                    <a:pt x="833" y="882"/>
                  </a:lnTo>
                  <a:lnTo>
                    <a:pt x="884" y="875"/>
                  </a:lnTo>
                  <a:lnTo>
                    <a:pt x="929" y="858"/>
                  </a:lnTo>
                  <a:lnTo>
                    <a:pt x="971" y="833"/>
                  </a:lnTo>
                  <a:lnTo>
                    <a:pt x="1012" y="795"/>
                  </a:lnTo>
                  <a:lnTo>
                    <a:pt x="1047" y="753"/>
                  </a:lnTo>
                  <a:lnTo>
                    <a:pt x="1082" y="704"/>
                  </a:lnTo>
                  <a:lnTo>
                    <a:pt x="1113" y="651"/>
                  </a:lnTo>
                  <a:lnTo>
                    <a:pt x="1141" y="592"/>
                  </a:lnTo>
                  <a:lnTo>
                    <a:pt x="1163" y="536"/>
                  </a:lnTo>
                  <a:lnTo>
                    <a:pt x="1178" y="478"/>
                  </a:lnTo>
                  <a:lnTo>
                    <a:pt x="1187" y="424"/>
                  </a:lnTo>
                  <a:lnTo>
                    <a:pt x="1191" y="373"/>
                  </a:lnTo>
                  <a:lnTo>
                    <a:pt x="1187" y="319"/>
                  </a:lnTo>
                  <a:lnTo>
                    <a:pt x="1176" y="273"/>
                  </a:lnTo>
                  <a:lnTo>
                    <a:pt x="1158" y="233"/>
                  </a:lnTo>
                  <a:lnTo>
                    <a:pt x="1139" y="203"/>
                  </a:lnTo>
                  <a:lnTo>
                    <a:pt x="1117" y="179"/>
                  </a:lnTo>
                  <a:lnTo>
                    <a:pt x="1097" y="156"/>
                  </a:lnTo>
                  <a:lnTo>
                    <a:pt x="1086" y="133"/>
                  </a:lnTo>
                  <a:lnTo>
                    <a:pt x="1082" y="109"/>
                  </a:lnTo>
                  <a:lnTo>
                    <a:pt x="1089" y="77"/>
                  </a:lnTo>
                  <a:lnTo>
                    <a:pt x="1106" y="46"/>
                  </a:lnTo>
                  <a:lnTo>
                    <a:pt x="1132" y="23"/>
                  </a:lnTo>
                  <a:lnTo>
                    <a:pt x="1163" y="7"/>
                  </a:lnTo>
                  <a:lnTo>
                    <a:pt x="1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954" y="2998"/>
              <a:ext cx="507" cy="2320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498" y="5"/>
                </a:cxn>
                <a:cxn ang="0">
                  <a:pos x="504" y="16"/>
                </a:cxn>
                <a:cxn ang="0">
                  <a:pos x="502" y="33"/>
                </a:cxn>
                <a:cxn ang="0">
                  <a:pos x="489" y="49"/>
                </a:cxn>
                <a:cxn ang="0">
                  <a:pos x="400" y="154"/>
                </a:cxn>
                <a:cxn ang="0">
                  <a:pos x="282" y="352"/>
                </a:cxn>
                <a:cxn ang="0">
                  <a:pos x="201" y="570"/>
                </a:cxn>
                <a:cxn ang="0">
                  <a:pos x="151" y="801"/>
                </a:cxn>
                <a:cxn ang="0">
                  <a:pos x="129" y="1039"/>
                </a:cxn>
                <a:cxn ang="0">
                  <a:pos x="129" y="1258"/>
                </a:cxn>
                <a:cxn ang="0">
                  <a:pos x="144" y="1463"/>
                </a:cxn>
                <a:cxn ang="0">
                  <a:pos x="181" y="1673"/>
                </a:cxn>
                <a:cxn ang="0">
                  <a:pos x="245" y="1879"/>
                </a:cxn>
                <a:cxn ang="0">
                  <a:pos x="339" y="2073"/>
                </a:cxn>
                <a:cxn ang="0">
                  <a:pos x="467" y="2248"/>
                </a:cxn>
                <a:cxn ang="0">
                  <a:pos x="496" y="2280"/>
                </a:cxn>
                <a:cxn ang="0">
                  <a:pos x="504" y="2294"/>
                </a:cxn>
                <a:cxn ang="0">
                  <a:pos x="507" y="2299"/>
                </a:cxn>
                <a:cxn ang="0">
                  <a:pos x="496" y="2318"/>
                </a:cxn>
                <a:cxn ang="0">
                  <a:pos x="483" y="2320"/>
                </a:cxn>
                <a:cxn ang="0">
                  <a:pos x="456" y="2306"/>
                </a:cxn>
                <a:cxn ang="0">
                  <a:pos x="404" y="2262"/>
                </a:cxn>
                <a:cxn ang="0">
                  <a:pos x="336" y="2187"/>
                </a:cxn>
                <a:cxn ang="0">
                  <a:pos x="258" y="2087"/>
                </a:cxn>
                <a:cxn ang="0">
                  <a:pos x="181" y="1956"/>
                </a:cxn>
                <a:cxn ang="0">
                  <a:pos x="99" y="1769"/>
                </a:cxn>
                <a:cxn ang="0">
                  <a:pos x="37" y="1547"/>
                </a:cxn>
                <a:cxn ang="0">
                  <a:pos x="7" y="1337"/>
                </a:cxn>
                <a:cxn ang="0">
                  <a:pos x="0" y="1160"/>
                </a:cxn>
                <a:cxn ang="0">
                  <a:pos x="11" y="948"/>
                </a:cxn>
                <a:cxn ang="0">
                  <a:pos x="53" y="707"/>
                </a:cxn>
                <a:cxn ang="0">
                  <a:pos x="136" y="453"/>
                </a:cxn>
                <a:cxn ang="0">
                  <a:pos x="212" y="306"/>
                </a:cxn>
                <a:cxn ang="0">
                  <a:pos x="291" y="187"/>
                </a:cxn>
                <a:cxn ang="0">
                  <a:pos x="367" y="96"/>
                </a:cxn>
                <a:cxn ang="0">
                  <a:pos x="430" y="35"/>
                </a:cxn>
                <a:cxn ang="0">
                  <a:pos x="472" y="5"/>
                </a:cxn>
              </a:cxnLst>
              <a:rect l="0" t="0" r="r" b="b"/>
              <a:pathLst>
                <a:path w="507" h="2320">
                  <a:moveTo>
                    <a:pt x="480" y="0"/>
                  </a:moveTo>
                  <a:lnTo>
                    <a:pt x="487" y="0"/>
                  </a:lnTo>
                  <a:lnTo>
                    <a:pt x="494" y="2"/>
                  </a:lnTo>
                  <a:lnTo>
                    <a:pt x="498" y="5"/>
                  </a:lnTo>
                  <a:lnTo>
                    <a:pt x="500" y="12"/>
                  </a:lnTo>
                  <a:lnTo>
                    <a:pt x="504" y="16"/>
                  </a:lnTo>
                  <a:lnTo>
                    <a:pt x="504" y="28"/>
                  </a:lnTo>
                  <a:lnTo>
                    <a:pt x="502" y="33"/>
                  </a:lnTo>
                  <a:lnTo>
                    <a:pt x="498" y="40"/>
                  </a:lnTo>
                  <a:lnTo>
                    <a:pt x="489" y="49"/>
                  </a:lnTo>
                  <a:lnTo>
                    <a:pt x="474" y="63"/>
                  </a:lnTo>
                  <a:lnTo>
                    <a:pt x="400" y="154"/>
                  </a:lnTo>
                  <a:lnTo>
                    <a:pt x="336" y="250"/>
                  </a:lnTo>
                  <a:lnTo>
                    <a:pt x="282" y="352"/>
                  </a:lnTo>
                  <a:lnTo>
                    <a:pt x="238" y="460"/>
                  </a:lnTo>
                  <a:lnTo>
                    <a:pt x="201" y="570"/>
                  </a:lnTo>
                  <a:lnTo>
                    <a:pt x="173" y="684"/>
                  </a:lnTo>
                  <a:lnTo>
                    <a:pt x="151" y="801"/>
                  </a:lnTo>
                  <a:lnTo>
                    <a:pt x="138" y="920"/>
                  </a:lnTo>
                  <a:lnTo>
                    <a:pt x="129" y="1039"/>
                  </a:lnTo>
                  <a:lnTo>
                    <a:pt x="127" y="1160"/>
                  </a:lnTo>
                  <a:lnTo>
                    <a:pt x="129" y="1258"/>
                  </a:lnTo>
                  <a:lnTo>
                    <a:pt x="133" y="1361"/>
                  </a:lnTo>
                  <a:lnTo>
                    <a:pt x="144" y="1463"/>
                  </a:lnTo>
                  <a:lnTo>
                    <a:pt x="160" y="1568"/>
                  </a:lnTo>
                  <a:lnTo>
                    <a:pt x="181" y="1673"/>
                  </a:lnTo>
                  <a:lnTo>
                    <a:pt x="210" y="1778"/>
                  </a:lnTo>
                  <a:lnTo>
                    <a:pt x="245" y="1879"/>
                  </a:lnTo>
                  <a:lnTo>
                    <a:pt x="286" y="1979"/>
                  </a:lnTo>
                  <a:lnTo>
                    <a:pt x="339" y="2073"/>
                  </a:lnTo>
                  <a:lnTo>
                    <a:pt x="397" y="2164"/>
                  </a:lnTo>
                  <a:lnTo>
                    <a:pt x="467" y="2248"/>
                  </a:lnTo>
                  <a:lnTo>
                    <a:pt x="485" y="2266"/>
                  </a:lnTo>
                  <a:lnTo>
                    <a:pt x="496" y="2280"/>
                  </a:lnTo>
                  <a:lnTo>
                    <a:pt x="502" y="2290"/>
                  </a:lnTo>
                  <a:lnTo>
                    <a:pt x="504" y="2294"/>
                  </a:lnTo>
                  <a:lnTo>
                    <a:pt x="504" y="2299"/>
                  </a:lnTo>
                  <a:lnTo>
                    <a:pt x="507" y="2299"/>
                  </a:lnTo>
                  <a:lnTo>
                    <a:pt x="502" y="2313"/>
                  </a:lnTo>
                  <a:lnTo>
                    <a:pt x="496" y="2318"/>
                  </a:lnTo>
                  <a:lnTo>
                    <a:pt x="489" y="2320"/>
                  </a:lnTo>
                  <a:lnTo>
                    <a:pt x="483" y="2320"/>
                  </a:lnTo>
                  <a:lnTo>
                    <a:pt x="472" y="2315"/>
                  </a:lnTo>
                  <a:lnTo>
                    <a:pt x="456" y="2306"/>
                  </a:lnTo>
                  <a:lnTo>
                    <a:pt x="432" y="2287"/>
                  </a:lnTo>
                  <a:lnTo>
                    <a:pt x="404" y="2262"/>
                  </a:lnTo>
                  <a:lnTo>
                    <a:pt x="371" y="2227"/>
                  </a:lnTo>
                  <a:lnTo>
                    <a:pt x="336" y="2187"/>
                  </a:lnTo>
                  <a:lnTo>
                    <a:pt x="297" y="2140"/>
                  </a:lnTo>
                  <a:lnTo>
                    <a:pt x="258" y="2087"/>
                  </a:lnTo>
                  <a:lnTo>
                    <a:pt x="219" y="2023"/>
                  </a:lnTo>
                  <a:lnTo>
                    <a:pt x="181" y="1956"/>
                  </a:lnTo>
                  <a:lnTo>
                    <a:pt x="144" y="1881"/>
                  </a:lnTo>
                  <a:lnTo>
                    <a:pt x="99" y="1769"/>
                  </a:lnTo>
                  <a:lnTo>
                    <a:pt x="64" y="1657"/>
                  </a:lnTo>
                  <a:lnTo>
                    <a:pt x="37" y="1547"/>
                  </a:lnTo>
                  <a:lnTo>
                    <a:pt x="20" y="1440"/>
                  </a:lnTo>
                  <a:lnTo>
                    <a:pt x="7" y="1337"/>
                  </a:lnTo>
                  <a:lnTo>
                    <a:pt x="3" y="1244"/>
                  </a:lnTo>
                  <a:lnTo>
                    <a:pt x="0" y="1160"/>
                  </a:lnTo>
                  <a:lnTo>
                    <a:pt x="3" y="1057"/>
                  </a:lnTo>
                  <a:lnTo>
                    <a:pt x="11" y="948"/>
                  </a:lnTo>
                  <a:lnTo>
                    <a:pt x="27" y="829"/>
                  </a:lnTo>
                  <a:lnTo>
                    <a:pt x="53" y="707"/>
                  </a:lnTo>
                  <a:lnTo>
                    <a:pt x="88" y="581"/>
                  </a:lnTo>
                  <a:lnTo>
                    <a:pt x="136" y="453"/>
                  </a:lnTo>
                  <a:lnTo>
                    <a:pt x="173" y="376"/>
                  </a:lnTo>
                  <a:lnTo>
                    <a:pt x="212" y="306"/>
                  </a:lnTo>
                  <a:lnTo>
                    <a:pt x="251" y="243"/>
                  </a:lnTo>
                  <a:lnTo>
                    <a:pt x="291" y="187"/>
                  </a:lnTo>
                  <a:lnTo>
                    <a:pt x="330" y="138"/>
                  </a:lnTo>
                  <a:lnTo>
                    <a:pt x="367" y="96"/>
                  </a:lnTo>
                  <a:lnTo>
                    <a:pt x="400" y="61"/>
                  </a:lnTo>
                  <a:lnTo>
                    <a:pt x="430" y="35"/>
                  </a:lnTo>
                  <a:lnTo>
                    <a:pt x="454" y="16"/>
                  </a:lnTo>
                  <a:lnTo>
                    <a:pt x="472" y="5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609" y="3717"/>
              <a:ext cx="1141" cy="152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567" y="42"/>
                </a:cxn>
                <a:cxn ang="0">
                  <a:pos x="637" y="112"/>
                </a:cxn>
                <a:cxn ang="0">
                  <a:pos x="689" y="203"/>
                </a:cxn>
                <a:cxn ang="0">
                  <a:pos x="744" y="348"/>
                </a:cxn>
                <a:cxn ang="0">
                  <a:pos x="783" y="513"/>
                </a:cxn>
                <a:cxn ang="0">
                  <a:pos x="799" y="642"/>
                </a:cxn>
                <a:cxn ang="0">
                  <a:pos x="801" y="728"/>
                </a:cxn>
                <a:cxn ang="0">
                  <a:pos x="934" y="378"/>
                </a:cxn>
                <a:cxn ang="0">
                  <a:pos x="1087" y="40"/>
                </a:cxn>
                <a:cxn ang="0">
                  <a:pos x="1104" y="26"/>
                </a:cxn>
                <a:cxn ang="0">
                  <a:pos x="1132" y="30"/>
                </a:cxn>
                <a:cxn ang="0">
                  <a:pos x="1141" y="47"/>
                </a:cxn>
                <a:cxn ang="0">
                  <a:pos x="1130" y="75"/>
                </a:cxn>
                <a:cxn ang="0">
                  <a:pos x="1111" y="119"/>
                </a:cxn>
                <a:cxn ang="0">
                  <a:pos x="1036" y="280"/>
                </a:cxn>
                <a:cxn ang="0">
                  <a:pos x="964" y="453"/>
                </a:cxn>
                <a:cxn ang="0">
                  <a:pos x="892" y="635"/>
                </a:cxn>
                <a:cxn ang="0">
                  <a:pos x="829" y="812"/>
                </a:cxn>
                <a:cxn ang="0">
                  <a:pos x="796" y="938"/>
                </a:cxn>
                <a:cxn ang="0">
                  <a:pos x="781" y="1024"/>
                </a:cxn>
                <a:cxn ang="0">
                  <a:pos x="764" y="1136"/>
                </a:cxn>
                <a:cxn ang="0">
                  <a:pos x="729" y="1290"/>
                </a:cxn>
                <a:cxn ang="0">
                  <a:pos x="694" y="1431"/>
                </a:cxn>
                <a:cxn ang="0">
                  <a:pos x="668" y="1498"/>
                </a:cxn>
                <a:cxn ang="0">
                  <a:pos x="639" y="1522"/>
                </a:cxn>
                <a:cxn ang="0">
                  <a:pos x="617" y="1501"/>
                </a:cxn>
                <a:cxn ang="0">
                  <a:pos x="615" y="1454"/>
                </a:cxn>
                <a:cxn ang="0">
                  <a:pos x="628" y="1377"/>
                </a:cxn>
                <a:cxn ang="0">
                  <a:pos x="652" y="1272"/>
                </a:cxn>
                <a:cxn ang="0">
                  <a:pos x="696" y="1092"/>
                </a:cxn>
                <a:cxn ang="0">
                  <a:pos x="727" y="982"/>
                </a:cxn>
                <a:cxn ang="0">
                  <a:pos x="744" y="915"/>
                </a:cxn>
                <a:cxn ang="0">
                  <a:pos x="753" y="852"/>
                </a:cxn>
                <a:cxn ang="0">
                  <a:pos x="755" y="714"/>
                </a:cxn>
                <a:cxn ang="0">
                  <a:pos x="751" y="630"/>
                </a:cxn>
                <a:cxn ang="0">
                  <a:pos x="740" y="534"/>
                </a:cxn>
                <a:cxn ang="0">
                  <a:pos x="718" y="439"/>
                </a:cxn>
                <a:cxn ang="0">
                  <a:pos x="681" y="345"/>
                </a:cxn>
                <a:cxn ang="0">
                  <a:pos x="628" y="266"/>
                </a:cxn>
                <a:cxn ang="0">
                  <a:pos x="556" y="203"/>
                </a:cxn>
                <a:cxn ang="0">
                  <a:pos x="460" y="170"/>
                </a:cxn>
                <a:cxn ang="0">
                  <a:pos x="391" y="166"/>
                </a:cxn>
                <a:cxn ang="0">
                  <a:pos x="349" y="170"/>
                </a:cxn>
                <a:cxn ang="0">
                  <a:pos x="288" y="184"/>
                </a:cxn>
                <a:cxn ang="0">
                  <a:pos x="216" y="219"/>
                </a:cxn>
                <a:cxn ang="0">
                  <a:pos x="144" y="280"/>
                </a:cxn>
                <a:cxn ang="0">
                  <a:pos x="81" y="373"/>
                </a:cxn>
                <a:cxn ang="0">
                  <a:pos x="50" y="436"/>
                </a:cxn>
                <a:cxn ang="0">
                  <a:pos x="26" y="448"/>
                </a:cxn>
                <a:cxn ang="0">
                  <a:pos x="4" y="436"/>
                </a:cxn>
                <a:cxn ang="0">
                  <a:pos x="2" y="401"/>
                </a:cxn>
                <a:cxn ang="0">
                  <a:pos x="24" y="338"/>
                </a:cxn>
                <a:cxn ang="0">
                  <a:pos x="65" y="254"/>
                </a:cxn>
                <a:cxn ang="0">
                  <a:pos x="129" y="163"/>
                </a:cxn>
                <a:cxn ang="0">
                  <a:pos x="209" y="82"/>
                </a:cxn>
                <a:cxn ang="0">
                  <a:pos x="308" y="23"/>
                </a:cxn>
                <a:cxn ang="0">
                  <a:pos x="425" y="0"/>
                </a:cxn>
              </a:cxnLst>
              <a:rect l="0" t="0" r="r" b="b"/>
              <a:pathLst>
                <a:path w="1141" h="1522">
                  <a:moveTo>
                    <a:pt x="425" y="0"/>
                  </a:moveTo>
                  <a:lnTo>
                    <a:pt x="478" y="5"/>
                  </a:lnTo>
                  <a:lnTo>
                    <a:pt x="526" y="19"/>
                  </a:lnTo>
                  <a:lnTo>
                    <a:pt x="567" y="42"/>
                  </a:lnTo>
                  <a:lnTo>
                    <a:pt x="604" y="75"/>
                  </a:lnTo>
                  <a:lnTo>
                    <a:pt x="637" y="112"/>
                  </a:lnTo>
                  <a:lnTo>
                    <a:pt x="665" y="154"/>
                  </a:lnTo>
                  <a:lnTo>
                    <a:pt x="689" y="203"/>
                  </a:lnTo>
                  <a:lnTo>
                    <a:pt x="711" y="254"/>
                  </a:lnTo>
                  <a:lnTo>
                    <a:pt x="744" y="348"/>
                  </a:lnTo>
                  <a:lnTo>
                    <a:pt x="766" y="434"/>
                  </a:lnTo>
                  <a:lnTo>
                    <a:pt x="783" y="513"/>
                  </a:lnTo>
                  <a:lnTo>
                    <a:pt x="792" y="583"/>
                  </a:lnTo>
                  <a:lnTo>
                    <a:pt x="799" y="642"/>
                  </a:lnTo>
                  <a:lnTo>
                    <a:pt x="801" y="691"/>
                  </a:lnTo>
                  <a:lnTo>
                    <a:pt x="801" y="728"/>
                  </a:lnTo>
                  <a:lnTo>
                    <a:pt x="866" y="553"/>
                  </a:lnTo>
                  <a:lnTo>
                    <a:pt x="934" y="378"/>
                  </a:lnTo>
                  <a:lnTo>
                    <a:pt x="1006" y="208"/>
                  </a:lnTo>
                  <a:lnTo>
                    <a:pt x="1087" y="40"/>
                  </a:lnTo>
                  <a:lnTo>
                    <a:pt x="1097" y="28"/>
                  </a:lnTo>
                  <a:lnTo>
                    <a:pt x="1104" y="26"/>
                  </a:lnTo>
                  <a:lnTo>
                    <a:pt x="1124" y="26"/>
                  </a:lnTo>
                  <a:lnTo>
                    <a:pt x="1132" y="30"/>
                  </a:lnTo>
                  <a:lnTo>
                    <a:pt x="1141" y="40"/>
                  </a:lnTo>
                  <a:lnTo>
                    <a:pt x="1141" y="47"/>
                  </a:lnTo>
                  <a:lnTo>
                    <a:pt x="1139" y="58"/>
                  </a:lnTo>
                  <a:lnTo>
                    <a:pt x="1130" y="75"/>
                  </a:lnTo>
                  <a:lnTo>
                    <a:pt x="1121" y="98"/>
                  </a:lnTo>
                  <a:lnTo>
                    <a:pt x="1111" y="119"/>
                  </a:lnTo>
                  <a:lnTo>
                    <a:pt x="1071" y="203"/>
                  </a:lnTo>
                  <a:lnTo>
                    <a:pt x="1036" y="280"/>
                  </a:lnTo>
                  <a:lnTo>
                    <a:pt x="999" y="364"/>
                  </a:lnTo>
                  <a:lnTo>
                    <a:pt x="964" y="453"/>
                  </a:lnTo>
                  <a:lnTo>
                    <a:pt x="927" y="544"/>
                  </a:lnTo>
                  <a:lnTo>
                    <a:pt x="892" y="635"/>
                  </a:lnTo>
                  <a:lnTo>
                    <a:pt x="860" y="726"/>
                  </a:lnTo>
                  <a:lnTo>
                    <a:pt x="829" y="812"/>
                  </a:lnTo>
                  <a:lnTo>
                    <a:pt x="805" y="891"/>
                  </a:lnTo>
                  <a:lnTo>
                    <a:pt x="796" y="938"/>
                  </a:lnTo>
                  <a:lnTo>
                    <a:pt x="788" y="982"/>
                  </a:lnTo>
                  <a:lnTo>
                    <a:pt x="781" y="1024"/>
                  </a:lnTo>
                  <a:lnTo>
                    <a:pt x="775" y="1076"/>
                  </a:lnTo>
                  <a:lnTo>
                    <a:pt x="764" y="1136"/>
                  </a:lnTo>
                  <a:lnTo>
                    <a:pt x="748" y="1209"/>
                  </a:lnTo>
                  <a:lnTo>
                    <a:pt x="729" y="1290"/>
                  </a:lnTo>
                  <a:lnTo>
                    <a:pt x="707" y="1384"/>
                  </a:lnTo>
                  <a:lnTo>
                    <a:pt x="694" y="1431"/>
                  </a:lnTo>
                  <a:lnTo>
                    <a:pt x="681" y="1470"/>
                  </a:lnTo>
                  <a:lnTo>
                    <a:pt x="668" y="1498"/>
                  </a:lnTo>
                  <a:lnTo>
                    <a:pt x="655" y="1515"/>
                  </a:lnTo>
                  <a:lnTo>
                    <a:pt x="639" y="1522"/>
                  </a:lnTo>
                  <a:lnTo>
                    <a:pt x="626" y="1517"/>
                  </a:lnTo>
                  <a:lnTo>
                    <a:pt x="617" y="1501"/>
                  </a:lnTo>
                  <a:lnTo>
                    <a:pt x="613" y="1477"/>
                  </a:lnTo>
                  <a:lnTo>
                    <a:pt x="615" y="1454"/>
                  </a:lnTo>
                  <a:lnTo>
                    <a:pt x="620" y="1419"/>
                  </a:lnTo>
                  <a:lnTo>
                    <a:pt x="628" y="1377"/>
                  </a:lnTo>
                  <a:lnTo>
                    <a:pt x="639" y="1325"/>
                  </a:lnTo>
                  <a:lnTo>
                    <a:pt x="652" y="1272"/>
                  </a:lnTo>
                  <a:lnTo>
                    <a:pt x="665" y="1213"/>
                  </a:lnTo>
                  <a:lnTo>
                    <a:pt x="696" y="1092"/>
                  </a:lnTo>
                  <a:lnTo>
                    <a:pt x="711" y="1036"/>
                  </a:lnTo>
                  <a:lnTo>
                    <a:pt x="727" y="982"/>
                  </a:lnTo>
                  <a:lnTo>
                    <a:pt x="740" y="940"/>
                  </a:lnTo>
                  <a:lnTo>
                    <a:pt x="744" y="915"/>
                  </a:lnTo>
                  <a:lnTo>
                    <a:pt x="748" y="887"/>
                  </a:lnTo>
                  <a:lnTo>
                    <a:pt x="753" y="852"/>
                  </a:lnTo>
                  <a:lnTo>
                    <a:pt x="755" y="807"/>
                  </a:lnTo>
                  <a:lnTo>
                    <a:pt x="755" y="714"/>
                  </a:lnTo>
                  <a:lnTo>
                    <a:pt x="753" y="674"/>
                  </a:lnTo>
                  <a:lnTo>
                    <a:pt x="751" y="630"/>
                  </a:lnTo>
                  <a:lnTo>
                    <a:pt x="746" y="583"/>
                  </a:lnTo>
                  <a:lnTo>
                    <a:pt x="740" y="534"/>
                  </a:lnTo>
                  <a:lnTo>
                    <a:pt x="729" y="485"/>
                  </a:lnTo>
                  <a:lnTo>
                    <a:pt x="718" y="439"/>
                  </a:lnTo>
                  <a:lnTo>
                    <a:pt x="700" y="390"/>
                  </a:lnTo>
                  <a:lnTo>
                    <a:pt x="681" y="345"/>
                  </a:lnTo>
                  <a:lnTo>
                    <a:pt x="657" y="303"/>
                  </a:lnTo>
                  <a:lnTo>
                    <a:pt x="628" y="266"/>
                  </a:lnTo>
                  <a:lnTo>
                    <a:pt x="596" y="231"/>
                  </a:lnTo>
                  <a:lnTo>
                    <a:pt x="556" y="203"/>
                  </a:lnTo>
                  <a:lnTo>
                    <a:pt x="511" y="184"/>
                  </a:lnTo>
                  <a:lnTo>
                    <a:pt x="460" y="170"/>
                  </a:lnTo>
                  <a:lnTo>
                    <a:pt x="401" y="166"/>
                  </a:lnTo>
                  <a:lnTo>
                    <a:pt x="391" y="166"/>
                  </a:lnTo>
                  <a:lnTo>
                    <a:pt x="373" y="168"/>
                  </a:lnTo>
                  <a:lnTo>
                    <a:pt x="349" y="170"/>
                  </a:lnTo>
                  <a:lnTo>
                    <a:pt x="321" y="175"/>
                  </a:lnTo>
                  <a:lnTo>
                    <a:pt x="288" y="184"/>
                  </a:lnTo>
                  <a:lnTo>
                    <a:pt x="251" y="198"/>
                  </a:lnTo>
                  <a:lnTo>
                    <a:pt x="216" y="219"/>
                  </a:lnTo>
                  <a:lnTo>
                    <a:pt x="179" y="245"/>
                  </a:lnTo>
                  <a:lnTo>
                    <a:pt x="144" y="280"/>
                  </a:lnTo>
                  <a:lnTo>
                    <a:pt x="109" y="322"/>
                  </a:lnTo>
                  <a:lnTo>
                    <a:pt x="81" y="373"/>
                  </a:lnTo>
                  <a:lnTo>
                    <a:pt x="57" y="436"/>
                  </a:lnTo>
                  <a:lnTo>
                    <a:pt x="50" y="436"/>
                  </a:lnTo>
                  <a:lnTo>
                    <a:pt x="44" y="448"/>
                  </a:lnTo>
                  <a:lnTo>
                    <a:pt x="26" y="448"/>
                  </a:lnTo>
                  <a:lnTo>
                    <a:pt x="13" y="446"/>
                  </a:lnTo>
                  <a:lnTo>
                    <a:pt x="4" y="436"/>
                  </a:lnTo>
                  <a:lnTo>
                    <a:pt x="0" y="422"/>
                  </a:lnTo>
                  <a:lnTo>
                    <a:pt x="2" y="401"/>
                  </a:lnTo>
                  <a:lnTo>
                    <a:pt x="11" y="373"/>
                  </a:lnTo>
                  <a:lnTo>
                    <a:pt x="24" y="338"/>
                  </a:lnTo>
                  <a:lnTo>
                    <a:pt x="41" y="296"/>
                  </a:lnTo>
                  <a:lnTo>
                    <a:pt x="65" y="254"/>
                  </a:lnTo>
                  <a:lnTo>
                    <a:pt x="94" y="208"/>
                  </a:lnTo>
                  <a:lnTo>
                    <a:pt x="129" y="163"/>
                  </a:lnTo>
                  <a:lnTo>
                    <a:pt x="166" y="121"/>
                  </a:lnTo>
                  <a:lnTo>
                    <a:pt x="209" y="82"/>
                  </a:lnTo>
                  <a:lnTo>
                    <a:pt x="255" y="49"/>
                  </a:lnTo>
                  <a:lnTo>
                    <a:pt x="308" y="23"/>
                  </a:lnTo>
                  <a:lnTo>
                    <a:pt x="364" y="7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5021" y="3740"/>
              <a:ext cx="235" cy="1447"/>
            </a:xfrm>
            <a:custGeom>
              <a:avLst/>
              <a:gdLst/>
              <a:ahLst/>
              <a:cxnLst>
                <a:cxn ang="0">
                  <a:pos x="146" y="759"/>
                </a:cxn>
                <a:cxn ang="0">
                  <a:pos x="192" y="794"/>
                </a:cxn>
                <a:cxn ang="0">
                  <a:pos x="218" y="850"/>
                </a:cxn>
                <a:cxn ang="0">
                  <a:pos x="231" y="913"/>
                </a:cxn>
                <a:cxn ang="0">
                  <a:pos x="235" y="969"/>
                </a:cxn>
                <a:cxn ang="0">
                  <a:pos x="231" y="1062"/>
                </a:cxn>
                <a:cxn ang="0">
                  <a:pos x="207" y="1190"/>
                </a:cxn>
                <a:cxn ang="0">
                  <a:pos x="165" y="1298"/>
                </a:cxn>
                <a:cxn ang="0">
                  <a:pos x="120" y="1377"/>
                </a:cxn>
                <a:cxn ang="0">
                  <a:pos x="78" y="1429"/>
                </a:cxn>
                <a:cxn ang="0">
                  <a:pos x="54" y="1447"/>
                </a:cxn>
                <a:cxn ang="0">
                  <a:pos x="43" y="1443"/>
                </a:cxn>
                <a:cxn ang="0">
                  <a:pos x="35" y="1422"/>
                </a:cxn>
                <a:cxn ang="0">
                  <a:pos x="39" y="1403"/>
                </a:cxn>
                <a:cxn ang="0">
                  <a:pos x="93" y="1326"/>
                </a:cxn>
                <a:cxn ang="0">
                  <a:pos x="152" y="1200"/>
                </a:cxn>
                <a:cxn ang="0">
                  <a:pos x="181" y="1088"/>
                </a:cxn>
                <a:cxn ang="0">
                  <a:pos x="187" y="1004"/>
                </a:cxn>
                <a:cxn ang="0">
                  <a:pos x="168" y="985"/>
                </a:cxn>
                <a:cxn ang="0">
                  <a:pos x="133" y="994"/>
                </a:cxn>
                <a:cxn ang="0">
                  <a:pos x="126" y="999"/>
                </a:cxn>
                <a:cxn ang="0">
                  <a:pos x="80" y="994"/>
                </a:cxn>
                <a:cxn ang="0">
                  <a:pos x="28" y="962"/>
                </a:cxn>
                <a:cxn ang="0">
                  <a:pos x="2" y="906"/>
                </a:cxn>
                <a:cxn ang="0">
                  <a:pos x="2" y="845"/>
                </a:cxn>
                <a:cxn ang="0">
                  <a:pos x="28" y="794"/>
                </a:cxn>
                <a:cxn ang="0">
                  <a:pos x="80" y="759"/>
                </a:cxn>
                <a:cxn ang="0">
                  <a:pos x="117" y="0"/>
                </a:cxn>
                <a:cxn ang="0">
                  <a:pos x="183" y="24"/>
                </a:cxn>
                <a:cxn ang="0">
                  <a:pos x="222" y="84"/>
                </a:cxn>
                <a:cxn ang="0">
                  <a:pos x="222" y="161"/>
                </a:cxn>
                <a:cxn ang="0">
                  <a:pos x="183" y="220"/>
                </a:cxn>
                <a:cxn ang="0">
                  <a:pos x="117" y="243"/>
                </a:cxn>
                <a:cxn ang="0">
                  <a:pos x="50" y="220"/>
                </a:cxn>
                <a:cxn ang="0">
                  <a:pos x="8" y="161"/>
                </a:cxn>
                <a:cxn ang="0">
                  <a:pos x="8" y="84"/>
                </a:cxn>
                <a:cxn ang="0">
                  <a:pos x="48" y="24"/>
                </a:cxn>
                <a:cxn ang="0">
                  <a:pos x="117" y="0"/>
                </a:cxn>
              </a:cxnLst>
              <a:rect l="0" t="0" r="r" b="b"/>
              <a:pathLst>
                <a:path w="235" h="1447">
                  <a:moveTo>
                    <a:pt x="115" y="754"/>
                  </a:moveTo>
                  <a:lnTo>
                    <a:pt x="146" y="759"/>
                  </a:lnTo>
                  <a:lnTo>
                    <a:pt x="172" y="773"/>
                  </a:lnTo>
                  <a:lnTo>
                    <a:pt x="192" y="794"/>
                  </a:lnTo>
                  <a:lnTo>
                    <a:pt x="207" y="819"/>
                  </a:lnTo>
                  <a:lnTo>
                    <a:pt x="218" y="850"/>
                  </a:lnTo>
                  <a:lnTo>
                    <a:pt x="227" y="880"/>
                  </a:lnTo>
                  <a:lnTo>
                    <a:pt x="231" y="913"/>
                  </a:lnTo>
                  <a:lnTo>
                    <a:pt x="233" y="943"/>
                  </a:lnTo>
                  <a:lnTo>
                    <a:pt x="235" y="969"/>
                  </a:lnTo>
                  <a:lnTo>
                    <a:pt x="235" y="992"/>
                  </a:lnTo>
                  <a:lnTo>
                    <a:pt x="231" y="1062"/>
                  </a:lnTo>
                  <a:lnTo>
                    <a:pt x="222" y="1130"/>
                  </a:lnTo>
                  <a:lnTo>
                    <a:pt x="207" y="1190"/>
                  </a:lnTo>
                  <a:lnTo>
                    <a:pt x="187" y="1246"/>
                  </a:lnTo>
                  <a:lnTo>
                    <a:pt x="165" y="1298"/>
                  </a:lnTo>
                  <a:lnTo>
                    <a:pt x="141" y="1342"/>
                  </a:lnTo>
                  <a:lnTo>
                    <a:pt x="120" y="1377"/>
                  </a:lnTo>
                  <a:lnTo>
                    <a:pt x="98" y="1408"/>
                  </a:lnTo>
                  <a:lnTo>
                    <a:pt x="78" y="1429"/>
                  </a:lnTo>
                  <a:lnTo>
                    <a:pt x="63" y="1443"/>
                  </a:lnTo>
                  <a:lnTo>
                    <a:pt x="54" y="1447"/>
                  </a:lnTo>
                  <a:lnTo>
                    <a:pt x="50" y="1445"/>
                  </a:lnTo>
                  <a:lnTo>
                    <a:pt x="43" y="1443"/>
                  </a:lnTo>
                  <a:lnTo>
                    <a:pt x="39" y="1436"/>
                  </a:lnTo>
                  <a:lnTo>
                    <a:pt x="35" y="1422"/>
                  </a:lnTo>
                  <a:lnTo>
                    <a:pt x="35" y="1412"/>
                  </a:lnTo>
                  <a:lnTo>
                    <a:pt x="39" y="1403"/>
                  </a:lnTo>
                  <a:lnTo>
                    <a:pt x="48" y="1389"/>
                  </a:lnTo>
                  <a:lnTo>
                    <a:pt x="93" y="1326"/>
                  </a:lnTo>
                  <a:lnTo>
                    <a:pt x="128" y="1260"/>
                  </a:lnTo>
                  <a:lnTo>
                    <a:pt x="152" y="1200"/>
                  </a:lnTo>
                  <a:lnTo>
                    <a:pt x="170" y="1141"/>
                  </a:lnTo>
                  <a:lnTo>
                    <a:pt x="181" y="1088"/>
                  </a:lnTo>
                  <a:lnTo>
                    <a:pt x="185" y="1041"/>
                  </a:lnTo>
                  <a:lnTo>
                    <a:pt x="187" y="1004"/>
                  </a:lnTo>
                  <a:lnTo>
                    <a:pt x="187" y="973"/>
                  </a:lnTo>
                  <a:lnTo>
                    <a:pt x="168" y="985"/>
                  </a:lnTo>
                  <a:lnTo>
                    <a:pt x="148" y="992"/>
                  </a:lnTo>
                  <a:lnTo>
                    <a:pt x="133" y="994"/>
                  </a:lnTo>
                  <a:lnTo>
                    <a:pt x="131" y="997"/>
                  </a:lnTo>
                  <a:lnTo>
                    <a:pt x="126" y="999"/>
                  </a:lnTo>
                  <a:lnTo>
                    <a:pt x="115" y="999"/>
                  </a:lnTo>
                  <a:lnTo>
                    <a:pt x="80" y="994"/>
                  </a:lnTo>
                  <a:lnTo>
                    <a:pt x="50" y="980"/>
                  </a:lnTo>
                  <a:lnTo>
                    <a:pt x="28" y="962"/>
                  </a:lnTo>
                  <a:lnTo>
                    <a:pt x="13" y="936"/>
                  </a:lnTo>
                  <a:lnTo>
                    <a:pt x="2" y="906"/>
                  </a:lnTo>
                  <a:lnTo>
                    <a:pt x="0" y="875"/>
                  </a:lnTo>
                  <a:lnTo>
                    <a:pt x="2" y="845"/>
                  </a:lnTo>
                  <a:lnTo>
                    <a:pt x="13" y="817"/>
                  </a:lnTo>
                  <a:lnTo>
                    <a:pt x="28" y="794"/>
                  </a:lnTo>
                  <a:lnTo>
                    <a:pt x="50" y="773"/>
                  </a:lnTo>
                  <a:lnTo>
                    <a:pt x="80" y="759"/>
                  </a:lnTo>
                  <a:lnTo>
                    <a:pt x="115" y="754"/>
                  </a:lnTo>
                  <a:close/>
                  <a:moveTo>
                    <a:pt x="117" y="0"/>
                  </a:moveTo>
                  <a:lnTo>
                    <a:pt x="152" y="7"/>
                  </a:lnTo>
                  <a:lnTo>
                    <a:pt x="183" y="24"/>
                  </a:lnTo>
                  <a:lnTo>
                    <a:pt x="207" y="49"/>
                  </a:lnTo>
                  <a:lnTo>
                    <a:pt x="222" y="84"/>
                  </a:lnTo>
                  <a:lnTo>
                    <a:pt x="229" y="124"/>
                  </a:lnTo>
                  <a:lnTo>
                    <a:pt x="222" y="161"/>
                  </a:lnTo>
                  <a:lnTo>
                    <a:pt x="207" y="194"/>
                  </a:lnTo>
                  <a:lnTo>
                    <a:pt x="183" y="220"/>
                  </a:lnTo>
                  <a:lnTo>
                    <a:pt x="152" y="236"/>
                  </a:lnTo>
                  <a:lnTo>
                    <a:pt x="117" y="243"/>
                  </a:lnTo>
                  <a:lnTo>
                    <a:pt x="80" y="236"/>
                  </a:lnTo>
                  <a:lnTo>
                    <a:pt x="50" y="220"/>
                  </a:lnTo>
                  <a:lnTo>
                    <a:pt x="24" y="194"/>
                  </a:lnTo>
                  <a:lnTo>
                    <a:pt x="8" y="161"/>
                  </a:lnTo>
                  <a:lnTo>
                    <a:pt x="2" y="124"/>
                  </a:lnTo>
                  <a:lnTo>
                    <a:pt x="8" y="8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80" y="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5845" y="3717"/>
              <a:ext cx="1142" cy="152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568" y="42"/>
                </a:cxn>
                <a:cxn ang="0">
                  <a:pos x="638" y="112"/>
                </a:cxn>
                <a:cxn ang="0">
                  <a:pos x="692" y="203"/>
                </a:cxn>
                <a:cxn ang="0">
                  <a:pos x="744" y="348"/>
                </a:cxn>
                <a:cxn ang="0">
                  <a:pos x="784" y="513"/>
                </a:cxn>
                <a:cxn ang="0">
                  <a:pos x="799" y="642"/>
                </a:cxn>
                <a:cxn ang="0">
                  <a:pos x="801" y="728"/>
                </a:cxn>
                <a:cxn ang="0">
                  <a:pos x="934" y="378"/>
                </a:cxn>
                <a:cxn ang="0">
                  <a:pos x="1087" y="40"/>
                </a:cxn>
                <a:cxn ang="0">
                  <a:pos x="1104" y="26"/>
                </a:cxn>
                <a:cxn ang="0">
                  <a:pos x="1133" y="30"/>
                </a:cxn>
                <a:cxn ang="0">
                  <a:pos x="1142" y="47"/>
                </a:cxn>
                <a:cxn ang="0">
                  <a:pos x="1131" y="75"/>
                </a:cxn>
                <a:cxn ang="0">
                  <a:pos x="1109" y="119"/>
                </a:cxn>
                <a:cxn ang="0">
                  <a:pos x="1035" y="280"/>
                </a:cxn>
                <a:cxn ang="0">
                  <a:pos x="963" y="453"/>
                </a:cxn>
                <a:cxn ang="0">
                  <a:pos x="891" y="635"/>
                </a:cxn>
                <a:cxn ang="0">
                  <a:pos x="827" y="812"/>
                </a:cxn>
                <a:cxn ang="0">
                  <a:pos x="795" y="938"/>
                </a:cxn>
                <a:cxn ang="0">
                  <a:pos x="779" y="1024"/>
                </a:cxn>
                <a:cxn ang="0">
                  <a:pos x="760" y="1136"/>
                </a:cxn>
                <a:cxn ang="0">
                  <a:pos x="725" y="1290"/>
                </a:cxn>
                <a:cxn ang="0">
                  <a:pos x="690" y="1431"/>
                </a:cxn>
                <a:cxn ang="0">
                  <a:pos x="664" y="1498"/>
                </a:cxn>
                <a:cxn ang="0">
                  <a:pos x="635" y="1522"/>
                </a:cxn>
                <a:cxn ang="0">
                  <a:pos x="611" y="1501"/>
                </a:cxn>
                <a:cxn ang="0">
                  <a:pos x="609" y="1454"/>
                </a:cxn>
                <a:cxn ang="0">
                  <a:pos x="622" y="1377"/>
                </a:cxn>
                <a:cxn ang="0">
                  <a:pos x="646" y="1272"/>
                </a:cxn>
                <a:cxn ang="0">
                  <a:pos x="690" y="1092"/>
                </a:cxn>
                <a:cxn ang="0">
                  <a:pos x="720" y="982"/>
                </a:cxn>
                <a:cxn ang="0">
                  <a:pos x="731" y="940"/>
                </a:cxn>
                <a:cxn ang="0">
                  <a:pos x="740" y="887"/>
                </a:cxn>
                <a:cxn ang="0">
                  <a:pos x="747" y="807"/>
                </a:cxn>
                <a:cxn ang="0">
                  <a:pos x="744" y="674"/>
                </a:cxn>
                <a:cxn ang="0">
                  <a:pos x="738" y="583"/>
                </a:cxn>
                <a:cxn ang="0">
                  <a:pos x="707" y="439"/>
                </a:cxn>
                <a:cxn ang="0">
                  <a:pos x="672" y="345"/>
                </a:cxn>
                <a:cxn ang="0">
                  <a:pos x="618" y="266"/>
                </a:cxn>
                <a:cxn ang="0">
                  <a:pos x="546" y="203"/>
                </a:cxn>
                <a:cxn ang="0">
                  <a:pos x="450" y="170"/>
                </a:cxn>
                <a:cxn ang="0">
                  <a:pos x="380" y="166"/>
                </a:cxn>
                <a:cxn ang="0">
                  <a:pos x="339" y="170"/>
                </a:cxn>
                <a:cxn ang="0">
                  <a:pos x="278" y="184"/>
                </a:cxn>
                <a:cxn ang="0">
                  <a:pos x="206" y="219"/>
                </a:cxn>
                <a:cxn ang="0">
                  <a:pos x="134" y="280"/>
                </a:cxn>
                <a:cxn ang="0">
                  <a:pos x="70" y="373"/>
                </a:cxn>
                <a:cxn ang="0">
                  <a:pos x="51" y="436"/>
                </a:cxn>
                <a:cxn ang="0">
                  <a:pos x="27" y="448"/>
                </a:cxn>
                <a:cxn ang="0">
                  <a:pos x="5" y="436"/>
                </a:cxn>
                <a:cxn ang="0">
                  <a:pos x="3" y="401"/>
                </a:cxn>
                <a:cxn ang="0">
                  <a:pos x="24" y="338"/>
                </a:cxn>
                <a:cxn ang="0">
                  <a:pos x="66" y="254"/>
                </a:cxn>
                <a:cxn ang="0">
                  <a:pos x="129" y="163"/>
                </a:cxn>
                <a:cxn ang="0">
                  <a:pos x="210" y="82"/>
                </a:cxn>
                <a:cxn ang="0">
                  <a:pos x="308" y="23"/>
                </a:cxn>
                <a:cxn ang="0">
                  <a:pos x="426" y="0"/>
                </a:cxn>
              </a:cxnLst>
              <a:rect l="0" t="0" r="r" b="b"/>
              <a:pathLst>
                <a:path w="1142" h="1522">
                  <a:moveTo>
                    <a:pt x="426" y="0"/>
                  </a:moveTo>
                  <a:lnTo>
                    <a:pt x="478" y="5"/>
                  </a:lnTo>
                  <a:lnTo>
                    <a:pt x="526" y="19"/>
                  </a:lnTo>
                  <a:lnTo>
                    <a:pt x="568" y="42"/>
                  </a:lnTo>
                  <a:lnTo>
                    <a:pt x="605" y="75"/>
                  </a:lnTo>
                  <a:lnTo>
                    <a:pt x="638" y="112"/>
                  </a:lnTo>
                  <a:lnTo>
                    <a:pt x="666" y="154"/>
                  </a:lnTo>
                  <a:lnTo>
                    <a:pt x="692" y="203"/>
                  </a:lnTo>
                  <a:lnTo>
                    <a:pt x="712" y="254"/>
                  </a:lnTo>
                  <a:lnTo>
                    <a:pt x="744" y="348"/>
                  </a:lnTo>
                  <a:lnTo>
                    <a:pt x="768" y="434"/>
                  </a:lnTo>
                  <a:lnTo>
                    <a:pt x="784" y="513"/>
                  </a:lnTo>
                  <a:lnTo>
                    <a:pt x="792" y="583"/>
                  </a:lnTo>
                  <a:lnTo>
                    <a:pt x="799" y="642"/>
                  </a:lnTo>
                  <a:lnTo>
                    <a:pt x="801" y="691"/>
                  </a:lnTo>
                  <a:lnTo>
                    <a:pt x="801" y="728"/>
                  </a:lnTo>
                  <a:lnTo>
                    <a:pt x="867" y="553"/>
                  </a:lnTo>
                  <a:lnTo>
                    <a:pt x="934" y="378"/>
                  </a:lnTo>
                  <a:lnTo>
                    <a:pt x="1006" y="208"/>
                  </a:lnTo>
                  <a:lnTo>
                    <a:pt x="1087" y="40"/>
                  </a:lnTo>
                  <a:lnTo>
                    <a:pt x="1098" y="28"/>
                  </a:lnTo>
                  <a:lnTo>
                    <a:pt x="1104" y="26"/>
                  </a:lnTo>
                  <a:lnTo>
                    <a:pt x="1124" y="26"/>
                  </a:lnTo>
                  <a:lnTo>
                    <a:pt x="1133" y="30"/>
                  </a:lnTo>
                  <a:lnTo>
                    <a:pt x="1142" y="40"/>
                  </a:lnTo>
                  <a:lnTo>
                    <a:pt x="1142" y="47"/>
                  </a:lnTo>
                  <a:lnTo>
                    <a:pt x="1139" y="58"/>
                  </a:lnTo>
                  <a:lnTo>
                    <a:pt x="1131" y="75"/>
                  </a:lnTo>
                  <a:lnTo>
                    <a:pt x="1120" y="98"/>
                  </a:lnTo>
                  <a:lnTo>
                    <a:pt x="1109" y="119"/>
                  </a:lnTo>
                  <a:lnTo>
                    <a:pt x="1070" y="203"/>
                  </a:lnTo>
                  <a:lnTo>
                    <a:pt x="1035" y="280"/>
                  </a:lnTo>
                  <a:lnTo>
                    <a:pt x="998" y="364"/>
                  </a:lnTo>
                  <a:lnTo>
                    <a:pt x="963" y="453"/>
                  </a:lnTo>
                  <a:lnTo>
                    <a:pt x="926" y="544"/>
                  </a:lnTo>
                  <a:lnTo>
                    <a:pt x="891" y="635"/>
                  </a:lnTo>
                  <a:lnTo>
                    <a:pt x="858" y="726"/>
                  </a:lnTo>
                  <a:lnTo>
                    <a:pt x="827" y="812"/>
                  </a:lnTo>
                  <a:lnTo>
                    <a:pt x="803" y="891"/>
                  </a:lnTo>
                  <a:lnTo>
                    <a:pt x="795" y="938"/>
                  </a:lnTo>
                  <a:lnTo>
                    <a:pt x="786" y="982"/>
                  </a:lnTo>
                  <a:lnTo>
                    <a:pt x="779" y="1024"/>
                  </a:lnTo>
                  <a:lnTo>
                    <a:pt x="771" y="1076"/>
                  </a:lnTo>
                  <a:lnTo>
                    <a:pt x="760" y="1136"/>
                  </a:lnTo>
                  <a:lnTo>
                    <a:pt x="744" y="1209"/>
                  </a:lnTo>
                  <a:lnTo>
                    <a:pt x="725" y="1290"/>
                  </a:lnTo>
                  <a:lnTo>
                    <a:pt x="703" y="1384"/>
                  </a:lnTo>
                  <a:lnTo>
                    <a:pt x="690" y="1431"/>
                  </a:lnTo>
                  <a:lnTo>
                    <a:pt x="677" y="1470"/>
                  </a:lnTo>
                  <a:lnTo>
                    <a:pt x="664" y="1498"/>
                  </a:lnTo>
                  <a:lnTo>
                    <a:pt x="651" y="1515"/>
                  </a:lnTo>
                  <a:lnTo>
                    <a:pt x="635" y="1522"/>
                  </a:lnTo>
                  <a:lnTo>
                    <a:pt x="620" y="1517"/>
                  </a:lnTo>
                  <a:lnTo>
                    <a:pt x="611" y="1501"/>
                  </a:lnTo>
                  <a:lnTo>
                    <a:pt x="607" y="1477"/>
                  </a:lnTo>
                  <a:lnTo>
                    <a:pt x="609" y="1454"/>
                  </a:lnTo>
                  <a:lnTo>
                    <a:pt x="614" y="1419"/>
                  </a:lnTo>
                  <a:lnTo>
                    <a:pt x="622" y="1377"/>
                  </a:lnTo>
                  <a:lnTo>
                    <a:pt x="633" y="1325"/>
                  </a:lnTo>
                  <a:lnTo>
                    <a:pt x="646" y="1272"/>
                  </a:lnTo>
                  <a:lnTo>
                    <a:pt x="659" y="1213"/>
                  </a:lnTo>
                  <a:lnTo>
                    <a:pt x="690" y="1092"/>
                  </a:lnTo>
                  <a:lnTo>
                    <a:pt x="705" y="1036"/>
                  </a:lnTo>
                  <a:lnTo>
                    <a:pt x="720" y="982"/>
                  </a:lnTo>
                  <a:lnTo>
                    <a:pt x="727" y="961"/>
                  </a:lnTo>
                  <a:lnTo>
                    <a:pt x="731" y="940"/>
                  </a:lnTo>
                  <a:lnTo>
                    <a:pt x="736" y="915"/>
                  </a:lnTo>
                  <a:lnTo>
                    <a:pt x="740" y="887"/>
                  </a:lnTo>
                  <a:lnTo>
                    <a:pt x="744" y="852"/>
                  </a:lnTo>
                  <a:lnTo>
                    <a:pt x="747" y="807"/>
                  </a:lnTo>
                  <a:lnTo>
                    <a:pt x="747" y="714"/>
                  </a:lnTo>
                  <a:lnTo>
                    <a:pt x="744" y="674"/>
                  </a:lnTo>
                  <a:lnTo>
                    <a:pt x="742" y="630"/>
                  </a:lnTo>
                  <a:lnTo>
                    <a:pt x="738" y="583"/>
                  </a:lnTo>
                  <a:lnTo>
                    <a:pt x="720" y="485"/>
                  </a:lnTo>
                  <a:lnTo>
                    <a:pt x="707" y="439"/>
                  </a:lnTo>
                  <a:lnTo>
                    <a:pt x="692" y="390"/>
                  </a:lnTo>
                  <a:lnTo>
                    <a:pt x="672" y="345"/>
                  </a:lnTo>
                  <a:lnTo>
                    <a:pt x="646" y="303"/>
                  </a:lnTo>
                  <a:lnTo>
                    <a:pt x="618" y="266"/>
                  </a:lnTo>
                  <a:lnTo>
                    <a:pt x="585" y="231"/>
                  </a:lnTo>
                  <a:lnTo>
                    <a:pt x="546" y="203"/>
                  </a:lnTo>
                  <a:lnTo>
                    <a:pt x="500" y="184"/>
                  </a:lnTo>
                  <a:lnTo>
                    <a:pt x="450" y="170"/>
                  </a:lnTo>
                  <a:lnTo>
                    <a:pt x="391" y="166"/>
                  </a:lnTo>
                  <a:lnTo>
                    <a:pt x="380" y="166"/>
                  </a:lnTo>
                  <a:lnTo>
                    <a:pt x="363" y="168"/>
                  </a:lnTo>
                  <a:lnTo>
                    <a:pt x="339" y="170"/>
                  </a:lnTo>
                  <a:lnTo>
                    <a:pt x="310" y="175"/>
                  </a:lnTo>
                  <a:lnTo>
                    <a:pt x="278" y="184"/>
                  </a:lnTo>
                  <a:lnTo>
                    <a:pt x="243" y="198"/>
                  </a:lnTo>
                  <a:lnTo>
                    <a:pt x="206" y="219"/>
                  </a:lnTo>
                  <a:lnTo>
                    <a:pt x="168" y="245"/>
                  </a:lnTo>
                  <a:lnTo>
                    <a:pt x="134" y="280"/>
                  </a:lnTo>
                  <a:lnTo>
                    <a:pt x="99" y="322"/>
                  </a:lnTo>
                  <a:lnTo>
                    <a:pt x="70" y="373"/>
                  </a:lnTo>
                  <a:lnTo>
                    <a:pt x="46" y="436"/>
                  </a:lnTo>
                  <a:lnTo>
                    <a:pt x="51" y="436"/>
                  </a:lnTo>
                  <a:lnTo>
                    <a:pt x="44" y="448"/>
                  </a:lnTo>
                  <a:lnTo>
                    <a:pt x="27" y="448"/>
                  </a:lnTo>
                  <a:lnTo>
                    <a:pt x="13" y="446"/>
                  </a:lnTo>
                  <a:lnTo>
                    <a:pt x="5" y="436"/>
                  </a:lnTo>
                  <a:lnTo>
                    <a:pt x="0" y="422"/>
                  </a:lnTo>
                  <a:lnTo>
                    <a:pt x="3" y="401"/>
                  </a:lnTo>
                  <a:lnTo>
                    <a:pt x="11" y="373"/>
                  </a:lnTo>
                  <a:lnTo>
                    <a:pt x="24" y="338"/>
                  </a:lnTo>
                  <a:lnTo>
                    <a:pt x="42" y="296"/>
                  </a:lnTo>
                  <a:lnTo>
                    <a:pt x="66" y="254"/>
                  </a:lnTo>
                  <a:lnTo>
                    <a:pt x="94" y="208"/>
                  </a:lnTo>
                  <a:lnTo>
                    <a:pt x="129" y="163"/>
                  </a:lnTo>
                  <a:lnTo>
                    <a:pt x="166" y="121"/>
                  </a:lnTo>
                  <a:lnTo>
                    <a:pt x="210" y="82"/>
                  </a:lnTo>
                  <a:lnTo>
                    <a:pt x="256" y="49"/>
                  </a:lnTo>
                  <a:lnTo>
                    <a:pt x="308" y="23"/>
                  </a:lnTo>
                  <a:lnTo>
                    <a:pt x="365" y="7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7000" y="3988"/>
              <a:ext cx="469" cy="1101"/>
            </a:xfrm>
            <a:custGeom>
              <a:avLst/>
              <a:gdLst/>
              <a:ahLst/>
              <a:cxnLst>
                <a:cxn ang="0">
                  <a:pos x="264" y="373"/>
                </a:cxn>
                <a:cxn ang="0">
                  <a:pos x="327" y="408"/>
                </a:cxn>
                <a:cxn ang="0">
                  <a:pos x="364" y="469"/>
                </a:cxn>
                <a:cxn ang="0">
                  <a:pos x="366" y="532"/>
                </a:cxn>
                <a:cxn ang="0">
                  <a:pos x="357" y="571"/>
                </a:cxn>
                <a:cxn ang="0">
                  <a:pos x="340" y="623"/>
                </a:cxn>
                <a:cxn ang="0">
                  <a:pos x="316" y="688"/>
                </a:cxn>
                <a:cxn ang="0">
                  <a:pos x="294" y="746"/>
                </a:cxn>
                <a:cxn ang="0">
                  <a:pos x="264" y="830"/>
                </a:cxn>
                <a:cxn ang="0">
                  <a:pos x="224" y="931"/>
                </a:cxn>
                <a:cxn ang="0">
                  <a:pos x="213" y="1001"/>
                </a:cxn>
                <a:cxn ang="0">
                  <a:pos x="220" y="1045"/>
                </a:cxn>
                <a:cxn ang="0">
                  <a:pos x="251" y="1059"/>
                </a:cxn>
                <a:cxn ang="0">
                  <a:pos x="312" y="1036"/>
                </a:cxn>
                <a:cxn ang="0">
                  <a:pos x="371" y="968"/>
                </a:cxn>
                <a:cxn ang="0">
                  <a:pos x="414" y="858"/>
                </a:cxn>
                <a:cxn ang="0">
                  <a:pos x="419" y="847"/>
                </a:cxn>
                <a:cxn ang="0">
                  <a:pos x="425" y="837"/>
                </a:cxn>
                <a:cxn ang="0">
                  <a:pos x="436" y="833"/>
                </a:cxn>
                <a:cxn ang="0">
                  <a:pos x="462" y="837"/>
                </a:cxn>
                <a:cxn ang="0">
                  <a:pos x="469" y="847"/>
                </a:cxn>
                <a:cxn ang="0">
                  <a:pos x="467" y="863"/>
                </a:cxn>
                <a:cxn ang="0">
                  <a:pos x="454" y="907"/>
                </a:cxn>
                <a:cxn ang="0">
                  <a:pos x="425" y="968"/>
                </a:cxn>
                <a:cxn ang="0">
                  <a:pos x="382" y="1031"/>
                </a:cxn>
                <a:cxn ang="0">
                  <a:pos x="320" y="1080"/>
                </a:cxn>
                <a:cxn ang="0">
                  <a:pos x="246" y="1101"/>
                </a:cxn>
                <a:cxn ang="0">
                  <a:pos x="170" y="1083"/>
                </a:cxn>
                <a:cxn ang="0">
                  <a:pos x="120" y="1033"/>
                </a:cxn>
                <a:cxn ang="0">
                  <a:pos x="100" y="963"/>
                </a:cxn>
                <a:cxn ang="0">
                  <a:pos x="113" y="893"/>
                </a:cxn>
                <a:cxn ang="0">
                  <a:pos x="209" y="632"/>
                </a:cxn>
                <a:cxn ang="0">
                  <a:pos x="237" y="562"/>
                </a:cxn>
                <a:cxn ang="0">
                  <a:pos x="255" y="499"/>
                </a:cxn>
                <a:cxn ang="0">
                  <a:pos x="257" y="469"/>
                </a:cxn>
                <a:cxn ang="0">
                  <a:pos x="248" y="422"/>
                </a:cxn>
                <a:cxn ang="0">
                  <a:pos x="220" y="410"/>
                </a:cxn>
                <a:cxn ang="0">
                  <a:pos x="161" y="431"/>
                </a:cxn>
                <a:cxn ang="0">
                  <a:pos x="104" y="497"/>
                </a:cxn>
                <a:cxn ang="0">
                  <a:pos x="56" y="611"/>
                </a:cxn>
                <a:cxn ang="0">
                  <a:pos x="52" y="625"/>
                </a:cxn>
                <a:cxn ang="0">
                  <a:pos x="43" y="634"/>
                </a:cxn>
                <a:cxn ang="0">
                  <a:pos x="15" y="637"/>
                </a:cxn>
                <a:cxn ang="0">
                  <a:pos x="2" y="627"/>
                </a:cxn>
                <a:cxn ang="0">
                  <a:pos x="0" y="616"/>
                </a:cxn>
                <a:cxn ang="0">
                  <a:pos x="8" y="581"/>
                </a:cxn>
                <a:cxn ang="0">
                  <a:pos x="35" y="518"/>
                </a:cxn>
                <a:cxn ang="0">
                  <a:pos x="80" y="448"/>
                </a:cxn>
                <a:cxn ang="0">
                  <a:pos x="141" y="392"/>
                </a:cxn>
                <a:cxn ang="0">
                  <a:pos x="224" y="368"/>
                </a:cxn>
                <a:cxn ang="0">
                  <a:pos x="427" y="63"/>
                </a:cxn>
                <a:cxn ang="0">
                  <a:pos x="366" y="0"/>
                </a:cxn>
                <a:cxn ang="0">
                  <a:pos x="406" y="14"/>
                </a:cxn>
                <a:cxn ang="0">
                  <a:pos x="425" y="46"/>
                </a:cxn>
                <a:cxn ang="0">
                  <a:pos x="421" y="93"/>
                </a:cxn>
                <a:cxn ang="0">
                  <a:pos x="375" y="144"/>
                </a:cxn>
                <a:cxn ang="0">
                  <a:pos x="320" y="147"/>
                </a:cxn>
                <a:cxn ang="0">
                  <a:pos x="290" y="121"/>
                </a:cxn>
                <a:cxn ang="0">
                  <a:pos x="281" y="86"/>
                </a:cxn>
                <a:cxn ang="0">
                  <a:pos x="299" y="35"/>
                </a:cxn>
                <a:cxn ang="0">
                  <a:pos x="342" y="4"/>
                </a:cxn>
              </a:cxnLst>
              <a:rect l="0" t="0" r="r" b="b"/>
              <a:pathLst>
                <a:path w="469" h="1101">
                  <a:moveTo>
                    <a:pt x="224" y="368"/>
                  </a:moveTo>
                  <a:lnTo>
                    <a:pt x="264" y="373"/>
                  </a:lnTo>
                  <a:lnTo>
                    <a:pt x="299" y="387"/>
                  </a:lnTo>
                  <a:lnTo>
                    <a:pt x="327" y="408"/>
                  </a:lnTo>
                  <a:lnTo>
                    <a:pt x="349" y="436"/>
                  </a:lnTo>
                  <a:lnTo>
                    <a:pt x="364" y="469"/>
                  </a:lnTo>
                  <a:lnTo>
                    <a:pt x="368" y="506"/>
                  </a:lnTo>
                  <a:lnTo>
                    <a:pt x="366" y="532"/>
                  </a:lnTo>
                  <a:lnTo>
                    <a:pt x="362" y="557"/>
                  </a:lnTo>
                  <a:lnTo>
                    <a:pt x="357" y="571"/>
                  </a:lnTo>
                  <a:lnTo>
                    <a:pt x="349" y="592"/>
                  </a:lnTo>
                  <a:lnTo>
                    <a:pt x="340" y="623"/>
                  </a:lnTo>
                  <a:lnTo>
                    <a:pt x="327" y="655"/>
                  </a:lnTo>
                  <a:lnTo>
                    <a:pt x="316" y="688"/>
                  </a:lnTo>
                  <a:lnTo>
                    <a:pt x="303" y="721"/>
                  </a:lnTo>
                  <a:lnTo>
                    <a:pt x="294" y="746"/>
                  </a:lnTo>
                  <a:lnTo>
                    <a:pt x="288" y="765"/>
                  </a:lnTo>
                  <a:lnTo>
                    <a:pt x="264" y="830"/>
                  </a:lnTo>
                  <a:lnTo>
                    <a:pt x="237" y="896"/>
                  </a:lnTo>
                  <a:lnTo>
                    <a:pt x="224" y="931"/>
                  </a:lnTo>
                  <a:lnTo>
                    <a:pt x="218" y="966"/>
                  </a:lnTo>
                  <a:lnTo>
                    <a:pt x="213" y="1001"/>
                  </a:lnTo>
                  <a:lnTo>
                    <a:pt x="216" y="1026"/>
                  </a:lnTo>
                  <a:lnTo>
                    <a:pt x="220" y="1045"/>
                  </a:lnTo>
                  <a:lnTo>
                    <a:pt x="231" y="1054"/>
                  </a:lnTo>
                  <a:lnTo>
                    <a:pt x="251" y="1059"/>
                  </a:lnTo>
                  <a:lnTo>
                    <a:pt x="281" y="1054"/>
                  </a:lnTo>
                  <a:lnTo>
                    <a:pt x="312" y="1036"/>
                  </a:lnTo>
                  <a:lnTo>
                    <a:pt x="342" y="1008"/>
                  </a:lnTo>
                  <a:lnTo>
                    <a:pt x="371" y="968"/>
                  </a:lnTo>
                  <a:lnTo>
                    <a:pt x="395" y="919"/>
                  </a:lnTo>
                  <a:lnTo>
                    <a:pt x="414" y="858"/>
                  </a:lnTo>
                  <a:lnTo>
                    <a:pt x="416" y="854"/>
                  </a:lnTo>
                  <a:lnTo>
                    <a:pt x="419" y="847"/>
                  </a:lnTo>
                  <a:lnTo>
                    <a:pt x="421" y="842"/>
                  </a:lnTo>
                  <a:lnTo>
                    <a:pt x="425" y="837"/>
                  </a:lnTo>
                  <a:lnTo>
                    <a:pt x="430" y="835"/>
                  </a:lnTo>
                  <a:lnTo>
                    <a:pt x="436" y="833"/>
                  </a:lnTo>
                  <a:lnTo>
                    <a:pt x="454" y="833"/>
                  </a:lnTo>
                  <a:lnTo>
                    <a:pt x="462" y="837"/>
                  </a:lnTo>
                  <a:lnTo>
                    <a:pt x="467" y="842"/>
                  </a:lnTo>
                  <a:lnTo>
                    <a:pt x="469" y="847"/>
                  </a:lnTo>
                  <a:lnTo>
                    <a:pt x="469" y="854"/>
                  </a:lnTo>
                  <a:lnTo>
                    <a:pt x="467" y="863"/>
                  </a:lnTo>
                  <a:lnTo>
                    <a:pt x="462" y="884"/>
                  </a:lnTo>
                  <a:lnTo>
                    <a:pt x="454" y="907"/>
                  </a:lnTo>
                  <a:lnTo>
                    <a:pt x="440" y="938"/>
                  </a:lnTo>
                  <a:lnTo>
                    <a:pt x="425" y="968"/>
                  </a:lnTo>
                  <a:lnTo>
                    <a:pt x="403" y="1001"/>
                  </a:lnTo>
                  <a:lnTo>
                    <a:pt x="382" y="1031"/>
                  </a:lnTo>
                  <a:lnTo>
                    <a:pt x="353" y="1059"/>
                  </a:lnTo>
                  <a:lnTo>
                    <a:pt x="320" y="1080"/>
                  </a:lnTo>
                  <a:lnTo>
                    <a:pt x="285" y="1097"/>
                  </a:lnTo>
                  <a:lnTo>
                    <a:pt x="246" y="1101"/>
                  </a:lnTo>
                  <a:lnTo>
                    <a:pt x="205" y="1097"/>
                  </a:lnTo>
                  <a:lnTo>
                    <a:pt x="170" y="1083"/>
                  </a:lnTo>
                  <a:lnTo>
                    <a:pt x="141" y="1061"/>
                  </a:lnTo>
                  <a:lnTo>
                    <a:pt x="120" y="1033"/>
                  </a:lnTo>
                  <a:lnTo>
                    <a:pt x="104" y="1001"/>
                  </a:lnTo>
                  <a:lnTo>
                    <a:pt x="100" y="963"/>
                  </a:lnTo>
                  <a:lnTo>
                    <a:pt x="104" y="926"/>
                  </a:lnTo>
                  <a:lnTo>
                    <a:pt x="113" y="893"/>
                  </a:lnTo>
                  <a:lnTo>
                    <a:pt x="113" y="896"/>
                  </a:lnTo>
                  <a:lnTo>
                    <a:pt x="209" y="632"/>
                  </a:lnTo>
                  <a:lnTo>
                    <a:pt x="224" y="592"/>
                  </a:lnTo>
                  <a:lnTo>
                    <a:pt x="237" y="562"/>
                  </a:lnTo>
                  <a:lnTo>
                    <a:pt x="246" y="536"/>
                  </a:lnTo>
                  <a:lnTo>
                    <a:pt x="255" y="499"/>
                  </a:lnTo>
                  <a:lnTo>
                    <a:pt x="257" y="485"/>
                  </a:lnTo>
                  <a:lnTo>
                    <a:pt x="257" y="469"/>
                  </a:lnTo>
                  <a:lnTo>
                    <a:pt x="255" y="441"/>
                  </a:lnTo>
                  <a:lnTo>
                    <a:pt x="248" y="422"/>
                  </a:lnTo>
                  <a:lnTo>
                    <a:pt x="235" y="413"/>
                  </a:lnTo>
                  <a:lnTo>
                    <a:pt x="220" y="410"/>
                  </a:lnTo>
                  <a:lnTo>
                    <a:pt x="189" y="415"/>
                  </a:lnTo>
                  <a:lnTo>
                    <a:pt x="161" y="431"/>
                  </a:lnTo>
                  <a:lnTo>
                    <a:pt x="133" y="457"/>
                  </a:lnTo>
                  <a:lnTo>
                    <a:pt x="104" y="497"/>
                  </a:lnTo>
                  <a:lnTo>
                    <a:pt x="78" y="546"/>
                  </a:lnTo>
                  <a:lnTo>
                    <a:pt x="56" y="611"/>
                  </a:lnTo>
                  <a:lnTo>
                    <a:pt x="54" y="620"/>
                  </a:lnTo>
                  <a:lnTo>
                    <a:pt x="52" y="625"/>
                  </a:lnTo>
                  <a:lnTo>
                    <a:pt x="48" y="632"/>
                  </a:lnTo>
                  <a:lnTo>
                    <a:pt x="43" y="634"/>
                  </a:lnTo>
                  <a:lnTo>
                    <a:pt x="37" y="637"/>
                  </a:lnTo>
                  <a:lnTo>
                    <a:pt x="15" y="637"/>
                  </a:lnTo>
                  <a:lnTo>
                    <a:pt x="6" y="632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6"/>
                  </a:lnTo>
                  <a:lnTo>
                    <a:pt x="2" y="602"/>
                  </a:lnTo>
                  <a:lnTo>
                    <a:pt x="8" y="581"/>
                  </a:lnTo>
                  <a:lnTo>
                    <a:pt x="19" y="550"/>
                  </a:lnTo>
                  <a:lnTo>
                    <a:pt x="35" y="518"/>
                  </a:lnTo>
                  <a:lnTo>
                    <a:pt x="54" y="483"/>
                  </a:lnTo>
                  <a:lnTo>
                    <a:pt x="80" y="448"/>
                  </a:lnTo>
                  <a:lnTo>
                    <a:pt x="109" y="417"/>
                  </a:lnTo>
                  <a:lnTo>
                    <a:pt x="141" y="392"/>
                  </a:lnTo>
                  <a:lnTo>
                    <a:pt x="181" y="375"/>
                  </a:lnTo>
                  <a:lnTo>
                    <a:pt x="224" y="368"/>
                  </a:lnTo>
                  <a:close/>
                  <a:moveTo>
                    <a:pt x="427" y="60"/>
                  </a:moveTo>
                  <a:lnTo>
                    <a:pt x="427" y="63"/>
                  </a:lnTo>
                  <a:lnTo>
                    <a:pt x="427" y="60"/>
                  </a:lnTo>
                  <a:close/>
                  <a:moveTo>
                    <a:pt x="366" y="0"/>
                  </a:moveTo>
                  <a:lnTo>
                    <a:pt x="390" y="4"/>
                  </a:lnTo>
                  <a:lnTo>
                    <a:pt x="406" y="14"/>
                  </a:lnTo>
                  <a:lnTo>
                    <a:pt x="419" y="30"/>
                  </a:lnTo>
                  <a:lnTo>
                    <a:pt x="425" y="46"/>
                  </a:lnTo>
                  <a:lnTo>
                    <a:pt x="427" y="60"/>
                  </a:lnTo>
                  <a:lnTo>
                    <a:pt x="421" y="93"/>
                  </a:lnTo>
                  <a:lnTo>
                    <a:pt x="401" y="123"/>
                  </a:lnTo>
                  <a:lnTo>
                    <a:pt x="375" y="144"/>
                  </a:lnTo>
                  <a:lnTo>
                    <a:pt x="342" y="151"/>
                  </a:lnTo>
                  <a:lnTo>
                    <a:pt x="320" y="147"/>
                  </a:lnTo>
                  <a:lnTo>
                    <a:pt x="303" y="137"/>
                  </a:lnTo>
                  <a:lnTo>
                    <a:pt x="290" y="121"/>
                  </a:lnTo>
                  <a:lnTo>
                    <a:pt x="283" y="105"/>
                  </a:lnTo>
                  <a:lnTo>
                    <a:pt x="281" y="86"/>
                  </a:lnTo>
                  <a:lnTo>
                    <a:pt x="285" y="58"/>
                  </a:lnTo>
                  <a:lnTo>
                    <a:pt x="299" y="35"/>
                  </a:lnTo>
                  <a:lnTo>
                    <a:pt x="318" y="16"/>
                  </a:lnTo>
                  <a:lnTo>
                    <a:pt x="342" y="4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7757" y="3000"/>
              <a:ext cx="506" cy="2318"/>
            </a:xfrm>
            <a:custGeom>
              <a:avLst/>
              <a:gdLst/>
              <a:ahLst/>
              <a:cxnLst>
                <a:cxn ang="0">
                  <a:pos x="506" y="1160"/>
                </a:cxn>
                <a:cxn ang="0">
                  <a:pos x="24" y="0"/>
                </a:cxn>
                <a:cxn ang="0">
                  <a:pos x="50" y="14"/>
                </a:cxn>
                <a:cxn ang="0">
                  <a:pos x="102" y="61"/>
                </a:cxn>
                <a:cxn ang="0">
                  <a:pos x="170" y="133"/>
                </a:cxn>
                <a:cxn ang="0">
                  <a:pos x="249" y="236"/>
                </a:cxn>
                <a:cxn ang="0">
                  <a:pos x="325" y="364"/>
                </a:cxn>
                <a:cxn ang="0">
                  <a:pos x="408" y="551"/>
                </a:cxn>
                <a:cxn ang="0">
                  <a:pos x="469" y="775"/>
                </a:cxn>
                <a:cxn ang="0">
                  <a:pos x="499" y="983"/>
                </a:cxn>
                <a:cxn ang="0">
                  <a:pos x="506" y="1160"/>
                </a:cxn>
                <a:cxn ang="0">
                  <a:pos x="495" y="1370"/>
                </a:cxn>
                <a:cxn ang="0">
                  <a:pos x="454" y="1611"/>
                </a:cxn>
                <a:cxn ang="0">
                  <a:pos x="371" y="1865"/>
                </a:cxn>
                <a:cxn ang="0">
                  <a:pos x="294" y="2012"/>
                </a:cxn>
                <a:cxn ang="0">
                  <a:pos x="214" y="2131"/>
                </a:cxn>
                <a:cxn ang="0">
                  <a:pos x="139" y="2222"/>
                </a:cxn>
                <a:cxn ang="0">
                  <a:pos x="76" y="2283"/>
                </a:cxn>
                <a:cxn ang="0">
                  <a:pos x="35" y="2313"/>
                </a:cxn>
                <a:cxn ang="0">
                  <a:pos x="19" y="2318"/>
                </a:cxn>
                <a:cxn ang="0">
                  <a:pos x="4" y="2304"/>
                </a:cxn>
                <a:cxn ang="0">
                  <a:pos x="2" y="2292"/>
                </a:cxn>
                <a:cxn ang="0">
                  <a:pos x="9" y="2281"/>
                </a:cxn>
                <a:cxn ang="0">
                  <a:pos x="33" y="2257"/>
                </a:cxn>
                <a:cxn ang="0">
                  <a:pos x="161" y="2087"/>
                </a:cxn>
                <a:cxn ang="0">
                  <a:pos x="255" y="1898"/>
                </a:cxn>
                <a:cxn ang="0">
                  <a:pos x="321" y="1697"/>
                </a:cxn>
                <a:cxn ang="0">
                  <a:pos x="360" y="1485"/>
                </a:cxn>
                <a:cxn ang="0">
                  <a:pos x="377" y="1268"/>
                </a:cxn>
                <a:cxn ang="0">
                  <a:pos x="375" y="1004"/>
                </a:cxn>
                <a:cxn ang="0">
                  <a:pos x="340" y="715"/>
                </a:cxn>
                <a:cxn ang="0">
                  <a:pos x="270" y="463"/>
                </a:cxn>
                <a:cxn ang="0">
                  <a:pos x="170" y="250"/>
                </a:cxn>
                <a:cxn ang="0">
                  <a:pos x="41" y="77"/>
                </a:cxn>
                <a:cxn ang="0">
                  <a:pos x="0" y="28"/>
                </a:cxn>
                <a:cxn ang="0">
                  <a:pos x="4" y="12"/>
                </a:cxn>
                <a:cxn ang="0">
                  <a:pos x="24" y="0"/>
                </a:cxn>
              </a:cxnLst>
              <a:rect l="0" t="0" r="r" b="b"/>
              <a:pathLst>
                <a:path w="506" h="2318">
                  <a:moveTo>
                    <a:pt x="506" y="1158"/>
                  </a:moveTo>
                  <a:lnTo>
                    <a:pt x="506" y="1160"/>
                  </a:lnTo>
                  <a:lnTo>
                    <a:pt x="506" y="1158"/>
                  </a:lnTo>
                  <a:close/>
                  <a:moveTo>
                    <a:pt x="24" y="0"/>
                  </a:moveTo>
                  <a:lnTo>
                    <a:pt x="35" y="5"/>
                  </a:lnTo>
                  <a:lnTo>
                    <a:pt x="50" y="14"/>
                  </a:lnTo>
                  <a:lnTo>
                    <a:pt x="74" y="35"/>
                  </a:lnTo>
                  <a:lnTo>
                    <a:pt x="102" y="61"/>
                  </a:lnTo>
                  <a:lnTo>
                    <a:pt x="135" y="94"/>
                  </a:lnTo>
                  <a:lnTo>
                    <a:pt x="170" y="133"/>
                  </a:lnTo>
                  <a:lnTo>
                    <a:pt x="209" y="182"/>
                  </a:lnTo>
                  <a:lnTo>
                    <a:pt x="249" y="236"/>
                  </a:lnTo>
                  <a:lnTo>
                    <a:pt x="288" y="297"/>
                  </a:lnTo>
                  <a:lnTo>
                    <a:pt x="325" y="364"/>
                  </a:lnTo>
                  <a:lnTo>
                    <a:pt x="362" y="439"/>
                  </a:lnTo>
                  <a:lnTo>
                    <a:pt x="408" y="551"/>
                  </a:lnTo>
                  <a:lnTo>
                    <a:pt x="443" y="666"/>
                  </a:lnTo>
                  <a:lnTo>
                    <a:pt x="469" y="775"/>
                  </a:lnTo>
                  <a:lnTo>
                    <a:pt x="486" y="883"/>
                  </a:lnTo>
                  <a:lnTo>
                    <a:pt x="499" y="983"/>
                  </a:lnTo>
                  <a:lnTo>
                    <a:pt x="504" y="1076"/>
                  </a:lnTo>
                  <a:lnTo>
                    <a:pt x="506" y="1160"/>
                  </a:lnTo>
                  <a:lnTo>
                    <a:pt x="504" y="1261"/>
                  </a:lnTo>
                  <a:lnTo>
                    <a:pt x="495" y="1370"/>
                  </a:lnTo>
                  <a:lnTo>
                    <a:pt x="480" y="1489"/>
                  </a:lnTo>
                  <a:lnTo>
                    <a:pt x="454" y="1611"/>
                  </a:lnTo>
                  <a:lnTo>
                    <a:pt x="419" y="1737"/>
                  </a:lnTo>
                  <a:lnTo>
                    <a:pt x="371" y="1865"/>
                  </a:lnTo>
                  <a:lnTo>
                    <a:pt x="334" y="1942"/>
                  </a:lnTo>
                  <a:lnTo>
                    <a:pt x="294" y="2012"/>
                  </a:lnTo>
                  <a:lnTo>
                    <a:pt x="255" y="2075"/>
                  </a:lnTo>
                  <a:lnTo>
                    <a:pt x="214" y="2131"/>
                  </a:lnTo>
                  <a:lnTo>
                    <a:pt x="174" y="2180"/>
                  </a:lnTo>
                  <a:lnTo>
                    <a:pt x="139" y="2222"/>
                  </a:lnTo>
                  <a:lnTo>
                    <a:pt x="105" y="2257"/>
                  </a:lnTo>
                  <a:lnTo>
                    <a:pt x="76" y="2283"/>
                  </a:lnTo>
                  <a:lnTo>
                    <a:pt x="52" y="2302"/>
                  </a:lnTo>
                  <a:lnTo>
                    <a:pt x="35" y="2313"/>
                  </a:lnTo>
                  <a:lnTo>
                    <a:pt x="26" y="2318"/>
                  </a:lnTo>
                  <a:lnTo>
                    <a:pt x="19" y="2318"/>
                  </a:lnTo>
                  <a:lnTo>
                    <a:pt x="6" y="2309"/>
                  </a:lnTo>
                  <a:lnTo>
                    <a:pt x="4" y="2304"/>
                  </a:lnTo>
                  <a:lnTo>
                    <a:pt x="2" y="2297"/>
                  </a:lnTo>
                  <a:lnTo>
                    <a:pt x="2" y="2292"/>
                  </a:lnTo>
                  <a:lnTo>
                    <a:pt x="4" y="2288"/>
                  </a:lnTo>
                  <a:lnTo>
                    <a:pt x="9" y="2281"/>
                  </a:lnTo>
                  <a:lnTo>
                    <a:pt x="17" y="2271"/>
                  </a:lnTo>
                  <a:lnTo>
                    <a:pt x="33" y="2257"/>
                  </a:lnTo>
                  <a:lnTo>
                    <a:pt x="100" y="2176"/>
                  </a:lnTo>
                  <a:lnTo>
                    <a:pt x="161" y="2087"/>
                  </a:lnTo>
                  <a:lnTo>
                    <a:pt x="211" y="1996"/>
                  </a:lnTo>
                  <a:lnTo>
                    <a:pt x="255" y="1898"/>
                  </a:lnTo>
                  <a:lnTo>
                    <a:pt x="292" y="1800"/>
                  </a:lnTo>
                  <a:lnTo>
                    <a:pt x="321" y="1697"/>
                  </a:lnTo>
                  <a:lnTo>
                    <a:pt x="342" y="1592"/>
                  </a:lnTo>
                  <a:lnTo>
                    <a:pt x="360" y="1485"/>
                  </a:lnTo>
                  <a:lnTo>
                    <a:pt x="371" y="1377"/>
                  </a:lnTo>
                  <a:lnTo>
                    <a:pt x="377" y="1268"/>
                  </a:lnTo>
                  <a:lnTo>
                    <a:pt x="379" y="1160"/>
                  </a:lnTo>
                  <a:lnTo>
                    <a:pt x="375" y="1004"/>
                  </a:lnTo>
                  <a:lnTo>
                    <a:pt x="362" y="855"/>
                  </a:lnTo>
                  <a:lnTo>
                    <a:pt x="340" y="715"/>
                  </a:lnTo>
                  <a:lnTo>
                    <a:pt x="310" y="584"/>
                  </a:lnTo>
                  <a:lnTo>
                    <a:pt x="270" y="463"/>
                  </a:lnTo>
                  <a:lnTo>
                    <a:pt x="225" y="353"/>
                  </a:lnTo>
                  <a:lnTo>
                    <a:pt x="170" y="250"/>
                  </a:lnTo>
                  <a:lnTo>
                    <a:pt x="109" y="159"/>
                  </a:lnTo>
                  <a:lnTo>
                    <a:pt x="41" y="77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11" y="5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00200" y="4800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Degeneracy: </a:t>
            </a:r>
            <a:endParaRPr lang="en-US" sz="3200" dirty="0">
              <a:solidFill>
                <a:srgbClr val="6600FF"/>
              </a:solidFill>
            </a:endParaRPr>
          </a:p>
        </p:txBody>
      </p:sp>
      <p:grpSp>
        <p:nvGrpSpPr>
          <p:cNvPr id="27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914400" y="5791200"/>
            <a:ext cx="7357776" cy="509904"/>
            <a:chOff x="934" y="3645"/>
            <a:chExt cx="33881" cy="2348"/>
          </a:xfrm>
          <a:solidFill>
            <a:srgbClr val="0000FF"/>
          </a:solidFill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34" y="4387"/>
              <a:ext cx="1272" cy="1067"/>
            </a:xfrm>
            <a:custGeom>
              <a:avLst/>
              <a:gdLst/>
              <a:ahLst/>
              <a:cxnLst>
                <a:cxn ang="0">
                  <a:pos x="1210" y="11"/>
                </a:cxn>
                <a:cxn ang="0">
                  <a:pos x="1251" y="56"/>
                </a:cxn>
                <a:cxn ang="0">
                  <a:pos x="1272" y="157"/>
                </a:cxn>
                <a:cxn ang="0">
                  <a:pos x="1251" y="280"/>
                </a:cxn>
                <a:cxn ang="0">
                  <a:pos x="1199" y="539"/>
                </a:cxn>
                <a:cxn ang="0">
                  <a:pos x="1127" y="752"/>
                </a:cxn>
                <a:cxn ang="0">
                  <a:pos x="992" y="977"/>
                </a:cxn>
                <a:cxn ang="0">
                  <a:pos x="786" y="1067"/>
                </a:cxn>
                <a:cxn ang="0">
                  <a:pos x="620" y="999"/>
                </a:cxn>
                <a:cxn ang="0">
                  <a:pos x="548" y="820"/>
                </a:cxn>
                <a:cxn ang="0">
                  <a:pos x="413" y="999"/>
                </a:cxn>
                <a:cxn ang="0">
                  <a:pos x="217" y="1067"/>
                </a:cxn>
                <a:cxn ang="0">
                  <a:pos x="72" y="988"/>
                </a:cxn>
                <a:cxn ang="0">
                  <a:pos x="10" y="820"/>
                </a:cxn>
                <a:cxn ang="0">
                  <a:pos x="10" y="561"/>
                </a:cxn>
                <a:cxn ang="0">
                  <a:pos x="113" y="224"/>
                </a:cxn>
                <a:cxn ang="0">
                  <a:pos x="196" y="56"/>
                </a:cxn>
                <a:cxn ang="0">
                  <a:pos x="217" y="22"/>
                </a:cxn>
                <a:cxn ang="0">
                  <a:pos x="258" y="33"/>
                </a:cxn>
                <a:cxn ang="0">
                  <a:pos x="279" y="67"/>
                </a:cxn>
                <a:cxn ang="0">
                  <a:pos x="227" y="168"/>
                </a:cxn>
                <a:cxn ang="0">
                  <a:pos x="113" y="359"/>
                </a:cxn>
                <a:cxn ang="0">
                  <a:pos x="62" y="629"/>
                </a:cxn>
                <a:cxn ang="0">
                  <a:pos x="124" y="842"/>
                </a:cxn>
                <a:cxn ang="0">
                  <a:pos x="248" y="898"/>
                </a:cxn>
                <a:cxn ang="0">
                  <a:pos x="413" y="831"/>
                </a:cxn>
                <a:cxn ang="0">
                  <a:pos x="537" y="685"/>
                </a:cxn>
                <a:cxn ang="0">
                  <a:pos x="568" y="483"/>
                </a:cxn>
                <a:cxn ang="0">
                  <a:pos x="599" y="382"/>
                </a:cxn>
                <a:cxn ang="0">
                  <a:pos x="672" y="359"/>
                </a:cxn>
                <a:cxn ang="0">
                  <a:pos x="692" y="393"/>
                </a:cxn>
                <a:cxn ang="0">
                  <a:pos x="682" y="505"/>
                </a:cxn>
                <a:cxn ang="0">
                  <a:pos x="641" y="763"/>
                </a:cxn>
                <a:cxn ang="0">
                  <a:pos x="744" y="876"/>
                </a:cxn>
                <a:cxn ang="0">
                  <a:pos x="920" y="865"/>
                </a:cxn>
                <a:cxn ang="0">
                  <a:pos x="1075" y="707"/>
                </a:cxn>
                <a:cxn ang="0">
                  <a:pos x="1168" y="471"/>
                </a:cxn>
                <a:cxn ang="0">
                  <a:pos x="1168" y="292"/>
                </a:cxn>
                <a:cxn ang="0">
                  <a:pos x="1106" y="179"/>
                </a:cxn>
                <a:cxn ang="0">
                  <a:pos x="1075" y="112"/>
                </a:cxn>
                <a:cxn ang="0">
                  <a:pos x="1127" y="22"/>
                </a:cxn>
              </a:cxnLst>
              <a:rect l="0" t="0" r="r" b="b"/>
              <a:pathLst>
                <a:path w="1272" h="1067">
                  <a:moveTo>
                    <a:pt x="1189" y="0"/>
                  </a:moveTo>
                  <a:lnTo>
                    <a:pt x="1210" y="11"/>
                  </a:lnTo>
                  <a:lnTo>
                    <a:pt x="1241" y="22"/>
                  </a:lnTo>
                  <a:lnTo>
                    <a:pt x="1251" y="56"/>
                  </a:lnTo>
                  <a:lnTo>
                    <a:pt x="1272" y="101"/>
                  </a:lnTo>
                  <a:lnTo>
                    <a:pt x="1272" y="157"/>
                  </a:lnTo>
                  <a:lnTo>
                    <a:pt x="1261" y="179"/>
                  </a:lnTo>
                  <a:lnTo>
                    <a:pt x="1251" y="280"/>
                  </a:lnTo>
                  <a:lnTo>
                    <a:pt x="1230" y="415"/>
                  </a:lnTo>
                  <a:lnTo>
                    <a:pt x="1199" y="539"/>
                  </a:lnTo>
                  <a:lnTo>
                    <a:pt x="1158" y="662"/>
                  </a:lnTo>
                  <a:lnTo>
                    <a:pt x="1127" y="752"/>
                  </a:lnTo>
                  <a:lnTo>
                    <a:pt x="1065" y="876"/>
                  </a:lnTo>
                  <a:lnTo>
                    <a:pt x="992" y="977"/>
                  </a:lnTo>
                  <a:lnTo>
                    <a:pt x="899" y="1044"/>
                  </a:lnTo>
                  <a:lnTo>
                    <a:pt x="786" y="1067"/>
                  </a:lnTo>
                  <a:lnTo>
                    <a:pt x="692" y="1044"/>
                  </a:lnTo>
                  <a:lnTo>
                    <a:pt x="620" y="999"/>
                  </a:lnTo>
                  <a:lnTo>
                    <a:pt x="579" y="921"/>
                  </a:lnTo>
                  <a:lnTo>
                    <a:pt x="548" y="820"/>
                  </a:lnTo>
                  <a:lnTo>
                    <a:pt x="486" y="921"/>
                  </a:lnTo>
                  <a:lnTo>
                    <a:pt x="413" y="999"/>
                  </a:lnTo>
                  <a:lnTo>
                    <a:pt x="320" y="1044"/>
                  </a:lnTo>
                  <a:lnTo>
                    <a:pt x="217" y="1067"/>
                  </a:lnTo>
                  <a:lnTo>
                    <a:pt x="134" y="1044"/>
                  </a:lnTo>
                  <a:lnTo>
                    <a:pt x="72" y="988"/>
                  </a:lnTo>
                  <a:lnTo>
                    <a:pt x="31" y="921"/>
                  </a:lnTo>
                  <a:lnTo>
                    <a:pt x="10" y="820"/>
                  </a:lnTo>
                  <a:lnTo>
                    <a:pt x="0" y="730"/>
                  </a:lnTo>
                  <a:lnTo>
                    <a:pt x="10" y="561"/>
                  </a:lnTo>
                  <a:lnTo>
                    <a:pt x="51" y="393"/>
                  </a:lnTo>
                  <a:lnTo>
                    <a:pt x="113" y="224"/>
                  </a:lnTo>
                  <a:lnTo>
                    <a:pt x="186" y="78"/>
                  </a:lnTo>
                  <a:lnTo>
                    <a:pt x="196" y="56"/>
                  </a:lnTo>
                  <a:lnTo>
                    <a:pt x="206" y="44"/>
                  </a:lnTo>
                  <a:lnTo>
                    <a:pt x="217" y="22"/>
                  </a:lnTo>
                  <a:lnTo>
                    <a:pt x="237" y="22"/>
                  </a:lnTo>
                  <a:lnTo>
                    <a:pt x="258" y="33"/>
                  </a:lnTo>
                  <a:lnTo>
                    <a:pt x="268" y="44"/>
                  </a:lnTo>
                  <a:lnTo>
                    <a:pt x="279" y="67"/>
                  </a:lnTo>
                  <a:lnTo>
                    <a:pt x="258" y="101"/>
                  </a:lnTo>
                  <a:lnTo>
                    <a:pt x="227" y="168"/>
                  </a:lnTo>
                  <a:lnTo>
                    <a:pt x="165" y="247"/>
                  </a:lnTo>
                  <a:lnTo>
                    <a:pt x="113" y="359"/>
                  </a:lnTo>
                  <a:lnTo>
                    <a:pt x="82" y="483"/>
                  </a:lnTo>
                  <a:lnTo>
                    <a:pt x="62" y="629"/>
                  </a:lnTo>
                  <a:lnTo>
                    <a:pt x="82" y="786"/>
                  </a:lnTo>
                  <a:lnTo>
                    <a:pt x="124" y="842"/>
                  </a:lnTo>
                  <a:lnTo>
                    <a:pt x="175" y="887"/>
                  </a:lnTo>
                  <a:lnTo>
                    <a:pt x="248" y="898"/>
                  </a:lnTo>
                  <a:lnTo>
                    <a:pt x="341" y="876"/>
                  </a:lnTo>
                  <a:lnTo>
                    <a:pt x="413" y="831"/>
                  </a:lnTo>
                  <a:lnTo>
                    <a:pt x="475" y="763"/>
                  </a:lnTo>
                  <a:lnTo>
                    <a:pt x="537" y="685"/>
                  </a:lnTo>
                  <a:lnTo>
                    <a:pt x="548" y="584"/>
                  </a:lnTo>
                  <a:lnTo>
                    <a:pt x="568" y="483"/>
                  </a:lnTo>
                  <a:lnTo>
                    <a:pt x="589" y="404"/>
                  </a:lnTo>
                  <a:lnTo>
                    <a:pt x="599" y="382"/>
                  </a:lnTo>
                  <a:lnTo>
                    <a:pt x="620" y="359"/>
                  </a:lnTo>
                  <a:lnTo>
                    <a:pt x="672" y="359"/>
                  </a:lnTo>
                  <a:lnTo>
                    <a:pt x="682" y="370"/>
                  </a:lnTo>
                  <a:lnTo>
                    <a:pt x="692" y="393"/>
                  </a:lnTo>
                  <a:lnTo>
                    <a:pt x="692" y="415"/>
                  </a:lnTo>
                  <a:lnTo>
                    <a:pt x="682" y="505"/>
                  </a:lnTo>
                  <a:lnTo>
                    <a:pt x="620" y="685"/>
                  </a:lnTo>
                  <a:lnTo>
                    <a:pt x="641" y="763"/>
                  </a:lnTo>
                  <a:lnTo>
                    <a:pt x="682" y="831"/>
                  </a:lnTo>
                  <a:lnTo>
                    <a:pt x="744" y="876"/>
                  </a:lnTo>
                  <a:lnTo>
                    <a:pt x="827" y="887"/>
                  </a:lnTo>
                  <a:lnTo>
                    <a:pt x="920" y="865"/>
                  </a:lnTo>
                  <a:lnTo>
                    <a:pt x="1003" y="797"/>
                  </a:lnTo>
                  <a:lnTo>
                    <a:pt x="1075" y="707"/>
                  </a:lnTo>
                  <a:lnTo>
                    <a:pt x="1127" y="595"/>
                  </a:lnTo>
                  <a:lnTo>
                    <a:pt x="1168" y="471"/>
                  </a:lnTo>
                  <a:lnTo>
                    <a:pt x="1179" y="370"/>
                  </a:lnTo>
                  <a:lnTo>
                    <a:pt x="1168" y="292"/>
                  </a:lnTo>
                  <a:lnTo>
                    <a:pt x="1137" y="224"/>
                  </a:lnTo>
                  <a:lnTo>
                    <a:pt x="1106" y="179"/>
                  </a:lnTo>
                  <a:lnTo>
                    <a:pt x="1085" y="146"/>
                  </a:lnTo>
                  <a:lnTo>
                    <a:pt x="1075" y="112"/>
                  </a:lnTo>
                  <a:lnTo>
                    <a:pt x="1096" y="44"/>
                  </a:lnTo>
                  <a:lnTo>
                    <a:pt x="1127" y="2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537" y="3667"/>
              <a:ext cx="496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7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5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4" y="1877"/>
                </a:cxn>
                <a:cxn ang="0">
                  <a:pos x="72" y="1686"/>
                </a:cxn>
                <a:cxn ang="0">
                  <a:pos x="20" y="1483"/>
                </a:cxn>
                <a:cxn ang="0">
                  <a:pos x="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1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4" y="23"/>
                </a:cxn>
                <a:cxn ang="0">
                  <a:pos x="475" y="0"/>
                </a:cxn>
              </a:cxnLst>
              <a:rect l="0" t="0" r="r" b="b"/>
              <a:pathLst>
                <a:path w="496" h="2315">
                  <a:moveTo>
                    <a:pt x="475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7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5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4" y="1877"/>
                  </a:lnTo>
                  <a:lnTo>
                    <a:pt x="72" y="1686"/>
                  </a:lnTo>
                  <a:lnTo>
                    <a:pt x="20" y="1483"/>
                  </a:lnTo>
                  <a:lnTo>
                    <a:pt x="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1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4" y="2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3188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7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7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4574" y="4409"/>
              <a:ext cx="238" cy="1449"/>
            </a:xfrm>
            <a:custGeom>
              <a:avLst/>
              <a:gdLst/>
              <a:ahLst/>
              <a:cxnLst>
                <a:cxn ang="0">
                  <a:pos x="124" y="753"/>
                </a:cxn>
                <a:cxn ang="0">
                  <a:pos x="176" y="775"/>
                </a:cxn>
                <a:cxn ang="0">
                  <a:pos x="217" y="820"/>
                </a:cxn>
                <a:cxn ang="0">
                  <a:pos x="228" y="876"/>
                </a:cxn>
                <a:cxn ang="0">
                  <a:pos x="238" y="944"/>
                </a:cxn>
                <a:cxn ang="0">
                  <a:pos x="238" y="989"/>
                </a:cxn>
                <a:cxn ang="0">
                  <a:pos x="217" y="1135"/>
                </a:cxn>
                <a:cxn ang="0">
                  <a:pos x="186" y="1270"/>
                </a:cxn>
                <a:cxn ang="0">
                  <a:pos x="135" y="1359"/>
                </a:cxn>
                <a:cxn ang="0">
                  <a:pos x="93" y="1427"/>
                </a:cxn>
                <a:cxn ang="0">
                  <a:pos x="62" y="1449"/>
                </a:cxn>
                <a:cxn ang="0">
                  <a:pos x="41" y="1427"/>
                </a:cxn>
                <a:cxn ang="0">
                  <a:pos x="41" y="1404"/>
                </a:cxn>
                <a:cxn ang="0">
                  <a:pos x="52" y="1393"/>
                </a:cxn>
                <a:cxn ang="0">
                  <a:pos x="135" y="1270"/>
                </a:cxn>
                <a:cxn ang="0">
                  <a:pos x="166" y="1146"/>
                </a:cxn>
                <a:cxn ang="0">
                  <a:pos x="186" y="1045"/>
                </a:cxn>
                <a:cxn ang="0">
                  <a:pos x="186" y="989"/>
                </a:cxn>
                <a:cxn ang="0">
                  <a:pos x="197" y="977"/>
                </a:cxn>
                <a:cxn ang="0">
                  <a:pos x="186" y="977"/>
                </a:cxn>
                <a:cxn ang="0">
                  <a:pos x="186" y="989"/>
                </a:cxn>
                <a:cxn ang="0">
                  <a:pos x="166" y="989"/>
                </a:cxn>
                <a:cxn ang="0">
                  <a:pos x="155" y="1000"/>
                </a:cxn>
                <a:cxn ang="0">
                  <a:pos x="124" y="1000"/>
                </a:cxn>
                <a:cxn ang="0">
                  <a:pos x="83" y="989"/>
                </a:cxn>
                <a:cxn ang="0">
                  <a:pos x="52" y="977"/>
                </a:cxn>
                <a:cxn ang="0">
                  <a:pos x="10" y="910"/>
                </a:cxn>
                <a:cxn ang="0">
                  <a:pos x="10" y="843"/>
                </a:cxn>
                <a:cxn ang="0">
                  <a:pos x="52" y="775"/>
                </a:cxn>
                <a:cxn ang="0">
                  <a:pos x="83" y="764"/>
                </a:cxn>
                <a:cxn ang="0">
                  <a:pos x="124" y="753"/>
                </a:cxn>
                <a:cxn ang="0">
                  <a:pos x="114" y="0"/>
                </a:cxn>
                <a:cxn ang="0">
                  <a:pos x="176" y="22"/>
                </a:cxn>
                <a:cxn ang="0">
                  <a:pos x="207" y="56"/>
                </a:cxn>
                <a:cxn ang="0">
                  <a:pos x="228" y="124"/>
                </a:cxn>
                <a:cxn ang="0">
                  <a:pos x="207" y="191"/>
                </a:cxn>
                <a:cxn ang="0">
                  <a:pos x="176" y="225"/>
                </a:cxn>
                <a:cxn ang="0">
                  <a:pos x="114" y="247"/>
                </a:cxn>
                <a:cxn ang="0">
                  <a:pos x="52" y="225"/>
                </a:cxn>
                <a:cxn ang="0">
                  <a:pos x="21" y="191"/>
                </a:cxn>
                <a:cxn ang="0">
                  <a:pos x="0" y="124"/>
                </a:cxn>
                <a:cxn ang="0">
                  <a:pos x="21" y="56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38" h="1449">
                  <a:moveTo>
                    <a:pt x="124" y="753"/>
                  </a:moveTo>
                  <a:lnTo>
                    <a:pt x="176" y="775"/>
                  </a:lnTo>
                  <a:lnTo>
                    <a:pt x="217" y="820"/>
                  </a:lnTo>
                  <a:lnTo>
                    <a:pt x="228" y="876"/>
                  </a:lnTo>
                  <a:lnTo>
                    <a:pt x="238" y="944"/>
                  </a:lnTo>
                  <a:lnTo>
                    <a:pt x="238" y="989"/>
                  </a:lnTo>
                  <a:lnTo>
                    <a:pt x="217" y="1135"/>
                  </a:lnTo>
                  <a:lnTo>
                    <a:pt x="186" y="1270"/>
                  </a:lnTo>
                  <a:lnTo>
                    <a:pt x="135" y="1359"/>
                  </a:lnTo>
                  <a:lnTo>
                    <a:pt x="93" y="1427"/>
                  </a:lnTo>
                  <a:lnTo>
                    <a:pt x="62" y="1449"/>
                  </a:lnTo>
                  <a:lnTo>
                    <a:pt x="41" y="1427"/>
                  </a:lnTo>
                  <a:lnTo>
                    <a:pt x="41" y="1404"/>
                  </a:lnTo>
                  <a:lnTo>
                    <a:pt x="52" y="1393"/>
                  </a:lnTo>
                  <a:lnTo>
                    <a:pt x="135" y="1270"/>
                  </a:lnTo>
                  <a:lnTo>
                    <a:pt x="166" y="1146"/>
                  </a:lnTo>
                  <a:lnTo>
                    <a:pt x="186" y="1045"/>
                  </a:lnTo>
                  <a:lnTo>
                    <a:pt x="186" y="989"/>
                  </a:lnTo>
                  <a:lnTo>
                    <a:pt x="197" y="977"/>
                  </a:lnTo>
                  <a:lnTo>
                    <a:pt x="186" y="977"/>
                  </a:lnTo>
                  <a:lnTo>
                    <a:pt x="186" y="989"/>
                  </a:lnTo>
                  <a:lnTo>
                    <a:pt x="166" y="989"/>
                  </a:lnTo>
                  <a:lnTo>
                    <a:pt x="155" y="1000"/>
                  </a:lnTo>
                  <a:lnTo>
                    <a:pt x="124" y="1000"/>
                  </a:lnTo>
                  <a:lnTo>
                    <a:pt x="83" y="989"/>
                  </a:lnTo>
                  <a:lnTo>
                    <a:pt x="52" y="977"/>
                  </a:lnTo>
                  <a:lnTo>
                    <a:pt x="10" y="910"/>
                  </a:lnTo>
                  <a:lnTo>
                    <a:pt x="10" y="843"/>
                  </a:lnTo>
                  <a:lnTo>
                    <a:pt x="52" y="775"/>
                  </a:lnTo>
                  <a:lnTo>
                    <a:pt x="83" y="764"/>
                  </a:lnTo>
                  <a:lnTo>
                    <a:pt x="124" y="753"/>
                  </a:lnTo>
                  <a:close/>
                  <a:moveTo>
                    <a:pt x="114" y="0"/>
                  </a:moveTo>
                  <a:lnTo>
                    <a:pt x="176" y="22"/>
                  </a:lnTo>
                  <a:lnTo>
                    <a:pt x="207" y="56"/>
                  </a:lnTo>
                  <a:lnTo>
                    <a:pt x="228" y="124"/>
                  </a:lnTo>
                  <a:lnTo>
                    <a:pt x="207" y="191"/>
                  </a:lnTo>
                  <a:lnTo>
                    <a:pt x="176" y="225"/>
                  </a:lnTo>
                  <a:lnTo>
                    <a:pt x="114" y="247"/>
                  </a:lnTo>
                  <a:lnTo>
                    <a:pt x="52" y="225"/>
                  </a:lnTo>
                  <a:lnTo>
                    <a:pt x="21" y="191"/>
                  </a:lnTo>
                  <a:lnTo>
                    <a:pt x="0" y="124"/>
                  </a:lnTo>
                  <a:lnTo>
                    <a:pt x="21" y="56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5381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5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75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3" y="304"/>
                </a:cxn>
                <a:cxn ang="0">
                  <a:pos x="931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5" y="955"/>
                </a:cxn>
                <a:cxn ang="0">
                  <a:pos x="775" y="989"/>
                </a:cxn>
                <a:cxn ang="0">
                  <a:pos x="765" y="1079"/>
                </a:cxn>
                <a:cxn ang="0">
                  <a:pos x="682" y="1438"/>
                </a:cxn>
                <a:cxn ang="0">
                  <a:pos x="662" y="1506"/>
                </a:cxn>
                <a:cxn ang="0">
                  <a:pos x="651" y="1517"/>
                </a:cxn>
                <a:cxn ang="0">
                  <a:pos x="631" y="1528"/>
                </a:cxn>
                <a:cxn ang="0">
                  <a:pos x="620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0" y="1337"/>
                </a:cxn>
                <a:cxn ang="0">
                  <a:pos x="651" y="1225"/>
                </a:cxn>
                <a:cxn ang="0">
                  <a:pos x="682" y="1101"/>
                </a:cxn>
                <a:cxn ang="0">
                  <a:pos x="713" y="989"/>
                </a:cxn>
                <a:cxn ang="0">
                  <a:pos x="734" y="944"/>
                </a:cxn>
                <a:cxn ang="0">
                  <a:pos x="744" y="877"/>
                </a:cxn>
                <a:cxn ang="0">
                  <a:pos x="744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5" y="259"/>
                </a:cxn>
                <a:cxn ang="0">
                  <a:pos x="103" y="337"/>
                </a:cxn>
                <a:cxn ang="0">
                  <a:pos x="51" y="450"/>
                </a:cxn>
                <a:cxn ang="0">
                  <a:pos x="51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1" y="281"/>
                </a:cxn>
                <a:cxn ang="0">
                  <a:pos x="114" y="180"/>
                </a:cxn>
                <a:cxn ang="0">
                  <a:pos x="196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5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75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3" y="304"/>
                  </a:lnTo>
                  <a:lnTo>
                    <a:pt x="931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5" y="955"/>
                  </a:lnTo>
                  <a:lnTo>
                    <a:pt x="775" y="989"/>
                  </a:lnTo>
                  <a:lnTo>
                    <a:pt x="765" y="1079"/>
                  </a:lnTo>
                  <a:lnTo>
                    <a:pt x="682" y="1438"/>
                  </a:lnTo>
                  <a:lnTo>
                    <a:pt x="662" y="1506"/>
                  </a:lnTo>
                  <a:lnTo>
                    <a:pt x="651" y="1517"/>
                  </a:lnTo>
                  <a:lnTo>
                    <a:pt x="631" y="1528"/>
                  </a:lnTo>
                  <a:lnTo>
                    <a:pt x="620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0" y="1337"/>
                  </a:lnTo>
                  <a:lnTo>
                    <a:pt x="651" y="1225"/>
                  </a:lnTo>
                  <a:lnTo>
                    <a:pt x="682" y="1101"/>
                  </a:lnTo>
                  <a:lnTo>
                    <a:pt x="713" y="989"/>
                  </a:lnTo>
                  <a:lnTo>
                    <a:pt x="734" y="944"/>
                  </a:lnTo>
                  <a:lnTo>
                    <a:pt x="744" y="877"/>
                  </a:lnTo>
                  <a:lnTo>
                    <a:pt x="744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5" y="259"/>
                  </a:lnTo>
                  <a:lnTo>
                    <a:pt x="103" y="337"/>
                  </a:lnTo>
                  <a:lnTo>
                    <a:pt x="51" y="450"/>
                  </a:lnTo>
                  <a:lnTo>
                    <a:pt x="51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1" y="281"/>
                  </a:lnTo>
                  <a:lnTo>
                    <a:pt x="114" y="180"/>
                  </a:lnTo>
                  <a:lnTo>
                    <a:pt x="196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6518" y="4656"/>
              <a:ext cx="466" cy="1101"/>
            </a:xfrm>
            <a:custGeom>
              <a:avLst/>
              <a:gdLst/>
              <a:ahLst/>
              <a:cxnLst>
                <a:cxn ang="0">
                  <a:pos x="269" y="382"/>
                </a:cxn>
                <a:cxn ang="0">
                  <a:pos x="331" y="427"/>
                </a:cxn>
                <a:cxn ang="0">
                  <a:pos x="362" y="506"/>
                </a:cxn>
                <a:cxn ang="0">
                  <a:pos x="352" y="551"/>
                </a:cxn>
                <a:cxn ang="0">
                  <a:pos x="342" y="596"/>
                </a:cxn>
                <a:cxn ang="0">
                  <a:pos x="290" y="719"/>
                </a:cxn>
                <a:cxn ang="0">
                  <a:pos x="249" y="832"/>
                </a:cxn>
                <a:cxn ang="0">
                  <a:pos x="218" y="955"/>
                </a:cxn>
                <a:cxn ang="0">
                  <a:pos x="207" y="1023"/>
                </a:cxn>
                <a:cxn ang="0">
                  <a:pos x="228" y="1056"/>
                </a:cxn>
                <a:cxn ang="0">
                  <a:pos x="311" y="1034"/>
                </a:cxn>
                <a:cxn ang="0">
                  <a:pos x="414" y="854"/>
                </a:cxn>
                <a:cxn ang="0">
                  <a:pos x="456" y="832"/>
                </a:cxn>
                <a:cxn ang="0">
                  <a:pos x="466" y="854"/>
                </a:cxn>
                <a:cxn ang="0">
                  <a:pos x="393" y="1023"/>
                </a:cxn>
                <a:cxn ang="0">
                  <a:pos x="249" y="1101"/>
                </a:cxn>
                <a:cxn ang="0">
                  <a:pos x="166" y="1079"/>
                </a:cxn>
                <a:cxn ang="0">
                  <a:pos x="114" y="1011"/>
                </a:cxn>
                <a:cxn ang="0">
                  <a:pos x="104" y="933"/>
                </a:cxn>
                <a:cxn ang="0">
                  <a:pos x="125" y="899"/>
                </a:cxn>
                <a:cxn ang="0">
                  <a:pos x="238" y="596"/>
                </a:cxn>
                <a:cxn ang="0">
                  <a:pos x="269" y="506"/>
                </a:cxn>
                <a:cxn ang="0">
                  <a:pos x="259" y="427"/>
                </a:cxn>
                <a:cxn ang="0">
                  <a:pos x="228" y="416"/>
                </a:cxn>
                <a:cxn ang="0">
                  <a:pos x="114" y="506"/>
                </a:cxn>
                <a:cxn ang="0">
                  <a:pos x="42" y="641"/>
                </a:cxn>
                <a:cxn ang="0">
                  <a:pos x="0" y="629"/>
                </a:cxn>
                <a:cxn ang="0">
                  <a:pos x="31" y="517"/>
                </a:cxn>
                <a:cxn ang="0">
                  <a:pos x="135" y="393"/>
                </a:cxn>
                <a:cxn ang="0">
                  <a:pos x="362" y="0"/>
                </a:cxn>
                <a:cxn ang="0">
                  <a:pos x="414" y="34"/>
                </a:cxn>
                <a:cxn ang="0">
                  <a:pos x="424" y="68"/>
                </a:cxn>
                <a:cxn ang="0">
                  <a:pos x="373" y="146"/>
                </a:cxn>
                <a:cxn ang="0">
                  <a:pos x="311" y="146"/>
                </a:cxn>
                <a:cxn ang="0">
                  <a:pos x="280" y="113"/>
                </a:cxn>
                <a:cxn ang="0">
                  <a:pos x="300" y="23"/>
                </a:cxn>
              </a:cxnLst>
              <a:rect l="0" t="0" r="r" b="b"/>
              <a:pathLst>
                <a:path w="466" h="1101">
                  <a:moveTo>
                    <a:pt x="218" y="371"/>
                  </a:moveTo>
                  <a:lnTo>
                    <a:pt x="269" y="382"/>
                  </a:lnTo>
                  <a:lnTo>
                    <a:pt x="300" y="393"/>
                  </a:lnTo>
                  <a:lnTo>
                    <a:pt x="331" y="427"/>
                  </a:lnTo>
                  <a:lnTo>
                    <a:pt x="352" y="461"/>
                  </a:lnTo>
                  <a:lnTo>
                    <a:pt x="362" y="506"/>
                  </a:lnTo>
                  <a:lnTo>
                    <a:pt x="362" y="528"/>
                  </a:lnTo>
                  <a:lnTo>
                    <a:pt x="352" y="551"/>
                  </a:lnTo>
                  <a:lnTo>
                    <a:pt x="352" y="562"/>
                  </a:lnTo>
                  <a:lnTo>
                    <a:pt x="342" y="596"/>
                  </a:lnTo>
                  <a:lnTo>
                    <a:pt x="311" y="652"/>
                  </a:lnTo>
                  <a:lnTo>
                    <a:pt x="290" y="719"/>
                  </a:lnTo>
                  <a:lnTo>
                    <a:pt x="280" y="764"/>
                  </a:lnTo>
                  <a:lnTo>
                    <a:pt x="249" y="832"/>
                  </a:lnTo>
                  <a:lnTo>
                    <a:pt x="228" y="899"/>
                  </a:lnTo>
                  <a:lnTo>
                    <a:pt x="218" y="955"/>
                  </a:lnTo>
                  <a:lnTo>
                    <a:pt x="207" y="1000"/>
                  </a:lnTo>
                  <a:lnTo>
                    <a:pt x="207" y="1023"/>
                  </a:lnTo>
                  <a:lnTo>
                    <a:pt x="218" y="1045"/>
                  </a:lnTo>
                  <a:lnTo>
                    <a:pt x="228" y="1056"/>
                  </a:lnTo>
                  <a:lnTo>
                    <a:pt x="249" y="1056"/>
                  </a:lnTo>
                  <a:lnTo>
                    <a:pt x="311" y="1034"/>
                  </a:lnTo>
                  <a:lnTo>
                    <a:pt x="373" y="966"/>
                  </a:lnTo>
                  <a:lnTo>
                    <a:pt x="414" y="854"/>
                  </a:lnTo>
                  <a:lnTo>
                    <a:pt x="435" y="832"/>
                  </a:lnTo>
                  <a:lnTo>
                    <a:pt x="456" y="832"/>
                  </a:lnTo>
                  <a:lnTo>
                    <a:pt x="466" y="843"/>
                  </a:lnTo>
                  <a:lnTo>
                    <a:pt x="466" y="854"/>
                  </a:lnTo>
                  <a:lnTo>
                    <a:pt x="435" y="955"/>
                  </a:lnTo>
                  <a:lnTo>
                    <a:pt x="393" y="1023"/>
                  </a:lnTo>
                  <a:lnTo>
                    <a:pt x="331" y="1079"/>
                  </a:lnTo>
                  <a:lnTo>
                    <a:pt x="249" y="1101"/>
                  </a:lnTo>
                  <a:lnTo>
                    <a:pt x="197" y="1090"/>
                  </a:lnTo>
                  <a:lnTo>
                    <a:pt x="166" y="1079"/>
                  </a:lnTo>
                  <a:lnTo>
                    <a:pt x="135" y="1045"/>
                  </a:lnTo>
                  <a:lnTo>
                    <a:pt x="114" y="1011"/>
                  </a:lnTo>
                  <a:lnTo>
                    <a:pt x="104" y="966"/>
                  </a:lnTo>
                  <a:lnTo>
                    <a:pt x="104" y="933"/>
                  </a:lnTo>
                  <a:lnTo>
                    <a:pt x="114" y="899"/>
                  </a:lnTo>
                  <a:lnTo>
                    <a:pt x="125" y="899"/>
                  </a:lnTo>
                  <a:lnTo>
                    <a:pt x="218" y="641"/>
                  </a:lnTo>
                  <a:lnTo>
                    <a:pt x="238" y="596"/>
                  </a:lnTo>
                  <a:lnTo>
                    <a:pt x="259" y="528"/>
                  </a:lnTo>
                  <a:lnTo>
                    <a:pt x="269" y="506"/>
                  </a:lnTo>
                  <a:lnTo>
                    <a:pt x="269" y="450"/>
                  </a:lnTo>
                  <a:lnTo>
                    <a:pt x="259" y="427"/>
                  </a:lnTo>
                  <a:lnTo>
                    <a:pt x="238" y="416"/>
                  </a:lnTo>
                  <a:lnTo>
                    <a:pt x="228" y="416"/>
                  </a:lnTo>
                  <a:lnTo>
                    <a:pt x="166" y="438"/>
                  </a:lnTo>
                  <a:lnTo>
                    <a:pt x="114" y="506"/>
                  </a:lnTo>
                  <a:lnTo>
                    <a:pt x="62" y="618"/>
                  </a:lnTo>
                  <a:lnTo>
                    <a:pt x="42" y="641"/>
                  </a:lnTo>
                  <a:lnTo>
                    <a:pt x="11" y="641"/>
                  </a:lnTo>
                  <a:lnTo>
                    <a:pt x="0" y="629"/>
                  </a:lnTo>
                  <a:lnTo>
                    <a:pt x="0" y="618"/>
                  </a:lnTo>
                  <a:lnTo>
                    <a:pt x="31" y="517"/>
                  </a:lnTo>
                  <a:lnTo>
                    <a:pt x="73" y="450"/>
                  </a:lnTo>
                  <a:lnTo>
                    <a:pt x="135" y="393"/>
                  </a:lnTo>
                  <a:lnTo>
                    <a:pt x="218" y="371"/>
                  </a:lnTo>
                  <a:close/>
                  <a:moveTo>
                    <a:pt x="362" y="0"/>
                  </a:moveTo>
                  <a:lnTo>
                    <a:pt x="383" y="0"/>
                  </a:lnTo>
                  <a:lnTo>
                    <a:pt x="414" y="34"/>
                  </a:lnTo>
                  <a:lnTo>
                    <a:pt x="424" y="56"/>
                  </a:lnTo>
                  <a:lnTo>
                    <a:pt x="424" y="68"/>
                  </a:lnTo>
                  <a:lnTo>
                    <a:pt x="414" y="101"/>
                  </a:lnTo>
                  <a:lnTo>
                    <a:pt x="373" y="146"/>
                  </a:lnTo>
                  <a:lnTo>
                    <a:pt x="342" y="157"/>
                  </a:lnTo>
                  <a:lnTo>
                    <a:pt x="311" y="146"/>
                  </a:lnTo>
                  <a:lnTo>
                    <a:pt x="290" y="135"/>
                  </a:lnTo>
                  <a:lnTo>
                    <a:pt x="280" y="113"/>
                  </a:lnTo>
                  <a:lnTo>
                    <a:pt x="280" y="90"/>
                  </a:lnTo>
                  <a:lnTo>
                    <a:pt x="300" y="23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7749" y="4049"/>
              <a:ext cx="1427" cy="1551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34" y="0"/>
                </a:cxn>
                <a:cxn ang="0">
                  <a:pos x="745" y="23"/>
                </a:cxn>
                <a:cxn ang="0">
                  <a:pos x="755" y="34"/>
                </a:cxn>
                <a:cxn ang="0">
                  <a:pos x="755" y="731"/>
                </a:cxn>
                <a:cxn ang="0">
                  <a:pos x="1396" y="731"/>
                </a:cxn>
                <a:cxn ang="0">
                  <a:pos x="1407" y="742"/>
                </a:cxn>
                <a:cxn ang="0">
                  <a:pos x="1427" y="753"/>
                </a:cxn>
                <a:cxn ang="0">
                  <a:pos x="1427" y="798"/>
                </a:cxn>
                <a:cxn ang="0">
                  <a:pos x="1407" y="809"/>
                </a:cxn>
                <a:cxn ang="0">
                  <a:pos x="1396" y="821"/>
                </a:cxn>
                <a:cxn ang="0">
                  <a:pos x="755" y="821"/>
                </a:cxn>
                <a:cxn ang="0">
                  <a:pos x="755" y="1517"/>
                </a:cxn>
                <a:cxn ang="0">
                  <a:pos x="745" y="1528"/>
                </a:cxn>
                <a:cxn ang="0">
                  <a:pos x="734" y="1551"/>
                </a:cxn>
                <a:cxn ang="0">
                  <a:pos x="693" y="1551"/>
                </a:cxn>
                <a:cxn ang="0">
                  <a:pos x="683" y="1528"/>
                </a:cxn>
                <a:cxn ang="0">
                  <a:pos x="672" y="1517"/>
                </a:cxn>
                <a:cxn ang="0">
                  <a:pos x="672" y="821"/>
                </a:cxn>
                <a:cxn ang="0">
                  <a:pos x="31" y="821"/>
                </a:cxn>
                <a:cxn ang="0">
                  <a:pos x="21" y="809"/>
                </a:cxn>
                <a:cxn ang="0">
                  <a:pos x="0" y="798"/>
                </a:cxn>
                <a:cxn ang="0">
                  <a:pos x="0" y="753"/>
                </a:cxn>
                <a:cxn ang="0">
                  <a:pos x="21" y="742"/>
                </a:cxn>
                <a:cxn ang="0">
                  <a:pos x="31" y="731"/>
                </a:cxn>
                <a:cxn ang="0">
                  <a:pos x="672" y="731"/>
                </a:cxn>
                <a:cxn ang="0">
                  <a:pos x="672" y="34"/>
                </a:cxn>
                <a:cxn ang="0">
                  <a:pos x="683" y="23"/>
                </a:cxn>
                <a:cxn ang="0">
                  <a:pos x="693" y="0"/>
                </a:cxn>
              </a:cxnLst>
              <a:rect l="0" t="0" r="r" b="b"/>
              <a:pathLst>
                <a:path w="1427" h="1551">
                  <a:moveTo>
                    <a:pt x="693" y="0"/>
                  </a:moveTo>
                  <a:lnTo>
                    <a:pt x="734" y="0"/>
                  </a:lnTo>
                  <a:lnTo>
                    <a:pt x="745" y="23"/>
                  </a:lnTo>
                  <a:lnTo>
                    <a:pt x="755" y="34"/>
                  </a:lnTo>
                  <a:lnTo>
                    <a:pt x="755" y="731"/>
                  </a:lnTo>
                  <a:lnTo>
                    <a:pt x="1396" y="731"/>
                  </a:lnTo>
                  <a:lnTo>
                    <a:pt x="1407" y="742"/>
                  </a:lnTo>
                  <a:lnTo>
                    <a:pt x="1427" y="753"/>
                  </a:lnTo>
                  <a:lnTo>
                    <a:pt x="1427" y="798"/>
                  </a:lnTo>
                  <a:lnTo>
                    <a:pt x="1407" y="809"/>
                  </a:lnTo>
                  <a:lnTo>
                    <a:pt x="1396" y="821"/>
                  </a:lnTo>
                  <a:lnTo>
                    <a:pt x="755" y="821"/>
                  </a:lnTo>
                  <a:lnTo>
                    <a:pt x="755" y="1517"/>
                  </a:lnTo>
                  <a:lnTo>
                    <a:pt x="745" y="1528"/>
                  </a:lnTo>
                  <a:lnTo>
                    <a:pt x="734" y="1551"/>
                  </a:lnTo>
                  <a:lnTo>
                    <a:pt x="693" y="1551"/>
                  </a:lnTo>
                  <a:lnTo>
                    <a:pt x="683" y="1528"/>
                  </a:lnTo>
                  <a:lnTo>
                    <a:pt x="672" y="1517"/>
                  </a:lnTo>
                  <a:lnTo>
                    <a:pt x="672" y="821"/>
                  </a:lnTo>
                  <a:lnTo>
                    <a:pt x="31" y="821"/>
                  </a:lnTo>
                  <a:lnTo>
                    <a:pt x="21" y="809"/>
                  </a:lnTo>
                  <a:lnTo>
                    <a:pt x="0" y="798"/>
                  </a:lnTo>
                  <a:lnTo>
                    <a:pt x="0" y="753"/>
                  </a:lnTo>
                  <a:lnTo>
                    <a:pt x="21" y="742"/>
                  </a:lnTo>
                  <a:lnTo>
                    <a:pt x="31" y="731"/>
                  </a:lnTo>
                  <a:lnTo>
                    <a:pt x="672" y="731"/>
                  </a:lnTo>
                  <a:lnTo>
                    <a:pt x="672" y="34"/>
                  </a:lnTo>
                  <a:lnTo>
                    <a:pt x="683" y="23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9807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4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6" y="45"/>
                </a:cxn>
                <a:cxn ang="0">
                  <a:pos x="107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1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1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5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5" y="573"/>
                </a:cxn>
                <a:cxn ang="0">
                  <a:pos x="704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1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4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6" y="45"/>
                  </a:lnTo>
                  <a:lnTo>
                    <a:pt x="107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1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1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5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5" y="573"/>
                  </a:lnTo>
                  <a:lnTo>
                    <a:pt x="704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1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079" y="3645"/>
              <a:ext cx="383" cy="854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21" y="0"/>
                </a:cxn>
                <a:cxn ang="0">
                  <a:pos x="342" y="11"/>
                </a:cxn>
                <a:cxn ang="0">
                  <a:pos x="383" y="56"/>
                </a:cxn>
                <a:cxn ang="0">
                  <a:pos x="383" y="124"/>
                </a:cxn>
                <a:cxn ang="0">
                  <a:pos x="373" y="146"/>
                </a:cxn>
                <a:cxn ang="0">
                  <a:pos x="83" y="820"/>
                </a:cxn>
                <a:cxn ang="0">
                  <a:pos x="73" y="843"/>
                </a:cxn>
                <a:cxn ang="0">
                  <a:pos x="73" y="854"/>
                </a:cxn>
                <a:cxn ang="0">
                  <a:pos x="31" y="854"/>
                </a:cxn>
                <a:cxn ang="0">
                  <a:pos x="0" y="820"/>
                </a:cxn>
                <a:cxn ang="0">
                  <a:pos x="0" y="798"/>
                </a:cxn>
                <a:cxn ang="0">
                  <a:pos x="11" y="786"/>
                </a:cxn>
                <a:cxn ang="0">
                  <a:pos x="207" y="79"/>
                </a:cxn>
                <a:cxn ang="0">
                  <a:pos x="218" y="67"/>
                </a:cxn>
                <a:cxn ang="0">
                  <a:pos x="238" y="22"/>
                </a:cxn>
                <a:cxn ang="0">
                  <a:pos x="259" y="11"/>
                </a:cxn>
                <a:cxn ang="0">
                  <a:pos x="290" y="0"/>
                </a:cxn>
              </a:cxnLst>
              <a:rect l="0" t="0" r="r" b="b"/>
              <a:pathLst>
                <a:path w="383" h="854">
                  <a:moveTo>
                    <a:pt x="290" y="0"/>
                  </a:moveTo>
                  <a:lnTo>
                    <a:pt x="321" y="0"/>
                  </a:lnTo>
                  <a:lnTo>
                    <a:pt x="342" y="11"/>
                  </a:lnTo>
                  <a:lnTo>
                    <a:pt x="383" y="56"/>
                  </a:lnTo>
                  <a:lnTo>
                    <a:pt x="383" y="124"/>
                  </a:lnTo>
                  <a:lnTo>
                    <a:pt x="373" y="146"/>
                  </a:lnTo>
                  <a:lnTo>
                    <a:pt x="83" y="820"/>
                  </a:lnTo>
                  <a:lnTo>
                    <a:pt x="73" y="843"/>
                  </a:lnTo>
                  <a:lnTo>
                    <a:pt x="73" y="854"/>
                  </a:lnTo>
                  <a:lnTo>
                    <a:pt x="31" y="854"/>
                  </a:lnTo>
                  <a:lnTo>
                    <a:pt x="0" y="820"/>
                  </a:lnTo>
                  <a:lnTo>
                    <a:pt x="0" y="798"/>
                  </a:lnTo>
                  <a:lnTo>
                    <a:pt x="11" y="786"/>
                  </a:lnTo>
                  <a:lnTo>
                    <a:pt x="207" y="79"/>
                  </a:lnTo>
                  <a:lnTo>
                    <a:pt x="218" y="67"/>
                  </a:lnTo>
                  <a:lnTo>
                    <a:pt x="238" y="22"/>
                  </a:lnTo>
                  <a:lnTo>
                    <a:pt x="259" y="11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721" y="3667"/>
              <a:ext cx="496" cy="23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1" y="23"/>
                </a:cxn>
                <a:cxn ang="0">
                  <a:pos x="113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1" y="439"/>
                </a:cxn>
                <a:cxn ang="0">
                  <a:pos x="424" y="630"/>
                </a:cxn>
                <a:cxn ang="0">
                  <a:pos x="465" y="832"/>
                </a:cxn>
                <a:cxn ang="0">
                  <a:pos x="486" y="1000"/>
                </a:cxn>
                <a:cxn ang="0">
                  <a:pos x="496" y="1158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4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3" y="2247"/>
                </a:cxn>
                <a:cxn ang="0">
                  <a:pos x="51" y="2304"/>
                </a:cxn>
                <a:cxn ang="0">
                  <a:pos x="20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0" y="0"/>
                </a:cxn>
              </a:cxnLst>
              <a:rect l="0" t="0" r="r" b="b"/>
              <a:pathLst>
                <a:path w="496" h="2326">
                  <a:moveTo>
                    <a:pt x="20" y="0"/>
                  </a:moveTo>
                  <a:lnTo>
                    <a:pt x="51" y="23"/>
                  </a:lnTo>
                  <a:lnTo>
                    <a:pt x="113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1" y="439"/>
                  </a:lnTo>
                  <a:lnTo>
                    <a:pt x="424" y="630"/>
                  </a:lnTo>
                  <a:lnTo>
                    <a:pt x="465" y="832"/>
                  </a:lnTo>
                  <a:lnTo>
                    <a:pt x="486" y="1000"/>
                  </a:lnTo>
                  <a:lnTo>
                    <a:pt x="496" y="1158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4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3" y="2247"/>
                  </a:lnTo>
                  <a:lnTo>
                    <a:pt x="51" y="2304"/>
                  </a:lnTo>
                  <a:lnTo>
                    <a:pt x="20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13127" y="4555"/>
              <a:ext cx="1438" cy="539"/>
            </a:xfrm>
            <a:custGeom>
              <a:avLst/>
              <a:gdLst/>
              <a:ahLst/>
              <a:cxnLst>
                <a:cxn ang="0">
                  <a:pos x="52" y="449"/>
                </a:cxn>
                <a:cxn ang="0">
                  <a:pos x="1407" y="449"/>
                </a:cxn>
                <a:cxn ang="0">
                  <a:pos x="1417" y="461"/>
                </a:cxn>
                <a:cxn ang="0">
                  <a:pos x="1438" y="472"/>
                </a:cxn>
                <a:cxn ang="0">
                  <a:pos x="1438" y="517"/>
                </a:cxn>
                <a:cxn ang="0">
                  <a:pos x="1417" y="528"/>
                </a:cxn>
                <a:cxn ang="0">
                  <a:pos x="1407" y="539"/>
                </a:cxn>
                <a:cxn ang="0">
                  <a:pos x="52" y="539"/>
                </a:cxn>
                <a:cxn ang="0">
                  <a:pos x="42" y="528"/>
                </a:cxn>
                <a:cxn ang="0">
                  <a:pos x="21" y="517"/>
                </a:cxn>
                <a:cxn ang="0">
                  <a:pos x="21" y="472"/>
                </a:cxn>
                <a:cxn ang="0">
                  <a:pos x="42" y="461"/>
                </a:cxn>
                <a:cxn ang="0">
                  <a:pos x="52" y="449"/>
                </a:cxn>
                <a:cxn ang="0">
                  <a:pos x="31" y="0"/>
                </a:cxn>
                <a:cxn ang="0">
                  <a:pos x="1396" y="0"/>
                </a:cxn>
                <a:cxn ang="0">
                  <a:pos x="1407" y="11"/>
                </a:cxn>
                <a:cxn ang="0">
                  <a:pos x="1428" y="23"/>
                </a:cxn>
                <a:cxn ang="0">
                  <a:pos x="1428" y="67"/>
                </a:cxn>
                <a:cxn ang="0">
                  <a:pos x="1407" y="79"/>
                </a:cxn>
                <a:cxn ang="0">
                  <a:pos x="1396" y="90"/>
                </a:cxn>
                <a:cxn ang="0">
                  <a:pos x="31" y="90"/>
                </a:cxn>
                <a:cxn ang="0">
                  <a:pos x="21" y="79"/>
                </a:cxn>
                <a:cxn ang="0">
                  <a:pos x="0" y="67"/>
                </a:cxn>
                <a:cxn ang="0">
                  <a:pos x="0" y="23"/>
                </a:cxn>
                <a:cxn ang="0">
                  <a:pos x="21" y="11"/>
                </a:cxn>
                <a:cxn ang="0">
                  <a:pos x="31" y="0"/>
                </a:cxn>
              </a:cxnLst>
              <a:rect l="0" t="0" r="r" b="b"/>
              <a:pathLst>
                <a:path w="1438" h="539">
                  <a:moveTo>
                    <a:pt x="52" y="449"/>
                  </a:moveTo>
                  <a:lnTo>
                    <a:pt x="1407" y="449"/>
                  </a:lnTo>
                  <a:lnTo>
                    <a:pt x="1417" y="461"/>
                  </a:lnTo>
                  <a:lnTo>
                    <a:pt x="1438" y="472"/>
                  </a:lnTo>
                  <a:lnTo>
                    <a:pt x="1438" y="517"/>
                  </a:lnTo>
                  <a:lnTo>
                    <a:pt x="1417" y="528"/>
                  </a:lnTo>
                  <a:lnTo>
                    <a:pt x="1407" y="539"/>
                  </a:lnTo>
                  <a:lnTo>
                    <a:pt x="52" y="539"/>
                  </a:lnTo>
                  <a:lnTo>
                    <a:pt x="42" y="528"/>
                  </a:lnTo>
                  <a:lnTo>
                    <a:pt x="21" y="517"/>
                  </a:lnTo>
                  <a:lnTo>
                    <a:pt x="21" y="472"/>
                  </a:lnTo>
                  <a:lnTo>
                    <a:pt x="42" y="461"/>
                  </a:lnTo>
                  <a:lnTo>
                    <a:pt x="52" y="449"/>
                  </a:lnTo>
                  <a:close/>
                  <a:moveTo>
                    <a:pt x="31" y="0"/>
                  </a:moveTo>
                  <a:lnTo>
                    <a:pt x="1396" y="0"/>
                  </a:lnTo>
                  <a:lnTo>
                    <a:pt x="1407" y="11"/>
                  </a:lnTo>
                  <a:lnTo>
                    <a:pt x="1428" y="23"/>
                  </a:lnTo>
                  <a:lnTo>
                    <a:pt x="1428" y="67"/>
                  </a:lnTo>
                  <a:lnTo>
                    <a:pt x="1407" y="79"/>
                  </a:lnTo>
                  <a:lnTo>
                    <a:pt x="1396" y="90"/>
                  </a:lnTo>
                  <a:lnTo>
                    <a:pt x="31" y="90"/>
                  </a:lnTo>
                  <a:lnTo>
                    <a:pt x="21" y="79"/>
                  </a:lnTo>
                  <a:lnTo>
                    <a:pt x="0" y="67"/>
                  </a:lnTo>
                  <a:lnTo>
                    <a:pt x="0" y="23"/>
                  </a:lnTo>
                  <a:lnTo>
                    <a:pt x="21" y="1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15310" y="4387"/>
              <a:ext cx="1272" cy="1067"/>
            </a:xfrm>
            <a:custGeom>
              <a:avLst/>
              <a:gdLst/>
              <a:ahLst/>
              <a:cxnLst>
                <a:cxn ang="0">
                  <a:pos x="1210" y="11"/>
                </a:cxn>
                <a:cxn ang="0">
                  <a:pos x="1251" y="56"/>
                </a:cxn>
                <a:cxn ang="0">
                  <a:pos x="1272" y="157"/>
                </a:cxn>
                <a:cxn ang="0">
                  <a:pos x="1251" y="280"/>
                </a:cxn>
                <a:cxn ang="0">
                  <a:pos x="1199" y="539"/>
                </a:cxn>
                <a:cxn ang="0">
                  <a:pos x="1127" y="752"/>
                </a:cxn>
                <a:cxn ang="0">
                  <a:pos x="992" y="977"/>
                </a:cxn>
                <a:cxn ang="0">
                  <a:pos x="786" y="1067"/>
                </a:cxn>
                <a:cxn ang="0">
                  <a:pos x="620" y="999"/>
                </a:cxn>
                <a:cxn ang="0">
                  <a:pos x="548" y="820"/>
                </a:cxn>
                <a:cxn ang="0">
                  <a:pos x="413" y="999"/>
                </a:cxn>
                <a:cxn ang="0">
                  <a:pos x="217" y="1067"/>
                </a:cxn>
                <a:cxn ang="0">
                  <a:pos x="72" y="988"/>
                </a:cxn>
                <a:cxn ang="0">
                  <a:pos x="10" y="820"/>
                </a:cxn>
                <a:cxn ang="0">
                  <a:pos x="10" y="561"/>
                </a:cxn>
                <a:cxn ang="0">
                  <a:pos x="113" y="224"/>
                </a:cxn>
                <a:cxn ang="0">
                  <a:pos x="196" y="56"/>
                </a:cxn>
                <a:cxn ang="0">
                  <a:pos x="217" y="22"/>
                </a:cxn>
                <a:cxn ang="0">
                  <a:pos x="258" y="33"/>
                </a:cxn>
                <a:cxn ang="0">
                  <a:pos x="279" y="67"/>
                </a:cxn>
                <a:cxn ang="0">
                  <a:pos x="227" y="168"/>
                </a:cxn>
                <a:cxn ang="0">
                  <a:pos x="113" y="359"/>
                </a:cxn>
                <a:cxn ang="0">
                  <a:pos x="62" y="629"/>
                </a:cxn>
                <a:cxn ang="0">
                  <a:pos x="124" y="842"/>
                </a:cxn>
                <a:cxn ang="0">
                  <a:pos x="248" y="898"/>
                </a:cxn>
                <a:cxn ang="0">
                  <a:pos x="413" y="831"/>
                </a:cxn>
                <a:cxn ang="0">
                  <a:pos x="537" y="685"/>
                </a:cxn>
                <a:cxn ang="0">
                  <a:pos x="568" y="483"/>
                </a:cxn>
                <a:cxn ang="0">
                  <a:pos x="599" y="382"/>
                </a:cxn>
                <a:cxn ang="0">
                  <a:pos x="672" y="359"/>
                </a:cxn>
                <a:cxn ang="0">
                  <a:pos x="692" y="393"/>
                </a:cxn>
                <a:cxn ang="0">
                  <a:pos x="682" y="505"/>
                </a:cxn>
                <a:cxn ang="0">
                  <a:pos x="641" y="763"/>
                </a:cxn>
                <a:cxn ang="0">
                  <a:pos x="744" y="876"/>
                </a:cxn>
                <a:cxn ang="0">
                  <a:pos x="920" y="865"/>
                </a:cxn>
                <a:cxn ang="0">
                  <a:pos x="1075" y="707"/>
                </a:cxn>
                <a:cxn ang="0">
                  <a:pos x="1168" y="471"/>
                </a:cxn>
                <a:cxn ang="0">
                  <a:pos x="1168" y="292"/>
                </a:cxn>
                <a:cxn ang="0">
                  <a:pos x="1106" y="179"/>
                </a:cxn>
                <a:cxn ang="0">
                  <a:pos x="1075" y="112"/>
                </a:cxn>
                <a:cxn ang="0">
                  <a:pos x="1127" y="22"/>
                </a:cxn>
              </a:cxnLst>
              <a:rect l="0" t="0" r="r" b="b"/>
              <a:pathLst>
                <a:path w="1272" h="1067">
                  <a:moveTo>
                    <a:pt x="1189" y="0"/>
                  </a:moveTo>
                  <a:lnTo>
                    <a:pt x="1210" y="11"/>
                  </a:lnTo>
                  <a:lnTo>
                    <a:pt x="1241" y="22"/>
                  </a:lnTo>
                  <a:lnTo>
                    <a:pt x="1251" y="56"/>
                  </a:lnTo>
                  <a:lnTo>
                    <a:pt x="1272" y="101"/>
                  </a:lnTo>
                  <a:lnTo>
                    <a:pt x="1272" y="157"/>
                  </a:lnTo>
                  <a:lnTo>
                    <a:pt x="1261" y="179"/>
                  </a:lnTo>
                  <a:lnTo>
                    <a:pt x="1251" y="280"/>
                  </a:lnTo>
                  <a:lnTo>
                    <a:pt x="1230" y="415"/>
                  </a:lnTo>
                  <a:lnTo>
                    <a:pt x="1199" y="539"/>
                  </a:lnTo>
                  <a:lnTo>
                    <a:pt x="1158" y="662"/>
                  </a:lnTo>
                  <a:lnTo>
                    <a:pt x="1127" y="752"/>
                  </a:lnTo>
                  <a:lnTo>
                    <a:pt x="1065" y="876"/>
                  </a:lnTo>
                  <a:lnTo>
                    <a:pt x="992" y="977"/>
                  </a:lnTo>
                  <a:lnTo>
                    <a:pt x="899" y="1044"/>
                  </a:lnTo>
                  <a:lnTo>
                    <a:pt x="786" y="1067"/>
                  </a:lnTo>
                  <a:lnTo>
                    <a:pt x="692" y="1044"/>
                  </a:lnTo>
                  <a:lnTo>
                    <a:pt x="620" y="999"/>
                  </a:lnTo>
                  <a:lnTo>
                    <a:pt x="579" y="921"/>
                  </a:lnTo>
                  <a:lnTo>
                    <a:pt x="548" y="820"/>
                  </a:lnTo>
                  <a:lnTo>
                    <a:pt x="486" y="921"/>
                  </a:lnTo>
                  <a:lnTo>
                    <a:pt x="413" y="999"/>
                  </a:lnTo>
                  <a:lnTo>
                    <a:pt x="320" y="1044"/>
                  </a:lnTo>
                  <a:lnTo>
                    <a:pt x="217" y="1067"/>
                  </a:lnTo>
                  <a:lnTo>
                    <a:pt x="134" y="1044"/>
                  </a:lnTo>
                  <a:lnTo>
                    <a:pt x="72" y="988"/>
                  </a:lnTo>
                  <a:lnTo>
                    <a:pt x="31" y="921"/>
                  </a:lnTo>
                  <a:lnTo>
                    <a:pt x="10" y="820"/>
                  </a:lnTo>
                  <a:lnTo>
                    <a:pt x="0" y="730"/>
                  </a:lnTo>
                  <a:lnTo>
                    <a:pt x="10" y="561"/>
                  </a:lnTo>
                  <a:lnTo>
                    <a:pt x="51" y="393"/>
                  </a:lnTo>
                  <a:lnTo>
                    <a:pt x="113" y="224"/>
                  </a:lnTo>
                  <a:lnTo>
                    <a:pt x="186" y="78"/>
                  </a:lnTo>
                  <a:lnTo>
                    <a:pt x="196" y="56"/>
                  </a:lnTo>
                  <a:lnTo>
                    <a:pt x="206" y="44"/>
                  </a:lnTo>
                  <a:lnTo>
                    <a:pt x="217" y="22"/>
                  </a:lnTo>
                  <a:lnTo>
                    <a:pt x="237" y="22"/>
                  </a:lnTo>
                  <a:lnTo>
                    <a:pt x="258" y="33"/>
                  </a:lnTo>
                  <a:lnTo>
                    <a:pt x="268" y="44"/>
                  </a:lnTo>
                  <a:lnTo>
                    <a:pt x="279" y="67"/>
                  </a:lnTo>
                  <a:lnTo>
                    <a:pt x="258" y="101"/>
                  </a:lnTo>
                  <a:lnTo>
                    <a:pt x="227" y="168"/>
                  </a:lnTo>
                  <a:lnTo>
                    <a:pt x="165" y="247"/>
                  </a:lnTo>
                  <a:lnTo>
                    <a:pt x="113" y="359"/>
                  </a:lnTo>
                  <a:lnTo>
                    <a:pt x="82" y="483"/>
                  </a:lnTo>
                  <a:lnTo>
                    <a:pt x="62" y="629"/>
                  </a:lnTo>
                  <a:lnTo>
                    <a:pt x="82" y="786"/>
                  </a:lnTo>
                  <a:lnTo>
                    <a:pt x="124" y="842"/>
                  </a:lnTo>
                  <a:lnTo>
                    <a:pt x="175" y="887"/>
                  </a:lnTo>
                  <a:lnTo>
                    <a:pt x="248" y="898"/>
                  </a:lnTo>
                  <a:lnTo>
                    <a:pt x="341" y="876"/>
                  </a:lnTo>
                  <a:lnTo>
                    <a:pt x="413" y="831"/>
                  </a:lnTo>
                  <a:lnTo>
                    <a:pt x="475" y="763"/>
                  </a:lnTo>
                  <a:lnTo>
                    <a:pt x="537" y="685"/>
                  </a:lnTo>
                  <a:lnTo>
                    <a:pt x="548" y="584"/>
                  </a:lnTo>
                  <a:lnTo>
                    <a:pt x="568" y="483"/>
                  </a:lnTo>
                  <a:lnTo>
                    <a:pt x="589" y="404"/>
                  </a:lnTo>
                  <a:lnTo>
                    <a:pt x="599" y="382"/>
                  </a:lnTo>
                  <a:lnTo>
                    <a:pt x="620" y="359"/>
                  </a:lnTo>
                  <a:lnTo>
                    <a:pt x="672" y="359"/>
                  </a:lnTo>
                  <a:lnTo>
                    <a:pt x="682" y="370"/>
                  </a:lnTo>
                  <a:lnTo>
                    <a:pt x="692" y="393"/>
                  </a:lnTo>
                  <a:lnTo>
                    <a:pt x="692" y="415"/>
                  </a:lnTo>
                  <a:lnTo>
                    <a:pt x="682" y="505"/>
                  </a:lnTo>
                  <a:lnTo>
                    <a:pt x="620" y="685"/>
                  </a:lnTo>
                  <a:lnTo>
                    <a:pt x="641" y="763"/>
                  </a:lnTo>
                  <a:lnTo>
                    <a:pt x="682" y="831"/>
                  </a:lnTo>
                  <a:lnTo>
                    <a:pt x="744" y="876"/>
                  </a:lnTo>
                  <a:lnTo>
                    <a:pt x="827" y="887"/>
                  </a:lnTo>
                  <a:lnTo>
                    <a:pt x="920" y="865"/>
                  </a:lnTo>
                  <a:lnTo>
                    <a:pt x="1003" y="797"/>
                  </a:lnTo>
                  <a:lnTo>
                    <a:pt x="1075" y="707"/>
                  </a:lnTo>
                  <a:lnTo>
                    <a:pt x="1127" y="595"/>
                  </a:lnTo>
                  <a:lnTo>
                    <a:pt x="1168" y="471"/>
                  </a:lnTo>
                  <a:lnTo>
                    <a:pt x="1179" y="370"/>
                  </a:lnTo>
                  <a:lnTo>
                    <a:pt x="1168" y="292"/>
                  </a:lnTo>
                  <a:lnTo>
                    <a:pt x="1137" y="224"/>
                  </a:lnTo>
                  <a:lnTo>
                    <a:pt x="1106" y="179"/>
                  </a:lnTo>
                  <a:lnTo>
                    <a:pt x="1085" y="146"/>
                  </a:lnTo>
                  <a:lnTo>
                    <a:pt x="1075" y="112"/>
                  </a:lnTo>
                  <a:lnTo>
                    <a:pt x="1096" y="44"/>
                  </a:lnTo>
                  <a:lnTo>
                    <a:pt x="1127" y="2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16913" y="3667"/>
              <a:ext cx="496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7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5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4" y="1877"/>
                </a:cxn>
                <a:cxn ang="0">
                  <a:pos x="72" y="1686"/>
                </a:cxn>
                <a:cxn ang="0">
                  <a:pos x="20" y="1483"/>
                </a:cxn>
                <a:cxn ang="0">
                  <a:pos x="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1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4" y="23"/>
                </a:cxn>
                <a:cxn ang="0">
                  <a:pos x="475" y="0"/>
                </a:cxn>
              </a:cxnLst>
              <a:rect l="0" t="0" r="r" b="b"/>
              <a:pathLst>
                <a:path w="496" h="2315">
                  <a:moveTo>
                    <a:pt x="475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7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5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4" y="1877"/>
                  </a:lnTo>
                  <a:lnTo>
                    <a:pt x="72" y="1686"/>
                  </a:lnTo>
                  <a:lnTo>
                    <a:pt x="20" y="1483"/>
                  </a:lnTo>
                  <a:lnTo>
                    <a:pt x="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1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4" y="2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17564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5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5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18940" y="4409"/>
              <a:ext cx="248" cy="1449"/>
            </a:xfrm>
            <a:custGeom>
              <a:avLst/>
              <a:gdLst/>
              <a:ahLst/>
              <a:cxnLst>
                <a:cxn ang="0">
                  <a:pos x="134" y="753"/>
                </a:cxn>
                <a:cxn ang="0">
                  <a:pos x="186" y="775"/>
                </a:cxn>
                <a:cxn ang="0">
                  <a:pos x="227" y="820"/>
                </a:cxn>
                <a:cxn ang="0">
                  <a:pos x="238" y="876"/>
                </a:cxn>
                <a:cxn ang="0">
                  <a:pos x="248" y="944"/>
                </a:cxn>
                <a:cxn ang="0">
                  <a:pos x="248" y="989"/>
                </a:cxn>
                <a:cxn ang="0">
                  <a:pos x="227" y="1135"/>
                </a:cxn>
                <a:cxn ang="0">
                  <a:pos x="196" y="1270"/>
                </a:cxn>
                <a:cxn ang="0">
                  <a:pos x="144" y="1359"/>
                </a:cxn>
                <a:cxn ang="0">
                  <a:pos x="103" y="1427"/>
                </a:cxn>
                <a:cxn ang="0">
                  <a:pos x="72" y="1449"/>
                </a:cxn>
                <a:cxn ang="0">
                  <a:pos x="51" y="1427"/>
                </a:cxn>
                <a:cxn ang="0">
                  <a:pos x="51" y="1404"/>
                </a:cxn>
                <a:cxn ang="0">
                  <a:pos x="62" y="1393"/>
                </a:cxn>
                <a:cxn ang="0">
                  <a:pos x="144" y="1270"/>
                </a:cxn>
                <a:cxn ang="0">
                  <a:pos x="175" y="1146"/>
                </a:cxn>
                <a:cxn ang="0">
                  <a:pos x="196" y="1045"/>
                </a:cxn>
                <a:cxn ang="0">
                  <a:pos x="196" y="989"/>
                </a:cxn>
                <a:cxn ang="0">
                  <a:pos x="206" y="977"/>
                </a:cxn>
                <a:cxn ang="0">
                  <a:pos x="196" y="977"/>
                </a:cxn>
                <a:cxn ang="0">
                  <a:pos x="196" y="989"/>
                </a:cxn>
                <a:cxn ang="0">
                  <a:pos x="186" y="989"/>
                </a:cxn>
                <a:cxn ang="0">
                  <a:pos x="165" y="1000"/>
                </a:cxn>
                <a:cxn ang="0">
                  <a:pos x="134" y="1000"/>
                </a:cxn>
                <a:cxn ang="0">
                  <a:pos x="93" y="989"/>
                </a:cxn>
                <a:cxn ang="0">
                  <a:pos x="62" y="977"/>
                </a:cxn>
                <a:cxn ang="0">
                  <a:pos x="20" y="910"/>
                </a:cxn>
                <a:cxn ang="0">
                  <a:pos x="20" y="843"/>
                </a:cxn>
                <a:cxn ang="0">
                  <a:pos x="62" y="775"/>
                </a:cxn>
                <a:cxn ang="0">
                  <a:pos x="93" y="764"/>
                </a:cxn>
                <a:cxn ang="0">
                  <a:pos x="134" y="753"/>
                </a:cxn>
                <a:cxn ang="0">
                  <a:pos x="113" y="0"/>
                </a:cxn>
                <a:cxn ang="0">
                  <a:pos x="175" y="22"/>
                </a:cxn>
                <a:cxn ang="0">
                  <a:pos x="206" y="56"/>
                </a:cxn>
                <a:cxn ang="0">
                  <a:pos x="227" y="124"/>
                </a:cxn>
                <a:cxn ang="0">
                  <a:pos x="206" y="191"/>
                </a:cxn>
                <a:cxn ang="0">
                  <a:pos x="175" y="225"/>
                </a:cxn>
                <a:cxn ang="0">
                  <a:pos x="113" y="247"/>
                </a:cxn>
                <a:cxn ang="0">
                  <a:pos x="51" y="225"/>
                </a:cxn>
                <a:cxn ang="0">
                  <a:pos x="20" y="191"/>
                </a:cxn>
                <a:cxn ang="0">
                  <a:pos x="0" y="124"/>
                </a:cxn>
                <a:cxn ang="0">
                  <a:pos x="20" y="56"/>
                </a:cxn>
                <a:cxn ang="0">
                  <a:pos x="51" y="22"/>
                </a:cxn>
                <a:cxn ang="0">
                  <a:pos x="113" y="0"/>
                </a:cxn>
              </a:cxnLst>
              <a:rect l="0" t="0" r="r" b="b"/>
              <a:pathLst>
                <a:path w="248" h="1449">
                  <a:moveTo>
                    <a:pt x="134" y="753"/>
                  </a:moveTo>
                  <a:lnTo>
                    <a:pt x="186" y="775"/>
                  </a:lnTo>
                  <a:lnTo>
                    <a:pt x="227" y="820"/>
                  </a:lnTo>
                  <a:lnTo>
                    <a:pt x="238" y="876"/>
                  </a:lnTo>
                  <a:lnTo>
                    <a:pt x="248" y="944"/>
                  </a:lnTo>
                  <a:lnTo>
                    <a:pt x="248" y="989"/>
                  </a:lnTo>
                  <a:lnTo>
                    <a:pt x="227" y="1135"/>
                  </a:lnTo>
                  <a:lnTo>
                    <a:pt x="196" y="1270"/>
                  </a:lnTo>
                  <a:lnTo>
                    <a:pt x="144" y="1359"/>
                  </a:lnTo>
                  <a:lnTo>
                    <a:pt x="103" y="1427"/>
                  </a:lnTo>
                  <a:lnTo>
                    <a:pt x="72" y="1449"/>
                  </a:lnTo>
                  <a:lnTo>
                    <a:pt x="51" y="1427"/>
                  </a:lnTo>
                  <a:lnTo>
                    <a:pt x="51" y="1404"/>
                  </a:lnTo>
                  <a:lnTo>
                    <a:pt x="62" y="1393"/>
                  </a:lnTo>
                  <a:lnTo>
                    <a:pt x="144" y="1270"/>
                  </a:lnTo>
                  <a:lnTo>
                    <a:pt x="175" y="1146"/>
                  </a:lnTo>
                  <a:lnTo>
                    <a:pt x="196" y="1045"/>
                  </a:lnTo>
                  <a:lnTo>
                    <a:pt x="196" y="989"/>
                  </a:lnTo>
                  <a:lnTo>
                    <a:pt x="206" y="977"/>
                  </a:lnTo>
                  <a:lnTo>
                    <a:pt x="196" y="977"/>
                  </a:lnTo>
                  <a:lnTo>
                    <a:pt x="196" y="989"/>
                  </a:lnTo>
                  <a:lnTo>
                    <a:pt x="186" y="989"/>
                  </a:lnTo>
                  <a:lnTo>
                    <a:pt x="165" y="1000"/>
                  </a:lnTo>
                  <a:lnTo>
                    <a:pt x="134" y="1000"/>
                  </a:lnTo>
                  <a:lnTo>
                    <a:pt x="93" y="989"/>
                  </a:lnTo>
                  <a:lnTo>
                    <a:pt x="62" y="977"/>
                  </a:lnTo>
                  <a:lnTo>
                    <a:pt x="20" y="910"/>
                  </a:lnTo>
                  <a:lnTo>
                    <a:pt x="20" y="843"/>
                  </a:lnTo>
                  <a:lnTo>
                    <a:pt x="62" y="775"/>
                  </a:lnTo>
                  <a:lnTo>
                    <a:pt x="93" y="764"/>
                  </a:lnTo>
                  <a:lnTo>
                    <a:pt x="134" y="753"/>
                  </a:lnTo>
                  <a:close/>
                  <a:moveTo>
                    <a:pt x="113" y="0"/>
                  </a:moveTo>
                  <a:lnTo>
                    <a:pt x="175" y="22"/>
                  </a:lnTo>
                  <a:lnTo>
                    <a:pt x="206" y="56"/>
                  </a:lnTo>
                  <a:lnTo>
                    <a:pt x="227" y="124"/>
                  </a:lnTo>
                  <a:lnTo>
                    <a:pt x="206" y="191"/>
                  </a:lnTo>
                  <a:lnTo>
                    <a:pt x="175" y="225"/>
                  </a:lnTo>
                  <a:lnTo>
                    <a:pt x="113" y="247"/>
                  </a:lnTo>
                  <a:lnTo>
                    <a:pt x="51" y="225"/>
                  </a:lnTo>
                  <a:lnTo>
                    <a:pt x="20" y="191"/>
                  </a:lnTo>
                  <a:lnTo>
                    <a:pt x="0" y="124"/>
                  </a:lnTo>
                  <a:lnTo>
                    <a:pt x="20" y="56"/>
                  </a:lnTo>
                  <a:lnTo>
                    <a:pt x="51" y="2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19746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4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6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1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1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5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5" y="573"/>
                </a:cxn>
                <a:cxn ang="0">
                  <a:pos x="704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1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4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6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1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1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5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5" y="573"/>
                  </a:lnTo>
                  <a:lnTo>
                    <a:pt x="704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1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20894" y="4656"/>
              <a:ext cx="466" cy="1101"/>
            </a:xfrm>
            <a:custGeom>
              <a:avLst/>
              <a:gdLst/>
              <a:ahLst/>
              <a:cxnLst>
                <a:cxn ang="0">
                  <a:pos x="269" y="382"/>
                </a:cxn>
                <a:cxn ang="0">
                  <a:pos x="331" y="427"/>
                </a:cxn>
                <a:cxn ang="0">
                  <a:pos x="362" y="506"/>
                </a:cxn>
                <a:cxn ang="0">
                  <a:pos x="352" y="551"/>
                </a:cxn>
                <a:cxn ang="0">
                  <a:pos x="342" y="596"/>
                </a:cxn>
                <a:cxn ang="0">
                  <a:pos x="290" y="719"/>
                </a:cxn>
                <a:cxn ang="0">
                  <a:pos x="259" y="832"/>
                </a:cxn>
                <a:cxn ang="0">
                  <a:pos x="218" y="955"/>
                </a:cxn>
                <a:cxn ang="0">
                  <a:pos x="207" y="1023"/>
                </a:cxn>
                <a:cxn ang="0">
                  <a:pos x="228" y="1056"/>
                </a:cxn>
                <a:cxn ang="0">
                  <a:pos x="311" y="1034"/>
                </a:cxn>
                <a:cxn ang="0">
                  <a:pos x="414" y="854"/>
                </a:cxn>
                <a:cxn ang="0">
                  <a:pos x="455" y="832"/>
                </a:cxn>
                <a:cxn ang="0">
                  <a:pos x="466" y="854"/>
                </a:cxn>
                <a:cxn ang="0">
                  <a:pos x="393" y="1023"/>
                </a:cxn>
                <a:cxn ang="0">
                  <a:pos x="249" y="1101"/>
                </a:cxn>
                <a:cxn ang="0">
                  <a:pos x="166" y="1079"/>
                </a:cxn>
                <a:cxn ang="0">
                  <a:pos x="114" y="1011"/>
                </a:cxn>
                <a:cxn ang="0">
                  <a:pos x="104" y="933"/>
                </a:cxn>
                <a:cxn ang="0">
                  <a:pos x="124" y="899"/>
                </a:cxn>
                <a:cxn ang="0">
                  <a:pos x="238" y="596"/>
                </a:cxn>
                <a:cxn ang="0">
                  <a:pos x="269" y="506"/>
                </a:cxn>
                <a:cxn ang="0">
                  <a:pos x="259" y="427"/>
                </a:cxn>
                <a:cxn ang="0">
                  <a:pos x="228" y="416"/>
                </a:cxn>
                <a:cxn ang="0">
                  <a:pos x="114" y="506"/>
                </a:cxn>
                <a:cxn ang="0">
                  <a:pos x="42" y="641"/>
                </a:cxn>
                <a:cxn ang="0">
                  <a:pos x="0" y="629"/>
                </a:cxn>
                <a:cxn ang="0">
                  <a:pos x="31" y="517"/>
                </a:cxn>
                <a:cxn ang="0">
                  <a:pos x="135" y="393"/>
                </a:cxn>
                <a:cxn ang="0">
                  <a:pos x="362" y="0"/>
                </a:cxn>
                <a:cxn ang="0">
                  <a:pos x="414" y="34"/>
                </a:cxn>
                <a:cxn ang="0">
                  <a:pos x="424" y="68"/>
                </a:cxn>
                <a:cxn ang="0">
                  <a:pos x="404" y="124"/>
                </a:cxn>
                <a:cxn ang="0">
                  <a:pos x="342" y="157"/>
                </a:cxn>
                <a:cxn ang="0">
                  <a:pos x="280" y="113"/>
                </a:cxn>
                <a:cxn ang="0">
                  <a:pos x="290" y="56"/>
                </a:cxn>
                <a:cxn ang="0">
                  <a:pos x="331" y="11"/>
                </a:cxn>
              </a:cxnLst>
              <a:rect l="0" t="0" r="r" b="b"/>
              <a:pathLst>
                <a:path w="466" h="1101">
                  <a:moveTo>
                    <a:pt x="218" y="371"/>
                  </a:moveTo>
                  <a:lnTo>
                    <a:pt x="269" y="382"/>
                  </a:lnTo>
                  <a:lnTo>
                    <a:pt x="300" y="393"/>
                  </a:lnTo>
                  <a:lnTo>
                    <a:pt x="331" y="427"/>
                  </a:lnTo>
                  <a:lnTo>
                    <a:pt x="352" y="461"/>
                  </a:lnTo>
                  <a:lnTo>
                    <a:pt x="362" y="506"/>
                  </a:lnTo>
                  <a:lnTo>
                    <a:pt x="362" y="528"/>
                  </a:lnTo>
                  <a:lnTo>
                    <a:pt x="352" y="551"/>
                  </a:lnTo>
                  <a:lnTo>
                    <a:pt x="352" y="562"/>
                  </a:lnTo>
                  <a:lnTo>
                    <a:pt x="342" y="596"/>
                  </a:lnTo>
                  <a:lnTo>
                    <a:pt x="321" y="652"/>
                  </a:lnTo>
                  <a:lnTo>
                    <a:pt x="290" y="719"/>
                  </a:lnTo>
                  <a:lnTo>
                    <a:pt x="280" y="764"/>
                  </a:lnTo>
                  <a:lnTo>
                    <a:pt x="259" y="832"/>
                  </a:lnTo>
                  <a:lnTo>
                    <a:pt x="228" y="899"/>
                  </a:lnTo>
                  <a:lnTo>
                    <a:pt x="218" y="955"/>
                  </a:lnTo>
                  <a:lnTo>
                    <a:pt x="207" y="1000"/>
                  </a:lnTo>
                  <a:lnTo>
                    <a:pt x="207" y="1023"/>
                  </a:lnTo>
                  <a:lnTo>
                    <a:pt x="218" y="1045"/>
                  </a:lnTo>
                  <a:lnTo>
                    <a:pt x="228" y="1056"/>
                  </a:lnTo>
                  <a:lnTo>
                    <a:pt x="249" y="1056"/>
                  </a:lnTo>
                  <a:lnTo>
                    <a:pt x="311" y="1034"/>
                  </a:lnTo>
                  <a:lnTo>
                    <a:pt x="373" y="966"/>
                  </a:lnTo>
                  <a:lnTo>
                    <a:pt x="414" y="854"/>
                  </a:lnTo>
                  <a:lnTo>
                    <a:pt x="435" y="832"/>
                  </a:lnTo>
                  <a:lnTo>
                    <a:pt x="455" y="832"/>
                  </a:lnTo>
                  <a:lnTo>
                    <a:pt x="466" y="843"/>
                  </a:lnTo>
                  <a:lnTo>
                    <a:pt x="466" y="854"/>
                  </a:lnTo>
                  <a:lnTo>
                    <a:pt x="435" y="955"/>
                  </a:lnTo>
                  <a:lnTo>
                    <a:pt x="393" y="1023"/>
                  </a:lnTo>
                  <a:lnTo>
                    <a:pt x="331" y="1079"/>
                  </a:lnTo>
                  <a:lnTo>
                    <a:pt x="249" y="1101"/>
                  </a:lnTo>
                  <a:lnTo>
                    <a:pt x="197" y="1090"/>
                  </a:lnTo>
                  <a:lnTo>
                    <a:pt x="166" y="1079"/>
                  </a:lnTo>
                  <a:lnTo>
                    <a:pt x="135" y="1045"/>
                  </a:lnTo>
                  <a:lnTo>
                    <a:pt x="114" y="1011"/>
                  </a:lnTo>
                  <a:lnTo>
                    <a:pt x="104" y="966"/>
                  </a:lnTo>
                  <a:lnTo>
                    <a:pt x="104" y="933"/>
                  </a:lnTo>
                  <a:lnTo>
                    <a:pt x="114" y="899"/>
                  </a:lnTo>
                  <a:lnTo>
                    <a:pt x="124" y="899"/>
                  </a:lnTo>
                  <a:lnTo>
                    <a:pt x="218" y="641"/>
                  </a:lnTo>
                  <a:lnTo>
                    <a:pt x="238" y="596"/>
                  </a:lnTo>
                  <a:lnTo>
                    <a:pt x="259" y="528"/>
                  </a:lnTo>
                  <a:lnTo>
                    <a:pt x="269" y="506"/>
                  </a:lnTo>
                  <a:lnTo>
                    <a:pt x="269" y="450"/>
                  </a:lnTo>
                  <a:lnTo>
                    <a:pt x="259" y="427"/>
                  </a:lnTo>
                  <a:lnTo>
                    <a:pt x="238" y="416"/>
                  </a:lnTo>
                  <a:lnTo>
                    <a:pt x="228" y="416"/>
                  </a:lnTo>
                  <a:lnTo>
                    <a:pt x="166" y="438"/>
                  </a:lnTo>
                  <a:lnTo>
                    <a:pt x="114" y="506"/>
                  </a:lnTo>
                  <a:lnTo>
                    <a:pt x="62" y="618"/>
                  </a:lnTo>
                  <a:lnTo>
                    <a:pt x="42" y="641"/>
                  </a:lnTo>
                  <a:lnTo>
                    <a:pt x="11" y="641"/>
                  </a:lnTo>
                  <a:lnTo>
                    <a:pt x="0" y="629"/>
                  </a:lnTo>
                  <a:lnTo>
                    <a:pt x="0" y="618"/>
                  </a:lnTo>
                  <a:lnTo>
                    <a:pt x="31" y="517"/>
                  </a:lnTo>
                  <a:lnTo>
                    <a:pt x="73" y="450"/>
                  </a:lnTo>
                  <a:lnTo>
                    <a:pt x="135" y="393"/>
                  </a:lnTo>
                  <a:lnTo>
                    <a:pt x="218" y="371"/>
                  </a:lnTo>
                  <a:close/>
                  <a:moveTo>
                    <a:pt x="362" y="0"/>
                  </a:moveTo>
                  <a:lnTo>
                    <a:pt x="383" y="0"/>
                  </a:lnTo>
                  <a:lnTo>
                    <a:pt x="414" y="34"/>
                  </a:lnTo>
                  <a:lnTo>
                    <a:pt x="424" y="56"/>
                  </a:lnTo>
                  <a:lnTo>
                    <a:pt x="424" y="68"/>
                  </a:lnTo>
                  <a:lnTo>
                    <a:pt x="414" y="101"/>
                  </a:lnTo>
                  <a:lnTo>
                    <a:pt x="404" y="124"/>
                  </a:lnTo>
                  <a:lnTo>
                    <a:pt x="373" y="146"/>
                  </a:lnTo>
                  <a:lnTo>
                    <a:pt x="342" y="157"/>
                  </a:lnTo>
                  <a:lnTo>
                    <a:pt x="311" y="146"/>
                  </a:lnTo>
                  <a:lnTo>
                    <a:pt x="280" y="113"/>
                  </a:lnTo>
                  <a:lnTo>
                    <a:pt x="280" y="90"/>
                  </a:lnTo>
                  <a:lnTo>
                    <a:pt x="290" y="56"/>
                  </a:lnTo>
                  <a:lnTo>
                    <a:pt x="311" y="23"/>
                  </a:lnTo>
                  <a:lnTo>
                    <a:pt x="331" y="1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21639" y="3667"/>
              <a:ext cx="496" cy="23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3"/>
                </a:cxn>
                <a:cxn ang="0">
                  <a:pos x="114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2" y="439"/>
                </a:cxn>
                <a:cxn ang="0">
                  <a:pos x="424" y="630"/>
                </a:cxn>
                <a:cxn ang="0">
                  <a:pos x="476" y="832"/>
                </a:cxn>
                <a:cxn ang="0">
                  <a:pos x="496" y="1000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5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4" y="2247"/>
                </a:cxn>
                <a:cxn ang="0">
                  <a:pos x="52" y="2304"/>
                </a:cxn>
                <a:cxn ang="0">
                  <a:pos x="21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1" y="0"/>
                </a:cxn>
              </a:cxnLst>
              <a:rect l="0" t="0" r="r" b="b"/>
              <a:pathLst>
                <a:path w="496" h="2326">
                  <a:moveTo>
                    <a:pt x="21" y="0"/>
                  </a:moveTo>
                  <a:lnTo>
                    <a:pt x="52" y="23"/>
                  </a:lnTo>
                  <a:lnTo>
                    <a:pt x="114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2" y="439"/>
                  </a:lnTo>
                  <a:lnTo>
                    <a:pt x="424" y="630"/>
                  </a:lnTo>
                  <a:lnTo>
                    <a:pt x="476" y="832"/>
                  </a:lnTo>
                  <a:lnTo>
                    <a:pt x="496" y="1000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5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4" y="2247"/>
                  </a:lnTo>
                  <a:lnTo>
                    <a:pt x="52" y="2304"/>
                  </a:lnTo>
                  <a:lnTo>
                    <a:pt x="21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22921" y="4049"/>
              <a:ext cx="1428" cy="1551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35" y="0"/>
                </a:cxn>
                <a:cxn ang="0">
                  <a:pos x="745" y="23"/>
                </a:cxn>
                <a:cxn ang="0">
                  <a:pos x="755" y="34"/>
                </a:cxn>
                <a:cxn ang="0">
                  <a:pos x="755" y="731"/>
                </a:cxn>
                <a:cxn ang="0">
                  <a:pos x="1397" y="731"/>
                </a:cxn>
                <a:cxn ang="0">
                  <a:pos x="1407" y="742"/>
                </a:cxn>
                <a:cxn ang="0">
                  <a:pos x="1428" y="753"/>
                </a:cxn>
                <a:cxn ang="0">
                  <a:pos x="1428" y="798"/>
                </a:cxn>
                <a:cxn ang="0">
                  <a:pos x="1407" y="809"/>
                </a:cxn>
                <a:cxn ang="0">
                  <a:pos x="1397" y="821"/>
                </a:cxn>
                <a:cxn ang="0">
                  <a:pos x="755" y="821"/>
                </a:cxn>
                <a:cxn ang="0">
                  <a:pos x="755" y="1517"/>
                </a:cxn>
                <a:cxn ang="0">
                  <a:pos x="745" y="1528"/>
                </a:cxn>
                <a:cxn ang="0">
                  <a:pos x="735" y="1551"/>
                </a:cxn>
                <a:cxn ang="0">
                  <a:pos x="693" y="1551"/>
                </a:cxn>
                <a:cxn ang="0">
                  <a:pos x="683" y="1528"/>
                </a:cxn>
                <a:cxn ang="0">
                  <a:pos x="673" y="1517"/>
                </a:cxn>
                <a:cxn ang="0">
                  <a:pos x="673" y="821"/>
                </a:cxn>
                <a:cxn ang="0">
                  <a:pos x="32" y="821"/>
                </a:cxn>
                <a:cxn ang="0">
                  <a:pos x="21" y="809"/>
                </a:cxn>
                <a:cxn ang="0">
                  <a:pos x="0" y="798"/>
                </a:cxn>
                <a:cxn ang="0">
                  <a:pos x="0" y="753"/>
                </a:cxn>
                <a:cxn ang="0">
                  <a:pos x="21" y="742"/>
                </a:cxn>
                <a:cxn ang="0">
                  <a:pos x="32" y="731"/>
                </a:cxn>
                <a:cxn ang="0">
                  <a:pos x="673" y="731"/>
                </a:cxn>
                <a:cxn ang="0">
                  <a:pos x="673" y="34"/>
                </a:cxn>
                <a:cxn ang="0">
                  <a:pos x="683" y="23"/>
                </a:cxn>
                <a:cxn ang="0">
                  <a:pos x="693" y="0"/>
                </a:cxn>
              </a:cxnLst>
              <a:rect l="0" t="0" r="r" b="b"/>
              <a:pathLst>
                <a:path w="1428" h="1551">
                  <a:moveTo>
                    <a:pt x="693" y="0"/>
                  </a:moveTo>
                  <a:lnTo>
                    <a:pt x="735" y="0"/>
                  </a:lnTo>
                  <a:lnTo>
                    <a:pt x="745" y="23"/>
                  </a:lnTo>
                  <a:lnTo>
                    <a:pt x="755" y="34"/>
                  </a:lnTo>
                  <a:lnTo>
                    <a:pt x="755" y="731"/>
                  </a:lnTo>
                  <a:lnTo>
                    <a:pt x="1397" y="731"/>
                  </a:lnTo>
                  <a:lnTo>
                    <a:pt x="1407" y="742"/>
                  </a:lnTo>
                  <a:lnTo>
                    <a:pt x="1428" y="753"/>
                  </a:lnTo>
                  <a:lnTo>
                    <a:pt x="1428" y="798"/>
                  </a:lnTo>
                  <a:lnTo>
                    <a:pt x="1407" y="809"/>
                  </a:lnTo>
                  <a:lnTo>
                    <a:pt x="1397" y="821"/>
                  </a:lnTo>
                  <a:lnTo>
                    <a:pt x="755" y="821"/>
                  </a:lnTo>
                  <a:lnTo>
                    <a:pt x="755" y="1517"/>
                  </a:lnTo>
                  <a:lnTo>
                    <a:pt x="745" y="1528"/>
                  </a:lnTo>
                  <a:lnTo>
                    <a:pt x="735" y="1551"/>
                  </a:lnTo>
                  <a:lnTo>
                    <a:pt x="693" y="1551"/>
                  </a:lnTo>
                  <a:lnTo>
                    <a:pt x="683" y="1528"/>
                  </a:lnTo>
                  <a:lnTo>
                    <a:pt x="673" y="1517"/>
                  </a:lnTo>
                  <a:lnTo>
                    <a:pt x="673" y="821"/>
                  </a:lnTo>
                  <a:lnTo>
                    <a:pt x="32" y="821"/>
                  </a:lnTo>
                  <a:lnTo>
                    <a:pt x="21" y="809"/>
                  </a:lnTo>
                  <a:lnTo>
                    <a:pt x="0" y="798"/>
                  </a:lnTo>
                  <a:lnTo>
                    <a:pt x="0" y="753"/>
                  </a:lnTo>
                  <a:lnTo>
                    <a:pt x="21" y="742"/>
                  </a:lnTo>
                  <a:lnTo>
                    <a:pt x="32" y="731"/>
                  </a:lnTo>
                  <a:lnTo>
                    <a:pt x="673" y="731"/>
                  </a:lnTo>
                  <a:lnTo>
                    <a:pt x="673" y="34"/>
                  </a:lnTo>
                  <a:lnTo>
                    <a:pt x="683" y="23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25011" y="3780"/>
              <a:ext cx="1365" cy="1629"/>
            </a:xfrm>
            <a:custGeom>
              <a:avLst/>
              <a:gdLst/>
              <a:ahLst/>
              <a:cxnLst>
                <a:cxn ang="0">
                  <a:pos x="868" y="22"/>
                </a:cxn>
                <a:cxn ang="0">
                  <a:pos x="1158" y="168"/>
                </a:cxn>
                <a:cxn ang="0">
                  <a:pos x="1323" y="427"/>
                </a:cxn>
                <a:cxn ang="0">
                  <a:pos x="1323" y="753"/>
                </a:cxn>
                <a:cxn ang="0">
                  <a:pos x="1158" y="1090"/>
                </a:cxn>
                <a:cxn ang="0">
                  <a:pos x="1013" y="1359"/>
                </a:cxn>
                <a:cxn ang="0">
                  <a:pos x="1230" y="1483"/>
                </a:cxn>
                <a:cxn ang="0">
                  <a:pos x="1272" y="1472"/>
                </a:cxn>
                <a:cxn ang="0">
                  <a:pos x="1292" y="1427"/>
                </a:cxn>
                <a:cxn ang="0">
                  <a:pos x="1334" y="1258"/>
                </a:cxn>
                <a:cxn ang="0">
                  <a:pos x="1292" y="1629"/>
                </a:cxn>
                <a:cxn ang="0">
                  <a:pos x="889" y="1606"/>
                </a:cxn>
                <a:cxn ang="0">
                  <a:pos x="899" y="1449"/>
                </a:cxn>
                <a:cxn ang="0">
                  <a:pos x="993" y="1112"/>
                </a:cxn>
                <a:cxn ang="0">
                  <a:pos x="1096" y="741"/>
                </a:cxn>
                <a:cxn ang="0">
                  <a:pos x="1096" y="404"/>
                </a:cxn>
                <a:cxn ang="0">
                  <a:pos x="982" y="168"/>
                </a:cxn>
                <a:cxn ang="0">
                  <a:pos x="786" y="56"/>
                </a:cxn>
                <a:cxn ang="0">
                  <a:pos x="579" y="56"/>
                </a:cxn>
                <a:cxn ang="0">
                  <a:pos x="393" y="168"/>
                </a:cxn>
                <a:cxn ang="0">
                  <a:pos x="269" y="404"/>
                </a:cxn>
                <a:cxn ang="0">
                  <a:pos x="269" y="741"/>
                </a:cxn>
                <a:cxn ang="0">
                  <a:pos x="351" y="1067"/>
                </a:cxn>
                <a:cxn ang="0">
                  <a:pos x="444" y="1404"/>
                </a:cxn>
                <a:cxn ang="0">
                  <a:pos x="465" y="1606"/>
                </a:cxn>
                <a:cxn ang="0">
                  <a:pos x="72" y="1629"/>
                </a:cxn>
                <a:cxn ang="0">
                  <a:pos x="51" y="1258"/>
                </a:cxn>
                <a:cxn ang="0">
                  <a:pos x="93" y="1427"/>
                </a:cxn>
                <a:cxn ang="0">
                  <a:pos x="155" y="1483"/>
                </a:cxn>
                <a:cxn ang="0">
                  <a:pos x="372" y="1359"/>
                </a:cxn>
                <a:cxn ang="0">
                  <a:pos x="227" y="1090"/>
                </a:cxn>
                <a:cxn ang="0">
                  <a:pos x="93" y="842"/>
                </a:cxn>
                <a:cxn ang="0">
                  <a:pos x="41" y="584"/>
                </a:cxn>
                <a:cxn ang="0">
                  <a:pos x="165" y="236"/>
                </a:cxn>
                <a:cxn ang="0">
                  <a:pos x="486" y="34"/>
                </a:cxn>
              </a:cxnLst>
              <a:rect l="0" t="0" r="r" b="b"/>
              <a:pathLst>
                <a:path w="1365" h="1629">
                  <a:moveTo>
                    <a:pt x="693" y="0"/>
                  </a:moveTo>
                  <a:lnTo>
                    <a:pt x="868" y="22"/>
                  </a:lnTo>
                  <a:lnTo>
                    <a:pt x="1024" y="78"/>
                  </a:lnTo>
                  <a:lnTo>
                    <a:pt x="1158" y="168"/>
                  </a:lnTo>
                  <a:lnTo>
                    <a:pt x="1251" y="292"/>
                  </a:lnTo>
                  <a:lnTo>
                    <a:pt x="1323" y="427"/>
                  </a:lnTo>
                  <a:lnTo>
                    <a:pt x="1344" y="584"/>
                  </a:lnTo>
                  <a:lnTo>
                    <a:pt x="1323" y="753"/>
                  </a:lnTo>
                  <a:lnTo>
                    <a:pt x="1251" y="921"/>
                  </a:lnTo>
                  <a:lnTo>
                    <a:pt x="1158" y="1090"/>
                  </a:lnTo>
                  <a:lnTo>
                    <a:pt x="1075" y="1236"/>
                  </a:lnTo>
                  <a:lnTo>
                    <a:pt x="1013" y="1359"/>
                  </a:lnTo>
                  <a:lnTo>
                    <a:pt x="972" y="1483"/>
                  </a:lnTo>
                  <a:lnTo>
                    <a:pt x="1230" y="1483"/>
                  </a:lnTo>
                  <a:lnTo>
                    <a:pt x="1251" y="1472"/>
                  </a:lnTo>
                  <a:lnTo>
                    <a:pt x="1272" y="1472"/>
                  </a:lnTo>
                  <a:lnTo>
                    <a:pt x="1292" y="1449"/>
                  </a:lnTo>
                  <a:lnTo>
                    <a:pt x="1292" y="1427"/>
                  </a:lnTo>
                  <a:lnTo>
                    <a:pt x="1313" y="1370"/>
                  </a:lnTo>
                  <a:lnTo>
                    <a:pt x="1334" y="1258"/>
                  </a:lnTo>
                  <a:lnTo>
                    <a:pt x="1365" y="1258"/>
                  </a:lnTo>
                  <a:lnTo>
                    <a:pt x="1292" y="1629"/>
                  </a:lnTo>
                  <a:lnTo>
                    <a:pt x="899" y="1629"/>
                  </a:lnTo>
                  <a:lnTo>
                    <a:pt x="889" y="1606"/>
                  </a:lnTo>
                  <a:lnTo>
                    <a:pt x="889" y="1584"/>
                  </a:lnTo>
                  <a:lnTo>
                    <a:pt x="899" y="1449"/>
                  </a:lnTo>
                  <a:lnTo>
                    <a:pt x="961" y="1202"/>
                  </a:lnTo>
                  <a:lnTo>
                    <a:pt x="993" y="1112"/>
                  </a:lnTo>
                  <a:lnTo>
                    <a:pt x="1055" y="921"/>
                  </a:lnTo>
                  <a:lnTo>
                    <a:pt x="1096" y="741"/>
                  </a:lnTo>
                  <a:lnTo>
                    <a:pt x="1117" y="573"/>
                  </a:lnTo>
                  <a:lnTo>
                    <a:pt x="1096" y="404"/>
                  </a:lnTo>
                  <a:lnTo>
                    <a:pt x="1055" y="281"/>
                  </a:lnTo>
                  <a:lnTo>
                    <a:pt x="982" y="168"/>
                  </a:lnTo>
                  <a:lnTo>
                    <a:pt x="889" y="101"/>
                  </a:lnTo>
                  <a:lnTo>
                    <a:pt x="786" y="56"/>
                  </a:lnTo>
                  <a:lnTo>
                    <a:pt x="682" y="45"/>
                  </a:lnTo>
                  <a:lnTo>
                    <a:pt x="579" y="56"/>
                  </a:lnTo>
                  <a:lnTo>
                    <a:pt x="486" y="101"/>
                  </a:lnTo>
                  <a:lnTo>
                    <a:pt x="393" y="168"/>
                  </a:lnTo>
                  <a:lnTo>
                    <a:pt x="320" y="269"/>
                  </a:lnTo>
                  <a:lnTo>
                    <a:pt x="269" y="404"/>
                  </a:lnTo>
                  <a:lnTo>
                    <a:pt x="248" y="573"/>
                  </a:lnTo>
                  <a:lnTo>
                    <a:pt x="269" y="741"/>
                  </a:lnTo>
                  <a:lnTo>
                    <a:pt x="310" y="921"/>
                  </a:lnTo>
                  <a:lnTo>
                    <a:pt x="351" y="1067"/>
                  </a:lnTo>
                  <a:lnTo>
                    <a:pt x="403" y="1224"/>
                  </a:lnTo>
                  <a:lnTo>
                    <a:pt x="444" y="1404"/>
                  </a:lnTo>
                  <a:lnTo>
                    <a:pt x="465" y="1584"/>
                  </a:lnTo>
                  <a:lnTo>
                    <a:pt x="465" y="1606"/>
                  </a:lnTo>
                  <a:lnTo>
                    <a:pt x="455" y="1629"/>
                  </a:lnTo>
                  <a:lnTo>
                    <a:pt x="72" y="1629"/>
                  </a:lnTo>
                  <a:lnTo>
                    <a:pt x="0" y="1258"/>
                  </a:lnTo>
                  <a:lnTo>
                    <a:pt x="51" y="1258"/>
                  </a:lnTo>
                  <a:lnTo>
                    <a:pt x="72" y="1348"/>
                  </a:lnTo>
                  <a:lnTo>
                    <a:pt x="93" y="1427"/>
                  </a:lnTo>
                  <a:lnTo>
                    <a:pt x="134" y="1472"/>
                  </a:lnTo>
                  <a:lnTo>
                    <a:pt x="155" y="1483"/>
                  </a:lnTo>
                  <a:lnTo>
                    <a:pt x="413" y="1483"/>
                  </a:lnTo>
                  <a:lnTo>
                    <a:pt x="372" y="1359"/>
                  </a:lnTo>
                  <a:lnTo>
                    <a:pt x="310" y="1236"/>
                  </a:lnTo>
                  <a:lnTo>
                    <a:pt x="227" y="1090"/>
                  </a:lnTo>
                  <a:lnTo>
                    <a:pt x="155" y="966"/>
                  </a:lnTo>
                  <a:lnTo>
                    <a:pt x="93" y="842"/>
                  </a:lnTo>
                  <a:lnTo>
                    <a:pt x="51" y="719"/>
                  </a:lnTo>
                  <a:lnTo>
                    <a:pt x="41" y="584"/>
                  </a:lnTo>
                  <a:lnTo>
                    <a:pt x="72" y="393"/>
                  </a:lnTo>
                  <a:lnTo>
                    <a:pt x="165" y="236"/>
                  </a:lnTo>
                  <a:lnTo>
                    <a:pt x="300" y="112"/>
                  </a:lnTo>
                  <a:lnTo>
                    <a:pt x="486" y="3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6707" y="3667"/>
              <a:ext cx="496" cy="2315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8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6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5" y="1877"/>
                </a:cxn>
                <a:cxn ang="0">
                  <a:pos x="72" y="1686"/>
                </a:cxn>
                <a:cxn ang="0">
                  <a:pos x="31" y="1483"/>
                </a:cxn>
                <a:cxn ang="0">
                  <a:pos x="1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2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5" y="23"/>
                </a:cxn>
                <a:cxn ang="0">
                  <a:pos x="476" y="0"/>
                </a:cxn>
              </a:cxnLst>
              <a:rect l="0" t="0" r="r" b="b"/>
              <a:pathLst>
                <a:path w="496" h="2315">
                  <a:moveTo>
                    <a:pt x="476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8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6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5" y="1877"/>
                  </a:lnTo>
                  <a:lnTo>
                    <a:pt x="72" y="1686"/>
                  </a:lnTo>
                  <a:lnTo>
                    <a:pt x="31" y="1483"/>
                  </a:lnTo>
                  <a:lnTo>
                    <a:pt x="1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2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5" y="23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7348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5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3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5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3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8672" y="3667"/>
              <a:ext cx="496" cy="23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3"/>
                </a:cxn>
                <a:cxn ang="0">
                  <a:pos x="114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2" y="439"/>
                </a:cxn>
                <a:cxn ang="0">
                  <a:pos x="424" y="630"/>
                </a:cxn>
                <a:cxn ang="0">
                  <a:pos x="476" y="832"/>
                </a:cxn>
                <a:cxn ang="0">
                  <a:pos x="496" y="1000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5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4" y="2247"/>
                </a:cxn>
                <a:cxn ang="0">
                  <a:pos x="52" y="2304"/>
                </a:cxn>
                <a:cxn ang="0">
                  <a:pos x="21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1" y="0"/>
                </a:cxn>
              </a:cxnLst>
              <a:rect l="0" t="0" r="r" b="b"/>
              <a:pathLst>
                <a:path w="496" h="2326">
                  <a:moveTo>
                    <a:pt x="21" y="0"/>
                  </a:moveTo>
                  <a:lnTo>
                    <a:pt x="52" y="23"/>
                  </a:lnTo>
                  <a:lnTo>
                    <a:pt x="114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2" y="439"/>
                  </a:lnTo>
                  <a:lnTo>
                    <a:pt x="424" y="630"/>
                  </a:lnTo>
                  <a:lnTo>
                    <a:pt x="476" y="832"/>
                  </a:lnTo>
                  <a:lnTo>
                    <a:pt x="496" y="1000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5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4" y="2247"/>
                  </a:lnTo>
                  <a:lnTo>
                    <a:pt x="52" y="2304"/>
                  </a:lnTo>
                  <a:lnTo>
                    <a:pt x="21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29613" y="3667"/>
              <a:ext cx="476" cy="2326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34" y="0"/>
                </a:cxn>
                <a:cxn ang="0">
                  <a:pos x="455" y="12"/>
                </a:cxn>
                <a:cxn ang="0">
                  <a:pos x="465" y="23"/>
                </a:cxn>
                <a:cxn ang="0">
                  <a:pos x="476" y="45"/>
                </a:cxn>
                <a:cxn ang="0">
                  <a:pos x="476" y="68"/>
                </a:cxn>
                <a:cxn ang="0">
                  <a:pos x="465" y="90"/>
                </a:cxn>
                <a:cxn ang="0">
                  <a:pos x="465" y="102"/>
                </a:cxn>
                <a:cxn ang="0">
                  <a:pos x="83" y="1169"/>
                </a:cxn>
                <a:cxn ang="0">
                  <a:pos x="465" y="2247"/>
                </a:cxn>
                <a:cxn ang="0">
                  <a:pos x="476" y="2259"/>
                </a:cxn>
                <a:cxn ang="0">
                  <a:pos x="476" y="2281"/>
                </a:cxn>
                <a:cxn ang="0">
                  <a:pos x="465" y="2304"/>
                </a:cxn>
                <a:cxn ang="0">
                  <a:pos x="455" y="2315"/>
                </a:cxn>
                <a:cxn ang="0">
                  <a:pos x="434" y="2326"/>
                </a:cxn>
                <a:cxn ang="0">
                  <a:pos x="414" y="2326"/>
                </a:cxn>
                <a:cxn ang="0">
                  <a:pos x="403" y="2304"/>
                </a:cxn>
                <a:cxn ang="0">
                  <a:pos x="393" y="2292"/>
                </a:cxn>
                <a:cxn ang="0">
                  <a:pos x="383" y="2270"/>
                </a:cxn>
                <a:cxn ang="0">
                  <a:pos x="10" y="1203"/>
                </a:cxn>
                <a:cxn ang="0">
                  <a:pos x="0" y="1191"/>
                </a:cxn>
                <a:cxn ang="0">
                  <a:pos x="0" y="1146"/>
                </a:cxn>
                <a:cxn ang="0">
                  <a:pos x="10" y="1135"/>
                </a:cxn>
                <a:cxn ang="0">
                  <a:pos x="10" y="1124"/>
                </a:cxn>
                <a:cxn ang="0">
                  <a:pos x="383" y="57"/>
                </a:cxn>
                <a:cxn ang="0">
                  <a:pos x="393" y="34"/>
                </a:cxn>
                <a:cxn ang="0">
                  <a:pos x="424" y="0"/>
                </a:cxn>
              </a:cxnLst>
              <a:rect l="0" t="0" r="r" b="b"/>
              <a:pathLst>
                <a:path w="476" h="2326">
                  <a:moveTo>
                    <a:pt x="424" y="0"/>
                  </a:moveTo>
                  <a:lnTo>
                    <a:pt x="434" y="0"/>
                  </a:lnTo>
                  <a:lnTo>
                    <a:pt x="455" y="12"/>
                  </a:lnTo>
                  <a:lnTo>
                    <a:pt x="465" y="23"/>
                  </a:lnTo>
                  <a:lnTo>
                    <a:pt x="476" y="45"/>
                  </a:lnTo>
                  <a:lnTo>
                    <a:pt x="476" y="68"/>
                  </a:lnTo>
                  <a:lnTo>
                    <a:pt x="465" y="90"/>
                  </a:lnTo>
                  <a:lnTo>
                    <a:pt x="465" y="102"/>
                  </a:lnTo>
                  <a:lnTo>
                    <a:pt x="83" y="1169"/>
                  </a:lnTo>
                  <a:lnTo>
                    <a:pt x="465" y="2247"/>
                  </a:lnTo>
                  <a:lnTo>
                    <a:pt x="476" y="2259"/>
                  </a:lnTo>
                  <a:lnTo>
                    <a:pt x="476" y="2281"/>
                  </a:lnTo>
                  <a:lnTo>
                    <a:pt x="465" y="2304"/>
                  </a:lnTo>
                  <a:lnTo>
                    <a:pt x="455" y="2315"/>
                  </a:lnTo>
                  <a:lnTo>
                    <a:pt x="434" y="2326"/>
                  </a:lnTo>
                  <a:lnTo>
                    <a:pt x="414" y="2326"/>
                  </a:lnTo>
                  <a:lnTo>
                    <a:pt x="403" y="2304"/>
                  </a:lnTo>
                  <a:lnTo>
                    <a:pt x="393" y="2292"/>
                  </a:lnTo>
                  <a:lnTo>
                    <a:pt x="383" y="2270"/>
                  </a:lnTo>
                  <a:lnTo>
                    <a:pt x="10" y="1203"/>
                  </a:lnTo>
                  <a:lnTo>
                    <a:pt x="0" y="1191"/>
                  </a:lnTo>
                  <a:lnTo>
                    <a:pt x="0" y="1146"/>
                  </a:lnTo>
                  <a:lnTo>
                    <a:pt x="10" y="1135"/>
                  </a:lnTo>
                  <a:lnTo>
                    <a:pt x="10" y="1124"/>
                  </a:lnTo>
                  <a:lnTo>
                    <a:pt x="383" y="57"/>
                  </a:lnTo>
                  <a:lnTo>
                    <a:pt x="393" y="34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30234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599" y="79"/>
                </a:cxn>
                <a:cxn ang="0">
                  <a:pos x="661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5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3" y="304"/>
                </a:cxn>
                <a:cxn ang="0">
                  <a:pos x="930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5" y="955"/>
                </a:cxn>
                <a:cxn ang="0">
                  <a:pos x="775" y="989"/>
                </a:cxn>
                <a:cxn ang="0">
                  <a:pos x="765" y="1079"/>
                </a:cxn>
                <a:cxn ang="0">
                  <a:pos x="682" y="1438"/>
                </a:cxn>
                <a:cxn ang="0">
                  <a:pos x="661" y="1506"/>
                </a:cxn>
                <a:cxn ang="0">
                  <a:pos x="651" y="1517"/>
                </a:cxn>
                <a:cxn ang="0">
                  <a:pos x="630" y="1528"/>
                </a:cxn>
                <a:cxn ang="0">
                  <a:pos x="620" y="1528"/>
                </a:cxn>
                <a:cxn ang="0">
                  <a:pos x="610" y="1517"/>
                </a:cxn>
                <a:cxn ang="0">
                  <a:pos x="599" y="1495"/>
                </a:cxn>
                <a:cxn ang="0">
                  <a:pos x="599" y="1483"/>
                </a:cxn>
                <a:cxn ang="0">
                  <a:pos x="610" y="1427"/>
                </a:cxn>
                <a:cxn ang="0">
                  <a:pos x="620" y="1337"/>
                </a:cxn>
                <a:cxn ang="0">
                  <a:pos x="651" y="1225"/>
                </a:cxn>
                <a:cxn ang="0">
                  <a:pos x="682" y="1101"/>
                </a:cxn>
                <a:cxn ang="0">
                  <a:pos x="713" y="989"/>
                </a:cxn>
                <a:cxn ang="0">
                  <a:pos x="734" y="944"/>
                </a:cxn>
                <a:cxn ang="0">
                  <a:pos x="744" y="877"/>
                </a:cxn>
                <a:cxn ang="0">
                  <a:pos x="744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1" y="349"/>
                </a:cxn>
                <a:cxn ang="0">
                  <a:pos x="599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7" y="214"/>
                </a:cxn>
                <a:cxn ang="0">
                  <a:pos x="165" y="259"/>
                </a:cxn>
                <a:cxn ang="0">
                  <a:pos x="103" y="337"/>
                </a:cxn>
                <a:cxn ang="0">
                  <a:pos x="51" y="450"/>
                </a:cxn>
                <a:cxn ang="0">
                  <a:pos x="51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1" y="281"/>
                </a:cxn>
                <a:cxn ang="0">
                  <a:pos x="113" y="180"/>
                </a:cxn>
                <a:cxn ang="0">
                  <a:pos x="196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599" y="79"/>
                  </a:lnTo>
                  <a:lnTo>
                    <a:pt x="661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5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3" y="304"/>
                  </a:lnTo>
                  <a:lnTo>
                    <a:pt x="930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5" y="955"/>
                  </a:lnTo>
                  <a:lnTo>
                    <a:pt x="775" y="989"/>
                  </a:lnTo>
                  <a:lnTo>
                    <a:pt x="765" y="1079"/>
                  </a:lnTo>
                  <a:lnTo>
                    <a:pt x="682" y="1438"/>
                  </a:lnTo>
                  <a:lnTo>
                    <a:pt x="661" y="1506"/>
                  </a:lnTo>
                  <a:lnTo>
                    <a:pt x="651" y="1517"/>
                  </a:lnTo>
                  <a:lnTo>
                    <a:pt x="630" y="1528"/>
                  </a:lnTo>
                  <a:lnTo>
                    <a:pt x="620" y="1528"/>
                  </a:lnTo>
                  <a:lnTo>
                    <a:pt x="610" y="1517"/>
                  </a:lnTo>
                  <a:lnTo>
                    <a:pt x="599" y="1495"/>
                  </a:lnTo>
                  <a:lnTo>
                    <a:pt x="599" y="1483"/>
                  </a:lnTo>
                  <a:lnTo>
                    <a:pt x="610" y="1427"/>
                  </a:lnTo>
                  <a:lnTo>
                    <a:pt x="620" y="1337"/>
                  </a:lnTo>
                  <a:lnTo>
                    <a:pt x="651" y="1225"/>
                  </a:lnTo>
                  <a:lnTo>
                    <a:pt x="682" y="1101"/>
                  </a:lnTo>
                  <a:lnTo>
                    <a:pt x="713" y="989"/>
                  </a:lnTo>
                  <a:lnTo>
                    <a:pt x="734" y="944"/>
                  </a:lnTo>
                  <a:lnTo>
                    <a:pt x="744" y="877"/>
                  </a:lnTo>
                  <a:lnTo>
                    <a:pt x="744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1" y="349"/>
                  </a:lnTo>
                  <a:lnTo>
                    <a:pt x="599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7" y="214"/>
                  </a:lnTo>
                  <a:lnTo>
                    <a:pt x="165" y="259"/>
                  </a:lnTo>
                  <a:lnTo>
                    <a:pt x="103" y="337"/>
                  </a:lnTo>
                  <a:lnTo>
                    <a:pt x="51" y="450"/>
                  </a:lnTo>
                  <a:lnTo>
                    <a:pt x="51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1" y="281"/>
                  </a:lnTo>
                  <a:lnTo>
                    <a:pt x="113" y="180"/>
                  </a:lnTo>
                  <a:lnTo>
                    <a:pt x="196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31619" y="5173"/>
              <a:ext cx="249" cy="68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66" y="11"/>
                </a:cxn>
                <a:cxn ang="0">
                  <a:pos x="218" y="56"/>
                </a:cxn>
                <a:cxn ang="0">
                  <a:pos x="238" y="135"/>
                </a:cxn>
                <a:cxn ang="0">
                  <a:pos x="249" y="236"/>
                </a:cxn>
                <a:cxn ang="0">
                  <a:pos x="228" y="382"/>
                </a:cxn>
                <a:cxn ang="0">
                  <a:pos x="187" y="506"/>
                </a:cxn>
                <a:cxn ang="0">
                  <a:pos x="135" y="607"/>
                </a:cxn>
                <a:cxn ang="0">
                  <a:pos x="83" y="663"/>
                </a:cxn>
                <a:cxn ang="0">
                  <a:pos x="52" y="685"/>
                </a:cxn>
                <a:cxn ang="0">
                  <a:pos x="31" y="663"/>
                </a:cxn>
                <a:cxn ang="0">
                  <a:pos x="31" y="652"/>
                </a:cxn>
                <a:cxn ang="0">
                  <a:pos x="52" y="629"/>
                </a:cxn>
                <a:cxn ang="0">
                  <a:pos x="125" y="528"/>
                </a:cxn>
                <a:cxn ang="0">
                  <a:pos x="176" y="393"/>
                </a:cxn>
                <a:cxn ang="0">
                  <a:pos x="197" y="236"/>
                </a:cxn>
                <a:cxn ang="0">
                  <a:pos x="197" y="202"/>
                </a:cxn>
                <a:cxn ang="0">
                  <a:pos x="166" y="236"/>
                </a:cxn>
                <a:cxn ang="0">
                  <a:pos x="135" y="247"/>
                </a:cxn>
                <a:cxn ang="0">
                  <a:pos x="114" y="247"/>
                </a:cxn>
                <a:cxn ang="0">
                  <a:pos x="73" y="236"/>
                </a:cxn>
                <a:cxn ang="0">
                  <a:pos x="42" y="225"/>
                </a:cxn>
                <a:cxn ang="0">
                  <a:pos x="0" y="157"/>
                </a:cxn>
                <a:cxn ang="0">
                  <a:pos x="0" y="90"/>
                </a:cxn>
                <a:cxn ang="0">
                  <a:pos x="42" y="22"/>
                </a:cxn>
                <a:cxn ang="0">
                  <a:pos x="73" y="11"/>
                </a:cxn>
                <a:cxn ang="0">
                  <a:pos x="114" y="0"/>
                </a:cxn>
              </a:cxnLst>
              <a:rect l="0" t="0" r="r" b="b"/>
              <a:pathLst>
                <a:path w="249" h="685">
                  <a:moveTo>
                    <a:pt x="114" y="0"/>
                  </a:moveTo>
                  <a:lnTo>
                    <a:pt x="166" y="11"/>
                  </a:lnTo>
                  <a:lnTo>
                    <a:pt x="218" y="56"/>
                  </a:lnTo>
                  <a:lnTo>
                    <a:pt x="238" y="135"/>
                  </a:lnTo>
                  <a:lnTo>
                    <a:pt x="249" y="236"/>
                  </a:lnTo>
                  <a:lnTo>
                    <a:pt x="228" y="382"/>
                  </a:lnTo>
                  <a:lnTo>
                    <a:pt x="187" y="506"/>
                  </a:lnTo>
                  <a:lnTo>
                    <a:pt x="135" y="607"/>
                  </a:lnTo>
                  <a:lnTo>
                    <a:pt x="83" y="663"/>
                  </a:lnTo>
                  <a:lnTo>
                    <a:pt x="52" y="685"/>
                  </a:lnTo>
                  <a:lnTo>
                    <a:pt x="31" y="663"/>
                  </a:lnTo>
                  <a:lnTo>
                    <a:pt x="31" y="652"/>
                  </a:lnTo>
                  <a:lnTo>
                    <a:pt x="52" y="629"/>
                  </a:lnTo>
                  <a:lnTo>
                    <a:pt x="125" y="528"/>
                  </a:lnTo>
                  <a:lnTo>
                    <a:pt x="176" y="393"/>
                  </a:lnTo>
                  <a:lnTo>
                    <a:pt x="197" y="236"/>
                  </a:lnTo>
                  <a:lnTo>
                    <a:pt x="197" y="202"/>
                  </a:lnTo>
                  <a:lnTo>
                    <a:pt x="166" y="236"/>
                  </a:lnTo>
                  <a:lnTo>
                    <a:pt x="135" y="247"/>
                  </a:lnTo>
                  <a:lnTo>
                    <a:pt x="114" y="247"/>
                  </a:lnTo>
                  <a:lnTo>
                    <a:pt x="73" y="236"/>
                  </a:lnTo>
                  <a:lnTo>
                    <a:pt x="42" y="225"/>
                  </a:lnTo>
                  <a:lnTo>
                    <a:pt x="0" y="157"/>
                  </a:lnTo>
                  <a:lnTo>
                    <a:pt x="0" y="90"/>
                  </a:lnTo>
                  <a:lnTo>
                    <a:pt x="42" y="22"/>
                  </a:lnTo>
                  <a:lnTo>
                    <a:pt x="7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32426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33698" y="3645"/>
              <a:ext cx="383" cy="854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321" y="0"/>
                </a:cxn>
                <a:cxn ang="0">
                  <a:pos x="342" y="11"/>
                </a:cxn>
                <a:cxn ang="0">
                  <a:pos x="383" y="56"/>
                </a:cxn>
                <a:cxn ang="0">
                  <a:pos x="383" y="124"/>
                </a:cxn>
                <a:cxn ang="0">
                  <a:pos x="373" y="146"/>
                </a:cxn>
                <a:cxn ang="0">
                  <a:pos x="83" y="820"/>
                </a:cxn>
                <a:cxn ang="0">
                  <a:pos x="73" y="843"/>
                </a:cxn>
                <a:cxn ang="0">
                  <a:pos x="73" y="854"/>
                </a:cxn>
                <a:cxn ang="0">
                  <a:pos x="31" y="854"/>
                </a:cxn>
                <a:cxn ang="0">
                  <a:pos x="0" y="820"/>
                </a:cxn>
                <a:cxn ang="0">
                  <a:pos x="0" y="809"/>
                </a:cxn>
                <a:cxn ang="0">
                  <a:pos x="11" y="798"/>
                </a:cxn>
                <a:cxn ang="0">
                  <a:pos x="11" y="786"/>
                </a:cxn>
                <a:cxn ang="0">
                  <a:pos x="207" y="79"/>
                </a:cxn>
                <a:cxn ang="0">
                  <a:pos x="217" y="67"/>
                </a:cxn>
                <a:cxn ang="0">
                  <a:pos x="217" y="45"/>
                </a:cxn>
                <a:cxn ang="0">
                  <a:pos x="228" y="34"/>
                </a:cxn>
                <a:cxn ang="0">
                  <a:pos x="238" y="11"/>
                </a:cxn>
                <a:cxn ang="0">
                  <a:pos x="259" y="0"/>
                </a:cxn>
              </a:cxnLst>
              <a:rect l="0" t="0" r="r" b="b"/>
              <a:pathLst>
                <a:path w="383" h="854">
                  <a:moveTo>
                    <a:pt x="259" y="0"/>
                  </a:moveTo>
                  <a:lnTo>
                    <a:pt x="321" y="0"/>
                  </a:lnTo>
                  <a:lnTo>
                    <a:pt x="342" y="11"/>
                  </a:lnTo>
                  <a:lnTo>
                    <a:pt x="383" y="56"/>
                  </a:lnTo>
                  <a:lnTo>
                    <a:pt x="383" y="124"/>
                  </a:lnTo>
                  <a:lnTo>
                    <a:pt x="373" y="146"/>
                  </a:lnTo>
                  <a:lnTo>
                    <a:pt x="83" y="820"/>
                  </a:lnTo>
                  <a:lnTo>
                    <a:pt x="73" y="843"/>
                  </a:lnTo>
                  <a:lnTo>
                    <a:pt x="73" y="854"/>
                  </a:lnTo>
                  <a:lnTo>
                    <a:pt x="31" y="854"/>
                  </a:lnTo>
                  <a:lnTo>
                    <a:pt x="0" y="820"/>
                  </a:lnTo>
                  <a:lnTo>
                    <a:pt x="0" y="809"/>
                  </a:lnTo>
                  <a:lnTo>
                    <a:pt x="11" y="798"/>
                  </a:lnTo>
                  <a:lnTo>
                    <a:pt x="11" y="786"/>
                  </a:lnTo>
                  <a:lnTo>
                    <a:pt x="207" y="79"/>
                  </a:lnTo>
                  <a:lnTo>
                    <a:pt x="217" y="67"/>
                  </a:lnTo>
                  <a:lnTo>
                    <a:pt x="217" y="45"/>
                  </a:lnTo>
                  <a:lnTo>
                    <a:pt x="228" y="34"/>
                  </a:lnTo>
                  <a:lnTo>
                    <a:pt x="238" y="1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34340" y="3656"/>
              <a:ext cx="475" cy="231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2" y="0"/>
                </a:cxn>
                <a:cxn ang="0">
                  <a:pos x="72" y="11"/>
                </a:cxn>
                <a:cxn ang="0">
                  <a:pos x="93" y="56"/>
                </a:cxn>
                <a:cxn ang="0">
                  <a:pos x="465" y="1124"/>
                </a:cxn>
                <a:cxn ang="0">
                  <a:pos x="475" y="1146"/>
                </a:cxn>
                <a:cxn ang="0">
                  <a:pos x="475" y="1191"/>
                </a:cxn>
                <a:cxn ang="0">
                  <a:pos x="465" y="1214"/>
                </a:cxn>
                <a:cxn ang="0">
                  <a:pos x="465" y="1202"/>
                </a:cxn>
                <a:cxn ang="0">
                  <a:pos x="82" y="2270"/>
                </a:cxn>
                <a:cxn ang="0">
                  <a:pos x="82" y="2281"/>
                </a:cxn>
                <a:cxn ang="0">
                  <a:pos x="72" y="2303"/>
                </a:cxn>
                <a:cxn ang="0">
                  <a:pos x="62" y="2315"/>
                </a:cxn>
                <a:cxn ang="0">
                  <a:pos x="41" y="2315"/>
                </a:cxn>
                <a:cxn ang="0">
                  <a:pos x="20" y="2303"/>
                </a:cxn>
                <a:cxn ang="0">
                  <a:pos x="10" y="2292"/>
                </a:cxn>
                <a:cxn ang="0">
                  <a:pos x="0" y="2270"/>
                </a:cxn>
                <a:cxn ang="0">
                  <a:pos x="0" y="2247"/>
                </a:cxn>
                <a:cxn ang="0">
                  <a:pos x="10" y="2225"/>
                </a:cxn>
                <a:cxn ang="0">
                  <a:pos x="393" y="1157"/>
                </a:cxn>
                <a:cxn ang="0">
                  <a:pos x="10" y="79"/>
                </a:cxn>
                <a:cxn ang="0">
                  <a:pos x="0" y="68"/>
                </a:cxn>
                <a:cxn ang="0">
                  <a:pos x="0" y="45"/>
                </a:cxn>
                <a:cxn ang="0">
                  <a:pos x="10" y="23"/>
                </a:cxn>
                <a:cxn ang="0">
                  <a:pos x="20" y="11"/>
                </a:cxn>
                <a:cxn ang="0">
                  <a:pos x="41" y="0"/>
                </a:cxn>
              </a:cxnLst>
              <a:rect l="0" t="0" r="r" b="b"/>
              <a:pathLst>
                <a:path w="475" h="2315">
                  <a:moveTo>
                    <a:pt x="41" y="0"/>
                  </a:moveTo>
                  <a:lnTo>
                    <a:pt x="62" y="0"/>
                  </a:lnTo>
                  <a:lnTo>
                    <a:pt x="72" y="11"/>
                  </a:lnTo>
                  <a:lnTo>
                    <a:pt x="93" y="56"/>
                  </a:lnTo>
                  <a:lnTo>
                    <a:pt x="465" y="1124"/>
                  </a:lnTo>
                  <a:lnTo>
                    <a:pt x="475" y="1146"/>
                  </a:lnTo>
                  <a:lnTo>
                    <a:pt x="475" y="1191"/>
                  </a:lnTo>
                  <a:lnTo>
                    <a:pt x="465" y="1214"/>
                  </a:lnTo>
                  <a:lnTo>
                    <a:pt x="465" y="1202"/>
                  </a:lnTo>
                  <a:lnTo>
                    <a:pt x="82" y="2270"/>
                  </a:lnTo>
                  <a:lnTo>
                    <a:pt x="82" y="2281"/>
                  </a:lnTo>
                  <a:lnTo>
                    <a:pt x="72" y="2303"/>
                  </a:lnTo>
                  <a:lnTo>
                    <a:pt x="62" y="2315"/>
                  </a:lnTo>
                  <a:lnTo>
                    <a:pt x="41" y="2315"/>
                  </a:lnTo>
                  <a:lnTo>
                    <a:pt x="20" y="2303"/>
                  </a:lnTo>
                  <a:lnTo>
                    <a:pt x="10" y="2292"/>
                  </a:lnTo>
                  <a:lnTo>
                    <a:pt x="0" y="2270"/>
                  </a:lnTo>
                  <a:lnTo>
                    <a:pt x="0" y="2247"/>
                  </a:lnTo>
                  <a:lnTo>
                    <a:pt x="10" y="2225"/>
                  </a:lnTo>
                  <a:lnTo>
                    <a:pt x="393" y="1157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10" y="23"/>
                  </a:lnTo>
                  <a:lnTo>
                    <a:pt x="20" y="1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34000" y="1295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grpSp>
        <p:nvGrpSpPr>
          <p:cNvPr id="3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400800" y="1371600"/>
            <a:ext cx="1437378" cy="559682"/>
            <a:chOff x="4212" y="1092"/>
            <a:chExt cx="5121" cy="1994"/>
          </a:xfrm>
          <a:solidFill>
            <a:srgbClr val="FF0066"/>
          </a:solidFill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4212" y="1621"/>
              <a:ext cx="1141" cy="1465"/>
            </a:xfrm>
            <a:custGeom>
              <a:avLst/>
              <a:gdLst/>
              <a:ahLst/>
              <a:cxnLst>
                <a:cxn ang="0">
                  <a:pos x="516" y="15"/>
                </a:cxn>
                <a:cxn ang="0">
                  <a:pos x="620" y="86"/>
                </a:cxn>
                <a:cxn ang="0">
                  <a:pos x="693" y="200"/>
                </a:cxn>
                <a:cxn ang="0">
                  <a:pos x="760" y="398"/>
                </a:cxn>
                <a:cxn ang="0">
                  <a:pos x="795" y="583"/>
                </a:cxn>
                <a:cxn ang="0">
                  <a:pos x="800" y="700"/>
                </a:cxn>
                <a:cxn ang="0">
                  <a:pos x="1006" y="199"/>
                </a:cxn>
                <a:cxn ang="0">
                  <a:pos x="1105" y="24"/>
                </a:cxn>
                <a:cxn ang="0">
                  <a:pos x="1133" y="29"/>
                </a:cxn>
                <a:cxn ang="0">
                  <a:pos x="1139" y="52"/>
                </a:cxn>
                <a:cxn ang="0">
                  <a:pos x="1116" y="100"/>
                </a:cxn>
                <a:cxn ang="0">
                  <a:pos x="1072" y="188"/>
                </a:cxn>
                <a:cxn ang="0">
                  <a:pos x="978" y="399"/>
                </a:cxn>
                <a:cxn ang="0">
                  <a:pos x="882" y="637"/>
                </a:cxn>
                <a:cxn ang="0">
                  <a:pos x="805" y="858"/>
                </a:cxn>
                <a:cxn ang="0">
                  <a:pos x="783" y="981"/>
                </a:cxn>
                <a:cxn ang="0">
                  <a:pos x="757" y="1124"/>
                </a:cxn>
                <a:cxn ang="0">
                  <a:pos x="707" y="1333"/>
                </a:cxn>
                <a:cxn ang="0">
                  <a:pos x="674" y="1430"/>
                </a:cxn>
                <a:cxn ang="0">
                  <a:pos x="640" y="1465"/>
                </a:cxn>
                <a:cxn ang="0">
                  <a:pos x="615" y="1440"/>
                </a:cxn>
                <a:cxn ang="0">
                  <a:pos x="620" y="1374"/>
                </a:cxn>
                <a:cxn ang="0">
                  <a:pos x="646" y="1248"/>
                </a:cxn>
                <a:cxn ang="0">
                  <a:pos x="697" y="1042"/>
                </a:cxn>
                <a:cxn ang="0">
                  <a:pos x="735" y="911"/>
                </a:cxn>
                <a:cxn ang="0">
                  <a:pos x="749" y="843"/>
                </a:cxn>
                <a:cxn ang="0">
                  <a:pos x="754" y="693"/>
                </a:cxn>
                <a:cxn ang="0">
                  <a:pos x="742" y="542"/>
                </a:cxn>
                <a:cxn ang="0">
                  <a:pos x="714" y="416"/>
                </a:cxn>
                <a:cxn ang="0">
                  <a:pos x="661" y="301"/>
                </a:cxn>
                <a:cxn ang="0">
                  <a:pos x="575" y="211"/>
                </a:cxn>
                <a:cxn ang="0">
                  <a:pos x="450" y="163"/>
                </a:cxn>
                <a:cxn ang="0">
                  <a:pos x="359" y="163"/>
                </a:cxn>
                <a:cxn ang="0">
                  <a:pos x="282" y="180"/>
                </a:cxn>
                <a:cxn ang="0">
                  <a:pos x="188" y="229"/>
                </a:cxn>
                <a:cxn ang="0">
                  <a:pos x="100" y="323"/>
                </a:cxn>
                <a:cxn ang="0">
                  <a:pos x="51" y="420"/>
                </a:cxn>
                <a:cxn ang="0">
                  <a:pos x="18" y="428"/>
                </a:cxn>
                <a:cxn ang="0">
                  <a:pos x="0" y="406"/>
                </a:cxn>
                <a:cxn ang="0">
                  <a:pos x="18" y="338"/>
                </a:cxn>
                <a:cxn ang="0">
                  <a:pos x="71" y="234"/>
                </a:cxn>
                <a:cxn ang="0">
                  <a:pos x="158" y="124"/>
                </a:cxn>
                <a:cxn ang="0">
                  <a:pos x="277" y="35"/>
                </a:cxn>
                <a:cxn ang="0">
                  <a:pos x="425" y="0"/>
                </a:cxn>
              </a:cxnLst>
              <a:rect l="0" t="0" r="r" b="b"/>
              <a:pathLst>
                <a:path w="1141" h="1465">
                  <a:moveTo>
                    <a:pt x="425" y="0"/>
                  </a:moveTo>
                  <a:lnTo>
                    <a:pt x="473" y="3"/>
                  </a:lnTo>
                  <a:lnTo>
                    <a:pt x="516" y="15"/>
                  </a:lnTo>
                  <a:lnTo>
                    <a:pt x="554" y="32"/>
                  </a:lnTo>
                  <a:lnTo>
                    <a:pt x="589" y="56"/>
                  </a:lnTo>
                  <a:lnTo>
                    <a:pt x="620" y="86"/>
                  </a:lnTo>
                  <a:lnTo>
                    <a:pt x="646" y="120"/>
                  </a:lnTo>
                  <a:lnTo>
                    <a:pt x="671" y="158"/>
                  </a:lnTo>
                  <a:lnTo>
                    <a:pt x="693" y="200"/>
                  </a:lnTo>
                  <a:lnTo>
                    <a:pt x="711" y="245"/>
                  </a:lnTo>
                  <a:lnTo>
                    <a:pt x="739" y="325"/>
                  </a:lnTo>
                  <a:lnTo>
                    <a:pt x="760" y="398"/>
                  </a:lnTo>
                  <a:lnTo>
                    <a:pt x="777" y="466"/>
                  </a:lnTo>
                  <a:lnTo>
                    <a:pt x="787" y="528"/>
                  </a:lnTo>
                  <a:lnTo>
                    <a:pt x="795" y="583"/>
                  </a:lnTo>
                  <a:lnTo>
                    <a:pt x="798" y="631"/>
                  </a:lnTo>
                  <a:lnTo>
                    <a:pt x="800" y="670"/>
                  </a:lnTo>
                  <a:lnTo>
                    <a:pt x="800" y="700"/>
                  </a:lnTo>
                  <a:lnTo>
                    <a:pt x="866" y="530"/>
                  </a:lnTo>
                  <a:lnTo>
                    <a:pt x="933" y="364"/>
                  </a:lnTo>
                  <a:lnTo>
                    <a:pt x="1006" y="199"/>
                  </a:lnTo>
                  <a:lnTo>
                    <a:pt x="1085" y="37"/>
                  </a:lnTo>
                  <a:lnTo>
                    <a:pt x="1095" y="27"/>
                  </a:lnTo>
                  <a:lnTo>
                    <a:pt x="1105" y="24"/>
                  </a:lnTo>
                  <a:lnTo>
                    <a:pt x="1118" y="24"/>
                  </a:lnTo>
                  <a:lnTo>
                    <a:pt x="1125" y="25"/>
                  </a:lnTo>
                  <a:lnTo>
                    <a:pt x="1133" y="29"/>
                  </a:lnTo>
                  <a:lnTo>
                    <a:pt x="1139" y="34"/>
                  </a:lnTo>
                  <a:lnTo>
                    <a:pt x="1141" y="44"/>
                  </a:lnTo>
                  <a:lnTo>
                    <a:pt x="1139" y="52"/>
                  </a:lnTo>
                  <a:lnTo>
                    <a:pt x="1133" y="66"/>
                  </a:lnTo>
                  <a:lnTo>
                    <a:pt x="1125" y="81"/>
                  </a:lnTo>
                  <a:lnTo>
                    <a:pt x="1116" y="100"/>
                  </a:lnTo>
                  <a:lnTo>
                    <a:pt x="1108" y="117"/>
                  </a:lnTo>
                  <a:lnTo>
                    <a:pt x="1100" y="132"/>
                  </a:lnTo>
                  <a:lnTo>
                    <a:pt x="1072" y="188"/>
                  </a:lnTo>
                  <a:lnTo>
                    <a:pt x="1042" y="253"/>
                  </a:lnTo>
                  <a:lnTo>
                    <a:pt x="1011" y="325"/>
                  </a:lnTo>
                  <a:lnTo>
                    <a:pt x="978" y="399"/>
                  </a:lnTo>
                  <a:lnTo>
                    <a:pt x="945" y="477"/>
                  </a:lnTo>
                  <a:lnTo>
                    <a:pt x="912" y="557"/>
                  </a:lnTo>
                  <a:lnTo>
                    <a:pt x="882" y="637"/>
                  </a:lnTo>
                  <a:lnTo>
                    <a:pt x="853" y="716"/>
                  </a:lnTo>
                  <a:lnTo>
                    <a:pt x="828" y="789"/>
                  </a:lnTo>
                  <a:lnTo>
                    <a:pt x="805" y="858"/>
                  </a:lnTo>
                  <a:lnTo>
                    <a:pt x="795" y="904"/>
                  </a:lnTo>
                  <a:lnTo>
                    <a:pt x="788" y="947"/>
                  </a:lnTo>
                  <a:lnTo>
                    <a:pt x="783" y="981"/>
                  </a:lnTo>
                  <a:lnTo>
                    <a:pt x="777" y="1022"/>
                  </a:lnTo>
                  <a:lnTo>
                    <a:pt x="768" y="1069"/>
                  </a:lnTo>
                  <a:lnTo>
                    <a:pt x="757" y="1124"/>
                  </a:lnTo>
                  <a:lnTo>
                    <a:pt x="744" y="1187"/>
                  </a:lnTo>
                  <a:lnTo>
                    <a:pt x="727" y="1256"/>
                  </a:lnTo>
                  <a:lnTo>
                    <a:pt x="707" y="1333"/>
                  </a:lnTo>
                  <a:lnTo>
                    <a:pt x="696" y="1372"/>
                  </a:lnTo>
                  <a:lnTo>
                    <a:pt x="686" y="1404"/>
                  </a:lnTo>
                  <a:lnTo>
                    <a:pt x="674" y="1430"/>
                  </a:lnTo>
                  <a:lnTo>
                    <a:pt x="664" y="1450"/>
                  </a:lnTo>
                  <a:lnTo>
                    <a:pt x="653" y="1462"/>
                  </a:lnTo>
                  <a:lnTo>
                    <a:pt x="640" y="1465"/>
                  </a:lnTo>
                  <a:lnTo>
                    <a:pt x="628" y="1462"/>
                  </a:lnTo>
                  <a:lnTo>
                    <a:pt x="620" y="1454"/>
                  </a:lnTo>
                  <a:lnTo>
                    <a:pt x="615" y="1440"/>
                  </a:lnTo>
                  <a:lnTo>
                    <a:pt x="613" y="1423"/>
                  </a:lnTo>
                  <a:lnTo>
                    <a:pt x="615" y="1403"/>
                  </a:lnTo>
                  <a:lnTo>
                    <a:pt x="620" y="1374"/>
                  </a:lnTo>
                  <a:lnTo>
                    <a:pt x="627" y="1338"/>
                  </a:lnTo>
                  <a:lnTo>
                    <a:pt x="635" y="1295"/>
                  </a:lnTo>
                  <a:lnTo>
                    <a:pt x="646" y="1248"/>
                  </a:lnTo>
                  <a:lnTo>
                    <a:pt x="658" y="1198"/>
                  </a:lnTo>
                  <a:lnTo>
                    <a:pt x="684" y="1093"/>
                  </a:lnTo>
                  <a:lnTo>
                    <a:pt x="697" y="1042"/>
                  </a:lnTo>
                  <a:lnTo>
                    <a:pt x="712" y="991"/>
                  </a:lnTo>
                  <a:lnTo>
                    <a:pt x="726" y="945"/>
                  </a:lnTo>
                  <a:lnTo>
                    <a:pt x="735" y="911"/>
                  </a:lnTo>
                  <a:lnTo>
                    <a:pt x="740" y="891"/>
                  </a:lnTo>
                  <a:lnTo>
                    <a:pt x="745" y="869"/>
                  </a:lnTo>
                  <a:lnTo>
                    <a:pt x="749" y="843"/>
                  </a:lnTo>
                  <a:lnTo>
                    <a:pt x="752" y="811"/>
                  </a:lnTo>
                  <a:lnTo>
                    <a:pt x="754" y="772"/>
                  </a:lnTo>
                  <a:lnTo>
                    <a:pt x="754" y="693"/>
                  </a:lnTo>
                  <a:lnTo>
                    <a:pt x="750" y="622"/>
                  </a:lnTo>
                  <a:lnTo>
                    <a:pt x="747" y="583"/>
                  </a:lnTo>
                  <a:lnTo>
                    <a:pt x="742" y="542"/>
                  </a:lnTo>
                  <a:lnTo>
                    <a:pt x="734" y="500"/>
                  </a:lnTo>
                  <a:lnTo>
                    <a:pt x="726" y="459"/>
                  </a:lnTo>
                  <a:lnTo>
                    <a:pt x="714" y="416"/>
                  </a:lnTo>
                  <a:lnTo>
                    <a:pt x="699" y="375"/>
                  </a:lnTo>
                  <a:lnTo>
                    <a:pt x="681" y="338"/>
                  </a:lnTo>
                  <a:lnTo>
                    <a:pt x="661" y="301"/>
                  </a:lnTo>
                  <a:lnTo>
                    <a:pt x="636" y="267"/>
                  </a:lnTo>
                  <a:lnTo>
                    <a:pt x="608" y="236"/>
                  </a:lnTo>
                  <a:lnTo>
                    <a:pt x="575" y="211"/>
                  </a:lnTo>
                  <a:lnTo>
                    <a:pt x="539" y="188"/>
                  </a:lnTo>
                  <a:lnTo>
                    <a:pt x="498" y="173"/>
                  </a:lnTo>
                  <a:lnTo>
                    <a:pt x="450" y="163"/>
                  </a:lnTo>
                  <a:lnTo>
                    <a:pt x="399" y="160"/>
                  </a:lnTo>
                  <a:lnTo>
                    <a:pt x="378" y="160"/>
                  </a:lnTo>
                  <a:lnTo>
                    <a:pt x="359" y="163"/>
                  </a:lnTo>
                  <a:lnTo>
                    <a:pt x="336" y="166"/>
                  </a:lnTo>
                  <a:lnTo>
                    <a:pt x="310" y="171"/>
                  </a:lnTo>
                  <a:lnTo>
                    <a:pt x="282" y="180"/>
                  </a:lnTo>
                  <a:lnTo>
                    <a:pt x="251" y="192"/>
                  </a:lnTo>
                  <a:lnTo>
                    <a:pt x="219" y="209"/>
                  </a:lnTo>
                  <a:lnTo>
                    <a:pt x="188" y="229"/>
                  </a:lnTo>
                  <a:lnTo>
                    <a:pt x="158" y="255"/>
                  </a:lnTo>
                  <a:lnTo>
                    <a:pt x="128" y="285"/>
                  </a:lnTo>
                  <a:lnTo>
                    <a:pt x="100" y="323"/>
                  </a:lnTo>
                  <a:lnTo>
                    <a:pt x="76" y="369"/>
                  </a:lnTo>
                  <a:lnTo>
                    <a:pt x="56" y="420"/>
                  </a:lnTo>
                  <a:lnTo>
                    <a:pt x="51" y="420"/>
                  </a:lnTo>
                  <a:lnTo>
                    <a:pt x="44" y="430"/>
                  </a:lnTo>
                  <a:lnTo>
                    <a:pt x="30" y="430"/>
                  </a:lnTo>
                  <a:lnTo>
                    <a:pt x="18" y="428"/>
                  </a:lnTo>
                  <a:lnTo>
                    <a:pt x="8" y="425"/>
                  </a:lnTo>
                  <a:lnTo>
                    <a:pt x="2" y="418"/>
                  </a:lnTo>
                  <a:lnTo>
                    <a:pt x="0" y="406"/>
                  </a:lnTo>
                  <a:lnTo>
                    <a:pt x="2" y="389"/>
                  </a:lnTo>
                  <a:lnTo>
                    <a:pt x="8" y="367"/>
                  </a:lnTo>
                  <a:lnTo>
                    <a:pt x="18" y="338"/>
                  </a:lnTo>
                  <a:lnTo>
                    <a:pt x="31" y="306"/>
                  </a:lnTo>
                  <a:lnTo>
                    <a:pt x="49" y="272"/>
                  </a:lnTo>
                  <a:lnTo>
                    <a:pt x="71" y="234"/>
                  </a:lnTo>
                  <a:lnTo>
                    <a:pt x="97" y="197"/>
                  </a:lnTo>
                  <a:lnTo>
                    <a:pt x="125" y="160"/>
                  </a:lnTo>
                  <a:lnTo>
                    <a:pt x="158" y="124"/>
                  </a:lnTo>
                  <a:lnTo>
                    <a:pt x="194" y="90"/>
                  </a:lnTo>
                  <a:lnTo>
                    <a:pt x="234" y="61"/>
                  </a:lnTo>
                  <a:lnTo>
                    <a:pt x="277" y="35"/>
                  </a:lnTo>
                  <a:lnTo>
                    <a:pt x="323" y="17"/>
                  </a:lnTo>
                  <a:lnTo>
                    <a:pt x="373" y="5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6216" y="1401"/>
              <a:ext cx="1080" cy="1291"/>
            </a:xfrm>
            <a:custGeom>
              <a:avLst/>
              <a:gdLst/>
              <a:ahLst/>
              <a:cxnLst>
                <a:cxn ang="0">
                  <a:pos x="1020" y="0"/>
                </a:cxn>
                <a:cxn ang="0">
                  <a:pos x="1050" y="4"/>
                </a:cxn>
                <a:cxn ang="0">
                  <a:pos x="1072" y="16"/>
                </a:cxn>
                <a:cxn ang="0">
                  <a:pos x="1080" y="43"/>
                </a:cxn>
                <a:cxn ang="0">
                  <a:pos x="1072" y="72"/>
                </a:cxn>
                <a:cxn ang="0">
                  <a:pos x="1050" y="85"/>
                </a:cxn>
                <a:cxn ang="0">
                  <a:pos x="1022" y="89"/>
                </a:cxn>
                <a:cxn ang="0">
                  <a:pos x="593" y="94"/>
                </a:cxn>
                <a:cxn ang="0">
                  <a:pos x="453" y="126"/>
                </a:cxn>
                <a:cxn ang="0">
                  <a:pos x="328" y="191"/>
                </a:cxn>
                <a:cxn ang="0">
                  <a:pos x="226" y="281"/>
                </a:cxn>
                <a:cxn ang="0">
                  <a:pos x="146" y="395"/>
                </a:cxn>
                <a:cxn ang="0">
                  <a:pos x="99" y="527"/>
                </a:cxn>
                <a:cxn ang="0">
                  <a:pos x="1020" y="601"/>
                </a:cxn>
                <a:cxn ang="0">
                  <a:pos x="1050" y="604"/>
                </a:cxn>
                <a:cxn ang="0">
                  <a:pos x="1072" y="618"/>
                </a:cxn>
                <a:cxn ang="0">
                  <a:pos x="1080" y="646"/>
                </a:cxn>
                <a:cxn ang="0">
                  <a:pos x="1072" y="675"/>
                </a:cxn>
                <a:cxn ang="0">
                  <a:pos x="1050" y="689"/>
                </a:cxn>
                <a:cxn ang="0">
                  <a:pos x="1022" y="692"/>
                </a:cxn>
                <a:cxn ang="0">
                  <a:pos x="1006" y="691"/>
                </a:cxn>
                <a:cxn ang="0">
                  <a:pos x="99" y="764"/>
                </a:cxn>
                <a:cxn ang="0">
                  <a:pos x="146" y="896"/>
                </a:cxn>
                <a:cxn ang="0">
                  <a:pos x="226" y="1010"/>
                </a:cxn>
                <a:cxn ang="0">
                  <a:pos x="328" y="1100"/>
                </a:cxn>
                <a:cxn ang="0">
                  <a:pos x="453" y="1165"/>
                </a:cxn>
                <a:cxn ang="0">
                  <a:pos x="593" y="1197"/>
                </a:cxn>
                <a:cxn ang="0">
                  <a:pos x="1020" y="1202"/>
                </a:cxn>
                <a:cxn ang="0">
                  <a:pos x="1050" y="1206"/>
                </a:cxn>
                <a:cxn ang="0">
                  <a:pos x="1072" y="1220"/>
                </a:cxn>
                <a:cxn ang="0">
                  <a:pos x="1080" y="1248"/>
                </a:cxn>
                <a:cxn ang="0">
                  <a:pos x="1068" y="1279"/>
                </a:cxn>
                <a:cxn ang="0">
                  <a:pos x="1042" y="1289"/>
                </a:cxn>
                <a:cxn ang="0">
                  <a:pos x="663" y="1291"/>
                </a:cxn>
                <a:cxn ang="0">
                  <a:pos x="498" y="1271"/>
                </a:cxn>
                <a:cxn ang="0">
                  <a:pos x="349" y="1216"/>
                </a:cxn>
                <a:cxn ang="0">
                  <a:pos x="221" y="1129"/>
                </a:cxn>
                <a:cxn ang="0">
                  <a:pos x="117" y="1015"/>
                </a:cxn>
                <a:cxn ang="0">
                  <a:pos x="44" y="879"/>
                </a:cxn>
                <a:cxn ang="0">
                  <a:pos x="5" y="728"/>
                </a:cxn>
                <a:cxn ang="0">
                  <a:pos x="5" y="565"/>
                </a:cxn>
                <a:cxn ang="0">
                  <a:pos x="44" y="412"/>
                </a:cxn>
                <a:cxn ang="0">
                  <a:pos x="117" y="276"/>
                </a:cxn>
                <a:cxn ang="0">
                  <a:pos x="221" y="164"/>
                </a:cxn>
                <a:cxn ang="0">
                  <a:pos x="349" y="75"/>
                </a:cxn>
                <a:cxn ang="0">
                  <a:pos x="498" y="21"/>
                </a:cxn>
                <a:cxn ang="0">
                  <a:pos x="663" y="0"/>
                </a:cxn>
              </a:cxnLst>
              <a:rect l="0" t="0" r="r" b="b"/>
              <a:pathLst>
                <a:path w="1080" h="1291">
                  <a:moveTo>
                    <a:pt x="663" y="0"/>
                  </a:moveTo>
                  <a:lnTo>
                    <a:pt x="1020" y="0"/>
                  </a:lnTo>
                  <a:lnTo>
                    <a:pt x="1037" y="2"/>
                  </a:lnTo>
                  <a:lnTo>
                    <a:pt x="1050" y="4"/>
                  </a:lnTo>
                  <a:lnTo>
                    <a:pt x="1062" y="9"/>
                  </a:lnTo>
                  <a:lnTo>
                    <a:pt x="1072" y="16"/>
                  </a:lnTo>
                  <a:lnTo>
                    <a:pt x="1078" y="28"/>
                  </a:lnTo>
                  <a:lnTo>
                    <a:pt x="1080" y="43"/>
                  </a:lnTo>
                  <a:lnTo>
                    <a:pt x="1078" y="60"/>
                  </a:lnTo>
                  <a:lnTo>
                    <a:pt x="1072" y="72"/>
                  </a:lnTo>
                  <a:lnTo>
                    <a:pt x="1063" y="80"/>
                  </a:lnTo>
                  <a:lnTo>
                    <a:pt x="1050" y="85"/>
                  </a:lnTo>
                  <a:lnTo>
                    <a:pt x="1037" y="87"/>
                  </a:lnTo>
                  <a:lnTo>
                    <a:pt x="1022" y="89"/>
                  </a:lnTo>
                  <a:lnTo>
                    <a:pt x="669" y="89"/>
                  </a:lnTo>
                  <a:lnTo>
                    <a:pt x="593" y="94"/>
                  </a:lnTo>
                  <a:lnTo>
                    <a:pt x="521" y="106"/>
                  </a:lnTo>
                  <a:lnTo>
                    <a:pt x="453" y="126"/>
                  </a:lnTo>
                  <a:lnTo>
                    <a:pt x="389" y="155"/>
                  </a:lnTo>
                  <a:lnTo>
                    <a:pt x="328" y="191"/>
                  </a:lnTo>
                  <a:lnTo>
                    <a:pt x="273" y="233"/>
                  </a:lnTo>
                  <a:lnTo>
                    <a:pt x="226" y="281"/>
                  </a:lnTo>
                  <a:lnTo>
                    <a:pt x="183" y="335"/>
                  </a:lnTo>
                  <a:lnTo>
                    <a:pt x="146" y="395"/>
                  </a:lnTo>
                  <a:lnTo>
                    <a:pt x="118" y="459"/>
                  </a:lnTo>
                  <a:lnTo>
                    <a:pt x="99" y="527"/>
                  </a:lnTo>
                  <a:lnTo>
                    <a:pt x="87" y="601"/>
                  </a:lnTo>
                  <a:lnTo>
                    <a:pt x="1020" y="601"/>
                  </a:lnTo>
                  <a:lnTo>
                    <a:pt x="1037" y="602"/>
                  </a:lnTo>
                  <a:lnTo>
                    <a:pt x="1050" y="604"/>
                  </a:lnTo>
                  <a:lnTo>
                    <a:pt x="1062" y="609"/>
                  </a:lnTo>
                  <a:lnTo>
                    <a:pt x="1072" y="618"/>
                  </a:lnTo>
                  <a:lnTo>
                    <a:pt x="1078" y="629"/>
                  </a:lnTo>
                  <a:lnTo>
                    <a:pt x="1080" y="646"/>
                  </a:lnTo>
                  <a:lnTo>
                    <a:pt x="1078" y="663"/>
                  </a:lnTo>
                  <a:lnTo>
                    <a:pt x="1072" y="675"/>
                  </a:lnTo>
                  <a:lnTo>
                    <a:pt x="1063" y="684"/>
                  </a:lnTo>
                  <a:lnTo>
                    <a:pt x="1050" y="689"/>
                  </a:lnTo>
                  <a:lnTo>
                    <a:pt x="1037" y="691"/>
                  </a:lnTo>
                  <a:lnTo>
                    <a:pt x="1022" y="692"/>
                  </a:lnTo>
                  <a:lnTo>
                    <a:pt x="1006" y="692"/>
                  </a:lnTo>
                  <a:lnTo>
                    <a:pt x="1006" y="691"/>
                  </a:lnTo>
                  <a:lnTo>
                    <a:pt x="87" y="691"/>
                  </a:lnTo>
                  <a:lnTo>
                    <a:pt x="99" y="764"/>
                  </a:lnTo>
                  <a:lnTo>
                    <a:pt x="118" y="832"/>
                  </a:lnTo>
                  <a:lnTo>
                    <a:pt x="146" y="896"/>
                  </a:lnTo>
                  <a:lnTo>
                    <a:pt x="183" y="956"/>
                  </a:lnTo>
                  <a:lnTo>
                    <a:pt x="226" y="1010"/>
                  </a:lnTo>
                  <a:lnTo>
                    <a:pt x="273" y="1058"/>
                  </a:lnTo>
                  <a:lnTo>
                    <a:pt x="328" y="1100"/>
                  </a:lnTo>
                  <a:lnTo>
                    <a:pt x="389" y="1136"/>
                  </a:lnTo>
                  <a:lnTo>
                    <a:pt x="453" y="1165"/>
                  </a:lnTo>
                  <a:lnTo>
                    <a:pt x="521" y="1185"/>
                  </a:lnTo>
                  <a:lnTo>
                    <a:pt x="593" y="1197"/>
                  </a:lnTo>
                  <a:lnTo>
                    <a:pt x="669" y="1202"/>
                  </a:lnTo>
                  <a:lnTo>
                    <a:pt x="1020" y="1202"/>
                  </a:lnTo>
                  <a:lnTo>
                    <a:pt x="1037" y="1204"/>
                  </a:lnTo>
                  <a:lnTo>
                    <a:pt x="1050" y="1206"/>
                  </a:lnTo>
                  <a:lnTo>
                    <a:pt x="1062" y="1211"/>
                  </a:lnTo>
                  <a:lnTo>
                    <a:pt x="1072" y="1220"/>
                  </a:lnTo>
                  <a:lnTo>
                    <a:pt x="1078" y="1231"/>
                  </a:lnTo>
                  <a:lnTo>
                    <a:pt x="1080" y="1248"/>
                  </a:lnTo>
                  <a:lnTo>
                    <a:pt x="1077" y="1267"/>
                  </a:lnTo>
                  <a:lnTo>
                    <a:pt x="1068" y="1279"/>
                  </a:lnTo>
                  <a:lnTo>
                    <a:pt x="1057" y="1286"/>
                  </a:lnTo>
                  <a:lnTo>
                    <a:pt x="1042" y="1289"/>
                  </a:lnTo>
                  <a:lnTo>
                    <a:pt x="1024" y="1291"/>
                  </a:lnTo>
                  <a:lnTo>
                    <a:pt x="663" y="1291"/>
                  </a:lnTo>
                  <a:lnTo>
                    <a:pt x="578" y="1286"/>
                  </a:lnTo>
                  <a:lnTo>
                    <a:pt x="498" y="1271"/>
                  </a:lnTo>
                  <a:lnTo>
                    <a:pt x="420" y="1248"/>
                  </a:lnTo>
                  <a:lnTo>
                    <a:pt x="349" y="1216"/>
                  </a:lnTo>
                  <a:lnTo>
                    <a:pt x="282" y="1175"/>
                  </a:lnTo>
                  <a:lnTo>
                    <a:pt x="221" y="1129"/>
                  </a:lnTo>
                  <a:lnTo>
                    <a:pt x="165" y="1075"/>
                  </a:lnTo>
                  <a:lnTo>
                    <a:pt x="117" y="1015"/>
                  </a:lnTo>
                  <a:lnTo>
                    <a:pt x="77" y="949"/>
                  </a:lnTo>
                  <a:lnTo>
                    <a:pt x="44" y="879"/>
                  </a:lnTo>
                  <a:lnTo>
                    <a:pt x="19" y="806"/>
                  </a:lnTo>
                  <a:lnTo>
                    <a:pt x="5" y="728"/>
                  </a:lnTo>
                  <a:lnTo>
                    <a:pt x="0" y="646"/>
                  </a:lnTo>
                  <a:lnTo>
                    <a:pt x="5" y="565"/>
                  </a:lnTo>
                  <a:lnTo>
                    <a:pt x="19" y="487"/>
                  </a:lnTo>
                  <a:lnTo>
                    <a:pt x="44" y="412"/>
                  </a:lnTo>
                  <a:lnTo>
                    <a:pt x="77" y="342"/>
                  </a:lnTo>
                  <a:lnTo>
                    <a:pt x="117" y="276"/>
                  </a:lnTo>
                  <a:lnTo>
                    <a:pt x="165" y="216"/>
                  </a:lnTo>
                  <a:lnTo>
                    <a:pt x="221" y="164"/>
                  </a:lnTo>
                  <a:lnTo>
                    <a:pt x="282" y="116"/>
                  </a:lnTo>
                  <a:lnTo>
                    <a:pt x="349" y="75"/>
                  </a:lnTo>
                  <a:lnTo>
                    <a:pt x="420" y="43"/>
                  </a:lnTo>
                  <a:lnTo>
                    <a:pt x="498" y="21"/>
                  </a:lnTo>
                  <a:lnTo>
                    <a:pt x="578" y="5"/>
                  </a:lnTo>
                  <a:lnTo>
                    <a:pt x="6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8142" y="1092"/>
              <a:ext cx="1191" cy="1515"/>
            </a:xfrm>
            <a:custGeom>
              <a:avLst/>
              <a:gdLst/>
              <a:ahLst/>
              <a:cxnLst>
                <a:cxn ang="0">
                  <a:pos x="1130" y="0"/>
                </a:cxn>
                <a:cxn ang="0">
                  <a:pos x="1136" y="502"/>
                </a:cxn>
                <a:cxn ang="0">
                  <a:pos x="1118" y="382"/>
                </a:cxn>
                <a:cxn ang="0">
                  <a:pos x="1097" y="282"/>
                </a:cxn>
                <a:cxn ang="0">
                  <a:pos x="1064" y="204"/>
                </a:cxn>
                <a:cxn ang="0">
                  <a:pos x="1017" y="143"/>
                </a:cxn>
                <a:cxn ang="0">
                  <a:pos x="952" y="100"/>
                </a:cxn>
                <a:cxn ang="0">
                  <a:pos x="862" y="75"/>
                </a:cxn>
                <a:cxn ang="0">
                  <a:pos x="745" y="66"/>
                </a:cxn>
                <a:cxn ang="0">
                  <a:pos x="488" y="68"/>
                </a:cxn>
                <a:cxn ang="0">
                  <a:pos x="444" y="76"/>
                </a:cxn>
                <a:cxn ang="0">
                  <a:pos x="422" y="97"/>
                </a:cxn>
                <a:cxn ang="0">
                  <a:pos x="416" y="133"/>
                </a:cxn>
                <a:cxn ang="0">
                  <a:pos x="417" y="1377"/>
                </a:cxn>
                <a:cxn ang="0">
                  <a:pos x="425" y="1406"/>
                </a:cxn>
                <a:cxn ang="0">
                  <a:pos x="448" y="1426"/>
                </a:cxn>
                <a:cxn ang="0">
                  <a:pos x="495" y="1438"/>
                </a:cxn>
                <a:cxn ang="0">
                  <a:pos x="572" y="1445"/>
                </a:cxn>
                <a:cxn ang="0">
                  <a:pos x="694" y="1515"/>
                </a:cxn>
                <a:cxn ang="0">
                  <a:pos x="617" y="1511"/>
                </a:cxn>
                <a:cxn ang="0">
                  <a:pos x="516" y="1510"/>
                </a:cxn>
                <a:cxn ang="0">
                  <a:pos x="188" y="1508"/>
                </a:cxn>
                <a:cxn ang="0">
                  <a:pos x="82" y="1510"/>
                </a:cxn>
                <a:cxn ang="0">
                  <a:pos x="0" y="1515"/>
                </a:cxn>
                <a:cxn ang="0">
                  <a:pos x="96" y="1445"/>
                </a:cxn>
                <a:cxn ang="0">
                  <a:pos x="162" y="1438"/>
                </a:cxn>
                <a:cxn ang="0">
                  <a:pos x="199" y="1423"/>
                </a:cxn>
                <a:cxn ang="0">
                  <a:pos x="218" y="1399"/>
                </a:cxn>
                <a:cxn ang="0">
                  <a:pos x="224" y="1362"/>
                </a:cxn>
                <a:cxn ang="0">
                  <a:pos x="223" y="129"/>
                </a:cxn>
                <a:cxn ang="0">
                  <a:pos x="211" y="99"/>
                </a:cxn>
                <a:cxn ang="0">
                  <a:pos x="185" y="80"/>
                </a:cxn>
                <a:cxn ang="0">
                  <a:pos x="133" y="70"/>
                </a:cxn>
                <a:cxn ang="0">
                  <a:pos x="0" y="66"/>
                </a:cxn>
              </a:cxnLst>
              <a:rect l="0" t="0" r="r" b="b"/>
              <a:pathLst>
                <a:path w="1191" h="1515">
                  <a:moveTo>
                    <a:pt x="0" y="0"/>
                  </a:moveTo>
                  <a:lnTo>
                    <a:pt x="1130" y="0"/>
                  </a:lnTo>
                  <a:lnTo>
                    <a:pt x="1191" y="502"/>
                  </a:lnTo>
                  <a:lnTo>
                    <a:pt x="1136" y="502"/>
                  </a:lnTo>
                  <a:lnTo>
                    <a:pt x="1128" y="439"/>
                  </a:lnTo>
                  <a:lnTo>
                    <a:pt x="1118" y="382"/>
                  </a:lnTo>
                  <a:lnTo>
                    <a:pt x="1108" y="330"/>
                  </a:lnTo>
                  <a:lnTo>
                    <a:pt x="1097" y="282"/>
                  </a:lnTo>
                  <a:lnTo>
                    <a:pt x="1082" y="241"/>
                  </a:lnTo>
                  <a:lnTo>
                    <a:pt x="1064" y="204"/>
                  </a:lnTo>
                  <a:lnTo>
                    <a:pt x="1042" y="170"/>
                  </a:lnTo>
                  <a:lnTo>
                    <a:pt x="1017" y="143"/>
                  </a:lnTo>
                  <a:lnTo>
                    <a:pt x="988" y="119"/>
                  </a:lnTo>
                  <a:lnTo>
                    <a:pt x="952" y="100"/>
                  </a:lnTo>
                  <a:lnTo>
                    <a:pt x="910" y="85"/>
                  </a:lnTo>
                  <a:lnTo>
                    <a:pt x="862" y="75"/>
                  </a:lnTo>
                  <a:lnTo>
                    <a:pt x="808" y="68"/>
                  </a:lnTo>
                  <a:lnTo>
                    <a:pt x="745" y="66"/>
                  </a:lnTo>
                  <a:lnTo>
                    <a:pt x="521" y="66"/>
                  </a:lnTo>
                  <a:lnTo>
                    <a:pt x="488" y="68"/>
                  </a:lnTo>
                  <a:lnTo>
                    <a:pt x="463" y="70"/>
                  </a:lnTo>
                  <a:lnTo>
                    <a:pt x="444" y="76"/>
                  </a:lnTo>
                  <a:lnTo>
                    <a:pt x="432" y="85"/>
                  </a:lnTo>
                  <a:lnTo>
                    <a:pt x="422" y="97"/>
                  </a:lnTo>
                  <a:lnTo>
                    <a:pt x="419" y="112"/>
                  </a:lnTo>
                  <a:lnTo>
                    <a:pt x="416" y="133"/>
                  </a:lnTo>
                  <a:lnTo>
                    <a:pt x="416" y="1360"/>
                  </a:lnTo>
                  <a:lnTo>
                    <a:pt x="417" y="1377"/>
                  </a:lnTo>
                  <a:lnTo>
                    <a:pt x="420" y="1392"/>
                  </a:lnTo>
                  <a:lnTo>
                    <a:pt x="425" y="1406"/>
                  </a:lnTo>
                  <a:lnTo>
                    <a:pt x="435" y="1416"/>
                  </a:lnTo>
                  <a:lnTo>
                    <a:pt x="448" y="1426"/>
                  </a:lnTo>
                  <a:lnTo>
                    <a:pt x="468" y="1433"/>
                  </a:lnTo>
                  <a:lnTo>
                    <a:pt x="495" y="1438"/>
                  </a:lnTo>
                  <a:lnTo>
                    <a:pt x="529" y="1442"/>
                  </a:lnTo>
                  <a:lnTo>
                    <a:pt x="572" y="1445"/>
                  </a:lnTo>
                  <a:lnTo>
                    <a:pt x="694" y="1445"/>
                  </a:lnTo>
                  <a:lnTo>
                    <a:pt x="694" y="1515"/>
                  </a:lnTo>
                  <a:lnTo>
                    <a:pt x="660" y="1513"/>
                  </a:lnTo>
                  <a:lnTo>
                    <a:pt x="617" y="1511"/>
                  </a:lnTo>
                  <a:lnTo>
                    <a:pt x="567" y="1510"/>
                  </a:lnTo>
                  <a:lnTo>
                    <a:pt x="516" y="1510"/>
                  </a:lnTo>
                  <a:lnTo>
                    <a:pt x="463" y="1508"/>
                  </a:lnTo>
                  <a:lnTo>
                    <a:pt x="188" y="1508"/>
                  </a:lnTo>
                  <a:lnTo>
                    <a:pt x="133" y="1510"/>
                  </a:lnTo>
                  <a:lnTo>
                    <a:pt x="82" y="1510"/>
                  </a:lnTo>
                  <a:lnTo>
                    <a:pt x="38" y="1513"/>
                  </a:lnTo>
                  <a:lnTo>
                    <a:pt x="0" y="1515"/>
                  </a:lnTo>
                  <a:lnTo>
                    <a:pt x="0" y="1445"/>
                  </a:lnTo>
                  <a:lnTo>
                    <a:pt x="96" y="1445"/>
                  </a:lnTo>
                  <a:lnTo>
                    <a:pt x="133" y="1442"/>
                  </a:lnTo>
                  <a:lnTo>
                    <a:pt x="162" y="1438"/>
                  </a:lnTo>
                  <a:lnTo>
                    <a:pt x="185" y="1432"/>
                  </a:lnTo>
                  <a:lnTo>
                    <a:pt x="199" y="1423"/>
                  </a:lnTo>
                  <a:lnTo>
                    <a:pt x="211" y="1413"/>
                  </a:lnTo>
                  <a:lnTo>
                    <a:pt x="218" y="1399"/>
                  </a:lnTo>
                  <a:lnTo>
                    <a:pt x="223" y="1382"/>
                  </a:lnTo>
                  <a:lnTo>
                    <a:pt x="224" y="1362"/>
                  </a:lnTo>
                  <a:lnTo>
                    <a:pt x="224" y="150"/>
                  </a:lnTo>
                  <a:lnTo>
                    <a:pt x="223" y="129"/>
                  </a:lnTo>
                  <a:lnTo>
                    <a:pt x="218" y="112"/>
                  </a:lnTo>
                  <a:lnTo>
                    <a:pt x="211" y="99"/>
                  </a:lnTo>
                  <a:lnTo>
                    <a:pt x="199" y="88"/>
                  </a:lnTo>
                  <a:lnTo>
                    <a:pt x="185" y="80"/>
                  </a:lnTo>
                  <a:lnTo>
                    <a:pt x="162" y="73"/>
                  </a:lnTo>
                  <a:lnTo>
                    <a:pt x="133" y="70"/>
                  </a:lnTo>
                  <a:lnTo>
                    <a:pt x="96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72000" y="1828800"/>
            <a:ext cx="1219200" cy="1905000"/>
            <a:chOff x="6096000" y="1905000"/>
            <a:chExt cx="1219200" cy="1905000"/>
          </a:xfrm>
        </p:grpSpPr>
        <p:sp>
          <p:nvSpPr>
            <p:cNvPr id="71" name="Arc 70"/>
            <p:cNvSpPr/>
            <p:nvPr/>
          </p:nvSpPr>
          <p:spPr>
            <a:xfrm rot="16200000">
              <a:off x="5791200" y="2209800"/>
              <a:ext cx="1828800" cy="1219200"/>
            </a:xfrm>
            <a:prstGeom prst="arc">
              <a:avLst>
                <a:gd name="adj1" fmla="val 16200000"/>
                <a:gd name="adj2" fmla="val 12880576"/>
              </a:avLst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781800" y="3505200"/>
              <a:ext cx="304800" cy="3048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0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5562600" y="3581400"/>
            <a:ext cx="549048" cy="685800"/>
          </a:xfrm>
          <a:custGeom>
            <a:avLst/>
            <a:gdLst/>
            <a:ahLst/>
            <a:cxnLst>
              <a:cxn ang="0">
                <a:pos x="1413" y="26"/>
              </a:cxn>
              <a:cxn ang="0">
                <a:pos x="1643" y="136"/>
              </a:cxn>
              <a:cxn ang="0">
                <a:pos x="1823" y="315"/>
              </a:cxn>
              <a:cxn ang="0">
                <a:pos x="1961" y="546"/>
              </a:cxn>
              <a:cxn ang="0">
                <a:pos x="2101" y="907"/>
              </a:cxn>
              <a:cxn ang="0">
                <a:pos x="2208" y="1320"/>
              </a:cxn>
              <a:cxn ang="0">
                <a:pos x="2255" y="1651"/>
              </a:cxn>
              <a:cxn ang="0">
                <a:pos x="2266" y="1887"/>
              </a:cxn>
              <a:cxn ang="0">
                <a:pos x="2549" y="1232"/>
              </a:cxn>
              <a:cxn ang="0">
                <a:pos x="2961" y="327"/>
              </a:cxn>
              <a:cxn ang="0">
                <a:pos x="3116" y="72"/>
              </a:cxn>
              <a:cxn ang="0">
                <a:pos x="3159" y="67"/>
              </a:cxn>
              <a:cxn ang="0">
                <a:pos x="3202" y="77"/>
              </a:cxn>
              <a:cxn ang="0">
                <a:pos x="3231" y="126"/>
              </a:cxn>
              <a:cxn ang="0">
                <a:pos x="3206" y="191"/>
              </a:cxn>
              <a:cxn ang="0">
                <a:pos x="3154" y="293"/>
              </a:cxn>
              <a:cxn ang="0">
                <a:pos x="3074" y="446"/>
              </a:cxn>
              <a:cxn ang="0">
                <a:pos x="2893" y="822"/>
              </a:cxn>
              <a:cxn ang="0">
                <a:pos x="2698" y="1261"/>
              </a:cxn>
              <a:cxn ang="0">
                <a:pos x="2508" y="1721"/>
              </a:cxn>
              <a:cxn ang="0">
                <a:pos x="2343" y="2162"/>
              </a:cxn>
              <a:cxn ang="0">
                <a:pos x="2241" y="2527"/>
              </a:cxn>
              <a:cxn ang="0">
                <a:pos x="2203" y="2763"/>
              </a:cxn>
              <a:cxn ang="0">
                <a:pos x="2147" y="3054"/>
              </a:cxn>
              <a:cxn ang="0">
                <a:pos x="2058" y="3437"/>
              </a:cxn>
              <a:cxn ang="0">
                <a:pos x="1958" y="3792"/>
              </a:cxn>
              <a:cxn ang="0">
                <a:pos x="1885" y="3969"/>
              </a:cxn>
              <a:cxn ang="0">
                <a:pos x="1804" y="4032"/>
              </a:cxn>
              <a:cxn ang="0">
                <a:pos x="1741" y="3990"/>
              </a:cxn>
              <a:cxn ang="0">
                <a:pos x="1728" y="3890"/>
              </a:cxn>
              <a:cxn ang="0">
                <a:pos x="1754" y="3721"/>
              </a:cxn>
              <a:cxn ang="0">
                <a:pos x="1809" y="3475"/>
              </a:cxn>
              <a:cxn ang="0">
                <a:pos x="1882" y="3183"/>
              </a:cxn>
              <a:cxn ang="0">
                <a:pos x="1963" y="2882"/>
              </a:cxn>
              <a:cxn ang="0">
                <a:pos x="2045" y="2604"/>
              </a:cxn>
              <a:cxn ang="0">
                <a:pos x="2077" y="2494"/>
              </a:cxn>
              <a:cxn ang="0">
                <a:pos x="2103" y="2354"/>
              </a:cxn>
              <a:cxn ang="0">
                <a:pos x="2119" y="2142"/>
              </a:cxn>
              <a:cxn ang="0">
                <a:pos x="2120" y="1905"/>
              </a:cxn>
              <a:cxn ang="0">
                <a:pos x="2110" y="1696"/>
              </a:cxn>
              <a:cxn ang="0">
                <a:pos x="2082" y="1460"/>
              </a:cxn>
              <a:cxn ang="0">
                <a:pos x="2029" y="1218"/>
              </a:cxn>
              <a:cxn ang="0">
                <a:pos x="1942" y="982"/>
              </a:cxn>
              <a:cxn ang="0">
                <a:pos x="1815" y="771"/>
              </a:cxn>
              <a:cxn ang="0">
                <a:pos x="1641" y="600"/>
              </a:cxn>
              <a:cxn ang="0">
                <a:pos x="1412" y="486"/>
              </a:cxn>
              <a:cxn ang="0">
                <a:pos x="1119" y="444"/>
              </a:cxn>
              <a:cxn ang="0">
                <a:pos x="1049" y="446"/>
              </a:cxn>
              <a:cxn ang="0">
                <a:pos x="916" y="465"/>
              </a:cxn>
              <a:cxn ang="0">
                <a:pos x="744" y="513"/>
              </a:cxn>
              <a:cxn ang="0">
                <a:pos x="553" y="610"/>
              </a:cxn>
              <a:cxn ang="0">
                <a:pos x="367" y="769"/>
              </a:cxn>
              <a:cxn ang="0">
                <a:pos x="207" y="1004"/>
              </a:cxn>
              <a:cxn ang="0">
                <a:pos x="125" y="1186"/>
              </a:cxn>
              <a:cxn ang="0">
                <a:pos x="45" y="1180"/>
              </a:cxn>
              <a:cxn ang="0">
                <a:pos x="2" y="1139"/>
              </a:cxn>
              <a:cxn ang="0">
                <a:pos x="15" y="1036"/>
              </a:cxn>
              <a:cxn ang="0">
                <a:pos x="80" y="867"/>
              </a:cxn>
              <a:cxn ang="0">
                <a:pos x="196" y="657"/>
              </a:cxn>
              <a:cxn ang="0">
                <a:pos x="359" y="436"/>
              </a:cxn>
              <a:cxn ang="0">
                <a:pos x="569" y="234"/>
              </a:cxn>
              <a:cxn ang="0">
                <a:pos x="825" y="80"/>
              </a:cxn>
              <a:cxn ang="0">
                <a:pos x="1124" y="4"/>
              </a:cxn>
            </a:cxnLst>
            <a:rect l="0" t="0" r="r" b="b"/>
            <a:pathLst>
              <a:path w="3231" h="4032">
                <a:moveTo>
                  <a:pt x="1205" y="0"/>
                </a:moveTo>
                <a:lnTo>
                  <a:pt x="1278" y="2"/>
                </a:lnTo>
                <a:lnTo>
                  <a:pt x="1348" y="12"/>
                </a:lnTo>
                <a:lnTo>
                  <a:pt x="1413" y="26"/>
                </a:lnTo>
                <a:lnTo>
                  <a:pt x="1476" y="47"/>
                </a:lnTo>
                <a:lnTo>
                  <a:pt x="1535" y="72"/>
                </a:lnTo>
                <a:lnTo>
                  <a:pt x="1590" y="102"/>
                </a:lnTo>
                <a:lnTo>
                  <a:pt x="1643" y="136"/>
                </a:lnTo>
                <a:lnTo>
                  <a:pt x="1692" y="175"/>
                </a:lnTo>
                <a:lnTo>
                  <a:pt x="1738" y="219"/>
                </a:lnTo>
                <a:lnTo>
                  <a:pt x="1781" y="264"/>
                </a:lnTo>
                <a:lnTo>
                  <a:pt x="1823" y="315"/>
                </a:lnTo>
                <a:lnTo>
                  <a:pt x="1861" y="369"/>
                </a:lnTo>
                <a:lnTo>
                  <a:pt x="1897" y="425"/>
                </a:lnTo>
                <a:lnTo>
                  <a:pt x="1929" y="484"/>
                </a:lnTo>
                <a:lnTo>
                  <a:pt x="1961" y="546"/>
                </a:lnTo>
                <a:lnTo>
                  <a:pt x="1990" y="610"/>
                </a:lnTo>
                <a:lnTo>
                  <a:pt x="2016" y="676"/>
                </a:lnTo>
                <a:lnTo>
                  <a:pt x="2060" y="793"/>
                </a:lnTo>
                <a:lnTo>
                  <a:pt x="2101" y="907"/>
                </a:lnTo>
                <a:lnTo>
                  <a:pt x="2135" y="1016"/>
                </a:lnTo>
                <a:lnTo>
                  <a:pt x="2164" y="1122"/>
                </a:lnTo>
                <a:lnTo>
                  <a:pt x="2187" y="1223"/>
                </a:lnTo>
                <a:lnTo>
                  <a:pt x="2208" y="1320"/>
                </a:lnTo>
                <a:lnTo>
                  <a:pt x="2224" y="1410"/>
                </a:lnTo>
                <a:lnTo>
                  <a:pt x="2237" y="1497"/>
                </a:lnTo>
                <a:lnTo>
                  <a:pt x="2247" y="1576"/>
                </a:lnTo>
                <a:lnTo>
                  <a:pt x="2255" y="1651"/>
                </a:lnTo>
                <a:lnTo>
                  <a:pt x="2261" y="1719"/>
                </a:lnTo>
                <a:lnTo>
                  <a:pt x="2263" y="1782"/>
                </a:lnTo>
                <a:lnTo>
                  <a:pt x="2265" y="1837"/>
                </a:lnTo>
                <a:lnTo>
                  <a:pt x="2266" y="1887"/>
                </a:lnTo>
                <a:lnTo>
                  <a:pt x="2266" y="1929"/>
                </a:lnTo>
                <a:lnTo>
                  <a:pt x="2360" y="1694"/>
                </a:lnTo>
                <a:lnTo>
                  <a:pt x="2454" y="1463"/>
                </a:lnTo>
                <a:lnTo>
                  <a:pt x="2549" y="1232"/>
                </a:lnTo>
                <a:lnTo>
                  <a:pt x="2646" y="1003"/>
                </a:lnTo>
                <a:lnTo>
                  <a:pt x="2746" y="776"/>
                </a:lnTo>
                <a:lnTo>
                  <a:pt x="2851" y="551"/>
                </a:lnTo>
                <a:lnTo>
                  <a:pt x="2961" y="327"/>
                </a:lnTo>
                <a:lnTo>
                  <a:pt x="3076" y="106"/>
                </a:lnTo>
                <a:lnTo>
                  <a:pt x="3088" y="89"/>
                </a:lnTo>
                <a:lnTo>
                  <a:pt x="3101" y="78"/>
                </a:lnTo>
                <a:lnTo>
                  <a:pt x="3116" y="72"/>
                </a:lnTo>
                <a:lnTo>
                  <a:pt x="3130" y="68"/>
                </a:lnTo>
                <a:lnTo>
                  <a:pt x="3143" y="67"/>
                </a:lnTo>
                <a:lnTo>
                  <a:pt x="3154" y="67"/>
                </a:lnTo>
                <a:lnTo>
                  <a:pt x="3159" y="67"/>
                </a:lnTo>
                <a:lnTo>
                  <a:pt x="3168" y="68"/>
                </a:lnTo>
                <a:lnTo>
                  <a:pt x="3179" y="69"/>
                </a:lnTo>
                <a:lnTo>
                  <a:pt x="3190" y="72"/>
                </a:lnTo>
                <a:lnTo>
                  <a:pt x="3202" y="77"/>
                </a:lnTo>
                <a:lnTo>
                  <a:pt x="3214" y="84"/>
                </a:lnTo>
                <a:lnTo>
                  <a:pt x="3223" y="94"/>
                </a:lnTo>
                <a:lnTo>
                  <a:pt x="3228" y="107"/>
                </a:lnTo>
                <a:lnTo>
                  <a:pt x="3231" y="126"/>
                </a:lnTo>
                <a:lnTo>
                  <a:pt x="3230" y="136"/>
                </a:lnTo>
                <a:lnTo>
                  <a:pt x="3224" y="150"/>
                </a:lnTo>
                <a:lnTo>
                  <a:pt x="3217" y="169"/>
                </a:lnTo>
                <a:lnTo>
                  <a:pt x="3206" y="191"/>
                </a:lnTo>
                <a:lnTo>
                  <a:pt x="3194" y="215"/>
                </a:lnTo>
                <a:lnTo>
                  <a:pt x="3181" y="241"/>
                </a:lnTo>
                <a:lnTo>
                  <a:pt x="3167" y="267"/>
                </a:lnTo>
                <a:lnTo>
                  <a:pt x="3154" y="293"/>
                </a:lnTo>
                <a:lnTo>
                  <a:pt x="3139" y="319"/>
                </a:lnTo>
                <a:lnTo>
                  <a:pt x="3126" y="344"/>
                </a:lnTo>
                <a:lnTo>
                  <a:pt x="3114" y="367"/>
                </a:lnTo>
                <a:lnTo>
                  <a:pt x="3074" y="446"/>
                </a:lnTo>
                <a:lnTo>
                  <a:pt x="3032" y="532"/>
                </a:lnTo>
                <a:lnTo>
                  <a:pt x="2987" y="623"/>
                </a:lnTo>
                <a:lnTo>
                  <a:pt x="2940" y="720"/>
                </a:lnTo>
                <a:lnTo>
                  <a:pt x="2893" y="822"/>
                </a:lnTo>
                <a:lnTo>
                  <a:pt x="2845" y="927"/>
                </a:lnTo>
                <a:lnTo>
                  <a:pt x="2796" y="1036"/>
                </a:lnTo>
                <a:lnTo>
                  <a:pt x="2748" y="1147"/>
                </a:lnTo>
                <a:lnTo>
                  <a:pt x="2698" y="1261"/>
                </a:lnTo>
                <a:lnTo>
                  <a:pt x="2650" y="1375"/>
                </a:lnTo>
                <a:lnTo>
                  <a:pt x="2601" y="1490"/>
                </a:lnTo>
                <a:lnTo>
                  <a:pt x="2554" y="1605"/>
                </a:lnTo>
                <a:lnTo>
                  <a:pt x="2508" y="1721"/>
                </a:lnTo>
                <a:lnTo>
                  <a:pt x="2465" y="1834"/>
                </a:lnTo>
                <a:lnTo>
                  <a:pt x="2422" y="1946"/>
                </a:lnTo>
                <a:lnTo>
                  <a:pt x="2381" y="2056"/>
                </a:lnTo>
                <a:lnTo>
                  <a:pt x="2343" y="2162"/>
                </a:lnTo>
                <a:lnTo>
                  <a:pt x="2308" y="2264"/>
                </a:lnTo>
                <a:lnTo>
                  <a:pt x="2276" y="2363"/>
                </a:lnTo>
                <a:lnTo>
                  <a:pt x="2257" y="2447"/>
                </a:lnTo>
                <a:lnTo>
                  <a:pt x="2241" y="2527"/>
                </a:lnTo>
                <a:lnTo>
                  <a:pt x="2228" y="2604"/>
                </a:lnTo>
                <a:lnTo>
                  <a:pt x="2221" y="2652"/>
                </a:lnTo>
                <a:lnTo>
                  <a:pt x="2212" y="2704"/>
                </a:lnTo>
                <a:lnTo>
                  <a:pt x="2203" y="2763"/>
                </a:lnTo>
                <a:lnTo>
                  <a:pt x="2191" y="2827"/>
                </a:lnTo>
                <a:lnTo>
                  <a:pt x="2178" y="2896"/>
                </a:lnTo>
                <a:lnTo>
                  <a:pt x="2164" y="2972"/>
                </a:lnTo>
                <a:lnTo>
                  <a:pt x="2147" y="3054"/>
                </a:lnTo>
                <a:lnTo>
                  <a:pt x="2128" y="3140"/>
                </a:lnTo>
                <a:lnTo>
                  <a:pt x="2107" y="3233"/>
                </a:lnTo>
                <a:lnTo>
                  <a:pt x="2084" y="3332"/>
                </a:lnTo>
                <a:lnTo>
                  <a:pt x="2058" y="3437"/>
                </a:lnTo>
                <a:lnTo>
                  <a:pt x="2029" y="3549"/>
                </a:lnTo>
                <a:lnTo>
                  <a:pt x="1996" y="3665"/>
                </a:lnTo>
                <a:lnTo>
                  <a:pt x="1976" y="3732"/>
                </a:lnTo>
                <a:lnTo>
                  <a:pt x="1958" y="3792"/>
                </a:lnTo>
                <a:lnTo>
                  <a:pt x="1940" y="3847"/>
                </a:lnTo>
                <a:lnTo>
                  <a:pt x="1921" y="3894"/>
                </a:lnTo>
                <a:lnTo>
                  <a:pt x="1903" y="3935"/>
                </a:lnTo>
                <a:lnTo>
                  <a:pt x="1885" y="3969"/>
                </a:lnTo>
                <a:lnTo>
                  <a:pt x="1866" y="3996"/>
                </a:lnTo>
                <a:lnTo>
                  <a:pt x="1847" y="4016"/>
                </a:lnTo>
                <a:lnTo>
                  <a:pt x="1826" y="4028"/>
                </a:lnTo>
                <a:lnTo>
                  <a:pt x="1804" y="4032"/>
                </a:lnTo>
                <a:lnTo>
                  <a:pt x="1784" y="4029"/>
                </a:lnTo>
                <a:lnTo>
                  <a:pt x="1767" y="4020"/>
                </a:lnTo>
                <a:lnTo>
                  <a:pt x="1753" y="4007"/>
                </a:lnTo>
                <a:lnTo>
                  <a:pt x="1741" y="3990"/>
                </a:lnTo>
                <a:lnTo>
                  <a:pt x="1733" y="3969"/>
                </a:lnTo>
                <a:lnTo>
                  <a:pt x="1728" y="3944"/>
                </a:lnTo>
                <a:lnTo>
                  <a:pt x="1726" y="3917"/>
                </a:lnTo>
                <a:lnTo>
                  <a:pt x="1728" y="3890"/>
                </a:lnTo>
                <a:lnTo>
                  <a:pt x="1730" y="3858"/>
                </a:lnTo>
                <a:lnTo>
                  <a:pt x="1737" y="3818"/>
                </a:lnTo>
                <a:lnTo>
                  <a:pt x="1745" y="3772"/>
                </a:lnTo>
                <a:lnTo>
                  <a:pt x="1754" y="3721"/>
                </a:lnTo>
                <a:lnTo>
                  <a:pt x="1766" y="3666"/>
                </a:lnTo>
                <a:lnTo>
                  <a:pt x="1779" y="3606"/>
                </a:lnTo>
                <a:lnTo>
                  <a:pt x="1793" y="3542"/>
                </a:lnTo>
                <a:lnTo>
                  <a:pt x="1809" y="3475"/>
                </a:lnTo>
                <a:lnTo>
                  <a:pt x="1826" y="3405"/>
                </a:lnTo>
                <a:lnTo>
                  <a:pt x="1844" y="3332"/>
                </a:lnTo>
                <a:lnTo>
                  <a:pt x="1863" y="3258"/>
                </a:lnTo>
                <a:lnTo>
                  <a:pt x="1882" y="3183"/>
                </a:lnTo>
                <a:lnTo>
                  <a:pt x="1902" y="3107"/>
                </a:lnTo>
                <a:lnTo>
                  <a:pt x="1923" y="3031"/>
                </a:lnTo>
                <a:lnTo>
                  <a:pt x="1942" y="2955"/>
                </a:lnTo>
                <a:lnTo>
                  <a:pt x="1963" y="2882"/>
                </a:lnTo>
                <a:lnTo>
                  <a:pt x="1984" y="2809"/>
                </a:lnTo>
                <a:lnTo>
                  <a:pt x="2005" y="2738"/>
                </a:lnTo>
                <a:lnTo>
                  <a:pt x="2025" y="2670"/>
                </a:lnTo>
                <a:lnTo>
                  <a:pt x="2045" y="2604"/>
                </a:lnTo>
                <a:lnTo>
                  <a:pt x="2052" y="2577"/>
                </a:lnTo>
                <a:lnTo>
                  <a:pt x="2062" y="2551"/>
                </a:lnTo>
                <a:lnTo>
                  <a:pt x="2069" y="2523"/>
                </a:lnTo>
                <a:lnTo>
                  <a:pt x="2077" y="2494"/>
                </a:lnTo>
                <a:lnTo>
                  <a:pt x="2084" y="2464"/>
                </a:lnTo>
                <a:lnTo>
                  <a:pt x="2092" y="2430"/>
                </a:lnTo>
                <a:lnTo>
                  <a:pt x="2098" y="2395"/>
                </a:lnTo>
                <a:lnTo>
                  <a:pt x="2103" y="2354"/>
                </a:lnTo>
                <a:lnTo>
                  <a:pt x="2109" y="2310"/>
                </a:lnTo>
                <a:lnTo>
                  <a:pt x="2113" y="2260"/>
                </a:lnTo>
                <a:lnTo>
                  <a:pt x="2117" y="2204"/>
                </a:lnTo>
                <a:lnTo>
                  <a:pt x="2119" y="2142"/>
                </a:lnTo>
                <a:lnTo>
                  <a:pt x="2122" y="2073"/>
                </a:lnTo>
                <a:lnTo>
                  <a:pt x="2122" y="1996"/>
                </a:lnTo>
                <a:lnTo>
                  <a:pt x="2122" y="1952"/>
                </a:lnTo>
                <a:lnTo>
                  <a:pt x="2120" y="1905"/>
                </a:lnTo>
                <a:lnTo>
                  <a:pt x="2119" y="1855"/>
                </a:lnTo>
                <a:lnTo>
                  <a:pt x="2118" y="1804"/>
                </a:lnTo>
                <a:lnTo>
                  <a:pt x="2114" y="1751"/>
                </a:lnTo>
                <a:lnTo>
                  <a:pt x="2110" y="1696"/>
                </a:lnTo>
                <a:lnTo>
                  <a:pt x="2105" y="1638"/>
                </a:lnTo>
                <a:lnTo>
                  <a:pt x="2098" y="1579"/>
                </a:lnTo>
                <a:lnTo>
                  <a:pt x="2092" y="1520"/>
                </a:lnTo>
                <a:lnTo>
                  <a:pt x="2082" y="1460"/>
                </a:lnTo>
                <a:lnTo>
                  <a:pt x="2071" y="1400"/>
                </a:lnTo>
                <a:lnTo>
                  <a:pt x="2059" y="1338"/>
                </a:lnTo>
                <a:lnTo>
                  <a:pt x="2045" y="1278"/>
                </a:lnTo>
                <a:lnTo>
                  <a:pt x="2029" y="1218"/>
                </a:lnTo>
                <a:lnTo>
                  <a:pt x="2010" y="1157"/>
                </a:lnTo>
                <a:lnTo>
                  <a:pt x="1990" y="1097"/>
                </a:lnTo>
                <a:lnTo>
                  <a:pt x="1967" y="1040"/>
                </a:lnTo>
                <a:lnTo>
                  <a:pt x="1942" y="982"/>
                </a:lnTo>
                <a:lnTo>
                  <a:pt x="1915" y="926"/>
                </a:lnTo>
                <a:lnTo>
                  <a:pt x="1885" y="872"/>
                </a:lnTo>
                <a:lnTo>
                  <a:pt x="1852" y="821"/>
                </a:lnTo>
                <a:lnTo>
                  <a:pt x="1815" y="771"/>
                </a:lnTo>
                <a:lnTo>
                  <a:pt x="1777" y="724"/>
                </a:lnTo>
                <a:lnTo>
                  <a:pt x="1735" y="679"/>
                </a:lnTo>
                <a:lnTo>
                  <a:pt x="1690" y="638"/>
                </a:lnTo>
                <a:lnTo>
                  <a:pt x="1641" y="600"/>
                </a:lnTo>
                <a:lnTo>
                  <a:pt x="1589" y="566"/>
                </a:lnTo>
                <a:lnTo>
                  <a:pt x="1534" y="534"/>
                </a:lnTo>
                <a:lnTo>
                  <a:pt x="1475" y="508"/>
                </a:lnTo>
                <a:lnTo>
                  <a:pt x="1412" y="486"/>
                </a:lnTo>
                <a:lnTo>
                  <a:pt x="1344" y="467"/>
                </a:lnTo>
                <a:lnTo>
                  <a:pt x="1273" y="454"/>
                </a:lnTo>
                <a:lnTo>
                  <a:pt x="1199" y="446"/>
                </a:lnTo>
                <a:lnTo>
                  <a:pt x="1119" y="444"/>
                </a:lnTo>
                <a:lnTo>
                  <a:pt x="1108" y="444"/>
                </a:lnTo>
                <a:lnTo>
                  <a:pt x="1093" y="444"/>
                </a:lnTo>
                <a:lnTo>
                  <a:pt x="1073" y="445"/>
                </a:lnTo>
                <a:lnTo>
                  <a:pt x="1049" y="446"/>
                </a:lnTo>
                <a:lnTo>
                  <a:pt x="1021" y="449"/>
                </a:lnTo>
                <a:lnTo>
                  <a:pt x="989" y="453"/>
                </a:lnTo>
                <a:lnTo>
                  <a:pt x="954" y="457"/>
                </a:lnTo>
                <a:lnTo>
                  <a:pt x="916" y="465"/>
                </a:lnTo>
                <a:lnTo>
                  <a:pt x="876" y="473"/>
                </a:lnTo>
                <a:lnTo>
                  <a:pt x="833" y="484"/>
                </a:lnTo>
                <a:lnTo>
                  <a:pt x="789" y="497"/>
                </a:lnTo>
                <a:lnTo>
                  <a:pt x="744" y="513"/>
                </a:lnTo>
                <a:lnTo>
                  <a:pt x="697" y="533"/>
                </a:lnTo>
                <a:lnTo>
                  <a:pt x="649" y="555"/>
                </a:lnTo>
                <a:lnTo>
                  <a:pt x="601" y="581"/>
                </a:lnTo>
                <a:lnTo>
                  <a:pt x="553" y="610"/>
                </a:lnTo>
                <a:lnTo>
                  <a:pt x="505" y="643"/>
                </a:lnTo>
                <a:lnTo>
                  <a:pt x="457" y="681"/>
                </a:lnTo>
                <a:lnTo>
                  <a:pt x="412" y="723"/>
                </a:lnTo>
                <a:lnTo>
                  <a:pt x="367" y="769"/>
                </a:lnTo>
                <a:lnTo>
                  <a:pt x="324" y="820"/>
                </a:lnTo>
                <a:lnTo>
                  <a:pt x="282" y="876"/>
                </a:lnTo>
                <a:lnTo>
                  <a:pt x="244" y="937"/>
                </a:lnTo>
                <a:lnTo>
                  <a:pt x="207" y="1004"/>
                </a:lnTo>
                <a:lnTo>
                  <a:pt x="175" y="1078"/>
                </a:lnTo>
                <a:lnTo>
                  <a:pt x="144" y="1157"/>
                </a:lnTo>
                <a:lnTo>
                  <a:pt x="144" y="1157"/>
                </a:lnTo>
                <a:lnTo>
                  <a:pt x="125" y="1186"/>
                </a:lnTo>
                <a:lnTo>
                  <a:pt x="103" y="1186"/>
                </a:lnTo>
                <a:lnTo>
                  <a:pt x="82" y="1185"/>
                </a:lnTo>
                <a:lnTo>
                  <a:pt x="62" y="1184"/>
                </a:lnTo>
                <a:lnTo>
                  <a:pt x="45" y="1180"/>
                </a:lnTo>
                <a:lnTo>
                  <a:pt x="29" y="1174"/>
                </a:lnTo>
                <a:lnTo>
                  <a:pt x="17" y="1167"/>
                </a:lnTo>
                <a:lnTo>
                  <a:pt x="8" y="1155"/>
                </a:lnTo>
                <a:lnTo>
                  <a:pt x="2" y="1139"/>
                </a:lnTo>
                <a:lnTo>
                  <a:pt x="0" y="1119"/>
                </a:lnTo>
                <a:lnTo>
                  <a:pt x="2" y="1096"/>
                </a:lnTo>
                <a:lnTo>
                  <a:pt x="7" y="1068"/>
                </a:lnTo>
                <a:lnTo>
                  <a:pt x="15" y="1036"/>
                </a:lnTo>
                <a:lnTo>
                  <a:pt x="27" y="999"/>
                </a:lnTo>
                <a:lnTo>
                  <a:pt x="41" y="958"/>
                </a:lnTo>
                <a:lnTo>
                  <a:pt x="59" y="914"/>
                </a:lnTo>
                <a:lnTo>
                  <a:pt x="80" y="867"/>
                </a:lnTo>
                <a:lnTo>
                  <a:pt x="104" y="817"/>
                </a:lnTo>
                <a:lnTo>
                  <a:pt x="131" y="765"/>
                </a:lnTo>
                <a:lnTo>
                  <a:pt x="161" y="711"/>
                </a:lnTo>
                <a:lnTo>
                  <a:pt x="196" y="657"/>
                </a:lnTo>
                <a:lnTo>
                  <a:pt x="231" y="601"/>
                </a:lnTo>
                <a:lnTo>
                  <a:pt x="271" y="546"/>
                </a:lnTo>
                <a:lnTo>
                  <a:pt x="313" y="491"/>
                </a:lnTo>
                <a:lnTo>
                  <a:pt x="359" y="436"/>
                </a:lnTo>
                <a:lnTo>
                  <a:pt x="408" y="382"/>
                </a:lnTo>
                <a:lnTo>
                  <a:pt x="459" y="331"/>
                </a:lnTo>
                <a:lnTo>
                  <a:pt x="512" y="281"/>
                </a:lnTo>
                <a:lnTo>
                  <a:pt x="569" y="234"/>
                </a:lnTo>
                <a:lnTo>
                  <a:pt x="629" y="190"/>
                </a:lnTo>
                <a:lnTo>
                  <a:pt x="692" y="149"/>
                </a:lnTo>
                <a:lnTo>
                  <a:pt x="757" y="112"/>
                </a:lnTo>
                <a:lnTo>
                  <a:pt x="825" y="80"/>
                </a:lnTo>
                <a:lnTo>
                  <a:pt x="896" y="52"/>
                </a:lnTo>
                <a:lnTo>
                  <a:pt x="969" y="30"/>
                </a:lnTo>
                <a:lnTo>
                  <a:pt x="1045" y="13"/>
                </a:lnTo>
                <a:lnTo>
                  <a:pt x="1124" y="4"/>
                </a:lnTo>
                <a:lnTo>
                  <a:pt x="120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35" grpId="0"/>
      <p:bldP spid="66" grpId="0"/>
      <p:bldP spid="10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spectral networks good for?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determine BPS </a:t>
            </a:r>
            <a:r>
              <a:rPr lang="en-US" sz="2800" dirty="0" err="1" smtClean="0">
                <a:solidFill>
                  <a:srgbClr val="FF0000"/>
                </a:solidFill>
              </a:rPr>
              <a:t>degeneracies</a:t>
            </a:r>
            <a:r>
              <a:rPr lang="en-US" sz="2800" dirty="0" smtClean="0">
                <a:solidFill>
                  <a:srgbClr val="FF0000"/>
                </a:solidFill>
              </a:rPr>
              <a:t> in D=4, N=2 field theories of class S. (this talk)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They give a “</a:t>
            </a:r>
            <a:r>
              <a:rPr lang="en-US" sz="2800" dirty="0" err="1" smtClean="0">
                <a:solidFill>
                  <a:srgbClr val="009900"/>
                </a:solidFill>
              </a:rPr>
              <a:t>pushforward</a:t>
            </a:r>
            <a:r>
              <a:rPr lang="en-US" sz="2800" dirty="0" smtClean="0">
                <a:solidFill>
                  <a:srgbClr val="009900"/>
                </a:solidFill>
              </a:rPr>
              <a:t> map”  from flat U(1) gauge fields on </a:t>
            </a:r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 </a:t>
            </a:r>
            <a:r>
              <a:rPr lang="en-US" sz="2800" dirty="0" smtClean="0">
                <a:solidFill>
                  <a:srgbClr val="009900"/>
                </a:solidFill>
              </a:rPr>
              <a:t> to  flat </a:t>
            </a:r>
            <a:r>
              <a:rPr lang="en-US" sz="2800" dirty="0" err="1" smtClean="0">
                <a:solidFill>
                  <a:srgbClr val="009900"/>
                </a:solidFill>
              </a:rPr>
              <a:t>nonabelian</a:t>
            </a:r>
            <a:r>
              <a:rPr lang="en-US" sz="2800" dirty="0" smtClean="0">
                <a:solidFill>
                  <a:srgbClr val="009900"/>
                </a:solidFill>
              </a:rPr>
              <a:t> gauge fields on C.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They determine cluster coordinates on the </a:t>
            </a:r>
            <a:r>
              <a:rPr lang="en-US" sz="2800" dirty="0" err="1" smtClean="0">
                <a:solidFill>
                  <a:srgbClr val="0000FF"/>
                </a:solidFill>
              </a:rPr>
              <a:t>moduli</a:t>
            </a:r>
            <a:r>
              <a:rPr lang="en-US" sz="2800" dirty="0" smtClean="0">
                <a:solidFill>
                  <a:srgbClr val="0000FF"/>
                </a:solidFill>
              </a:rPr>
              <a:t> space of flat GL(K,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) connections over C.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62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en-US" sz="2400" dirty="0" err="1" smtClean="0">
                <a:solidFill>
                  <a:srgbClr val="C00000"/>
                </a:solidFill>
              </a:rPr>
              <a:t>Fock-Goncharov</a:t>
            </a:r>
            <a:r>
              <a:rPr lang="en-US" sz="2400" dirty="0" smtClean="0">
                <a:solidFill>
                  <a:srgbClr val="C00000"/>
                </a:solidFill>
              </a:rPr>
              <a:t> coordinates’’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562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“Higher </a:t>
            </a:r>
            <a:r>
              <a:rPr lang="en-US" sz="2400" dirty="0" err="1" smtClean="0">
                <a:solidFill>
                  <a:srgbClr val="C00000"/>
                </a:solidFill>
              </a:rPr>
              <a:t>Teichmuller</a:t>
            </a:r>
            <a:r>
              <a:rPr lang="en-US" sz="2400" dirty="0" smtClean="0">
                <a:solidFill>
                  <a:srgbClr val="C00000"/>
                </a:solidFill>
              </a:rPr>
              <a:t> theory”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2732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Higher rank WKB theory</a:t>
            </a:r>
            <a:endParaRPr lang="en-US" sz="32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Supersymmetric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Interfaces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Can 42"/>
          <p:cNvSpPr/>
          <p:nvPr/>
        </p:nvSpPr>
        <p:spPr>
          <a:xfrm rot="5400000">
            <a:off x="4305300" y="-342900"/>
            <a:ext cx="152400" cy="58674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3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33800" y="1371600"/>
            <a:ext cx="685799" cy="651060"/>
            <a:chOff x="2512" y="1284"/>
            <a:chExt cx="2369" cy="2249"/>
          </a:xfrm>
        </p:grpSpPr>
        <p:sp>
          <p:nvSpPr>
            <p:cNvPr id="46" name="Freeform 32"/>
            <p:cNvSpPr>
              <a:spLocks/>
            </p:cNvSpPr>
            <p:nvPr/>
          </p:nvSpPr>
          <p:spPr bwMode="auto">
            <a:xfrm>
              <a:off x="2512" y="1284"/>
              <a:ext cx="1400" cy="1580"/>
            </a:xfrm>
            <a:custGeom>
              <a:avLst/>
              <a:gdLst/>
              <a:ahLst/>
              <a:cxnLst>
                <a:cxn ang="0">
                  <a:pos x="469" y="1"/>
                </a:cxn>
                <a:cxn ang="0">
                  <a:pos x="560" y="3"/>
                </a:cxn>
                <a:cxn ang="0">
                  <a:pos x="654" y="6"/>
                </a:cxn>
                <a:cxn ang="0">
                  <a:pos x="752" y="8"/>
                </a:cxn>
                <a:cxn ang="0">
                  <a:pos x="847" y="6"/>
                </a:cxn>
                <a:cxn ang="0">
                  <a:pos x="957" y="3"/>
                </a:cxn>
                <a:cxn ang="0">
                  <a:pos x="1052" y="0"/>
                </a:cxn>
                <a:cxn ang="0">
                  <a:pos x="1091" y="2"/>
                </a:cxn>
                <a:cxn ang="0">
                  <a:pos x="1108" y="11"/>
                </a:cxn>
                <a:cxn ang="0">
                  <a:pos x="1111" y="40"/>
                </a:cxn>
                <a:cxn ang="0">
                  <a:pos x="1094" y="64"/>
                </a:cxn>
                <a:cxn ang="0">
                  <a:pos x="1048" y="69"/>
                </a:cxn>
                <a:cxn ang="0">
                  <a:pos x="923" y="72"/>
                </a:cxn>
                <a:cxn ang="0">
                  <a:pos x="856" y="82"/>
                </a:cxn>
                <a:cxn ang="0">
                  <a:pos x="816" y="100"/>
                </a:cxn>
                <a:cxn ang="0">
                  <a:pos x="794" y="126"/>
                </a:cxn>
                <a:cxn ang="0">
                  <a:pos x="780" y="164"/>
                </a:cxn>
                <a:cxn ang="0">
                  <a:pos x="456" y="1456"/>
                </a:cxn>
                <a:cxn ang="0">
                  <a:pos x="452" y="1475"/>
                </a:cxn>
                <a:cxn ang="0">
                  <a:pos x="456" y="1498"/>
                </a:cxn>
                <a:cxn ang="0">
                  <a:pos x="481" y="1507"/>
                </a:cxn>
                <a:cxn ang="0">
                  <a:pos x="845" y="1501"/>
                </a:cxn>
                <a:cxn ang="0">
                  <a:pos x="966" y="1476"/>
                </a:cxn>
                <a:cxn ang="0">
                  <a:pos x="1063" y="1431"/>
                </a:cxn>
                <a:cxn ang="0">
                  <a:pos x="1140" y="1372"/>
                </a:cxn>
                <a:cxn ang="0">
                  <a:pos x="1203" y="1301"/>
                </a:cxn>
                <a:cxn ang="0">
                  <a:pos x="1252" y="1223"/>
                </a:cxn>
                <a:cxn ang="0">
                  <a:pos x="1291" y="1141"/>
                </a:cxn>
                <a:cxn ang="0">
                  <a:pos x="1334" y="1030"/>
                </a:cxn>
                <a:cxn ang="0">
                  <a:pos x="1352" y="993"/>
                </a:cxn>
                <a:cxn ang="0">
                  <a:pos x="1375" y="983"/>
                </a:cxn>
                <a:cxn ang="0">
                  <a:pos x="1396" y="992"/>
                </a:cxn>
                <a:cxn ang="0">
                  <a:pos x="1400" y="1013"/>
                </a:cxn>
                <a:cxn ang="0">
                  <a:pos x="1396" y="1030"/>
                </a:cxn>
                <a:cxn ang="0">
                  <a:pos x="1206" y="1553"/>
                </a:cxn>
                <a:cxn ang="0">
                  <a:pos x="1189" y="1575"/>
                </a:cxn>
                <a:cxn ang="0">
                  <a:pos x="1156" y="1580"/>
                </a:cxn>
                <a:cxn ang="0">
                  <a:pos x="21" y="1578"/>
                </a:cxn>
                <a:cxn ang="0">
                  <a:pos x="2" y="1564"/>
                </a:cxn>
                <a:cxn ang="0">
                  <a:pos x="4" y="1529"/>
                </a:cxn>
                <a:cxn ang="0">
                  <a:pos x="20" y="1511"/>
                </a:cxn>
                <a:cxn ang="0">
                  <a:pos x="50" y="1507"/>
                </a:cxn>
                <a:cxn ang="0">
                  <a:pos x="158" y="1504"/>
                </a:cxn>
                <a:cxn ang="0">
                  <a:pos x="216" y="1492"/>
                </a:cxn>
                <a:cxn ang="0">
                  <a:pos x="248" y="1470"/>
                </a:cxn>
                <a:cxn ang="0">
                  <a:pos x="265" y="1432"/>
                </a:cxn>
                <a:cxn ang="0">
                  <a:pos x="584" y="157"/>
                </a:cxn>
                <a:cxn ang="0">
                  <a:pos x="593" y="124"/>
                </a:cxn>
                <a:cxn ang="0">
                  <a:pos x="593" y="103"/>
                </a:cxn>
                <a:cxn ang="0">
                  <a:pos x="574" y="83"/>
                </a:cxn>
                <a:cxn ang="0">
                  <a:pos x="532" y="77"/>
                </a:cxn>
                <a:cxn ang="0">
                  <a:pos x="482" y="71"/>
                </a:cxn>
                <a:cxn ang="0">
                  <a:pos x="424" y="69"/>
                </a:cxn>
                <a:cxn ang="0">
                  <a:pos x="390" y="65"/>
                </a:cxn>
                <a:cxn ang="0">
                  <a:pos x="379" y="44"/>
                </a:cxn>
                <a:cxn ang="0">
                  <a:pos x="386" y="13"/>
                </a:cxn>
                <a:cxn ang="0">
                  <a:pos x="403" y="2"/>
                </a:cxn>
              </a:cxnLst>
              <a:rect l="0" t="0" r="r" b="b"/>
              <a:pathLst>
                <a:path w="1400" h="1580">
                  <a:moveTo>
                    <a:pt x="416" y="0"/>
                  </a:moveTo>
                  <a:lnTo>
                    <a:pt x="444" y="0"/>
                  </a:lnTo>
                  <a:lnTo>
                    <a:pt x="469" y="1"/>
                  </a:lnTo>
                  <a:lnTo>
                    <a:pt x="497" y="2"/>
                  </a:lnTo>
                  <a:lnTo>
                    <a:pt x="528" y="3"/>
                  </a:lnTo>
                  <a:lnTo>
                    <a:pt x="560" y="3"/>
                  </a:lnTo>
                  <a:lnTo>
                    <a:pt x="592" y="5"/>
                  </a:lnTo>
                  <a:lnTo>
                    <a:pt x="624" y="6"/>
                  </a:lnTo>
                  <a:lnTo>
                    <a:pt x="654" y="6"/>
                  </a:lnTo>
                  <a:lnTo>
                    <a:pt x="682" y="7"/>
                  </a:lnTo>
                  <a:lnTo>
                    <a:pt x="708" y="8"/>
                  </a:lnTo>
                  <a:lnTo>
                    <a:pt x="752" y="8"/>
                  </a:lnTo>
                  <a:lnTo>
                    <a:pt x="781" y="7"/>
                  </a:lnTo>
                  <a:lnTo>
                    <a:pt x="813" y="6"/>
                  </a:lnTo>
                  <a:lnTo>
                    <a:pt x="847" y="6"/>
                  </a:lnTo>
                  <a:lnTo>
                    <a:pt x="884" y="5"/>
                  </a:lnTo>
                  <a:lnTo>
                    <a:pt x="920" y="3"/>
                  </a:lnTo>
                  <a:lnTo>
                    <a:pt x="957" y="3"/>
                  </a:lnTo>
                  <a:lnTo>
                    <a:pt x="991" y="2"/>
                  </a:lnTo>
                  <a:lnTo>
                    <a:pt x="1023" y="1"/>
                  </a:lnTo>
                  <a:lnTo>
                    <a:pt x="1052" y="0"/>
                  </a:lnTo>
                  <a:lnTo>
                    <a:pt x="1080" y="0"/>
                  </a:lnTo>
                  <a:lnTo>
                    <a:pt x="1085" y="1"/>
                  </a:lnTo>
                  <a:lnTo>
                    <a:pt x="1091" y="2"/>
                  </a:lnTo>
                  <a:lnTo>
                    <a:pt x="1098" y="3"/>
                  </a:lnTo>
                  <a:lnTo>
                    <a:pt x="1103" y="6"/>
                  </a:lnTo>
                  <a:lnTo>
                    <a:pt x="1108" y="11"/>
                  </a:lnTo>
                  <a:lnTo>
                    <a:pt x="1111" y="17"/>
                  </a:lnTo>
                  <a:lnTo>
                    <a:pt x="1112" y="26"/>
                  </a:lnTo>
                  <a:lnTo>
                    <a:pt x="1111" y="40"/>
                  </a:lnTo>
                  <a:lnTo>
                    <a:pt x="1108" y="51"/>
                  </a:lnTo>
                  <a:lnTo>
                    <a:pt x="1102" y="58"/>
                  </a:lnTo>
                  <a:lnTo>
                    <a:pt x="1094" y="64"/>
                  </a:lnTo>
                  <a:lnTo>
                    <a:pt x="1083" y="67"/>
                  </a:lnTo>
                  <a:lnTo>
                    <a:pt x="1067" y="69"/>
                  </a:lnTo>
                  <a:lnTo>
                    <a:pt x="1048" y="69"/>
                  </a:lnTo>
                  <a:lnTo>
                    <a:pt x="986" y="69"/>
                  </a:lnTo>
                  <a:lnTo>
                    <a:pt x="952" y="71"/>
                  </a:lnTo>
                  <a:lnTo>
                    <a:pt x="923" y="72"/>
                  </a:lnTo>
                  <a:lnTo>
                    <a:pt x="897" y="75"/>
                  </a:lnTo>
                  <a:lnTo>
                    <a:pt x="875" y="78"/>
                  </a:lnTo>
                  <a:lnTo>
                    <a:pt x="856" y="82"/>
                  </a:lnTo>
                  <a:lnTo>
                    <a:pt x="840" y="86"/>
                  </a:lnTo>
                  <a:lnTo>
                    <a:pt x="827" y="93"/>
                  </a:lnTo>
                  <a:lnTo>
                    <a:pt x="816" y="100"/>
                  </a:lnTo>
                  <a:lnTo>
                    <a:pt x="807" y="107"/>
                  </a:lnTo>
                  <a:lnTo>
                    <a:pt x="800" y="116"/>
                  </a:lnTo>
                  <a:lnTo>
                    <a:pt x="794" y="126"/>
                  </a:lnTo>
                  <a:lnTo>
                    <a:pt x="789" y="138"/>
                  </a:lnTo>
                  <a:lnTo>
                    <a:pt x="784" y="150"/>
                  </a:lnTo>
                  <a:lnTo>
                    <a:pt x="780" y="164"/>
                  </a:lnTo>
                  <a:lnTo>
                    <a:pt x="777" y="179"/>
                  </a:lnTo>
                  <a:lnTo>
                    <a:pt x="459" y="1446"/>
                  </a:lnTo>
                  <a:lnTo>
                    <a:pt x="456" y="1456"/>
                  </a:lnTo>
                  <a:lnTo>
                    <a:pt x="455" y="1465"/>
                  </a:lnTo>
                  <a:lnTo>
                    <a:pt x="453" y="1471"/>
                  </a:lnTo>
                  <a:lnTo>
                    <a:pt x="452" y="1475"/>
                  </a:lnTo>
                  <a:lnTo>
                    <a:pt x="452" y="1481"/>
                  </a:lnTo>
                  <a:lnTo>
                    <a:pt x="453" y="1491"/>
                  </a:lnTo>
                  <a:lnTo>
                    <a:pt x="456" y="1498"/>
                  </a:lnTo>
                  <a:lnTo>
                    <a:pt x="462" y="1502"/>
                  </a:lnTo>
                  <a:lnTo>
                    <a:pt x="469" y="1505"/>
                  </a:lnTo>
                  <a:lnTo>
                    <a:pt x="481" y="1507"/>
                  </a:lnTo>
                  <a:lnTo>
                    <a:pt x="751" y="1507"/>
                  </a:lnTo>
                  <a:lnTo>
                    <a:pt x="800" y="1505"/>
                  </a:lnTo>
                  <a:lnTo>
                    <a:pt x="845" y="1501"/>
                  </a:lnTo>
                  <a:lnTo>
                    <a:pt x="888" y="1495"/>
                  </a:lnTo>
                  <a:lnTo>
                    <a:pt x="928" y="1487"/>
                  </a:lnTo>
                  <a:lnTo>
                    <a:pt x="966" y="1476"/>
                  </a:lnTo>
                  <a:lnTo>
                    <a:pt x="1000" y="1463"/>
                  </a:lnTo>
                  <a:lnTo>
                    <a:pt x="1032" y="1448"/>
                  </a:lnTo>
                  <a:lnTo>
                    <a:pt x="1063" y="1431"/>
                  </a:lnTo>
                  <a:lnTo>
                    <a:pt x="1091" y="1413"/>
                  </a:lnTo>
                  <a:lnTo>
                    <a:pt x="1116" y="1393"/>
                  </a:lnTo>
                  <a:lnTo>
                    <a:pt x="1140" y="1372"/>
                  </a:lnTo>
                  <a:lnTo>
                    <a:pt x="1163" y="1349"/>
                  </a:lnTo>
                  <a:lnTo>
                    <a:pt x="1183" y="1325"/>
                  </a:lnTo>
                  <a:lnTo>
                    <a:pt x="1203" y="1301"/>
                  </a:lnTo>
                  <a:lnTo>
                    <a:pt x="1220" y="1276"/>
                  </a:lnTo>
                  <a:lnTo>
                    <a:pt x="1236" y="1249"/>
                  </a:lnTo>
                  <a:lnTo>
                    <a:pt x="1252" y="1223"/>
                  </a:lnTo>
                  <a:lnTo>
                    <a:pt x="1266" y="1196"/>
                  </a:lnTo>
                  <a:lnTo>
                    <a:pt x="1279" y="1168"/>
                  </a:lnTo>
                  <a:lnTo>
                    <a:pt x="1291" y="1141"/>
                  </a:lnTo>
                  <a:lnTo>
                    <a:pt x="1313" y="1085"/>
                  </a:lnTo>
                  <a:lnTo>
                    <a:pt x="1324" y="1057"/>
                  </a:lnTo>
                  <a:lnTo>
                    <a:pt x="1334" y="1030"/>
                  </a:lnTo>
                  <a:lnTo>
                    <a:pt x="1341" y="1014"/>
                  </a:lnTo>
                  <a:lnTo>
                    <a:pt x="1347" y="1002"/>
                  </a:lnTo>
                  <a:lnTo>
                    <a:pt x="1352" y="993"/>
                  </a:lnTo>
                  <a:lnTo>
                    <a:pt x="1357" y="987"/>
                  </a:lnTo>
                  <a:lnTo>
                    <a:pt x="1365" y="984"/>
                  </a:lnTo>
                  <a:lnTo>
                    <a:pt x="1375" y="983"/>
                  </a:lnTo>
                  <a:lnTo>
                    <a:pt x="1384" y="984"/>
                  </a:lnTo>
                  <a:lnTo>
                    <a:pt x="1391" y="987"/>
                  </a:lnTo>
                  <a:lnTo>
                    <a:pt x="1396" y="992"/>
                  </a:lnTo>
                  <a:lnTo>
                    <a:pt x="1399" y="997"/>
                  </a:lnTo>
                  <a:lnTo>
                    <a:pt x="1400" y="1003"/>
                  </a:lnTo>
                  <a:lnTo>
                    <a:pt x="1400" y="1013"/>
                  </a:lnTo>
                  <a:lnTo>
                    <a:pt x="1399" y="1016"/>
                  </a:lnTo>
                  <a:lnTo>
                    <a:pt x="1398" y="1022"/>
                  </a:lnTo>
                  <a:lnTo>
                    <a:pt x="1396" y="1030"/>
                  </a:lnTo>
                  <a:lnTo>
                    <a:pt x="1393" y="1041"/>
                  </a:lnTo>
                  <a:lnTo>
                    <a:pt x="1211" y="1540"/>
                  </a:lnTo>
                  <a:lnTo>
                    <a:pt x="1206" y="1553"/>
                  </a:lnTo>
                  <a:lnTo>
                    <a:pt x="1201" y="1563"/>
                  </a:lnTo>
                  <a:lnTo>
                    <a:pt x="1196" y="1570"/>
                  </a:lnTo>
                  <a:lnTo>
                    <a:pt x="1189" y="1575"/>
                  </a:lnTo>
                  <a:lnTo>
                    <a:pt x="1181" y="1578"/>
                  </a:lnTo>
                  <a:lnTo>
                    <a:pt x="1171" y="1579"/>
                  </a:lnTo>
                  <a:lnTo>
                    <a:pt x="1156" y="1580"/>
                  </a:lnTo>
                  <a:lnTo>
                    <a:pt x="46" y="1580"/>
                  </a:lnTo>
                  <a:lnTo>
                    <a:pt x="32" y="1579"/>
                  </a:lnTo>
                  <a:lnTo>
                    <a:pt x="21" y="1578"/>
                  </a:lnTo>
                  <a:lnTo>
                    <a:pt x="12" y="1575"/>
                  </a:lnTo>
                  <a:lnTo>
                    <a:pt x="6" y="1571"/>
                  </a:lnTo>
                  <a:lnTo>
                    <a:pt x="2" y="1564"/>
                  </a:lnTo>
                  <a:lnTo>
                    <a:pt x="0" y="1554"/>
                  </a:lnTo>
                  <a:lnTo>
                    <a:pt x="1" y="1540"/>
                  </a:lnTo>
                  <a:lnTo>
                    <a:pt x="4" y="1529"/>
                  </a:lnTo>
                  <a:lnTo>
                    <a:pt x="7" y="1521"/>
                  </a:lnTo>
                  <a:lnTo>
                    <a:pt x="13" y="1515"/>
                  </a:lnTo>
                  <a:lnTo>
                    <a:pt x="20" y="1511"/>
                  </a:lnTo>
                  <a:lnTo>
                    <a:pt x="28" y="1508"/>
                  </a:lnTo>
                  <a:lnTo>
                    <a:pt x="39" y="1508"/>
                  </a:lnTo>
                  <a:lnTo>
                    <a:pt x="50" y="1507"/>
                  </a:lnTo>
                  <a:lnTo>
                    <a:pt x="99" y="1507"/>
                  </a:lnTo>
                  <a:lnTo>
                    <a:pt x="131" y="1505"/>
                  </a:lnTo>
                  <a:lnTo>
                    <a:pt x="158" y="1504"/>
                  </a:lnTo>
                  <a:lnTo>
                    <a:pt x="181" y="1501"/>
                  </a:lnTo>
                  <a:lnTo>
                    <a:pt x="200" y="1498"/>
                  </a:lnTo>
                  <a:lnTo>
                    <a:pt x="216" y="1492"/>
                  </a:lnTo>
                  <a:lnTo>
                    <a:pt x="229" y="1486"/>
                  </a:lnTo>
                  <a:lnTo>
                    <a:pt x="239" y="1479"/>
                  </a:lnTo>
                  <a:lnTo>
                    <a:pt x="248" y="1470"/>
                  </a:lnTo>
                  <a:lnTo>
                    <a:pt x="255" y="1459"/>
                  </a:lnTo>
                  <a:lnTo>
                    <a:pt x="260" y="1446"/>
                  </a:lnTo>
                  <a:lnTo>
                    <a:pt x="265" y="1432"/>
                  </a:lnTo>
                  <a:lnTo>
                    <a:pt x="269" y="1416"/>
                  </a:lnTo>
                  <a:lnTo>
                    <a:pt x="274" y="1397"/>
                  </a:lnTo>
                  <a:lnTo>
                    <a:pt x="584" y="157"/>
                  </a:lnTo>
                  <a:lnTo>
                    <a:pt x="588" y="142"/>
                  </a:lnTo>
                  <a:lnTo>
                    <a:pt x="591" y="131"/>
                  </a:lnTo>
                  <a:lnTo>
                    <a:pt x="593" y="124"/>
                  </a:lnTo>
                  <a:lnTo>
                    <a:pt x="594" y="118"/>
                  </a:lnTo>
                  <a:lnTo>
                    <a:pt x="595" y="114"/>
                  </a:lnTo>
                  <a:lnTo>
                    <a:pt x="593" y="103"/>
                  </a:lnTo>
                  <a:lnTo>
                    <a:pt x="589" y="94"/>
                  </a:lnTo>
                  <a:lnTo>
                    <a:pt x="583" y="88"/>
                  </a:lnTo>
                  <a:lnTo>
                    <a:pt x="574" y="83"/>
                  </a:lnTo>
                  <a:lnTo>
                    <a:pt x="562" y="80"/>
                  </a:lnTo>
                  <a:lnTo>
                    <a:pt x="548" y="79"/>
                  </a:lnTo>
                  <a:lnTo>
                    <a:pt x="532" y="77"/>
                  </a:lnTo>
                  <a:lnTo>
                    <a:pt x="515" y="74"/>
                  </a:lnTo>
                  <a:lnTo>
                    <a:pt x="498" y="72"/>
                  </a:lnTo>
                  <a:lnTo>
                    <a:pt x="482" y="71"/>
                  </a:lnTo>
                  <a:lnTo>
                    <a:pt x="468" y="70"/>
                  </a:lnTo>
                  <a:lnTo>
                    <a:pt x="455" y="69"/>
                  </a:lnTo>
                  <a:lnTo>
                    <a:pt x="424" y="69"/>
                  </a:lnTo>
                  <a:lnTo>
                    <a:pt x="409" y="69"/>
                  </a:lnTo>
                  <a:lnTo>
                    <a:pt x="399" y="67"/>
                  </a:lnTo>
                  <a:lnTo>
                    <a:pt x="390" y="65"/>
                  </a:lnTo>
                  <a:lnTo>
                    <a:pt x="384" y="60"/>
                  </a:lnTo>
                  <a:lnTo>
                    <a:pt x="380" y="53"/>
                  </a:lnTo>
                  <a:lnTo>
                    <a:pt x="379" y="44"/>
                  </a:lnTo>
                  <a:lnTo>
                    <a:pt x="380" y="31"/>
                  </a:lnTo>
                  <a:lnTo>
                    <a:pt x="382" y="20"/>
                  </a:lnTo>
                  <a:lnTo>
                    <a:pt x="386" y="13"/>
                  </a:lnTo>
                  <a:lnTo>
                    <a:pt x="392" y="8"/>
                  </a:lnTo>
                  <a:lnTo>
                    <a:pt x="397" y="4"/>
                  </a:lnTo>
                  <a:lnTo>
                    <a:pt x="403" y="2"/>
                  </a:lnTo>
                  <a:lnTo>
                    <a:pt x="410" y="1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4122" y="2056"/>
              <a:ext cx="759" cy="1477"/>
            </a:xfrm>
            <a:custGeom>
              <a:avLst/>
              <a:gdLst/>
              <a:ahLst/>
              <a:cxnLst>
                <a:cxn ang="0">
                  <a:pos x="537" y="189"/>
                </a:cxn>
                <a:cxn ang="0">
                  <a:pos x="562" y="199"/>
                </a:cxn>
                <a:cxn ang="0">
                  <a:pos x="663" y="195"/>
                </a:cxn>
                <a:cxn ang="0">
                  <a:pos x="682" y="185"/>
                </a:cxn>
                <a:cxn ang="0">
                  <a:pos x="642" y="178"/>
                </a:cxn>
                <a:cxn ang="0">
                  <a:pos x="488" y="1"/>
                </a:cxn>
                <a:cxn ang="0">
                  <a:pos x="503" y="30"/>
                </a:cxn>
                <a:cxn ang="0">
                  <a:pos x="498" y="48"/>
                </a:cxn>
                <a:cxn ang="0">
                  <a:pos x="492" y="91"/>
                </a:cxn>
                <a:cxn ang="0">
                  <a:pos x="500" y="139"/>
                </a:cxn>
                <a:cxn ang="0">
                  <a:pos x="552" y="137"/>
                </a:cxn>
                <a:cxn ang="0">
                  <a:pos x="678" y="136"/>
                </a:cxn>
                <a:cxn ang="0">
                  <a:pos x="735" y="150"/>
                </a:cxn>
                <a:cxn ang="0">
                  <a:pos x="759" y="185"/>
                </a:cxn>
                <a:cxn ang="0">
                  <a:pos x="732" y="224"/>
                </a:cxn>
                <a:cxn ang="0">
                  <a:pos x="671" y="241"/>
                </a:cxn>
                <a:cxn ang="0">
                  <a:pos x="581" y="244"/>
                </a:cxn>
                <a:cxn ang="0">
                  <a:pos x="517" y="232"/>
                </a:cxn>
                <a:cxn ang="0">
                  <a:pos x="415" y="258"/>
                </a:cxn>
                <a:cxn ang="0">
                  <a:pos x="278" y="393"/>
                </a:cxn>
                <a:cxn ang="0">
                  <a:pos x="168" y="567"/>
                </a:cxn>
                <a:cxn ang="0">
                  <a:pos x="112" y="760"/>
                </a:cxn>
                <a:cxn ang="0">
                  <a:pos x="123" y="902"/>
                </a:cxn>
                <a:cxn ang="0">
                  <a:pos x="181" y="996"/>
                </a:cxn>
                <a:cxn ang="0">
                  <a:pos x="244" y="1036"/>
                </a:cxn>
                <a:cxn ang="0">
                  <a:pos x="345" y="1071"/>
                </a:cxn>
                <a:cxn ang="0">
                  <a:pos x="452" y="1103"/>
                </a:cxn>
                <a:cxn ang="0">
                  <a:pos x="511" y="1121"/>
                </a:cxn>
                <a:cxn ang="0">
                  <a:pos x="577" y="1164"/>
                </a:cxn>
                <a:cxn ang="0">
                  <a:pos x="622" y="1249"/>
                </a:cxn>
                <a:cxn ang="0">
                  <a:pos x="613" y="1337"/>
                </a:cxn>
                <a:cxn ang="0">
                  <a:pos x="566" y="1417"/>
                </a:cxn>
                <a:cxn ang="0">
                  <a:pos x="487" y="1469"/>
                </a:cxn>
                <a:cxn ang="0">
                  <a:pos x="392" y="1472"/>
                </a:cxn>
                <a:cxn ang="0">
                  <a:pos x="308" y="1442"/>
                </a:cxn>
                <a:cxn ang="0">
                  <a:pos x="261" y="1405"/>
                </a:cxn>
                <a:cxn ang="0">
                  <a:pos x="263" y="1384"/>
                </a:cxn>
                <a:cxn ang="0">
                  <a:pos x="286" y="1376"/>
                </a:cxn>
                <a:cxn ang="0">
                  <a:pos x="330" y="1402"/>
                </a:cxn>
                <a:cxn ang="0">
                  <a:pos x="421" y="1429"/>
                </a:cxn>
                <a:cxn ang="0">
                  <a:pos x="482" y="1415"/>
                </a:cxn>
                <a:cxn ang="0">
                  <a:pos x="513" y="1364"/>
                </a:cxn>
                <a:cxn ang="0">
                  <a:pos x="512" y="1300"/>
                </a:cxn>
                <a:cxn ang="0">
                  <a:pos x="475" y="1255"/>
                </a:cxn>
                <a:cxn ang="0">
                  <a:pos x="414" y="1230"/>
                </a:cxn>
                <a:cxn ang="0">
                  <a:pos x="291" y="1193"/>
                </a:cxn>
                <a:cxn ang="0">
                  <a:pos x="197" y="1160"/>
                </a:cxn>
                <a:cxn ang="0">
                  <a:pos x="138" y="1131"/>
                </a:cxn>
                <a:cxn ang="0">
                  <a:pos x="95" y="1095"/>
                </a:cxn>
                <a:cxn ang="0">
                  <a:pos x="22" y="987"/>
                </a:cxn>
                <a:cxn ang="0">
                  <a:pos x="0" y="862"/>
                </a:cxn>
                <a:cxn ang="0">
                  <a:pos x="41" y="645"/>
                </a:cxn>
                <a:cxn ang="0">
                  <a:pos x="149" y="447"/>
                </a:cxn>
                <a:cxn ang="0">
                  <a:pos x="296" y="283"/>
                </a:cxn>
                <a:cxn ang="0">
                  <a:pos x="456" y="171"/>
                </a:cxn>
                <a:cxn ang="0">
                  <a:pos x="441" y="101"/>
                </a:cxn>
                <a:cxn ang="0">
                  <a:pos x="446" y="34"/>
                </a:cxn>
                <a:cxn ang="0">
                  <a:pos x="468" y="1"/>
                </a:cxn>
              </a:cxnLst>
              <a:rect l="0" t="0" r="r" b="b"/>
              <a:pathLst>
                <a:path w="759" h="1477">
                  <a:moveTo>
                    <a:pt x="593" y="178"/>
                  </a:moveTo>
                  <a:lnTo>
                    <a:pt x="575" y="179"/>
                  </a:lnTo>
                  <a:lnTo>
                    <a:pt x="556" y="182"/>
                  </a:lnTo>
                  <a:lnTo>
                    <a:pt x="537" y="189"/>
                  </a:lnTo>
                  <a:lnTo>
                    <a:pt x="544" y="192"/>
                  </a:lnTo>
                  <a:lnTo>
                    <a:pt x="550" y="195"/>
                  </a:lnTo>
                  <a:lnTo>
                    <a:pt x="555" y="197"/>
                  </a:lnTo>
                  <a:lnTo>
                    <a:pt x="562" y="199"/>
                  </a:lnTo>
                  <a:lnTo>
                    <a:pt x="572" y="199"/>
                  </a:lnTo>
                  <a:lnTo>
                    <a:pt x="623" y="199"/>
                  </a:lnTo>
                  <a:lnTo>
                    <a:pt x="645" y="198"/>
                  </a:lnTo>
                  <a:lnTo>
                    <a:pt x="663" y="195"/>
                  </a:lnTo>
                  <a:lnTo>
                    <a:pt x="679" y="192"/>
                  </a:lnTo>
                  <a:lnTo>
                    <a:pt x="693" y="189"/>
                  </a:lnTo>
                  <a:lnTo>
                    <a:pt x="694" y="189"/>
                  </a:lnTo>
                  <a:lnTo>
                    <a:pt x="682" y="185"/>
                  </a:lnTo>
                  <a:lnTo>
                    <a:pt x="673" y="183"/>
                  </a:lnTo>
                  <a:lnTo>
                    <a:pt x="664" y="182"/>
                  </a:lnTo>
                  <a:lnTo>
                    <a:pt x="653" y="180"/>
                  </a:lnTo>
                  <a:lnTo>
                    <a:pt x="642" y="178"/>
                  </a:lnTo>
                  <a:lnTo>
                    <a:pt x="628" y="178"/>
                  </a:lnTo>
                  <a:lnTo>
                    <a:pt x="593" y="178"/>
                  </a:lnTo>
                  <a:close/>
                  <a:moveTo>
                    <a:pt x="478" y="0"/>
                  </a:moveTo>
                  <a:lnTo>
                    <a:pt x="488" y="1"/>
                  </a:lnTo>
                  <a:lnTo>
                    <a:pt x="496" y="7"/>
                  </a:lnTo>
                  <a:lnTo>
                    <a:pt x="502" y="15"/>
                  </a:lnTo>
                  <a:lnTo>
                    <a:pt x="503" y="25"/>
                  </a:lnTo>
                  <a:lnTo>
                    <a:pt x="503" y="30"/>
                  </a:lnTo>
                  <a:lnTo>
                    <a:pt x="503" y="32"/>
                  </a:lnTo>
                  <a:lnTo>
                    <a:pt x="501" y="34"/>
                  </a:lnTo>
                  <a:lnTo>
                    <a:pt x="499" y="36"/>
                  </a:lnTo>
                  <a:lnTo>
                    <a:pt x="498" y="48"/>
                  </a:lnTo>
                  <a:lnTo>
                    <a:pt x="496" y="61"/>
                  </a:lnTo>
                  <a:lnTo>
                    <a:pt x="494" y="74"/>
                  </a:lnTo>
                  <a:lnTo>
                    <a:pt x="493" y="84"/>
                  </a:lnTo>
                  <a:lnTo>
                    <a:pt x="492" y="91"/>
                  </a:lnTo>
                  <a:lnTo>
                    <a:pt x="493" y="105"/>
                  </a:lnTo>
                  <a:lnTo>
                    <a:pt x="496" y="118"/>
                  </a:lnTo>
                  <a:lnTo>
                    <a:pt x="498" y="130"/>
                  </a:lnTo>
                  <a:lnTo>
                    <a:pt x="500" y="139"/>
                  </a:lnTo>
                  <a:lnTo>
                    <a:pt x="503" y="145"/>
                  </a:lnTo>
                  <a:lnTo>
                    <a:pt x="503" y="149"/>
                  </a:lnTo>
                  <a:lnTo>
                    <a:pt x="529" y="142"/>
                  </a:lnTo>
                  <a:lnTo>
                    <a:pt x="552" y="137"/>
                  </a:lnTo>
                  <a:lnTo>
                    <a:pt x="575" y="135"/>
                  </a:lnTo>
                  <a:lnTo>
                    <a:pt x="595" y="134"/>
                  </a:lnTo>
                  <a:lnTo>
                    <a:pt x="646" y="134"/>
                  </a:lnTo>
                  <a:lnTo>
                    <a:pt x="678" y="136"/>
                  </a:lnTo>
                  <a:lnTo>
                    <a:pt x="695" y="138"/>
                  </a:lnTo>
                  <a:lnTo>
                    <a:pt x="709" y="140"/>
                  </a:lnTo>
                  <a:lnTo>
                    <a:pt x="723" y="144"/>
                  </a:lnTo>
                  <a:lnTo>
                    <a:pt x="735" y="150"/>
                  </a:lnTo>
                  <a:lnTo>
                    <a:pt x="745" y="156"/>
                  </a:lnTo>
                  <a:lnTo>
                    <a:pt x="753" y="164"/>
                  </a:lnTo>
                  <a:lnTo>
                    <a:pt x="758" y="174"/>
                  </a:lnTo>
                  <a:lnTo>
                    <a:pt x="759" y="185"/>
                  </a:lnTo>
                  <a:lnTo>
                    <a:pt x="758" y="198"/>
                  </a:lnTo>
                  <a:lnTo>
                    <a:pt x="751" y="209"/>
                  </a:lnTo>
                  <a:lnTo>
                    <a:pt x="743" y="217"/>
                  </a:lnTo>
                  <a:lnTo>
                    <a:pt x="732" y="224"/>
                  </a:lnTo>
                  <a:lnTo>
                    <a:pt x="719" y="230"/>
                  </a:lnTo>
                  <a:lnTo>
                    <a:pt x="704" y="234"/>
                  </a:lnTo>
                  <a:lnTo>
                    <a:pt x="688" y="238"/>
                  </a:lnTo>
                  <a:lnTo>
                    <a:pt x="671" y="241"/>
                  </a:lnTo>
                  <a:lnTo>
                    <a:pt x="654" y="242"/>
                  </a:lnTo>
                  <a:lnTo>
                    <a:pt x="638" y="243"/>
                  </a:lnTo>
                  <a:lnTo>
                    <a:pt x="622" y="244"/>
                  </a:lnTo>
                  <a:lnTo>
                    <a:pt x="581" y="244"/>
                  </a:lnTo>
                  <a:lnTo>
                    <a:pt x="566" y="243"/>
                  </a:lnTo>
                  <a:lnTo>
                    <a:pt x="550" y="241"/>
                  </a:lnTo>
                  <a:lnTo>
                    <a:pt x="533" y="237"/>
                  </a:lnTo>
                  <a:lnTo>
                    <a:pt x="517" y="232"/>
                  </a:lnTo>
                  <a:lnTo>
                    <a:pt x="500" y="223"/>
                  </a:lnTo>
                  <a:lnTo>
                    <a:pt x="485" y="211"/>
                  </a:lnTo>
                  <a:lnTo>
                    <a:pt x="450" y="232"/>
                  </a:lnTo>
                  <a:lnTo>
                    <a:pt x="415" y="258"/>
                  </a:lnTo>
                  <a:lnTo>
                    <a:pt x="379" y="286"/>
                  </a:lnTo>
                  <a:lnTo>
                    <a:pt x="344" y="319"/>
                  </a:lnTo>
                  <a:lnTo>
                    <a:pt x="310" y="355"/>
                  </a:lnTo>
                  <a:lnTo>
                    <a:pt x="278" y="393"/>
                  </a:lnTo>
                  <a:lnTo>
                    <a:pt x="247" y="434"/>
                  </a:lnTo>
                  <a:lnTo>
                    <a:pt x="218" y="476"/>
                  </a:lnTo>
                  <a:lnTo>
                    <a:pt x="191" y="521"/>
                  </a:lnTo>
                  <a:lnTo>
                    <a:pt x="168" y="567"/>
                  </a:lnTo>
                  <a:lnTo>
                    <a:pt x="149" y="615"/>
                  </a:lnTo>
                  <a:lnTo>
                    <a:pt x="132" y="663"/>
                  </a:lnTo>
                  <a:lnTo>
                    <a:pt x="120" y="711"/>
                  </a:lnTo>
                  <a:lnTo>
                    <a:pt x="112" y="760"/>
                  </a:lnTo>
                  <a:lnTo>
                    <a:pt x="110" y="808"/>
                  </a:lnTo>
                  <a:lnTo>
                    <a:pt x="111" y="841"/>
                  </a:lnTo>
                  <a:lnTo>
                    <a:pt x="115" y="872"/>
                  </a:lnTo>
                  <a:lnTo>
                    <a:pt x="123" y="902"/>
                  </a:lnTo>
                  <a:lnTo>
                    <a:pt x="134" y="930"/>
                  </a:lnTo>
                  <a:lnTo>
                    <a:pt x="149" y="957"/>
                  </a:lnTo>
                  <a:lnTo>
                    <a:pt x="168" y="983"/>
                  </a:lnTo>
                  <a:lnTo>
                    <a:pt x="181" y="996"/>
                  </a:lnTo>
                  <a:lnTo>
                    <a:pt x="195" y="1007"/>
                  </a:lnTo>
                  <a:lnTo>
                    <a:pt x="209" y="1017"/>
                  </a:lnTo>
                  <a:lnTo>
                    <a:pt x="226" y="1028"/>
                  </a:lnTo>
                  <a:lnTo>
                    <a:pt x="244" y="1036"/>
                  </a:lnTo>
                  <a:lnTo>
                    <a:pt x="264" y="1045"/>
                  </a:lnTo>
                  <a:lnTo>
                    <a:pt x="287" y="1052"/>
                  </a:lnTo>
                  <a:lnTo>
                    <a:pt x="314" y="1062"/>
                  </a:lnTo>
                  <a:lnTo>
                    <a:pt x="345" y="1071"/>
                  </a:lnTo>
                  <a:lnTo>
                    <a:pt x="380" y="1081"/>
                  </a:lnTo>
                  <a:lnTo>
                    <a:pt x="397" y="1087"/>
                  </a:lnTo>
                  <a:lnTo>
                    <a:pt x="415" y="1092"/>
                  </a:lnTo>
                  <a:lnTo>
                    <a:pt x="452" y="1103"/>
                  </a:lnTo>
                  <a:lnTo>
                    <a:pt x="470" y="1108"/>
                  </a:lnTo>
                  <a:lnTo>
                    <a:pt x="486" y="1114"/>
                  </a:lnTo>
                  <a:lnTo>
                    <a:pt x="500" y="1118"/>
                  </a:lnTo>
                  <a:lnTo>
                    <a:pt x="511" y="1121"/>
                  </a:lnTo>
                  <a:lnTo>
                    <a:pt x="518" y="1125"/>
                  </a:lnTo>
                  <a:lnTo>
                    <a:pt x="539" y="1135"/>
                  </a:lnTo>
                  <a:lnTo>
                    <a:pt x="559" y="1149"/>
                  </a:lnTo>
                  <a:lnTo>
                    <a:pt x="577" y="1164"/>
                  </a:lnTo>
                  <a:lnTo>
                    <a:pt x="593" y="1183"/>
                  </a:lnTo>
                  <a:lnTo>
                    <a:pt x="606" y="1203"/>
                  </a:lnTo>
                  <a:lnTo>
                    <a:pt x="615" y="1225"/>
                  </a:lnTo>
                  <a:lnTo>
                    <a:pt x="622" y="1249"/>
                  </a:lnTo>
                  <a:lnTo>
                    <a:pt x="624" y="1274"/>
                  </a:lnTo>
                  <a:lnTo>
                    <a:pt x="622" y="1294"/>
                  </a:lnTo>
                  <a:lnTo>
                    <a:pt x="618" y="1316"/>
                  </a:lnTo>
                  <a:lnTo>
                    <a:pt x="613" y="1337"/>
                  </a:lnTo>
                  <a:lnTo>
                    <a:pt x="604" y="1358"/>
                  </a:lnTo>
                  <a:lnTo>
                    <a:pt x="594" y="1378"/>
                  </a:lnTo>
                  <a:lnTo>
                    <a:pt x="580" y="1399"/>
                  </a:lnTo>
                  <a:lnTo>
                    <a:pt x="566" y="1417"/>
                  </a:lnTo>
                  <a:lnTo>
                    <a:pt x="548" y="1434"/>
                  </a:lnTo>
                  <a:lnTo>
                    <a:pt x="530" y="1448"/>
                  </a:lnTo>
                  <a:lnTo>
                    <a:pt x="510" y="1460"/>
                  </a:lnTo>
                  <a:lnTo>
                    <a:pt x="487" y="1469"/>
                  </a:lnTo>
                  <a:lnTo>
                    <a:pt x="464" y="1475"/>
                  </a:lnTo>
                  <a:lnTo>
                    <a:pt x="438" y="1477"/>
                  </a:lnTo>
                  <a:lnTo>
                    <a:pt x="415" y="1475"/>
                  </a:lnTo>
                  <a:lnTo>
                    <a:pt x="392" y="1472"/>
                  </a:lnTo>
                  <a:lnTo>
                    <a:pt x="369" y="1467"/>
                  </a:lnTo>
                  <a:lnTo>
                    <a:pt x="347" y="1459"/>
                  </a:lnTo>
                  <a:lnTo>
                    <a:pt x="327" y="1451"/>
                  </a:lnTo>
                  <a:lnTo>
                    <a:pt x="308" y="1442"/>
                  </a:lnTo>
                  <a:lnTo>
                    <a:pt x="292" y="1433"/>
                  </a:lnTo>
                  <a:lnTo>
                    <a:pt x="278" y="1423"/>
                  </a:lnTo>
                  <a:lnTo>
                    <a:pt x="268" y="1413"/>
                  </a:lnTo>
                  <a:lnTo>
                    <a:pt x="261" y="1405"/>
                  </a:lnTo>
                  <a:lnTo>
                    <a:pt x="259" y="1397"/>
                  </a:lnTo>
                  <a:lnTo>
                    <a:pt x="259" y="1393"/>
                  </a:lnTo>
                  <a:lnTo>
                    <a:pt x="261" y="1389"/>
                  </a:lnTo>
                  <a:lnTo>
                    <a:pt x="263" y="1384"/>
                  </a:lnTo>
                  <a:lnTo>
                    <a:pt x="268" y="1379"/>
                  </a:lnTo>
                  <a:lnTo>
                    <a:pt x="273" y="1376"/>
                  </a:lnTo>
                  <a:lnTo>
                    <a:pt x="281" y="1375"/>
                  </a:lnTo>
                  <a:lnTo>
                    <a:pt x="286" y="1376"/>
                  </a:lnTo>
                  <a:lnTo>
                    <a:pt x="290" y="1378"/>
                  </a:lnTo>
                  <a:lnTo>
                    <a:pt x="296" y="1382"/>
                  </a:lnTo>
                  <a:lnTo>
                    <a:pt x="303" y="1386"/>
                  </a:lnTo>
                  <a:lnTo>
                    <a:pt x="330" y="1402"/>
                  </a:lnTo>
                  <a:lnTo>
                    <a:pt x="356" y="1413"/>
                  </a:lnTo>
                  <a:lnTo>
                    <a:pt x="380" y="1421"/>
                  </a:lnTo>
                  <a:lnTo>
                    <a:pt x="401" y="1427"/>
                  </a:lnTo>
                  <a:lnTo>
                    <a:pt x="421" y="1429"/>
                  </a:lnTo>
                  <a:lnTo>
                    <a:pt x="437" y="1430"/>
                  </a:lnTo>
                  <a:lnTo>
                    <a:pt x="454" y="1428"/>
                  </a:lnTo>
                  <a:lnTo>
                    <a:pt x="469" y="1423"/>
                  </a:lnTo>
                  <a:lnTo>
                    <a:pt x="482" y="1415"/>
                  </a:lnTo>
                  <a:lnTo>
                    <a:pt x="493" y="1405"/>
                  </a:lnTo>
                  <a:lnTo>
                    <a:pt x="502" y="1392"/>
                  </a:lnTo>
                  <a:lnTo>
                    <a:pt x="509" y="1379"/>
                  </a:lnTo>
                  <a:lnTo>
                    <a:pt x="513" y="1364"/>
                  </a:lnTo>
                  <a:lnTo>
                    <a:pt x="517" y="1350"/>
                  </a:lnTo>
                  <a:lnTo>
                    <a:pt x="517" y="1335"/>
                  </a:lnTo>
                  <a:lnTo>
                    <a:pt x="516" y="1316"/>
                  </a:lnTo>
                  <a:lnTo>
                    <a:pt x="512" y="1300"/>
                  </a:lnTo>
                  <a:lnTo>
                    <a:pt x="506" y="1286"/>
                  </a:lnTo>
                  <a:lnTo>
                    <a:pt x="497" y="1274"/>
                  </a:lnTo>
                  <a:lnTo>
                    <a:pt x="486" y="1264"/>
                  </a:lnTo>
                  <a:lnTo>
                    <a:pt x="475" y="1255"/>
                  </a:lnTo>
                  <a:lnTo>
                    <a:pt x="461" y="1247"/>
                  </a:lnTo>
                  <a:lnTo>
                    <a:pt x="446" y="1241"/>
                  </a:lnTo>
                  <a:lnTo>
                    <a:pt x="430" y="1236"/>
                  </a:lnTo>
                  <a:lnTo>
                    <a:pt x="414" y="1230"/>
                  </a:lnTo>
                  <a:lnTo>
                    <a:pt x="398" y="1226"/>
                  </a:lnTo>
                  <a:lnTo>
                    <a:pt x="358" y="1214"/>
                  </a:lnTo>
                  <a:lnTo>
                    <a:pt x="323" y="1202"/>
                  </a:lnTo>
                  <a:lnTo>
                    <a:pt x="291" y="1193"/>
                  </a:lnTo>
                  <a:lnTo>
                    <a:pt x="263" y="1184"/>
                  </a:lnTo>
                  <a:lnTo>
                    <a:pt x="238" y="1175"/>
                  </a:lnTo>
                  <a:lnTo>
                    <a:pt x="216" y="1167"/>
                  </a:lnTo>
                  <a:lnTo>
                    <a:pt x="197" y="1160"/>
                  </a:lnTo>
                  <a:lnTo>
                    <a:pt x="179" y="1153"/>
                  </a:lnTo>
                  <a:lnTo>
                    <a:pt x="164" y="1146"/>
                  </a:lnTo>
                  <a:lnTo>
                    <a:pt x="150" y="1139"/>
                  </a:lnTo>
                  <a:lnTo>
                    <a:pt x="138" y="1131"/>
                  </a:lnTo>
                  <a:lnTo>
                    <a:pt x="126" y="1123"/>
                  </a:lnTo>
                  <a:lnTo>
                    <a:pt x="115" y="1115"/>
                  </a:lnTo>
                  <a:lnTo>
                    <a:pt x="105" y="1105"/>
                  </a:lnTo>
                  <a:lnTo>
                    <a:pt x="95" y="1095"/>
                  </a:lnTo>
                  <a:lnTo>
                    <a:pt x="71" y="1070"/>
                  </a:lnTo>
                  <a:lnTo>
                    <a:pt x="51" y="1044"/>
                  </a:lnTo>
                  <a:lnTo>
                    <a:pt x="34" y="1016"/>
                  </a:lnTo>
                  <a:lnTo>
                    <a:pt x="22" y="987"/>
                  </a:lnTo>
                  <a:lnTo>
                    <a:pt x="12" y="957"/>
                  </a:lnTo>
                  <a:lnTo>
                    <a:pt x="6" y="927"/>
                  </a:lnTo>
                  <a:lnTo>
                    <a:pt x="2" y="895"/>
                  </a:lnTo>
                  <a:lnTo>
                    <a:pt x="0" y="862"/>
                  </a:lnTo>
                  <a:lnTo>
                    <a:pt x="3" y="807"/>
                  </a:lnTo>
                  <a:lnTo>
                    <a:pt x="11" y="752"/>
                  </a:lnTo>
                  <a:lnTo>
                    <a:pt x="24" y="698"/>
                  </a:lnTo>
                  <a:lnTo>
                    <a:pt x="41" y="645"/>
                  </a:lnTo>
                  <a:lnTo>
                    <a:pt x="63" y="593"/>
                  </a:lnTo>
                  <a:lnTo>
                    <a:pt x="89" y="542"/>
                  </a:lnTo>
                  <a:lnTo>
                    <a:pt x="117" y="494"/>
                  </a:lnTo>
                  <a:lnTo>
                    <a:pt x="149" y="447"/>
                  </a:lnTo>
                  <a:lnTo>
                    <a:pt x="183" y="402"/>
                  </a:lnTo>
                  <a:lnTo>
                    <a:pt x="219" y="360"/>
                  </a:lnTo>
                  <a:lnTo>
                    <a:pt x="257" y="320"/>
                  </a:lnTo>
                  <a:lnTo>
                    <a:pt x="296" y="283"/>
                  </a:lnTo>
                  <a:lnTo>
                    <a:pt x="335" y="250"/>
                  </a:lnTo>
                  <a:lnTo>
                    <a:pt x="376" y="220"/>
                  </a:lnTo>
                  <a:lnTo>
                    <a:pt x="416" y="193"/>
                  </a:lnTo>
                  <a:lnTo>
                    <a:pt x="456" y="171"/>
                  </a:lnTo>
                  <a:lnTo>
                    <a:pt x="449" y="151"/>
                  </a:lnTo>
                  <a:lnTo>
                    <a:pt x="444" y="133"/>
                  </a:lnTo>
                  <a:lnTo>
                    <a:pt x="442" y="116"/>
                  </a:lnTo>
                  <a:lnTo>
                    <a:pt x="441" y="101"/>
                  </a:lnTo>
                  <a:lnTo>
                    <a:pt x="441" y="68"/>
                  </a:lnTo>
                  <a:lnTo>
                    <a:pt x="442" y="57"/>
                  </a:lnTo>
                  <a:lnTo>
                    <a:pt x="443" y="46"/>
                  </a:lnTo>
                  <a:lnTo>
                    <a:pt x="446" y="34"/>
                  </a:lnTo>
                  <a:lnTo>
                    <a:pt x="449" y="23"/>
                  </a:lnTo>
                  <a:lnTo>
                    <a:pt x="454" y="14"/>
                  </a:lnTo>
                  <a:lnTo>
                    <a:pt x="460" y="7"/>
                  </a:lnTo>
                  <a:lnTo>
                    <a:pt x="468" y="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2400" y="2362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UV: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49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447800" y="1600200"/>
            <a:ext cx="532597" cy="760536"/>
          </a:xfrm>
          <a:custGeom>
            <a:avLst/>
            <a:gdLst/>
            <a:ahLst/>
            <a:cxnLst>
              <a:cxn ang="0">
                <a:pos x="220" y="1566"/>
              </a:cxn>
              <a:cxn ang="0">
                <a:pos x="120" y="1453"/>
              </a:cxn>
              <a:cxn ang="0">
                <a:pos x="182" y="210"/>
              </a:cxn>
              <a:cxn ang="0">
                <a:pos x="97" y="389"/>
              </a:cxn>
              <a:cxn ang="0">
                <a:pos x="111" y="598"/>
              </a:cxn>
              <a:cxn ang="0">
                <a:pos x="259" y="767"/>
              </a:cxn>
              <a:cxn ang="0">
                <a:pos x="493" y="887"/>
              </a:cxn>
              <a:cxn ang="0">
                <a:pos x="713" y="994"/>
              </a:cxn>
              <a:cxn ang="0">
                <a:pos x="896" y="1157"/>
              </a:cxn>
              <a:cxn ang="0">
                <a:pos x="961" y="1383"/>
              </a:cxn>
              <a:cxn ang="0">
                <a:pos x="928" y="1544"/>
              </a:cxn>
              <a:cxn ang="0">
                <a:pos x="1029" y="1468"/>
              </a:cxn>
              <a:cxn ang="0">
                <a:pos x="1115" y="1291"/>
              </a:cxn>
              <a:cxn ang="0">
                <a:pos x="1076" y="1046"/>
              </a:cxn>
              <a:cxn ang="0">
                <a:pos x="898" y="851"/>
              </a:cxn>
              <a:cxn ang="0">
                <a:pos x="653" y="735"/>
              </a:cxn>
              <a:cxn ang="0">
                <a:pos x="417" y="623"/>
              </a:cxn>
              <a:cxn ang="0">
                <a:pos x="243" y="465"/>
              </a:cxn>
              <a:cxn ang="0">
                <a:pos x="208" y="294"/>
              </a:cxn>
              <a:cxn ang="0">
                <a:pos x="1006" y="129"/>
              </a:cxn>
              <a:cxn ang="0">
                <a:pos x="901" y="152"/>
              </a:cxn>
              <a:cxn ang="0">
                <a:pos x="989" y="250"/>
              </a:cxn>
              <a:cxn ang="0">
                <a:pos x="632" y="7"/>
              </a:cxn>
              <a:cxn ang="0">
                <a:pos x="820" y="60"/>
              </a:cxn>
              <a:cxn ang="0">
                <a:pos x="971" y="49"/>
              </a:cxn>
              <a:cxn ang="0">
                <a:pos x="1030" y="4"/>
              </a:cxn>
              <a:cxn ang="0">
                <a:pos x="1084" y="30"/>
              </a:cxn>
              <a:cxn ang="0">
                <a:pos x="1081" y="503"/>
              </a:cxn>
              <a:cxn ang="0">
                <a:pos x="1021" y="516"/>
              </a:cxn>
              <a:cxn ang="0">
                <a:pos x="980" y="400"/>
              </a:cxn>
              <a:cxn ang="0">
                <a:pos x="795" y="178"/>
              </a:cxn>
              <a:cxn ang="0">
                <a:pos x="550" y="87"/>
              </a:cxn>
              <a:cxn ang="0">
                <a:pos x="355" y="159"/>
              </a:cxn>
              <a:cxn ang="0">
                <a:pos x="287" y="331"/>
              </a:cxn>
              <a:cxn ang="0">
                <a:pos x="384" y="500"/>
              </a:cxn>
              <a:cxn ang="0">
                <a:pos x="609" y="624"/>
              </a:cxn>
              <a:cxn ang="0">
                <a:pos x="955" y="790"/>
              </a:cxn>
              <a:cxn ang="0">
                <a:pos x="1152" y="1014"/>
              </a:cxn>
              <a:cxn ang="0">
                <a:pos x="1199" y="1265"/>
              </a:cxn>
              <a:cxn ang="0">
                <a:pos x="1090" y="1518"/>
              </a:cxn>
              <a:cxn ang="0">
                <a:pos x="845" y="1671"/>
              </a:cxn>
              <a:cxn ang="0">
                <a:pos x="549" y="1715"/>
              </a:cxn>
              <a:cxn ang="0">
                <a:pos x="387" y="1688"/>
              </a:cxn>
              <a:cxn ang="0">
                <a:pos x="239" y="1648"/>
              </a:cxn>
              <a:cxn ang="0">
                <a:pos x="103" y="1692"/>
              </a:cxn>
              <a:cxn ang="0">
                <a:pos x="40" y="1707"/>
              </a:cxn>
              <a:cxn ang="0">
                <a:pos x="24" y="1158"/>
              </a:cxn>
              <a:cxn ang="0">
                <a:pos x="65" y="1110"/>
              </a:cxn>
              <a:cxn ang="0">
                <a:pos x="107" y="1179"/>
              </a:cxn>
              <a:cxn ang="0">
                <a:pos x="162" y="1361"/>
              </a:cxn>
              <a:cxn ang="0">
                <a:pos x="353" y="1562"/>
              </a:cxn>
              <a:cxn ang="0">
                <a:pos x="602" y="1629"/>
              </a:cxn>
              <a:cxn ang="0">
                <a:pos x="803" y="1566"/>
              </a:cxn>
              <a:cxn ang="0">
                <a:pos x="876" y="1413"/>
              </a:cxn>
              <a:cxn ang="0">
                <a:pos x="828" y="1207"/>
              </a:cxn>
              <a:cxn ang="0">
                <a:pos x="652" y="1058"/>
              </a:cxn>
              <a:cxn ang="0">
                <a:pos x="438" y="953"/>
              </a:cxn>
              <a:cxn ang="0">
                <a:pos x="150" y="787"/>
              </a:cxn>
              <a:cxn ang="0">
                <a:pos x="17" y="598"/>
              </a:cxn>
              <a:cxn ang="0">
                <a:pos x="12" y="360"/>
              </a:cxn>
              <a:cxn ang="0">
                <a:pos x="150" y="121"/>
              </a:cxn>
              <a:cxn ang="0">
                <a:pos x="418" y="9"/>
              </a:cxn>
            </a:cxnLst>
            <a:rect l="0" t="0" r="r" b="b"/>
            <a:pathLst>
              <a:path w="1201" h="1715">
                <a:moveTo>
                  <a:pt x="107" y="1434"/>
                </a:moveTo>
                <a:lnTo>
                  <a:pt x="107" y="1589"/>
                </a:lnTo>
                <a:lnTo>
                  <a:pt x="125" y="1580"/>
                </a:lnTo>
                <a:lnTo>
                  <a:pt x="143" y="1575"/>
                </a:lnTo>
                <a:lnTo>
                  <a:pt x="162" y="1570"/>
                </a:lnTo>
                <a:lnTo>
                  <a:pt x="181" y="1568"/>
                </a:lnTo>
                <a:lnTo>
                  <a:pt x="201" y="1567"/>
                </a:lnTo>
                <a:lnTo>
                  <a:pt x="220" y="1566"/>
                </a:lnTo>
                <a:lnTo>
                  <a:pt x="202" y="1549"/>
                </a:lnTo>
                <a:lnTo>
                  <a:pt x="185" y="1532"/>
                </a:lnTo>
                <a:lnTo>
                  <a:pt x="171" y="1516"/>
                </a:lnTo>
                <a:lnTo>
                  <a:pt x="157" y="1500"/>
                </a:lnTo>
                <a:lnTo>
                  <a:pt x="146" y="1486"/>
                </a:lnTo>
                <a:lnTo>
                  <a:pt x="135" y="1474"/>
                </a:lnTo>
                <a:lnTo>
                  <a:pt x="127" y="1462"/>
                </a:lnTo>
                <a:lnTo>
                  <a:pt x="120" y="1453"/>
                </a:lnTo>
                <a:lnTo>
                  <a:pt x="114" y="1445"/>
                </a:lnTo>
                <a:lnTo>
                  <a:pt x="110" y="1439"/>
                </a:lnTo>
                <a:lnTo>
                  <a:pt x="108" y="1436"/>
                </a:lnTo>
                <a:lnTo>
                  <a:pt x="107" y="1434"/>
                </a:lnTo>
                <a:close/>
                <a:moveTo>
                  <a:pt x="247" y="160"/>
                </a:moveTo>
                <a:lnTo>
                  <a:pt x="223" y="175"/>
                </a:lnTo>
                <a:lnTo>
                  <a:pt x="201" y="192"/>
                </a:lnTo>
                <a:lnTo>
                  <a:pt x="182" y="210"/>
                </a:lnTo>
                <a:lnTo>
                  <a:pt x="164" y="229"/>
                </a:lnTo>
                <a:lnTo>
                  <a:pt x="149" y="250"/>
                </a:lnTo>
                <a:lnTo>
                  <a:pt x="136" y="272"/>
                </a:lnTo>
                <a:lnTo>
                  <a:pt x="125" y="295"/>
                </a:lnTo>
                <a:lnTo>
                  <a:pt x="116" y="318"/>
                </a:lnTo>
                <a:lnTo>
                  <a:pt x="108" y="342"/>
                </a:lnTo>
                <a:lnTo>
                  <a:pt x="102" y="365"/>
                </a:lnTo>
                <a:lnTo>
                  <a:pt x="97" y="389"/>
                </a:lnTo>
                <a:lnTo>
                  <a:pt x="93" y="413"/>
                </a:lnTo>
                <a:lnTo>
                  <a:pt x="91" y="437"/>
                </a:lnTo>
                <a:lnTo>
                  <a:pt x="90" y="461"/>
                </a:lnTo>
                <a:lnTo>
                  <a:pt x="89" y="483"/>
                </a:lnTo>
                <a:lnTo>
                  <a:pt x="90" y="514"/>
                </a:lnTo>
                <a:lnTo>
                  <a:pt x="95" y="543"/>
                </a:lnTo>
                <a:lnTo>
                  <a:pt x="101" y="571"/>
                </a:lnTo>
                <a:lnTo>
                  <a:pt x="111" y="598"/>
                </a:lnTo>
                <a:lnTo>
                  <a:pt x="122" y="623"/>
                </a:lnTo>
                <a:lnTo>
                  <a:pt x="136" y="647"/>
                </a:lnTo>
                <a:lnTo>
                  <a:pt x="152" y="669"/>
                </a:lnTo>
                <a:lnTo>
                  <a:pt x="170" y="690"/>
                </a:lnTo>
                <a:lnTo>
                  <a:pt x="190" y="711"/>
                </a:lnTo>
                <a:lnTo>
                  <a:pt x="211" y="731"/>
                </a:lnTo>
                <a:lnTo>
                  <a:pt x="234" y="749"/>
                </a:lnTo>
                <a:lnTo>
                  <a:pt x="259" y="767"/>
                </a:lnTo>
                <a:lnTo>
                  <a:pt x="285" y="784"/>
                </a:lnTo>
                <a:lnTo>
                  <a:pt x="312" y="800"/>
                </a:lnTo>
                <a:lnTo>
                  <a:pt x="340" y="815"/>
                </a:lnTo>
                <a:lnTo>
                  <a:pt x="370" y="830"/>
                </a:lnTo>
                <a:lnTo>
                  <a:pt x="400" y="845"/>
                </a:lnTo>
                <a:lnTo>
                  <a:pt x="430" y="860"/>
                </a:lnTo>
                <a:lnTo>
                  <a:pt x="461" y="873"/>
                </a:lnTo>
                <a:lnTo>
                  <a:pt x="493" y="887"/>
                </a:lnTo>
                <a:lnTo>
                  <a:pt x="526" y="901"/>
                </a:lnTo>
                <a:lnTo>
                  <a:pt x="551" y="912"/>
                </a:lnTo>
                <a:lnTo>
                  <a:pt x="578" y="923"/>
                </a:lnTo>
                <a:lnTo>
                  <a:pt x="605" y="936"/>
                </a:lnTo>
                <a:lnTo>
                  <a:pt x="632" y="949"/>
                </a:lnTo>
                <a:lnTo>
                  <a:pt x="659" y="963"/>
                </a:lnTo>
                <a:lnTo>
                  <a:pt x="687" y="978"/>
                </a:lnTo>
                <a:lnTo>
                  <a:pt x="713" y="994"/>
                </a:lnTo>
                <a:lnTo>
                  <a:pt x="740" y="1011"/>
                </a:lnTo>
                <a:lnTo>
                  <a:pt x="765" y="1028"/>
                </a:lnTo>
                <a:lnTo>
                  <a:pt x="790" y="1047"/>
                </a:lnTo>
                <a:lnTo>
                  <a:pt x="814" y="1067"/>
                </a:lnTo>
                <a:lnTo>
                  <a:pt x="837" y="1088"/>
                </a:lnTo>
                <a:lnTo>
                  <a:pt x="858" y="1109"/>
                </a:lnTo>
                <a:lnTo>
                  <a:pt x="878" y="1133"/>
                </a:lnTo>
                <a:lnTo>
                  <a:pt x="896" y="1157"/>
                </a:lnTo>
                <a:lnTo>
                  <a:pt x="912" y="1182"/>
                </a:lnTo>
                <a:lnTo>
                  <a:pt x="926" y="1209"/>
                </a:lnTo>
                <a:lnTo>
                  <a:pt x="939" y="1237"/>
                </a:lnTo>
                <a:lnTo>
                  <a:pt x="949" y="1266"/>
                </a:lnTo>
                <a:lnTo>
                  <a:pt x="956" y="1297"/>
                </a:lnTo>
                <a:lnTo>
                  <a:pt x="960" y="1329"/>
                </a:lnTo>
                <a:lnTo>
                  <a:pt x="961" y="1363"/>
                </a:lnTo>
                <a:lnTo>
                  <a:pt x="961" y="1383"/>
                </a:lnTo>
                <a:lnTo>
                  <a:pt x="960" y="1398"/>
                </a:lnTo>
                <a:lnTo>
                  <a:pt x="959" y="1415"/>
                </a:lnTo>
                <a:lnTo>
                  <a:pt x="957" y="1435"/>
                </a:lnTo>
                <a:lnTo>
                  <a:pt x="954" y="1456"/>
                </a:lnTo>
                <a:lnTo>
                  <a:pt x="950" y="1478"/>
                </a:lnTo>
                <a:lnTo>
                  <a:pt x="944" y="1500"/>
                </a:lnTo>
                <a:lnTo>
                  <a:pt x="937" y="1523"/>
                </a:lnTo>
                <a:lnTo>
                  <a:pt x="928" y="1544"/>
                </a:lnTo>
                <a:lnTo>
                  <a:pt x="928" y="1545"/>
                </a:lnTo>
                <a:lnTo>
                  <a:pt x="941" y="1538"/>
                </a:lnTo>
                <a:lnTo>
                  <a:pt x="954" y="1529"/>
                </a:lnTo>
                <a:lnTo>
                  <a:pt x="969" y="1520"/>
                </a:lnTo>
                <a:lnTo>
                  <a:pt x="984" y="1509"/>
                </a:lnTo>
                <a:lnTo>
                  <a:pt x="999" y="1497"/>
                </a:lnTo>
                <a:lnTo>
                  <a:pt x="1015" y="1483"/>
                </a:lnTo>
                <a:lnTo>
                  <a:pt x="1029" y="1468"/>
                </a:lnTo>
                <a:lnTo>
                  <a:pt x="1044" y="1452"/>
                </a:lnTo>
                <a:lnTo>
                  <a:pt x="1057" y="1434"/>
                </a:lnTo>
                <a:lnTo>
                  <a:pt x="1070" y="1415"/>
                </a:lnTo>
                <a:lnTo>
                  <a:pt x="1082" y="1393"/>
                </a:lnTo>
                <a:lnTo>
                  <a:pt x="1093" y="1370"/>
                </a:lnTo>
                <a:lnTo>
                  <a:pt x="1102" y="1346"/>
                </a:lnTo>
                <a:lnTo>
                  <a:pt x="1109" y="1319"/>
                </a:lnTo>
                <a:lnTo>
                  <a:pt x="1115" y="1291"/>
                </a:lnTo>
                <a:lnTo>
                  <a:pt x="1118" y="1261"/>
                </a:lnTo>
                <a:lnTo>
                  <a:pt x="1120" y="1228"/>
                </a:lnTo>
                <a:lnTo>
                  <a:pt x="1118" y="1195"/>
                </a:lnTo>
                <a:lnTo>
                  <a:pt x="1114" y="1162"/>
                </a:lnTo>
                <a:lnTo>
                  <a:pt x="1109" y="1131"/>
                </a:lnTo>
                <a:lnTo>
                  <a:pt x="1100" y="1101"/>
                </a:lnTo>
                <a:lnTo>
                  <a:pt x="1089" y="1073"/>
                </a:lnTo>
                <a:lnTo>
                  <a:pt x="1076" y="1046"/>
                </a:lnTo>
                <a:lnTo>
                  <a:pt x="1062" y="1020"/>
                </a:lnTo>
                <a:lnTo>
                  <a:pt x="1046" y="994"/>
                </a:lnTo>
                <a:lnTo>
                  <a:pt x="1028" y="971"/>
                </a:lnTo>
                <a:lnTo>
                  <a:pt x="1009" y="947"/>
                </a:lnTo>
                <a:lnTo>
                  <a:pt x="988" y="924"/>
                </a:lnTo>
                <a:lnTo>
                  <a:pt x="959" y="897"/>
                </a:lnTo>
                <a:lnTo>
                  <a:pt x="929" y="872"/>
                </a:lnTo>
                <a:lnTo>
                  <a:pt x="898" y="851"/>
                </a:lnTo>
                <a:lnTo>
                  <a:pt x="866" y="830"/>
                </a:lnTo>
                <a:lnTo>
                  <a:pt x="834" y="813"/>
                </a:lnTo>
                <a:lnTo>
                  <a:pt x="802" y="797"/>
                </a:lnTo>
                <a:lnTo>
                  <a:pt x="771" y="783"/>
                </a:lnTo>
                <a:lnTo>
                  <a:pt x="740" y="769"/>
                </a:lnTo>
                <a:lnTo>
                  <a:pt x="711" y="758"/>
                </a:lnTo>
                <a:lnTo>
                  <a:pt x="683" y="747"/>
                </a:lnTo>
                <a:lnTo>
                  <a:pt x="653" y="735"/>
                </a:lnTo>
                <a:lnTo>
                  <a:pt x="624" y="723"/>
                </a:lnTo>
                <a:lnTo>
                  <a:pt x="594" y="710"/>
                </a:lnTo>
                <a:lnTo>
                  <a:pt x="563" y="697"/>
                </a:lnTo>
                <a:lnTo>
                  <a:pt x="533" y="683"/>
                </a:lnTo>
                <a:lnTo>
                  <a:pt x="503" y="669"/>
                </a:lnTo>
                <a:lnTo>
                  <a:pt x="474" y="654"/>
                </a:lnTo>
                <a:lnTo>
                  <a:pt x="445" y="639"/>
                </a:lnTo>
                <a:lnTo>
                  <a:pt x="417" y="623"/>
                </a:lnTo>
                <a:lnTo>
                  <a:pt x="390" y="606"/>
                </a:lnTo>
                <a:lnTo>
                  <a:pt x="364" y="588"/>
                </a:lnTo>
                <a:lnTo>
                  <a:pt x="339" y="570"/>
                </a:lnTo>
                <a:lnTo>
                  <a:pt x="317" y="550"/>
                </a:lnTo>
                <a:lnTo>
                  <a:pt x="295" y="531"/>
                </a:lnTo>
                <a:lnTo>
                  <a:pt x="276" y="510"/>
                </a:lnTo>
                <a:lnTo>
                  <a:pt x="258" y="487"/>
                </a:lnTo>
                <a:lnTo>
                  <a:pt x="243" y="465"/>
                </a:lnTo>
                <a:lnTo>
                  <a:pt x="230" y="441"/>
                </a:lnTo>
                <a:lnTo>
                  <a:pt x="220" y="416"/>
                </a:lnTo>
                <a:lnTo>
                  <a:pt x="212" y="389"/>
                </a:lnTo>
                <a:lnTo>
                  <a:pt x="208" y="362"/>
                </a:lnTo>
                <a:lnTo>
                  <a:pt x="206" y="333"/>
                </a:lnTo>
                <a:lnTo>
                  <a:pt x="206" y="324"/>
                </a:lnTo>
                <a:lnTo>
                  <a:pt x="207" y="311"/>
                </a:lnTo>
                <a:lnTo>
                  <a:pt x="208" y="294"/>
                </a:lnTo>
                <a:lnTo>
                  <a:pt x="211" y="276"/>
                </a:lnTo>
                <a:lnTo>
                  <a:pt x="215" y="255"/>
                </a:lnTo>
                <a:lnTo>
                  <a:pt x="220" y="232"/>
                </a:lnTo>
                <a:lnTo>
                  <a:pt x="229" y="208"/>
                </a:lnTo>
                <a:lnTo>
                  <a:pt x="239" y="184"/>
                </a:lnTo>
                <a:lnTo>
                  <a:pt x="251" y="160"/>
                </a:lnTo>
                <a:lnTo>
                  <a:pt x="247" y="160"/>
                </a:lnTo>
                <a:close/>
                <a:moveTo>
                  <a:pt x="1006" y="129"/>
                </a:moveTo>
                <a:lnTo>
                  <a:pt x="1003" y="131"/>
                </a:lnTo>
                <a:lnTo>
                  <a:pt x="997" y="134"/>
                </a:lnTo>
                <a:lnTo>
                  <a:pt x="988" y="138"/>
                </a:lnTo>
                <a:lnTo>
                  <a:pt x="976" y="142"/>
                </a:lnTo>
                <a:lnTo>
                  <a:pt x="961" y="146"/>
                </a:lnTo>
                <a:lnTo>
                  <a:pt x="944" y="149"/>
                </a:lnTo>
                <a:lnTo>
                  <a:pt x="924" y="151"/>
                </a:lnTo>
                <a:lnTo>
                  <a:pt x="901" y="152"/>
                </a:lnTo>
                <a:lnTo>
                  <a:pt x="917" y="170"/>
                </a:lnTo>
                <a:lnTo>
                  <a:pt x="932" y="186"/>
                </a:lnTo>
                <a:lnTo>
                  <a:pt x="945" y="200"/>
                </a:lnTo>
                <a:lnTo>
                  <a:pt x="956" y="213"/>
                </a:lnTo>
                <a:lnTo>
                  <a:pt x="966" y="224"/>
                </a:lnTo>
                <a:lnTo>
                  <a:pt x="975" y="234"/>
                </a:lnTo>
                <a:lnTo>
                  <a:pt x="982" y="242"/>
                </a:lnTo>
                <a:lnTo>
                  <a:pt x="989" y="250"/>
                </a:lnTo>
                <a:lnTo>
                  <a:pt x="995" y="258"/>
                </a:lnTo>
                <a:lnTo>
                  <a:pt x="1001" y="265"/>
                </a:lnTo>
                <a:lnTo>
                  <a:pt x="1006" y="272"/>
                </a:lnTo>
                <a:lnTo>
                  <a:pt x="1006" y="129"/>
                </a:lnTo>
                <a:close/>
                <a:moveTo>
                  <a:pt x="546" y="0"/>
                </a:moveTo>
                <a:lnTo>
                  <a:pt x="576" y="1"/>
                </a:lnTo>
                <a:lnTo>
                  <a:pt x="604" y="3"/>
                </a:lnTo>
                <a:lnTo>
                  <a:pt x="632" y="7"/>
                </a:lnTo>
                <a:lnTo>
                  <a:pt x="660" y="12"/>
                </a:lnTo>
                <a:lnTo>
                  <a:pt x="688" y="20"/>
                </a:lnTo>
                <a:lnTo>
                  <a:pt x="718" y="30"/>
                </a:lnTo>
                <a:lnTo>
                  <a:pt x="749" y="42"/>
                </a:lnTo>
                <a:lnTo>
                  <a:pt x="764" y="46"/>
                </a:lnTo>
                <a:lnTo>
                  <a:pt x="780" y="50"/>
                </a:lnTo>
                <a:lnTo>
                  <a:pt x="799" y="55"/>
                </a:lnTo>
                <a:lnTo>
                  <a:pt x="820" y="60"/>
                </a:lnTo>
                <a:lnTo>
                  <a:pt x="842" y="64"/>
                </a:lnTo>
                <a:lnTo>
                  <a:pt x="867" y="67"/>
                </a:lnTo>
                <a:lnTo>
                  <a:pt x="892" y="68"/>
                </a:lnTo>
                <a:lnTo>
                  <a:pt x="911" y="67"/>
                </a:lnTo>
                <a:lnTo>
                  <a:pt x="928" y="64"/>
                </a:lnTo>
                <a:lnTo>
                  <a:pt x="944" y="60"/>
                </a:lnTo>
                <a:lnTo>
                  <a:pt x="958" y="55"/>
                </a:lnTo>
                <a:lnTo>
                  <a:pt x="971" y="49"/>
                </a:lnTo>
                <a:lnTo>
                  <a:pt x="982" y="43"/>
                </a:lnTo>
                <a:lnTo>
                  <a:pt x="992" y="36"/>
                </a:lnTo>
                <a:lnTo>
                  <a:pt x="1001" y="29"/>
                </a:lnTo>
                <a:lnTo>
                  <a:pt x="1009" y="22"/>
                </a:lnTo>
                <a:lnTo>
                  <a:pt x="1013" y="18"/>
                </a:lnTo>
                <a:lnTo>
                  <a:pt x="1018" y="14"/>
                </a:lnTo>
                <a:lnTo>
                  <a:pt x="1023" y="8"/>
                </a:lnTo>
                <a:lnTo>
                  <a:pt x="1030" y="4"/>
                </a:lnTo>
                <a:lnTo>
                  <a:pt x="1038" y="1"/>
                </a:lnTo>
                <a:lnTo>
                  <a:pt x="1047" y="0"/>
                </a:lnTo>
                <a:lnTo>
                  <a:pt x="1057" y="1"/>
                </a:lnTo>
                <a:lnTo>
                  <a:pt x="1065" y="4"/>
                </a:lnTo>
                <a:lnTo>
                  <a:pt x="1072" y="8"/>
                </a:lnTo>
                <a:lnTo>
                  <a:pt x="1078" y="14"/>
                </a:lnTo>
                <a:lnTo>
                  <a:pt x="1081" y="22"/>
                </a:lnTo>
                <a:lnTo>
                  <a:pt x="1084" y="30"/>
                </a:lnTo>
                <a:lnTo>
                  <a:pt x="1086" y="39"/>
                </a:lnTo>
                <a:lnTo>
                  <a:pt x="1088" y="49"/>
                </a:lnTo>
                <a:lnTo>
                  <a:pt x="1088" y="59"/>
                </a:lnTo>
                <a:lnTo>
                  <a:pt x="1088" y="466"/>
                </a:lnTo>
                <a:lnTo>
                  <a:pt x="1088" y="476"/>
                </a:lnTo>
                <a:lnTo>
                  <a:pt x="1086" y="486"/>
                </a:lnTo>
                <a:lnTo>
                  <a:pt x="1084" y="495"/>
                </a:lnTo>
                <a:lnTo>
                  <a:pt x="1081" y="503"/>
                </a:lnTo>
                <a:lnTo>
                  <a:pt x="1078" y="510"/>
                </a:lnTo>
                <a:lnTo>
                  <a:pt x="1072" y="515"/>
                </a:lnTo>
                <a:lnTo>
                  <a:pt x="1065" y="520"/>
                </a:lnTo>
                <a:lnTo>
                  <a:pt x="1057" y="522"/>
                </a:lnTo>
                <a:lnTo>
                  <a:pt x="1047" y="523"/>
                </a:lnTo>
                <a:lnTo>
                  <a:pt x="1036" y="522"/>
                </a:lnTo>
                <a:lnTo>
                  <a:pt x="1028" y="520"/>
                </a:lnTo>
                <a:lnTo>
                  <a:pt x="1021" y="516"/>
                </a:lnTo>
                <a:lnTo>
                  <a:pt x="1016" y="511"/>
                </a:lnTo>
                <a:lnTo>
                  <a:pt x="1012" y="504"/>
                </a:lnTo>
                <a:lnTo>
                  <a:pt x="1009" y="496"/>
                </a:lnTo>
                <a:lnTo>
                  <a:pt x="1006" y="487"/>
                </a:lnTo>
                <a:lnTo>
                  <a:pt x="1003" y="477"/>
                </a:lnTo>
                <a:lnTo>
                  <a:pt x="1001" y="466"/>
                </a:lnTo>
                <a:lnTo>
                  <a:pt x="992" y="433"/>
                </a:lnTo>
                <a:lnTo>
                  <a:pt x="980" y="400"/>
                </a:lnTo>
                <a:lnTo>
                  <a:pt x="964" y="368"/>
                </a:lnTo>
                <a:lnTo>
                  <a:pt x="946" y="336"/>
                </a:lnTo>
                <a:lnTo>
                  <a:pt x="925" y="307"/>
                </a:lnTo>
                <a:lnTo>
                  <a:pt x="903" y="278"/>
                </a:lnTo>
                <a:lnTo>
                  <a:pt x="878" y="250"/>
                </a:lnTo>
                <a:lnTo>
                  <a:pt x="852" y="224"/>
                </a:lnTo>
                <a:lnTo>
                  <a:pt x="824" y="200"/>
                </a:lnTo>
                <a:lnTo>
                  <a:pt x="795" y="178"/>
                </a:lnTo>
                <a:lnTo>
                  <a:pt x="765" y="158"/>
                </a:lnTo>
                <a:lnTo>
                  <a:pt x="734" y="140"/>
                </a:lnTo>
                <a:lnTo>
                  <a:pt x="703" y="124"/>
                </a:lnTo>
                <a:lnTo>
                  <a:pt x="671" y="111"/>
                </a:lnTo>
                <a:lnTo>
                  <a:pt x="641" y="101"/>
                </a:lnTo>
                <a:lnTo>
                  <a:pt x="610" y="93"/>
                </a:lnTo>
                <a:lnTo>
                  <a:pt x="579" y="88"/>
                </a:lnTo>
                <a:lnTo>
                  <a:pt x="550" y="87"/>
                </a:lnTo>
                <a:lnTo>
                  <a:pt x="519" y="88"/>
                </a:lnTo>
                <a:lnTo>
                  <a:pt x="490" y="92"/>
                </a:lnTo>
                <a:lnTo>
                  <a:pt x="463" y="98"/>
                </a:lnTo>
                <a:lnTo>
                  <a:pt x="438" y="106"/>
                </a:lnTo>
                <a:lnTo>
                  <a:pt x="414" y="117"/>
                </a:lnTo>
                <a:lnTo>
                  <a:pt x="393" y="129"/>
                </a:lnTo>
                <a:lnTo>
                  <a:pt x="373" y="143"/>
                </a:lnTo>
                <a:lnTo>
                  <a:pt x="355" y="159"/>
                </a:lnTo>
                <a:lnTo>
                  <a:pt x="339" y="177"/>
                </a:lnTo>
                <a:lnTo>
                  <a:pt x="325" y="196"/>
                </a:lnTo>
                <a:lnTo>
                  <a:pt x="314" y="216"/>
                </a:lnTo>
                <a:lnTo>
                  <a:pt x="304" y="237"/>
                </a:lnTo>
                <a:lnTo>
                  <a:pt x="297" y="259"/>
                </a:lnTo>
                <a:lnTo>
                  <a:pt x="291" y="283"/>
                </a:lnTo>
                <a:lnTo>
                  <a:pt x="288" y="307"/>
                </a:lnTo>
                <a:lnTo>
                  <a:pt x="287" y="331"/>
                </a:lnTo>
                <a:lnTo>
                  <a:pt x="289" y="356"/>
                </a:lnTo>
                <a:lnTo>
                  <a:pt x="294" y="379"/>
                </a:lnTo>
                <a:lnTo>
                  <a:pt x="302" y="401"/>
                </a:lnTo>
                <a:lnTo>
                  <a:pt x="313" y="423"/>
                </a:lnTo>
                <a:lnTo>
                  <a:pt x="327" y="443"/>
                </a:lnTo>
                <a:lnTo>
                  <a:pt x="344" y="462"/>
                </a:lnTo>
                <a:lnTo>
                  <a:pt x="363" y="482"/>
                </a:lnTo>
                <a:lnTo>
                  <a:pt x="384" y="500"/>
                </a:lnTo>
                <a:lnTo>
                  <a:pt x="407" y="517"/>
                </a:lnTo>
                <a:lnTo>
                  <a:pt x="432" y="534"/>
                </a:lnTo>
                <a:lnTo>
                  <a:pt x="459" y="550"/>
                </a:lnTo>
                <a:lnTo>
                  <a:pt x="487" y="566"/>
                </a:lnTo>
                <a:lnTo>
                  <a:pt x="516" y="581"/>
                </a:lnTo>
                <a:lnTo>
                  <a:pt x="546" y="595"/>
                </a:lnTo>
                <a:lnTo>
                  <a:pt x="577" y="610"/>
                </a:lnTo>
                <a:lnTo>
                  <a:pt x="609" y="624"/>
                </a:lnTo>
                <a:lnTo>
                  <a:pt x="673" y="651"/>
                </a:lnTo>
                <a:lnTo>
                  <a:pt x="706" y="664"/>
                </a:lnTo>
                <a:lnTo>
                  <a:pt x="738" y="677"/>
                </a:lnTo>
                <a:lnTo>
                  <a:pt x="788" y="697"/>
                </a:lnTo>
                <a:lnTo>
                  <a:pt x="834" y="719"/>
                </a:lnTo>
                <a:lnTo>
                  <a:pt x="877" y="742"/>
                </a:lnTo>
                <a:lnTo>
                  <a:pt x="918" y="766"/>
                </a:lnTo>
                <a:lnTo>
                  <a:pt x="955" y="790"/>
                </a:lnTo>
                <a:lnTo>
                  <a:pt x="989" y="816"/>
                </a:lnTo>
                <a:lnTo>
                  <a:pt x="1020" y="843"/>
                </a:lnTo>
                <a:lnTo>
                  <a:pt x="1049" y="870"/>
                </a:lnTo>
                <a:lnTo>
                  <a:pt x="1075" y="898"/>
                </a:lnTo>
                <a:lnTo>
                  <a:pt x="1098" y="926"/>
                </a:lnTo>
                <a:lnTo>
                  <a:pt x="1118" y="955"/>
                </a:lnTo>
                <a:lnTo>
                  <a:pt x="1137" y="985"/>
                </a:lnTo>
                <a:lnTo>
                  <a:pt x="1152" y="1014"/>
                </a:lnTo>
                <a:lnTo>
                  <a:pt x="1166" y="1045"/>
                </a:lnTo>
                <a:lnTo>
                  <a:pt x="1177" y="1074"/>
                </a:lnTo>
                <a:lnTo>
                  <a:pt x="1186" y="1105"/>
                </a:lnTo>
                <a:lnTo>
                  <a:pt x="1193" y="1136"/>
                </a:lnTo>
                <a:lnTo>
                  <a:pt x="1197" y="1166"/>
                </a:lnTo>
                <a:lnTo>
                  <a:pt x="1200" y="1196"/>
                </a:lnTo>
                <a:lnTo>
                  <a:pt x="1201" y="1226"/>
                </a:lnTo>
                <a:lnTo>
                  <a:pt x="1199" y="1265"/>
                </a:lnTo>
                <a:lnTo>
                  <a:pt x="1195" y="1301"/>
                </a:lnTo>
                <a:lnTo>
                  <a:pt x="1187" y="1337"/>
                </a:lnTo>
                <a:lnTo>
                  <a:pt x="1177" y="1371"/>
                </a:lnTo>
                <a:lnTo>
                  <a:pt x="1165" y="1404"/>
                </a:lnTo>
                <a:lnTo>
                  <a:pt x="1149" y="1434"/>
                </a:lnTo>
                <a:lnTo>
                  <a:pt x="1132" y="1464"/>
                </a:lnTo>
                <a:lnTo>
                  <a:pt x="1112" y="1492"/>
                </a:lnTo>
                <a:lnTo>
                  <a:pt x="1090" y="1518"/>
                </a:lnTo>
                <a:lnTo>
                  <a:pt x="1065" y="1543"/>
                </a:lnTo>
                <a:lnTo>
                  <a:pt x="1039" y="1566"/>
                </a:lnTo>
                <a:lnTo>
                  <a:pt x="1010" y="1588"/>
                </a:lnTo>
                <a:lnTo>
                  <a:pt x="981" y="1608"/>
                </a:lnTo>
                <a:lnTo>
                  <a:pt x="949" y="1626"/>
                </a:lnTo>
                <a:lnTo>
                  <a:pt x="915" y="1643"/>
                </a:lnTo>
                <a:lnTo>
                  <a:pt x="881" y="1658"/>
                </a:lnTo>
                <a:lnTo>
                  <a:pt x="845" y="1671"/>
                </a:lnTo>
                <a:lnTo>
                  <a:pt x="807" y="1682"/>
                </a:lnTo>
                <a:lnTo>
                  <a:pt x="768" y="1692"/>
                </a:lnTo>
                <a:lnTo>
                  <a:pt x="729" y="1701"/>
                </a:lnTo>
                <a:lnTo>
                  <a:pt x="688" y="1707"/>
                </a:lnTo>
                <a:lnTo>
                  <a:pt x="646" y="1712"/>
                </a:lnTo>
                <a:lnTo>
                  <a:pt x="604" y="1714"/>
                </a:lnTo>
                <a:lnTo>
                  <a:pt x="561" y="1715"/>
                </a:lnTo>
                <a:lnTo>
                  <a:pt x="549" y="1715"/>
                </a:lnTo>
                <a:lnTo>
                  <a:pt x="535" y="1715"/>
                </a:lnTo>
                <a:lnTo>
                  <a:pt x="519" y="1714"/>
                </a:lnTo>
                <a:lnTo>
                  <a:pt x="502" y="1713"/>
                </a:lnTo>
                <a:lnTo>
                  <a:pt x="482" y="1710"/>
                </a:lnTo>
                <a:lnTo>
                  <a:pt x="461" y="1707"/>
                </a:lnTo>
                <a:lnTo>
                  <a:pt x="438" y="1702"/>
                </a:lnTo>
                <a:lnTo>
                  <a:pt x="414" y="1696"/>
                </a:lnTo>
                <a:lnTo>
                  <a:pt x="387" y="1688"/>
                </a:lnTo>
                <a:lnTo>
                  <a:pt x="358" y="1677"/>
                </a:lnTo>
                <a:lnTo>
                  <a:pt x="348" y="1674"/>
                </a:lnTo>
                <a:lnTo>
                  <a:pt x="335" y="1669"/>
                </a:lnTo>
                <a:lnTo>
                  <a:pt x="320" y="1664"/>
                </a:lnTo>
                <a:lnTo>
                  <a:pt x="302" y="1659"/>
                </a:lnTo>
                <a:lnTo>
                  <a:pt x="282" y="1654"/>
                </a:lnTo>
                <a:lnTo>
                  <a:pt x="261" y="1650"/>
                </a:lnTo>
                <a:lnTo>
                  <a:pt x="239" y="1648"/>
                </a:lnTo>
                <a:lnTo>
                  <a:pt x="215" y="1647"/>
                </a:lnTo>
                <a:lnTo>
                  <a:pt x="202" y="1647"/>
                </a:lnTo>
                <a:lnTo>
                  <a:pt x="187" y="1649"/>
                </a:lnTo>
                <a:lnTo>
                  <a:pt x="170" y="1653"/>
                </a:lnTo>
                <a:lnTo>
                  <a:pt x="153" y="1659"/>
                </a:lnTo>
                <a:lnTo>
                  <a:pt x="136" y="1667"/>
                </a:lnTo>
                <a:lnTo>
                  <a:pt x="119" y="1678"/>
                </a:lnTo>
                <a:lnTo>
                  <a:pt x="103" y="1692"/>
                </a:lnTo>
                <a:lnTo>
                  <a:pt x="94" y="1701"/>
                </a:lnTo>
                <a:lnTo>
                  <a:pt x="87" y="1707"/>
                </a:lnTo>
                <a:lnTo>
                  <a:pt x="80" y="1712"/>
                </a:lnTo>
                <a:lnTo>
                  <a:pt x="73" y="1714"/>
                </a:lnTo>
                <a:lnTo>
                  <a:pt x="65" y="1715"/>
                </a:lnTo>
                <a:lnTo>
                  <a:pt x="55" y="1714"/>
                </a:lnTo>
                <a:lnTo>
                  <a:pt x="47" y="1711"/>
                </a:lnTo>
                <a:lnTo>
                  <a:pt x="40" y="1707"/>
                </a:lnTo>
                <a:lnTo>
                  <a:pt x="34" y="1701"/>
                </a:lnTo>
                <a:lnTo>
                  <a:pt x="31" y="1694"/>
                </a:lnTo>
                <a:lnTo>
                  <a:pt x="28" y="1685"/>
                </a:lnTo>
                <a:lnTo>
                  <a:pt x="26" y="1677"/>
                </a:lnTo>
                <a:lnTo>
                  <a:pt x="24" y="1667"/>
                </a:lnTo>
                <a:lnTo>
                  <a:pt x="24" y="1657"/>
                </a:lnTo>
                <a:lnTo>
                  <a:pt x="24" y="1168"/>
                </a:lnTo>
                <a:lnTo>
                  <a:pt x="24" y="1158"/>
                </a:lnTo>
                <a:lnTo>
                  <a:pt x="26" y="1149"/>
                </a:lnTo>
                <a:lnTo>
                  <a:pt x="28" y="1140"/>
                </a:lnTo>
                <a:lnTo>
                  <a:pt x="31" y="1132"/>
                </a:lnTo>
                <a:lnTo>
                  <a:pt x="34" y="1124"/>
                </a:lnTo>
                <a:lnTo>
                  <a:pt x="40" y="1118"/>
                </a:lnTo>
                <a:lnTo>
                  <a:pt x="47" y="1114"/>
                </a:lnTo>
                <a:lnTo>
                  <a:pt x="55" y="1111"/>
                </a:lnTo>
                <a:lnTo>
                  <a:pt x="65" y="1110"/>
                </a:lnTo>
                <a:lnTo>
                  <a:pt x="76" y="1112"/>
                </a:lnTo>
                <a:lnTo>
                  <a:pt x="86" y="1116"/>
                </a:lnTo>
                <a:lnTo>
                  <a:pt x="94" y="1124"/>
                </a:lnTo>
                <a:lnTo>
                  <a:pt x="101" y="1132"/>
                </a:lnTo>
                <a:lnTo>
                  <a:pt x="105" y="1142"/>
                </a:lnTo>
                <a:lnTo>
                  <a:pt x="107" y="1151"/>
                </a:lnTo>
                <a:lnTo>
                  <a:pt x="107" y="1164"/>
                </a:lnTo>
                <a:lnTo>
                  <a:pt x="107" y="1179"/>
                </a:lnTo>
                <a:lnTo>
                  <a:pt x="108" y="1196"/>
                </a:lnTo>
                <a:lnTo>
                  <a:pt x="111" y="1214"/>
                </a:lnTo>
                <a:lnTo>
                  <a:pt x="114" y="1235"/>
                </a:lnTo>
                <a:lnTo>
                  <a:pt x="119" y="1258"/>
                </a:lnTo>
                <a:lnTo>
                  <a:pt x="126" y="1282"/>
                </a:lnTo>
                <a:lnTo>
                  <a:pt x="136" y="1307"/>
                </a:lnTo>
                <a:lnTo>
                  <a:pt x="147" y="1333"/>
                </a:lnTo>
                <a:lnTo>
                  <a:pt x="162" y="1361"/>
                </a:lnTo>
                <a:lnTo>
                  <a:pt x="180" y="1389"/>
                </a:lnTo>
                <a:lnTo>
                  <a:pt x="201" y="1419"/>
                </a:lnTo>
                <a:lnTo>
                  <a:pt x="225" y="1448"/>
                </a:lnTo>
                <a:lnTo>
                  <a:pt x="254" y="1479"/>
                </a:lnTo>
                <a:lnTo>
                  <a:pt x="277" y="1502"/>
                </a:lnTo>
                <a:lnTo>
                  <a:pt x="301" y="1524"/>
                </a:lnTo>
                <a:lnTo>
                  <a:pt x="327" y="1544"/>
                </a:lnTo>
                <a:lnTo>
                  <a:pt x="353" y="1562"/>
                </a:lnTo>
                <a:lnTo>
                  <a:pt x="380" y="1579"/>
                </a:lnTo>
                <a:lnTo>
                  <a:pt x="408" y="1594"/>
                </a:lnTo>
                <a:lnTo>
                  <a:pt x="438" y="1606"/>
                </a:lnTo>
                <a:lnTo>
                  <a:pt x="468" y="1616"/>
                </a:lnTo>
                <a:lnTo>
                  <a:pt x="500" y="1624"/>
                </a:lnTo>
                <a:lnTo>
                  <a:pt x="533" y="1628"/>
                </a:lnTo>
                <a:lnTo>
                  <a:pt x="566" y="1629"/>
                </a:lnTo>
                <a:lnTo>
                  <a:pt x="602" y="1629"/>
                </a:lnTo>
                <a:lnTo>
                  <a:pt x="635" y="1626"/>
                </a:lnTo>
                <a:lnTo>
                  <a:pt x="666" y="1622"/>
                </a:lnTo>
                <a:lnTo>
                  <a:pt x="695" y="1617"/>
                </a:lnTo>
                <a:lnTo>
                  <a:pt x="721" y="1610"/>
                </a:lnTo>
                <a:lnTo>
                  <a:pt x="744" y="1601"/>
                </a:lnTo>
                <a:lnTo>
                  <a:pt x="766" y="1591"/>
                </a:lnTo>
                <a:lnTo>
                  <a:pt x="786" y="1579"/>
                </a:lnTo>
                <a:lnTo>
                  <a:pt x="803" y="1566"/>
                </a:lnTo>
                <a:lnTo>
                  <a:pt x="818" y="1552"/>
                </a:lnTo>
                <a:lnTo>
                  <a:pt x="831" y="1537"/>
                </a:lnTo>
                <a:lnTo>
                  <a:pt x="843" y="1519"/>
                </a:lnTo>
                <a:lnTo>
                  <a:pt x="853" y="1501"/>
                </a:lnTo>
                <a:lnTo>
                  <a:pt x="861" y="1481"/>
                </a:lnTo>
                <a:lnTo>
                  <a:pt x="867" y="1460"/>
                </a:lnTo>
                <a:lnTo>
                  <a:pt x="872" y="1437"/>
                </a:lnTo>
                <a:lnTo>
                  <a:pt x="876" y="1413"/>
                </a:lnTo>
                <a:lnTo>
                  <a:pt x="877" y="1389"/>
                </a:lnTo>
                <a:lnTo>
                  <a:pt x="878" y="1363"/>
                </a:lnTo>
                <a:lnTo>
                  <a:pt x="876" y="1333"/>
                </a:lnTo>
                <a:lnTo>
                  <a:pt x="872" y="1306"/>
                </a:lnTo>
                <a:lnTo>
                  <a:pt x="865" y="1279"/>
                </a:lnTo>
                <a:lnTo>
                  <a:pt x="855" y="1254"/>
                </a:lnTo>
                <a:lnTo>
                  <a:pt x="842" y="1230"/>
                </a:lnTo>
                <a:lnTo>
                  <a:pt x="828" y="1207"/>
                </a:lnTo>
                <a:lnTo>
                  <a:pt x="811" y="1185"/>
                </a:lnTo>
                <a:lnTo>
                  <a:pt x="792" y="1164"/>
                </a:lnTo>
                <a:lnTo>
                  <a:pt x="772" y="1144"/>
                </a:lnTo>
                <a:lnTo>
                  <a:pt x="750" y="1125"/>
                </a:lnTo>
                <a:lnTo>
                  <a:pt x="727" y="1107"/>
                </a:lnTo>
                <a:lnTo>
                  <a:pt x="703" y="1090"/>
                </a:lnTo>
                <a:lnTo>
                  <a:pt x="678" y="1074"/>
                </a:lnTo>
                <a:lnTo>
                  <a:pt x="652" y="1058"/>
                </a:lnTo>
                <a:lnTo>
                  <a:pt x="625" y="1043"/>
                </a:lnTo>
                <a:lnTo>
                  <a:pt x="598" y="1028"/>
                </a:lnTo>
                <a:lnTo>
                  <a:pt x="571" y="1014"/>
                </a:lnTo>
                <a:lnTo>
                  <a:pt x="544" y="1001"/>
                </a:lnTo>
                <a:lnTo>
                  <a:pt x="517" y="989"/>
                </a:lnTo>
                <a:lnTo>
                  <a:pt x="490" y="976"/>
                </a:lnTo>
                <a:lnTo>
                  <a:pt x="464" y="965"/>
                </a:lnTo>
                <a:lnTo>
                  <a:pt x="438" y="953"/>
                </a:lnTo>
                <a:lnTo>
                  <a:pt x="436" y="952"/>
                </a:lnTo>
                <a:lnTo>
                  <a:pt x="383" y="929"/>
                </a:lnTo>
                <a:lnTo>
                  <a:pt x="335" y="905"/>
                </a:lnTo>
                <a:lnTo>
                  <a:pt x="290" y="882"/>
                </a:lnTo>
                <a:lnTo>
                  <a:pt x="250" y="858"/>
                </a:lnTo>
                <a:lnTo>
                  <a:pt x="213" y="835"/>
                </a:lnTo>
                <a:lnTo>
                  <a:pt x="180" y="811"/>
                </a:lnTo>
                <a:lnTo>
                  <a:pt x="150" y="787"/>
                </a:lnTo>
                <a:lnTo>
                  <a:pt x="124" y="764"/>
                </a:lnTo>
                <a:lnTo>
                  <a:pt x="101" y="740"/>
                </a:lnTo>
                <a:lnTo>
                  <a:pt x="80" y="717"/>
                </a:lnTo>
                <a:lnTo>
                  <a:pt x="63" y="693"/>
                </a:lnTo>
                <a:lnTo>
                  <a:pt x="48" y="669"/>
                </a:lnTo>
                <a:lnTo>
                  <a:pt x="35" y="646"/>
                </a:lnTo>
                <a:lnTo>
                  <a:pt x="25" y="622"/>
                </a:lnTo>
                <a:lnTo>
                  <a:pt x="17" y="598"/>
                </a:lnTo>
                <a:lnTo>
                  <a:pt x="10" y="575"/>
                </a:lnTo>
                <a:lnTo>
                  <a:pt x="6" y="552"/>
                </a:lnTo>
                <a:lnTo>
                  <a:pt x="3" y="528"/>
                </a:lnTo>
                <a:lnTo>
                  <a:pt x="1" y="505"/>
                </a:lnTo>
                <a:lnTo>
                  <a:pt x="0" y="482"/>
                </a:lnTo>
                <a:lnTo>
                  <a:pt x="2" y="439"/>
                </a:lnTo>
                <a:lnTo>
                  <a:pt x="6" y="398"/>
                </a:lnTo>
                <a:lnTo>
                  <a:pt x="12" y="360"/>
                </a:lnTo>
                <a:lnTo>
                  <a:pt x="21" y="323"/>
                </a:lnTo>
                <a:lnTo>
                  <a:pt x="33" y="288"/>
                </a:lnTo>
                <a:lnTo>
                  <a:pt x="47" y="255"/>
                </a:lnTo>
                <a:lnTo>
                  <a:pt x="63" y="224"/>
                </a:lnTo>
                <a:lnTo>
                  <a:pt x="82" y="196"/>
                </a:lnTo>
                <a:lnTo>
                  <a:pt x="103" y="169"/>
                </a:lnTo>
                <a:lnTo>
                  <a:pt x="125" y="144"/>
                </a:lnTo>
                <a:lnTo>
                  <a:pt x="150" y="121"/>
                </a:lnTo>
                <a:lnTo>
                  <a:pt x="177" y="100"/>
                </a:lnTo>
                <a:lnTo>
                  <a:pt x="206" y="81"/>
                </a:lnTo>
                <a:lnTo>
                  <a:pt x="237" y="64"/>
                </a:lnTo>
                <a:lnTo>
                  <a:pt x="270" y="49"/>
                </a:lnTo>
                <a:lnTo>
                  <a:pt x="305" y="36"/>
                </a:lnTo>
                <a:lnTo>
                  <a:pt x="341" y="25"/>
                </a:lnTo>
                <a:lnTo>
                  <a:pt x="379" y="16"/>
                </a:lnTo>
                <a:lnTo>
                  <a:pt x="418" y="9"/>
                </a:lnTo>
                <a:lnTo>
                  <a:pt x="460" y="4"/>
                </a:lnTo>
                <a:lnTo>
                  <a:pt x="502" y="1"/>
                </a:lnTo>
                <a:lnTo>
                  <a:pt x="54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553200" y="1524000"/>
            <a:ext cx="701621" cy="760536"/>
            <a:chOff x="3965" y="1061"/>
            <a:chExt cx="1703" cy="1846"/>
          </a:xfrm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3965" y="1191"/>
              <a:ext cx="1154" cy="1716"/>
            </a:xfrm>
            <a:custGeom>
              <a:avLst/>
              <a:gdLst/>
              <a:ahLst/>
              <a:cxnLst>
                <a:cxn ang="0">
                  <a:pos x="192" y="1546"/>
                </a:cxn>
                <a:cxn ang="0">
                  <a:pos x="106" y="1439"/>
                </a:cxn>
                <a:cxn ang="0">
                  <a:pos x="137" y="256"/>
                </a:cxn>
                <a:cxn ang="0">
                  <a:pos x="85" y="457"/>
                </a:cxn>
                <a:cxn ang="0">
                  <a:pos x="151" y="675"/>
                </a:cxn>
                <a:cxn ang="0">
                  <a:pos x="347" y="825"/>
                </a:cxn>
                <a:cxn ang="0">
                  <a:pos x="585" y="936"/>
                </a:cxn>
                <a:cxn ang="0">
                  <a:pos x="794" y="1076"/>
                </a:cxn>
                <a:cxn ang="0">
                  <a:pos x="917" y="1293"/>
                </a:cxn>
                <a:cxn ang="0">
                  <a:pos x="913" y="1477"/>
                </a:cxn>
                <a:cxn ang="0">
                  <a:pos x="965" y="1491"/>
                </a:cxn>
                <a:cxn ang="0">
                  <a:pos x="1065" y="1322"/>
                </a:cxn>
                <a:cxn ang="0">
                  <a:pos x="1041" y="1057"/>
                </a:cxn>
                <a:cxn ang="0">
                  <a:pos x="862" y="848"/>
                </a:cxn>
                <a:cxn ang="0">
                  <a:pos x="626" y="732"/>
                </a:cxn>
                <a:cxn ang="0">
                  <a:pos x="336" y="576"/>
                </a:cxn>
                <a:cxn ang="0">
                  <a:pos x="204" y="390"/>
                </a:cxn>
                <a:cxn ang="0">
                  <a:pos x="211" y="229"/>
                </a:cxn>
                <a:cxn ang="0">
                  <a:pos x="950" y="137"/>
                </a:cxn>
                <a:cxn ang="0">
                  <a:pos x="908" y="199"/>
                </a:cxn>
                <a:cxn ang="0">
                  <a:pos x="967" y="128"/>
                </a:cxn>
                <a:cxn ang="0">
                  <a:pos x="720" y="42"/>
                </a:cxn>
                <a:cxn ang="0">
                  <a:pos x="878" y="67"/>
                </a:cxn>
                <a:cxn ang="0">
                  <a:pos x="978" y="13"/>
                </a:cxn>
                <a:cxn ang="0">
                  <a:pos x="1037" y="17"/>
                </a:cxn>
                <a:cxn ang="0">
                  <a:pos x="1043" y="490"/>
                </a:cxn>
                <a:cxn ang="0">
                  <a:pos x="986" y="520"/>
                </a:cxn>
                <a:cxn ang="0">
                  <a:pos x="940" y="397"/>
                </a:cxn>
                <a:cxn ang="0">
                  <a:pos x="747" y="166"/>
                </a:cxn>
                <a:cxn ang="0">
                  <a:pos x="497" y="88"/>
                </a:cxn>
                <a:cxn ang="0">
                  <a:pos x="317" y="189"/>
                </a:cxn>
                <a:cxn ang="0">
                  <a:pos x="283" y="382"/>
                </a:cxn>
                <a:cxn ang="0">
                  <a:pos x="428" y="543"/>
                </a:cxn>
                <a:cxn ang="0">
                  <a:pos x="709" y="678"/>
                </a:cxn>
                <a:cxn ang="0">
                  <a:pos x="1019" y="882"/>
                </a:cxn>
                <a:cxn ang="0">
                  <a:pos x="1145" y="1131"/>
                </a:cxn>
                <a:cxn ang="0">
                  <a:pos x="1116" y="1410"/>
                </a:cxn>
                <a:cxn ang="0">
                  <a:pos x="926" y="1619"/>
                </a:cxn>
                <a:cxn ang="0">
                  <a:pos x="624" y="1712"/>
                </a:cxn>
                <a:cxn ang="0">
                  <a:pos x="428" y="1705"/>
                </a:cxn>
                <a:cxn ang="0">
                  <a:pos x="271" y="1655"/>
                </a:cxn>
                <a:cxn ang="0">
                  <a:pos x="130" y="1667"/>
                </a:cxn>
                <a:cxn ang="0">
                  <a:pos x="51" y="1714"/>
                </a:cxn>
                <a:cxn ang="0">
                  <a:pos x="22" y="1177"/>
                </a:cxn>
                <a:cxn ang="0">
                  <a:pos x="62" y="1110"/>
                </a:cxn>
                <a:cxn ang="0">
                  <a:pos x="103" y="1178"/>
                </a:cxn>
                <a:cxn ang="0">
                  <a:pos x="155" y="1360"/>
                </a:cxn>
                <a:cxn ang="0">
                  <a:pos x="350" y="1569"/>
                </a:cxn>
                <a:cxn ang="0">
                  <a:pos x="614" y="1625"/>
                </a:cxn>
                <a:cxn ang="0">
                  <a:pos x="794" y="1542"/>
                </a:cxn>
                <a:cxn ang="0">
                  <a:pos x="845" y="1361"/>
                </a:cxn>
                <a:cxn ang="0">
                  <a:pos x="755" y="1155"/>
                </a:cxn>
                <a:cxn ang="0">
                  <a:pos x="555" y="1017"/>
                </a:cxn>
                <a:cxn ang="0">
                  <a:pos x="272" y="878"/>
                </a:cxn>
                <a:cxn ang="0">
                  <a:pos x="51" y="679"/>
                </a:cxn>
                <a:cxn ang="0">
                  <a:pos x="0" y="481"/>
                </a:cxn>
                <a:cxn ang="0">
                  <a:pos x="85" y="185"/>
                </a:cxn>
                <a:cxn ang="0">
                  <a:pos x="319" y="28"/>
                </a:cxn>
              </a:cxnLst>
              <a:rect l="0" t="0" r="r" b="b"/>
              <a:pathLst>
                <a:path w="1154" h="1716">
                  <a:moveTo>
                    <a:pt x="103" y="1433"/>
                  </a:moveTo>
                  <a:lnTo>
                    <a:pt x="103" y="1587"/>
                  </a:lnTo>
                  <a:lnTo>
                    <a:pt x="120" y="1579"/>
                  </a:lnTo>
                  <a:lnTo>
                    <a:pt x="137" y="1573"/>
                  </a:lnTo>
                  <a:lnTo>
                    <a:pt x="156" y="1569"/>
                  </a:lnTo>
                  <a:lnTo>
                    <a:pt x="175" y="1566"/>
                  </a:lnTo>
                  <a:lnTo>
                    <a:pt x="211" y="1565"/>
                  </a:lnTo>
                  <a:lnTo>
                    <a:pt x="192" y="1546"/>
                  </a:lnTo>
                  <a:lnTo>
                    <a:pt x="175" y="1527"/>
                  </a:lnTo>
                  <a:lnTo>
                    <a:pt x="160" y="1510"/>
                  </a:lnTo>
                  <a:lnTo>
                    <a:pt x="147" y="1493"/>
                  </a:lnTo>
                  <a:lnTo>
                    <a:pt x="135" y="1479"/>
                  </a:lnTo>
                  <a:lnTo>
                    <a:pt x="125" y="1466"/>
                  </a:lnTo>
                  <a:lnTo>
                    <a:pt x="117" y="1454"/>
                  </a:lnTo>
                  <a:lnTo>
                    <a:pt x="111" y="1445"/>
                  </a:lnTo>
                  <a:lnTo>
                    <a:pt x="106" y="1439"/>
                  </a:lnTo>
                  <a:lnTo>
                    <a:pt x="103" y="1434"/>
                  </a:lnTo>
                  <a:lnTo>
                    <a:pt x="103" y="1433"/>
                  </a:lnTo>
                  <a:close/>
                  <a:moveTo>
                    <a:pt x="236" y="158"/>
                  </a:moveTo>
                  <a:lnTo>
                    <a:pt x="211" y="174"/>
                  </a:lnTo>
                  <a:lnTo>
                    <a:pt x="189" y="193"/>
                  </a:lnTo>
                  <a:lnTo>
                    <a:pt x="169" y="212"/>
                  </a:lnTo>
                  <a:lnTo>
                    <a:pt x="152" y="233"/>
                  </a:lnTo>
                  <a:lnTo>
                    <a:pt x="137" y="256"/>
                  </a:lnTo>
                  <a:lnTo>
                    <a:pt x="125" y="280"/>
                  </a:lnTo>
                  <a:lnTo>
                    <a:pt x="114" y="304"/>
                  </a:lnTo>
                  <a:lnTo>
                    <a:pt x="105" y="329"/>
                  </a:lnTo>
                  <a:lnTo>
                    <a:pt x="98" y="355"/>
                  </a:lnTo>
                  <a:lnTo>
                    <a:pt x="93" y="380"/>
                  </a:lnTo>
                  <a:lnTo>
                    <a:pt x="89" y="406"/>
                  </a:lnTo>
                  <a:lnTo>
                    <a:pt x="86" y="432"/>
                  </a:lnTo>
                  <a:lnTo>
                    <a:pt x="85" y="457"/>
                  </a:lnTo>
                  <a:lnTo>
                    <a:pt x="84" y="481"/>
                  </a:lnTo>
                  <a:lnTo>
                    <a:pt x="85" y="514"/>
                  </a:lnTo>
                  <a:lnTo>
                    <a:pt x="90" y="545"/>
                  </a:lnTo>
                  <a:lnTo>
                    <a:pt x="97" y="573"/>
                  </a:lnTo>
                  <a:lnTo>
                    <a:pt x="107" y="601"/>
                  </a:lnTo>
                  <a:lnTo>
                    <a:pt x="120" y="627"/>
                  </a:lnTo>
                  <a:lnTo>
                    <a:pt x="134" y="652"/>
                  </a:lnTo>
                  <a:lnTo>
                    <a:pt x="151" y="675"/>
                  </a:lnTo>
                  <a:lnTo>
                    <a:pt x="169" y="697"/>
                  </a:lnTo>
                  <a:lnTo>
                    <a:pt x="190" y="719"/>
                  </a:lnTo>
                  <a:lnTo>
                    <a:pt x="212" y="738"/>
                  </a:lnTo>
                  <a:lnTo>
                    <a:pt x="237" y="757"/>
                  </a:lnTo>
                  <a:lnTo>
                    <a:pt x="262" y="776"/>
                  </a:lnTo>
                  <a:lnTo>
                    <a:pt x="290" y="793"/>
                  </a:lnTo>
                  <a:lnTo>
                    <a:pt x="318" y="809"/>
                  </a:lnTo>
                  <a:lnTo>
                    <a:pt x="347" y="825"/>
                  </a:lnTo>
                  <a:lnTo>
                    <a:pt x="377" y="841"/>
                  </a:lnTo>
                  <a:lnTo>
                    <a:pt x="408" y="856"/>
                  </a:lnTo>
                  <a:lnTo>
                    <a:pt x="440" y="871"/>
                  </a:lnTo>
                  <a:lnTo>
                    <a:pt x="472" y="885"/>
                  </a:lnTo>
                  <a:lnTo>
                    <a:pt x="504" y="899"/>
                  </a:lnTo>
                  <a:lnTo>
                    <a:pt x="530" y="911"/>
                  </a:lnTo>
                  <a:lnTo>
                    <a:pt x="557" y="923"/>
                  </a:lnTo>
                  <a:lnTo>
                    <a:pt x="585" y="936"/>
                  </a:lnTo>
                  <a:lnTo>
                    <a:pt x="612" y="950"/>
                  </a:lnTo>
                  <a:lnTo>
                    <a:pt x="639" y="965"/>
                  </a:lnTo>
                  <a:lnTo>
                    <a:pt x="667" y="982"/>
                  </a:lnTo>
                  <a:lnTo>
                    <a:pt x="693" y="998"/>
                  </a:lnTo>
                  <a:lnTo>
                    <a:pt x="720" y="1016"/>
                  </a:lnTo>
                  <a:lnTo>
                    <a:pt x="745" y="1035"/>
                  </a:lnTo>
                  <a:lnTo>
                    <a:pt x="770" y="1055"/>
                  </a:lnTo>
                  <a:lnTo>
                    <a:pt x="794" y="1076"/>
                  </a:lnTo>
                  <a:lnTo>
                    <a:pt x="816" y="1099"/>
                  </a:lnTo>
                  <a:lnTo>
                    <a:pt x="836" y="1122"/>
                  </a:lnTo>
                  <a:lnTo>
                    <a:pt x="855" y="1147"/>
                  </a:lnTo>
                  <a:lnTo>
                    <a:pt x="872" y="1173"/>
                  </a:lnTo>
                  <a:lnTo>
                    <a:pt x="887" y="1202"/>
                  </a:lnTo>
                  <a:lnTo>
                    <a:pt x="900" y="1231"/>
                  </a:lnTo>
                  <a:lnTo>
                    <a:pt x="910" y="1261"/>
                  </a:lnTo>
                  <a:lnTo>
                    <a:pt x="917" y="1293"/>
                  </a:lnTo>
                  <a:lnTo>
                    <a:pt x="922" y="1326"/>
                  </a:lnTo>
                  <a:lnTo>
                    <a:pt x="924" y="1362"/>
                  </a:lnTo>
                  <a:lnTo>
                    <a:pt x="924" y="1382"/>
                  </a:lnTo>
                  <a:lnTo>
                    <a:pt x="923" y="1397"/>
                  </a:lnTo>
                  <a:lnTo>
                    <a:pt x="922" y="1414"/>
                  </a:lnTo>
                  <a:lnTo>
                    <a:pt x="920" y="1434"/>
                  </a:lnTo>
                  <a:lnTo>
                    <a:pt x="917" y="1455"/>
                  </a:lnTo>
                  <a:lnTo>
                    <a:pt x="913" y="1477"/>
                  </a:lnTo>
                  <a:lnTo>
                    <a:pt x="907" y="1500"/>
                  </a:lnTo>
                  <a:lnTo>
                    <a:pt x="900" y="1521"/>
                  </a:lnTo>
                  <a:lnTo>
                    <a:pt x="892" y="1542"/>
                  </a:lnTo>
                  <a:lnTo>
                    <a:pt x="905" y="1535"/>
                  </a:lnTo>
                  <a:lnTo>
                    <a:pt x="919" y="1526"/>
                  </a:lnTo>
                  <a:lnTo>
                    <a:pt x="934" y="1516"/>
                  </a:lnTo>
                  <a:lnTo>
                    <a:pt x="950" y="1504"/>
                  </a:lnTo>
                  <a:lnTo>
                    <a:pt x="965" y="1491"/>
                  </a:lnTo>
                  <a:lnTo>
                    <a:pt x="980" y="1475"/>
                  </a:lnTo>
                  <a:lnTo>
                    <a:pt x="995" y="1459"/>
                  </a:lnTo>
                  <a:lnTo>
                    <a:pt x="1010" y="1441"/>
                  </a:lnTo>
                  <a:lnTo>
                    <a:pt x="1023" y="1421"/>
                  </a:lnTo>
                  <a:lnTo>
                    <a:pt x="1036" y="1399"/>
                  </a:lnTo>
                  <a:lnTo>
                    <a:pt x="1047" y="1376"/>
                  </a:lnTo>
                  <a:lnTo>
                    <a:pt x="1057" y="1350"/>
                  </a:lnTo>
                  <a:lnTo>
                    <a:pt x="1065" y="1322"/>
                  </a:lnTo>
                  <a:lnTo>
                    <a:pt x="1071" y="1293"/>
                  </a:lnTo>
                  <a:lnTo>
                    <a:pt x="1075" y="1261"/>
                  </a:lnTo>
                  <a:lnTo>
                    <a:pt x="1076" y="1227"/>
                  </a:lnTo>
                  <a:lnTo>
                    <a:pt x="1075" y="1189"/>
                  </a:lnTo>
                  <a:lnTo>
                    <a:pt x="1070" y="1154"/>
                  </a:lnTo>
                  <a:lnTo>
                    <a:pt x="1063" y="1120"/>
                  </a:lnTo>
                  <a:lnTo>
                    <a:pt x="1053" y="1088"/>
                  </a:lnTo>
                  <a:lnTo>
                    <a:pt x="1041" y="1057"/>
                  </a:lnTo>
                  <a:lnTo>
                    <a:pt x="1027" y="1028"/>
                  </a:lnTo>
                  <a:lnTo>
                    <a:pt x="1010" y="1000"/>
                  </a:lnTo>
                  <a:lnTo>
                    <a:pt x="991" y="973"/>
                  </a:lnTo>
                  <a:lnTo>
                    <a:pt x="971" y="947"/>
                  </a:lnTo>
                  <a:lnTo>
                    <a:pt x="949" y="922"/>
                  </a:lnTo>
                  <a:lnTo>
                    <a:pt x="921" y="895"/>
                  </a:lnTo>
                  <a:lnTo>
                    <a:pt x="892" y="871"/>
                  </a:lnTo>
                  <a:lnTo>
                    <a:pt x="862" y="848"/>
                  </a:lnTo>
                  <a:lnTo>
                    <a:pt x="832" y="829"/>
                  </a:lnTo>
                  <a:lnTo>
                    <a:pt x="801" y="811"/>
                  </a:lnTo>
                  <a:lnTo>
                    <a:pt x="771" y="795"/>
                  </a:lnTo>
                  <a:lnTo>
                    <a:pt x="741" y="780"/>
                  </a:lnTo>
                  <a:lnTo>
                    <a:pt x="712" y="767"/>
                  </a:lnTo>
                  <a:lnTo>
                    <a:pt x="683" y="755"/>
                  </a:lnTo>
                  <a:lnTo>
                    <a:pt x="656" y="745"/>
                  </a:lnTo>
                  <a:lnTo>
                    <a:pt x="626" y="732"/>
                  </a:lnTo>
                  <a:lnTo>
                    <a:pt x="566" y="706"/>
                  </a:lnTo>
                  <a:lnTo>
                    <a:pt x="505" y="677"/>
                  </a:lnTo>
                  <a:lnTo>
                    <a:pt x="475" y="662"/>
                  </a:lnTo>
                  <a:lnTo>
                    <a:pt x="446" y="646"/>
                  </a:lnTo>
                  <a:lnTo>
                    <a:pt x="416" y="630"/>
                  </a:lnTo>
                  <a:lnTo>
                    <a:pt x="389" y="613"/>
                  </a:lnTo>
                  <a:lnTo>
                    <a:pt x="362" y="595"/>
                  </a:lnTo>
                  <a:lnTo>
                    <a:pt x="336" y="576"/>
                  </a:lnTo>
                  <a:lnTo>
                    <a:pt x="312" y="556"/>
                  </a:lnTo>
                  <a:lnTo>
                    <a:pt x="290" y="536"/>
                  </a:lnTo>
                  <a:lnTo>
                    <a:pt x="270" y="514"/>
                  </a:lnTo>
                  <a:lnTo>
                    <a:pt x="252" y="491"/>
                  </a:lnTo>
                  <a:lnTo>
                    <a:pt x="236" y="468"/>
                  </a:lnTo>
                  <a:lnTo>
                    <a:pt x="222" y="443"/>
                  </a:lnTo>
                  <a:lnTo>
                    <a:pt x="211" y="417"/>
                  </a:lnTo>
                  <a:lnTo>
                    <a:pt x="204" y="390"/>
                  </a:lnTo>
                  <a:lnTo>
                    <a:pt x="199" y="361"/>
                  </a:lnTo>
                  <a:lnTo>
                    <a:pt x="197" y="331"/>
                  </a:lnTo>
                  <a:lnTo>
                    <a:pt x="197" y="321"/>
                  </a:lnTo>
                  <a:lnTo>
                    <a:pt x="197" y="308"/>
                  </a:lnTo>
                  <a:lnTo>
                    <a:pt x="199" y="292"/>
                  </a:lnTo>
                  <a:lnTo>
                    <a:pt x="202" y="273"/>
                  </a:lnTo>
                  <a:lnTo>
                    <a:pt x="205" y="252"/>
                  </a:lnTo>
                  <a:lnTo>
                    <a:pt x="211" y="229"/>
                  </a:lnTo>
                  <a:lnTo>
                    <a:pt x="219" y="206"/>
                  </a:lnTo>
                  <a:lnTo>
                    <a:pt x="228" y="182"/>
                  </a:lnTo>
                  <a:lnTo>
                    <a:pt x="240" y="158"/>
                  </a:lnTo>
                  <a:lnTo>
                    <a:pt x="236" y="158"/>
                  </a:lnTo>
                  <a:close/>
                  <a:moveTo>
                    <a:pt x="967" y="128"/>
                  </a:moveTo>
                  <a:lnTo>
                    <a:pt x="964" y="130"/>
                  </a:lnTo>
                  <a:lnTo>
                    <a:pt x="958" y="133"/>
                  </a:lnTo>
                  <a:lnTo>
                    <a:pt x="950" y="137"/>
                  </a:lnTo>
                  <a:lnTo>
                    <a:pt x="938" y="141"/>
                  </a:lnTo>
                  <a:lnTo>
                    <a:pt x="924" y="145"/>
                  </a:lnTo>
                  <a:lnTo>
                    <a:pt x="907" y="147"/>
                  </a:lnTo>
                  <a:lnTo>
                    <a:pt x="888" y="150"/>
                  </a:lnTo>
                  <a:lnTo>
                    <a:pt x="866" y="151"/>
                  </a:lnTo>
                  <a:lnTo>
                    <a:pt x="881" y="169"/>
                  </a:lnTo>
                  <a:lnTo>
                    <a:pt x="895" y="185"/>
                  </a:lnTo>
                  <a:lnTo>
                    <a:pt x="908" y="199"/>
                  </a:lnTo>
                  <a:lnTo>
                    <a:pt x="919" y="212"/>
                  </a:lnTo>
                  <a:lnTo>
                    <a:pt x="929" y="223"/>
                  </a:lnTo>
                  <a:lnTo>
                    <a:pt x="937" y="233"/>
                  </a:lnTo>
                  <a:lnTo>
                    <a:pt x="945" y="241"/>
                  </a:lnTo>
                  <a:lnTo>
                    <a:pt x="951" y="249"/>
                  </a:lnTo>
                  <a:lnTo>
                    <a:pt x="962" y="264"/>
                  </a:lnTo>
                  <a:lnTo>
                    <a:pt x="967" y="271"/>
                  </a:lnTo>
                  <a:lnTo>
                    <a:pt x="967" y="128"/>
                  </a:lnTo>
                  <a:close/>
                  <a:moveTo>
                    <a:pt x="525" y="0"/>
                  </a:moveTo>
                  <a:lnTo>
                    <a:pt x="553" y="1"/>
                  </a:lnTo>
                  <a:lnTo>
                    <a:pt x="581" y="3"/>
                  </a:lnTo>
                  <a:lnTo>
                    <a:pt x="607" y="7"/>
                  </a:lnTo>
                  <a:lnTo>
                    <a:pt x="634" y="13"/>
                  </a:lnTo>
                  <a:lnTo>
                    <a:pt x="662" y="20"/>
                  </a:lnTo>
                  <a:lnTo>
                    <a:pt x="690" y="30"/>
                  </a:lnTo>
                  <a:lnTo>
                    <a:pt x="720" y="42"/>
                  </a:lnTo>
                  <a:lnTo>
                    <a:pt x="734" y="46"/>
                  </a:lnTo>
                  <a:lnTo>
                    <a:pt x="749" y="50"/>
                  </a:lnTo>
                  <a:lnTo>
                    <a:pt x="768" y="55"/>
                  </a:lnTo>
                  <a:lnTo>
                    <a:pt x="788" y="60"/>
                  </a:lnTo>
                  <a:lnTo>
                    <a:pt x="810" y="64"/>
                  </a:lnTo>
                  <a:lnTo>
                    <a:pt x="833" y="67"/>
                  </a:lnTo>
                  <a:lnTo>
                    <a:pt x="857" y="68"/>
                  </a:lnTo>
                  <a:lnTo>
                    <a:pt x="878" y="67"/>
                  </a:lnTo>
                  <a:lnTo>
                    <a:pt x="896" y="63"/>
                  </a:lnTo>
                  <a:lnTo>
                    <a:pt x="912" y="59"/>
                  </a:lnTo>
                  <a:lnTo>
                    <a:pt x="927" y="52"/>
                  </a:lnTo>
                  <a:lnTo>
                    <a:pt x="940" y="46"/>
                  </a:lnTo>
                  <a:lnTo>
                    <a:pt x="951" y="38"/>
                  </a:lnTo>
                  <a:lnTo>
                    <a:pt x="960" y="30"/>
                  </a:lnTo>
                  <a:lnTo>
                    <a:pt x="969" y="23"/>
                  </a:lnTo>
                  <a:lnTo>
                    <a:pt x="978" y="13"/>
                  </a:lnTo>
                  <a:lnTo>
                    <a:pt x="984" y="9"/>
                  </a:lnTo>
                  <a:lnTo>
                    <a:pt x="990" y="4"/>
                  </a:lnTo>
                  <a:lnTo>
                    <a:pt x="997" y="2"/>
                  </a:lnTo>
                  <a:lnTo>
                    <a:pt x="1006" y="0"/>
                  </a:lnTo>
                  <a:lnTo>
                    <a:pt x="1017" y="2"/>
                  </a:lnTo>
                  <a:lnTo>
                    <a:pt x="1025" y="5"/>
                  </a:lnTo>
                  <a:lnTo>
                    <a:pt x="1032" y="10"/>
                  </a:lnTo>
                  <a:lnTo>
                    <a:pt x="1037" y="17"/>
                  </a:lnTo>
                  <a:lnTo>
                    <a:pt x="1041" y="26"/>
                  </a:lnTo>
                  <a:lnTo>
                    <a:pt x="1043" y="35"/>
                  </a:lnTo>
                  <a:lnTo>
                    <a:pt x="1044" y="46"/>
                  </a:lnTo>
                  <a:lnTo>
                    <a:pt x="1046" y="68"/>
                  </a:lnTo>
                  <a:lnTo>
                    <a:pt x="1046" y="457"/>
                  </a:lnTo>
                  <a:lnTo>
                    <a:pt x="1045" y="468"/>
                  </a:lnTo>
                  <a:lnTo>
                    <a:pt x="1044" y="480"/>
                  </a:lnTo>
                  <a:lnTo>
                    <a:pt x="1043" y="490"/>
                  </a:lnTo>
                  <a:lnTo>
                    <a:pt x="1041" y="499"/>
                  </a:lnTo>
                  <a:lnTo>
                    <a:pt x="1037" y="508"/>
                  </a:lnTo>
                  <a:lnTo>
                    <a:pt x="1032" y="514"/>
                  </a:lnTo>
                  <a:lnTo>
                    <a:pt x="1025" y="519"/>
                  </a:lnTo>
                  <a:lnTo>
                    <a:pt x="1017" y="522"/>
                  </a:lnTo>
                  <a:lnTo>
                    <a:pt x="1006" y="524"/>
                  </a:lnTo>
                  <a:lnTo>
                    <a:pt x="995" y="522"/>
                  </a:lnTo>
                  <a:lnTo>
                    <a:pt x="986" y="520"/>
                  </a:lnTo>
                  <a:lnTo>
                    <a:pt x="979" y="514"/>
                  </a:lnTo>
                  <a:lnTo>
                    <a:pt x="974" y="508"/>
                  </a:lnTo>
                  <a:lnTo>
                    <a:pt x="970" y="500"/>
                  </a:lnTo>
                  <a:lnTo>
                    <a:pt x="967" y="490"/>
                  </a:lnTo>
                  <a:lnTo>
                    <a:pt x="965" y="480"/>
                  </a:lnTo>
                  <a:lnTo>
                    <a:pt x="962" y="467"/>
                  </a:lnTo>
                  <a:lnTo>
                    <a:pt x="953" y="432"/>
                  </a:lnTo>
                  <a:lnTo>
                    <a:pt x="940" y="397"/>
                  </a:lnTo>
                  <a:lnTo>
                    <a:pt x="924" y="363"/>
                  </a:lnTo>
                  <a:lnTo>
                    <a:pt x="905" y="330"/>
                  </a:lnTo>
                  <a:lnTo>
                    <a:pt x="883" y="298"/>
                  </a:lnTo>
                  <a:lnTo>
                    <a:pt x="859" y="268"/>
                  </a:lnTo>
                  <a:lnTo>
                    <a:pt x="833" y="240"/>
                  </a:lnTo>
                  <a:lnTo>
                    <a:pt x="806" y="213"/>
                  </a:lnTo>
                  <a:lnTo>
                    <a:pt x="777" y="189"/>
                  </a:lnTo>
                  <a:lnTo>
                    <a:pt x="747" y="166"/>
                  </a:lnTo>
                  <a:lnTo>
                    <a:pt x="716" y="147"/>
                  </a:lnTo>
                  <a:lnTo>
                    <a:pt x="684" y="129"/>
                  </a:lnTo>
                  <a:lnTo>
                    <a:pt x="653" y="114"/>
                  </a:lnTo>
                  <a:lnTo>
                    <a:pt x="621" y="103"/>
                  </a:lnTo>
                  <a:lnTo>
                    <a:pt x="589" y="94"/>
                  </a:lnTo>
                  <a:lnTo>
                    <a:pt x="558" y="89"/>
                  </a:lnTo>
                  <a:lnTo>
                    <a:pt x="528" y="87"/>
                  </a:lnTo>
                  <a:lnTo>
                    <a:pt x="497" y="88"/>
                  </a:lnTo>
                  <a:lnTo>
                    <a:pt x="467" y="93"/>
                  </a:lnTo>
                  <a:lnTo>
                    <a:pt x="439" y="99"/>
                  </a:lnTo>
                  <a:lnTo>
                    <a:pt x="414" y="109"/>
                  </a:lnTo>
                  <a:lnTo>
                    <a:pt x="390" y="121"/>
                  </a:lnTo>
                  <a:lnTo>
                    <a:pt x="368" y="135"/>
                  </a:lnTo>
                  <a:lnTo>
                    <a:pt x="350" y="151"/>
                  </a:lnTo>
                  <a:lnTo>
                    <a:pt x="332" y="169"/>
                  </a:lnTo>
                  <a:lnTo>
                    <a:pt x="317" y="189"/>
                  </a:lnTo>
                  <a:lnTo>
                    <a:pt x="305" y="210"/>
                  </a:lnTo>
                  <a:lnTo>
                    <a:pt x="294" y="232"/>
                  </a:lnTo>
                  <a:lnTo>
                    <a:pt x="286" y="256"/>
                  </a:lnTo>
                  <a:lnTo>
                    <a:pt x="280" y="280"/>
                  </a:lnTo>
                  <a:lnTo>
                    <a:pt x="276" y="306"/>
                  </a:lnTo>
                  <a:lnTo>
                    <a:pt x="275" y="332"/>
                  </a:lnTo>
                  <a:lnTo>
                    <a:pt x="277" y="357"/>
                  </a:lnTo>
                  <a:lnTo>
                    <a:pt x="283" y="382"/>
                  </a:lnTo>
                  <a:lnTo>
                    <a:pt x="291" y="405"/>
                  </a:lnTo>
                  <a:lnTo>
                    <a:pt x="303" y="428"/>
                  </a:lnTo>
                  <a:lnTo>
                    <a:pt x="318" y="449"/>
                  </a:lnTo>
                  <a:lnTo>
                    <a:pt x="336" y="469"/>
                  </a:lnTo>
                  <a:lnTo>
                    <a:pt x="355" y="489"/>
                  </a:lnTo>
                  <a:lnTo>
                    <a:pt x="377" y="508"/>
                  </a:lnTo>
                  <a:lnTo>
                    <a:pt x="402" y="525"/>
                  </a:lnTo>
                  <a:lnTo>
                    <a:pt x="428" y="543"/>
                  </a:lnTo>
                  <a:lnTo>
                    <a:pt x="456" y="560"/>
                  </a:lnTo>
                  <a:lnTo>
                    <a:pt x="485" y="576"/>
                  </a:lnTo>
                  <a:lnTo>
                    <a:pt x="515" y="592"/>
                  </a:lnTo>
                  <a:lnTo>
                    <a:pt x="547" y="607"/>
                  </a:lnTo>
                  <a:lnTo>
                    <a:pt x="578" y="621"/>
                  </a:lnTo>
                  <a:lnTo>
                    <a:pt x="611" y="636"/>
                  </a:lnTo>
                  <a:lnTo>
                    <a:pt x="643" y="650"/>
                  </a:lnTo>
                  <a:lnTo>
                    <a:pt x="709" y="678"/>
                  </a:lnTo>
                  <a:lnTo>
                    <a:pt x="760" y="699"/>
                  </a:lnTo>
                  <a:lnTo>
                    <a:pt x="806" y="722"/>
                  </a:lnTo>
                  <a:lnTo>
                    <a:pt x="850" y="746"/>
                  </a:lnTo>
                  <a:lnTo>
                    <a:pt x="890" y="771"/>
                  </a:lnTo>
                  <a:lnTo>
                    <a:pt x="927" y="797"/>
                  </a:lnTo>
                  <a:lnTo>
                    <a:pt x="960" y="825"/>
                  </a:lnTo>
                  <a:lnTo>
                    <a:pt x="991" y="853"/>
                  </a:lnTo>
                  <a:lnTo>
                    <a:pt x="1019" y="882"/>
                  </a:lnTo>
                  <a:lnTo>
                    <a:pt x="1044" y="911"/>
                  </a:lnTo>
                  <a:lnTo>
                    <a:pt x="1066" y="942"/>
                  </a:lnTo>
                  <a:lnTo>
                    <a:pt x="1085" y="973"/>
                  </a:lnTo>
                  <a:lnTo>
                    <a:pt x="1103" y="1004"/>
                  </a:lnTo>
                  <a:lnTo>
                    <a:pt x="1116" y="1036"/>
                  </a:lnTo>
                  <a:lnTo>
                    <a:pt x="1128" y="1067"/>
                  </a:lnTo>
                  <a:lnTo>
                    <a:pt x="1138" y="1099"/>
                  </a:lnTo>
                  <a:lnTo>
                    <a:pt x="1145" y="1131"/>
                  </a:lnTo>
                  <a:lnTo>
                    <a:pt x="1151" y="1163"/>
                  </a:lnTo>
                  <a:lnTo>
                    <a:pt x="1153" y="1195"/>
                  </a:lnTo>
                  <a:lnTo>
                    <a:pt x="1154" y="1227"/>
                  </a:lnTo>
                  <a:lnTo>
                    <a:pt x="1152" y="1267"/>
                  </a:lnTo>
                  <a:lnTo>
                    <a:pt x="1148" y="1305"/>
                  </a:lnTo>
                  <a:lnTo>
                    <a:pt x="1140" y="1342"/>
                  </a:lnTo>
                  <a:lnTo>
                    <a:pt x="1130" y="1377"/>
                  </a:lnTo>
                  <a:lnTo>
                    <a:pt x="1116" y="1410"/>
                  </a:lnTo>
                  <a:lnTo>
                    <a:pt x="1101" y="1443"/>
                  </a:lnTo>
                  <a:lnTo>
                    <a:pt x="1082" y="1473"/>
                  </a:lnTo>
                  <a:lnTo>
                    <a:pt x="1061" y="1502"/>
                  </a:lnTo>
                  <a:lnTo>
                    <a:pt x="1039" y="1529"/>
                  </a:lnTo>
                  <a:lnTo>
                    <a:pt x="1013" y="1554"/>
                  </a:lnTo>
                  <a:lnTo>
                    <a:pt x="986" y="1577"/>
                  </a:lnTo>
                  <a:lnTo>
                    <a:pt x="957" y="1599"/>
                  </a:lnTo>
                  <a:lnTo>
                    <a:pt x="926" y="1619"/>
                  </a:lnTo>
                  <a:lnTo>
                    <a:pt x="893" y="1637"/>
                  </a:lnTo>
                  <a:lnTo>
                    <a:pt x="858" y="1653"/>
                  </a:lnTo>
                  <a:lnTo>
                    <a:pt x="823" y="1668"/>
                  </a:lnTo>
                  <a:lnTo>
                    <a:pt x="785" y="1680"/>
                  </a:lnTo>
                  <a:lnTo>
                    <a:pt x="747" y="1691"/>
                  </a:lnTo>
                  <a:lnTo>
                    <a:pt x="707" y="1700"/>
                  </a:lnTo>
                  <a:lnTo>
                    <a:pt x="666" y="1707"/>
                  </a:lnTo>
                  <a:lnTo>
                    <a:pt x="624" y="1712"/>
                  </a:lnTo>
                  <a:lnTo>
                    <a:pt x="582" y="1714"/>
                  </a:lnTo>
                  <a:lnTo>
                    <a:pt x="539" y="1716"/>
                  </a:lnTo>
                  <a:lnTo>
                    <a:pt x="526" y="1716"/>
                  </a:lnTo>
                  <a:lnTo>
                    <a:pt x="511" y="1715"/>
                  </a:lnTo>
                  <a:lnTo>
                    <a:pt x="494" y="1714"/>
                  </a:lnTo>
                  <a:lnTo>
                    <a:pt x="474" y="1712"/>
                  </a:lnTo>
                  <a:lnTo>
                    <a:pt x="452" y="1709"/>
                  </a:lnTo>
                  <a:lnTo>
                    <a:pt x="428" y="1705"/>
                  </a:lnTo>
                  <a:lnTo>
                    <a:pt x="403" y="1698"/>
                  </a:lnTo>
                  <a:lnTo>
                    <a:pt x="374" y="1689"/>
                  </a:lnTo>
                  <a:lnTo>
                    <a:pt x="344" y="1678"/>
                  </a:lnTo>
                  <a:lnTo>
                    <a:pt x="334" y="1674"/>
                  </a:lnTo>
                  <a:lnTo>
                    <a:pt x="322" y="1670"/>
                  </a:lnTo>
                  <a:lnTo>
                    <a:pt x="307" y="1665"/>
                  </a:lnTo>
                  <a:lnTo>
                    <a:pt x="290" y="1660"/>
                  </a:lnTo>
                  <a:lnTo>
                    <a:pt x="271" y="1655"/>
                  </a:lnTo>
                  <a:lnTo>
                    <a:pt x="251" y="1651"/>
                  </a:lnTo>
                  <a:lnTo>
                    <a:pt x="229" y="1648"/>
                  </a:lnTo>
                  <a:lnTo>
                    <a:pt x="207" y="1647"/>
                  </a:lnTo>
                  <a:lnTo>
                    <a:pt x="193" y="1648"/>
                  </a:lnTo>
                  <a:lnTo>
                    <a:pt x="179" y="1650"/>
                  </a:lnTo>
                  <a:lnTo>
                    <a:pt x="163" y="1653"/>
                  </a:lnTo>
                  <a:lnTo>
                    <a:pt x="147" y="1659"/>
                  </a:lnTo>
                  <a:lnTo>
                    <a:pt x="130" y="1667"/>
                  </a:lnTo>
                  <a:lnTo>
                    <a:pt x="114" y="1678"/>
                  </a:lnTo>
                  <a:lnTo>
                    <a:pt x="98" y="1693"/>
                  </a:lnTo>
                  <a:lnTo>
                    <a:pt x="90" y="1701"/>
                  </a:lnTo>
                  <a:lnTo>
                    <a:pt x="84" y="1707"/>
                  </a:lnTo>
                  <a:lnTo>
                    <a:pt x="77" y="1711"/>
                  </a:lnTo>
                  <a:lnTo>
                    <a:pt x="70" y="1714"/>
                  </a:lnTo>
                  <a:lnTo>
                    <a:pt x="62" y="1715"/>
                  </a:lnTo>
                  <a:lnTo>
                    <a:pt x="51" y="1714"/>
                  </a:lnTo>
                  <a:lnTo>
                    <a:pt x="42" y="1711"/>
                  </a:lnTo>
                  <a:lnTo>
                    <a:pt x="36" y="1705"/>
                  </a:lnTo>
                  <a:lnTo>
                    <a:pt x="31" y="1698"/>
                  </a:lnTo>
                  <a:lnTo>
                    <a:pt x="27" y="1690"/>
                  </a:lnTo>
                  <a:lnTo>
                    <a:pt x="25" y="1680"/>
                  </a:lnTo>
                  <a:lnTo>
                    <a:pt x="24" y="1670"/>
                  </a:lnTo>
                  <a:lnTo>
                    <a:pt x="22" y="1647"/>
                  </a:lnTo>
                  <a:lnTo>
                    <a:pt x="22" y="1177"/>
                  </a:lnTo>
                  <a:lnTo>
                    <a:pt x="24" y="1155"/>
                  </a:lnTo>
                  <a:lnTo>
                    <a:pt x="25" y="1145"/>
                  </a:lnTo>
                  <a:lnTo>
                    <a:pt x="27" y="1135"/>
                  </a:lnTo>
                  <a:lnTo>
                    <a:pt x="31" y="1127"/>
                  </a:lnTo>
                  <a:lnTo>
                    <a:pt x="36" y="1120"/>
                  </a:lnTo>
                  <a:lnTo>
                    <a:pt x="42" y="1114"/>
                  </a:lnTo>
                  <a:lnTo>
                    <a:pt x="51" y="1111"/>
                  </a:lnTo>
                  <a:lnTo>
                    <a:pt x="62" y="1110"/>
                  </a:lnTo>
                  <a:lnTo>
                    <a:pt x="72" y="1112"/>
                  </a:lnTo>
                  <a:lnTo>
                    <a:pt x="82" y="1116"/>
                  </a:lnTo>
                  <a:lnTo>
                    <a:pt x="90" y="1124"/>
                  </a:lnTo>
                  <a:lnTo>
                    <a:pt x="96" y="1132"/>
                  </a:lnTo>
                  <a:lnTo>
                    <a:pt x="101" y="1141"/>
                  </a:lnTo>
                  <a:lnTo>
                    <a:pt x="102" y="1151"/>
                  </a:lnTo>
                  <a:lnTo>
                    <a:pt x="102" y="1164"/>
                  </a:lnTo>
                  <a:lnTo>
                    <a:pt x="103" y="1178"/>
                  </a:lnTo>
                  <a:lnTo>
                    <a:pt x="104" y="1195"/>
                  </a:lnTo>
                  <a:lnTo>
                    <a:pt x="106" y="1214"/>
                  </a:lnTo>
                  <a:lnTo>
                    <a:pt x="109" y="1235"/>
                  </a:lnTo>
                  <a:lnTo>
                    <a:pt x="115" y="1257"/>
                  </a:lnTo>
                  <a:lnTo>
                    <a:pt x="121" y="1281"/>
                  </a:lnTo>
                  <a:lnTo>
                    <a:pt x="130" y="1306"/>
                  </a:lnTo>
                  <a:lnTo>
                    <a:pt x="141" y="1332"/>
                  </a:lnTo>
                  <a:lnTo>
                    <a:pt x="155" y="1360"/>
                  </a:lnTo>
                  <a:lnTo>
                    <a:pt x="172" y="1389"/>
                  </a:lnTo>
                  <a:lnTo>
                    <a:pt x="192" y="1418"/>
                  </a:lnTo>
                  <a:lnTo>
                    <a:pt x="216" y="1448"/>
                  </a:lnTo>
                  <a:lnTo>
                    <a:pt x="243" y="1478"/>
                  </a:lnTo>
                  <a:lnTo>
                    <a:pt x="268" y="1503"/>
                  </a:lnTo>
                  <a:lnTo>
                    <a:pt x="294" y="1527"/>
                  </a:lnTo>
                  <a:lnTo>
                    <a:pt x="321" y="1549"/>
                  </a:lnTo>
                  <a:lnTo>
                    <a:pt x="350" y="1569"/>
                  </a:lnTo>
                  <a:lnTo>
                    <a:pt x="379" y="1586"/>
                  </a:lnTo>
                  <a:lnTo>
                    <a:pt x="410" y="1600"/>
                  </a:lnTo>
                  <a:lnTo>
                    <a:pt x="442" y="1612"/>
                  </a:lnTo>
                  <a:lnTo>
                    <a:pt x="475" y="1621"/>
                  </a:lnTo>
                  <a:lnTo>
                    <a:pt x="509" y="1626"/>
                  </a:lnTo>
                  <a:lnTo>
                    <a:pt x="544" y="1628"/>
                  </a:lnTo>
                  <a:lnTo>
                    <a:pt x="581" y="1628"/>
                  </a:lnTo>
                  <a:lnTo>
                    <a:pt x="614" y="1625"/>
                  </a:lnTo>
                  <a:lnTo>
                    <a:pt x="646" y="1621"/>
                  </a:lnTo>
                  <a:lnTo>
                    <a:pt x="674" y="1614"/>
                  </a:lnTo>
                  <a:lnTo>
                    <a:pt x="700" y="1606"/>
                  </a:lnTo>
                  <a:lnTo>
                    <a:pt x="724" y="1597"/>
                  </a:lnTo>
                  <a:lnTo>
                    <a:pt x="744" y="1586"/>
                  </a:lnTo>
                  <a:lnTo>
                    <a:pt x="763" y="1573"/>
                  </a:lnTo>
                  <a:lnTo>
                    <a:pt x="780" y="1558"/>
                  </a:lnTo>
                  <a:lnTo>
                    <a:pt x="794" y="1542"/>
                  </a:lnTo>
                  <a:lnTo>
                    <a:pt x="807" y="1525"/>
                  </a:lnTo>
                  <a:lnTo>
                    <a:pt x="818" y="1506"/>
                  </a:lnTo>
                  <a:lnTo>
                    <a:pt x="826" y="1485"/>
                  </a:lnTo>
                  <a:lnTo>
                    <a:pt x="833" y="1463"/>
                  </a:lnTo>
                  <a:lnTo>
                    <a:pt x="838" y="1440"/>
                  </a:lnTo>
                  <a:lnTo>
                    <a:pt x="842" y="1415"/>
                  </a:lnTo>
                  <a:lnTo>
                    <a:pt x="844" y="1389"/>
                  </a:lnTo>
                  <a:lnTo>
                    <a:pt x="845" y="1361"/>
                  </a:lnTo>
                  <a:lnTo>
                    <a:pt x="843" y="1331"/>
                  </a:lnTo>
                  <a:lnTo>
                    <a:pt x="838" y="1302"/>
                  </a:lnTo>
                  <a:lnTo>
                    <a:pt x="831" y="1275"/>
                  </a:lnTo>
                  <a:lnTo>
                    <a:pt x="820" y="1248"/>
                  </a:lnTo>
                  <a:lnTo>
                    <a:pt x="807" y="1223"/>
                  </a:lnTo>
                  <a:lnTo>
                    <a:pt x="792" y="1199"/>
                  </a:lnTo>
                  <a:lnTo>
                    <a:pt x="774" y="1177"/>
                  </a:lnTo>
                  <a:lnTo>
                    <a:pt x="755" y="1155"/>
                  </a:lnTo>
                  <a:lnTo>
                    <a:pt x="734" y="1135"/>
                  </a:lnTo>
                  <a:lnTo>
                    <a:pt x="712" y="1115"/>
                  </a:lnTo>
                  <a:lnTo>
                    <a:pt x="688" y="1097"/>
                  </a:lnTo>
                  <a:lnTo>
                    <a:pt x="662" y="1079"/>
                  </a:lnTo>
                  <a:lnTo>
                    <a:pt x="636" y="1062"/>
                  </a:lnTo>
                  <a:lnTo>
                    <a:pt x="610" y="1046"/>
                  </a:lnTo>
                  <a:lnTo>
                    <a:pt x="583" y="1031"/>
                  </a:lnTo>
                  <a:lnTo>
                    <a:pt x="555" y="1017"/>
                  </a:lnTo>
                  <a:lnTo>
                    <a:pt x="528" y="1002"/>
                  </a:lnTo>
                  <a:lnTo>
                    <a:pt x="473" y="976"/>
                  </a:lnTo>
                  <a:lnTo>
                    <a:pt x="447" y="963"/>
                  </a:lnTo>
                  <a:lnTo>
                    <a:pt x="421" y="952"/>
                  </a:lnTo>
                  <a:lnTo>
                    <a:pt x="419" y="952"/>
                  </a:lnTo>
                  <a:lnTo>
                    <a:pt x="365" y="927"/>
                  </a:lnTo>
                  <a:lnTo>
                    <a:pt x="317" y="902"/>
                  </a:lnTo>
                  <a:lnTo>
                    <a:pt x="272" y="878"/>
                  </a:lnTo>
                  <a:lnTo>
                    <a:pt x="231" y="853"/>
                  </a:lnTo>
                  <a:lnTo>
                    <a:pt x="195" y="829"/>
                  </a:lnTo>
                  <a:lnTo>
                    <a:pt x="163" y="804"/>
                  </a:lnTo>
                  <a:lnTo>
                    <a:pt x="134" y="779"/>
                  </a:lnTo>
                  <a:lnTo>
                    <a:pt x="108" y="754"/>
                  </a:lnTo>
                  <a:lnTo>
                    <a:pt x="86" y="729"/>
                  </a:lnTo>
                  <a:lnTo>
                    <a:pt x="67" y="704"/>
                  </a:lnTo>
                  <a:lnTo>
                    <a:pt x="51" y="679"/>
                  </a:lnTo>
                  <a:lnTo>
                    <a:pt x="37" y="654"/>
                  </a:lnTo>
                  <a:lnTo>
                    <a:pt x="26" y="629"/>
                  </a:lnTo>
                  <a:lnTo>
                    <a:pt x="17" y="604"/>
                  </a:lnTo>
                  <a:lnTo>
                    <a:pt x="10" y="580"/>
                  </a:lnTo>
                  <a:lnTo>
                    <a:pt x="5" y="555"/>
                  </a:lnTo>
                  <a:lnTo>
                    <a:pt x="2" y="531"/>
                  </a:lnTo>
                  <a:lnTo>
                    <a:pt x="0" y="506"/>
                  </a:lnTo>
                  <a:lnTo>
                    <a:pt x="0" y="481"/>
                  </a:lnTo>
                  <a:lnTo>
                    <a:pt x="1" y="437"/>
                  </a:lnTo>
                  <a:lnTo>
                    <a:pt x="5" y="394"/>
                  </a:lnTo>
                  <a:lnTo>
                    <a:pt x="12" y="354"/>
                  </a:lnTo>
                  <a:lnTo>
                    <a:pt x="22" y="316"/>
                  </a:lnTo>
                  <a:lnTo>
                    <a:pt x="34" y="280"/>
                  </a:lnTo>
                  <a:lnTo>
                    <a:pt x="48" y="246"/>
                  </a:lnTo>
                  <a:lnTo>
                    <a:pt x="66" y="215"/>
                  </a:lnTo>
                  <a:lnTo>
                    <a:pt x="85" y="185"/>
                  </a:lnTo>
                  <a:lnTo>
                    <a:pt x="107" y="158"/>
                  </a:lnTo>
                  <a:lnTo>
                    <a:pt x="131" y="133"/>
                  </a:lnTo>
                  <a:lnTo>
                    <a:pt x="157" y="110"/>
                  </a:lnTo>
                  <a:lnTo>
                    <a:pt x="185" y="89"/>
                  </a:lnTo>
                  <a:lnTo>
                    <a:pt x="216" y="70"/>
                  </a:lnTo>
                  <a:lnTo>
                    <a:pt x="248" y="54"/>
                  </a:lnTo>
                  <a:lnTo>
                    <a:pt x="283" y="40"/>
                  </a:lnTo>
                  <a:lnTo>
                    <a:pt x="319" y="28"/>
                  </a:lnTo>
                  <a:lnTo>
                    <a:pt x="356" y="18"/>
                  </a:lnTo>
                  <a:lnTo>
                    <a:pt x="396" y="10"/>
                  </a:lnTo>
                  <a:lnTo>
                    <a:pt x="437" y="5"/>
                  </a:lnTo>
                  <a:lnTo>
                    <a:pt x="480" y="2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5260" y="1061"/>
              <a:ext cx="408" cy="881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27" y="2"/>
                </a:cxn>
                <a:cxn ang="0">
                  <a:pos x="343" y="6"/>
                </a:cxn>
                <a:cxn ang="0">
                  <a:pos x="358" y="13"/>
                </a:cxn>
                <a:cxn ang="0">
                  <a:pos x="372" y="22"/>
                </a:cxn>
                <a:cxn ang="0">
                  <a:pos x="384" y="33"/>
                </a:cxn>
                <a:cxn ang="0">
                  <a:pos x="394" y="46"/>
                </a:cxn>
                <a:cxn ang="0">
                  <a:pos x="402" y="61"/>
                </a:cxn>
                <a:cxn ang="0">
                  <a:pos x="406" y="77"/>
                </a:cxn>
                <a:cxn ang="0">
                  <a:pos x="408" y="94"/>
                </a:cxn>
                <a:cxn ang="0">
                  <a:pos x="408" y="100"/>
                </a:cxn>
                <a:cxn ang="0">
                  <a:pos x="407" y="107"/>
                </a:cxn>
                <a:cxn ang="0">
                  <a:pos x="405" y="115"/>
                </a:cxn>
                <a:cxn ang="0">
                  <a:pos x="403" y="125"/>
                </a:cxn>
                <a:cxn ang="0">
                  <a:pos x="399" y="137"/>
                </a:cxn>
                <a:cxn ang="0">
                  <a:pos x="394" y="151"/>
                </a:cxn>
                <a:cxn ang="0">
                  <a:pos x="394" y="151"/>
                </a:cxn>
                <a:cxn ang="0">
                  <a:pos x="87" y="850"/>
                </a:cxn>
                <a:cxn ang="0">
                  <a:pos x="82" y="862"/>
                </a:cxn>
                <a:cxn ang="0">
                  <a:pos x="78" y="870"/>
                </a:cxn>
                <a:cxn ang="0">
                  <a:pos x="74" y="875"/>
                </a:cxn>
                <a:cxn ang="0">
                  <a:pos x="70" y="879"/>
                </a:cxn>
                <a:cxn ang="0">
                  <a:pos x="67" y="880"/>
                </a:cxn>
                <a:cxn ang="0">
                  <a:pos x="61" y="881"/>
                </a:cxn>
                <a:cxn ang="0">
                  <a:pos x="56" y="880"/>
                </a:cxn>
                <a:cxn ang="0">
                  <a:pos x="49" y="878"/>
                </a:cxn>
                <a:cxn ang="0">
                  <a:pos x="41" y="875"/>
                </a:cxn>
                <a:cxn ang="0">
                  <a:pos x="31" y="871"/>
                </a:cxn>
                <a:cxn ang="0">
                  <a:pos x="22" y="867"/>
                </a:cxn>
                <a:cxn ang="0">
                  <a:pos x="13" y="862"/>
                </a:cxn>
                <a:cxn ang="0">
                  <a:pos x="6" y="856"/>
                </a:cxn>
                <a:cxn ang="0">
                  <a:pos x="1" y="850"/>
                </a:cxn>
                <a:cxn ang="0">
                  <a:pos x="0" y="843"/>
                </a:cxn>
                <a:cxn ang="0">
                  <a:pos x="0" y="840"/>
                </a:cxn>
                <a:cxn ang="0">
                  <a:pos x="1" y="835"/>
                </a:cxn>
                <a:cxn ang="0">
                  <a:pos x="1" y="828"/>
                </a:cxn>
                <a:cxn ang="0">
                  <a:pos x="3" y="822"/>
                </a:cxn>
                <a:cxn ang="0">
                  <a:pos x="5" y="816"/>
                </a:cxn>
                <a:cxn ang="0">
                  <a:pos x="7" y="813"/>
                </a:cxn>
                <a:cxn ang="0">
                  <a:pos x="220" y="83"/>
                </a:cxn>
                <a:cxn ang="0">
                  <a:pos x="223" y="74"/>
                </a:cxn>
                <a:cxn ang="0">
                  <a:pos x="227" y="65"/>
                </a:cxn>
                <a:cxn ang="0">
                  <a:pos x="231" y="55"/>
                </a:cxn>
                <a:cxn ang="0">
                  <a:pos x="236" y="45"/>
                </a:cxn>
                <a:cxn ang="0">
                  <a:pos x="243" y="35"/>
                </a:cxn>
                <a:cxn ang="0">
                  <a:pos x="250" y="26"/>
                </a:cxn>
                <a:cxn ang="0">
                  <a:pos x="259" y="17"/>
                </a:cxn>
                <a:cxn ang="0">
                  <a:pos x="269" y="11"/>
                </a:cxn>
                <a:cxn ang="0">
                  <a:pos x="281" y="5"/>
                </a:cxn>
                <a:cxn ang="0">
                  <a:pos x="295" y="2"/>
                </a:cxn>
                <a:cxn ang="0">
                  <a:pos x="310" y="0"/>
                </a:cxn>
              </a:cxnLst>
              <a:rect l="0" t="0" r="r" b="b"/>
              <a:pathLst>
                <a:path w="408" h="881">
                  <a:moveTo>
                    <a:pt x="310" y="0"/>
                  </a:moveTo>
                  <a:lnTo>
                    <a:pt x="327" y="2"/>
                  </a:lnTo>
                  <a:lnTo>
                    <a:pt x="343" y="6"/>
                  </a:lnTo>
                  <a:lnTo>
                    <a:pt x="358" y="13"/>
                  </a:lnTo>
                  <a:lnTo>
                    <a:pt x="372" y="22"/>
                  </a:lnTo>
                  <a:lnTo>
                    <a:pt x="384" y="33"/>
                  </a:lnTo>
                  <a:lnTo>
                    <a:pt x="394" y="46"/>
                  </a:lnTo>
                  <a:lnTo>
                    <a:pt x="402" y="61"/>
                  </a:lnTo>
                  <a:lnTo>
                    <a:pt x="406" y="77"/>
                  </a:lnTo>
                  <a:lnTo>
                    <a:pt x="408" y="94"/>
                  </a:lnTo>
                  <a:lnTo>
                    <a:pt x="408" y="100"/>
                  </a:lnTo>
                  <a:lnTo>
                    <a:pt x="407" y="107"/>
                  </a:lnTo>
                  <a:lnTo>
                    <a:pt x="405" y="115"/>
                  </a:lnTo>
                  <a:lnTo>
                    <a:pt x="403" y="125"/>
                  </a:lnTo>
                  <a:lnTo>
                    <a:pt x="399" y="137"/>
                  </a:lnTo>
                  <a:lnTo>
                    <a:pt x="394" y="151"/>
                  </a:lnTo>
                  <a:lnTo>
                    <a:pt x="394" y="151"/>
                  </a:lnTo>
                  <a:lnTo>
                    <a:pt x="87" y="850"/>
                  </a:lnTo>
                  <a:lnTo>
                    <a:pt x="82" y="862"/>
                  </a:lnTo>
                  <a:lnTo>
                    <a:pt x="78" y="870"/>
                  </a:lnTo>
                  <a:lnTo>
                    <a:pt x="74" y="875"/>
                  </a:lnTo>
                  <a:lnTo>
                    <a:pt x="70" y="879"/>
                  </a:lnTo>
                  <a:lnTo>
                    <a:pt x="67" y="880"/>
                  </a:lnTo>
                  <a:lnTo>
                    <a:pt x="61" y="881"/>
                  </a:lnTo>
                  <a:lnTo>
                    <a:pt x="56" y="880"/>
                  </a:lnTo>
                  <a:lnTo>
                    <a:pt x="49" y="878"/>
                  </a:lnTo>
                  <a:lnTo>
                    <a:pt x="41" y="875"/>
                  </a:lnTo>
                  <a:lnTo>
                    <a:pt x="31" y="871"/>
                  </a:lnTo>
                  <a:lnTo>
                    <a:pt x="22" y="867"/>
                  </a:lnTo>
                  <a:lnTo>
                    <a:pt x="13" y="862"/>
                  </a:lnTo>
                  <a:lnTo>
                    <a:pt x="6" y="856"/>
                  </a:lnTo>
                  <a:lnTo>
                    <a:pt x="1" y="850"/>
                  </a:lnTo>
                  <a:lnTo>
                    <a:pt x="0" y="843"/>
                  </a:lnTo>
                  <a:lnTo>
                    <a:pt x="0" y="840"/>
                  </a:lnTo>
                  <a:lnTo>
                    <a:pt x="1" y="835"/>
                  </a:lnTo>
                  <a:lnTo>
                    <a:pt x="1" y="828"/>
                  </a:lnTo>
                  <a:lnTo>
                    <a:pt x="3" y="822"/>
                  </a:lnTo>
                  <a:lnTo>
                    <a:pt x="5" y="816"/>
                  </a:lnTo>
                  <a:lnTo>
                    <a:pt x="7" y="813"/>
                  </a:lnTo>
                  <a:lnTo>
                    <a:pt x="220" y="83"/>
                  </a:lnTo>
                  <a:lnTo>
                    <a:pt x="223" y="74"/>
                  </a:lnTo>
                  <a:lnTo>
                    <a:pt x="227" y="65"/>
                  </a:lnTo>
                  <a:lnTo>
                    <a:pt x="231" y="55"/>
                  </a:lnTo>
                  <a:lnTo>
                    <a:pt x="236" y="45"/>
                  </a:lnTo>
                  <a:lnTo>
                    <a:pt x="243" y="35"/>
                  </a:lnTo>
                  <a:lnTo>
                    <a:pt x="250" y="26"/>
                  </a:lnTo>
                  <a:lnTo>
                    <a:pt x="259" y="17"/>
                  </a:lnTo>
                  <a:lnTo>
                    <a:pt x="269" y="11"/>
                  </a:lnTo>
                  <a:lnTo>
                    <a:pt x="281" y="5"/>
                  </a:lnTo>
                  <a:lnTo>
                    <a:pt x="295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Can 52"/>
          <p:cNvSpPr/>
          <p:nvPr/>
        </p:nvSpPr>
        <p:spPr>
          <a:xfrm rot="5400000">
            <a:off x="4457700" y="11811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971800" y="3276600"/>
            <a:ext cx="2667000" cy="1143000"/>
            <a:chOff x="2667000" y="2743200"/>
            <a:chExt cx="2667000" cy="1143000"/>
          </a:xfrm>
        </p:grpSpPr>
        <p:cxnSp>
          <p:nvCxnSpPr>
            <p:cNvPr id="55" name="Straight Arrow Connector 54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flipV="1">
            <a:off x="3124200" y="4953000"/>
            <a:ext cx="2667000" cy="1143000"/>
            <a:chOff x="2667000" y="2743200"/>
            <a:chExt cx="2667000" cy="1143000"/>
          </a:xfrm>
        </p:grpSpPr>
        <p:cxnSp>
          <p:nvCxnSpPr>
            <p:cNvPr id="61" name="Straight Arrow Connector 60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6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66800" y="39624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" name="Group 15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543800" y="3962400"/>
            <a:ext cx="393157" cy="508124"/>
            <a:chOff x="4885" y="2546"/>
            <a:chExt cx="1662" cy="2148"/>
          </a:xfrm>
        </p:grpSpPr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4885" y="2765"/>
              <a:ext cx="981" cy="1929"/>
            </a:xfrm>
            <a:custGeom>
              <a:avLst/>
              <a:gdLst/>
              <a:ahLst/>
              <a:cxnLst>
                <a:cxn ang="0">
                  <a:pos x="750" y="499"/>
                </a:cxn>
                <a:cxn ang="0">
                  <a:pos x="834" y="549"/>
                </a:cxn>
                <a:cxn ang="0">
                  <a:pos x="884" y="636"/>
                </a:cxn>
                <a:cxn ang="0">
                  <a:pos x="890" y="705"/>
                </a:cxn>
                <a:cxn ang="0">
                  <a:pos x="879" y="774"/>
                </a:cxn>
                <a:cxn ang="0">
                  <a:pos x="617" y="1694"/>
                </a:cxn>
                <a:cxn ang="0">
                  <a:pos x="528" y="1801"/>
                </a:cxn>
                <a:cxn ang="0">
                  <a:pos x="418" y="1877"/>
                </a:cxn>
                <a:cxn ang="0">
                  <a:pos x="298" y="1919"/>
                </a:cxn>
                <a:cxn ang="0">
                  <a:pos x="182" y="1928"/>
                </a:cxn>
                <a:cxn ang="0">
                  <a:pos x="82" y="1904"/>
                </a:cxn>
                <a:cxn ang="0">
                  <a:pos x="17" y="1850"/>
                </a:cxn>
                <a:cxn ang="0">
                  <a:pos x="2" y="1771"/>
                </a:cxn>
                <a:cxn ang="0">
                  <a:pos x="35" y="1704"/>
                </a:cxn>
                <a:cxn ang="0">
                  <a:pos x="95" y="1670"/>
                </a:cxn>
                <a:cxn ang="0">
                  <a:pos x="162" y="1670"/>
                </a:cxn>
                <a:cxn ang="0">
                  <a:pos x="205" y="1701"/>
                </a:cxn>
                <a:cxn ang="0">
                  <a:pos x="218" y="1743"/>
                </a:cxn>
                <a:cxn ang="0">
                  <a:pos x="198" y="1805"/>
                </a:cxn>
                <a:cxn ang="0">
                  <a:pos x="135" y="1854"/>
                </a:cxn>
                <a:cxn ang="0">
                  <a:pos x="169" y="1878"/>
                </a:cxn>
                <a:cxn ang="0">
                  <a:pos x="233" y="1878"/>
                </a:cxn>
                <a:cxn ang="0">
                  <a:pos x="348" y="1829"/>
                </a:cxn>
                <a:cxn ang="0">
                  <a:pos x="440" y="1726"/>
                </a:cxn>
                <a:cxn ang="0">
                  <a:pos x="500" y="1585"/>
                </a:cxn>
                <a:cxn ang="0">
                  <a:pos x="732" y="722"/>
                </a:cxn>
                <a:cxn ang="0">
                  <a:pos x="740" y="658"/>
                </a:cxn>
                <a:cxn ang="0">
                  <a:pos x="734" y="583"/>
                </a:cxn>
                <a:cxn ang="0">
                  <a:pos x="708" y="547"/>
                </a:cxn>
                <a:cxn ang="0">
                  <a:pos x="674" y="536"/>
                </a:cxn>
                <a:cxn ang="0">
                  <a:pos x="584" y="553"/>
                </a:cxn>
                <a:cxn ang="0">
                  <a:pos x="487" y="621"/>
                </a:cxn>
                <a:cxn ang="0">
                  <a:pos x="408" y="723"/>
                </a:cxn>
                <a:cxn ang="0">
                  <a:pos x="358" y="821"/>
                </a:cxn>
                <a:cxn ang="0">
                  <a:pos x="340" y="848"/>
                </a:cxn>
                <a:cxn ang="0">
                  <a:pos x="313" y="851"/>
                </a:cxn>
                <a:cxn ang="0">
                  <a:pos x="294" y="842"/>
                </a:cxn>
                <a:cxn ang="0">
                  <a:pos x="293" y="817"/>
                </a:cxn>
                <a:cxn ang="0">
                  <a:pos x="320" y="759"/>
                </a:cxn>
                <a:cxn ang="0">
                  <a:pos x="373" y="674"/>
                </a:cxn>
                <a:cxn ang="0">
                  <a:pos x="450" y="585"/>
                </a:cxn>
                <a:cxn ang="0">
                  <a:pos x="550" y="515"/>
                </a:cxn>
                <a:cxn ang="0">
                  <a:pos x="673" y="487"/>
                </a:cxn>
                <a:cxn ang="0">
                  <a:pos x="890" y="0"/>
                </a:cxn>
                <a:cxn ang="0">
                  <a:pos x="951" y="19"/>
                </a:cxn>
                <a:cxn ang="0">
                  <a:pos x="979" y="67"/>
                </a:cxn>
                <a:cxn ang="0">
                  <a:pos x="962" y="136"/>
                </a:cxn>
                <a:cxn ang="0">
                  <a:pos x="893" y="188"/>
                </a:cxn>
                <a:cxn ang="0">
                  <a:pos x="813" y="189"/>
                </a:cxn>
                <a:cxn ang="0">
                  <a:pos x="769" y="147"/>
                </a:cxn>
                <a:cxn ang="0">
                  <a:pos x="771" y="78"/>
                </a:cxn>
                <a:cxn ang="0">
                  <a:pos x="821" y="21"/>
                </a:cxn>
                <a:cxn ang="0">
                  <a:pos x="890" y="0"/>
                </a:cxn>
              </a:cxnLst>
              <a:rect l="0" t="0" r="r" b="b"/>
              <a:pathLst>
                <a:path w="981" h="1929">
                  <a:moveTo>
                    <a:pt x="673" y="487"/>
                  </a:moveTo>
                  <a:lnTo>
                    <a:pt x="699" y="488"/>
                  </a:lnTo>
                  <a:lnTo>
                    <a:pt x="725" y="492"/>
                  </a:lnTo>
                  <a:lnTo>
                    <a:pt x="750" y="499"/>
                  </a:lnTo>
                  <a:lnTo>
                    <a:pt x="773" y="508"/>
                  </a:lnTo>
                  <a:lnTo>
                    <a:pt x="796" y="519"/>
                  </a:lnTo>
                  <a:lnTo>
                    <a:pt x="816" y="534"/>
                  </a:lnTo>
                  <a:lnTo>
                    <a:pt x="834" y="549"/>
                  </a:lnTo>
                  <a:lnTo>
                    <a:pt x="850" y="568"/>
                  </a:lnTo>
                  <a:lnTo>
                    <a:pt x="864" y="589"/>
                  </a:lnTo>
                  <a:lnTo>
                    <a:pt x="875" y="611"/>
                  </a:lnTo>
                  <a:lnTo>
                    <a:pt x="884" y="636"/>
                  </a:lnTo>
                  <a:lnTo>
                    <a:pt x="889" y="662"/>
                  </a:lnTo>
                  <a:lnTo>
                    <a:pt x="890" y="690"/>
                  </a:lnTo>
                  <a:lnTo>
                    <a:pt x="890" y="696"/>
                  </a:lnTo>
                  <a:lnTo>
                    <a:pt x="890" y="705"/>
                  </a:lnTo>
                  <a:lnTo>
                    <a:pt x="889" y="718"/>
                  </a:lnTo>
                  <a:lnTo>
                    <a:pt x="887" y="734"/>
                  </a:lnTo>
                  <a:lnTo>
                    <a:pt x="884" y="753"/>
                  </a:lnTo>
                  <a:lnTo>
                    <a:pt x="879" y="774"/>
                  </a:lnTo>
                  <a:lnTo>
                    <a:pt x="657" y="1592"/>
                  </a:lnTo>
                  <a:lnTo>
                    <a:pt x="646" y="1628"/>
                  </a:lnTo>
                  <a:lnTo>
                    <a:pt x="633" y="1662"/>
                  </a:lnTo>
                  <a:lnTo>
                    <a:pt x="617" y="1694"/>
                  </a:lnTo>
                  <a:lnTo>
                    <a:pt x="598" y="1724"/>
                  </a:lnTo>
                  <a:lnTo>
                    <a:pt x="576" y="1752"/>
                  </a:lnTo>
                  <a:lnTo>
                    <a:pt x="553" y="1778"/>
                  </a:lnTo>
                  <a:lnTo>
                    <a:pt x="528" y="1801"/>
                  </a:lnTo>
                  <a:lnTo>
                    <a:pt x="502" y="1823"/>
                  </a:lnTo>
                  <a:lnTo>
                    <a:pt x="475" y="1843"/>
                  </a:lnTo>
                  <a:lnTo>
                    <a:pt x="447" y="1861"/>
                  </a:lnTo>
                  <a:lnTo>
                    <a:pt x="418" y="1877"/>
                  </a:lnTo>
                  <a:lnTo>
                    <a:pt x="388" y="1891"/>
                  </a:lnTo>
                  <a:lnTo>
                    <a:pt x="357" y="1902"/>
                  </a:lnTo>
                  <a:lnTo>
                    <a:pt x="327" y="1912"/>
                  </a:lnTo>
                  <a:lnTo>
                    <a:pt x="298" y="1919"/>
                  </a:lnTo>
                  <a:lnTo>
                    <a:pt x="268" y="1925"/>
                  </a:lnTo>
                  <a:lnTo>
                    <a:pt x="239" y="1927"/>
                  </a:lnTo>
                  <a:lnTo>
                    <a:pt x="211" y="1929"/>
                  </a:lnTo>
                  <a:lnTo>
                    <a:pt x="182" y="1928"/>
                  </a:lnTo>
                  <a:lnTo>
                    <a:pt x="155" y="1925"/>
                  </a:lnTo>
                  <a:lnTo>
                    <a:pt x="129" y="1920"/>
                  </a:lnTo>
                  <a:lnTo>
                    <a:pt x="104" y="1913"/>
                  </a:lnTo>
                  <a:lnTo>
                    <a:pt x="82" y="1904"/>
                  </a:lnTo>
                  <a:lnTo>
                    <a:pt x="62" y="1893"/>
                  </a:lnTo>
                  <a:lnTo>
                    <a:pt x="44" y="1880"/>
                  </a:lnTo>
                  <a:lnTo>
                    <a:pt x="29" y="1866"/>
                  </a:lnTo>
                  <a:lnTo>
                    <a:pt x="17" y="1850"/>
                  </a:lnTo>
                  <a:lnTo>
                    <a:pt x="8" y="1833"/>
                  </a:lnTo>
                  <a:lnTo>
                    <a:pt x="3" y="1813"/>
                  </a:lnTo>
                  <a:lnTo>
                    <a:pt x="0" y="1792"/>
                  </a:lnTo>
                  <a:lnTo>
                    <a:pt x="2" y="1771"/>
                  </a:lnTo>
                  <a:lnTo>
                    <a:pt x="7" y="1751"/>
                  </a:lnTo>
                  <a:lnTo>
                    <a:pt x="14" y="1734"/>
                  </a:lnTo>
                  <a:lnTo>
                    <a:pt x="24" y="1718"/>
                  </a:lnTo>
                  <a:lnTo>
                    <a:pt x="35" y="1704"/>
                  </a:lnTo>
                  <a:lnTo>
                    <a:pt x="48" y="1693"/>
                  </a:lnTo>
                  <a:lnTo>
                    <a:pt x="63" y="1683"/>
                  </a:lnTo>
                  <a:lnTo>
                    <a:pt x="79" y="1676"/>
                  </a:lnTo>
                  <a:lnTo>
                    <a:pt x="95" y="1670"/>
                  </a:lnTo>
                  <a:lnTo>
                    <a:pt x="111" y="1667"/>
                  </a:lnTo>
                  <a:lnTo>
                    <a:pt x="128" y="1665"/>
                  </a:lnTo>
                  <a:lnTo>
                    <a:pt x="146" y="1667"/>
                  </a:lnTo>
                  <a:lnTo>
                    <a:pt x="162" y="1670"/>
                  </a:lnTo>
                  <a:lnTo>
                    <a:pt x="176" y="1676"/>
                  </a:lnTo>
                  <a:lnTo>
                    <a:pt x="188" y="1682"/>
                  </a:lnTo>
                  <a:lnTo>
                    <a:pt x="197" y="1691"/>
                  </a:lnTo>
                  <a:lnTo>
                    <a:pt x="205" y="1701"/>
                  </a:lnTo>
                  <a:lnTo>
                    <a:pt x="211" y="1711"/>
                  </a:lnTo>
                  <a:lnTo>
                    <a:pt x="215" y="1722"/>
                  </a:lnTo>
                  <a:lnTo>
                    <a:pt x="217" y="1732"/>
                  </a:lnTo>
                  <a:lnTo>
                    <a:pt x="218" y="1743"/>
                  </a:lnTo>
                  <a:lnTo>
                    <a:pt x="217" y="1759"/>
                  </a:lnTo>
                  <a:lnTo>
                    <a:pt x="213" y="1774"/>
                  </a:lnTo>
                  <a:lnTo>
                    <a:pt x="206" y="1790"/>
                  </a:lnTo>
                  <a:lnTo>
                    <a:pt x="198" y="1805"/>
                  </a:lnTo>
                  <a:lnTo>
                    <a:pt x="186" y="1820"/>
                  </a:lnTo>
                  <a:lnTo>
                    <a:pt x="171" y="1833"/>
                  </a:lnTo>
                  <a:lnTo>
                    <a:pt x="155" y="1845"/>
                  </a:lnTo>
                  <a:lnTo>
                    <a:pt x="135" y="1854"/>
                  </a:lnTo>
                  <a:lnTo>
                    <a:pt x="112" y="1862"/>
                  </a:lnTo>
                  <a:lnTo>
                    <a:pt x="133" y="1869"/>
                  </a:lnTo>
                  <a:lnTo>
                    <a:pt x="152" y="1874"/>
                  </a:lnTo>
                  <a:lnTo>
                    <a:pt x="169" y="1878"/>
                  </a:lnTo>
                  <a:lnTo>
                    <a:pt x="184" y="1879"/>
                  </a:lnTo>
                  <a:lnTo>
                    <a:pt x="196" y="1880"/>
                  </a:lnTo>
                  <a:lnTo>
                    <a:pt x="203" y="1880"/>
                  </a:lnTo>
                  <a:lnTo>
                    <a:pt x="233" y="1878"/>
                  </a:lnTo>
                  <a:lnTo>
                    <a:pt x="264" y="1871"/>
                  </a:lnTo>
                  <a:lnTo>
                    <a:pt x="293" y="1861"/>
                  </a:lnTo>
                  <a:lnTo>
                    <a:pt x="321" y="1846"/>
                  </a:lnTo>
                  <a:lnTo>
                    <a:pt x="348" y="1829"/>
                  </a:lnTo>
                  <a:lnTo>
                    <a:pt x="373" y="1807"/>
                  </a:lnTo>
                  <a:lnTo>
                    <a:pt x="397" y="1783"/>
                  </a:lnTo>
                  <a:lnTo>
                    <a:pt x="419" y="1756"/>
                  </a:lnTo>
                  <a:lnTo>
                    <a:pt x="440" y="1726"/>
                  </a:lnTo>
                  <a:lnTo>
                    <a:pt x="458" y="1694"/>
                  </a:lnTo>
                  <a:lnTo>
                    <a:pt x="475" y="1659"/>
                  </a:lnTo>
                  <a:lnTo>
                    <a:pt x="488" y="1623"/>
                  </a:lnTo>
                  <a:lnTo>
                    <a:pt x="500" y="1585"/>
                  </a:lnTo>
                  <a:lnTo>
                    <a:pt x="500" y="1584"/>
                  </a:lnTo>
                  <a:lnTo>
                    <a:pt x="725" y="753"/>
                  </a:lnTo>
                  <a:lnTo>
                    <a:pt x="729" y="737"/>
                  </a:lnTo>
                  <a:lnTo>
                    <a:pt x="732" y="722"/>
                  </a:lnTo>
                  <a:lnTo>
                    <a:pt x="735" y="708"/>
                  </a:lnTo>
                  <a:lnTo>
                    <a:pt x="737" y="693"/>
                  </a:lnTo>
                  <a:lnTo>
                    <a:pt x="739" y="676"/>
                  </a:lnTo>
                  <a:lnTo>
                    <a:pt x="740" y="658"/>
                  </a:lnTo>
                  <a:lnTo>
                    <a:pt x="740" y="637"/>
                  </a:lnTo>
                  <a:lnTo>
                    <a:pt x="740" y="616"/>
                  </a:lnTo>
                  <a:lnTo>
                    <a:pt x="737" y="598"/>
                  </a:lnTo>
                  <a:lnTo>
                    <a:pt x="734" y="583"/>
                  </a:lnTo>
                  <a:lnTo>
                    <a:pt x="729" y="570"/>
                  </a:lnTo>
                  <a:lnTo>
                    <a:pt x="723" y="560"/>
                  </a:lnTo>
                  <a:lnTo>
                    <a:pt x="716" y="553"/>
                  </a:lnTo>
                  <a:lnTo>
                    <a:pt x="708" y="547"/>
                  </a:lnTo>
                  <a:lnTo>
                    <a:pt x="700" y="542"/>
                  </a:lnTo>
                  <a:lnTo>
                    <a:pt x="692" y="539"/>
                  </a:lnTo>
                  <a:lnTo>
                    <a:pt x="683" y="537"/>
                  </a:lnTo>
                  <a:lnTo>
                    <a:pt x="674" y="536"/>
                  </a:lnTo>
                  <a:lnTo>
                    <a:pt x="665" y="536"/>
                  </a:lnTo>
                  <a:lnTo>
                    <a:pt x="638" y="538"/>
                  </a:lnTo>
                  <a:lnTo>
                    <a:pt x="610" y="544"/>
                  </a:lnTo>
                  <a:lnTo>
                    <a:pt x="584" y="553"/>
                  </a:lnTo>
                  <a:lnTo>
                    <a:pt x="558" y="566"/>
                  </a:lnTo>
                  <a:lnTo>
                    <a:pt x="534" y="582"/>
                  </a:lnTo>
                  <a:lnTo>
                    <a:pt x="509" y="600"/>
                  </a:lnTo>
                  <a:lnTo>
                    <a:pt x="487" y="621"/>
                  </a:lnTo>
                  <a:lnTo>
                    <a:pt x="465" y="644"/>
                  </a:lnTo>
                  <a:lnTo>
                    <a:pt x="445" y="669"/>
                  </a:lnTo>
                  <a:lnTo>
                    <a:pt x="426" y="695"/>
                  </a:lnTo>
                  <a:lnTo>
                    <a:pt x="408" y="723"/>
                  </a:lnTo>
                  <a:lnTo>
                    <a:pt x="392" y="751"/>
                  </a:lnTo>
                  <a:lnTo>
                    <a:pt x="378" y="780"/>
                  </a:lnTo>
                  <a:lnTo>
                    <a:pt x="365" y="809"/>
                  </a:lnTo>
                  <a:lnTo>
                    <a:pt x="358" y="821"/>
                  </a:lnTo>
                  <a:lnTo>
                    <a:pt x="352" y="832"/>
                  </a:lnTo>
                  <a:lnTo>
                    <a:pt x="348" y="839"/>
                  </a:lnTo>
                  <a:lnTo>
                    <a:pt x="344" y="844"/>
                  </a:lnTo>
                  <a:lnTo>
                    <a:pt x="340" y="848"/>
                  </a:lnTo>
                  <a:lnTo>
                    <a:pt x="336" y="850"/>
                  </a:lnTo>
                  <a:lnTo>
                    <a:pt x="332" y="851"/>
                  </a:lnTo>
                  <a:lnTo>
                    <a:pt x="326" y="851"/>
                  </a:lnTo>
                  <a:lnTo>
                    <a:pt x="313" y="851"/>
                  </a:lnTo>
                  <a:lnTo>
                    <a:pt x="308" y="850"/>
                  </a:lnTo>
                  <a:lnTo>
                    <a:pt x="303" y="849"/>
                  </a:lnTo>
                  <a:lnTo>
                    <a:pt x="298" y="846"/>
                  </a:lnTo>
                  <a:lnTo>
                    <a:pt x="294" y="842"/>
                  </a:lnTo>
                  <a:lnTo>
                    <a:pt x="291" y="837"/>
                  </a:lnTo>
                  <a:lnTo>
                    <a:pt x="289" y="830"/>
                  </a:lnTo>
                  <a:lnTo>
                    <a:pt x="290" y="825"/>
                  </a:lnTo>
                  <a:lnTo>
                    <a:pt x="293" y="817"/>
                  </a:lnTo>
                  <a:lnTo>
                    <a:pt x="298" y="806"/>
                  </a:lnTo>
                  <a:lnTo>
                    <a:pt x="303" y="793"/>
                  </a:lnTo>
                  <a:lnTo>
                    <a:pt x="311" y="776"/>
                  </a:lnTo>
                  <a:lnTo>
                    <a:pt x="320" y="759"/>
                  </a:lnTo>
                  <a:lnTo>
                    <a:pt x="330" y="739"/>
                  </a:lnTo>
                  <a:lnTo>
                    <a:pt x="343" y="718"/>
                  </a:lnTo>
                  <a:lnTo>
                    <a:pt x="357" y="696"/>
                  </a:lnTo>
                  <a:lnTo>
                    <a:pt x="373" y="674"/>
                  </a:lnTo>
                  <a:lnTo>
                    <a:pt x="389" y="651"/>
                  </a:lnTo>
                  <a:lnTo>
                    <a:pt x="408" y="628"/>
                  </a:lnTo>
                  <a:lnTo>
                    <a:pt x="428" y="606"/>
                  </a:lnTo>
                  <a:lnTo>
                    <a:pt x="450" y="585"/>
                  </a:lnTo>
                  <a:lnTo>
                    <a:pt x="472" y="565"/>
                  </a:lnTo>
                  <a:lnTo>
                    <a:pt x="497" y="546"/>
                  </a:lnTo>
                  <a:lnTo>
                    <a:pt x="523" y="530"/>
                  </a:lnTo>
                  <a:lnTo>
                    <a:pt x="550" y="515"/>
                  </a:lnTo>
                  <a:lnTo>
                    <a:pt x="579" y="503"/>
                  </a:lnTo>
                  <a:lnTo>
                    <a:pt x="609" y="494"/>
                  </a:lnTo>
                  <a:lnTo>
                    <a:pt x="640" y="489"/>
                  </a:lnTo>
                  <a:lnTo>
                    <a:pt x="673" y="487"/>
                  </a:lnTo>
                  <a:close/>
                  <a:moveTo>
                    <a:pt x="981" y="80"/>
                  </a:moveTo>
                  <a:lnTo>
                    <a:pt x="981" y="81"/>
                  </a:lnTo>
                  <a:lnTo>
                    <a:pt x="981" y="80"/>
                  </a:lnTo>
                  <a:close/>
                  <a:moveTo>
                    <a:pt x="890" y="0"/>
                  </a:moveTo>
                  <a:lnTo>
                    <a:pt x="909" y="1"/>
                  </a:lnTo>
                  <a:lnTo>
                    <a:pt x="925" y="5"/>
                  </a:lnTo>
                  <a:lnTo>
                    <a:pt x="938" y="11"/>
                  </a:lnTo>
                  <a:lnTo>
                    <a:pt x="951" y="19"/>
                  </a:lnTo>
                  <a:lnTo>
                    <a:pt x="962" y="30"/>
                  </a:lnTo>
                  <a:lnTo>
                    <a:pt x="970" y="41"/>
                  </a:lnTo>
                  <a:lnTo>
                    <a:pt x="976" y="53"/>
                  </a:lnTo>
                  <a:lnTo>
                    <a:pt x="979" y="67"/>
                  </a:lnTo>
                  <a:lnTo>
                    <a:pt x="981" y="80"/>
                  </a:lnTo>
                  <a:lnTo>
                    <a:pt x="978" y="100"/>
                  </a:lnTo>
                  <a:lnTo>
                    <a:pt x="972" y="119"/>
                  </a:lnTo>
                  <a:lnTo>
                    <a:pt x="962" y="136"/>
                  </a:lnTo>
                  <a:lnTo>
                    <a:pt x="948" y="153"/>
                  </a:lnTo>
                  <a:lnTo>
                    <a:pt x="932" y="167"/>
                  </a:lnTo>
                  <a:lnTo>
                    <a:pt x="913" y="179"/>
                  </a:lnTo>
                  <a:lnTo>
                    <a:pt x="893" y="188"/>
                  </a:lnTo>
                  <a:lnTo>
                    <a:pt x="871" y="194"/>
                  </a:lnTo>
                  <a:lnTo>
                    <a:pt x="849" y="196"/>
                  </a:lnTo>
                  <a:lnTo>
                    <a:pt x="830" y="194"/>
                  </a:lnTo>
                  <a:lnTo>
                    <a:pt x="813" y="189"/>
                  </a:lnTo>
                  <a:lnTo>
                    <a:pt x="799" y="182"/>
                  </a:lnTo>
                  <a:lnTo>
                    <a:pt x="786" y="172"/>
                  </a:lnTo>
                  <a:lnTo>
                    <a:pt x="776" y="161"/>
                  </a:lnTo>
                  <a:lnTo>
                    <a:pt x="769" y="147"/>
                  </a:lnTo>
                  <a:lnTo>
                    <a:pt x="764" y="132"/>
                  </a:lnTo>
                  <a:lnTo>
                    <a:pt x="763" y="115"/>
                  </a:lnTo>
                  <a:lnTo>
                    <a:pt x="765" y="96"/>
                  </a:lnTo>
                  <a:lnTo>
                    <a:pt x="771" y="78"/>
                  </a:lnTo>
                  <a:lnTo>
                    <a:pt x="780" y="61"/>
                  </a:lnTo>
                  <a:lnTo>
                    <a:pt x="791" y="46"/>
                  </a:lnTo>
                  <a:lnTo>
                    <a:pt x="805" y="32"/>
                  </a:lnTo>
                  <a:lnTo>
                    <a:pt x="821" y="21"/>
                  </a:lnTo>
                  <a:lnTo>
                    <a:pt x="838" y="12"/>
                  </a:lnTo>
                  <a:lnTo>
                    <a:pt x="855" y="5"/>
                  </a:lnTo>
                  <a:lnTo>
                    <a:pt x="873" y="1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6124" y="2546"/>
              <a:ext cx="423" cy="820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42" y="2"/>
                </a:cxn>
                <a:cxn ang="0">
                  <a:pos x="360" y="6"/>
                </a:cxn>
                <a:cxn ang="0">
                  <a:pos x="378" y="15"/>
                </a:cxn>
                <a:cxn ang="0">
                  <a:pos x="393" y="25"/>
                </a:cxn>
                <a:cxn ang="0">
                  <a:pos x="405" y="38"/>
                </a:cxn>
                <a:cxn ang="0">
                  <a:pos x="415" y="53"/>
                </a:cxn>
                <a:cxn ang="0">
                  <a:pos x="421" y="70"/>
                </a:cxn>
                <a:cxn ang="0">
                  <a:pos x="423" y="87"/>
                </a:cxn>
                <a:cxn ang="0">
                  <a:pos x="423" y="94"/>
                </a:cxn>
                <a:cxn ang="0">
                  <a:pos x="421" y="103"/>
                </a:cxn>
                <a:cxn ang="0">
                  <a:pos x="418" y="113"/>
                </a:cxn>
                <a:cxn ang="0">
                  <a:pos x="414" y="126"/>
                </a:cxn>
                <a:cxn ang="0">
                  <a:pos x="408" y="140"/>
                </a:cxn>
                <a:cxn ang="0">
                  <a:pos x="409" y="140"/>
                </a:cxn>
                <a:cxn ang="0">
                  <a:pos x="90" y="792"/>
                </a:cxn>
                <a:cxn ang="0">
                  <a:pos x="85" y="803"/>
                </a:cxn>
                <a:cxn ang="0">
                  <a:pos x="80" y="810"/>
                </a:cxn>
                <a:cxn ang="0">
                  <a:pos x="77" y="815"/>
                </a:cxn>
                <a:cxn ang="0">
                  <a:pos x="73" y="818"/>
                </a:cxn>
                <a:cxn ang="0">
                  <a:pos x="69" y="819"/>
                </a:cxn>
                <a:cxn ang="0">
                  <a:pos x="64" y="820"/>
                </a:cxn>
                <a:cxn ang="0">
                  <a:pos x="58" y="819"/>
                </a:cxn>
                <a:cxn ang="0">
                  <a:pos x="49" y="817"/>
                </a:cxn>
                <a:cxn ang="0">
                  <a:pos x="38" y="814"/>
                </a:cxn>
                <a:cxn ang="0">
                  <a:pos x="27" y="809"/>
                </a:cxn>
                <a:cxn ang="0">
                  <a:pos x="17" y="804"/>
                </a:cxn>
                <a:cxn ang="0">
                  <a:pos x="8" y="798"/>
                </a:cxn>
                <a:cxn ang="0">
                  <a:pos x="2" y="792"/>
                </a:cxn>
                <a:cxn ang="0">
                  <a:pos x="0" y="785"/>
                </a:cxn>
                <a:cxn ang="0">
                  <a:pos x="0" y="781"/>
                </a:cxn>
                <a:cxn ang="0">
                  <a:pos x="1" y="775"/>
                </a:cxn>
                <a:cxn ang="0">
                  <a:pos x="2" y="768"/>
                </a:cxn>
                <a:cxn ang="0">
                  <a:pos x="5" y="761"/>
                </a:cxn>
                <a:cxn ang="0">
                  <a:pos x="7" y="757"/>
                </a:cxn>
                <a:cxn ang="0">
                  <a:pos x="228" y="77"/>
                </a:cxn>
                <a:cxn ang="0">
                  <a:pos x="231" y="68"/>
                </a:cxn>
                <a:cxn ang="0">
                  <a:pos x="240" y="51"/>
                </a:cxn>
                <a:cxn ang="0">
                  <a:pos x="245" y="41"/>
                </a:cxn>
                <a:cxn ang="0">
                  <a:pos x="252" y="32"/>
                </a:cxn>
                <a:cxn ang="0">
                  <a:pos x="260" y="23"/>
                </a:cxn>
                <a:cxn ang="0">
                  <a:pos x="268" y="16"/>
                </a:cxn>
                <a:cxn ang="0">
                  <a:pos x="279" y="9"/>
                </a:cxn>
                <a:cxn ang="0">
                  <a:pos x="292" y="4"/>
                </a:cxn>
                <a:cxn ang="0">
                  <a:pos x="305" y="1"/>
                </a:cxn>
                <a:cxn ang="0">
                  <a:pos x="322" y="0"/>
                </a:cxn>
              </a:cxnLst>
              <a:rect l="0" t="0" r="r" b="b"/>
              <a:pathLst>
                <a:path w="423" h="820">
                  <a:moveTo>
                    <a:pt x="322" y="0"/>
                  </a:moveTo>
                  <a:lnTo>
                    <a:pt x="342" y="2"/>
                  </a:lnTo>
                  <a:lnTo>
                    <a:pt x="360" y="6"/>
                  </a:lnTo>
                  <a:lnTo>
                    <a:pt x="378" y="15"/>
                  </a:lnTo>
                  <a:lnTo>
                    <a:pt x="393" y="25"/>
                  </a:lnTo>
                  <a:lnTo>
                    <a:pt x="405" y="38"/>
                  </a:lnTo>
                  <a:lnTo>
                    <a:pt x="415" y="53"/>
                  </a:lnTo>
                  <a:lnTo>
                    <a:pt x="421" y="70"/>
                  </a:lnTo>
                  <a:lnTo>
                    <a:pt x="423" y="87"/>
                  </a:lnTo>
                  <a:lnTo>
                    <a:pt x="423" y="94"/>
                  </a:lnTo>
                  <a:lnTo>
                    <a:pt x="421" y="103"/>
                  </a:lnTo>
                  <a:lnTo>
                    <a:pt x="418" y="113"/>
                  </a:lnTo>
                  <a:lnTo>
                    <a:pt x="414" y="126"/>
                  </a:lnTo>
                  <a:lnTo>
                    <a:pt x="408" y="140"/>
                  </a:lnTo>
                  <a:lnTo>
                    <a:pt x="409" y="140"/>
                  </a:lnTo>
                  <a:lnTo>
                    <a:pt x="90" y="792"/>
                  </a:lnTo>
                  <a:lnTo>
                    <a:pt x="85" y="803"/>
                  </a:lnTo>
                  <a:lnTo>
                    <a:pt x="80" y="810"/>
                  </a:lnTo>
                  <a:lnTo>
                    <a:pt x="77" y="815"/>
                  </a:lnTo>
                  <a:lnTo>
                    <a:pt x="73" y="818"/>
                  </a:lnTo>
                  <a:lnTo>
                    <a:pt x="69" y="819"/>
                  </a:lnTo>
                  <a:lnTo>
                    <a:pt x="64" y="820"/>
                  </a:lnTo>
                  <a:lnTo>
                    <a:pt x="58" y="819"/>
                  </a:lnTo>
                  <a:lnTo>
                    <a:pt x="49" y="817"/>
                  </a:lnTo>
                  <a:lnTo>
                    <a:pt x="38" y="814"/>
                  </a:lnTo>
                  <a:lnTo>
                    <a:pt x="27" y="809"/>
                  </a:lnTo>
                  <a:lnTo>
                    <a:pt x="17" y="804"/>
                  </a:lnTo>
                  <a:lnTo>
                    <a:pt x="8" y="798"/>
                  </a:lnTo>
                  <a:lnTo>
                    <a:pt x="2" y="792"/>
                  </a:lnTo>
                  <a:lnTo>
                    <a:pt x="0" y="785"/>
                  </a:lnTo>
                  <a:lnTo>
                    <a:pt x="0" y="781"/>
                  </a:lnTo>
                  <a:lnTo>
                    <a:pt x="1" y="775"/>
                  </a:lnTo>
                  <a:lnTo>
                    <a:pt x="2" y="768"/>
                  </a:lnTo>
                  <a:lnTo>
                    <a:pt x="5" y="761"/>
                  </a:lnTo>
                  <a:lnTo>
                    <a:pt x="7" y="757"/>
                  </a:lnTo>
                  <a:lnTo>
                    <a:pt x="228" y="77"/>
                  </a:lnTo>
                  <a:lnTo>
                    <a:pt x="231" y="68"/>
                  </a:lnTo>
                  <a:lnTo>
                    <a:pt x="240" y="51"/>
                  </a:lnTo>
                  <a:lnTo>
                    <a:pt x="245" y="41"/>
                  </a:lnTo>
                  <a:lnTo>
                    <a:pt x="252" y="32"/>
                  </a:lnTo>
                  <a:lnTo>
                    <a:pt x="260" y="23"/>
                  </a:lnTo>
                  <a:lnTo>
                    <a:pt x="268" y="16"/>
                  </a:lnTo>
                  <a:lnTo>
                    <a:pt x="279" y="9"/>
                  </a:lnTo>
                  <a:lnTo>
                    <a:pt x="292" y="4"/>
                  </a:lnTo>
                  <a:lnTo>
                    <a:pt x="305" y="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4267200" y="4495800"/>
            <a:ext cx="457200" cy="457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895600" y="6222118"/>
            <a:ext cx="3294309" cy="635882"/>
            <a:chOff x="5562600" y="6019800"/>
            <a:chExt cx="3294309" cy="635882"/>
          </a:xfrm>
        </p:grpSpPr>
        <p:sp>
          <p:nvSpPr>
            <p:cNvPr id="71" name="TextBox 70"/>
            <p:cNvSpPr txBox="1"/>
            <p:nvPr/>
          </p:nvSpPr>
          <p:spPr>
            <a:xfrm>
              <a:off x="5562600" y="60198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Flux:</a:t>
              </a:r>
              <a:endParaRPr lang="en-US" sz="3200" baseline="-25000" dirty="0">
                <a:solidFill>
                  <a:srgbClr val="FF0066"/>
                </a:solidFill>
              </a:endParaRPr>
            </a:p>
          </p:txBody>
        </p:sp>
        <p:grpSp>
          <p:nvGrpSpPr>
            <p:cNvPr id="72" name="Group 2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29400" y="6096000"/>
              <a:ext cx="2227509" cy="559682"/>
              <a:chOff x="4353" y="4077"/>
              <a:chExt cx="8935" cy="2245"/>
            </a:xfrm>
            <a:solidFill>
              <a:srgbClr val="FF0066"/>
            </a:solidFill>
          </p:grpSpPr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4353" y="4628"/>
                <a:ext cx="1134" cy="1524"/>
              </a:xfrm>
              <a:custGeom>
                <a:avLst/>
                <a:gdLst/>
                <a:ahLst/>
                <a:cxnLst>
                  <a:cxn ang="0">
                    <a:pos x="481" y="6"/>
                  </a:cxn>
                  <a:cxn ang="0">
                    <a:pos x="580" y="55"/>
                  </a:cxn>
                  <a:cxn ang="0">
                    <a:pos x="653" y="143"/>
                  </a:cxn>
                  <a:cxn ang="0">
                    <a:pos x="706" y="255"/>
                  </a:cxn>
                  <a:cxn ang="0">
                    <a:pos x="765" y="462"/>
                  </a:cxn>
                  <a:cxn ang="0">
                    <a:pos x="790" y="623"/>
                  </a:cxn>
                  <a:cxn ang="0">
                    <a:pos x="793" y="730"/>
                  </a:cxn>
                  <a:cxn ang="0">
                    <a:pos x="925" y="380"/>
                  </a:cxn>
                  <a:cxn ang="0">
                    <a:pos x="1077" y="39"/>
                  </a:cxn>
                  <a:cxn ang="0">
                    <a:pos x="1094" y="24"/>
                  </a:cxn>
                  <a:cxn ang="0">
                    <a:pos x="1120" y="27"/>
                  </a:cxn>
                  <a:cxn ang="0">
                    <a:pos x="1128" y="33"/>
                  </a:cxn>
                  <a:cxn ang="0">
                    <a:pos x="1134" y="45"/>
                  </a:cxn>
                  <a:cxn ang="0">
                    <a:pos x="1120" y="85"/>
                  </a:cxn>
                  <a:cxn ang="0">
                    <a:pos x="1094" y="137"/>
                  </a:cxn>
                  <a:cxn ang="0">
                    <a:pos x="1021" y="298"/>
                  </a:cxn>
                  <a:cxn ang="0">
                    <a:pos x="940" y="496"/>
                  </a:cxn>
                  <a:cxn ang="0">
                    <a:pos x="864" y="702"/>
                  </a:cxn>
                  <a:cxn ang="0">
                    <a:pos x="802" y="891"/>
                  </a:cxn>
                  <a:cxn ang="0">
                    <a:pos x="776" y="1034"/>
                  </a:cxn>
                  <a:cxn ang="0">
                    <a:pos x="751" y="1177"/>
                  </a:cxn>
                  <a:cxn ang="0">
                    <a:pos x="703" y="1384"/>
                  </a:cxn>
                  <a:cxn ang="0">
                    <a:pos x="672" y="1487"/>
                  </a:cxn>
                  <a:cxn ang="0">
                    <a:pos x="636" y="1524"/>
                  </a:cxn>
                  <a:cxn ang="0">
                    <a:pos x="619" y="1515"/>
                  </a:cxn>
                  <a:cxn ang="0">
                    <a:pos x="608" y="1481"/>
                  </a:cxn>
                  <a:cxn ang="0">
                    <a:pos x="616" y="1414"/>
                  </a:cxn>
                  <a:cxn ang="0">
                    <a:pos x="639" y="1305"/>
                  </a:cxn>
                  <a:cxn ang="0">
                    <a:pos x="670" y="1174"/>
                  </a:cxn>
                  <a:cxn ang="0">
                    <a:pos x="703" y="1043"/>
                  </a:cxn>
                  <a:cxn ang="0">
                    <a:pos x="726" y="961"/>
                  </a:cxn>
                  <a:cxn ang="0">
                    <a:pos x="740" y="906"/>
                  </a:cxn>
                  <a:cxn ang="0">
                    <a:pos x="748" y="818"/>
                  </a:cxn>
                  <a:cxn ang="0">
                    <a:pos x="745" y="663"/>
                  </a:cxn>
                  <a:cxn ang="0">
                    <a:pos x="726" y="502"/>
                  </a:cxn>
                  <a:cxn ang="0">
                    <a:pos x="695" y="392"/>
                  </a:cxn>
                  <a:cxn ang="0">
                    <a:pos x="641" y="295"/>
                  </a:cxn>
                  <a:cxn ang="0">
                    <a:pos x="566" y="216"/>
                  </a:cxn>
                  <a:cxn ang="0">
                    <a:pos x="461" y="173"/>
                  </a:cxn>
                  <a:cxn ang="0">
                    <a:pos x="386" y="167"/>
                  </a:cxn>
                  <a:cxn ang="0">
                    <a:pos x="338" y="173"/>
                  </a:cxn>
                  <a:cxn ang="0">
                    <a:pos x="270" y="192"/>
                  </a:cxn>
                  <a:cxn ang="0">
                    <a:pos x="191" y="237"/>
                  </a:cxn>
                  <a:cxn ang="0">
                    <a:pos x="116" y="316"/>
                  </a:cxn>
                  <a:cxn ang="0">
                    <a:pos x="56" y="438"/>
                  </a:cxn>
                  <a:cxn ang="0">
                    <a:pos x="45" y="447"/>
                  </a:cxn>
                  <a:cxn ang="0">
                    <a:pos x="14" y="444"/>
                  </a:cxn>
                  <a:cxn ang="0">
                    <a:pos x="0" y="423"/>
                  </a:cxn>
                  <a:cxn ang="0">
                    <a:pos x="14" y="359"/>
                  </a:cxn>
                  <a:cxn ang="0">
                    <a:pos x="59" y="265"/>
                  </a:cxn>
                  <a:cxn ang="0">
                    <a:pos x="130" y="158"/>
                  </a:cxn>
                  <a:cxn ang="0">
                    <a:pos x="228" y="67"/>
                  </a:cxn>
                  <a:cxn ang="0">
                    <a:pos x="352" y="9"/>
                  </a:cxn>
                </a:cxnLst>
                <a:rect l="0" t="0" r="r" b="b"/>
                <a:pathLst>
                  <a:path w="1134" h="1524">
                    <a:moveTo>
                      <a:pt x="422" y="0"/>
                    </a:moveTo>
                    <a:lnTo>
                      <a:pt x="481" y="6"/>
                    </a:lnTo>
                    <a:lnTo>
                      <a:pt x="535" y="24"/>
                    </a:lnTo>
                    <a:lnTo>
                      <a:pt x="580" y="55"/>
                    </a:lnTo>
                    <a:lnTo>
                      <a:pt x="619" y="94"/>
                    </a:lnTo>
                    <a:lnTo>
                      <a:pt x="653" y="143"/>
                    </a:lnTo>
                    <a:lnTo>
                      <a:pt x="684" y="198"/>
                    </a:lnTo>
                    <a:lnTo>
                      <a:pt x="706" y="255"/>
                    </a:lnTo>
                    <a:lnTo>
                      <a:pt x="743" y="365"/>
                    </a:lnTo>
                    <a:lnTo>
                      <a:pt x="765" y="462"/>
                    </a:lnTo>
                    <a:lnTo>
                      <a:pt x="782" y="550"/>
                    </a:lnTo>
                    <a:lnTo>
                      <a:pt x="790" y="623"/>
                    </a:lnTo>
                    <a:lnTo>
                      <a:pt x="793" y="684"/>
                    </a:lnTo>
                    <a:lnTo>
                      <a:pt x="793" y="730"/>
                    </a:lnTo>
                    <a:lnTo>
                      <a:pt x="858" y="553"/>
                    </a:lnTo>
                    <a:lnTo>
                      <a:pt x="925" y="380"/>
                    </a:lnTo>
                    <a:lnTo>
                      <a:pt x="999" y="207"/>
                    </a:lnTo>
                    <a:lnTo>
                      <a:pt x="1077" y="39"/>
                    </a:lnTo>
                    <a:lnTo>
                      <a:pt x="1089" y="27"/>
                    </a:lnTo>
                    <a:lnTo>
                      <a:pt x="1094" y="24"/>
                    </a:lnTo>
                    <a:lnTo>
                      <a:pt x="1114" y="24"/>
                    </a:lnTo>
                    <a:lnTo>
                      <a:pt x="1120" y="27"/>
                    </a:lnTo>
                    <a:lnTo>
                      <a:pt x="1125" y="27"/>
                    </a:lnTo>
                    <a:lnTo>
                      <a:pt x="1128" y="33"/>
                    </a:lnTo>
                    <a:lnTo>
                      <a:pt x="1134" y="36"/>
                    </a:lnTo>
                    <a:lnTo>
                      <a:pt x="1134" y="45"/>
                    </a:lnTo>
                    <a:lnTo>
                      <a:pt x="1131" y="61"/>
                    </a:lnTo>
                    <a:lnTo>
                      <a:pt x="1120" y="85"/>
                    </a:lnTo>
                    <a:lnTo>
                      <a:pt x="1105" y="112"/>
                    </a:lnTo>
                    <a:lnTo>
                      <a:pt x="1094" y="137"/>
                    </a:lnTo>
                    <a:lnTo>
                      <a:pt x="1060" y="213"/>
                    </a:lnTo>
                    <a:lnTo>
                      <a:pt x="1021" y="298"/>
                    </a:lnTo>
                    <a:lnTo>
                      <a:pt x="982" y="395"/>
                    </a:lnTo>
                    <a:lnTo>
                      <a:pt x="940" y="496"/>
                    </a:lnTo>
                    <a:lnTo>
                      <a:pt x="900" y="599"/>
                    </a:lnTo>
                    <a:lnTo>
                      <a:pt x="864" y="702"/>
                    </a:lnTo>
                    <a:lnTo>
                      <a:pt x="830" y="800"/>
                    </a:lnTo>
                    <a:lnTo>
                      <a:pt x="802" y="891"/>
                    </a:lnTo>
                    <a:lnTo>
                      <a:pt x="785" y="982"/>
                    </a:lnTo>
                    <a:lnTo>
                      <a:pt x="776" y="1034"/>
                    </a:lnTo>
                    <a:lnTo>
                      <a:pt x="765" y="1098"/>
                    </a:lnTo>
                    <a:lnTo>
                      <a:pt x="751" y="1177"/>
                    </a:lnTo>
                    <a:lnTo>
                      <a:pt x="731" y="1274"/>
                    </a:lnTo>
                    <a:lnTo>
                      <a:pt x="703" y="1384"/>
                    </a:lnTo>
                    <a:lnTo>
                      <a:pt x="686" y="1442"/>
                    </a:lnTo>
                    <a:lnTo>
                      <a:pt x="672" y="1487"/>
                    </a:lnTo>
                    <a:lnTo>
                      <a:pt x="655" y="1515"/>
                    </a:lnTo>
                    <a:lnTo>
                      <a:pt x="636" y="1524"/>
                    </a:lnTo>
                    <a:lnTo>
                      <a:pt x="627" y="1521"/>
                    </a:lnTo>
                    <a:lnTo>
                      <a:pt x="619" y="1515"/>
                    </a:lnTo>
                    <a:lnTo>
                      <a:pt x="608" y="1496"/>
                    </a:lnTo>
                    <a:lnTo>
                      <a:pt x="608" y="1481"/>
                    </a:lnTo>
                    <a:lnTo>
                      <a:pt x="610" y="1454"/>
                    </a:lnTo>
                    <a:lnTo>
                      <a:pt x="616" y="1414"/>
                    </a:lnTo>
                    <a:lnTo>
                      <a:pt x="627" y="1366"/>
                    </a:lnTo>
                    <a:lnTo>
                      <a:pt x="639" y="1305"/>
                    </a:lnTo>
                    <a:lnTo>
                      <a:pt x="653" y="1241"/>
                    </a:lnTo>
                    <a:lnTo>
                      <a:pt x="670" y="1174"/>
                    </a:lnTo>
                    <a:lnTo>
                      <a:pt x="686" y="1110"/>
                    </a:lnTo>
                    <a:lnTo>
                      <a:pt x="703" y="1043"/>
                    </a:lnTo>
                    <a:lnTo>
                      <a:pt x="720" y="985"/>
                    </a:lnTo>
                    <a:lnTo>
                      <a:pt x="726" y="961"/>
                    </a:lnTo>
                    <a:lnTo>
                      <a:pt x="734" y="937"/>
                    </a:lnTo>
                    <a:lnTo>
                      <a:pt x="740" y="906"/>
                    </a:lnTo>
                    <a:lnTo>
                      <a:pt x="745" y="867"/>
                    </a:lnTo>
                    <a:lnTo>
                      <a:pt x="748" y="818"/>
                    </a:lnTo>
                    <a:lnTo>
                      <a:pt x="748" y="712"/>
                    </a:lnTo>
                    <a:lnTo>
                      <a:pt x="745" y="663"/>
                    </a:lnTo>
                    <a:lnTo>
                      <a:pt x="743" y="611"/>
                    </a:lnTo>
                    <a:lnTo>
                      <a:pt x="726" y="502"/>
                    </a:lnTo>
                    <a:lnTo>
                      <a:pt x="712" y="447"/>
                    </a:lnTo>
                    <a:lnTo>
                      <a:pt x="695" y="392"/>
                    </a:lnTo>
                    <a:lnTo>
                      <a:pt x="670" y="341"/>
                    </a:lnTo>
                    <a:lnTo>
                      <a:pt x="641" y="295"/>
                    </a:lnTo>
                    <a:lnTo>
                      <a:pt x="608" y="252"/>
                    </a:lnTo>
                    <a:lnTo>
                      <a:pt x="566" y="216"/>
                    </a:lnTo>
                    <a:lnTo>
                      <a:pt x="518" y="192"/>
                    </a:lnTo>
                    <a:lnTo>
                      <a:pt x="461" y="173"/>
                    </a:lnTo>
                    <a:lnTo>
                      <a:pt x="397" y="167"/>
                    </a:lnTo>
                    <a:lnTo>
                      <a:pt x="386" y="167"/>
                    </a:lnTo>
                    <a:lnTo>
                      <a:pt x="366" y="170"/>
                    </a:lnTo>
                    <a:lnTo>
                      <a:pt x="338" y="173"/>
                    </a:lnTo>
                    <a:lnTo>
                      <a:pt x="307" y="179"/>
                    </a:lnTo>
                    <a:lnTo>
                      <a:pt x="270" y="192"/>
                    </a:lnTo>
                    <a:lnTo>
                      <a:pt x="231" y="210"/>
                    </a:lnTo>
                    <a:lnTo>
                      <a:pt x="191" y="237"/>
                    </a:lnTo>
                    <a:lnTo>
                      <a:pt x="152" y="271"/>
                    </a:lnTo>
                    <a:lnTo>
                      <a:pt x="116" y="316"/>
                    </a:lnTo>
                    <a:lnTo>
                      <a:pt x="82" y="371"/>
                    </a:lnTo>
                    <a:lnTo>
                      <a:pt x="56" y="438"/>
                    </a:lnTo>
                    <a:lnTo>
                      <a:pt x="51" y="435"/>
                    </a:lnTo>
                    <a:lnTo>
                      <a:pt x="45" y="447"/>
                    </a:lnTo>
                    <a:lnTo>
                      <a:pt x="28" y="447"/>
                    </a:lnTo>
                    <a:lnTo>
                      <a:pt x="14" y="444"/>
                    </a:lnTo>
                    <a:lnTo>
                      <a:pt x="3" y="438"/>
                    </a:lnTo>
                    <a:lnTo>
                      <a:pt x="0" y="423"/>
                    </a:lnTo>
                    <a:lnTo>
                      <a:pt x="3" y="398"/>
                    </a:lnTo>
                    <a:lnTo>
                      <a:pt x="14" y="359"/>
                    </a:lnTo>
                    <a:lnTo>
                      <a:pt x="34" y="316"/>
                    </a:lnTo>
                    <a:lnTo>
                      <a:pt x="59" y="265"/>
                    </a:lnTo>
                    <a:lnTo>
                      <a:pt x="90" y="213"/>
                    </a:lnTo>
                    <a:lnTo>
                      <a:pt x="130" y="158"/>
                    </a:lnTo>
                    <a:lnTo>
                      <a:pt x="177" y="109"/>
                    </a:lnTo>
                    <a:lnTo>
                      <a:pt x="228" y="67"/>
                    </a:lnTo>
                    <a:lnTo>
                      <a:pt x="287" y="30"/>
                    </a:lnTo>
                    <a:lnTo>
                      <a:pt x="352" y="9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5506" y="4902"/>
                <a:ext cx="464" cy="1101"/>
              </a:xfrm>
              <a:custGeom>
                <a:avLst/>
                <a:gdLst/>
                <a:ahLst/>
                <a:cxnLst>
                  <a:cxn ang="0">
                    <a:pos x="267" y="368"/>
                  </a:cxn>
                  <a:cxn ang="0">
                    <a:pos x="335" y="419"/>
                  </a:cxn>
                  <a:cxn ang="0">
                    <a:pos x="363" y="501"/>
                  </a:cxn>
                  <a:cxn ang="0">
                    <a:pos x="357" y="553"/>
                  </a:cxn>
                  <a:cxn ang="0">
                    <a:pos x="332" y="632"/>
                  </a:cxn>
                  <a:cxn ang="0">
                    <a:pos x="293" y="739"/>
                  </a:cxn>
                  <a:cxn ang="0">
                    <a:pos x="234" y="891"/>
                  </a:cxn>
                  <a:cxn ang="0">
                    <a:pos x="211" y="997"/>
                  </a:cxn>
                  <a:cxn ang="0">
                    <a:pos x="217" y="1040"/>
                  </a:cxn>
                  <a:cxn ang="0">
                    <a:pos x="248" y="1055"/>
                  </a:cxn>
                  <a:cxn ang="0">
                    <a:pos x="321" y="1022"/>
                  </a:cxn>
                  <a:cxn ang="0">
                    <a:pos x="386" y="924"/>
                  </a:cxn>
                  <a:cxn ang="0">
                    <a:pos x="414" y="848"/>
                  </a:cxn>
                  <a:cxn ang="0">
                    <a:pos x="419" y="839"/>
                  </a:cxn>
                  <a:cxn ang="0">
                    <a:pos x="433" y="830"/>
                  </a:cxn>
                  <a:cxn ang="0">
                    <a:pos x="453" y="833"/>
                  </a:cxn>
                  <a:cxn ang="0">
                    <a:pos x="464" y="842"/>
                  </a:cxn>
                  <a:cxn ang="0">
                    <a:pos x="462" y="866"/>
                  </a:cxn>
                  <a:cxn ang="0">
                    <a:pos x="442" y="927"/>
                  </a:cxn>
                  <a:cxn ang="0">
                    <a:pos x="400" y="1003"/>
                  </a:cxn>
                  <a:cxn ang="0">
                    <a:pos x="335" y="1073"/>
                  </a:cxn>
                  <a:cxn ang="0">
                    <a:pos x="245" y="1101"/>
                  </a:cxn>
                  <a:cxn ang="0">
                    <a:pos x="158" y="1073"/>
                  </a:cxn>
                  <a:cxn ang="0">
                    <a:pos x="107" y="1003"/>
                  </a:cxn>
                  <a:cxn ang="0">
                    <a:pos x="104" y="924"/>
                  </a:cxn>
                  <a:cxn ang="0">
                    <a:pos x="208" y="629"/>
                  </a:cxn>
                  <a:cxn ang="0">
                    <a:pos x="239" y="550"/>
                  </a:cxn>
                  <a:cxn ang="0">
                    <a:pos x="253" y="501"/>
                  </a:cxn>
                  <a:cxn ang="0">
                    <a:pos x="256" y="465"/>
                  </a:cxn>
                  <a:cxn ang="0">
                    <a:pos x="245" y="419"/>
                  </a:cxn>
                  <a:cxn ang="0">
                    <a:pos x="220" y="407"/>
                  </a:cxn>
                  <a:cxn ang="0">
                    <a:pos x="161" y="428"/>
                  </a:cxn>
                  <a:cxn ang="0">
                    <a:pos x="104" y="492"/>
                  </a:cxn>
                  <a:cxn ang="0">
                    <a:pos x="57" y="608"/>
                  </a:cxn>
                  <a:cxn ang="0">
                    <a:pos x="51" y="623"/>
                  </a:cxn>
                  <a:cxn ang="0">
                    <a:pos x="40" y="632"/>
                  </a:cxn>
                  <a:cxn ang="0">
                    <a:pos x="14" y="629"/>
                  </a:cxn>
                  <a:cxn ang="0">
                    <a:pos x="0" y="620"/>
                  </a:cxn>
                  <a:cxn ang="0">
                    <a:pos x="3" y="596"/>
                  </a:cxn>
                  <a:cxn ang="0">
                    <a:pos x="23" y="535"/>
                  </a:cxn>
                  <a:cxn ang="0">
                    <a:pos x="68" y="456"/>
                  </a:cxn>
                  <a:cxn ang="0">
                    <a:pos x="132" y="389"/>
                  </a:cxn>
                  <a:cxn ang="0">
                    <a:pos x="222" y="362"/>
                  </a:cxn>
                  <a:cxn ang="0">
                    <a:pos x="383" y="3"/>
                  </a:cxn>
                  <a:cxn ang="0">
                    <a:pos x="414" y="30"/>
                  </a:cxn>
                  <a:cxn ang="0">
                    <a:pos x="422" y="60"/>
                  </a:cxn>
                  <a:cxn ang="0">
                    <a:pos x="417" y="97"/>
                  </a:cxn>
                  <a:cxn ang="0">
                    <a:pos x="369" y="146"/>
                  </a:cxn>
                  <a:cxn ang="0">
                    <a:pos x="310" y="149"/>
                  </a:cxn>
                  <a:cxn ang="0">
                    <a:pos x="279" y="112"/>
                  </a:cxn>
                  <a:cxn ang="0">
                    <a:pos x="284" y="54"/>
                  </a:cxn>
                  <a:cxn ang="0">
                    <a:pos x="329" y="6"/>
                  </a:cxn>
                </a:cxnLst>
                <a:rect l="0" t="0" r="r" b="b"/>
                <a:pathLst>
                  <a:path w="464" h="1101">
                    <a:moveTo>
                      <a:pt x="222" y="362"/>
                    </a:moveTo>
                    <a:lnTo>
                      <a:pt x="267" y="368"/>
                    </a:lnTo>
                    <a:lnTo>
                      <a:pt x="307" y="389"/>
                    </a:lnTo>
                    <a:lnTo>
                      <a:pt x="335" y="419"/>
                    </a:lnTo>
                    <a:lnTo>
                      <a:pt x="355" y="459"/>
                    </a:lnTo>
                    <a:lnTo>
                      <a:pt x="363" y="501"/>
                    </a:lnTo>
                    <a:lnTo>
                      <a:pt x="360" y="529"/>
                    </a:lnTo>
                    <a:lnTo>
                      <a:pt x="357" y="553"/>
                    </a:lnTo>
                    <a:lnTo>
                      <a:pt x="352" y="568"/>
                    </a:lnTo>
                    <a:lnTo>
                      <a:pt x="332" y="632"/>
                    </a:lnTo>
                    <a:lnTo>
                      <a:pt x="304" y="705"/>
                    </a:lnTo>
                    <a:lnTo>
                      <a:pt x="293" y="739"/>
                    </a:lnTo>
                    <a:lnTo>
                      <a:pt x="284" y="760"/>
                    </a:lnTo>
                    <a:lnTo>
                      <a:pt x="234" y="891"/>
                    </a:lnTo>
                    <a:lnTo>
                      <a:pt x="217" y="946"/>
                    </a:lnTo>
                    <a:lnTo>
                      <a:pt x="211" y="997"/>
                    </a:lnTo>
                    <a:lnTo>
                      <a:pt x="211" y="1022"/>
                    </a:lnTo>
                    <a:lnTo>
                      <a:pt x="217" y="1040"/>
                    </a:lnTo>
                    <a:lnTo>
                      <a:pt x="228" y="1052"/>
                    </a:lnTo>
                    <a:lnTo>
                      <a:pt x="248" y="1055"/>
                    </a:lnTo>
                    <a:lnTo>
                      <a:pt x="284" y="1046"/>
                    </a:lnTo>
                    <a:lnTo>
                      <a:pt x="321" y="1022"/>
                    </a:lnTo>
                    <a:lnTo>
                      <a:pt x="357" y="982"/>
                    </a:lnTo>
                    <a:lnTo>
                      <a:pt x="386" y="924"/>
                    </a:lnTo>
                    <a:lnTo>
                      <a:pt x="411" y="854"/>
                    </a:lnTo>
                    <a:lnTo>
                      <a:pt x="414" y="848"/>
                    </a:lnTo>
                    <a:lnTo>
                      <a:pt x="417" y="845"/>
                    </a:lnTo>
                    <a:lnTo>
                      <a:pt x="419" y="839"/>
                    </a:lnTo>
                    <a:lnTo>
                      <a:pt x="422" y="836"/>
                    </a:lnTo>
                    <a:lnTo>
                      <a:pt x="433" y="830"/>
                    </a:lnTo>
                    <a:lnTo>
                      <a:pt x="447" y="830"/>
                    </a:lnTo>
                    <a:lnTo>
                      <a:pt x="453" y="833"/>
                    </a:lnTo>
                    <a:lnTo>
                      <a:pt x="456" y="833"/>
                    </a:lnTo>
                    <a:lnTo>
                      <a:pt x="464" y="842"/>
                    </a:lnTo>
                    <a:lnTo>
                      <a:pt x="464" y="851"/>
                    </a:lnTo>
                    <a:lnTo>
                      <a:pt x="462" y="866"/>
                    </a:lnTo>
                    <a:lnTo>
                      <a:pt x="453" y="894"/>
                    </a:lnTo>
                    <a:lnTo>
                      <a:pt x="442" y="927"/>
                    </a:lnTo>
                    <a:lnTo>
                      <a:pt x="422" y="964"/>
                    </a:lnTo>
                    <a:lnTo>
                      <a:pt x="400" y="1003"/>
                    </a:lnTo>
                    <a:lnTo>
                      <a:pt x="369" y="1043"/>
                    </a:lnTo>
                    <a:lnTo>
                      <a:pt x="335" y="1073"/>
                    </a:lnTo>
                    <a:lnTo>
                      <a:pt x="293" y="1092"/>
                    </a:lnTo>
                    <a:lnTo>
                      <a:pt x="245" y="1101"/>
                    </a:lnTo>
                    <a:lnTo>
                      <a:pt x="197" y="1095"/>
                    </a:lnTo>
                    <a:lnTo>
                      <a:pt x="158" y="1073"/>
                    </a:lnTo>
                    <a:lnTo>
                      <a:pt x="127" y="1043"/>
                    </a:lnTo>
                    <a:lnTo>
                      <a:pt x="107" y="1003"/>
                    </a:lnTo>
                    <a:lnTo>
                      <a:pt x="99" y="961"/>
                    </a:lnTo>
                    <a:lnTo>
                      <a:pt x="104" y="924"/>
                    </a:lnTo>
                    <a:lnTo>
                      <a:pt x="113" y="891"/>
                    </a:lnTo>
                    <a:lnTo>
                      <a:pt x="208" y="629"/>
                    </a:lnTo>
                    <a:lnTo>
                      <a:pt x="225" y="584"/>
                    </a:lnTo>
                    <a:lnTo>
                      <a:pt x="239" y="550"/>
                    </a:lnTo>
                    <a:lnTo>
                      <a:pt x="248" y="523"/>
                    </a:lnTo>
                    <a:lnTo>
                      <a:pt x="253" y="501"/>
                    </a:lnTo>
                    <a:lnTo>
                      <a:pt x="256" y="483"/>
                    </a:lnTo>
                    <a:lnTo>
                      <a:pt x="256" y="465"/>
                    </a:lnTo>
                    <a:lnTo>
                      <a:pt x="253" y="438"/>
                    </a:lnTo>
                    <a:lnTo>
                      <a:pt x="245" y="419"/>
                    </a:lnTo>
                    <a:lnTo>
                      <a:pt x="234" y="410"/>
                    </a:lnTo>
                    <a:lnTo>
                      <a:pt x="220" y="407"/>
                    </a:lnTo>
                    <a:lnTo>
                      <a:pt x="189" y="413"/>
                    </a:lnTo>
                    <a:lnTo>
                      <a:pt x="161" y="428"/>
                    </a:lnTo>
                    <a:lnTo>
                      <a:pt x="130" y="453"/>
                    </a:lnTo>
                    <a:lnTo>
                      <a:pt x="104" y="492"/>
                    </a:lnTo>
                    <a:lnTo>
                      <a:pt x="79" y="544"/>
                    </a:lnTo>
                    <a:lnTo>
                      <a:pt x="57" y="608"/>
                    </a:lnTo>
                    <a:lnTo>
                      <a:pt x="54" y="617"/>
                    </a:lnTo>
                    <a:lnTo>
                      <a:pt x="51" y="623"/>
                    </a:lnTo>
                    <a:lnTo>
                      <a:pt x="45" y="629"/>
                    </a:lnTo>
                    <a:lnTo>
                      <a:pt x="40" y="632"/>
                    </a:lnTo>
                    <a:lnTo>
                      <a:pt x="20" y="632"/>
                    </a:lnTo>
                    <a:lnTo>
                      <a:pt x="14" y="629"/>
                    </a:lnTo>
                    <a:lnTo>
                      <a:pt x="9" y="629"/>
                    </a:lnTo>
                    <a:lnTo>
                      <a:pt x="0" y="620"/>
                    </a:lnTo>
                    <a:lnTo>
                      <a:pt x="0" y="611"/>
                    </a:lnTo>
                    <a:lnTo>
                      <a:pt x="3" y="596"/>
                    </a:lnTo>
                    <a:lnTo>
                      <a:pt x="12" y="568"/>
                    </a:lnTo>
                    <a:lnTo>
                      <a:pt x="23" y="535"/>
                    </a:lnTo>
                    <a:lnTo>
                      <a:pt x="42" y="495"/>
                    </a:lnTo>
                    <a:lnTo>
                      <a:pt x="68" y="456"/>
                    </a:lnTo>
                    <a:lnTo>
                      <a:pt x="99" y="419"/>
                    </a:lnTo>
                    <a:lnTo>
                      <a:pt x="132" y="389"/>
                    </a:lnTo>
                    <a:lnTo>
                      <a:pt x="175" y="371"/>
                    </a:lnTo>
                    <a:lnTo>
                      <a:pt x="222" y="362"/>
                    </a:lnTo>
                    <a:close/>
                    <a:moveTo>
                      <a:pt x="360" y="0"/>
                    </a:moveTo>
                    <a:lnTo>
                      <a:pt x="383" y="3"/>
                    </a:lnTo>
                    <a:lnTo>
                      <a:pt x="402" y="15"/>
                    </a:lnTo>
                    <a:lnTo>
                      <a:pt x="414" y="30"/>
                    </a:lnTo>
                    <a:lnTo>
                      <a:pt x="419" y="45"/>
                    </a:lnTo>
                    <a:lnTo>
                      <a:pt x="422" y="60"/>
                    </a:lnTo>
                    <a:lnTo>
                      <a:pt x="422" y="64"/>
                    </a:lnTo>
                    <a:lnTo>
                      <a:pt x="417" y="97"/>
                    </a:lnTo>
                    <a:lnTo>
                      <a:pt x="397" y="124"/>
                    </a:lnTo>
                    <a:lnTo>
                      <a:pt x="369" y="146"/>
                    </a:lnTo>
                    <a:lnTo>
                      <a:pt x="338" y="155"/>
                    </a:lnTo>
                    <a:lnTo>
                      <a:pt x="310" y="149"/>
                    </a:lnTo>
                    <a:lnTo>
                      <a:pt x="290" y="133"/>
                    </a:lnTo>
                    <a:lnTo>
                      <a:pt x="279" y="112"/>
                    </a:lnTo>
                    <a:lnTo>
                      <a:pt x="276" y="88"/>
                    </a:lnTo>
                    <a:lnTo>
                      <a:pt x="284" y="54"/>
                    </a:lnTo>
                    <a:lnTo>
                      <a:pt x="304" y="24"/>
                    </a:lnTo>
                    <a:lnTo>
                      <a:pt x="329" y="6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6032" y="4902"/>
                <a:ext cx="667" cy="1420"/>
              </a:xfrm>
              <a:custGeom>
                <a:avLst/>
                <a:gdLst/>
                <a:ahLst/>
                <a:cxnLst>
                  <a:cxn ang="0">
                    <a:pos x="492" y="371"/>
                  </a:cxn>
                  <a:cxn ang="0">
                    <a:pos x="563" y="407"/>
                  </a:cxn>
                  <a:cxn ang="0">
                    <a:pos x="605" y="474"/>
                  </a:cxn>
                  <a:cxn ang="0">
                    <a:pos x="608" y="547"/>
                  </a:cxn>
                  <a:cxn ang="0">
                    <a:pos x="467" y="1162"/>
                  </a:cxn>
                  <a:cxn ang="0">
                    <a:pos x="419" y="1274"/>
                  </a:cxn>
                  <a:cxn ang="0">
                    <a:pos x="346" y="1353"/>
                  </a:cxn>
                  <a:cxn ang="0">
                    <a:pos x="262" y="1399"/>
                  </a:cxn>
                  <a:cxn ang="0">
                    <a:pos x="186" y="1417"/>
                  </a:cxn>
                  <a:cxn ang="0">
                    <a:pos x="101" y="1414"/>
                  </a:cxn>
                  <a:cxn ang="0">
                    <a:pos x="28" y="1381"/>
                  </a:cxn>
                  <a:cxn ang="0">
                    <a:pos x="0" y="1314"/>
                  </a:cxn>
                  <a:cxn ang="0">
                    <a:pos x="26" y="1247"/>
                  </a:cxn>
                  <a:cxn ang="0">
                    <a:pos x="87" y="1219"/>
                  </a:cxn>
                  <a:cxn ang="0">
                    <a:pos x="127" y="1235"/>
                  </a:cxn>
                  <a:cxn ang="0">
                    <a:pos x="144" y="1280"/>
                  </a:cxn>
                  <a:cxn ang="0">
                    <a:pos x="132" y="1320"/>
                  </a:cxn>
                  <a:cxn ang="0">
                    <a:pos x="93" y="1359"/>
                  </a:cxn>
                  <a:cxn ang="0">
                    <a:pos x="146" y="1371"/>
                  </a:cxn>
                  <a:cxn ang="0">
                    <a:pos x="234" y="1344"/>
                  </a:cxn>
                  <a:cxn ang="0">
                    <a:pos x="304" y="1268"/>
                  </a:cxn>
                  <a:cxn ang="0">
                    <a:pos x="343" y="1165"/>
                  </a:cxn>
                  <a:cxn ang="0">
                    <a:pos x="492" y="514"/>
                  </a:cxn>
                  <a:cxn ang="0">
                    <a:pos x="492" y="453"/>
                  </a:cxn>
                  <a:cxn ang="0">
                    <a:pos x="467" y="413"/>
                  </a:cxn>
                  <a:cxn ang="0">
                    <a:pos x="400" y="416"/>
                  </a:cxn>
                  <a:cxn ang="0">
                    <a:pos x="321" y="471"/>
                  </a:cxn>
                  <a:cxn ang="0">
                    <a:pos x="262" y="556"/>
                  </a:cxn>
                  <a:cxn ang="0">
                    <a:pos x="231" y="626"/>
                  </a:cxn>
                  <a:cxn ang="0">
                    <a:pos x="222" y="632"/>
                  </a:cxn>
                  <a:cxn ang="0">
                    <a:pos x="200" y="635"/>
                  </a:cxn>
                  <a:cxn ang="0">
                    <a:pos x="189" y="632"/>
                  </a:cxn>
                  <a:cxn ang="0">
                    <a:pos x="180" y="614"/>
                  </a:cxn>
                  <a:cxn ang="0">
                    <a:pos x="194" y="571"/>
                  </a:cxn>
                  <a:cxn ang="0">
                    <a:pos x="236" y="501"/>
                  </a:cxn>
                  <a:cxn ang="0">
                    <a:pos x="304" y="422"/>
                  </a:cxn>
                  <a:cxn ang="0">
                    <a:pos x="394" y="374"/>
                  </a:cxn>
                  <a:cxn ang="0">
                    <a:pos x="605" y="0"/>
                  </a:cxn>
                  <a:cxn ang="0">
                    <a:pos x="653" y="18"/>
                  </a:cxn>
                  <a:cxn ang="0">
                    <a:pos x="667" y="60"/>
                  </a:cxn>
                  <a:cxn ang="0">
                    <a:pos x="658" y="97"/>
                  </a:cxn>
                  <a:cxn ang="0">
                    <a:pos x="613" y="149"/>
                  </a:cxn>
                  <a:cxn ang="0">
                    <a:pos x="560" y="152"/>
                  </a:cxn>
                  <a:cxn ang="0">
                    <a:pos x="529" y="124"/>
                  </a:cxn>
                  <a:cxn ang="0">
                    <a:pos x="520" y="88"/>
                  </a:cxn>
                  <a:cxn ang="0">
                    <a:pos x="546" y="27"/>
                  </a:cxn>
                  <a:cxn ang="0">
                    <a:pos x="605" y="0"/>
                  </a:cxn>
                </a:cxnLst>
                <a:rect l="0" t="0" r="r" b="b"/>
                <a:pathLst>
                  <a:path w="667" h="1420">
                    <a:moveTo>
                      <a:pt x="447" y="365"/>
                    </a:moveTo>
                    <a:lnTo>
                      <a:pt x="492" y="371"/>
                    </a:lnTo>
                    <a:lnTo>
                      <a:pt x="532" y="383"/>
                    </a:lnTo>
                    <a:lnTo>
                      <a:pt x="563" y="407"/>
                    </a:lnTo>
                    <a:lnTo>
                      <a:pt x="588" y="438"/>
                    </a:lnTo>
                    <a:lnTo>
                      <a:pt x="605" y="474"/>
                    </a:lnTo>
                    <a:lnTo>
                      <a:pt x="610" y="517"/>
                    </a:lnTo>
                    <a:lnTo>
                      <a:pt x="608" y="547"/>
                    </a:lnTo>
                    <a:lnTo>
                      <a:pt x="605" y="574"/>
                    </a:lnTo>
                    <a:lnTo>
                      <a:pt x="467" y="1162"/>
                    </a:lnTo>
                    <a:lnTo>
                      <a:pt x="447" y="1222"/>
                    </a:lnTo>
                    <a:lnTo>
                      <a:pt x="419" y="1274"/>
                    </a:lnTo>
                    <a:lnTo>
                      <a:pt x="385" y="1317"/>
                    </a:lnTo>
                    <a:lnTo>
                      <a:pt x="346" y="1353"/>
                    </a:lnTo>
                    <a:lnTo>
                      <a:pt x="304" y="1378"/>
                    </a:lnTo>
                    <a:lnTo>
                      <a:pt x="262" y="1399"/>
                    </a:lnTo>
                    <a:lnTo>
                      <a:pt x="222" y="1411"/>
                    </a:lnTo>
                    <a:lnTo>
                      <a:pt x="186" y="1417"/>
                    </a:lnTo>
                    <a:lnTo>
                      <a:pt x="152" y="1420"/>
                    </a:lnTo>
                    <a:lnTo>
                      <a:pt x="101" y="1414"/>
                    </a:lnTo>
                    <a:lnTo>
                      <a:pt x="59" y="1402"/>
                    </a:lnTo>
                    <a:lnTo>
                      <a:pt x="28" y="1381"/>
                    </a:lnTo>
                    <a:lnTo>
                      <a:pt x="9" y="1350"/>
                    </a:lnTo>
                    <a:lnTo>
                      <a:pt x="0" y="1314"/>
                    </a:lnTo>
                    <a:lnTo>
                      <a:pt x="6" y="1277"/>
                    </a:lnTo>
                    <a:lnTo>
                      <a:pt x="26" y="1247"/>
                    </a:lnTo>
                    <a:lnTo>
                      <a:pt x="54" y="1225"/>
                    </a:lnTo>
                    <a:lnTo>
                      <a:pt x="87" y="1219"/>
                    </a:lnTo>
                    <a:lnTo>
                      <a:pt x="107" y="1222"/>
                    </a:lnTo>
                    <a:lnTo>
                      <a:pt x="127" y="1235"/>
                    </a:lnTo>
                    <a:lnTo>
                      <a:pt x="138" y="1253"/>
                    </a:lnTo>
                    <a:lnTo>
                      <a:pt x="144" y="1280"/>
                    </a:lnTo>
                    <a:lnTo>
                      <a:pt x="141" y="1298"/>
                    </a:lnTo>
                    <a:lnTo>
                      <a:pt x="132" y="1320"/>
                    </a:lnTo>
                    <a:lnTo>
                      <a:pt x="118" y="1341"/>
                    </a:lnTo>
                    <a:lnTo>
                      <a:pt x="93" y="1359"/>
                    </a:lnTo>
                    <a:lnTo>
                      <a:pt x="118" y="1368"/>
                    </a:lnTo>
                    <a:lnTo>
                      <a:pt x="146" y="1371"/>
                    </a:lnTo>
                    <a:lnTo>
                      <a:pt x="191" y="1365"/>
                    </a:lnTo>
                    <a:lnTo>
                      <a:pt x="234" y="1344"/>
                    </a:lnTo>
                    <a:lnTo>
                      <a:pt x="270" y="1311"/>
                    </a:lnTo>
                    <a:lnTo>
                      <a:pt x="304" y="1268"/>
                    </a:lnTo>
                    <a:lnTo>
                      <a:pt x="326" y="1219"/>
                    </a:lnTo>
                    <a:lnTo>
                      <a:pt x="343" y="1165"/>
                    </a:lnTo>
                    <a:lnTo>
                      <a:pt x="492" y="538"/>
                    </a:lnTo>
                    <a:lnTo>
                      <a:pt x="492" y="514"/>
                    </a:lnTo>
                    <a:lnTo>
                      <a:pt x="495" y="486"/>
                    </a:lnTo>
                    <a:lnTo>
                      <a:pt x="492" y="453"/>
                    </a:lnTo>
                    <a:lnTo>
                      <a:pt x="484" y="428"/>
                    </a:lnTo>
                    <a:lnTo>
                      <a:pt x="467" y="413"/>
                    </a:lnTo>
                    <a:lnTo>
                      <a:pt x="445" y="407"/>
                    </a:lnTo>
                    <a:lnTo>
                      <a:pt x="400" y="416"/>
                    </a:lnTo>
                    <a:lnTo>
                      <a:pt x="360" y="438"/>
                    </a:lnTo>
                    <a:lnTo>
                      <a:pt x="321" y="471"/>
                    </a:lnTo>
                    <a:lnTo>
                      <a:pt x="290" y="511"/>
                    </a:lnTo>
                    <a:lnTo>
                      <a:pt x="262" y="556"/>
                    </a:lnTo>
                    <a:lnTo>
                      <a:pt x="234" y="617"/>
                    </a:lnTo>
                    <a:lnTo>
                      <a:pt x="231" y="626"/>
                    </a:lnTo>
                    <a:lnTo>
                      <a:pt x="225" y="629"/>
                    </a:lnTo>
                    <a:lnTo>
                      <a:pt x="222" y="632"/>
                    </a:lnTo>
                    <a:lnTo>
                      <a:pt x="217" y="635"/>
                    </a:lnTo>
                    <a:lnTo>
                      <a:pt x="200" y="635"/>
                    </a:lnTo>
                    <a:lnTo>
                      <a:pt x="194" y="632"/>
                    </a:lnTo>
                    <a:lnTo>
                      <a:pt x="189" y="632"/>
                    </a:lnTo>
                    <a:lnTo>
                      <a:pt x="180" y="623"/>
                    </a:lnTo>
                    <a:lnTo>
                      <a:pt x="180" y="614"/>
                    </a:lnTo>
                    <a:lnTo>
                      <a:pt x="183" y="599"/>
                    </a:lnTo>
                    <a:lnTo>
                      <a:pt x="194" y="571"/>
                    </a:lnTo>
                    <a:lnTo>
                      <a:pt x="211" y="538"/>
                    </a:lnTo>
                    <a:lnTo>
                      <a:pt x="236" y="501"/>
                    </a:lnTo>
                    <a:lnTo>
                      <a:pt x="267" y="462"/>
                    </a:lnTo>
                    <a:lnTo>
                      <a:pt x="304" y="422"/>
                    </a:lnTo>
                    <a:lnTo>
                      <a:pt x="346" y="392"/>
                    </a:lnTo>
                    <a:lnTo>
                      <a:pt x="394" y="374"/>
                    </a:lnTo>
                    <a:lnTo>
                      <a:pt x="447" y="365"/>
                    </a:lnTo>
                    <a:close/>
                    <a:moveTo>
                      <a:pt x="605" y="0"/>
                    </a:moveTo>
                    <a:lnTo>
                      <a:pt x="633" y="6"/>
                    </a:lnTo>
                    <a:lnTo>
                      <a:pt x="653" y="18"/>
                    </a:lnTo>
                    <a:lnTo>
                      <a:pt x="664" y="39"/>
                    </a:lnTo>
                    <a:lnTo>
                      <a:pt x="667" y="60"/>
                    </a:lnTo>
                    <a:lnTo>
                      <a:pt x="667" y="64"/>
                    </a:lnTo>
                    <a:lnTo>
                      <a:pt x="658" y="97"/>
                    </a:lnTo>
                    <a:lnTo>
                      <a:pt x="639" y="127"/>
                    </a:lnTo>
                    <a:lnTo>
                      <a:pt x="613" y="149"/>
                    </a:lnTo>
                    <a:lnTo>
                      <a:pt x="582" y="155"/>
                    </a:lnTo>
                    <a:lnTo>
                      <a:pt x="560" y="152"/>
                    </a:lnTo>
                    <a:lnTo>
                      <a:pt x="540" y="140"/>
                    </a:lnTo>
                    <a:lnTo>
                      <a:pt x="529" y="124"/>
                    </a:lnTo>
                    <a:lnTo>
                      <a:pt x="523" y="106"/>
                    </a:lnTo>
                    <a:lnTo>
                      <a:pt x="520" y="88"/>
                    </a:lnTo>
                    <a:lnTo>
                      <a:pt x="526" y="54"/>
                    </a:lnTo>
                    <a:lnTo>
                      <a:pt x="546" y="27"/>
                    </a:lnTo>
                    <a:lnTo>
                      <a:pt x="574" y="6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"/>
              <p:cNvSpPr>
                <a:spLocks/>
              </p:cNvSpPr>
              <p:nvPr/>
            </p:nvSpPr>
            <p:spPr bwMode="auto">
              <a:xfrm>
                <a:off x="6907" y="4902"/>
                <a:ext cx="295" cy="596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53" y="6"/>
                  </a:cxn>
                  <a:cxn ang="0">
                    <a:pos x="275" y="18"/>
                  </a:cxn>
                  <a:cxn ang="0">
                    <a:pos x="290" y="39"/>
                  </a:cxn>
                  <a:cxn ang="0">
                    <a:pos x="295" y="70"/>
                  </a:cxn>
                  <a:cxn ang="0">
                    <a:pos x="295" y="79"/>
                  </a:cxn>
                  <a:cxn ang="0">
                    <a:pos x="292" y="85"/>
                  </a:cxn>
                  <a:cxn ang="0">
                    <a:pos x="290" y="94"/>
                  </a:cxn>
                  <a:cxn ang="0">
                    <a:pos x="287" y="100"/>
                  </a:cxn>
                  <a:cxn ang="0">
                    <a:pos x="284" y="103"/>
                  </a:cxn>
                  <a:cxn ang="0">
                    <a:pos x="284" y="106"/>
                  </a:cxn>
                  <a:cxn ang="0">
                    <a:pos x="65" y="578"/>
                  </a:cxn>
                  <a:cxn ang="0">
                    <a:pos x="59" y="587"/>
                  </a:cxn>
                  <a:cxn ang="0">
                    <a:pos x="56" y="593"/>
                  </a:cxn>
                  <a:cxn ang="0">
                    <a:pos x="50" y="596"/>
                  </a:cxn>
                  <a:cxn ang="0">
                    <a:pos x="48" y="596"/>
                  </a:cxn>
                  <a:cxn ang="0">
                    <a:pos x="22" y="587"/>
                  </a:cxn>
                  <a:cxn ang="0">
                    <a:pos x="8" y="578"/>
                  </a:cxn>
                  <a:cxn ang="0">
                    <a:pos x="0" y="565"/>
                  </a:cxn>
                  <a:cxn ang="0">
                    <a:pos x="0" y="556"/>
                  </a:cxn>
                  <a:cxn ang="0">
                    <a:pos x="3" y="547"/>
                  </a:cxn>
                  <a:cxn ang="0">
                    <a:pos x="169" y="51"/>
                  </a:cxn>
                  <a:cxn ang="0">
                    <a:pos x="180" y="27"/>
                  </a:cxn>
                  <a:cxn ang="0">
                    <a:pos x="191" y="15"/>
                  </a:cxn>
                  <a:cxn ang="0">
                    <a:pos x="208" y="3"/>
                  </a:cxn>
                  <a:cxn ang="0">
                    <a:pos x="230" y="0"/>
                  </a:cxn>
                </a:cxnLst>
                <a:rect l="0" t="0" r="r" b="b"/>
                <a:pathLst>
                  <a:path w="295" h="596">
                    <a:moveTo>
                      <a:pt x="230" y="0"/>
                    </a:moveTo>
                    <a:lnTo>
                      <a:pt x="253" y="6"/>
                    </a:lnTo>
                    <a:lnTo>
                      <a:pt x="275" y="18"/>
                    </a:lnTo>
                    <a:lnTo>
                      <a:pt x="290" y="39"/>
                    </a:lnTo>
                    <a:lnTo>
                      <a:pt x="295" y="70"/>
                    </a:lnTo>
                    <a:lnTo>
                      <a:pt x="295" y="79"/>
                    </a:lnTo>
                    <a:lnTo>
                      <a:pt x="292" y="85"/>
                    </a:lnTo>
                    <a:lnTo>
                      <a:pt x="290" y="94"/>
                    </a:lnTo>
                    <a:lnTo>
                      <a:pt x="287" y="100"/>
                    </a:lnTo>
                    <a:lnTo>
                      <a:pt x="284" y="103"/>
                    </a:lnTo>
                    <a:lnTo>
                      <a:pt x="284" y="106"/>
                    </a:lnTo>
                    <a:lnTo>
                      <a:pt x="65" y="578"/>
                    </a:lnTo>
                    <a:lnTo>
                      <a:pt x="59" y="587"/>
                    </a:lnTo>
                    <a:lnTo>
                      <a:pt x="56" y="593"/>
                    </a:lnTo>
                    <a:lnTo>
                      <a:pt x="50" y="596"/>
                    </a:lnTo>
                    <a:lnTo>
                      <a:pt x="48" y="596"/>
                    </a:lnTo>
                    <a:lnTo>
                      <a:pt x="22" y="587"/>
                    </a:lnTo>
                    <a:lnTo>
                      <a:pt x="8" y="578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3" y="547"/>
                    </a:lnTo>
                    <a:lnTo>
                      <a:pt x="169" y="51"/>
                    </a:lnTo>
                    <a:lnTo>
                      <a:pt x="180" y="27"/>
                    </a:lnTo>
                    <a:lnTo>
                      <a:pt x="191" y="15"/>
                    </a:lnTo>
                    <a:lnTo>
                      <a:pt x="208" y="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"/>
              <p:cNvSpPr>
                <a:spLocks/>
              </p:cNvSpPr>
              <p:nvPr/>
            </p:nvSpPr>
            <p:spPr bwMode="auto">
              <a:xfrm>
                <a:off x="8307" y="4397"/>
                <a:ext cx="1072" cy="1344"/>
              </a:xfrm>
              <a:custGeom>
                <a:avLst/>
                <a:gdLst/>
                <a:ahLst/>
                <a:cxnLst>
                  <a:cxn ang="0">
                    <a:pos x="1021" y="0"/>
                  </a:cxn>
                  <a:cxn ang="0">
                    <a:pos x="1058" y="9"/>
                  </a:cxn>
                  <a:cxn ang="0">
                    <a:pos x="1072" y="42"/>
                  </a:cxn>
                  <a:cxn ang="0">
                    <a:pos x="1058" y="82"/>
                  </a:cxn>
                  <a:cxn ang="0">
                    <a:pos x="1021" y="91"/>
                  </a:cxn>
                  <a:cxn ang="0">
                    <a:pos x="566" y="100"/>
                  </a:cxn>
                  <a:cxn ang="0">
                    <a:pos x="386" y="161"/>
                  </a:cxn>
                  <a:cxn ang="0">
                    <a:pos x="239" y="273"/>
                  </a:cxn>
                  <a:cxn ang="0">
                    <a:pos x="135" y="432"/>
                  </a:cxn>
                  <a:cxn ang="0">
                    <a:pos x="88" y="623"/>
                  </a:cxn>
                  <a:cxn ang="0">
                    <a:pos x="1041" y="626"/>
                  </a:cxn>
                  <a:cxn ang="0">
                    <a:pos x="1069" y="648"/>
                  </a:cxn>
                  <a:cxn ang="0">
                    <a:pos x="1069" y="696"/>
                  </a:cxn>
                  <a:cxn ang="0">
                    <a:pos x="1041" y="718"/>
                  </a:cxn>
                  <a:cxn ang="0">
                    <a:pos x="88" y="721"/>
                  </a:cxn>
                  <a:cxn ang="0">
                    <a:pos x="135" y="912"/>
                  </a:cxn>
                  <a:cxn ang="0">
                    <a:pos x="239" y="1070"/>
                  </a:cxn>
                  <a:cxn ang="0">
                    <a:pos x="386" y="1183"/>
                  </a:cxn>
                  <a:cxn ang="0">
                    <a:pos x="566" y="1244"/>
                  </a:cxn>
                  <a:cxn ang="0">
                    <a:pos x="1021" y="1253"/>
                  </a:cxn>
                  <a:cxn ang="0">
                    <a:pos x="1058" y="1262"/>
                  </a:cxn>
                  <a:cxn ang="0">
                    <a:pos x="1072" y="1302"/>
                  </a:cxn>
                  <a:cxn ang="0">
                    <a:pos x="1058" y="1335"/>
                  </a:cxn>
                  <a:cxn ang="0">
                    <a:pos x="1021" y="1344"/>
                  </a:cxn>
                  <a:cxn ang="0">
                    <a:pos x="552" y="1335"/>
                  </a:cxn>
                  <a:cxn ang="0">
                    <a:pos x="355" y="1268"/>
                  </a:cxn>
                  <a:cxn ang="0">
                    <a:pos x="192" y="1146"/>
                  </a:cxn>
                  <a:cxn ang="0">
                    <a:pos x="74" y="982"/>
                  </a:cxn>
                  <a:cxn ang="0">
                    <a:pos x="9" y="781"/>
                  </a:cxn>
                  <a:cxn ang="0">
                    <a:pos x="9" y="562"/>
                  </a:cxn>
                  <a:cxn ang="0">
                    <a:pos x="74" y="362"/>
                  </a:cxn>
                  <a:cxn ang="0">
                    <a:pos x="192" y="194"/>
                  </a:cxn>
                  <a:cxn ang="0">
                    <a:pos x="355" y="73"/>
                  </a:cxn>
                  <a:cxn ang="0">
                    <a:pos x="552" y="9"/>
                  </a:cxn>
                </a:cxnLst>
                <a:rect l="0" t="0" r="r" b="b"/>
                <a:pathLst>
                  <a:path w="1072" h="1344">
                    <a:moveTo>
                      <a:pt x="658" y="0"/>
                    </a:moveTo>
                    <a:lnTo>
                      <a:pt x="1021" y="0"/>
                    </a:lnTo>
                    <a:lnTo>
                      <a:pt x="1041" y="3"/>
                    </a:lnTo>
                    <a:lnTo>
                      <a:pt x="1058" y="9"/>
                    </a:lnTo>
                    <a:lnTo>
                      <a:pt x="1069" y="21"/>
                    </a:lnTo>
                    <a:lnTo>
                      <a:pt x="1072" y="42"/>
                    </a:lnTo>
                    <a:lnTo>
                      <a:pt x="1069" y="67"/>
                    </a:lnTo>
                    <a:lnTo>
                      <a:pt x="1058" y="82"/>
                    </a:lnTo>
                    <a:lnTo>
                      <a:pt x="1041" y="88"/>
                    </a:lnTo>
                    <a:lnTo>
                      <a:pt x="1021" y="91"/>
                    </a:lnTo>
                    <a:lnTo>
                      <a:pt x="664" y="91"/>
                    </a:lnTo>
                    <a:lnTo>
                      <a:pt x="566" y="100"/>
                    </a:lnTo>
                    <a:lnTo>
                      <a:pt x="473" y="121"/>
                    </a:lnTo>
                    <a:lnTo>
                      <a:pt x="386" y="161"/>
                    </a:lnTo>
                    <a:lnTo>
                      <a:pt x="307" y="210"/>
                    </a:lnTo>
                    <a:lnTo>
                      <a:pt x="239" y="273"/>
                    </a:lnTo>
                    <a:lnTo>
                      <a:pt x="183" y="346"/>
                    </a:lnTo>
                    <a:lnTo>
                      <a:pt x="135" y="432"/>
                    </a:lnTo>
                    <a:lnTo>
                      <a:pt x="104" y="523"/>
                    </a:lnTo>
                    <a:lnTo>
                      <a:pt x="88" y="623"/>
                    </a:lnTo>
                    <a:lnTo>
                      <a:pt x="1021" y="623"/>
                    </a:lnTo>
                    <a:lnTo>
                      <a:pt x="1041" y="626"/>
                    </a:lnTo>
                    <a:lnTo>
                      <a:pt x="1058" y="632"/>
                    </a:lnTo>
                    <a:lnTo>
                      <a:pt x="1069" y="648"/>
                    </a:lnTo>
                    <a:lnTo>
                      <a:pt x="1072" y="672"/>
                    </a:lnTo>
                    <a:lnTo>
                      <a:pt x="1069" y="696"/>
                    </a:lnTo>
                    <a:lnTo>
                      <a:pt x="1058" y="711"/>
                    </a:lnTo>
                    <a:lnTo>
                      <a:pt x="1041" y="718"/>
                    </a:lnTo>
                    <a:lnTo>
                      <a:pt x="1021" y="721"/>
                    </a:lnTo>
                    <a:lnTo>
                      <a:pt x="88" y="721"/>
                    </a:lnTo>
                    <a:lnTo>
                      <a:pt x="104" y="821"/>
                    </a:lnTo>
                    <a:lnTo>
                      <a:pt x="135" y="912"/>
                    </a:lnTo>
                    <a:lnTo>
                      <a:pt x="183" y="997"/>
                    </a:lnTo>
                    <a:lnTo>
                      <a:pt x="239" y="1070"/>
                    </a:lnTo>
                    <a:lnTo>
                      <a:pt x="307" y="1134"/>
                    </a:lnTo>
                    <a:lnTo>
                      <a:pt x="386" y="1183"/>
                    </a:lnTo>
                    <a:lnTo>
                      <a:pt x="473" y="1222"/>
                    </a:lnTo>
                    <a:lnTo>
                      <a:pt x="566" y="1244"/>
                    </a:lnTo>
                    <a:lnTo>
                      <a:pt x="664" y="1253"/>
                    </a:lnTo>
                    <a:lnTo>
                      <a:pt x="1021" y="1253"/>
                    </a:lnTo>
                    <a:lnTo>
                      <a:pt x="1041" y="1256"/>
                    </a:lnTo>
                    <a:lnTo>
                      <a:pt x="1058" y="1262"/>
                    </a:lnTo>
                    <a:lnTo>
                      <a:pt x="1069" y="1277"/>
                    </a:lnTo>
                    <a:lnTo>
                      <a:pt x="1072" y="1302"/>
                    </a:lnTo>
                    <a:lnTo>
                      <a:pt x="1069" y="1323"/>
                    </a:lnTo>
                    <a:lnTo>
                      <a:pt x="1058" y="1335"/>
                    </a:lnTo>
                    <a:lnTo>
                      <a:pt x="1041" y="1341"/>
                    </a:lnTo>
                    <a:lnTo>
                      <a:pt x="1021" y="1344"/>
                    </a:lnTo>
                    <a:lnTo>
                      <a:pt x="658" y="1344"/>
                    </a:lnTo>
                    <a:lnTo>
                      <a:pt x="552" y="1335"/>
                    </a:lnTo>
                    <a:lnTo>
                      <a:pt x="448" y="1311"/>
                    </a:lnTo>
                    <a:lnTo>
                      <a:pt x="355" y="1268"/>
                    </a:lnTo>
                    <a:lnTo>
                      <a:pt x="268" y="1213"/>
                    </a:lnTo>
                    <a:lnTo>
                      <a:pt x="192" y="1146"/>
                    </a:lnTo>
                    <a:lnTo>
                      <a:pt x="127" y="1067"/>
                    </a:lnTo>
                    <a:lnTo>
                      <a:pt x="74" y="982"/>
                    </a:lnTo>
                    <a:lnTo>
                      <a:pt x="34" y="885"/>
                    </a:lnTo>
                    <a:lnTo>
                      <a:pt x="9" y="781"/>
                    </a:lnTo>
                    <a:lnTo>
                      <a:pt x="0" y="672"/>
                    </a:lnTo>
                    <a:lnTo>
                      <a:pt x="9" y="562"/>
                    </a:lnTo>
                    <a:lnTo>
                      <a:pt x="34" y="459"/>
                    </a:lnTo>
                    <a:lnTo>
                      <a:pt x="74" y="362"/>
                    </a:lnTo>
                    <a:lnTo>
                      <a:pt x="127" y="273"/>
                    </a:lnTo>
                    <a:lnTo>
                      <a:pt x="192" y="194"/>
                    </a:lnTo>
                    <a:lnTo>
                      <a:pt x="268" y="127"/>
                    </a:lnTo>
                    <a:lnTo>
                      <a:pt x="355" y="73"/>
                    </a:lnTo>
                    <a:lnTo>
                      <a:pt x="448" y="33"/>
                    </a:lnTo>
                    <a:lnTo>
                      <a:pt x="552" y="9"/>
                    </a:lnTo>
                    <a:lnTo>
                      <a:pt x="6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8"/>
              <p:cNvSpPr>
                <a:spLocks/>
              </p:cNvSpPr>
              <p:nvPr/>
            </p:nvSpPr>
            <p:spPr bwMode="auto">
              <a:xfrm>
                <a:off x="10248" y="4077"/>
                <a:ext cx="1178" cy="1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9" y="0"/>
                  </a:cxn>
                  <a:cxn ang="0">
                    <a:pos x="1116" y="3"/>
                  </a:cxn>
                  <a:cxn ang="0">
                    <a:pos x="1178" y="523"/>
                  </a:cxn>
                  <a:cxn ang="0">
                    <a:pos x="1125" y="523"/>
                  </a:cxn>
                  <a:cxn ang="0">
                    <a:pos x="1114" y="441"/>
                  </a:cxn>
                  <a:cxn ang="0">
                    <a:pos x="1102" y="368"/>
                  </a:cxn>
                  <a:cxn ang="0">
                    <a:pos x="1088" y="304"/>
                  </a:cxn>
                  <a:cxn ang="0">
                    <a:pos x="1069" y="250"/>
                  </a:cxn>
                  <a:cxn ang="0">
                    <a:pos x="1046" y="201"/>
                  </a:cxn>
                  <a:cxn ang="0">
                    <a:pos x="1015" y="162"/>
                  </a:cxn>
                  <a:cxn ang="0">
                    <a:pos x="979" y="128"/>
                  </a:cxn>
                  <a:cxn ang="0">
                    <a:pos x="934" y="101"/>
                  </a:cxn>
                  <a:cxn ang="0">
                    <a:pos x="880" y="85"/>
                  </a:cxn>
                  <a:cxn ang="0">
                    <a:pos x="813" y="73"/>
                  </a:cxn>
                  <a:cxn ang="0">
                    <a:pos x="737" y="70"/>
                  </a:cxn>
                  <a:cxn ang="0">
                    <a:pos x="515" y="70"/>
                  </a:cxn>
                  <a:cxn ang="0">
                    <a:pos x="472" y="73"/>
                  </a:cxn>
                  <a:cxn ang="0">
                    <a:pos x="444" y="76"/>
                  </a:cxn>
                  <a:cxn ang="0">
                    <a:pos x="425" y="89"/>
                  </a:cxn>
                  <a:cxn ang="0">
                    <a:pos x="416" y="107"/>
                  </a:cxn>
                  <a:cxn ang="0">
                    <a:pos x="410" y="131"/>
                  </a:cxn>
                  <a:cxn ang="0">
                    <a:pos x="410" y="1421"/>
                  </a:cxn>
                  <a:cxn ang="0">
                    <a:pos x="413" y="1445"/>
                  </a:cxn>
                  <a:cxn ang="0">
                    <a:pos x="422" y="1463"/>
                  </a:cxn>
                  <a:cxn ang="0">
                    <a:pos x="436" y="1479"/>
                  </a:cxn>
                  <a:cxn ang="0">
                    <a:pos x="461" y="1488"/>
                  </a:cxn>
                  <a:cxn ang="0">
                    <a:pos x="498" y="1497"/>
                  </a:cxn>
                  <a:cxn ang="0">
                    <a:pos x="548" y="1503"/>
                  </a:cxn>
                  <a:cxn ang="0">
                    <a:pos x="686" y="1503"/>
                  </a:cxn>
                  <a:cxn ang="0">
                    <a:pos x="686" y="1576"/>
                  </a:cxn>
                  <a:cxn ang="0">
                    <a:pos x="638" y="1573"/>
                  </a:cxn>
                  <a:cxn ang="0">
                    <a:pos x="579" y="1573"/>
                  </a:cxn>
                  <a:cxn ang="0">
                    <a:pos x="512" y="1570"/>
                  </a:cxn>
                  <a:cxn ang="0">
                    <a:pos x="160" y="1570"/>
                  </a:cxn>
                  <a:cxn ang="0">
                    <a:pos x="98" y="1573"/>
                  </a:cxn>
                  <a:cxn ang="0">
                    <a:pos x="45" y="1573"/>
                  </a:cxn>
                  <a:cxn ang="0">
                    <a:pos x="0" y="1576"/>
                  </a:cxn>
                  <a:cxn ang="0">
                    <a:pos x="0" y="1503"/>
                  </a:cxn>
                  <a:cxn ang="0">
                    <a:pos x="50" y="1503"/>
                  </a:cxn>
                  <a:cxn ang="0">
                    <a:pos x="112" y="1500"/>
                  </a:cxn>
                  <a:cxn ang="0">
                    <a:pos x="157" y="1497"/>
                  </a:cxn>
                  <a:cxn ang="0">
                    <a:pos x="188" y="1488"/>
                  </a:cxn>
                  <a:cxn ang="0">
                    <a:pos x="208" y="1472"/>
                  </a:cxn>
                  <a:cxn ang="0">
                    <a:pos x="216" y="1451"/>
                  </a:cxn>
                  <a:cxn ang="0">
                    <a:pos x="222" y="1427"/>
                  </a:cxn>
                  <a:cxn ang="0">
                    <a:pos x="222" y="146"/>
                  </a:cxn>
                  <a:cxn ang="0">
                    <a:pos x="216" y="122"/>
                  </a:cxn>
                  <a:cxn ang="0">
                    <a:pos x="208" y="101"/>
                  </a:cxn>
                  <a:cxn ang="0">
                    <a:pos x="188" y="85"/>
                  </a:cxn>
                  <a:cxn ang="0">
                    <a:pos x="157" y="76"/>
                  </a:cxn>
                  <a:cxn ang="0">
                    <a:pos x="112" y="73"/>
                  </a:cxn>
                  <a:cxn ang="0">
                    <a:pos x="50" y="70"/>
                  </a:cxn>
                  <a:cxn ang="0">
                    <a:pos x="0" y="70"/>
                  </a:cxn>
                  <a:cxn ang="0">
                    <a:pos x="0" y="0"/>
                  </a:cxn>
                </a:cxnLst>
                <a:rect l="0" t="0" r="r" b="b"/>
                <a:pathLst>
                  <a:path w="1178" h="1576">
                    <a:moveTo>
                      <a:pt x="0" y="0"/>
                    </a:moveTo>
                    <a:lnTo>
                      <a:pt x="1119" y="0"/>
                    </a:lnTo>
                    <a:lnTo>
                      <a:pt x="1116" y="3"/>
                    </a:lnTo>
                    <a:lnTo>
                      <a:pt x="1178" y="523"/>
                    </a:lnTo>
                    <a:lnTo>
                      <a:pt x="1125" y="523"/>
                    </a:lnTo>
                    <a:lnTo>
                      <a:pt x="1114" y="441"/>
                    </a:lnTo>
                    <a:lnTo>
                      <a:pt x="1102" y="368"/>
                    </a:lnTo>
                    <a:lnTo>
                      <a:pt x="1088" y="304"/>
                    </a:lnTo>
                    <a:lnTo>
                      <a:pt x="1069" y="250"/>
                    </a:lnTo>
                    <a:lnTo>
                      <a:pt x="1046" y="201"/>
                    </a:lnTo>
                    <a:lnTo>
                      <a:pt x="1015" y="162"/>
                    </a:lnTo>
                    <a:lnTo>
                      <a:pt x="979" y="128"/>
                    </a:lnTo>
                    <a:lnTo>
                      <a:pt x="934" y="101"/>
                    </a:lnTo>
                    <a:lnTo>
                      <a:pt x="880" y="85"/>
                    </a:lnTo>
                    <a:lnTo>
                      <a:pt x="813" y="73"/>
                    </a:lnTo>
                    <a:lnTo>
                      <a:pt x="737" y="70"/>
                    </a:lnTo>
                    <a:lnTo>
                      <a:pt x="515" y="70"/>
                    </a:lnTo>
                    <a:lnTo>
                      <a:pt x="472" y="73"/>
                    </a:lnTo>
                    <a:lnTo>
                      <a:pt x="444" y="76"/>
                    </a:lnTo>
                    <a:lnTo>
                      <a:pt x="425" y="89"/>
                    </a:lnTo>
                    <a:lnTo>
                      <a:pt x="416" y="107"/>
                    </a:lnTo>
                    <a:lnTo>
                      <a:pt x="410" y="131"/>
                    </a:lnTo>
                    <a:lnTo>
                      <a:pt x="410" y="1421"/>
                    </a:lnTo>
                    <a:lnTo>
                      <a:pt x="413" y="1445"/>
                    </a:lnTo>
                    <a:lnTo>
                      <a:pt x="422" y="1463"/>
                    </a:lnTo>
                    <a:lnTo>
                      <a:pt x="436" y="1479"/>
                    </a:lnTo>
                    <a:lnTo>
                      <a:pt x="461" y="1488"/>
                    </a:lnTo>
                    <a:lnTo>
                      <a:pt x="498" y="1497"/>
                    </a:lnTo>
                    <a:lnTo>
                      <a:pt x="548" y="1503"/>
                    </a:lnTo>
                    <a:lnTo>
                      <a:pt x="686" y="1503"/>
                    </a:lnTo>
                    <a:lnTo>
                      <a:pt x="686" y="1576"/>
                    </a:lnTo>
                    <a:lnTo>
                      <a:pt x="638" y="1573"/>
                    </a:lnTo>
                    <a:lnTo>
                      <a:pt x="579" y="1573"/>
                    </a:lnTo>
                    <a:lnTo>
                      <a:pt x="512" y="1570"/>
                    </a:lnTo>
                    <a:lnTo>
                      <a:pt x="160" y="1570"/>
                    </a:lnTo>
                    <a:lnTo>
                      <a:pt x="98" y="1573"/>
                    </a:lnTo>
                    <a:lnTo>
                      <a:pt x="45" y="1573"/>
                    </a:lnTo>
                    <a:lnTo>
                      <a:pt x="0" y="1576"/>
                    </a:lnTo>
                    <a:lnTo>
                      <a:pt x="0" y="1503"/>
                    </a:lnTo>
                    <a:lnTo>
                      <a:pt x="50" y="1503"/>
                    </a:lnTo>
                    <a:lnTo>
                      <a:pt x="112" y="1500"/>
                    </a:lnTo>
                    <a:lnTo>
                      <a:pt x="157" y="1497"/>
                    </a:lnTo>
                    <a:lnTo>
                      <a:pt x="188" y="1488"/>
                    </a:lnTo>
                    <a:lnTo>
                      <a:pt x="208" y="1472"/>
                    </a:lnTo>
                    <a:lnTo>
                      <a:pt x="216" y="1451"/>
                    </a:lnTo>
                    <a:lnTo>
                      <a:pt x="222" y="1427"/>
                    </a:lnTo>
                    <a:lnTo>
                      <a:pt x="222" y="146"/>
                    </a:lnTo>
                    <a:lnTo>
                      <a:pt x="216" y="122"/>
                    </a:lnTo>
                    <a:lnTo>
                      <a:pt x="208" y="101"/>
                    </a:lnTo>
                    <a:lnTo>
                      <a:pt x="188" y="85"/>
                    </a:lnTo>
                    <a:lnTo>
                      <a:pt x="157" y="76"/>
                    </a:lnTo>
                    <a:lnTo>
                      <a:pt x="112" y="73"/>
                    </a:lnTo>
                    <a:lnTo>
                      <a:pt x="5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9"/>
              <p:cNvSpPr>
                <a:spLocks noEditPoints="1"/>
              </p:cNvSpPr>
              <p:nvPr/>
            </p:nvSpPr>
            <p:spPr bwMode="auto">
              <a:xfrm>
                <a:off x="11592" y="4902"/>
                <a:ext cx="464" cy="1101"/>
              </a:xfrm>
              <a:custGeom>
                <a:avLst/>
                <a:gdLst/>
                <a:ahLst/>
                <a:cxnLst>
                  <a:cxn ang="0">
                    <a:pos x="267" y="368"/>
                  </a:cxn>
                  <a:cxn ang="0">
                    <a:pos x="335" y="419"/>
                  </a:cxn>
                  <a:cxn ang="0">
                    <a:pos x="363" y="501"/>
                  </a:cxn>
                  <a:cxn ang="0">
                    <a:pos x="357" y="553"/>
                  </a:cxn>
                  <a:cxn ang="0">
                    <a:pos x="332" y="632"/>
                  </a:cxn>
                  <a:cxn ang="0">
                    <a:pos x="293" y="739"/>
                  </a:cxn>
                  <a:cxn ang="0">
                    <a:pos x="234" y="891"/>
                  </a:cxn>
                  <a:cxn ang="0">
                    <a:pos x="211" y="997"/>
                  </a:cxn>
                  <a:cxn ang="0">
                    <a:pos x="217" y="1040"/>
                  </a:cxn>
                  <a:cxn ang="0">
                    <a:pos x="248" y="1055"/>
                  </a:cxn>
                  <a:cxn ang="0">
                    <a:pos x="321" y="1022"/>
                  </a:cxn>
                  <a:cxn ang="0">
                    <a:pos x="385" y="924"/>
                  </a:cxn>
                  <a:cxn ang="0">
                    <a:pos x="414" y="848"/>
                  </a:cxn>
                  <a:cxn ang="0">
                    <a:pos x="419" y="839"/>
                  </a:cxn>
                  <a:cxn ang="0">
                    <a:pos x="433" y="830"/>
                  </a:cxn>
                  <a:cxn ang="0">
                    <a:pos x="453" y="833"/>
                  </a:cxn>
                  <a:cxn ang="0">
                    <a:pos x="464" y="842"/>
                  </a:cxn>
                  <a:cxn ang="0">
                    <a:pos x="461" y="866"/>
                  </a:cxn>
                  <a:cxn ang="0">
                    <a:pos x="442" y="927"/>
                  </a:cxn>
                  <a:cxn ang="0">
                    <a:pos x="400" y="1003"/>
                  </a:cxn>
                  <a:cxn ang="0">
                    <a:pos x="335" y="1073"/>
                  </a:cxn>
                  <a:cxn ang="0">
                    <a:pos x="245" y="1101"/>
                  </a:cxn>
                  <a:cxn ang="0">
                    <a:pos x="158" y="1073"/>
                  </a:cxn>
                  <a:cxn ang="0">
                    <a:pos x="107" y="1003"/>
                  </a:cxn>
                  <a:cxn ang="0">
                    <a:pos x="104" y="924"/>
                  </a:cxn>
                  <a:cxn ang="0">
                    <a:pos x="208" y="629"/>
                  </a:cxn>
                  <a:cxn ang="0">
                    <a:pos x="239" y="550"/>
                  </a:cxn>
                  <a:cxn ang="0">
                    <a:pos x="253" y="501"/>
                  </a:cxn>
                  <a:cxn ang="0">
                    <a:pos x="256" y="465"/>
                  </a:cxn>
                  <a:cxn ang="0">
                    <a:pos x="248" y="419"/>
                  </a:cxn>
                  <a:cxn ang="0">
                    <a:pos x="220" y="407"/>
                  </a:cxn>
                  <a:cxn ang="0">
                    <a:pos x="160" y="428"/>
                  </a:cxn>
                  <a:cxn ang="0">
                    <a:pos x="104" y="492"/>
                  </a:cxn>
                  <a:cxn ang="0">
                    <a:pos x="56" y="608"/>
                  </a:cxn>
                  <a:cxn ang="0">
                    <a:pos x="51" y="623"/>
                  </a:cxn>
                  <a:cxn ang="0">
                    <a:pos x="40" y="632"/>
                  </a:cxn>
                  <a:cxn ang="0">
                    <a:pos x="14" y="629"/>
                  </a:cxn>
                  <a:cxn ang="0">
                    <a:pos x="0" y="620"/>
                  </a:cxn>
                  <a:cxn ang="0">
                    <a:pos x="3" y="596"/>
                  </a:cxn>
                  <a:cxn ang="0">
                    <a:pos x="23" y="535"/>
                  </a:cxn>
                  <a:cxn ang="0">
                    <a:pos x="68" y="456"/>
                  </a:cxn>
                  <a:cxn ang="0">
                    <a:pos x="132" y="389"/>
                  </a:cxn>
                  <a:cxn ang="0">
                    <a:pos x="222" y="362"/>
                  </a:cxn>
                  <a:cxn ang="0">
                    <a:pos x="383" y="3"/>
                  </a:cxn>
                  <a:cxn ang="0">
                    <a:pos x="414" y="30"/>
                  </a:cxn>
                  <a:cxn ang="0">
                    <a:pos x="422" y="60"/>
                  </a:cxn>
                  <a:cxn ang="0">
                    <a:pos x="416" y="97"/>
                  </a:cxn>
                  <a:cxn ang="0">
                    <a:pos x="369" y="146"/>
                  </a:cxn>
                  <a:cxn ang="0">
                    <a:pos x="310" y="149"/>
                  </a:cxn>
                  <a:cxn ang="0">
                    <a:pos x="279" y="112"/>
                  </a:cxn>
                  <a:cxn ang="0">
                    <a:pos x="284" y="54"/>
                  </a:cxn>
                  <a:cxn ang="0">
                    <a:pos x="329" y="6"/>
                  </a:cxn>
                </a:cxnLst>
                <a:rect l="0" t="0" r="r" b="b"/>
                <a:pathLst>
                  <a:path w="464" h="1101">
                    <a:moveTo>
                      <a:pt x="222" y="362"/>
                    </a:moveTo>
                    <a:lnTo>
                      <a:pt x="267" y="368"/>
                    </a:lnTo>
                    <a:lnTo>
                      <a:pt x="307" y="389"/>
                    </a:lnTo>
                    <a:lnTo>
                      <a:pt x="335" y="419"/>
                    </a:lnTo>
                    <a:lnTo>
                      <a:pt x="355" y="459"/>
                    </a:lnTo>
                    <a:lnTo>
                      <a:pt x="363" y="501"/>
                    </a:lnTo>
                    <a:lnTo>
                      <a:pt x="360" y="529"/>
                    </a:lnTo>
                    <a:lnTo>
                      <a:pt x="357" y="553"/>
                    </a:lnTo>
                    <a:lnTo>
                      <a:pt x="352" y="568"/>
                    </a:lnTo>
                    <a:lnTo>
                      <a:pt x="332" y="632"/>
                    </a:lnTo>
                    <a:lnTo>
                      <a:pt x="304" y="705"/>
                    </a:lnTo>
                    <a:lnTo>
                      <a:pt x="293" y="739"/>
                    </a:lnTo>
                    <a:lnTo>
                      <a:pt x="284" y="760"/>
                    </a:lnTo>
                    <a:lnTo>
                      <a:pt x="234" y="891"/>
                    </a:lnTo>
                    <a:lnTo>
                      <a:pt x="220" y="946"/>
                    </a:lnTo>
                    <a:lnTo>
                      <a:pt x="211" y="997"/>
                    </a:lnTo>
                    <a:lnTo>
                      <a:pt x="211" y="1022"/>
                    </a:lnTo>
                    <a:lnTo>
                      <a:pt x="217" y="1040"/>
                    </a:lnTo>
                    <a:lnTo>
                      <a:pt x="228" y="1052"/>
                    </a:lnTo>
                    <a:lnTo>
                      <a:pt x="248" y="1055"/>
                    </a:lnTo>
                    <a:lnTo>
                      <a:pt x="284" y="1046"/>
                    </a:lnTo>
                    <a:lnTo>
                      <a:pt x="321" y="1022"/>
                    </a:lnTo>
                    <a:lnTo>
                      <a:pt x="357" y="982"/>
                    </a:lnTo>
                    <a:lnTo>
                      <a:pt x="385" y="924"/>
                    </a:lnTo>
                    <a:lnTo>
                      <a:pt x="411" y="854"/>
                    </a:lnTo>
                    <a:lnTo>
                      <a:pt x="414" y="848"/>
                    </a:lnTo>
                    <a:lnTo>
                      <a:pt x="416" y="845"/>
                    </a:lnTo>
                    <a:lnTo>
                      <a:pt x="419" y="839"/>
                    </a:lnTo>
                    <a:lnTo>
                      <a:pt x="422" y="836"/>
                    </a:lnTo>
                    <a:lnTo>
                      <a:pt x="433" y="830"/>
                    </a:lnTo>
                    <a:lnTo>
                      <a:pt x="447" y="830"/>
                    </a:lnTo>
                    <a:lnTo>
                      <a:pt x="453" y="833"/>
                    </a:lnTo>
                    <a:lnTo>
                      <a:pt x="456" y="833"/>
                    </a:lnTo>
                    <a:lnTo>
                      <a:pt x="464" y="842"/>
                    </a:lnTo>
                    <a:lnTo>
                      <a:pt x="464" y="851"/>
                    </a:lnTo>
                    <a:lnTo>
                      <a:pt x="461" y="866"/>
                    </a:lnTo>
                    <a:lnTo>
                      <a:pt x="453" y="894"/>
                    </a:lnTo>
                    <a:lnTo>
                      <a:pt x="442" y="927"/>
                    </a:lnTo>
                    <a:lnTo>
                      <a:pt x="422" y="964"/>
                    </a:lnTo>
                    <a:lnTo>
                      <a:pt x="400" y="1003"/>
                    </a:lnTo>
                    <a:lnTo>
                      <a:pt x="369" y="1043"/>
                    </a:lnTo>
                    <a:lnTo>
                      <a:pt x="335" y="1073"/>
                    </a:lnTo>
                    <a:lnTo>
                      <a:pt x="293" y="1092"/>
                    </a:lnTo>
                    <a:lnTo>
                      <a:pt x="245" y="1101"/>
                    </a:lnTo>
                    <a:lnTo>
                      <a:pt x="197" y="1095"/>
                    </a:lnTo>
                    <a:lnTo>
                      <a:pt x="158" y="1073"/>
                    </a:lnTo>
                    <a:lnTo>
                      <a:pt x="127" y="1043"/>
                    </a:lnTo>
                    <a:lnTo>
                      <a:pt x="107" y="1003"/>
                    </a:lnTo>
                    <a:lnTo>
                      <a:pt x="99" y="961"/>
                    </a:lnTo>
                    <a:lnTo>
                      <a:pt x="104" y="924"/>
                    </a:lnTo>
                    <a:lnTo>
                      <a:pt x="113" y="891"/>
                    </a:lnTo>
                    <a:lnTo>
                      <a:pt x="208" y="629"/>
                    </a:lnTo>
                    <a:lnTo>
                      <a:pt x="225" y="584"/>
                    </a:lnTo>
                    <a:lnTo>
                      <a:pt x="239" y="550"/>
                    </a:lnTo>
                    <a:lnTo>
                      <a:pt x="248" y="523"/>
                    </a:lnTo>
                    <a:lnTo>
                      <a:pt x="253" y="501"/>
                    </a:lnTo>
                    <a:lnTo>
                      <a:pt x="256" y="483"/>
                    </a:lnTo>
                    <a:lnTo>
                      <a:pt x="256" y="465"/>
                    </a:lnTo>
                    <a:lnTo>
                      <a:pt x="253" y="438"/>
                    </a:lnTo>
                    <a:lnTo>
                      <a:pt x="248" y="419"/>
                    </a:lnTo>
                    <a:lnTo>
                      <a:pt x="234" y="410"/>
                    </a:lnTo>
                    <a:lnTo>
                      <a:pt x="220" y="407"/>
                    </a:lnTo>
                    <a:lnTo>
                      <a:pt x="189" y="413"/>
                    </a:lnTo>
                    <a:lnTo>
                      <a:pt x="160" y="428"/>
                    </a:lnTo>
                    <a:lnTo>
                      <a:pt x="130" y="453"/>
                    </a:lnTo>
                    <a:lnTo>
                      <a:pt x="104" y="492"/>
                    </a:lnTo>
                    <a:lnTo>
                      <a:pt x="79" y="544"/>
                    </a:lnTo>
                    <a:lnTo>
                      <a:pt x="56" y="608"/>
                    </a:lnTo>
                    <a:lnTo>
                      <a:pt x="54" y="617"/>
                    </a:lnTo>
                    <a:lnTo>
                      <a:pt x="51" y="623"/>
                    </a:lnTo>
                    <a:lnTo>
                      <a:pt x="45" y="629"/>
                    </a:lnTo>
                    <a:lnTo>
                      <a:pt x="40" y="632"/>
                    </a:lnTo>
                    <a:lnTo>
                      <a:pt x="20" y="632"/>
                    </a:lnTo>
                    <a:lnTo>
                      <a:pt x="14" y="629"/>
                    </a:lnTo>
                    <a:lnTo>
                      <a:pt x="9" y="629"/>
                    </a:lnTo>
                    <a:lnTo>
                      <a:pt x="0" y="620"/>
                    </a:lnTo>
                    <a:lnTo>
                      <a:pt x="0" y="611"/>
                    </a:lnTo>
                    <a:lnTo>
                      <a:pt x="3" y="596"/>
                    </a:lnTo>
                    <a:lnTo>
                      <a:pt x="11" y="568"/>
                    </a:lnTo>
                    <a:lnTo>
                      <a:pt x="23" y="535"/>
                    </a:lnTo>
                    <a:lnTo>
                      <a:pt x="42" y="495"/>
                    </a:lnTo>
                    <a:lnTo>
                      <a:pt x="68" y="456"/>
                    </a:lnTo>
                    <a:lnTo>
                      <a:pt x="99" y="419"/>
                    </a:lnTo>
                    <a:lnTo>
                      <a:pt x="132" y="389"/>
                    </a:lnTo>
                    <a:lnTo>
                      <a:pt x="175" y="371"/>
                    </a:lnTo>
                    <a:lnTo>
                      <a:pt x="222" y="362"/>
                    </a:lnTo>
                    <a:close/>
                    <a:moveTo>
                      <a:pt x="360" y="0"/>
                    </a:moveTo>
                    <a:lnTo>
                      <a:pt x="383" y="3"/>
                    </a:lnTo>
                    <a:lnTo>
                      <a:pt x="402" y="15"/>
                    </a:lnTo>
                    <a:lnTo>
                      <a:pt x="414" y="30"/>
                    </a:lnTo>
                    <a:lnTo>
                      <a:pt x="419" y="45"/>
                    </a:lnTo>
                    <a:lnTo>
                      <a:pt x="422" y="60"/>
                    </a:lnTo>
                    <a:lnTo>
                      <a:pt x="422" y="64"/>
                    </a:lnTo>
                    <a:lnTo>
                      <a:pt x="416" y="97"/>
                    </a:lnTo>
                    <a:lnTo>
                      <a:pt x="397" y="124"/>
                    </a:lnTo>
                    <a:lnTo>
                      <a:pt x="369" y="146"/>
                    </a:lnTo>
                    <a:lnTo>
                      <a:pt x="338" y="155"/>
                    </a:lnTo>
                    <a:lnTo>
                      <a:pt x="310" y="149"/>
                    </a:lnTo>
                    <a:lnTo>
                      <a:pt x="290" y="133"/>
                    </a:lnTo>
                    <a:lnTo>
                      <a:pt x="279" y="112"/>
                    </a:lnTo>
                    <a:lnTo>
                      <a:pt x="276" y="88"/>
                    </a:lnTo>
                    <a:lnTo>
                      <a:pt x="284" y="54"/>
                    </a:lnTo>
                    <a:lnTo>
                      <a:pt x="304" y="24"/>
                    </a:lnTo>
                    <a:lnTo>
                      <a:pt x="329" y="6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0"/>
              <p:cNvSpPr>
                <a:spLocks noEditPoints="1"/>
              </p:cNvSpPr>
              <p:nvPr/>
            </p:nvSpPr>
            <p:spPr bwMode="auto">
              <a:xfrm>
                <a:off x="12118" y="4902"/>
                <a:ext cx="667" cy="1420"/>
              </a:xfrm>
              <a:custGeom>
                <a:avLst/>
                <a:gdLst/>
                <a:ahLst/>
                <a:cxnLst>
                  <a:cxn ang="0">
                    <a:pos x="492" y="371"/>
                  </a:cxn>
                  <a:cxn ang="0">
                    <a:pos x="563" y="407"/>
                  </a:cxn>
                  <a:cxn ang="0">
                    <a:pos x="605" y="474"/>
                  </a:cxn>
                  <a:cxn ang="0">
                    <a:pos x="608" y="547"/>
                  </a:cxn>
                  <a:cxn ang="0">
                    <a:pos x="467" y="1162"/>
                  </a:cxn>
                  <a:cxn ang="0">
                    <a:pos x="419" y="1274"/>
                  </a:cxn>
                  <a:cxn ang="0">
                    <a:pos x="346" y="1353"/>
                  </a:cxn>
                  <a:cxn ang="0">
                    <a:pos x="262" y="1399"/>
                  </a:cxn>
                  <a:cxn ang="0">
                    <a:pos x="186" y="1417"/>
                  </a:cxn>
                  <a:cxn ang="0">
                    <a:pos x="101" y="1414"/>
                  </a:cxn>
                  <a:cxn ang="0">
                    <a:pos x="28" y="1381"/>
                  </a:cxn>
                  <a:cxn ang="0">
                    <a:pos x="0" y="1314"/>
                  </a:cxn>
                  <a:cxn ang="0">
                    <a:pos x="25" y="1247"/>
                  </a:cxn>
                  <a:cxn ang="0">
                    <a:pos x="87" y="1219"/>
                  </a:cxn>
                  <a:cxn ang="0">
                    <a:pos x="127" y="1235"/>
                  </a:cxn>
                  <a:cxn ang="0">
                    <a:pos x="144" y="1280"/>
                  </a:cxn>
                  <a:cxn ang="0">
                    <a:pos x="132" y="1320"/>
                  </a:cxn>
                  <a:cxn ang="0">
                    <a:pos x="93" y="1359"/>
                  </a:cxn>
                  <a:cxn ang="0">
                    <a:pos x="146" y="1371"/>
                  </a:cxn>
                  <a:cxn ang="0">
                    <a:pos x="234" y="1344"/>
                  </a:cxn>
                  <a:cxn ang="0">
                    <a:pos x="304" y="1268"/>
                  </a:cxn>
                  <a:cxn ang="0">
                    <a:pos x="343" y="1165"/>
                  </a:cxn>
                  <a:cxn ang="0">
                    <a:pos x="495" y="514"/>
                  </a:cxn>
                  <a:cxn ang="0">
                    <a:pos x="492" y="453"/>
                  </a:cxn>
                  <a:cxn ang="0">
                    <a:pos x="467" y="413"/>
                  </a:cxn>
                  <a:cxn ang="0">
                    <a:pos x="399" y="416"/>
                  </a:cxn>
                  <a:cxn ang="0">
                    <a:pos x="321" y="471"/>
                  </a:cxn>
                  <a:cxn ang="0">
                    <a:pos x="262" y="556"/>
                  </a:cxn>
                  <a:cxn ang="0">
                    <a:pos x="231" y="626"/>
                  </a:cxn>
                  <a:cxn ang="0">
                    <a:pos x="222" y="632"/>
                  </a:cxn>
                  <a:cxn ang="0">
                    <a:pos x="200" y="635"/>
                  </a:cxn>
                  <a:cxn ang="0">
                    <a:pos x="189" y="632"/>
                  </a:cxn>
                  <a:cxn ang="0">
                    <a:pos x="180" y="614"/>
                  </a:cxn>
                  <a:cxn ang="0">
                    <a:pos x="194" y="571"/>
                  </a:cxn>
                  <a:cxn ang="0">
                    <a:pos x="236" y="501"/>
                  </a:cxn>
                  <a:cxn ang="0">
                    <a:pos x="304" y="422"/>
                  </a:cxn>
                  <a:cxn ang="0">
                    <a:pos x="394" y="374"/>
                  </a:cxn>
                  <a:cxn ang="0">
                    <a:pos x="605" y="0"/>
                  </a:cxn>
                  <a:cxn ang="0">
                    <a:pos x="653" y="18"/>
                  </a:cxn>
                  <a:cxn ang="0">
                    <a:pos x="667" y="60"/>
                  </a:cxn>
                  <a:cxn ang="0">
                    <a:pos x="658" y="97"/>
                  </a:cxn>
                  <a:cxn ang="0">
                    <a:pos x="613" y="149"/>
                  </a:cxn>
                  <a:cxn ang="0">
                    <a:pos x="560" y="152"/>
                  </a:cxn>
                  <a:cxn ang="0">
                    <a:pos x="529" y="124"/>
                  </a:cxn>
                  <a:cxn ang="0">
                    <a:pos x="520" y="88"/>
                  </a:cxn>
                  <a:cxn ang="0">
                    <a:pos x="546" y="27"/>
                  </a:cxn>
                  <a:cxn ang="0">
                    <a:pos x="605" y="0"/>
                  </a:cxn>
                </a:cxnLst>
                <a:rect l="0" t="0" r="r" b="b"/>
                <a:pathLst>
                  <a:path w="667" h="1420">
                    <a:moveTo>
                      <a:pt x="447" y="365"/>
                    </a:moveTo>
                    <a:lnTo>
                      <a:pt x="492" y="371"/>
                    </a:lnTo>
                    <a:lnTo>
                      <a:pt x="532" y="383"/>
                    </a:lnTo>
                    <a:lnTo>
                      <a:pt x="563" y="407"/>
                    </a:lnTo>
                    <a:lnTo>
                      <a:pt x="588" y="438"/>
                    </a:lnTo>
                    <a:lnTo>
                      <a:pt x="605" y="474"/>
                    </a:lnTo>
                    <a:lnTo>
                      <a:pt x="610" y="517"/>
                    </a:lnTo>
                    <a:lnTo>
                      <a:pt x="608" y="547"/>
                    </a:lnTo>
                    <a:lnTo>
                      <a:pt x="605" y="574"/>
                    </a:lnTo>
                    <a:lnTo>
                      <a:pt x="467" y="1162"/>
                    </a:lnTo>
                    <a:lnTo>
                      <a:pt x="447" y="1222"/>
                    </a:lnTo>
                    <a:lnTo>
                      <a:pt x="419" y="1274"/>
                    </a:lnTo>
                    <a:lnTo>
                      <a:pt x="385" y="1317"/>
                    </a:lnTo>
                    <a:lnTo>
                      <a:pt x="346" y="1353"/>
                    </a:lnTo>
                    <a:lnTo>
                      <a:pt x="304" y="1378"/>
                    </a:lnTo>
                    <a:lnTo>
                      <a:pt x="262" y="1399"/>
                    </a:lnTo>
                    <a:lnTo>
                      <a:pt x="222" y="1411"/>
                    </a:lnTo>
                    <a:lnTo>
                      <a:pt x="186" y="1417"/>
                    </a:lnTo>
                    <a:lnTo>
                      <a:pt x="152" y="1420"/>
                    </a:lnTo>
                    <a:lnTo>
                      <a:pt x="101" y="1414"/>
                    </a:lnTo>
                    <a:lnTo>
                      <a:pt x="59" y="1402"/>
                    </a:lnTo>
                    <a:lnTo>
                      <a:pt x="28" y="1381"/>
                    </a:lnTo>
                    <a:lnTo>
                      <a:pt x="9" y="1350"/>
                    </a:lnTo>
                    <a:lnTo>
                      <a:pt x="0" y="1314"/>
                    </a:lnTo>
                    <a:lnTo>
                      <a:pt x="6" y="1277"/>
                    </a:lnTo>
                    <a:lnTo>
                      <a:pt x="25" y="1247"/>
                    </a:lnTo>
                    <a:lnTo>
                      <a:pt x="54" y="1225"/>
                    </a:lnTo>
                    <a:lnTo>
                      <a:pt x="87" y="1219"/>
                    </a:lnTo>
                    <a:lnTo>
                      <a:pt x="107" y="1222"/>
                    </a:lnTo>
                    <a:lnTo>
                      <a:pt x="127" y="1235"/>
                    </a:lnTo>
                    <a:lnTo>
                      <a:pt x="138" y="1253"/>
                    </a:lnTo>
                    <a:lnTo>
                      <a:pt x="144" y="1280"/>
                    </a:lnTo>
                    <a:lnTo>
                      <a:pt x="141" y="1298"/>
                    </a:lnTo>
                    <a:lnTo>
                      <a:pt x="132" y="1320"/>
                    </a:lnTo>
                    <a:lnTo>
                      <a:pt x="118" y="1341"/>
                    </a:lnTo>
                    <a:lnTo>
                      <a:pt x="93" y="1359"/>
                    </a:lnTo>
                    <a:lnTo>
                      <a:pt x="118" y="1368"/>
                    </a:lnTo>
                    <a:lnTo>
                      <a:pt x="146" y="1371"/>
                    </a:lnTo>
                    <a:lnTo>
                      <a:pt x="191" y="1365"/>
                    </a:lnTo>
                    <a:lnTo>
                      <a:pt x="234" y="1344"/>
                    </a:lnTo>
                    <a:lnTo>
                      <a:pt x="270" y="1311"/>
                    </a:lnTo>
                    <a:lnTo>
                      <a:pt x="304" y="1268"/>
                    </a:lnTo>
                    <a:lnTo>
                      <a:pt x="326" y="1219"/>
                    </a:lnTo>
                    <a:lnTo>
                      <a:pt x="343" y="1165"/>
                    </a:lnTo>
                    <a:lnTo>
                      <a:pt x="492" y="538"/>
                    </a:lnTo>
                    <a:lnTo>
                      <a:pt x="495" y="514"/>
                    </a:lnTo>
                    <a:lnTo>
                      <a:pt x="495" y="486"/>
                    </a:lnTo>
                    <a:lnTo>
                      <a:pt x="492" y="453"/>
                    </a:lnTo>
                    <a:lnTo>
                      <a:pt x="484" y="428"/>
                    </a:lnTo>
                    <a:lnTo>
                      <a:pt x="467" y="413"/>
                    </a:lnTo>
                    <a:lnTo>
                      <a:pt x="444" y="407"/>
                    </a:lnTo>
                    <a:lnTo>
                      <a:pt x="399" y="416"/>
                    </a:lnTo>
                    <a:lnTo>
                      <a:pt x="360" y="438"/>
                    </a:lnTo>
                    <a:lnTo>
                      <a:pt x="321" y="471"/>
                    </a:lnTo>
                    <a:lnTo>
                      <a:pt x="290" y="511"/>
                    </a:lnTo>
                    <a:lnTo>
                      <a:pt x="262" y="556"/>
                    </a:lnTo>
                    <a:lnTo>
                      <a:pt x="234" y="617"/>
                    </a:lnTo>
                    <a:lnTo>
                      <a:pt x="231" y="626"/>
                    </a:lnTo>
                    <a:lnTo>
                      <a:pt x="225" y="629"/>
                    </a:lnTo>
                    <a:lnTo>
                      <a:pt x="222" y="632"/>
                    </a:lnTo>
                    <a:lnTo>
                      <a:pt x="217" y="635"/>
                    </a:lnTo>
                    <a:lnTo>
                      <a:pt x="200" y="635"/>
                    </a:lnTo>
                    <a:lnTo>
                      <a:pt x="194" y="632"/>
                    </a:lnTo>
                    <a:lnTo>
                      <a:pt x="189" y="632"/>
                    </a:lnTo>
                    <a:lnTo>
                      <a:pt x="180" y="623"/>
                    </a:lnTo>
                    <a:lnTo>
                      <a:pt x="180" y="614"/>
                    </a:lnTo>
                    <a:lnTo>
                      <a:pt x="183" y="599"/>
                    </a:lnTo>
                    <a:lnTo>
                      <a:pt x="194" y="571"/>
                    </a:lnTo>
                    <a:lnTo>
                      <a:pt x="211" y="538"/>
                    </a:lnTo>
                    <a:lnTo>
                      <a:pt x="236" y="501"/>
                    </a:lnTo>
                    <a:lnTo>
                      <a:pt x="267" y="462"/>
                    </a:lnTo>
                    <a:lnTo>
                      <a:pt x="304" y="422"/>
                    </a:lnTo>
                    <a:lnTo>
                      <a:pt x="346" y="392"/>
                    </a:lnTo>
                    <a:lnTo>
                      <a:pt x="394" y="374"/>
                    </a:lnTo>
                    <a:lnTo>
                      <a:pt x="447" y="365"/>
                    </a:lnTo>
                    <a:close/>
                    <a:moveTo>
                      <a:pt x="605" y="0"/>
                    </a:moveTo>
                    <a:lnTo>
                      <a:pt x="633" y="6"/>
                    </a:lnTo>
                    <a:lnTo>
                      <a:pt x="653" y="18"/>
                    </a:lnTo>
                    <a:lnTo>
                      <a:pt x="664" y="39"/>
                    </a:lnTo>
                    <a:lnTo>
                      <a:pt x="667" y="60"/>
                    </a:lnTo>
                    <a:lnTo>
                      <a:pt x="667" y="64"/>
                    </a:lnTo>
                    <a:lnTo>
                      <a:pt x="658" y="97"/>
                    </a:lnTo>
                    <a:lnTo>
                      <a:pt x="638" y="127"/>
                    </a:lnTo>
                    <a:lnTo>
                      <a:pt x="613" y="149"/>
                    </a:lnTo>
                    <a:lnTo>
                      <a:pt x="582" y="155"/>
                    </a:lnTo>
                    <a:lnTo>
                      <a:pt x="560" y="152"/>
                    </a:lnTo>
                    <a:lnTo>
                      <a:pt x="540" y="140"/>
                    </a:lnTo>
                    <a:lnTo>
                      <a:pt x="529" y="124"/>
                    </a:lnTo>
                    <a:lnTo>
                      <a:pt x="523" y="106"/>
                    </a:lnTo>
                    <a:lnTo>
                      <a:pt x="520" y="88"/>
                    </a:lnTo>
                    <a:lnTo>
                      <a:pt x="526" y="54"/>
                    </a:lnTo>
                    <a:lnTo>
                      <a:pt x="546" y="27"/>
                    </a:lnTo>
                    <a:lnTo>
                      <a:pt x="574" y="6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12993" y="4902"/>
                <a:ext cx="295" cy="596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53" y="6"/>
                  </a:cxn>
                  <a:cxn ang="0">
                    <a:pos x="275" y="18"/>
                  </a:cxn>
                  <a:cxn ang="0">
                    <a:pos x="289" y="39"/>
                  </a:cxn>
                  <a:cxn ang="0">
                    <a:pos x="295" y="70"/>
                  </a:cxn>
                  <a:cxn ang="0">
                    <a:pos x="295" y="79"/>
                  </a:cxn>
                  <a:cxn ang="0">
                    <a:pos x="292" y="85"/>
                  </a:cxn>
                  <a:cxn ang="0">
                    <a:pos x="289" y="94"/>
                  </a:cxn>
                  <a:cxn ang="0">
                    <a:pos x="287" y="100"/>
                  </a:cxn>
                  <a:cxn ang="0">
                    <a:pos x="284" y="103"/>
                  </a:cxn>
                  <a:cxn ang="0">
                    <a:pos x="284" y="106"/>
                  </a:cxn>
                  <a:cxn ang="0">
                    <a:pos x="64" y="578"/>
                  </a:cxn>
                  <a:cxn ang="0">
                    <a:pos x="62" y="587"/>
                  </a:cxn>
                  <a:cxn ang="0">
                    <a:pos x="53" y="596"/>
                  </a:cxn>
                  <a:cxn ang="0">
                    <a:pos x="48" y="596"/>
                  </a:cxn>
                  <a:cxn ang="0">
                    <a:pos x="22" y="587"/>
                  </a:cxn>
                  <a:cxn ang="0">
                    <a:pos x="8" y="578"/>
                  </a:cxn>
                  <a:cxn ang="0">
                    <a:pos x="0" y="565"/>
                  </a:cxn>
                  <a:cxn ang="0">
                    <a:pos x="0" y="556"/>
                  </a:cxn>
                  <a:cxn ang="0">
                    <a:pos x="3" y="547"/>
                  </a:cxn>
                  <a:cxn ang="0">
                    <a:pos x="168" y="51"/>
                  </a:cxn>
                  <a:cxn ang="0">
                    <a:pos x="180" y="27"/>
                  </a:cxn>
                  <a:cxn ang="0">
                    <a:pos x="191" y="15"/>
                  </a:cxn>
                  <a:cxn ang="0">
                    <a:pos x="208" y="3"/>
                  </a:cxn>
                  <a:cxn ang="0">
                    <a:pos x="230" y="0"/>
                  </a:cxn>
                </a:cxnLst>
                <a:rect l="0" t="0" r="r" b="b"/>
                <a:pathLst>
                  <a:path w="295" h="596">
                    <a:moveTo>
                      <a:pt x="230" y="0"/>
                    </a:moveTo>
                    <a:lnTo>
                      <a:pt x="253" y="6"/>
                    </a:lnTo>
                    <a:lnTo>
                      <a:pt x="275" y="18"/>
                    </a:lnTo>
                    <a:lnTo>
                      <a:pt x="289" y="39"/>
                    </a:lnTo>
                    <a:lnTo>
                      <a:pt x="295" y="70"/>
                    </a:lnTo>
                    <a:lnTo>
                      <a:pt x="295" y="79"/>
                    </a:lnTo>
                    <a:lnTo>
                      <a:pt x="292" y="85"/>
                    </a:lnTo>
                    <a:lnTo>
                      <a:pt x="289" y="94"/>
                    </a:lnTo>
                    <a:lnTo>
                      <a:pt x="287" y="100"/>
                    </a:lnTo>
                    <a:lnTo>
                      <a:pt x="284" y="103"/>
                    </a:lnTo>
                    <a:lnTo>
                      <a:pt x="284" y="106"/>
                    </a:lnTo>
                    <a:lnTo>
                      <a:pt x="64" y="578"/>
                    </a:lnTo>
                    <a:lnTo>
                      <a:pt x="62" y="587"/>
                    </a:lnTo>
                    <a:lnTo>
                      <a:pt x="53" y="596"/>
                    </a:lnTo>
                    <a:lnTo>
                      <a:pt x="48" y="596"/>
                    </a:lnTo>
                    <a:lnTo>
                      <a:pt x="22" y="587"/>
                    </a:lnTo>
                    <a:lnTo>
                      <a:pt x="8" y="578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3" y="547"/>
                    </a:lnTo>
                    <a:lnTo>
                      <a:pt x="168" y="51"/>
                    </a:lnTo>
                    <a:lnTo>
                      <a:pt x="180" y="27"/>
                    </a:lnTo>
                    <a:lnTo>
                      <a:pt x="191" y="15"/>
                    </a:lnTo>
                    <a:lnTo>
                      <a:pt x="208" y="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133600"/>
            <a:ext cx="17733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1371600"/>
            <a:ext cx="1295400" cy="150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0" y="4419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IR: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6" grpId="0" animBg="1"/>
      <p:bldP spid="70" grpId="0" animBg="1"/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Susy</a:t>
            </a:r>
            <a:r>
              <a:rPr lang="en-US" dirty="0" smtClean="0"/>
              <a:t> Interfaces: Framed </a:t>
            </a:r>
            <a:r>
              <a:rPr lang="en-US" dirty="0" err="1" smtClean="0"/>
              <a:t>Degeneracies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79" name="Group 13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38200" y="2133600"/>
            <a:ext cx="6824275" cy="673162"/>
            <a:chOff x="803" y="1448"/>
            <a:chExt cx="25263" cy="2492"/>
          </a:xfrm>
          <a:solidFill>
            <a:srgbClr val="0066FF"/>
          </a:solidFill>
        </p:grpSpPr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803" y="1448"/>
              <a:ext cx="1669" cy="1619"/>
            </a:xfrm>
            <a:custGeom>
              <a:avLst/>
              <a:gdLst/>
              <a:ahLst/>
              <a:cxnLst>
                <a:cxn ang="0">
                  <a:pos x="1631" y="0"/>
                </a:cxn>
                <a:cxn ang="0">
                  <a:pos x="1638" y="24"/>
                </a:cxn>
                <a:cxn ang="0">
                  <a:pos x="1530" y="329"/>
                </a:cxn>
                <a:cxn ang="0">
                  <a:pos x="1382" y="833"/>
                </a:cxn>
                <a:cxn ang="0">
                  <a:pos x="1304" y="1202"/>
                </a:cxn>
                <a:cxn ang="0">
                  <a:pos x="1289" y="1314"/>
                </a:cxn>
                <a:cxn ang="0">
                  <a:pos x="1281" y="1426"/>
                </a:cxn>
                <a:cxn ang="0">
                  <a:pos x="1304" y="1474"/>
                </a:cxn>
                <a:cxn ang="0">
                  <a:pos x="1413" y="1498"/>
                </a:cxn>
                <a:cxn ang="0">
                  <a:pos x="1452" y="1482"/>
                </a:cxn>
                <a:cxn ang="0">
                  <a:pos x="1475" y="1474"/>
                </a:cxn>
                <a:cxn ang="0">
                  <a:pos x="1522" y="1410"/>
                </a:cxn>
                <a:cxn ang="0">
                  <a:pos x="1615" y="1354"/>
                </a:cxn>
                <a:cxn ang="0">
                  <a:pos x="1662" y="1346"/>
                </a:cxn>
                <a:cxn ang="0">
                  <a:pos x="1669" y="1362"/>
                </a:cxn>
                <a:cxn ang="0">
                  <a:pos x="1615" y="1458"/>
                </a:cxn>
                <a:cxn ang="0">
                  <a:pos x="1467" y="1570"/>
                </a:cxn>
                <a:cxn ang="0">
                  <a:pos x="1227" y="1619"/>
                </a:cxn>
                <a:cxn ang="0">
                  <a:pos x="1134" y="1586"/>
                </a:cxn>
                <a:cxn ang="0">
                  <a:pos x="1102" y="1498"/>
                </a:cxn>
                <a:cxn ang="0">
                  <a:pos x="1126" y="1274"/>
                </a:cxn>
                <a:cxn ang="0">
                  <a:pos x="1211" y="874"/>
                </a:cxn>
                <a:cxn ang="0">
                  <a:pos x="1157" y="898"/>
                </a:cxn>
                <a:cxn ang="0">
                  <a:pos x="543" y="1202"/>
                </a:cxn>
                <a:cxn ang="0">
                  <a:pos x="427" y="1514"/>
                </a:cxn>
                <a:cxn ang="0">
                  <a:pos x="419" y="1530"/>
                </a:cxn>
                <a:cxn ang="0">
                  <a:pos x="365" y="1578"/>
                </a:cxn>
                <a:cxn ang="0">
                  <a:pos x="272" y="1611"/>
                </a:cxn>
                <a:cxn ang="0">
                  <a:pos x="248" y="1603"/>
                </a:cxn>
                <a:cxn ang="0">
                  <a:pos x="256" y="1578"/>
                </a:cxn>
                <a:cxn ang="0">
                  <a:pos x="272" y="1538"/>
                </a:cxn>
                <a:cxn ang="0">
                  <a:pos x="396" y="1178"/>
                </a:cxn>
                <a:cxn ang="0">
                  <a:pos x="473" y="906"/>
                </a:cxn>
                <a:cxn ang="0">
                  <a:pos x="272" y="898"/>
                </a:cxn>
                <a:cxn ang="0">
                  <a:pos x="287" y="858"/>
                </a:cxn>
                <a:cxn ang="0">
                  <a:pos x="372" y="793"/>
                </a:cxn>
                <a:cxn ang="0">
                  <a:pos x="504" y="785"/>
                </a:cxn>
                <a:cxn ang="0">
                  <a:pos x="551" y="577"/>
                </a:cxn>
                <a:cxn ang="0">
                  <a:pos x="582" y="393"/>
                </a:cxn>
                <a:cxn ang="0">
                  <a:pos x="598" y="257"/>
                </a:cxn>
                <a:cxn ang="0">
                  <a:pos x="582" y="177"/>
                </a:cxn>
                <a:cxn ang="0">
                  <a:pos x="551" y="153"/>
                </a:cxn>
                <a:cxn ang="0">
                  <a:pos x="497" y="145"/>
                </a:cxn>
                <a:cxn ang="0">
                  <a:pos x="326" y="177"/>
                </a:cxn>
                <a:cxn ang="0">
                  <a:pos x="225" y="273"/>
                </a:cxn>
                <a:cxn ang="0">
                  <a:pos x="139" y="393"/>
                </a:cxn>
                <a:cxn ang="0">
                  <a:pos x="23" y="449"/>
                </a:cxn>
                <a:cxn ang="0">
                  <a:pos x="0" y="441"/>
                </a:cxn>
                <a:cxn ang="0">
                  <a:pos x="7" y="409"/>
                </a:cxn>
                <a:cxn ang="0">
                  <a:pos x="77" y="297"/>
                </a:cxn>
                <a:cxn ang="0">
                  <a:pos x="233" y="153"/>
                </a:cxn>
                <a:cxn ang="0">
                  <a:pos x="481" y="40"/>
                </a:cxn>
                <a:cxn ang="0">
                  <a:pos x="668" y="24"/>
                </a:cxn>
                <a:cxn ang="0">
                  <a:pos x="737" y="48"/>
                </a:cxn>
                <a:cxn ang="0">
                  <a:pos x="784" y="145"/>
                </a:cxn>
                <a:cxn ang="0">
                  <a:pos x="776" y="257"/>
                </a:cxn>
                <a:cxn ang="0">
                  <a:pos x="668" y="769"/>
                </a:cxn>
                <a:cxn ang="0">
                  <a:pos x="668" y="769"/>
                </a:cxn>
                <a:cxn ang="0">
                  <a:pos x="1343" y="433"/>
                </a:cxn>
                <a:cxn ang="0">
                  <a:pos x="1467" y="88"/>
                </a:cxn>
                <a:cxn ang="0">
                  <a:pos x="1483" y="64"/>
                </a:cxn>
                <a:cxn ang="0">
                  <a:pos x="1576" y="8"/>
                </a:cxn>
              </a:cxnLst>
              <a:rect l="0" t="0" r="r" b="b"/>
              <a:pathLst>
                <a:path w="1669" h="1619">
                  <a:moveTo>
                    <a:pt x="1615" y="0"/>
                  </a:moveTo>
                  <a:lnTo>
                    <a:pt x="1631" y="0"/>
                  </a:lnTo>
                  <a:lnTo>
                    <a:pt x="1638" y="8"/>
                  </a:lnTo>
                  <a:lnTo>
                    <a:pt x="1638" y="24"/>
                  </a:lnTo>
                  <a:lnTo>
                    <a:pt x="1631" y="40"/>
                  </a:lnTo>
                  <a:lnTo>
                    <a:pt x="1530" y="329"/>
                  </a:lnTo>
                  <a:lnTo>
                    <a:pt x="1444" y="601"/>
                  </a:lnTo>
                  <a:lnTo>
                    <a:pt x="1382" y="833"/>
                  </a:lnTo>
                  <a:lnTo>
                    <a:pt x="1335" y="1034"/>
                  </a:lnTo>
                  <a:lnTo>
                    <a:pt x="1304" y="1202"/>
                  </a:lnTo>
                  <a:lnTo>
                    <a:pt x="1297" y="1250"/>
                  </a:lnTo>
                  <a:lnTo>
                    <a:pt x="1289" y="1314"/>
                  </a:lnTo>
                  <a:lnTo>
                    <a:pt x="1281" y="1370"/>
                  </a:lnTo>
                  <a:lnTo>
                    <a:pt x="1281" y="1426"/>
                  </a:lnTo>
                  <a:lnTo>
                    <a:pt x="1289" y="1450"/>
                  </a:lnTo>
                  <a:lnTo>
                    <a:pt x="1304" y="1474"/>
                  </a:lnTo>
                  <a:lnTo>
                    <a:pt x="1351" y="1498"/>
                  </a:lnTo>
                  <a:lnTo>
                    <a:pt x="1413" y="1498"/>
                  </a:lnTo>
                  <a:lnTo>
                    <a:pt x="1436" y="1490"/>
                  </a:lnTo>
                  <a:lnTo>
                    <a:pt x="1452" y="1482"/>
                  </a:lnTo>
                  <a:lnTo>
                    <a:pt x="1475" y="1482"/>
                  </a:lnTo>
                  <a:lnTo>
                    <a:pt x="1475" y="1474"/>
                  </a:lnTo>
                  <a:lnTo>
                    <a:pt x="1483" y="1466"/>
                  </a:lnTo>
                  <a:lnTo>
                    <a:pt x="1522" y="1410"/>
                  </a:lnTo>
                  <a:lnTo>
                    <a:pt x="1568" y="1370"/>
                  </a:lnTo>
                  <a:lnTo>
                    <a:pt x="1615" y="1354"/>
                  </a:lnTo>
                  <a:lnTo>
                    <a:pt x="1646" y="1346"/>
                  </a:lnTo>
                  <a:lnTo>
                    <a:pt x="1662" y="1346"/>
                  </a:lnTo>
                  <a:lnTo>
                    <a:pt x="1669" y="1354"/>
                  </a:lnTo>
                  <a:lnTo>
                    <a:pt x="1669" y="1362"/>
                  </a:lnTo>
                  <a:lnTo>
                    <a:pt x="1654" y="1402"/>
                  </a:lnTo>
                  <a:lnTo>
                    <a:pt x="1615" y="1458"/>
                  </a:lnTo>
                  <a:lnTo>
                    <a:pt x="1553" y="1514"/>
                  </a:lnTo>
                  <a:lnTo>
                    <a:pt x="1467" y="1570"/>
                  </a:lnTo>
                  <a:lnTo>
                    <a:pt x="1359" y="1603"/>
                  </a:lnTo>
                  <a:lnTo>
                    <a:pt x="1227" y="1619"/>
                  </a:lnTo>
                  <a:lnTo>
                    <a:pt x="1172" y="1611"/>
                  </a:lnTo>
                  <a:lnTo>
                    <a:pt x="1134" y="1586"/>
                  </a:lnTo>
                  <a:lnTo>
                    <a:pt x="1110" y="1546"/>
                  </a:lnTo>
                  <a:lnTo>
                    <a:pt x="1102" y="1498"/>
                  </a:lnTo>
                  <a:lnTo>
                    <a:pt x="1110" y="1394"/>
                  </a:lnTo>
                  <a:lnTo>
                    <a:pt x="1126" y="1274"/>
                  </a:lnTo>
                  <a:lnTo>
                    <a:pt x="1172" y="1034"/>
                  </a:lnTo>
                  <a:lnTo>
                    <a:pt x="1211" y="874"/>
                  </a:lnTo>
                  <a:lnTo>
                    <a:pt x="1180" y="890"/>
                  </a:lnTo>
                  <a:lnTo>
                    <a:pt x="1157" y="898"/>
                  </a:lnTo>
                  <a:lnTo>
                    <a:pt x="629" y="898"/>
                  </a:lnTo>
                  <a:lnTo>
                    <a:pt x="543" y="1202"/>
                  </a:lnTo>
                  <a:lnTo>
                    <a:pt x="435" y="1498"/>
                  </a:lnTo>
                  <a:lnTo>
                    <a:pt x="427" y="1514"/>
                  </a:lnTo>
                  <a:lnTo>
                    <a:pt x="419" y="1522"/>
                  </a:lnTo>
                  <a:lnTo>
                    <a:pt x="419" y="1530"/>
                  </a:lnTo>
                  <a:lnTo>
                    <a:pt x="411" y="1538"/>
                  </a:lnTo>
                  <a:lnTo>
                    <a:pt x="365" y="1578"/>
                  </a:lnTo>
                  <a:lnTo>
                    <a:pt x="310" y="1603"/>
                  </a:lnTo>
                  <a:lnTo>
                    <a:pt x="272" y="1611"/>
                  </a:lnTo>
                  <a:lnTo>
                    <a:pt x="256" y="1611"/>
                  </a:lnTo>
                  <a:lnTo>
                    <a:pt x="248" y="1603"/>
                  </a:lnTo>
                  <a:lnTo>
                    <a:pt x="248" y="1586"/>
                  </a:lnTo>
                  <a:lnTo>
                    <a:pt x="256" y="1578"/>
                  </a:lnTo>
                  <a:lnTo>
                    <a:pt x="264" y="1562"/>
                  </a:lnTo>
                  <a:lnTo>
                    <a:pt x="272" y="1538"/>
                  </a:lnTo>
                  <a:lnTo>
                    <a:pt x="341" y="1346"/>
                  </a:lnTo>
                  <a:lnTo>
                    <a:pt x="396" y="1178"/>
                  </a:lnTo>
                  <a:lnTo>
                    <a:pt x="435" y="1034"/>
                  </a:lnTo>
                  <a:lnTo>
                    <a:pt x="473" y="906"/>
                  </a:lnTo>
                  <a:lnTo>
                    <a:pt x="279" y="906"/>
                  </a:lnTo>
                  <a:lnTo>
                    <a:pt x="272" y="898"/>
                  </a:lnTo>
                  <a:lnTo>
                    <a:pt x="272" y="890"/>
                  </a:lnTo>
                  <a:lnTo>
                    <a:pt x="287" y="858"/>
                  </a:lnTo>
                  <a:lnTo>
                    <a:pt x="326" y="825"/>
                  </a:lnTo>
                  <a:lnTo>
                    <a:pt x="372" y="793"/>
                  </a:lnTo>
                  <a:lnTo>
                    <a:pt x="427" y="785"/>
                  </a:lnTo>
                  <a:lnTo>
                    <a:pt x="504" y="785"/>
                  </a:lnTo>
                  <a:lnTo>
                    <a:pt x="543" y="625"/>
                  </a:lnTo>
                  <a:lnTo>
                    <a:pt x="551" y="577"/>
                  </a:lnTo>
                  <a:lnTo>
                    <a:pt x="567" y="497"/>
                  </a:lnTo>
                  <a:lnTo>
                    <a:pt x="582" y="393"/>
                  </a:lnTo>
                  <a:lnTo>
                    <a:pt x="590" y="313"/>
                  </a:lnTo>
                  <a:lnTo>
                    <a:pt x="598" y="257"/>
                  </a:lnTo>
                  <a:lnTo>
                    <a:pt x="598" y="209"/>
                  </a:lnTo>
                  <a:lnTo>
                    <a:pt x="582" y="177"/>
                  </a:lnTo>
                  <a:lnTo>
                    <a:pt x="567" y="169"/>
                  </a:lnTo>
                  <a:lnTo>
                    <a:pt x="551" y="153"/>
                  </a:lnTo>
                  <a:lnTo>
                    <a:pt x="528" y="145"/>
                  </a:lnTo>
                  <a:lnTo>
                    <a:pt x="497" y="145"/>
                  </a:lnTo>
                  <a:lnTo>
                    <a:pt x="396" y="153"/>
                  </a:lnTo>
                  <a:lnTo>
                    <a:pt x="326" y="177"/>
                  </a:lnTo>
                  <a:lnTo>
                    <a:pt x="264" y="225"/>
                  </a:lnTo>
                  <a:lnTo>
                    <a:pt x="225" y="273"/>
                  </a:lnTo>
                  <a:lnTo>
                    <a:pt x="186" y="337"/>
                  </a:lnTo>
                  <a:lnTo>
                    <a:pt x="139" y="393"/>
                  </a:lnTo>
                  <a:lnTo>
                    <a:pt x="93" y="425"/>
                  </a:lnTo>
                  <a:lnTo>
                    <a:pt x="23" y="449"/>
                  </a:lnTo>
                  <a:lnTo>
                    <a:pt x="7" y="449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7" y="409"/>
                  </a:lnTo>
                  <a:lnTo>
                    <a:pt x="31" y="361"/>
                  </a:lnTo>
                  <a:lnTo>
                    <a:pt x="77" y="297"/>
                  </a:lnTo>
                  <a:lnTo>
                    <a:pt x="139" y="225"/>
                  </a:lnTo>
                  <a:lnTo>
                    <a:pt x="233" y="153"/>
                  </a:lnTo>
                  <a:lnTo>
                    <a:pt x="341" y="88"/>
                  </a:lnTo>
                  <a:lnTo>
                    <a:pt x="481" y="40"/>
                  </a:lnTo>
                  <a:lnTo>
                    <a:pt x="637" y="24"/>
                  </a:lnTo>
                  <a:lnTo>
                    <a:pt x="668" y="24"/>
                  </a:lnTo>
                  <a:lnTo>
                    <a:pt x="699" y="32"/>
                  </a:lnTo>
                  <a:lnTo>
                    <a:pt x="737" y="48"/>
                  </a:lnTo>
                  <a:lnTo>
                    <a:pt x="769" y="88"/>
                  </a:lnTo>
                  <a:lnTo>
                    <a:pt x="784" y="145"/>
                  </a:lnTo>
                  <a:lnTo>
                    <a:pt x="784" y="185"/>
                  </a:lnTo>
                  <a:lnTo>
                    <a:pt x="776" y="257"/>
                  </a:lnTo>
                  <a:lnTo>
                    <a:pt x="745" y="465"/>
                  </a:lnTo>
                  <a:lnTo>
                    <a:pt x="668" y="769"/>
                  </a:lnTo>
                  <a:lnTo>
                    <a:pt x="668" y="785"/>
                  </a:lnTo>
                  <a:lnTo>
                    <a:pt x="668" y="769"/>
                  </a:lnTo>
                  <a:lnTo>
                    <a:pt x="1242" y="769"/>
                  </a:lnTo>
                  <a:lnTo>
                    <a:pt x="1343" y="433"/>
                  </a:lnTo>
                  <a:lnTo>
                    <a:pt x="1460" y="104"/>
                  </a:lnTo>
                  <a:lnTo>
                    <a:pt x="1467" y="88"/>
                  </a:lnTo>
                  <a:lnTo>
                    <a:pt x="1483" y="72"/>
                  </a:lnTo>
                  <a:lnTo>
                    <a:pt x="1483" y="64"/>
                  </a:lnTo>
                  <a:lnTo>
                    <a:pt x="1530" y="32"/>
                  </a:lnTo>
                  <a:lnTo>
                    <a:pt x="1576" y="8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 noEditPoints="1"/>
            </p:cNvSpPr>
            <p:nvPr/>
          </p:nvSpPr>
          <p:spPr bwMode="auto">
            <a:xfrm>
              <a:off x="2620" y="2201"/>
              <a:ext cx="761" cy="1122"/>
            </a:xfrm>
            <a:custGeom>
              <a:avLst/>
              <a:gdLst/>
              <a:ahLst/>
              <a:cxnLst>
                <a:cxn ang="0">
                  <a:pos x="54" y="1018"/>
                </a:cxn>
                <a:cxn ang="0">
                  <a:pos x="93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2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83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6" y="201"/>
                </a:cxn>
                <a:cxn ang="0">
                  <a:pos x="140" y="89"/>
                </a:cxn>
                <a:cxn ang="0">
                  <a:pos x="590" y="89"/>
                </a:cxn>
                <a:cxn ang="0">
                  <a:pos x="606" y="137"/>
                </a:cxn>
                <a:cxn ang="0">
                  <a:pos x="629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3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62" y="930"/>
                  </a:moveTo>
                  <a:lnTo>
                    <a:pt x="62" y="1018"/>
                  </a:lnTo>
                  <a:lnTo>
                    <a:pt x="54" y="1018"/>
                  </a:lnTo>
                  <a:lnTo>
                    <a:pt x="62" y="1026"/>
                  </a:lnTo>
                  <a:lnTo>
                    <a:pt x="62" y="1018"/>
                  </a:lnTo>
                  <a:lnTo>
                    <a:pt x="93" y="1002"/>
                  </a:lnTo>
                  <a:lnTo>
                    <a:pt x="132" y="1002"/>
                  </a:lnTo>
                  <a:lnTo>
                    <a:pt x="62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2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3" y="970"/>
                  </a:lnTo>
                  <a:lnTo>
                    <a:pt x="652" y="930"/>
                  </a:lnTo>
                  <a:lnTo>
                    <a:pt x="683" y="866"/>
                  </a:lnTo>
                  <a:lnTo>
                    <a:pt x="699" y="785"/>
                  </a:lnTo>
                  <a:lnTo>
                    <a:pt x="683" y="705"/>
                  </a:lnTo>
                  <a:lnTo>
                    <a:pt x="660" y="641"/>
                  </a:lnTo>
                  <a:lnTo>
                    <a:pt x="613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6" y="201"/>
                  </a:lnTo>
                  <a:lnTo>
                    <a:pt x="116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21" y="72"/>
                  </a:moveTo>
                  <a:lnTo>
                    <a:pt x="613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6" y="137"/>
                  </a:lnTo>
                  <a:lnTo>
                    <a:pt x="613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3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3" y="24"/>
                  </a:lnTo>
                  <a:lnTo>
                    <a:pt x="683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82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7" y="97"/>
                  </a:lnTo>
                  <a:lnTo>
                    <a:pt x="186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0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2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37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5" y="1090"/>
                  </a:lnTo>
                  <a:lnTo>
                    <a:pt x="15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0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7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5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498" y="2225"/>
              <a:ext cx="986" cy="1066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730" y="0"/>
                </a:cxn>
                <a:cxn ang="0">
                  <a:pos x="745" y="16"/>
                </a:cxn>
                <a:cxn ang="0">
                  <a:pos x="745" y="40"/>
                </a:cxn>
                <a:cxn ang="0">
                  <a:pos x="737" y="48"/>
                </a:cxn>
                <a:cxn ang="0">
                  <a:pos x="722" y="56"/>
                </a:cxn>
                <a:cxn ang="0">
                  <a:pos x="605" y="56"/>
                </a:cxn>
                <a:cxn ang="0">
                  <a:pos x="559" y="73"/>
                </a:cxn>
                <a:cxn ang="0">
                  <a:pos x="535" y="97"/>
                </a:cxn>
                <a:cxn ang="0">
                  <a:pos x="528" y="129"/>
                </a:cxn>
                <a:cxn ang="0">
                  <a:pos x="520" y="121"/>
                </a:cxn>
                <a:cxn ang="0">
                  <a:pos x="318" y="954"/>
                </a:cxn>
                <a:cxn ang="0">
                  <a:pos x="310" y="970"/>
                </a:cxn>
                <a:cxn ang="0">
                  <a:pos x="310" y="1002"/>
                </a:cxn>
                <a:cxn ang="0">
                  <a:pos x="528" y="1002"/>
                </a:cxn>
                <a:cxn ang="0">
                  <a:pos x="636" y="994"/>
                </a:cxn>
                <a:cxn ang="0">
                  <a:pos x="722" y="962"/>
                </a:cxn>
                <a:cxn ang="0">
                  <a:pos x="784" y="922"/>
                </a:cxn>
                <a:cxn ang="0">
                  <a:pos x="838" y="874"/>
                </a:cxn>
                <a:cxn ang="0">
                  <a:pos x="877" y="809"/>
                </a:cxn>
                <a:cxn ang="0">
                  <a:pos x="908" y="745"/>
                </a:cxn>
                <a:cxn ang="0">
                  <a:pos x="931" y="681"/>
                </a:cxn>
                <a:cxn ang="0">
                  <a:pos x="947" y="649"/>
                </a:cxn>
                <a:cxn ang="0">
                  <a:pos x="970" y="649"/>
                </a:cxn>
                <a:cxn ang="0">
                  <a:pos x="986" y="665"/>
                </a:cxn>
                <a:cxn ang="0">
                  <a:pos x="986" y="673"/>
                </a:cxn>
                <a:cxn ang="0">
                  <a:pos x="963" y="745"/>
                </a:cxn>
                <a:cxn ang="0">
                  <a:pos x="939" y="809"/>
                </a:cxn>
                <a:cxn ang="0">
                  <a:pos x="916" y="882"/>
                </a:cxn>
                <a:cxn ang="0">
                  <a:pos x="893" y="946"/>
                </a:cxn>
                <a:cxn ang="0">
                  <a:pos x="877" y="1002"/>
                </a:cxn>
                <a:cxn ang="0">
                  <a:pos x="854" y="1050"/>
                </a:cxn>
                <a:cxn ang="0">
                  <a:pos x="838" y="1066"/>
                </a:cxn>
                <a:cxn ang="0">
                  <a:pos x="23" y="1066"/>
                </a:cxn>
                <a:cxn ang="0">
                  <a:pos x="7" y="1058"/>
                </a:cxn>
                <a:cxn ang="0">
                  <a:pos x="0" y="1050"/>
                </a:cxn>
                <a:cxn ang="0">
                  <a:pos x="0" y="1026"/>
                </a:cxn>
                <a:cxn ang="0">
                  <a:pos x="7" y="1018"/>
                </a:cxn>
                <a:cxn ang="0">
                  <a:pos x="23" y="1010"/>
                </a:cxn>
                <a:cxn ang="0">
                  <a:pos x="116" y="1010"/>
                </a:cxn>
                <a:cxn ang="0">
                  <a:pos x="147" y="1002"/>
                </a:cxn>
                <a:cxn ang="0">
                  <a:pos x="170" y="978"/>
                </a:cxn>
                <a:cxn ang="0">
                  <a:pos x="380" y="113"/>
                </a:cxn>
                <a:cxn ang="0">
                  <a:pos x="388" y="97"/>
                </a:cxn>
                <a:cxn ang="0">
                  <a:pos x="388" y="73"/>
                </a:cxn>
                <a:cxn ang="0">
                  <a:pos x="372" y="56"/>
                </a:cxn>
                <a:cxn ang="0">
                  <a:pos x="279" y="56"/>
                </a:cxn>
                <a:cxn ang="0">
                  <a:pos x="264" y="48"/>
                </a:cxn>
                <a:cxn ang="0">
                  <a:pos x="256" y="40"/>
                </a:cxn>
                <a:cxn ang="0">
                  <a:pos x="256" y="16"/>
                </a:cxn>
                <a:cxn ang="0">
                  <a:pos x="271" y="0"/>
                </a:cxn>
              </a:cxnLst>
              <a:rect l="0" t="0" r="r" b="b"/>
              <a:pathLst>
                <a:path w="986" h="1066">
                  <a:moveTo>
                    <a:pt x="271" y="0"/>
                  </a:moveTo>
                  <a:lnTo>
                    <a:pt x="730" y="0"/>
                  </a:lnTo>
                  <a:lnTo>
                    <a:pt x="745" y="16"/>
                  </a:lnTo>
                  <a:lnTo>
                    <a:pt x="745" y="40"/>
                  </a:lnTo>
                  <a:lnTo>
                    <a:pt x="737" y="48"/>
                  </a:lnTo>
                  <a:lnTo>
                    <a:pt x="722" y="56"/>
                  </a:lnTo>
                  <a:lnTo>
                    <a:pt x="605" y="56"/>
                  </a:lnTo>
                  <a:lnTo>
                    <a:pt x="559" y="73"/>
                  </a:lnTo>
                  <a:lnTo>
                    <a:pt x="535" y="97"/>
                  </a:lnTo>
                  <a:lnTo>
                    <a:pt x="528" y="129"/>
                  </a:lnTo>
                  <a:lnTo>
                    <a:pt x="520" y="121"/>
                  </a:lnTo>
                  <a:lnTo>
                    <a:pt x="318" y="954"/>
                  </a:lnTo>
                  <a:lnTo>
                    <a:pt x="310" y="970"/>
                  </a:lnTo>
                  <a:lnTo>
                    <a:pt x="310" y="1002"/>
                  </a:lnTo>
                  <a:lnTo>
                    <a:pt x="528" y="1002"/>
                  </a:lnTo>
                  <a:lnTo>
                    <a:pt x="636" y="994"/>
                  </a:lnTo>
                  <a:lnTo>
                    <a:pt x="722" y="962"/>
                  </a:lnTo>
                  <a:lnTo>
                    <a:pt x="784" y="922"/>
                  </a:lnTo>
                  <a:lnTo>
                    <a:pt x="838" y="874"/>
                  </a:lnTo>
                  <a:lnTo>
                    <a:pt x="877" y="809"/>
                  </a:lnTo>
                  <a:lnTo>
                    <a:pt x="908" y="745"/>
                  </a:lnTo>
                  <a:lnTo>
                    <a:pt x="931" y="681"/>
                  </a:lnTo>
                  <a:lnTo>
                    <a:pt x="947" y="649"/>
                  </a:lnTo>
                  <a:lnTo>
                    <a:pt x="970" y="649"/>
                  </a:lnTo>
                  <a:lnTo>
                    <a:pt x="986" y="665"/>
                  </a:lnTo>
                  <a:lnTo>
                    <a:pt x="986" y="673"/>
                  </a:lnTo>
                  <a:lnTo>
                    <a:pt x="963" y="745"/>
                  </a:lnTo>
                  <a:lnTo>
                    <a:pt x="939" y="809"/>
                  </a:lnTo>
                  <a:lnTo>
                    <a:pt x="916" y="882"/>
                  </a:lnTo>
                  <a:lnTo>
                    <a:pt x="893" y="946"/>
                  </a:lnTo>
                  <a:lnTo>
                    <a:pt x="877" y="1002"/>
                  </a:lnTo>
                  <a:lnTo>
                    <a:pt x="854" y="1050"/>
                  </a:lnTo>
                  <a:lnTo>
                    <a:pt x="838" y="1066"/>
                  </a:lnTo>
                  <a:lnTo>
                    <a:pt x="23" y="1066"/>
                  </a:lnTo>
                  <a:lnTo>
                    <a:pt x="7" y="1058"/>
                  </a:lnTo>
                  <a:lnTo>
                    <a:pt x="0" y="1050"/>
                  </a:lnTo>
                  <a:lnTo>
                    <a:pt x="0" y="1026"/>
                  </a:lnTo>
                  <a:lnTo>
                    <a:pt x="7" y="1018"/>
                  </a:lnTo>
                  <a:lnTo>
                    <a:pt x="23" y="1010"/>
                  </a:lnTo>
                  <a:lnTo>
                    <a:pt x="116" y="1010"/>
                  </a:lnTo>
                  <a:lnTo>
                    <a:pt x="147" y="1002"/>
                  </a:lnTo>
                  <a:lnTo>
                    <a:pt x="170" y="978"/>
                  </a:lnTo>
                  <a:lnTo>
                    <a:pt x="380" y="113"/>
                  </a:lnTo>
                  <a:lnTo>
                    <a:pt x="388" y="97"/>
                  </a:lnTo>
                  <a:lnTo>
                    <a:pt x="388" y="73"/>
                  </a:lnTo>
                  <a:lnTo>
                    <a:pt x="372" y="56"/>
                  </a:lnTo>
                  <a:lnTo>
                    <a:pt x="279" y="56"/>
                  </a:lnTo>
                  <a:lnTo>
                    <a:pt x="264" y="48"/>
                  </a:lnTo>
                  <a:lnTo>
                    <a:pt x="256" y="40"/>
                  </a:lnTo>
                  <a:lnTo>
                    <a:pt x="256" y="16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36"/>
            <p:cNvSpPr>
              <a:spLocks noEditPoints="1"/>
            </p:cNvSpPr>
            <p:nvPr/>
          </p:nvSpPr>
          <p:spPr bwMode="auto">
            <a:xfrm>
              <a:off x="4639" y="2201"/>
              <a:ext cx="761" cy="1122"/>
            </a:xfrm>
            <a:custGeom>
              <a:avLst/>
              <a:gdLst/>
              <a:ahLst/>
              <a:cxnLst>
                <a:cxn ang="0">
                  <a:pos x="47" y="1018"/>
                </a:cxn>
                <a:cxn ang="0">
                  <a:pos x="86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3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91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7" y="201"/>
                </a:cxn>
                <a:cxn ang="0">
                  <a:pos x="140" y="89"/>
                </a:cxn>
                <a:cxn ang="0">
                  <a:pos x="583" y="89"/>
                </a:cxn>
                <a:cxn ang="0">
                  <a:pos x="598" y="137"/>
                </a:cxn>
                <a:cxn ang="0">
                  <a:pos x="621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4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55" y="930"/>
                  </a:moveTo>
                  <a:lnTo>
                    <a:pt x="55" y="1018"/>
                  </a:lnTo>
                  <a:lnTo>
                    <a:pt x="47" y="1018"/>
                  </a:lnTo>
                  <a:lnTo>
                    <a:pt x="55" y="1026"/>
                  </a:lnTo>
                  <a:lnTo>
                    <a:pt x="55" y="1018"/>
                  </a:lnTo>
                  <a:lnTo>
                    <a:pt x="86" y="1002"/>
                  </a:lnTo>
                  <a:lnTo>
                    <a:pt x="124" y="1002"/>
                  </a:lnTo>
                  <a:lnTo>
                    <a:pt x="55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5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9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3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4" y="970"/>
                  </a:lnTo>
                  <a:lnTo>
                    <a:pt x="652" y="930"/>
                  </a:lnTo>
                  <a:lnTo>
                    <a:pt x="684" y="866"/>
                  </a:lnTo>
                  <a:lnTo>
                    <a:pt x="699" y="785"/>
                  </a:lnTo>
                  <a:lnTo>
                    <a:pt x="691" y="705"/>
                  </a:lnTo>
                  <a:lnTo>
                    <a:pt x="660" y="641"/>
                  </a:lnTo>
                  <a:lnTo>
                    <a:pt x="614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7" y="201"/>
                  </a:lnTo>
                  <a:lnTo>
                    <a:pt x="117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14" y="72"/>
                  </a:moveTo>
                  <a:lnTo>
                    <a:pt x="606" y="80"/>
                  </a:lnTo>
                  <a:lnTo>
                    <a:pt x="583" y="89"/>
                  </a:lnTo>
                  <a:lnTo>
                    <a:pt x="559" y="89"/>
                  </a:lnTo>
                  <a:lnTo>
                    <a:pt x="583" y="113"/>
                  </a:lnTo>
                  <a:lnTo>
                    <a:pt x="598" y="137"/>
                  </a:lnTo>
                  <a:lnTo>
                    <a:pt x="606" y="145"/>
                  </a:lnTo>
                  <a:lnTo>
                    <a:pt x="614" y="161"/>
                  </a:lnTo>
                  <a:lnTo>
                    <a:pt x="621" y="169"/>
                  </a:lnTo>
                  <a:lnTo>
                    <a:pt x="621" y="72"/>
                  </a:lnTo>
                  <a:lnTo>
                    <a:pt x="614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4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4" y="24"/>
                  </a:lnTo>
                  <a:lnTo>
                    <a:pt x="684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83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8" y="97"/>
                  </a:lnTo>
                  <a:lnTo>
                    <a:pt x="187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1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3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37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93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6" y="1090"/>
                  </a:lnTo>
                  <a:lnTo>
                    <a:pt x="16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5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0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8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2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6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5517" y="2257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0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1"/>
                </a:cxn>
                <a:cxn ang="0">
                  <a:pos x="287" y="73"/>
                </a:cxn>
                <a:cxn ang="0">
                  <a:pos x="279" y="81"/>
                </a:cxn>
                <a:cxn ang="0">
                  <a:pos x="279" y="97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9"/>
                </a:cxn>
                <a:cxn ang="0">
                  <a:pos x="171" y="41"/>
                </a:cxn>
                <a:cxn ang="0">
                  <a:pos x="171" y="33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0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1"/>
                  </a:lnTo>
                  <a:lnTo>
                    <a:pt x="287" y="73"/>
                  </a:lnTo>
                  <a:lnTo>
                    <a:pt x="279" y="81"/>
                  </a:lnTo>
                  <a:lnTo>
                    <a:pt x="279" y="97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9"/>
                  </a:lnTo>
                  <a:lnTo>
                    <a:pt x="171" y="41"/>
                  </a:lnTo>
                  <a:lnTo>
                    <a:pt x="171" y="33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 noEditPoints="1"/>
            </p:cNvSpPr>
            <p:nvPr/>
          </p:nvSpPr>
          <p:spPr bwMode="auto">
            <a:xfrm>
              <a:off x="6821" y="2161"/>
              <a:ext cx="1437" cy="513"/>
            </a:xfrm>
            <a:custGeom>
              <a:avLst/>
              <a:gdLst/>
              <a:ahLst/>
              <a:cxnLst>
                <a:cxn ang="0">
                  <a:pos x="39" y="425"/>
                </a:cxn>
                <a:cxn ang="0">
                  <a:pos x="1391" y="425"/>
                </a:cxn>
                <a:cxn ang="0">
                  <a:pos x="1422" y="441"/>
                </a:cxn>
                <a:cxn ang="0">
                  <a:pos x="1429" y="449"/>
                </a:cxn>
                <a:cxn ang="0">
                  <a:pos x="1429" y="489"/>
                </a:cxn>
                <a:cxn ang="0">
                  <a:pos x="1422" y="505"/>
                </a:cxn>
                <a:cxn ang="0">
                  <a:pos x="1406" y="505"/>
                </a:cxn>
                <a:cxn ang="0">
                  <a:pos x="1391" y="513"/>
                </a:cxn>
                <a:cxn ang="0">
                  <a:pos x="39" y="513"/>
                </a:cxn>
                <a:cxn ang="0">
                  <a:pos x="24" y="505"/>
                </a:cxn>
                <a:cxn ang="0">
                  <a:pos x="8" y="505"/>
                </a:cxn>
                <a:cxn ang="0">
                  <a:pos x="0" y="489"/>
                </a:cxn>
                <a:cxn ang="0">
                  <a:pos x="0" y="449"/>
                </a:cxn>
                <a:cxn ang="0">
                  <a:pos x="8" y="441"/>
                </a:cxn>
                <a:cxn ang="0">
                  <a:pos x="39" y="425"/>
                </a:cxn>
                <a:cxn ang="0">
                  <a:pos x="55" y="0"/>
                </a:cxn>
                <a:cxn ang="0">
                  <a:pos x="1398" y="0"/>
                </a:cxn>
                <a:cxn ang="0">
                  <a:pos x="1414" y="8"/>
                </a:cxn>
                <a:cxn ang="0">
                  <a:pos x="1429" y="8"/>
                </a:cxn>
                <a:cxn ang="0">
                  <a:pos x="1437" y="24"/>
                </a:cxn>
                <a:cxn ang="0">
                  <a:pos x="1437" y="56"/>
                </a:cxn>
                <a:cxn ang="0">
                  <a:pos x="1429" y="72"/>
                </a:cxn>
                <a:cxn ang="0">
                  <a:pos x="1414" y="80"/>
                </a:cxn>
                <a:cxn ang="0">
                  <a:pos x="1406" y="88"/>
                </a:cxn>
                <a:cxn ang="0">
                  <a:pos x="55" y="88"/>
                </a:cxn>
                <a:cxn ang="0">
                  <a:pos x="24" y="72"/>
                </a:cxn>
                <a:cxn ang="0">
                  <a:pos x="16" y="6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9" y="8"/>
                </a:cxn>
                <a:cxn ang="0">
                  <a:pos x="55" y="0"/>
                </a:cxn>
              </a:cxnLst>
              <a:rect l="0" t="0" r="r" b="b"/>
              <a:pathLst>
                <a:path w="1437" h="513">
                  <a:moveTo>
                    <a:pt x="39" y="425"/>
                  </a:moveTo>
                  <a:lnTo>
                    <a:pt x="1391" y="425"/>
                  </a:lnTo>
                  <a:lnTo>
                    <a:pt x="1422" y="441"/>
                  </a:lnTo>
                  <a:lnTo>
                    <a:pt x="1429" y="449"/>
                  </a:lnTo>
                  <a:lnTo>
                    <a:pt x="1429" y="489"/>
                  </a:lnTo>
                  <a:lnTo>
                    <a:pt x="1422" y="505"/>
                  </a:lnTo>
                  <a:lnTo>
                    <a:pt x="1406" y="505"/>
                  </a:lnTo>
                  <a:lnTo>
                    <a:pt x="1391" y="513"/>
                  </a:lnTo>
                  <a:lnTo>
                    <a:pt x="39" y="513"/>
                  </a:lnTo>
                  <a:lnTo>
                    <a:pt x="24" y="505"/>
                  </a:lnTo>
                  <a:lnTo>
                    <a:pt x="8" y="505"/>
                  </a:lnTo>
                  <a:lnTo>
                    <a:pt x="0" y="489"/>
                  </a:lnTo>
                  <a:lnTo>
                    <a:pt x="0" y="449"/>
                  </a:lnTo>
                  <a:lnTo>
                    <a:pt x="8" y="441"/>
                  </a:lnTo>
                  <a:lnTo>
                    <a:pt x="39" y="425"/>
                  </a:lnTo>
                  <a:close/>
                  <a:moveTo>
                    <a:pt x="55" y="0"/>
                  </a:moveTo>
                  <a:lnTo>
                    <a:pt x="1398" y="0"/>
                  </a:lnTo>
                  <a:lnTo>
                    <a:pt x="1414" y="8"/>
                  </a:lnTo>
                  <a:lnTo>
                    <a:pt x="1429" y="8"/>
                  </a:lnTo>
                  <a:lnTo>
                    <a:pt x="1437" y="24"/>
                  </a:lnTo>
                  <a:lnTo>
                    <a:pt x="1437" y="56"/>
                  </a:lnTo>
                  <a:lnTo>
                    <a:pt x="1429" y="72"/>
                  </a:lnTo>
                  <a:lnTo>
                    <a:pt x="1414" y="80"/>
                  </a:lnTo>
                  <a:lnTo>
                    <a:pt x="1406" y="88"/>
                  </a:lnTo>
                  <a:lnTo>
                    <a:pt x="55" y="88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9" y="8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39"/>
            <p:cNvSpPr>
              <a:spLocks noEditPoints="1"/>
            </p:cNvSpPr>
            <p:nvPr/>
          </p:nvSpPr>
          <p:spPr bwMode="auto">
            <a:xfrm>
              <a:off x="9097" y="1681"/>
              <a:ext cx="1429" cy="1474"/>
            </a:xfrm>
            <a:custGeom>
              <a:avLst/>
              <a:gdLst/>
              <a:ahLst/>
              <a:cxnLst>
                <a:cxn ang="0">
                  <a:pos x="738" y="1418"/>
                </a:cxn>
                <a:cxn ang="0">
                  <a:pos x="1009" y="1345"/>
                </a:cxn>
                <a:cxn ang="0">
                  <a:pos x="1219" y="1177"/>
                </a:cxn>
                <a:cxn ang="0">
                  <a:pos x="1351" y="921"/>
                </a:cxn>
                <a:cxn ang="0">
                  <a:pos x="738" y="769"/>
                </a:cxn>
                <a:cxn ang="0">
                  <a:pos x="85" y="921"/>
                </a:cxn>
                <a:cxn ang="0">
                  <a:pos x="210" y="1177"/>
                </a:cxn>
                <a:cxn ang="0">
                  <a:pos x="427" y="1345"/>
                </a:cxn>
                <a:cxn ang="0">
                  <a:pos x="691" y="1418"/>
                </a:cxn>
                <a:cxn ang="0">
                  <a:pos x="62" y="769"/>
                </a:cxn>
                <a:cxn ang="0">
                  <a:pos x="528" y="88"/>
                </a:cxn>
                <a:cxn ang="0">
                  <a:pos x="256" y="256"/>
                </a:cxn>
                <a:cxn ang="0">
                  <a:pos x="85" y="536"/>
                </a:cxn>
                <a:cxn ang="0">
                  <a:pos x="683" y="713"/>
                </a:cxn>
                <a:cxn ang="0">
                  <a:pos x="738" y="56"/>
                </a:cxn>
                <a:cxn ang="0">
                  <a:pos x="1374" y="705"/>
                </a:cxn>
                <a:cxn ang="0">
                  <a:pos x="1274" y="376"/>
                </a:cxn>
                <a:cxn ang="0">
                  <a:pos x="1048" y="152"/>
                </a:cxn>
                <a:cxn ang="0">
                  <a:pos x="738" y="56"/>
                </a:cxn>
                <a:cxn ang="0">
                  <a:pos x="877" y="16"/>
                </a:cxn>
                <a:cxn ang="0">
                  <a:pos x="1157" y="160"/>
                </a:cxn>
                <a:cxn ang="0">
                  <a:pos x="1359" y="408"/>
                </a:cxn>
                <a:cxn ang="0">
                  <a:pos x="1429" y="737"/>
                </a:cxn>
                <a:cxn ang="0">
                  <a:pos x="1359" y="1057"/>
                </a:cxn>
                <a:cxn ang="0">
                  <a:pos x="1165" y="1313"/>
                </a:cxn>
                <a:cxn ang="0">
                  <a:pos x="877" y="1458"/>
                </a:cxn>
                <a:cxn ang="0">
                  <a:pos x="551" y="1458"/>
                </a:cxn>
                <a:cxn ang="0">
                  <a:pos x="272" y="1313"/>
                </a:cxn>
                <a:cxn ang="0">
                  <a:pos x="70" y="1065"/>
                </a:cxn>
                <a:cxn ang="0">
                  <a:pos x="0" y="737"/>
                </a:cxn>
                <a:cxn ang="0">
                  <a:pos x="70" y="416"/>
                </a:cxn>
                <a:cxn ang="0">
                  <a:pos x="264" y="160"/>
                </a:cxn>
                <a:cxn ang="0">
                  <a:pos x="551" y="16"/>
                </a:cxn>
              </a:cxnLst>
              <a:rect l="0" t="0" r="r" b="b"/>
              <a:pathLst>
                <a:path w="1429" h="1474">
                  <a:moveTo>
                    <a:pt x="738" y="769"/>
                  </a:moveTo>
                  <a:lnTo>
                    <a:pt x="738" y="1418"/>
                  </a:lnTo>
                  <a:lnTo>
                    <a:pt x="877" y="1394"/>
                  </a:lnTo>
                  <a:lnTo>
                    <a:pt x="1009" y="1345"/>
                  </a:lnTo>
                  <a:lnTo>
                    <a:pt x="1118" y="1273"/>
                  </a:lnTo>
                  <a:lnTo>
                    <a:pt x="1219" y="1177"/>
                  </a:lnTo>
                  <a:lnTo>
                    <a:pt x="1297" y="1057"/>
                  </a:lnTo>
                  <a:lnTo>
                    <a:pt x="1351" y="921"/>
                  </a:lnTo>
                  <a:lnTo>
                    <a:pt x="1374" y="769"/>
                  </a:lnTo>
                  <a:lnTo>
                    <a:pt x="738" y="769"/>
                  </a:lnTo>
                  <a:close/>
                  <a:moveTo>
                    <a:pt x="62" y="769"/>
                  </a:moveTo>
                  <a:lnTo>
                    <a:pt x="85" y="921"/>
                  </a:lnTo>
                  <a:lnTo>
                    <a:pt x="140" y="1057"/>
                  </a:lnTo>
                  <a:lnTo>
                    <a:pt x="210" y="1177"/>
                  </a:lnTo>
                  <a:lnTo>
                    <a:pt x="311" y="1273"/>
                  </a:lnTo>
                  <a:lnTo>
                    <a:pt x="427" y="1345"/>
                  </a:lnTo>
                  <a:lnTo>
                    <a:pt x="551" y="1394"/>
                  </a:lnTo>
                  <a:lnTo>
                    <a:pt x="691" y="1418"/>
                  </a:lnTo>
                  <a:lnTo>
                    <a:pt x="691" y="769"/>
                  </a:lnTo>
                  <a:lnTo>
                    <a:pt x="62" y="769"/>
                  </a:lnTo>
                  <a:close/>
                  <a:moveTo>
                    <a:pt x="683" y="64"/>
                  </a:moveTo>
                  <a:lnTo>
                    <a:pt x="528" y="88"/>
                  </a:lnTo>
                  <a:lnTo>
                    <a:pt x="380" y="160"/>
                  </a:lnTo>
                  <a:lnTo>
                    <a:pt x="256" y="256"/>
                  </a:lnTo>
                  <a:lnTo>
                    <a:pt x="155" y="384"/>
                  </a:lnTo>
                  <a:lnTo>
                    <a:pt x="85" y="536"/>
                  </a:lnTo>
                  <a:lnTo>
                    <a:pt x="54" y="713"/>
                  </a:lnTo>
                  <a:lnTo>
                    <a:pt x="683" y="713"/>
                  </a:lnTo>
                  <a:lnTo>
                    <a:pt x="683" y="64"/>
                  </a:lnTo>
                  <a:close/>
                  <a:moveTo>
                    <a:pt x="738" y="56"/>
                  </a:moveTo>
                  <a:lnTo>
                    <a:pt x="738" y="705"/>
                  </a:lnTo>
                  <a:lnTo>
                    <a:pt x="1374" y="705"/>
                  </a:lnTo>
                  <a:lnTo>
                    <a:pt x="1343" y="536"/>
                  </a:lnTo>
                  <a:lnTo>
                    <a:pt x="1274" y="376"/>
                  </a:lnTo>
                  <a:lnTo>
                    <a:pt x="1173" y="248"/>
                  </a:lnTo>
                  <a:lnTo>
                    <a:pt x="1048" y="152"/>
                  </a:lnTo>
                  <a:lnTo>
                    <a:pt x="901" y="88"/>
                  </a:lnTo>
                  <a:lnTo>
                    <a:pt x="738" y="56"/>
                  </a:lnTo>
                  <a:close/>
                  <a:moveTo>
                    <a:pt x="714" y="0"/>
                  </a:moveTo>
                  <a:lnTo>
                    <a:pt x="877" y="16"/>
                  </a:lnTo>
                  <a:lnTo>
                    <a:pt x="1025" y="72"/>
                  </a:lnTo>
                  <a:lnTo>
                    <a:pt x="1157" y="160"/>
                  </a:lnTo>
                  <a:lnTo>
                    <a:pt x="1274" y="272"/>
                  </a:lnTo>
                  <a:lnTo>
                    <a:pt x="1359" y="408"/>
                  </a:lnTo>
                  <a:lnTo>
                    <a:pt x="1413" y="568"/>
                  </a:lnTo>
                  <a:lnTo>
                    <a:pt x="1429" y="737"/>
                  </a:lnTo>
                  <a:lnTo>
                    <a:pt x="1413" y="905"/>
                  </a:lnTo>
                  <a:lnTo>
                    <a:pt x="1359" y="1057"/>
                  </a:lnTo>
                  <a:lnTo>
                    <a:pt x="1274" y="1193"/>
                  </a:lnTo>
                  <a:lnTo>
                    <a:pt x="1165" y="1313"/>
                  </a:lnTo>
                  <a:lnTo>
                    <a:pt x="1033" y="1402"/>
                  </a:lnTo>
                  <a:lnTo>
                    <a:pt x="877" y="1458"/>
                  </a:lnTo>
                  <a:lnTo>
                    <a:pt x="714" y="1474"/>
                  </a:lnTo>
                  <a:lnTo>
                    <a:pt x="551" y="1458"/>
                  </a:lnTo>
                  <a:lnTo>
                    <a:pt x="404" y="1402"/>
                  </a:lnTo>
                  <a:lnTo>
                    <a:pt x="272" y="1313"/>
                  </a:lnTo>
                  <a:lnTo>
                    <a:pt x="155" y="1201"/>
                  </a:lnTo>
                  <a:lnTo>
                    <a:pt x="70" y="1065"/>
                  </a:lnTo>
                  <a:lnTo>
                    <a:pt x="15" y="905"/>
                  </a:lnTo>
                  <a:lnTo>
                    <a:pt x="0" y="737"/>
                  </a:lnTo>
                  <a:lnTo>
                    <a:pt x="15" y="568"/>
                  </a:lnTo>
                  <a:lnTo>
                    <a:pt x="70" y="416"/>
                  </a:lnTo>
                  <a:lnTo>
                    <a:pt x="155" y="280"/>
                  </a:lnTo>
                  <a:lnTo>
                    <a:pt x="264" y="160"/>
                  </a:lnTo>
                  <a:lnTo>
                    <a:pt x="396" y="72"/>
                  </a:lnTo>
                  <a:lnTo>
                    <a:pt x="551" y="16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10712" y="2602"/>
              <a:ext cx="878" cy="1025"/>
            </a:xfrm>
            <a:custGeom>
              <a:avLst/>
              <a:gdLst/>
              <a:ahLst/>
              <a:cxnLst>
                <a:cxn ang="0">
                  <a:pos x="404" y="16"/>
                </a:cxn>
                <a:cxn ang="0">
                  <a:pos x="521" y="128"/>
                </a:cxn>
                <a:cxn ang="0">
                  <a:pos x="590" y="280"/>
                </a:cxn>
                <a:cxn ang="0">
                  <a:pos x="614" y="424"/>
                </a:cxn>
                <a:cxn ang="0">
                  <a:pos x="629" y="473"/>
                </a:cxn>
                <a:cxn ang="0">
                  <a:pos x="754" y="192"/>
                </a:cxn>
                <a:cxn ang="0">
                  <a:pos x="816" y="56"/>
                </a:cxn>
                <a:cxn ang="0">
                  <a:pos x="839" y="16"/>
                </a:cxn>
                <a:cxn ang="0">
                  <a:pos x="878" y="24"/>
                </a:cxn>
                <a:cxn ang="0">
                  <a:pos x="870" y="40"/>
                </a:cxn>
                <a:cxn ang="0">
                  <a:pos x="823" y="144"/>
                </a:cxn>
                <a:cxn ang="0">
                  <a:pos x="761" y="280"/>
                </a:cxn>
                <a:cxn ang="0">
                  <a:pos x="722" y="376"/>
                </a:cxn>
                <a:cxn ang="0">
                  <a:pos x="653" y="537"/>
                </a:cxn>
                <a:cxn ang="0">
                  <a:pos x="622" y="657"/>
                </a:cxn>
                <a:cxn ang="0">
                  <a:pos x="583" y="865"/>
                </a:cxn>
                <a:cxn ang="0">
                  <a:pos x="552" y="977"/>
                </a:cxn>
                <a:cxn ang="0">
                  <a:pos x="528" y="1017"/>
                </a:cxn>
                <a:cxn ang="0">
                  <a:pos x="505" y="1025"/>
                </a:cxn>
                <a:cxn ang="0">
                  <a:pos x="490" y="1001"/>
                </a:cxn>
                <a:cxn ang="0">
                  <a:pos x="497" y="929"/>
                </a:cxn>
                <a:cxn ang="0">
                  <a:pos x="544" y="745"/>
                </a:cxn>
                <a:cxn ang="0">
                  <a:pos x="567" y="641"/>
                </a:cxn>
                <a:cxn ang="0">
                  <a:pos x="575" y="465"/>
                </a:cxn>
                <a:cxn ang="0">
                  <a:pos x="544" y="312"/>
                </a:cxn>
                <a:cxn ang="0">
                  <a:pos x="458" y="184"/>
                </a:cxn>
                <a:cxn ang="0">
                  <a:pos x="295" y="128"/>
                </a:cxn>
                <a:cxn ang="0">
                  <a:pos x="148" y="168"/>
                </a:cxn>
                <a:cxn ang="0">
                  <a:pos x="47" y="272"/>
                </a:cxn>
                <a:cxn ang="0">
                  <a:pos x="39" y="296"/>
                </a:cxn>
                <a:cxn ang="0">
                  <a:pos x="0" y="288"/>
                </a:cxn>
                <a:cxn ang="0">
                  <a:pos x="16" y="208"/>
                </a:cxn>
                <a:cxn ang="0">
                  <a:pos x="109" y="80"/>
                </a:cxn>
                <a:cxn ang="0">
                  <a:pos x="233" y="16"/>
                </a:cxn>
              </a:cxnLst>
              <a:rect l="0" t="0" r="r" b="b"/>
              <a:pathLst>
                <a:path w="878" h="1025">
                  <a:moveTo>
                    <a:pt x="319" y="0"/>
                  </a:moveTo>
                  <a:lnTo>
                    <a:pt x="404" y="16"/>
                  </a:lnTo>
                  <a:lnTo>
                    <a:pt x="466" y="64"/>
                  </a:lnTo>
                  <a:lnTo>
                    <a:pt x="521" y="128"/>
                  </a:lnTo>
                  <a:lnTo>
                    <a:pt x="559" y="200"/>
                  </a:lnTo>
                  <a:lnTo>
                    <a:pt x="590" y="280"/>
                  </a:lnTo>
                  <a:lnTo>
                    <a:pt x="606" y="360"/>
                  </a:lnTo>
                  <a:lnTo>
                    <a:pt x="614" y="424"/>
                  </a:lnTo>
                  <a:lnTo>
                    <a:pt x="622" y="473"/>
                  </a:lnTo>
                  <a:lnTo>
                    <a:pt x="629" y="473"/>
                  </a:lnTo>
                  <a:lnTo>
                    <a:pt x="707" y="280"/>
                  </a:lnTo>
                  <a:lnTo>
                    <a:pt x="754" y="192"/>
                  </a:lnTo>
                  <a:lnTo>
                    <a:pt x="785" y="112"/>
                  </a:lnTo>
                  <a:lnTo>
                    <a:pt x="816" y="56"/>
                  </a:lnTo>
                  <a:lnTo>
                    <a:pt x="831" y="24"/>
                  </a:lnTo>
                  <a:lnTo>
                    <a:pt x="839" y="16"/>
                  </a:lnTo>
                  <a:lnTo>
                    <a:pt x="862" y="16"/>
                  </a:lnTo>
                  <a:lnTo>
                    <a:pt x="878" y="24"/>
                  </a:lnTo>
                  <a:lnTo>
                    <a:pt x="878" y="32"/>
                  </a:lnTo>
                  <a:lnTo>
                    <a:pt x="870" y="40"/>
                  </a:lnTo>
                  <a:lnTo>
                    <a:pt x="870" y="56"/>
                  </a:lnTo>
                  <a:lnTo>
                    <a:pt x="823" y="144"/>
                  </a:lnTo>
                  <a:lnTo>
                    <a:pt x="792" y="224"/>
                  </a:lnTo>
                  <a:lnTo>
                    <a:pt x="761" y="280"/>
                  </a:lnTo>
                  <a:lnTo>
                    <a:pt x="746" y="320"/>
                  </a:lnTo>
                  <a:lnTo>
                    <a:pt x="722" y="376"/>
                  </a:lnTo>
                  <a:lnTo>
                    <a:pt x="691" y="457"/>
                  </a:lnTo>
                  <a:lnTo>
                    <a:pt x="653" y="537"/>
                  </a:lnTo>
                  <a:lnTo>
                    <a:pt x="629" y="609"/>
                  </a:lnTo>
                  <a:lnTo>
                    <a:pt x="622" y="657"/>
                  </a:lnTo>
                  <a:lnTo>
                    <a:pt x="598" y="769"/>
                  </a:lnTo>
                  <a:lnTo>
                    <a:pt x="583" y="865"/>
                  </a:lnTo>
                  <a:lnTo>
                    <a:pt x="559" y="945"/>
                  </a:lnTo>
                  <a:lnTo>
                    <a:pt x="552" y="977"/>
                  </a:lnTo>
                  <a:lnTo>
                    <a:pt x="536" y="1001"/>
                  </a:lnTo>
                  <a:lnTo>
                    <a:pt x="528" y="1017"/>
                  </a:lnTo>
                  <a:lnTo>
                    <a:pt x="521" y="1025"/>
                  </a:lnTo>
                  <a:lnTo>
                    <a:pt x="505" y="1025"/>
                  </a:lnTo>
                  <a:lnTo>
                    <a:pt x="497" y="1009"/>
                  </a:lnTo>
                  <a:lnTo>
                    <a:pt x="490" y="1001"/>
                  </a:lnTo>
                  <a:lnTo>
                    <a:pt x="490" y="985"/>
                  </a:lnTo>
                  <a:lnTo>
                    <a:pt x="497" y="929"/>
                  </a:lnTo>
                  <a:lnTo>
                    <a:pt x="513" y="841"/>
                  </a:lnTo>
                  <a:lnTo>
                    <a:pt x="544" y="745"/>
                  </a:lnTo>
                  <a:lnTo>
                    <a:pt x="567" y="649"/>
                  </a:lnTo>
                  <a:lnTo>
                    <a:pt x="567" y="641"/>
                  </a:lnTo>
                  <a:lnTo>
                    <a:pt x="575" y="625"/>
                  </a:lnTo>
                  <a:lnTo>
                    <a:pt x="575" y="465"/>
                  </a:lnTo>
                  <a:lnTo>
                    <a:pt x="559" y="384"/>
                  </a:lnTo>
                  <a:lnTo>
                    <a:pt x="544" y="312"/>
                  </a:lnTo>
                  <a:lnTo>
                    <a:pt x="513" y="240"/>
                  </a:lnTo>
                  <a:lnTo>
                    <a:pt x="458" y="184"/>
                  </a:lnTo>
                  <a:lnTo>
                    <a:pt x="389" y="144"/>
                  </a:lnTo>
                  <a:lnTo>
                    <a:pt x="295" y="128"/>
                  </a:lnTo>
                  <a:lnTo>
                    <a:pt x="218" y="136"/>
                  </a:lnTo>
                  <a:lnTo>
                    <a:pt x="148" y="168"/>
                  </a:lnTo>
                  <a:lnTo>
                    <a:pt x="86" y="216"/>
                  </a:lnTo>
                  <a:lnTo>
                    <a:pt x="47" y="272"/>
                  </a:lnTo>
                  <a:lnTo>
                    <a:pt x="47" y="288"/>
                  </a:lnTo>
                  <a:lnTo>
                    <a:pt x="39" y="296"/>
                  </a:lnTo>
                  <a:lnTo>
                    <a:pt x="8" y="296"/>
                  </a:lnTo>
                  <a:lnTo>
                    <a:pt x="0" y="288"/>
                  </a:lnTo>
                  <a:lnTo>
                    <a:pt x="0" y="256"/>
                  </a:lnTo>
                  <a:lnTo>
                    <a:pt x="16" y="208"/>
                  </a:lnTo>
                  <a:lnTo>
                    <a:pt x="55" y="152"/>
                  </a:lnTo>
                  <a:lnTo>
                    <a:pt x="109" y="80"/>
                  </a:lnTo>
                  <a:lnTo>
                    <a:pt x="163" y="48"/>
                  </a:lnTo>
                  <a:lnTo>
                    <a:pt x="233" y="16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41"/>
            <p:cNvSpPr>
              <a:spLocks noEditPoints="1"/>
            </p:cNvSpPr>
            <p:nvPr/>
          </p:nvSpPr>
          <p:spPr bwMode="auto">
            <a:xfrm>
              <a:off x="11667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5" y="281"/>
                </a:cxn>
                <a:cxn ang="0">
                  <a:pos x="288" y="337"/>
                </a:cxn>
                <a:cxn ang="0">
                  <a:pos x="280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7" y="601"/>
                </a:cxn>
                <a:cxn ang="0">
                  <a:pos x="179" y="633"/>
                </a:cxn>
                <a:cxn ang="0">
                  <a:pos x="171" y="673"/>
                </a:cxn>
                <a:cxn ang="0">
                  <a:pos x="187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7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5" y="713"/>
                </a:cxn>
                <a:cxn ang="0">
                  <a:pos x="171" y="729"/>
                </a:cxn>
                <a:cxn ang="0">
                  <a:pos x="117" y="705"/>
                </a:cxn>
                <a:cxn ang="0">
                  <a:pos x="86" y="633"/>
                </a:cxn>
                <a:cxn ang="0">
                  <a:pos x="109" y="569"/>
                </a:cxn>
                <a:cxn ang="0">
                  <a:pos x="117" y="537"/>
                </a:cxn>
                <a:cxn ang="0">
                  <a:pos x="140" y="489"/>
                </a:cxn>
                <a:cxn ang="0">
                  <a:pos x="179" y="385"/>
                </a:cxn>
                <a:cxn ang="0">
                  <a:pos x="202" y="297"/>
                </a:cxn>
                <a:cxn ang="0">
                  <a:pos x="187" y="273"/>
                </a:cxn>
                <a:cxn ang="0">
                  <a:pos x="125" y="289"/>
                </a:cxn>
                <a:cxn ang="0">
                  <a:pos x="47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3" y="289"/>
                </a:cxn>
                <a:cxn ang="0">
                  <a:pos x="171" y="241"/>
                </a:cxn>
                <a:cxn ang="0">
                  <a:pos x="272" y="0"/>
                </a:cxn>
                <a:cxn ang="0">
                  <a:pos x="319" y="48"/>
                </a:cxn>
                <a:cxn ang="0">
                  <a:pos x="296" y="97"/>
                </a:cxn>
                <a:cxn ang="0">
                  <a:pos x="257" y="113"/>
                </a:cxn>
                <a:cxn ang="0">
                  <a:pos x="226" y="105"/>
                </a:cxn>
                <a:cxn ang="0">
                  <a:pos x="210" y="65"/>
                </a:cxn>
                <a:cxn ang="0">
                  <a:pos x="226" y="24"/>
                </a:cxn>
                <a:cxn ang="0">
                  <a:pos x="257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5" y="281"/>
                  </a:lnTo>
                  <a:lnTo>
                    <a:pt x="280" y="305"/>
                  </a:lnTo>
                  <a:lnTo>
                    <a:pt x="288" y="337"/>
                  </a:lnTo>
                  <a:lnTo>
                    <a:pt x="288" y="353"/>
                  </a:lnTo>
                  <a:lnTo>
                    <a:pt x="280" y="369"/>
                  </a:lnTo>
                  <a:lnTo>
                    <a:pt x="280" y="377"/>
                  </a:lnTo>
                  <a:lnTo>
                    <a:pt x="272" y="393"/>
                  </a:lnTo>
                  <a:lnTo>
                    <a:pt x="257" y="433"/>
                  </a:lnTo>
                  <a:lnTo>
                    <a:pt x="233" y="481"/>
                  </a:lnTo>
                  <a:lnTo>
                    <a:pt x="218" y="521"/>
                  </a:lnTo>
                  <a:lnTo>
                    <a:pt x="210" y="545"/>
                  </a:lnTo>
                  <a:lnTo>
                    <a:pt x="195" y="577"/>
                  </a:lnTo>
                  <a:lnTo>
                    <a:pt x="187" y="601"/>
                  </a:lnTo>
                  <a:lnTo>
                    <a:pt x="179" y="617"/>
                  </a:lnTo>
                  <a:lnTo>
                    <a:pt x="179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9" y="689"/>
                  </a:lnTo>
                  <a:lnTo>
                    <a:pt x="187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7" y="673"/>
                  </a:lnTo>
                  <a:lnTo>
                    <a:pt x="303" y="609"/>
                  </a:lnTo>
                  <a:lnTo>
                    <a:pt x="327" y="561"/>
                  </a:lnTo>
                  <a:lnTo>
                    <a:pt x="327" y="553"/>
                  </a:lnTo>
                  <a:lnTo>
                    <a:pt x="358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1" y="681"/>
                  </a:lnTo>
                  <a:lnTo>
                    <a:pt x="265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8" y="713"/>
                  </a:lnTo>
                  <a:lnTo>
                    <a:pt x="117" y="705"/>
                  </a:lnTo>
                  <a:lnTo>
                    <a:pt x="101" y="681"/>
                  </a:lnTo>
                  <a:lnTo>
                    <a:pt x="86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7" y="561"/>
                  </a:lnTo>
                  <a:lnTo>
                    <a:pt x="117" y="537"/>
                  </a:lnTo>
                  <a:lnTo>
                    <a:pt x="125" y="529"/>
                  </a:lnTo>
                  <a:lnTo>
                    <a:pt x="140" y="489"/>
                  </a:lnTo>
                  <a:lnTo>
                    <a:pt x="164" y="433"/>
                  </a:lnTo>
                  <a:lnTo>
                    <a:pt x="179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5" y="281"/>
                  </a:lnTo>
                  <a:lnTo>
                    <a:pt x="187" y="273"/>
                  </a:lnTo>
                  <a:lnTo>
                    <a:pt x="171" y="273"/>
                  </a:lnTo>
                  <a:lnTo>
                    <a:pt x="125" y="289"/>
                  </a:lnTo>
                  <a:lnTo>
                    <a:pt x="78" y="329"/>
                  </a:lnTo>
                  <a:lnTo>
                    <a:pt x="47" y="401"/>
                  </a:lnTo>
                  <a:lnTo>
                    <a:pt x="47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2" y="337"/>
                  </a:lnTo>
                  <a:lnTo>
                    <a:pt x="63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57" y="0"/>
                  </a:moveTo>
                  <a:lnTo>
                    <a:pt x="272" y="0"/>
                  </a:lnTo>
                  <a:lnTo>
                    <a:pt x="303" y="16"/>
                  </a:lnTo>
                  <a:lnTo>
                    <a:pt x="319" y="48"/>
                  </a:lnTo>
                  <a:lnTo>
                    <a:pt x="311" y="73"/>
                  </a:lnTo>
                  <a:lnTo>
                    <a:pt x="296" y="97"/>
                  </a:lnTo>
                  <a:lnTo>
                    <a:pt x="280" y="105"/>
                  </a:lnTo>
                  <a:lnTo>
                    <a:pt x="257" y="113"/>
                  </a:lnTo>
                  <a:lnTo>
                    <a:pt x="241" y="113"/>
                  </a:lnTo>
                  <a:lnTo>
                    <a:pt x="226" y="105"/>
                  </a:lnTo>
                  <a:lnTo>
                    <a:pt x="218" y="89"/>
                  </a:lnTo>
                  <a:lnTo>
                    <a:pt x="210" y="65"/>
                  </a:lnTo>
                  <a:lnTo>
                    <a:pt x="218" y="48"/>
                  </a:lnTo>
                  <a:lnTo>
                    <a:pt x="226" y="24"/>
                  </a:lnTo>
                  <a:lnTo>
                    <a:pt x="241" y="1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42"/>
            <p:cNvSpPr>
              <a:spLocks noEditPoints="1"/>
            </p:cNvSpPr>
            <p:nvPr/>
          </p:nvSpPr>
          <p:spPr bwMode="auto">
            <a:xfrm>
              <a:off x="12180" y="2994"/>
              <a:ext cx="497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8" y="345"/>
                </a:cxn>
                <a:cxn ang="0">
                  <a:pos x="450" y="369"/>
                </a:cxn>
                <a:cxn ang="0">
                  <a:pos x="357" y="769"/>
                </a:cxn>
                <a:cxn ang="0">
                  <a:pos x="280" y="890"/>
                </a:cxn>
                <a:cxn ang="0">
                  <a:pos x="163" y="938"/>
                </a:cxn>
                <a:cxn ang="0">
                  <a:pos x="85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9" y="802"/>
                </a:cxn>
                <a:cxn ang="0">
                  <a:pos x="85" y="810"/>
                </a:cxn>
                <a:cxn ang="0">
                  <a:pos x="109" y="826"/>
                </a:cxn>
                <a:cxn ang="0">
                  <a:pos x="93" y="882"/>
                </a:cxn>
                <a:cxn ang="0">
                  <a:pos x="85" y="906"/>
                </a:cxn>
                <a:cxn ang="0">
                  <a:pos x="179" y="890"/>
                </a:cxn>
                <a:cxn ang="0">
                  <a:pos x="264" y="769"/>
                </a:cxn>
                <a:cxn ang="0">
                  <a:pos x="373" y="361"/>
                </a:cxn>
                <a:cxn ang="0">
                  <a:pos x="365" y="305"/>
                </a:cxn>
                <a:cxn ang="0">
                  <a:pos x="342" y="281"/>
                </a:cxn>
                <a:cxn ang="0">
                  <a:pos x="295" y="289"/>
                </a:cxn>
                <a:cxn ang="0">
                  <a:pos x="217" y="345"/>
                </a:cxn>
                <a:cxn ang="0">
                  <a:pos x="171" y="417"/>
                </a:cxn>
                <a:cxn ang="0">
                  <a:pos x="132" y="425"/>
                </a:cxn>
                <a:cxn ang="0">
                  <a:pos x="124" y="409"/>
                </a:cxn>
                <a:cxn ang="0">
                  <a:pos x="163" y="337"/>
                </a:cxn>
                <a:cxn ang="0">
                  <a:pos x="256" y="257"/>
                </a:cxn>
                <a:cxn ang="0">
                  <a:pos x="443" y="0"/>
                </a:cxn>
                <a:cxn ang="0">
                  <a:pos x="489" y="32"/>
                </a:cxn>
                <a:cxn ang="0">
                  <a:pos x="497" y="48"/>
                </a:cxn>
                <a:cxn ang="0">
                  <a:pos x="474" y="97"/>
                </a:cxn>
                <a:cxn ang="0">
                  <a:pos x="427" y="113"/>
                </a:cxn>
                <a:cxn ang="0">
                  <a:pos x="381" y="65"/>
                </a:cxn>
                <a:cxn ang="0">
                  <a:pos x="396" y="24"/>
                </a:cxn>
                <a:cxn ang="0">
                  <a:pos x="443" y="0"/>
                </a:cxn>
              </a:cxnLst>
              <a:rect l="0" t="0" r="r" b="b"/>
              <a:pathLst>
                <a:path w="497" h="946">
                  <a:moveTo>
                    <a:pt x="326" y="241"/>
                  </a:moveTo>
                  <a:lnTo>
                    <a:pt x="396" y="257"/>
                  </a:lnTo>
                  <a:lnTo>
                    <a:pt x="443" y="289"/>
                  </a:lnTo>
                  <a:lnTo>
                    <a:pt x="458" y="345"/>
                  </a:lnTo>
                  <a:lnTo>
                    <a:pt x="458" y="353"/>
                  </a:lnTo>
                  <a:lnTo>
                    <a:pt x="450" y="369"/>
                  </a:lnTo>
                  <a:lnTo>
                    <a:pt x="450" y="377"/>
                  </a:lnTo>
                  <a:lnTo>
                    <a:pt x="357" y="769"/>
                  </a:lnTo>
                  <a:lnTo>
                    <a:pt x="326" y="842"/>
                  </a:lnTo>
                  <a:lnTo>
                    <a:pt x="280" y="890"/>
                  </a:lnTo>
                  <a:lnTo>
                    <a:pt x="225" y="922"/>
                  </a:lnTo>
                  <a:lnTo>
                    <a:pt x="163" y="938"/>
                  </a:lnTo>
                  <a:lnTo>
                    <a:pt x="117" y="946"/>
                  </a:lnTo>
                  <a:lnTo>
                    <a:pt x="85" y="946"/>
                  </a:lnTo>
                  <a:lnTo>
                    <a:pt x="54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8" y="834"/>
                  </a:lnTo>
                  <a:lnTo>
                    <a:pt x="39" y="802"/>
                  </a:lnTo>
                  <a:lnTo>
                    <a:pt x="62" y="802"/>
                  </a:lnTo>
                  <a:lnTo>
                    <a:pt x="85" y="810"/>
                  </a:lnTo>
                  <a:lnTo>
                    <a:pt x="93" y="818"/>
                  </a:lnTo>
                  <a:lnTo>
                    <a:pt x="109" y="826"/>
                  </a:lnTo>
                  <a:lnTo>
                    <a:pt x="109" y="850"/>
                  </a:lnTo>
                  <a:lnTo>
                    <a:pt x="93" y="882"/>
                  </a:lnTo>
                  <a:lnTo>
                    <a:pt x="78" y="898"/>
                  </a:lnTo>
                  <a:lnTo>
                    <a:pt x="85" y="906"/>
                  </a:lnTo>
                  <a:lnTo>
                    <a:pt x="117" y="906"/>
                  </a:lnTo>
                  <a:lnTo>
                    <a:pt x="179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2" y="769"/>
                  </a:lnTo>
                  <a:lnTo>
                    <a:pt x="373" y="361"/>
                  </a:lnTo>
                  <a:lnTo>
                    <a:pt x="373" y="313"/>
                  </a:lnTo>
                  <a:lnTo>
                    <a:pt x="365" y="305"/>
                  </a:lnTo>
                  <a:lnTo>
                    <a:pt x="357" y="289"/>
                  </a:lnTo>
                  <a:lnTo>
                    <a:pt x="342" y="281"/>
                  </a:lnTo>
                  <a:lnTo>
                    <a:pt x="326" y="281"/>
                  </a:lnTo>
                  <a:lnTo>
                    <a:pt x="295" y="289"/>
                  </a:lnTo>
                  <a:lnTo>
                    <a:pt x="256" y="305"/>
                  </a:lnTo>
                  <a:lnTo>
                    <a:pt x="217" y="345"/>
                  </a:lnTo>
                  <a:lnTo>
                    <a:pt x="171" y="409"/>
                  </a:lnTo>
                  <a:lnTo>
                    <a:pt x="171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4" y="417"/>
                  </a:lnTo>
                  <a:lnTo>
                    <a:pt x="124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6" y="257"/>
                  </a:lnTo>
                  <a:lnTo>
                    <a:pt x="326" y="241"/>
                  </a:lnTo>
                  <a:close/>
                  <a:moveTo>
                    <a:pt x="443" y="0"/>
                  </a:moveTo>
                  <a:lnTo>
                    <a:pt x="466" y="8"/>
                  </a:lnTo>
                  <a:lnTo>
                    <a:pt x="489" y="32"/>
                  </a:lnTo>
                  <a:lnTo>
                    <a:pt x="489" y="48"/>
                  </a:lnTo>
                  <a:lnTo>
                    <a:pt x="497" y="48"/>
                  </a:lnTo>
                  <a:lnTo>
                    <a:pt x="489" y="73"/>
                  </a:lnTo>
                  <a:lnTo>
                    <a:pt x="474" y="97"/>
                  </a:lnTo>
                  <a:lnTo>
                    <a:pt x="458" y="105"/>
                  </a:lnTo>
                  <a:lnTo>
                    <a:pt x="427" y="113"/>
                  </a:lnTo>
                  <a:lnTo>
                    <a:pt x="396" y="97"/>
                  </a:lnTo>
                  <a:lnTo>
                    <a:pt x="381" y="65"/>
                  </a:lnTo>
                  <a:lnTo>
                    <a:pt x="388" y="40"/>
                  </a:lnTo>
                  <a:lnTo>
                    <a:pt x="396" y="24"/>
                  </a:lnTo>
                  <a:lnTo>
                    <a:pt x="419" y="8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12910" y="2794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0"/>
                </a:cxn>
                <a:cxn ang="0">
                  <a:pos x="287" y="72"/>
                </a:cxn>
                <a:cxn ang="0">
                  <a:pos x="280" y="80"/>
                </a:cxn>
                <a:cxn ang="0">
                  <a:pos x="280" y="96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6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9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0"/>
                  </a:lnTo>
                  <a:lnTo>
                    <a:pt x="287" y="72"/>
                  </a:lnTo>
                  <a:lnTo>
                    <a:pt x="280" y="80"/>
                  </a:lnTo>
                  <a:lnTo>
                    <a:pt x="280" y="96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6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9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3663" y="2402"/>
              <a:ext cx="847" cy="1025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800" y="0"/>
                </a:cxn>
                <a:cxn ang="0">
                  <a:pos x="816" y="8"/>
                </a:cxn>
                <a:cxn ang="0">
                  <a:pos x="831" y="8"/>
                </a:cxn>
                <a:cxn ang="0">
                  <a:pos x="839" y="24"/>
                </a:cxn>
                <a:cxn ang="0">
                  <a:pos x="839" y="56"/>
                </a:cxn>
                <a:cxn ang="0">
                  <a:pos x="831" y="64"/>
                </a:cxn>
                <a:cxn ang="0">
                  <a:pos x="816" y="64"/>
                </a:cxn>
                <a:cxn ang="0">
                  <a:pos x="800" y="72"/>
                </a:cxn>
                <a:cxn ang="0">
                  <a:pos x="521" y="72"/>
                </a:cxn>
                <a:cxn ang="0">
                  <a:pos x="381" y="88"/>
                </a:cxn>
                <a:cxn ang="0">
                  <a:pos x="264" y="144"/>
                </a:cxn>
                <a:cxn ang="0">
                  <a:pos x="171" y="232"/>
                </a:cxn>
                <a:cxn ang="0">
                  <a:pos x="109" y="336"/>
                </a:cxn>
                <a:cxn ang="0">
                  <a:pos x="78" y="464"/>
                </a:cxn>
                <a:cxn ang="0">
                  <a:pos x="808" y="464"/>
                </a:cxn>
                <a:cxn ang="0">
                  <a:pos x="824" y="472"/>
                </a:cxn>
                <a:cxn ang="0">
                  <a:pos x="839" y="472"/>
                </a:cxn>
                <a:cxn ang="0">
                  <a:pos x="847" y="488"/>
                </a:cxn>
                <a:cxn ang="0">
                  <a:pos x="847" y="520"/>
                </a:cxn>
                <a:cxn ang="0">
                  <a:pos x="839" y="528"/>
                </a:cxn>
                <a:cxn ang="0">
                  <a:pos x="824" y="536"/>
                </a:cxn>
                <a:cxn ang="0">
                  <a:pos x="785" y="536"/>
                </a:cxn>
                <a:cxn ang="0">
                  <a:pos x="785" y="552"/>
                </a:cxn>
                <a:cxn ang="0">
                  <a:pos x="78" y="552"/>
                </a:cxn>
                <a:cxn ang="0">
                  <a:pos x="109" y="681"/>
                </a:cxn>
                <a:cxn ang="0">
                  <a:pos x="171" y="785"/>
                </a:cxn>
                <a:cxn ang="0">
                  <a:pos x="264" y="873"/>
                </a:cxn>
                <a:cxn ang="0">
                  <a:pos x="381" y="929"/>
                </a:cxn>
                <a:cxn ang="0">
                  <a:pos x="521" y="945"/>
                </a:cxn>
                <a:cxn ang="0">
                  <a:pos x="800" y="945"/>
                </a:cxn>
                <a:cxn ang="0">
                  <a:pos x="816" y="953"/>
                </a:cxn>
                <a:cxn ang="0">
                  <a:pos x="831" y="953"/>
                </a:cxn>
                <a:cxn ang="0">
                  <a:pos x="839" y="969"/>
                </a:cxn>
                <a:cxn ang="0">
                  <a:pos x="839" y="1001"/>
                </a:cxn>
                <a:cxn ang="0">
                  <a:pos x="831" y="1017"/>
                </a:cxn>
                <a:cxn ang="0">
                  <a:pos x="816" y="1017"/>
                </a:cxn>
                <a:cxn ang="0">
                  <a:pos x="800" y="1025"/>
                </a:cxn>
                <a:cxn ang="0">
                  <a:pos x="513" y="1025"/>
                </a:cxn>
                <a:cxn ang="0">
                  <a:pos x="381" y="1009"/>
                </a:cxn>
                <a:cxn ang="0">
                  <a:pos x="257" y="953"/>
                </a:cxn>
                <a:cxn ang="0">
                  <a:pos x="156" y="881"/>
                </a:cxn>
                <a:cxn ang="0">
                  <a:pos x="70" y="777"/>
                </a:cxn>
                <a:cxn ang="0">
                  <a:pos x="16" y="649"/>
                </a:cxn>
                <a:cxn ang="0">
                  <a:pos x="0" y="512"/>
                </a:cxn>
                <a:cxn ang="0">
                  <a:pos x="16" y="376"/>
                </a:cxn>
                <a:cxn ang="0">
                  <a:pos x="70" y="256"/>
                </a:cxn>
                <a:cxn ang="0">
                  <a:pos x="156" y="152"/>
                </a:cxn>
                <a:cxn ang="0">
                  <a:pos x="257" y="72"/>
                </a:cxn>
                <a:cxn ang="0">
                  <a:pos x="381" y="16"/>
                </a:cxn>
                <a:cxn ang="0">
                  <a:pos x="513" y="0"/>
                </a:cxn>
              </a:cxnLst>
              <a:rect l="0" t="0" r="r" b="b"/>
              <a:pathLst>
                <a:path w="847" h="1025">
                  <a:moveTo>
                    <a:pt x="513" y="0"/>
                  </a:moveTo>
                  <a:lnTo>
                    <a:pt x="800" y="0"/>
                  </a:lnTo>
                  <a:lnTo>
                    <a:pt x="816" y="8"/>
                  </a:lnTo>
                  <a:lnTo>
                    <a:pt x="831" y="8"/>
                  </a:lnTo>
                  <a:lnTo>
                    <a:pt x="839" y="24"/>
                  </a:lnTo>
                  <a:lnTo>
                    <a:pt x="839" y="56"/>
                  </a:lnTo>
                  <a:lnTo>
                    <a:pt x="831" y="64"/>
                  </a:lnTo>
                  <a:lnTo>
                    <a:pt x="816" y="64"/>
                  </a:lnTo>
                  <a:lnTo>
                    <a:pt x="800" y="72"/>
                  </a:lnTo>
                  <a:lnTo>
                    <a:pt x="521" y="72"/>
                  </a:lnTo>
                  <a:lnTo>
                    <a:pt x="381" y="88"/>
                  </a:lnTo>
                  <a:lnTo>
                    <a:pt x="264" y="144"/>
                  </a:lnTo>
                  <a:lnTo>
                    <a:pt x="171" y="232"/>
                  </a:lnTo>
                  <a:lnTo>
                    <a:pt x="109" y="336"/>
                  </a:lnTo>
                  <a:lnTo>
                    <a:pt x="78" y="464"/>
                  </a:lnTo>
                  <a:lnTo>
                    <a:pt x="808" y="464"/>
                  </a:lnTo>
                  <a:lnTo>
                    <a:pt x="824" y="472"/>
                  </a:lnTo>
                  <a:lnTo>
                    <a:pt x="839" y="472"/>
                  </a:lnTo>
                  <a:lnTo>
                    <a:pt x="847" y="488"/>
                  </a:lnTo>
                  <a:lnTo>
                    <a:pt x="847" y="520"/>
                  </a:lnTo>
                  <a:lnTo>
                    <a:pt x="839" y="528"/>
                  </a:lnTo>
                  <a:lnTo>
                    <a:pt x="824" y="536"/>
                  </a:lnTo>
                  <a:lnTo>
                    <a:pt x="785" y="536"/>
                  </a:lnTo>
                  <a:lnTo>
                    <a:pt x="785" y="552"/>
                  </a:lnTo>
                  <a:lnTo>
                    <a:pt x="78" y="552"/>
                  </a:lnTo>
                  <a:lnTo>
                    <a:pt x="109" y="681"/>
                  </a:lnTo>
                  <a:lnTo>
                    <a:pt x="171" y="785"/>
                  </a:lnTo>
                  <a:lnTo>
                    <a:pt x="264" y="873"/>
                  </a:lnTo>
                  <a:lnTo>
                    <a:pt x="381" y="929"/>
                  </a:lnTo>
                  <a:lnTo>
                    <a:pt x="521" y="945"/>
                  </a:lnTo>
                  <a:lnTo>
                    <a:pt x="800" y="945"/>
                  </a:lnTo>
                  <a:lnTo>
                    <a:pt x="816" y="953"/>
                  </a:lnTo>
                  <a:lnTo>
                    <a:pt x="831" y="953"/>
                  </a:lnTo>
                  <a:lnTo>
                    <a:pt x="839" y="969"/>
                  </a:lnTo>
                  <a:lnTo>
                    <a:pt x="839" y="1001"/>
                  </a:lnTo>
                  <a:lnTo>
                    <a:pt x="831" y="1017"/>
                  </a:lnTo>
                  <a:lnTo>
                    <a:pt x="816" y="1017"/>
                  </a:lnTo>
                  <a:lnTo>
                    <a:pt x="800" y="1025"/>
                  </a:lnTo>
                  <a:lnTo>
                    <a:pt x="513" y="1025"/>
                  </a:lnTo>
                  <a:lnTo>
                    <a:pt x="381" y="1009"/>
                  </a:lnTo>
                  <a:lnTo>
                    <a:pt x="257" y="953"/>
                  </a:lnTo>
                  <a:lnTo>
                    <a:pt x="156" y="881"/>
                  </a:lnTo>
                  <a:lnTo>
                    <a:pt x="70" y="777"/>
                  </a:lnTo>
                  <a:lnTo>
                    <a:pt x="16" y="649"/>
                  </a:lnTo>
                  <a:lnTo>
                    <a:pt x="0" y="512"/>
                  </a:lnTo>
                  <a:lnTo>
                    <a:pt x="16" y="376"/>
                  </a:lnTo>
                  <a:lnTo>
                    <a:pt x="70" y="256"/>
                  </a:lnTo>
                  <a:lnTo>
                    <a:pt x="156" y="152"/>
                  </a:lnTo>
                  <a:lnTo>
                    <a:pt x="257" y="72"/>
                  </a:lnTo>
                  <a:lnTo>
                    <a:pt x="381" y="16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14751" y="2233"/>
              <a:ext cx="900" cy="10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4" y="8"/>
                </a:cxn>
                <a:cxn ang="0">
                  <a:pos x="900" y="369"/>
                </a:cxn>
                <a:cxn ang="0">
                  <a:pos x="854" y="369"/>
                </a:cxn>
                <a:cxn ang="0">
                  <a:pos x="838" y="273"/>
                </a:cxn>
                <a:cxn ang="0">
                  <a:pos x="815" y="193"/>
                </a:cxn>
                <a:cxn ang="0">
                  <a:pos x="776" y="137"/>
                </a:cxn>
                <a:cxn ang="0">
                  <a:pos x="730" y="97"/>
                </a:cxn>
                <a:cxn ang="0">
                  <a:pos x="660" y="73"/>
                </a:cxn>
                <a:cxn ang="0">
                  <a:pos x="559" y="65"/>
                </a:cxn>
                <a:cxn ang="0">
                  <a:pos x="318" y="65"/>
                </a:cxn>
                <a:cxn ang="0">
                  <a:pos x="302" y="73"/>
                </a:cxn>
                <a:cxn ang="0">
                  <a:pos x="295" y="89"/>
                </a:cxn>
                <a:cxn ang="0">
                  <a:pos x="295" y="962"/>
                </a:cxn>
                <a:cxn ang="0">
                  <a:pos x="302" y="986"/>
                </a:cxn>
                <a:cxn ang="0">
                  <a:pos x="326" y="1002"/>
                </a:cxn>
                <a:cxn ang="0">
                  <a:pos x="372" y="1010"/>
                </a:cxn>
                <a:cxn ang="0">
                  <a:pos x="497" y="1010"/>
                </a:cxn>
                <a:cxn ang="0">
                  <a:pos x="497" y="1066"/>
                </a:cxn>
                <a:cxn ang="0">
                  <a:pos x="380" y="1066"/>
                </a:cxn>
                <a:cxn ang="0">
                  <a:pos x="295" y="1058"/>
                </a:cxn>
                <a:cxn ang="0">
                  <a:pos x="124" y="1058"/>
                </a:cxn>
                <a:cxn ang="0">
                  <a:pos x="69" y="1066"/>
                </a:cxn>
                <a:cxn ang="0">
                  <a:pos x="0" y="1066"/>
                </a:cxn>
                <a:cxn ang="0">
                  <a:pos x="0" y="1010"/>
                </a:cxn>
                <a:cxn ang="0">
                  <a:pos x="38" y="1010"/>
                </a:cxn>
                <a:cxn ang="0">
                  <a:pos x="108" y="1002"/>
                </a:cxn>
                <a:cxn ang="0">
                  <a:pos x="147" y="994"/>
                </a:cxn>
                <a:cxn ang="0">
                  <a:pos x="163" y="970"/>
                </a:cxn>
                <a:cxn ang="0">
                  <a:pos x="163" y="97"/>
                </a:cxn>
                <a:cxn ang="0">
                  <a:pos x="147" y="73"/>
                </a:cxn>
                <a:cxn ang="0">
                  <a:pos x="108" y="57"/>
                </a:cxn>
                <a:cxn ang="0">
                  <a:pos x="0" y="57"/>
                </a:cxn>
                <a:cxn ang="0">
                  <a:pos x="0" y="0"/>
                </a:cxn>
              </a:cxnLst>
              <a:rect l="0" t="0" r="r" b="b"/>
              <a:pathLst>
                <a:path w="900" h="1066">
                  <a:moveTo>
                    <a:pt x="0" y="0"/>
                  </a:moveTo>
                  <a:lnTo>
                    <a:pt x="854" y="0"/>
                  </a:lnTo>
                  <a:lnTo>
                    <a:pt x="854" y="8"/>
                  </a:lnTo>
                  <a:lnTo>
                    <a:pt x="900" y="369"/>
                  </a:lnTo>
                  <a:lnTo>
                    <a:pt x="854" y="369"/>
                  </a:lnTo>
                  <a:lnTo>
                    <a:pt x="838" y="273"/>
                  </a:lnTo>
                  <a:lnTo>
                    <a:pt x="815" y="193"/>
                  </a:lnTo>
                  <a:lnTo>
                    <a:pt x="776" y="137"/>
                  </a:lnTo>
                  <a:lnTo>
                    <a:pt x="730" y="97"/>
                  </a:lnTo>
                  <a:lnTo>
                    <a:pt x="660" y="73"/>
                  </a:lnTo>
                  <a:lnTo>
                    <a:pt x="559" y="65"/>
                  </a:lnTo>
                  <a:lnTo>
                    <a:pt x="318" y="65"/>
                  </a:lnTo>
                  <a:lnTo>
                    <a:pt x="302" y="73"/>
                  </a:lnTo>
                  <a:lnTo>
                    <a:pt x="295" y="89"/>
                  </a:lnTo>
                  <a:lnTo>
                    <a:pt x="295" y="962"/>
                  </a:lnTo>
                  <a:lnTo>
                    <a:pt x="302" y="986"/>
                  </a:lnTo>
                  <a:lnTo>
                    <a:pt x="326" y="1002"/>
                  </a:lnTo>
                  <a:lnTo>
                    <a:pt x="372" y="1010"/>
                  </a:lnTo>
                  <a:lnTo>
                    <a:pt x="497" y="1010"/>
                  </a:lnTo>
                  <a:lnTo>
                    <a:pt x="497" y="1066"/>
                  </a:lnTo>
                  <a:lnTo>
                    <a:pt x="380" y="1066"/>
                  </a:lnTo>
                  <a:lnTo>
                    <a:pt x="295" y="1058"/>
                  </a:lnTo>
                  <a:lnTo>
                    <a:pt x="124" y="1058"/>
                  </a:lnTo>
                  <a:lnTo>
                    <a:pt x="69" y="1066"/>
                  </a:lnTo>
                  <a:lnTo>
                    <a:pt x="0" y="1066"/>
                  </a:lnTo>
                  <a:lnTo>
                    <a:pt x="0" y="1010"/>
                  </a:lnTo>
                  <a:lnTo>
                    <a:pt x="38" y="1010"/>
                  </a:lnTo>
                  <a:lnTo>
                    <a:pt x="108" y="1002"/>
                  </a:lnTo>
                  <a:lnTo>
                    <a:pt x="147" y="994"/>
                  </a:lnTo>
                  <a:lnTo>
                    <a:pt x="163" y="970"/>
                  </a:lnTo>
                  <a:lnTo>
                    <a:pt x="163" y="97"/>
                  </a:lnTo>
                  <a:lnTo>
                    <a:pt x="147" y="73"/>
                  </a:lnTo>
                  <a:lnTo>
                    <a:pt x="108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 noEditPoints="1"/>
            </p:cNvSpPr>
            <p:nvPr/>
          </p:nvSpPr>
          <p:spPr bwMode="auto">
            <a:xfrm>
              <a:off x="15830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4" y="281"/>
                </a:cxn>
                <a:cxn ang="0">
                  <a:pos x="287" y="337"/>
                </a:cxn>
                <a:cxn ang="0">
                  <a:pos x="280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6" y="601"/>
                </a:cxn>
                <a:cxn ang="0">
                  <a:pos x="179" y="633"/>
                </a:cxn>
                <a:cxn ang="0">
                  <a:pos x="171" y="673"/>
                </a:cxn>
                <a:cxn ang="0">
                  <a:pos x="186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6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4" y="713"/>
                </a:cxn>
                <a:cxn ang="0">
                  <a:pos x="171" y="729"/>
                </a:cxn>
                <a:cxn ang="0">
                  <a:pos x="124" y="705"/>
                </a:cxn>
                <a:cxn ang="0">
                  <a:pos x="85" y="633"/>
                </a:cxn>
                <a:cxn ang="0">
                  <a:pos x="109" y="569"/>
                </a:cxn>
                <a:cxn ang="0">
                  <a:pos x="117" y="537"/>
                </a:cxn>
                <a:cxn ang="0">
                  <a:pos x="140" y="489"/>
                </a:cxn>
                <a:cxn ang="0">
                  <a:pos x="179" y="385"/>
                </a:cxn>
                <a:cxn ang="0">
                  <a:pos x="202" y="297"/>
                </a:cxn>
                <a:cxn ang="0">
                  <a:pos x="186" y="273"/>
                </a:cxn>
                <a:cxn ang="0">
                  <a:pos x="124" y="289"/>
                </a:cxn>
                <a:cxn ang="0">
                  <a:pos x="47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2" y="289"/>
                </a:cxn>
                <a:cxn ang="0">
                  <a:pos x="171" y="241"/>
                </a:cxn>
                <a:cxn ang="0">
                  <a:pos x="264" y="0"/>
                </a:cxn>
                <a:cxn ang="0">
                  <a:pos x="311" y="48"/>
                </a:cxn>
                <a:cxn ang="0">
                  <a:pos x="249" y="113"/>
                </a:cxn>
                <a:cxn ang="0">
                  <a:pos x="217" y="105"/>
                </a:cxn>
                <a:cxn ang="0">
                  <a:pos x="202" y="65"/>
                </a:cxn>
                <a:cxn ang="0">
                  <a:pos x="217" y="24"/>
                </a:cxn>
                <a:cxn ang="0">
                  <a:pos x="249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4" y="281"/>
                  </a:lnTo>
                  <a:lnTo>
                    <a:pt x="280" y="305"/>
                  </a:lnTo>
                  <a:lnTo>
                    <a:pt x="287" y="337"/>
                  </a:lnTo>
                  <a:lnTo>
                    <a:pt x="287" y="353"/>
                  </a:lnTo>
                  <a:lnTo>
                    <a:pt x="280" y="369"/>
                  </a:lnTo>
                  <a:lnTo>
                    <a:pt x="280" y="377"/>
                  </a:lnTo>
                  <a:lnTo>
                    <a:pt x="272" y="393"/>
                  </a:lnTo>
                  <a:lnTo>
                    <a:pt x="256" y="433"/>
                  </a:lnTo>
                  <a:lnTo>
                    <a:pt x="233" y="481"/>
                  </a:lnTo>
                  <a:lnTo>
                    <a:pt x="217" y="521"/>
                  </a:lnTo>
                  <a:lnTo>
                    <a:pt x="210" y="545"/>
                  </a:lnTo>
                  <a:lnTo>
                    <a:pt x="194" y="577"/>
                  </a:lnTo>
                  <a:lnTo>
                    <a:pt x="186" y="601"/>
                  </a:lnTo>
                  <a:lnTo>
                    <a:pt x="179" y="617"/>
                  </a:lnTo>
                  <a:lnTo>
                    <a:pt x="179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9" y="689"/>
                  </a:lnTo>
                  <a:lnTo>
                    <a:pt x="186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6" y="673"/>
                  </a:lnTo>
                  <a:lnTo>
                    <a:pt x="303" y="609"/>
                  </a:lnTo>
                  <a:lnTo>
                    <a:pt x="326" y="561"/>
                  </a:lnTo>
                  <a:lnTo>
                    <a:pt x="326" y="553"/>
                  </a:lnTo>
                  <a:lnTo>
                    <a:pt x="357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1" y="681"/>
                  </a:lnTo>
                  <a:lnTo>
                    <a:pt x="264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8" y="713"/>
                  </a:lnTo>
                  <a:lnTo>
                    <a:pt x="124" y="705"/>
                  </a:lnTo>
                  <a:lnTo>
                    <a:pt x="101" y="681"/>
                  </a:lnTo>
                  <a:lnTo>
                    <a:pt x="85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7" y="561"/>
                  </a:lnTo>
                  <a:lnTo>
                    <a:pt x="117" y="537"/>
                  </a:lnTo>
                  <a:lnTo>
                    <a:pt x="124" y="529"/>
                  </a:lnTo>
                  <a:lnTo>
                    <a:pt x="140" y="489"/>
                  </a:lnTo>
                  <a:lnTo>
                    <a:pt x="163" y="433"/>
                  </a:lnTo>
                  <a:lnTo>
                    <a:pt x="179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4" y="281"/>
                  </a:lnTo>
                  <a:lnTo>
                    <a:pt x="186" y="273"/>
                  </a:lnTo>
                  <a:lnTo>
                    <a:pt x="171" y="273"/>
                  </a:lnTo>
                  <a:lnTo>
                    <a:pt x="124" y="289"/>
                  </a:lnTo>
                  <a:lnTo>
                    <a:pt x="78" y="329"/>
                  </a:lnTo>
                  <a:lnTo>
                    <a:pt x="47" y="401"/>
                  </a:lnTo>
                  <a:lnTo>
                    <a:pt x="47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1" y="337"/>
                  </a:lnTo>
                  <a:lnTo>
                    <a:pt x="62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49" y="0"/>
                  </a:moveTo>
                  <a:lnTo>
                    <a:pt x="264" y="0"/>
                  </a:lnTo>
                  <a:lnTo>
                    <a:pt x="295" y="16"/>
                  </a:lnTo>
                  <a:lnTo>
                    <a:pt x="311" y="48"/>
                  </a:lnTo>
                  <a:lnTo>
                    <a:pt x="295" y="97"/>
                  </a:lnTo>
                  <a:lnTo>
                    <a:pt x="249" y="113"/>
                  </a:lnTo>
                  <a:lnTo>
                    <a:pt x="233" y="113"/>
                  </a:lnTo>
                  <a:lnTo>
                    <a:pt x="217" y="105"/>
                  </a:lnTo>
                  <a:lnTo>
                    <a:pt x="210" y="89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7" y="24"/>
                  </a:lnTo>
                  <a:lnTo>
                    <a:pt x="233" y="16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147"/>
            <p:cNvSpPr>
              <a:spLocks noEditPoints="1"/>
            </p:cNvSpPr>
            <p:nvPr/>
          </p:nvSpPr>
          <p:spPr bwMode="auto">
            <a:xfrm>
              <a:off x="16343" y="2994"/>
              <a:ext cx="497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8" y="345"/>
                </a:cxn>
                <a:cxn ang="0">
                  <a:pos x="450" y="369"/>
                </a:cxn>
                <a:cxn ang="0">
                  <a:pos x="357" y="769"/>
                </a:cxn>
                <a:cxn ang="0">
                  <a:pos x="279" y="890"/>
                </a:cxn>
                <a:cxn ang="0">
                  <a:pos x="163" y="938"/>
                </a:cxn>
                <a:cxn ang="0">
                  <a:pos x="85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8" y="802"/>
                </a:cxn>
                <a:cxn ang="0">
                  <a:pos x="85" y="810"/>
                </a:cxn>
                <a:cxn ang="0">
                  <a:pos x="108" y="826"/>
                </a:cxn>
                <a:cxn ang="0">
                  <a:pos x="93" y="882"/>
                </a:cxn>
                <a:cxn ang="0">
                  <a:pos x="85" y="906"/>
                </a:cxn>
                <a:cxn ang="0">
                  <a:pos x="178" y="890"/>
                </a:cxn>
                <a:cxn ang="0">
                  <a:pos x="264" y="769"/>
                </a:cxn>
                <a:cxn ang="0">
                  <a:pos x="372" y="361"/>
                </a:cxn>
                <a:cxn ang="0">
                  <a:pos x="365" y="305"/>
                </a:cxn>
                <a:cxn ang="0">
                  <a:pos x="341" y="281"/>
                </a:cxn>
                <a:cxn ang="0">
                  <a:pos x="295" y="289"/>
                </a:cxn>
                <a:cxn ang="0">
                  <a:pos x="209" y="345"/>
                </a:cxn>
                <a:cxn ang="0">
                  <a:pos x="170" y="417"/>
                </a:cxn>
                <a:cxn ang="0">
                  <a:pos x="132" y="425"/>
                </a:cxn>
                <a:cxn ang="0">
                  <a:pos x="124" y="409"/>
                </a:cxn>
                <a:cxn ang="0">
                  <a:pos x="163" y="337"/>
                </a:cxn>
                <a:cxn ang="0">
                  <a:pos x="256" y="257"/>
                </a:cxn>
                <a:cxn ang="0">
                  <a:pos x="442" y="0"/>
                </a:cxn>
                <a:cxn ang="0">
                  <a:pos x="481" y="16"/>
                </a:cxn>
                <a:cxn ang="0">
                  <a:pos x="489" y="48"/>
                </a:cxn>
                <a:cxn ang="0">
                  <a:pos x="489" y="73"/>
                </a:cxn>
                <a:cxn ang="0">
                  <a:pos x="458" y="105"/>
                </a:cxn>
                <a:cxn ang="0">
                  <a:pos x="396" y="97"/>
                </a:cxn>
                <a:cxn ang="0">
                  <a:pos x="388" y="40"/>
                </a:cxn>
                <a:cxn ang="0">
                  <a:pos x="442" y="0"/>
                </a:cxn>
              </a:cxnLst>
              <a:rect l="0" t="0" r="r" b="b"/>
              <a:pathLst>
                <a:path w="497" h="946">
                  <a:moveTo>
                    <a:pt x="326" y="241"/>
                  </a:moveTo>
                  <a:lnTo>
                    <a:pt x="396" y="257"/>
                  </a:lnTo>
                  <a:lnTo>
                    <a:pt x="442" y="289"/>
                  </a:lnTo>
                  <a:lnTo>
                    <a:pt x="458" y="345"/>
                  </a:lnTo>
                  <a:lnTo>
                    <a:pt x="458" y="353"/>
                  </a:lnTo>
                  <a:lnTo>
                    <a:pt x="450" y="369"/>
                  </a:lnTo>
                  <a:lnTo>
                    <a:pt x="450" y="377"/>
                  </a:lnTo>
                  <a:lnTo>
                    <a:pt x="357" y="769"/>
                  </a:lnTo>
                  <a:lnTo>
                    <a:pt x="326" y="842"/>
                  </a:lnTo>
                  <a:lnTo>
                    <a:pt x="279" y="890"/>
                  </a:lnTo>
                  <a:lnTo>
                    <a:pt x="225" y="922"/>
                  </a:lnTo>
                  <a:lnTo>
                    <a:pt x="163" y="938"/>
                  </a:lnTo>
                  <a:lnTo>
                    <a:pt x="116" y="946"/>
                  </a:lnTo>
                  <a:lnTo>
                    <a:pt x="85" y="946"/>
                  </a:lnTo>
                  <a:lnTo>
                    <a:pt x="54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7" y="834"/>
                  </a:lnTo>
                  <a:lnTo>
                    <a:pt x="38" y="802"/>
                  </a:lnTo>
                  <a:lnTo>
                    <a:pt x="62" y="802"/>
                  </a:lnTo>
                  <a:lnTo>
                    <a:pt x="85" y="810"/>
                  </a:lnTo>
                  <a:lnTo>
                    <a:pt x="101" y="818"/>
                  </a:lnTo>
                  <a:lnTo>
                    <a:pt x="108" y="826"/>
                  </a:lnTo>
                  <a:lnTo>
                    <a:pt x="108" y="850"/>
                  </a:lnTo>
                  <a:lnTo>
                    <a:pt x="93" y="882"/>
                  </a:lnTo>
                  <a:lnTo>
                    <a:pt x="77" y="898"/>
                  </a:lnTo>
                  <a:lnTo>
                    <a:pt x="85" y="906"/>
                  </a:lnTo>
                  <a:lnTo>
                    <a:pt x="116" y="906"/>
                  </a:lnTo>
                  <a:lnTo>
                    <a:pt x="178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1" y="769"/>
                  </a:lnTo>
                  <a:lnTo>
                    <a:pt x="372" y="361"/>
                  </a:lnTo>
                  <a:lnTo>
                    <a:pt x="372" y="313"/>
                  </a:lnTo>
                  <a:lnTo>
                    <a:pt x="365" y="305"/>
                  </a:lnTo>
                  <a:lnTo>
                    <a:pt x="357" y="289"/>
                  </a:lnTo>
                  <a:lnTo>
                    <a:pt x="341" y="281"/>
                  </a:lnTo>
                  <a:lnTo>
                    <a:pt x="326" y="281"/>
                  </a:lnTo>
                  <a:lnTo>
                    <a:pt x="295" y="289"/>
                  </a:lnTo>
                  <a:lnTo>
                    <a:pt x="256" y="305"/>
                  </a:lnTo>
                  <a:lnTo>
                    <a:pt x="209" y="345"/>
                  </a:lnTo>
                  <a:lnTo>
                    <a:pt x="170" y="409"/>
                  </a:lnTo>
                  <a:lnTo>
                    <a:pt x="170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4" y="417"/>
                  </a:lnTo>
                  <a:lnTo>
                    <a:pt x="124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6" y="257"/>
                  </a:lnTo>
                  <a:lnTo>
                    <a:pt x="326" y="241"/>
                  </a:lnTo>
                  <a:close/>
                  <a:moveTo>
                    <a:pt x="442" y="0"/>
                  </a:moveTo>
                  <a:lnTo>
                    <a:pt x="466" y="8"/>
                  </a:lnTo>
                  <a:lnTo>
                    <a:pt x="481" y="16"/>
                  </a:lnTo>
                  <a:lnTo>
                    <a:pt x="489" y="32"/>
                  </a:lnTo>
                  <a:lnTo>
                    <a:pt x="489" y="48"/>
                  </a:lnTo>
                  <a:lnTo>
                    <a:pt x="497" y="48"/>
                  </a:lnTo>
                  <a:lnTo>
                    <a:pt x="489" y="73"/>
                  </a:lnTo>
                  <a:lnTo>
                    <a:pt x="473" y="97"/>
                  </a:lnTo>
                  <a:lnTo>
                    <a:pt x="458" y="105"/>
                  </a:lnTo>
                  <a:lnTo>
                    <a:pt x="427" y="113"/>
                  </a:lnTo>
                  <a:lnTo>
                    <a:pt x="396" y="97"/>
                  </a:lnTo>
                  <a:lnTo>
                    <a:pt x="380" y="65"/>
                  </a:lnTo>
                  <a:lnTo>
                    <a:pt x="388" y="40"/>
                  </a:lnTo>
                  <a:lnTo>
                    <a:pt x="419" y="8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17065" y="2794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0"/>
                </a:cxn>
                <a:cxn ang="0">
                  <a:pos x="287" y="80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0"/>
                  </a:lnTo>
                  <a:lnTo>
                    <a:pt x="287" y="80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17810" y="1448"/>
              <a:ext cx="1670" cy="1619"/>
            </a:xfrm>
            <a:custGeom>
              <a:avLst/>
              <a:gdLst/>
              <a:ahLst/>
              <a:cxnLst>
                <a:cxn ang="0">
                  <a:pos x="1631" y="0"/>
                </a:cxn>
                <a:cxn ang="0">
                  <a:pos x="1639" y="24"/>
                </a:cxn>
                <a:cxn ang="0">
                  <a:pos x="1530" y="329"/>
                </a:cxn>
                <a:cxn ang="0">
                  <a:pos x="1383" y="833"/>
                </a:cxn>
                <a:cxn ang="0">
                  <a:pos x="1305" y="1202"/>
                </a:cxn>
                <a:cxn ang="0">
                  <a:pos x="1290" y="1314"/>
                </a:cxn>
                <a:cxn ang="0">
                  <a:pos x="1282" y="1426"/>
                </a:cxn>
                <a:cxn ang="0">
                  <a:pos x="1305" y="1474"/>
                </a:cxn>
                <a:cxn ang="0">
                  <a:pos x="1414" y="1498"/>
                </a:cxn>
                <a:cxn ang="0">
                  <a:pos x="1453" y="1482"/>
                </a:cxn>
                <a:cxn ang="0">
                  <a:pos x="1476" y="1474"/>
                </a:cxn>
                <a:cxn ang="0">
                  <a:pos x="1523" y="1410"/>
                </a:cxn>
                <a:cxn ang="0">
                  <a:pos x="1616" y="1354"/>
                </a:cxn>
                <a:cxn ang="0">
                  <a:pos x="1662" y="1346"/>
                </a:cxn>
                <a:cxn ang="0">
                  <a:pos x="1670" y="1362"/>
                </a:cxn>
                <a:cxn ang="0">
                  <a:pos x="1616" y="1458"/>
                </a:cxn>
                <a:cxn ang="0">
                  <a:pos x="1468" y="1570"/>
                </a:cxn>
                <a:cxn ang="0">
                  <a:pos x="1227" y="1619"/>
                </a:cxn>
                <a:cxn ang="0">
                  <a:pos x="1134" y="1586"/>
                </a:cxn>
                <a:cxn ang="0">
                  <a:pos x="1103" y="1498"/>
                </a:cxn>
                <a:cxn ang="0">
                  <a:pos x="1126" y="1274"/>
                </a:cxn>
                <a:cxn ang="0">
                  <a:pos x="1212" y="874"/>
                </a:cxn>
                <a:cxn ang="0">
                  <a:pos x="1158" y="898"/>
                </a:cxn>
                <a:cxn ang="0">
                  <a:pos x="544" y="1202"/>
                </a:cxn>
                <a:cxn ang="0">
                  <a:pos x="428" y="1514"/>
                </a:cxn>
                <a:cxn ang="0">
                  <a:pos x="412" y="1538"/>
                </a:cxn>
                <a:cxn ang="0">
                  <a:pos x="311" y="1603"/>
                </a:cxn>
                <a:cxn ang="0">
                  <a:pos x="257" y="1611"/>
                </a:cxn>
                <a:cxn ang="0">
                  <a:pos x="249" y="1586"/>
                </a:cxn>
                <a:cxn ang="0">
                  <a:pos x="264" y="1562"/>
                </a:cxn>
                <a:cxn ang="0">
                  <a:pos x="342" y="1346"/>
                </a:cxn>
                <a:cxn ang="0">
                  <a:pos x="435" y="1034"/>
                </a:cxn>
                <a:cxn ang="0">
                  <a:pos x="280" y="906"/>
                </a:cxn>
                <a:cxn ang="0">
                  <a:pos x="272" y="890"/>
                </a:cxn>
                <a:cxn ang="0">
                  <a:pos x="327" y="825"/>
                </a:cxn>
                <a:cxn ang="0">
                  <a:pos x="428" y="785"/>
                </a:cxn>
                <a:cxn ang="0">
                  <a:pos x="544" y="625"/>
                </a:cxn>
                <a:cxn ang="0">
                  <a:pos x="567" y="497"/>
                </a:cxn>
                <a:cxn ang="0">
                  <a:pos x="591" y="313"/>
                </a:cxn>
                <a:cxn ang="0">
                  <a:pos x="598" y="209"/>
                </a:cxn>
                <a:cxn ang="0">
                  <a:pos x="567" y="169"/>
                </a:cxn>
                <a:cxn ang="0">
                  <a:pos x="528" y="145"/>
                </a:cxn>
                <a:cxn ang="0">
                  <a:pos x="396" y="153"/>
                </a:cxn>
                <a:cxn ang="0">
                  <a:pos x="264" y="225"/>
                </a:cxn>
                <a:cxn ang="0">
                  <a:pos x="187" y="337"/>
                </a:cxn>
                <a:cxn ang="0">
                  <a:pos x="94" y="425"/>
                </a:cxn>
                <a:cxn ang="0">
                  <a:pos x="8" y="449"/>
                </a:cxn>
                <a:cxn ang="0">
                  <a:pos x="0" y="433"/>
                </a:cxn>
                <a:cxn ang="0">
                  <a:pos x="31" y="361"/>
                </a:cxn>
                <a:cxn ang="0">
                  <a:pos x="140" y="225"/>
                </a:cxn>
                <a:cxn ang="0">
                  <a:pos x="342" y="88"/>
                </a:cxn>
                <a:cxn ang="0">
                  <a:pos x="637" y="24"/>
                </a:cxn>
                <a:cxn ang="0">
                  <a:pos x="699" y="32"/>
                </a:cxn>
                <a:cxn ang="0">
                  <a:pos x="769" y="88"/>
                </a:cxn>
                <a:cxn ang="0">
                  <a:pos x="785" y="185"/>
                </a:cxn>
                <a:cxn ang="0">
                  <a:pos x="746" y="465"/>
                </a:cxn>
                <a:cxn ang="0">
                  <a:pos x="668" y="769"/>
                </a:cxn>
                <a:cxn ang="0">
                  <a:pos x="676" y="769"/>
                </a:cxn>
                <a:cxn ang="0">
                  <a:pos x="1344" y="433"/>
                </a:cxn>
                <a:cxn ang="0">
                  <a:pos x="1468" y="88"/>
                </a:cxn>
                <a:cxn ang="0">
                  <a:pos x="1484" y="64"/>
                </a:cxn>
                <a:cxn ang="0">
                  <a:pos x="1577" y="8"/>
                </a:cxn>
              </a:cxnLst>
              <a:rect l="0" t="0" r="r" b="b"/>
              <a:pathLst>
                <a:path w="1670" h="1619">
                  <a:moveTo>
                    <a:pt x="1616" y="0"/>
                  </a:moveTo>
                  <a:lnTo>
                    <a:pt x="1631" y="0"/>
                  </a:lnTo>
                  <a:lnTo>
                    <a:pt x="1639" y="8"/>
                  </a:lnTo>
                  <a:lnTo>
                    <a:pt x="1639" y="24"/>
                  </a:lnTo>
                  <a:lnTo>
                    <a:pt x="1631" y="40"/>
                  </a:lnTo>
                  <a:lnTo>
                    <a:pt x="1530" y="329"/>
                  </a:lnTo>
                  <a:lnTo>
                    <a:pt x="1445" y="601"/>
                  </a:lnTo>
                  <a:lnTo>
                    <a:pt x="1383" y="833"/>
                  </a:lnTo>
                  <a:lnTo>
                    <a:pt x="1336" y="1034"/>
                  </a:lnTo>
                  <a:lnTo>
                    <a:pt x="1305" y="1202"/>
                  </a:lnTo>
                  <a:lnTo>
                    <a:pt x="1297" y="1250"/>
                  </a:lnTo>
                  <a:lnTo>
                    <a:pt x="1290" y="1314"/>
                  </a:lnTo>
                  <a:lnTo>
                    <a:pt x="1282" y="1370"/>
                  </a:lnTo>
                  <a:lnTo>
                    <a:pt x="1282" y="1426"/>
                  </a:lnTo>
                  <a:lnTo>
                    <a:pt x="1290" y="1450"/>
                  </a:lnTo>
                  <a:lnTo>
                    <a:pt x="1305" y="1474"/>
                  </a:lnTo>
                  <a:lnTo>
                    <a:pt x="1352" y="1498"/>
                  </a:lnTo>
                  <a:lnTo>
                    <a:pt x="1414" y="1498"/>
                  </a:lnTo>
                  <a:lnTo>
                    <a:pt x="1437" y="1490"/>
                  </a:lnTo>
                  <a:lnTo>
                    <a:pt x="1453" y="1482"/>
                  </a:lnTo>
                  <a:lnTo>
                    <a:pt x="1476" y="1482"/>
                  </a:lnTo>
                  <a:lnTo>
                    <a:pt x="1476" y="1474"/>
                  </a:lnTo>
                  <a:lnTo>
                    <a:pt x="1484" y="1466"/>
                  </a:lnTo>
                  <a:lnTo>
                    <a:pt x="1523" y="1410"/>
                  </a:lnTo>
                  <a:lnTo>
                    <a:pt x="1569" y="1370"/>
                  </a:lnTo>
                  <a:lnTo>
                    <a:pt x="1616" y="1354"/>
                  </a:lnTo>
                  <a:lnTo>
                    <a:pt x="1647" y="1346"/>
                  </a:lnTo>
                  <a:lnTo>
                    <a:pt x="1662" y="1346"/>
                  </a:lnTo>
                  <a:lnTo>
                    <a:pt x="1670" y="1354"/>
                  </a:lnTo>
                  <a:lnTo>
                    <a:pt x="1670" y="1362"/>
                  </a:lnTo>
                  <a:lnTo>
                    <a:pt x="1655" y="1402"/>
                  </a:lnTo>
                  <a:lnTo>
                    <a:pt x="1616" y="1458"/>
                  </a:lnTo>
                  <a:lnTo>
                    <a:pt x="1554" y="1514"/>
                  </a:lnTo>
                  <a:lnTo>
                    <a:pt x="1468" y="1570"/>
                  </a:lnTo>
                  <a:lnTo>
                    <a:pt x="1359" y="1603"/>
                  </a:lnTo>
                  <a:lnTo>
                    <a:pt x="1227" y="1619"/>
                  </a:lnTo>
                  <a:lnTo>
                    <a:pt x="1173" y="1611"/>
                  </a:lnTo>
                  <a:lnTo>
                    <a:pt x="1134" y="1586"/>
                  </a:lnTo>
                  <a:lnTo>
                    <a:pt x="1111" y="1546"/>
                  </a:lnTo>
                  <a:lnTo>
                    <a:pt x="1103" y="1498"/>
                  </a:lnTo>
                  <a:lnTo>
                    <a:pt x="1111" y="1394"/>
                  </a:lnTo>
                  <a:lnTo>
                    <a:pt x="1126" y="1274"/>
                  </a:lnTo>
                  <a:lnTo>
                    <a:pt x="1173" y="1034"/>
                  </a:lnTo>
                  <a:lnTo>
                    <a:pt x="1212" y="874"/>
                  </a:lnTo>
                  <a:lnTo>
                    <a:pt x="1181" y="890"/>
                  </a:lnTo>
                  <a:lnTo>
                    <a:pt x="1158" y="898"/>
                  </a:lnTo>
                  <a:lnTo>
                    <a:pt x="629" y="898"/>
                  </a:lnTo>
                  <a:lnTo>
                    <a:pt x="544" y="1202"/>
                  </a:lnTo>
                  <a:lnTo>
                    <a:pt x="435" y="1498"/>
                  </a:lnTo>
                  <a:lnTo>
                    <a:pt x="428" y="1514"/>
                  </a:lnTo>
                  <a:lnTo>
                    <a:pt x="428" y="1522"/>
                  </a:lnTo>
                  <a:lnTo>
                    <a:pt x="412" y="1538"/>
                  </a:lnTo>
                  <a:lnTo>
                    <a:pt x="365" y="1578"/>
                  </a:lnTo>
                  <a:lnTo>
                    <a:pt x="311" y="1603"/>
                  </a:lnTo>
                  <a:lnTo>
                    <a:pt x="272" y="1611"/>
                  </a:lnTo>
                  <a:lnTo>
                    <a:pt x="257" y="1611"/>
                  </a:lnTo>
                  <a:lnTo>
                    <a:pt x="249" y="1603"/>
                  </a:lnTo>
                  <a:lnTo>
                    <a:pt x="249" y="1586"/>
                  </a:lnTo>
                  <a:lnTo>
                    <a:pt x="257" y="1578"/>
                  </a:lnTo>
                  <a:lnTo>
                    <a:pt x="264" y="1562"/>
                  </a:lnTo>
                  <a:lnTo>
                    <a:pt x="272" y="1538"/>
                  </a:lnTo>
                  <a:lnTo>
                    <a:pt x="342" y="1346"/>
                  </a:lnTo>
                  <a:lnTo>
                    <a:pt x="396" y="1178"/>
                  </a:lnTo>
                  <a:lnTo>
                    <a:pt x="435" y="1034"/>
                  </a:lnTo>
                  <a:lnTo>
                    <a:pt x="474" y="906"/>
                  </a:lnTo>
                  <a:lnTo>
                    <a:pt x="280" y="906"/>
                  </a:lnTo>
                  <a:lnTo>
                    <a:pt x="272" y="898"/>
                  </a:lnTo>
                  <a:lnTo>
                    <a:pt x="272" y="890"/>
                  </a:lnTo>
                  <a:lnTo>
                    <a:pt x="288" y="858"/>
                  </a:lnTo>
                  <a:lnTo>
                    <a:pt x="327" y="825"/>
                  </a:lnTo>
                  <a:lnTo>
                    <a:pt x="381" y="793"/>
                  </a:lnTo>
                  <a:lnTo>
                    <a:pt x="428" y="785"/>
                  </a:lnTo>
                  <a:lnTo>
                    <a:pt x="505" y="785"/>
                  </a:lnTo>
                  <a:lnTo>
                    <a:pt x="544" y="625"/>
                  </a:lnTo>
                  <a:lnTo>
                    <a:pt x="552" y="577"/>
                  </a:lnTo>
                  <a:lnTo>
                    <a:pt x="567" y="497"/>
                  </a:lnTo>
                  <a:lnTo>
                    <a:pt x="583" y="393"/>
                  </a:lnTo>
                  <a:lnTo>
                    <a:pt x="591" y="313"/>
                  </a:lnTo>
                  <a:lnTo>
                    <a:pt x="598" y="257"/>
                  </a:lnTo>
                  <a:lnTo>
                    <a:pt x="598" y="209"/>
                  </a:lnTo>
                  <a:lnTo>
                    <a:pt x="583" y="177"/>
                  </a:lnTo>
                  <a:lnTo>
                    <a:pt x="567" y="169"/>
                  </a:lnTo>
                  <a:lnTo>
                    <a:pt x="552" y="153"/>
                  </a:lnTo>
                  <a:lnTo>
                    <a:pt x="528" y="145"/>
                  </a:lnTo>
                  <a:lnTo>
                    <a:pt x="497" y="145"/>
                  </a:lnTo>
                  <a:lnTo>
                    <a:pt x="396" y="153"/>
                  </a:lnTo>
                  <a:lnTo>
                    <a:pt x="327" y="177"/>
                  </a:lnTo>
                  <a:lnTo>
                    <a:pt x="264" y="225"/>
                  </a:lnTo>
                  <a:lnTo>
                    <a:pt x="226" y="273"/>
                  </a:lnTo>
                  <a:lnTo>
                    <a:pt x="187" y="337"/>
                  </a:lnTo>
                  <a:lnTo>
                    <a:pt x="140" y="393"/>
                  </a:lnTo>
                  <a:lnTo>
                    <a:pt x="94" y="425"/>
                  </a:lnTo>
                  <a:lnTo>
                    <a:pt x="24" y="449"/>
                  </a:lnTo>
                  <a:lnTo>
                    <a:pt x="8" y="449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8" y="409"/>
                  </a:lnTo>
                  <a:lnTo>
                    <a:pt x="31" y="361"/>
                  </a:lnTo>
                  <a:lnTo>
                    <a:pt x="78" y="297"/>
                  </a:lnTo>
                  <a:lnTo>
                    <a:pt x="140" y="225"/>
                  </a:lnTo>
                  <a:lnTo>
                    <a:pt x="233" y="153"/>
                  </a:lnTo>
                  <a:lnTo>
                    <a:pt x="342" y="88"/>
                  </a:lnTo>
                  <a:lnTo>
                    <a:pt x="482" y="40"/>
                  </a:lnTo>
                  <a:lnTo>
                    <a:pt x="637" y="24"/>
                  </a:lnTo>
                  <a:lnTo>
                    <a:pt x="668" y="24"/>
                  </a:lnTo>
                  <a:lnTo>
                    <a:pt x="699" y="32"/>
                  </a:lnTo>
                  <a:lnTo>
                    <a:pt x="738" y="48"/>
                  </a:lnTo>
                  <a:lnTo>
                    <a:pt x="769" y="88"/>
                  </a:lnTo>
                  <a:lnTo>
                    <a:pt x="785" y="145"/>
                  </a:lnTo>
                  <a:lnTo>
                    <a:pt x="785" y="185"/>
                  </a:lnTo>
                  <a:lnTo>
                    <a:pt x="777" y="257"/>
                  </a:lnTo>
                  <a:lnTo>
                    <a:pt x="746" y="465"/>
                  </a:lnTo>
                  <a:lnTo>
                    <a:pt x="676" y="769"/>
                  </a:lnTo>
                  <a:lnTo>
                    <a:pt x="668" y="769"/>
                  </a:lnTo>
                  <a:lnTo>
                    <a:pt x="668" y="785"/>
                  </a:lnTo>
                  <a:lnTo>
                    <a:pt x="676" y="769"/>
                  </a:lnTo>
                  <a:lnTo>
                    <a:pt x="1243" y="769"/>
                  </a:lnTo>
                  <a:lnTo>
                    <a:pt x="1344" y="433"/>
                  </a:lnTo>
                  <a:lnTo>
                    <a:pt x="1460" y="104"/>
                  </a:lnTo>
                  <a:lnTo>
                    <a:pt x="1468" y="88"/>
                  </a:lnTo>
                  <a:lnTo>
                    <a:pt x="1484" y="72"/>
                  </a:lnTo>
                  <a:lnTo>
                    <a:pt x="1484" y="64"/>
                  </a:lnTo>
                  <a:lnTo>
                    <a:pt x="1530" y="32"/>
                  </a:lnTo>
                  <a:lnTo>
                    <a:pt x="1577" y="8"/>
                  </a:lnTo>
                  <a:lnTo>
                    <a:pt x="16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150"/>
            <p:cNvSpPr>
              <a:spLocks noEditPoints="1"/>
            </p:cNvSpPr>
            <p:nvPr/>
          </p:nvSpPr>
          <p:spPr bwMode="auto">
            <a:xfrm>
              <a:off x="19628" y="2201"/>
              <a:ext cx="761" cy="1122"/>
            </a:xfrm>
            <a:custGeom>
              <a:avLst/>
              <a:gdLst/>
              <a:ahLst/>
              <a:cxnLst>
                <a:cxn ang="0">
                  <a:pos x="46" y="1018"/>
                </a:cxn>
                <a:cxn ang="0">
                  <a:pos x="62" y="1010"/>
                </a:cxn>
                <a:cxn ang="0">
                  <a:pos x="54" y="930"/>
                </a:cxn>
                <a:cxn ang="0">
                  <a:pos x="62" y="185"/>
                </a:cxn>
                <a:cxn ang="0">
                  <a:pos x="54" y="377"/>
                </a:cxn>
                <a:cxn ang="0">
                  <a:pos x="318" y="569"/>
                </a:cxn>
                <a:cxn ang="0">
                  <a:pos x="536" y="713"/>
                </a:cxn>
                <a:cxn ang="0">
                  <a:pos x="598" y="922"/>
                </a:cxn>
                <a:cxn ang="0">
                  <a:pos x="613" y="970"/>
                </a:cxn>
                <a:cxn ang="0">
                  <a:pos x="699" y="785"/>
                </a:cxn>
                <a:cxn ang="0">
                  <a:pos x="613" y="585"/>
                </a:cxn>
                <a:cxn ang="0">
                  <a:pos x="473" y="481"/>
                </a:cxn>
                <a:cxn ang="0">
                  <a:pos x="279" y="417"/>
                </a:cxn>
                <a:cxn ang="0">
                  <a:pos x="124" y="121"/>
                </a:cxn>
                <a:cxn ang="0">
                  <a:pos x="613" y="80"/>
                </a:cxn>
                <a:cxn ang="0">
                  <a:pos x="590" y="113"/>
                </a:cxn>
                <a:cxn ang="0">
                  <a:pos x="621" y="161"/>
                </a:cxn>
                <a:cxn ang="0">
                  <a:pos x="621" y="72"/>
                </a:cxn>
                <a:cxn ang="0">
                  <a:pos x="473" y="24"/>
                </a:cxn>
                <a:cxn ang="0">
                  <a:pos x="590" y="48"/>
                </a:cxn>
                <a:cxn ang="0">
                  <a:pos x="636" y="16"/>
                </a:cxn>
                <a:cxn ang="0">
                  <a:pos x="668" y="0"/>
                </a:cxn>
                <a:cxn ang="0">
                  <a:pos x="683" y="305"/>
                </a:cxn>
                <a:cxn ang="0">
                  <a:pos x="644" y="329"/>
                </a:cxn>
                <a:cxn ang="0">
                  <a:pos x="590" y="201"/>
                </a:cxn>
                <a:cxn ang="0">
                  <a:pos x="341" y="48"/>
                </a:cxn>
                <a:cxn ang="0">
                  <a:pos x="186" y="145"/>
                </a:cxn>
                <a:cxn ang="0">
                  <a:pos x="240" y="313"/>
                </a:cxn>
                <a:cxn ang="0">
                  <a:pos x="458" y="433"/>
                </a:cxn>
                <a:cxn ang="0">
                  <a:pos x="660" y="577"/>
                </a:cxn>
                <a:cxn ang="0">
                  <a:pos x="761" y="809"/>
                </a:cxn>
                <a:cxn ang="0">
                  <a:pos x="644" y="1042"/>
                </a:cxn>
                <a:cxn ang="0">
                  <a:pos x="357" y="1122"/>
                </a:cxn>
                <a:cxn ang="0">
                  <a:pos x="225" y="1098"/>
                </a:cxn>
                <a:cxn ang="0">
                  <a:pos x="101" y="1074"/>
                </a:cxn>
                <a:cxn ang="0">
                  <a:pos x="31" y="1114"/>
                </a:cxn>
                <a:cxn ang="0">
                  <a:pos x="15" y="753"/>
                </a:cxn>
                <a:cxn ang="0">
                  <a:pos x="54" y="729"/>
                </a:cxn>
                <a:cxn ang="0">
                  <a:pos x="77" y="833"/>
                </a:cxn>
                <a:cxn ang="0">
                  <a:pos x="217" y="1010"/>
                </a:cxn>
                <a:cxn ang="0">
                  <a:pos x="435" y="1058"/>
                </a:cxn>
                <a:cxn ang="0">
                  <a:pos x="551" y="954"/>
                </a:cxn>
                <a:cxn ang="0">
                  <a:pos x="497" y="753"/>
                </a:cxn>
                <a:cxn ang="0">
                  <a:pos x="155" y="561"/>
                </a:cxn>
                <a:cxn ang="0">
                  <a:pos x="7" y="377"/>
                </a:cxn>
                <a:cxn ang="0">
                  <a:pos x="62" y="113"/>
                </a:cxn>
                <a:cxn ang="0">
                  <a:pos x="341" y="0"/>
                </a:cxn>
              </a:cxnLst>
              <a:rect l="0" t="0" r="r" b="b"/>
              <a:pathLst>
                <a:path w="761" h="1122">
                  <a:moveTo>
                    <a:pt x="54" y="930"/>
                  </a:moveTo>
                  <a:lnTo>
                    <a:pt x="54" y="1010"/>
                  </a:lnTo>
                  <a:lnTo>
                    <a:pt x="46" y="1018"/>
                  </a:lnTo>
                  <a:lnTo>
                    <a:pt x="54" y="1026"/>
                  </a:lnTo>
                  <a:lnTo>
                    <a:pt x="54" y="1010"/>
                  </a:lnTo>
                  <a:lnTo>
                    <a:pt x="62" y="1010"/>
                  </a:lnTo>
                  <a:lnTo>
                    <a:pt x="85" y="1002"/>
                  </a:lnTo>
                  <a:lnTo>
                    <a:pt x="124" y="1002"/>
                  </a:lnTo>
                  <a:lnTo>
                    <a:pt x="54" y="930"/>
                  </a:lnTo>
                  <a:close/>
                  <a:moveTo>
                    <a:pt x="139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6" y="241"/>
                  </a:lnTo>
                  <a:lnTo>
                    <a:pt x="38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3" y="657"/>
                  </a:lnTo>
                  <a:lnTo>
                    <a:pt x="536" y="713"/>
                  </a:lnTo>
                  <a:lnTo>
                    <a:pt x="582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4" y="994"/>
                  </a:lnTo>
                  <a:lnTo>
                    <a:pt x="613" y="970"/>
                  </a:lnTo>
                  <a:lnTo>
                    <a:pt x="652" y="930"/>
                  </a:lnTo>
                  <a:lnTo>
                    <a:pt x="683" y="866"/>
                  </a:lnTo>
                  <a:lnTo>
                    <a:pt x="699" y="785"/>
                  </a:lnTo>
                  <a:lnTo>
                    <a:pt x="683" y="705"/>
                  </a:lnTo>
                  <a:lnTo>
                    <a:pt x="660" y="641"/>
                  </a:lnTo>
                  <a:lnTo>
                    <a:pt x="613" y="585"/>
                  </a:lnTo>
                  <a:lnTo>
                    <a:pt x="574" y="553"/>
                  </a:lnTo>
                  <a:lnTo>
                    <a:pt x="528" y="521"/>
                  </a:lnTo>
                  <a:lnTo>
                    <a:pt x="473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79" y="417"/>
                  </a:lnTo>
                  <a:lnTo>
                    <a:pt x="116" y="201"/>
                  </a:lnTo>
                  <a:lnTo>
                    <a:pt x="116" y="153"/>
                  </a:lnTo>
                  <a:lnTo>
                    <a:pt x="124" y="121"/>
                  </a:lnTo>
                  <a:lnTo>
                    <a:pt x="139" y="89"/>
                  </a:lnTo>
                  <a:close/>
                  <a:moveTo>
                    <a:pt x="621" y="72"/>
                  </a:moveTo>
                  <a:lnTo>
                    <a:pt x="613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5" y="137"/>
                  </a:lnTo>
                  <a:lnTo>
                    <a:pt x="613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1" y="0"/>
                  </a:moveTo>
                  <a:lnTo>
                    <a:pt x="411" y="8"/>
                  </a:lnTo>
                  <a:lnTo>
                    <a:pt x="473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3" y="40"/>
                  </a:lnTo>
                  <a:lnTo>
                    <a:pt x="621" y="24"/>
                  </a:lnTo>
                  <a:lnTo>
                    <a:pt x="636" y="16"/>
                  </a:lnTo>
                  <a:lnTo>
                    <a:pt x="636" y="8"/>
                  </a:lnTo>
                  <a:lnTo>
                    <a:pt x="644" y="0"/>
                  </a:lnTo>
                  <a:lnTo>
                    <a:pt x="668" y="0"/>
                  </a:lnTo>
                  <a:lnTo>
                    <a:pt x="675" y="8"/>
                  </a:lnTo>
                  <a:lnTo>
                    <a:pt x="683" y="24"/>
                  </a:lnTo>
                  <a:lnTo>
                    <a:pt x="683" y="305"/>
                  </a:lnTo>
                  <a:lnTo>
                    <a:pt x="675" y="321"/>
                  </a:lnTo>
                  <a:lnTo>
                    <a:pt x="668" y="329"/>
                  </a:lnTo>
                  <a:lnTo>
                    <a:pt x="644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90" y="201"/>
                  </a:lnTo>
                  <a:lnTo>
                    <a:pt x="512" y="121"/>
                  </a:lnTo>
                  <a:lnTo>
                    <a:pt x="427" y="72"/>
                  </a:lnTo>
                  <a:lnTo>
                    <a:pt x="341" y="48"/>
                  </a:lnTo>
                  <a:lnTo>
                    <a:pt x="271" y="64"/>
                  </a:lnTo>
                  <a:lnTo>
                    <a:pt x="217" y="97"/>
                  </a:lnTo>
                  <a:lnTo>
                    <a:pt x="186" y="145"/>
                  </a:lnTo>
                  <a:lnTo>
                    <a:pt x="178" y="209"/>
                  </a:lnTo>
                  <a:lnTo>
                    <a:pt x="194" y="265"/>
                  </a:lnTo>
                  <a:lnTo>
                    <a:pt x="240" y="313"/>
                  </a:lnTo>
                  <a:lnTo>
                    <a:pt x="303" y="361"/>
                  </a:lnTo>
                  <a:lnTo>
                    <a:pt x="380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2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5" y="906"/>
                  </a:lnTo>
                  <a:lnTo>
                    <a:pt x="706" y="978"/>
                  </a:lnTo>
                  <a:lnTo>
                    <a:pt x="644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79" y="1114"/>
                  </a:lnTo>
                  <a:lnTo>
                    <a:pt x="225" y="1098"/>
                  </a:lnTo>
                  <a:lnTo>
                    <a:pt x="209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7" y="1082"/>
                  </a:lnTo>
                  <a:lnTo>
                    <a:pt x="46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5" y="1090"/>
                  </a:lnTo>
                  <a:lnTo>
                    <a:pt x="15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7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7" y="1010"/>
                  </a:lnTo>
                  <a:lnTo>
                    <a:pt x="279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3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79" y="625"/>
                  </a:lnTo>
                  <a:lnTo>
                    <a:pt x="155" y="561"/>
                  </a:lnTo>
                  <a:lnTo>
                    <a:pt x="77" y="497"/>
                  </a:lnTo>
                  <a:lnTo>
                    <a:pt x="31" y="441"/>
                  </a:lnTo>
                  <a:lnTo>
                    <a:pt x="7" y="377"/>
                  </a:lnTo>
                  <a:lnTo>
                    <a:pt x="0" y="313"/>
                  </a:lnTo>
                  <a:lnTo>
                    <a:pt x="15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20497" y="2225"/>
              <a:ext cx="987" cy="106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730" y="0"/>
                </a:cxn>
                <a:cxn ang="0">
                  <a:pos x="746" y="16"/>
                </a:cxn>
                <a:cxn ang="0">
                  <a:pos x="746" y="40"/>
                </a:cxn>
                <a:cxn ang="0">
                  <a:pos x="738" y="48"/>
                </a:cxn>
                <a:cxn ang="0">
                  <a:pos x="723" y="56"/>
                </a:cxn>
                <a:cxn ang="0">
                  <a:pos x="606" y="56"/>
                </a:cxn>
                <a:cxn ang="0">
                  <a:pos x="560" y="73"/>
                </a:cxn>
                <a:cxn ang="0">
                  <a:pos x="536" y="97"/>
                </a:cxn>
                <a:cxn ang="0">
                  <a:pos x="529" y="129"/>
                </a:cxn>
                <a:cxn ang="0">
                  <a:pos x="521" y="121"/>
                </a:cxn>
                <a:cxn ang="0">
                  <a:pos x="319" y="954"/>
                </a:cxn>
                <a:cxn ang="0">
                  <a:pos x="311" y="970"/>
                </a:cxn>
                <a:cxn ang="0">
                  <a:pos x="311" y="1002"/>
                </a:cxn>
                <a:cxn ang="0">
                  <a:pos x="529" y="1002"/>
                </a:cxn>
                <a:cxn ang="0">
                  <a:pos x="637" y="994"/>
                </a:cxn>
                <a:cxn ang="0">
                  <a:pos x="723" y="962"/>
                </a:cxn>
                <a:cxn ang="0">
                  <a:pos x="785" y="922"/>
                </a:cxn>
                <a:cxn ang="0">
                  <a:pos x="839" y="874"/>
                </a:cxn>
                <a:cxn ang="0">
                  <a:pos x="878" y="809"/>
                </a:cxn>
                <a:cxn ang="0">
                  <a:pos x="909" y="745"/>
                </a:cxn>
                <a:cxn ang="0">
                  <a:pos x="932" y="681"/>
                </a:cxn>
                <a:cxn ang="0">
                  <a:pos x="948" y="649"/>
                </a:cxn>
                <a:cxn ang="0">
                  <a:pos x="971" y="649"/>
                </a:cxn>
                <a:cxn ang="0">
                  <a:pos x="987" y="665"/>
                </a:cxn>
                <a:cxn ang="0">
                  <a:pos x="987" y="673"/>
                </a:cxn>
                <a:cxn ang="0">
                  <a:pos x="963" y="745"/>
                </a:cxn>
                <a:cxn ang="0">
                  <a:pos x="940" y="809"/>
                </a:cxn>
                <a:cxn ang="0">
                  <a:pos x="917" y="882"/>
                </a:cxn>
                <a:cxn ang="0">
                  <a:pos x="894" y="946"/>
                </a:cxn>
                <a:cxn ang="0">
                  <a:pos x="878" y="1002"/>
                </a:cxn>
                <a:cxn ang="0">
                  <a:pos x="855" y="1050"/>
                </a:cxn>
                <a:cxn ang="0">
                  <a:pos x="839" y="1066"/>
                </a:cxn>
                <a:cxn ang="0">
                  <a:pos x="24" y="1066"/>
                </a:cxn>
                <a:cxn ang="0">
                  <a:pos x="8" y="1058"/>
                </a:cxn>
                <a:cxn ang="0">
                  <a:pos x="0" y="1050"/>
                </a:cxn>
                <a:cxn ang="0">
                  <a:pos x="0" y="1026"/>
                </a:cxn>
                <a:cxn ang="0">
                  <a:pos x="8" y="1018"/>
                </a:cxn>
                <a:cxn ang="0">
                  <a:pos x="24" y="1010"/>
                </a:cxn>
                <a:cxn ang="0">
                  <a:pos x="117" y="1010"/>
                </a:cxn>
                <a:cxn ang="0">
                  <a:pos x="148" y="1002"/>
                </a:cxn>
                <a:cxn ang="0">
                  <a:pos x="171" y="978"/>
                </a:cxn>
                <a:cxn ang="0">
                  <a:pos x="381" y="113"/>
                </a:cxn>
                <a:cxn ang="0">
                  <a:pos x="389" y="97"/>
                </a:cxn>
                <a:cxn ang="0">
                  <a:pos x="389" y="65"/>
                </a:cxn>
                <a:cxn ang="0">
                  <a:pos x="373" y="56"/>
                </a:cxn>
                <a:cxn ang="0">
                  <a:pos x="280" y="56"/>
                </a:cxn>
                <a:cxn ang="0">
                  <a:pos x="265" y="48"/>
                </a:cxn>
                <a:cxn ang="0">
                  <a:pos x="257" y="40"/>
                </a:cxn>
                <a:cxn ang="0">
                  <a:pos x="257" y="16"/>
                </a:cxn>
                <a:cxn ang="0">
                  <a:pos x="272" y="0"/>
                </a:cxn>
              </a:cxnLst>
              <a:rect l="0" t="0" r="r" b="b"/>
              <a:pathLst>
                <a:path w="987" h="1066">
                  <a:moveTo>
                    <a:pt x="272" y="0"/>
                  </a:moveTo>
                  <a:lnTo>
                    <a:pt x="730" y="0"/>
                  </a:lnTo>
                  <a:lnTo>
                    <a:pt x="746" y="16"/>
                  </a:lnTo>
                  <a:lnTo>
                    <a:pt x="746" y="40"/>
                  </a:lnTo>
                  <a:lnTo>
                    <a:pt x="738" y="48"/>
                  </a:lnTo>
                  <a:lnTo>
                    <a:pt x="723" y="56"/>
                  </a:lnTo>
                  <a:lnTo>
                    <a:pt x="606" y="56"/>
                  </a:lnTo>
                  <a:lnTo>
                    <a:pt x="560" y="73"/>
                  </a:lnTo>
                  <a:lnTo>
                    <a:pt x="536" y="97"/>
                  </a:lnTo>
                  <a:lnTo>
                    <a:pt x="529" y="129"/>
                  </a:lnTo>
                  <a:lnTo>
                    <a:pt x="521" y="121"/>
                  </a:lnTo>
                  <a:lnTo>
                    <a:pt x="319" y="954"/>
                  </a:lnTo>
                  <a:lnTo>
                    <a:pt x="311" y="970"/>
                  </a:lnTo>
                  <a:lnTo>
                    <a:pt x="311" y="1002"/>
                  </a:lnTo>
                  <a:lnTo>
                    <a:pt x="529" y="1002"/>
                  </a:lnTo>
                  <a:lnTo>
                    <a:pt x="637" y="994"/>
                  </a:lnTo>
                  <a:lnTo>
                    <a:pt x="723" y="962"/>
                  </a:lnTo>
                  <a:lnTo>
                    <a:pt x="785" y="922"/>
                  </a:lnTo>
                  <a:lnTo>
                    <a:pt x="839" y="874"/>
                  </a:lnTo>
                  <a:lnTo>
                    <a:pt x="878" y="809"/>
                  </a:lnTo>
                  <a:lnTo>
                    <a:pt x="909" y="745"/>
                  </a:lnTo>
                  <a:lnTo>
                    <a:pt x="932" y="681"/>
                  </a:lnTo>
                  <a:lnTo>
                    <a:pt x="948" y="649"/>
                  </a:lnTo>
                  <a:lnTo>
                    <a:pt x="971" y="649"/>
                  </a:lnTo>
                  <a:lnTo>
                    <a:pt x="987" y="665"/>
                  </a:lnTo>
                  <a:lnTo>
                    <a:pt x="987" y="673"/>
                  </a:lnTo>
                  <a:lnTo>
                    <a:pt x="963" y="745"/>
                  </a:lnTo>
                  <a:lnTo>
                    <a:pt x="940" y="809"/>
                  </a:lnTo>
                  <a:lnTo>
                    <a:pt x="917" y="882"/>
                  </a:lnTo>
                  <a:lnTo>
                    <a:pt x="894" y="946"/>
                  </a:lnTo>
                  <a:lnTo>
                    <a:pt x="878" y="1002"/>
                  </a:lnTo>
                  <a:lnTo>
                    <a:pt x="855" y="1050"/>
                  </a:lnTo>
                  <a:lnTo>
                    <a:pt x="839" y="1066"/>
                  </a:lnTo>
                  <a:lnTo>
                    <a:pt x="24" y="1066"/>
                  </a:lnTo>
                  <a:lnTo>
                    <a:pt x="8" y="1058"/>
                  </a:lnTo>
                  <a:lnTo>
                    <a:pt x="0" y="1050"/>
                  </a:lnTo>
                  <a:lnTo>
                    <a:pt x="0" y="1026"/>
                  </a:lnTo>
                  <a:lnTo>
                    <a:pt x="8" y="1018"/>
                  </a:lnTo>
                  <a:lnTo>
                    <a:pt x="24" y="1010"/>
                  </a:lnTo>
                  <a:lnTo>
                    <a:pt x="117" y="1010"/>
                  </a:lnTo>
                  <a:lnTo>
                    <a:pt x="148" y="1002"/>
                  </a:lnTo>
                  <a:lnTo>
                    <a:pt x="171" y="978"/>
                  </a:lnTo>
                  <a:lnTo>
                    <a:pt x="381" y="113"/>
                  </a:lnTo>
                  <a:lnTo>
                    <a:pt x="389" y="97"/>
                  </a:lnTo>
                  <a:lnTo>
                    <a:pt x="389" y="65"/>
                  </a:lnTo>
                  <a:lnTo>
                    <a:pt x="373" y="56"/>
                  </a:lnTo>
                  <a:lnTo>
                    <a:pt x="280" y="56"/>
                  </a:lnTo>
                  <a:lnTo>
                    <a:pt x="265" y="48"/>
                  </a:lnTo>
                  <a:lnTo>
                    <a:pt x="257" y="40"/>
                  </a:lnTo>
                  <a:lnTo>
                    <a:pt x="257" y="16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152"/>
            <p:cNvSpPr>
              <a:spLocks noEditPoints="1"/>
            </p:cNvSpPr>
            <p:nvPr/>
          </p:nvSpPr>
          <p:spPr bwMode="auto">
            <a:xfrm>
              <a:off x="21639" y="2201"/>
              <a:ext cx="761" cy="1122"/>
            </a:xfrm>
            <a:custGeom>
              <a:avLst/>
              <a:gdLst/>
              <a:ahLst/>
              <a:cxnLst>
                <a:cxn ang="0">
                  <a:pos x="54" y="1018"/>
                </a:cxn>
                <a:cxn ang="0">
                  <a:pos x="93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3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91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7" y="201"/>
                </a:cxn>
                <a:cxn ang="0">
                  <a:pos x="140" y="89"/>
                </a:cxn>
                <a:cxn ang="0">
                  <a:pos x="590" y="89"/>
                </a:cxn>
                <a:cxn ang="0">
                  <a:pos x="606" y="137"/>
                </a:cxn>
                <a:cxn ang="0">
                  <a:pos x="629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4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62" y="930"/>
                  </a:moveTo>
                  <a:lnTo>
                    <a:pt x="62" y="1018"/>
                  </a:lnTo>
                  <a:lnTo>
                    <a:pt x="54" y="1018"/>
                  </a:lnTo>
                  <a:lnTo>
                    <a:pt x="62" y="1026"/>
                  </a:lnTo>
                  <a:lnTo>
                    <a:pt x="62" y="1018"/>
                  </a:lnTo>
                  <a:lnTo>
                    <a:pt x="93" y="1002"/>
                  </a:lnTo>
                  <a:lnTo>
                    <a:pt x="132" y="1002"/>
                  </a:lnTo>
                  <a:lnTo>
                    <a:pt x="62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3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4" y="970"/>
                  </a:lnTo>
                  <a:lnTo>
                    <a:pt x="652" y="930"/>
                  </a:lnTo>
                  <a:lnTo>
                    <a:pt x="684" y="866"/>
                  </a:lnTo>
                  <a:lnTo>
                    <a:pt x="699" y="785"/>
                  </a:lnTo>
                  <a:lnTo>
                    <a:pt x="691" y="705"/>
                  </a:lnTo>
                  <a:lnTo>
                    <a:pt x="660" y="641"/>
                  </a:lnTo>
                  <a:lnTo>
                    <a:pt x="614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7" y="201"/>
                  </a:lnTo>
                  <a:lnTo>
                    <a:pt x="117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21" y="72"/>
                  </a:moveTo>
                  <a:lnTo>
                    <a:pt x="614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6" y="137"/>
                  </a:lnTo>
                  <a:lnTo>
                    <a:pt x="614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4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4" y="24"/>
                  </a:lnTo>
                  <a:lnTo>
                    <a:pt x="684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90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8" y="97"/>
                  </a:lnTo>
                  <a:lnTo>
                    <a:pt x="186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1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3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45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6" y="1090"/>
                  </a:lnTo>
                  <a:lnTo>
                    <a:pt x="16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8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8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6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22517" y="2257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0" y="0"/>
                </a:cxn>
                <a:cxn ang="0">
                  <a:pos x="264" y="8"/>
                </a:cxn>
                <a:cxn ang="0">
                  <a:pos x="271" y="24"/>
                </a:cxn>
                <a:cxn ang="0">
                  <a:pos x="287" y="41"/>
                </a:cxn>
                <a:cxn ang="0">
                  <a:pos x="287" y="81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9"/>
                </a:cxn>
                <a:cxn ang="0">
                  <a:pos x="171" y="41"/>
                </a:cxn>
                <a:cxn ang="0">
                  <a:pos x="171" y="33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0" y="0"/>
                  </a:lnTo>
                  <a:lnTo>
                    <a:pt x="264" y="8"/>
                  </a:lnTo>
                  <a:lnTo>
                    <a:pt x="271" y="24"/>
                  </a:lnTo>
                  <a:lnTo>
                    <a:pt x="287" y="41"/>
                  </a:lnTo>
                  <a:lnTo>
                    <a:pt x="287" y="81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9"/>
                  </a:lnTo>
                  <a:lnTo>
                    <a:pt x="171" y="41"/>
                  </a:lnTo>
                  <a:lnTo>
                    <a:pt x="171" y="33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23192" y="3123"/>
              <a:ext cx="194" cy="48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32" y="16"/>
                </a:cxn>
                <a:cxn ang="0">
                  <a:pos x="163" y="48"/>
                </a:cxn>
                <a:cxn ang="0">
                  <a:pos x="187" y="104"/>
                </a:cxn>
                <a:cxn ang="0">
                  <a:pos x="194" y="168"/>
                </a:cxn>
                <a:cxn ang="0">
                  <a:pos x="179" y="272"/>
                </a:cxn>
                <a:cxn ang="0">
                  <a:pos x="148" y="360"/>
                </a:cxn>
                <a:cxn ang="0">
                  <a:pos x="101" y="424"/>
                </a:cxn>
                <a:cxn ang="0">
                  <a:pos x="62" y="464"/>
                </a:cxn>
                <a:cxn ang="0">
                  <a:pos x="39" y="480"/>
                </a:cxn>
                <a:cxn ang="0">
                  <a:pos x="31" y="480"/>
                </a:cxn>
                <a:cxn ang="0">
                  <a:pos x="16" y="464"/>
                </a:cxn>
                <a:cxn ang="0">
                  <a:pos x="16" y="440"/>
                </a:cxn>
                <a:cxn ang="0">
                  <a:pos x="24" y="432"/>
                </a:cxn>
                <a:cxn ang="0">
                  <a:pos x="86" y="352"/>
                </a:cxn>
                <a:cxn ang="0">
                  <a:pos x="117" y="280"/>
                </a:cxn>
                <a:cxn ang="0">
                  <a:pos x="132" y="208"/>
                </a:cxn>
                <a:cxn ang="0">
                  <a:pos x="140" y="160"/>
                </a:cxn>
                <a:cxn ang="0">
                  <a:pos x="156" y="152"/>
                </a:cxn>
                <a:cxn ang="0">
                  <a:pos x="140" y="144"/>
                </a:cxn>
                <a:cxn ang="0">
                  <a:pos x="140" y="160"/>
                </a:cxn>
                <a:cxn ang="0">
                  <a:pos x="132" y="168"/>
                </a:cxn>
                <a:cxn ang="0">
                  <a:pos x="109" y="176"/>
                </a:cxn>
                <a:cxn ang="0">
                  <a:pos x="93" y="176"/>
                </a:cxn>
                <a:cxn ang="0">
                  <a:pos x="62" y="168"/>
                </a:cxn>
                <a:cxn ang="0">
                  <a:pos x="39" y="160"/>
                </a:cxn>
                <a:cxn ang="0">
                  <a:pos x="16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31" y="16"/>
                </a:cxn>
                <a:cxn ang="0">
                  <a:pos x="55" y="8"/>
                </a:cxn>
                <a:cxn ang="0">
                  <a:pos x="86" y="0"/>
                </a:cxn>
              </a:cxnLst>
              <a:rect l="0" t="0" r="r" b="b"/>
              <a:pathLst>
                <a:path w="194" h="480">
                  <a:moveTo>
                    <a:pt x="86" y="0"/>
                  </a:moveTo>
                  <a:lnTo>
                    <a:pt x="132" y="16"/>
                  </a:lnTo>
                  <a:lnTo>
                    <a:pt x="163" y="48"/>
                  </a:lnTo>
                  <a:lnTo>
                    <a:pt x="187" y="104"/>
                  </a:lnTo>
                  <a:lnTo>
                    <a:pt x="194" y="168"/>
                  </a:lnTo>
                  <a:lnTo>
                    <a:pt x="179" y="272"/>
                  </a:lnTo>
                  <a:lnTo>
                    <a:pt x="148" y="360"/>
                  </a:lnTo>
                  <a:lnTo>
                    <a:pt x="101" y="424"/>
                  </a:lnTo>
                  <a:lnTo>
                    <a:pt x="62" y="464"/>
                  </a:lnTo>
                  <a:lnTo>
                    <a:pt x="39" y="480"/>
                  </a:lnTo>
                  <a:lnTo>
                    <a:pt x="31" y="480"/>
                  </a:lnTo>
                  <a:lnTo>
                    <a:pt x="16" y="464"/>
                  </a:lnTo>
                  <a:lnTo>
                    <a:pt x="16" y="440"/>
                  </a:lnTo>
                  <a:lnTo>
                    <a:pt x="24" y="432"/>
                  </a:lnTo>
                  <a:lnTo>
                    <a:pt x="86" y="352"/>
                  </a:lnTo>
                  <a:lnTo>
                    <a:pt x="117" y="280"/>
                  </a:lnTo>
                  <a:lnTo>
                    <a:pt x="132" y="208"/>
                  </a:lnTo>
                  <a:lnTo>
                    <a:pt x="140" y="160"/>
                  </a:lnTo>
                  <a:lnTo>
                    <a:pt x="156" y="152"/>
                  </a:lnTo>
                  <a:lnTo>
                    <a:pt x="140" y="144"/>
                  </a:lnTo>
                  <a:lnTo>
                    <a:pt x="140" y="160"/>
                  </a:lnTo>
                  <a:lnTo>
                    <a:pt x="132" y="168"/>
                  </a:lnTo>
                  <a:lnTo>
                    <a:pt x="109" y="176"/>
                  </a:lnTo>
                  <a:lnTo>
                    <a:pt x="93" y="176"/>
                  </a:lnTo>
                  <a:lnTo>
                    <a:pt x="62" y="168"/>
                  </a:lnTo>
                  <a:lnTo>
                    <a:pt x="39" y="160"/>
                  </a:lnTo>
                  <a:lnTo>
                    <a:pt x="16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31" y="16"/>
                  </a:lnTo>
                  <a:lnTo>
                    <a:pt x="55" y="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23588" y="2602"/>
              <a:ext cx="878" cy="1025"/>
            </a:xfrm>
            <a:custGeom>
              <a:avLst/>
              <a:gdLst/>
              <a:ahLst/>
              <a:cxnLst>
                <a:cxn ang="0">
                  <a:pos x="404" y="16"/>
                </a:cxn>
                <a:cxn ang="0">
                  <a:pos x="521" y="128"/>
                </a:cxn>
                <a:cxn ang="0">
                  <a:pos x="591" y="280"/>
                </a:cxn>
                <a:cxn ang="0">
                  <a:pos x="614" y="424"/>
                </a:cxn>
                <a:cxn ang="0">
                  <a:pos x="629" y="473"/>
                </a:cxn>
                <a:cxn ang="0">
                  <a:pos x="754" y="192"/>
                </a:cxn>
                <a:cxn ang="0">
                  <a:pos x="816" y="56"/>
                </a:cxn>
                <a:cxn ang="0">
                  <a:pos x="839" y="16"/>
                </a:cxn>
                <a:cxn ang="0">
                  <a:pos x="878" y="24"/>
                </a:cxn>
                <a:cxn ang="0">
                  <a:pos x="870" y="56"/>
                </a:cxn>
                <a:cxn ang="0">
                  <a:pos x="793" y="224"/>
                </a:cxn>
                <a:cxn ang="0">
                  <a:pos x="746" y="320"/>
                </a:cxn>
                <a:cxn ang="0">
                  <a:pos x="692" y="457"/>
                </a:cxn>
                <a:cxn ang="0">
                  <a:pos x="629" y="609"/>
                </a:cxn>
                <a:cxn ang="0">
                  <a:pos x="598" y="769"/>
                </a:cxn>
                <a:cxn ang="0">
                  <a:pos x="560" y="945"/>
                </a:cxn>
                <a:cxn ang="0">
                  <a:pos x="536" y="1001"/>
                </a:cxn>
                <a:cxn ang="0">
                  <a:pos x="521" y="1025"/>
                </a:cxn>
                <a:cxn ang="0">
                  <a:pos x="497" y="1009"/>
                </a:cxn>
                <a:cxn ang="0">
                  <a:pos x="490" y="985"/>
                </a:cxn>
                <a:cxn ang="0">
                  <a:pos x="521" y="841"/>
                </a:cxn>
                <a:cxn ang="0">
                  <a:pos x="567" y="641"/>
                </a:cxn>
                <a:cxn ang="0">
                  <a:pos x="575" y="465"/>
                </a:cxn>
                <a:cxn ang="0">
                  <a:pos x="544" y="312"/>
                </a:cxn>
                <a:cxn ang="0">
                  <a:pos x="459" y="184"/>
                </a:cxn>
                <a:cxn ang="0">
                  <a:pos x="295" y="128"/>
                </a:cxn>
                <a:cxn ang="0">
                  <a:pos x="148" y="168"/>
                </a:cxn>
                <a:cxn ang="0">
                  <a:pos x="47" y="272"/>
                </a:cxn>
                <a:cxn ang="0">
                  <a:pos x="39" y="296"/>
                </a:cxn>
                <a:cxn ang="0">
                  <a:pos x="0" y="288"/>
                </a:cxn>
                <a:cxn ang="0">
                  <a:pos x="24" y="208"/>
                </a:cxn>
                <a:cxn ang="0">
                  <a:pos x="109" y="80"/>
                </a:cxn>
                <a:cxn ang="0">
                  <a:pos x="233" y="16"/>
                </a:cxn>
              </a:cxnLst>
              <a:rect l="0" t="0" r="r" b="b"/>
              <a:pathLst>
                <a:path w="878" h="1025">
                  <a:moveTo>
                    <a:pt x="319" y="0"/>
                  </a:moveTo>
                  <a:lnTo>
                    <a:pt x="404" y="16"/>
                  </a:lnTo>
                  <a:lnTo>
                    <a:pt x="466" y="64"/>
                  </a:lnTo>
                  <a:lnTo>
                    <a:pt x="521" y="128"/>
                  </a:lnTo>
                  <a:lnTo>
                    <a:pt x="560" y="200"/>
                  </a:lnTo>
                  <a:lnTo>
                    <a:pt x="591" y="280"/>
                  </a:lnTo>
                  <a:lnTo>
                    <a:pt x="606" y="360"/>
                  </a:lnTo>
                  <a:lnTo>
                    <a:pt x="614" y="424"/>
                  </a:lnTo>
                  <a:lnTo>
                    <a:pt x="622" y="473"/>
                  </a:lnTo>
                  <a:lnTo>
                    <a:pt x="629" y="473"/>
                  </a:lnTo>
                  <a:lnTo>
                    <a:pt x="707" y="280"/>
                  </a:lnTo>
                  <a:lnTo>
                    <a:pt x="754" y="192"/>
                  </a:lnTo>
                  <a:lnTo>
                    <a:pt x="785" y="112"/>
                  </a:lnTo>
                  <a:lnTo>
                    <a:pt x="816" y="56"/>
                  </a:lnTo>
                  <a:lnTo>
                    <a:pt x="831" y="24"/>
                  </a:lnTo>
                  <a:lnTo>
                    <a:pt x="839" y="16"/>
                  </a:lnTo>
                  <a:lnTo>
                    <a:pt x="870" y="16"/>
                  </a:lnTo>
                  <a:lnTo>
                    <a:pt x="878" y="24"/>
                  </a:lnTo>
                  <a:lnTo>
                    <a:pt x="878" y="40"/>
                  </a:lnTo>
                  <a:lnTo>
                    <a:pt x="870" y="56"/>
                  </a:lnTo>
                  <a:lnTo>
                    <a:pt x="824" y="144"/>
                  </a:lnTo>
                  <a:lnTo>
                    <a:pt x="793" y="224"/>
                  </a:lnTo>
                  <a:lnTo>
                    <a:pt x="769" y="280"/>
                  </a:lnTo>
                  <a:lnTo>
                    <a:pt x="746" y="320"/>
                  </a:lnTo>
                  <a:lnTo>
                    <a:pt x="723" y="376"/>
                  </a:lnTo>
                  <a:lnTo>
                    <a:pt x="692" y="457"/>
                  </a:lnTo>
                  <a:lnTo>
                    <a:pt x="653" y="537"/>
                  </a:lnTo>
                  <a:lnTo>
                    <a:pt x="629" y="609"/>
                  </a:lnTo>
                  <a:lnTo>
                    <a:pt x="622" y="657"/>
                  </a:lnTo>
                  <a:lnTo>
                    <a:pt x="598" y="769"/>
                  </a:lnTo>
                  <a:lnTo>
                    <a:pt x="583" y="865"/>
                  </a:lnTo>
                  <a:lnTo>
                    <a:pt x="560" y="945"/>
                  </a:lnTo>
                  <a:lnTo>
                    <a:pt x="552" y="977"/>
                  </a:lnTo>
                  <a:lnTo>
                    <a:pt x="536" y="1001"/>
                  </a:lnTo>
                  <a:lnTo>
                    <a:pt x="528" y="1017"/>
                  </a:lnTo>
                  <a:lnTo>
                    <a:pt x="521" y="1025"/>
                  </a:lnTo>
                  <a:lnTo>
                    <a:pt x="505" y="1025"/>
                  </a:lnTo>
                  <a:lnTo>
                    <a:pt x="497" y="1009"/>
                  </a:lnTo>
                  <a:lnTo>
                    <a:pt x="490" y="1001"/>
                  </a:lnTo>
                  <a:lnTo>
                    <a:pt x="490" y="985"/>
                  </a:lnTo>
                  <a:lnTo>
                    <a:pt x="497" y="929"/>
                  </a:lnTo>
                  <a:lnTo>
                    <a:pt x="521" y="841"/>
                  </a:lnTo>
                  <a:lnTo>
                    <a:pt x="567" y="649"/>
                  </a:lnTo>
                  <a:lnTo>
                    <a:pt x="567" y="641"/>
                  </a:lnTo>
                  <a:lnTo>
                    <a:pt x="575" y="625"/>
                  </a:lnTo>
                  <a:lnTo>
                    <a:pt x="575" y="465"/>
                  </a:lnTo>
                  <a:lnTo>
                    <a:pt x="560" y="384"/>
                  </a:lnTo>
                  <a:lnTo>
                    <a:pt x="544" y="312"/>
                  </a:lnTo>
                  <a:lnTo>
                    <a:pt x="513" y="240"/>
                  </a:lnTo>
                  <a:lnTo>
                    <a:pt x="459" y="184"/>
                  </a:lnTo>
                  <a:lnTo>
                    <a:pt x="389" y="144"/>
                  </a:lnTo>
                  <a:lnTo>
                    <a:pt x="295" y="128"/>
                  </a:lnTo>
                  <a:lnTo>
                    <a:pt x="218" y="136"/>
                  </a:lnTo>
                  <a:lnTo>
                    <a:pt x="148" y="168"/>
                  </a:lnTo>
                  <a:lnTo>
                    <a:pt x="86" y="216"/>
                  </a:lnTo>
                  <a:lnTo>
                    <a:pt x="47" y="272"/>
                  </a:lnTo>
                  <a:lnTo>
                    <a:pt x="47" y="288"/>
                  </a:lnTo>
                  <a:lnTo>
                    <a:pt x="39" y="296"/>
                  </a:lnTo>
                  <a:lnTo>
                    <a:pt x="16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24" y="208"/>
                  </a:lnTo>
                  <a:lnTo>
                    <a:pt x="55" y="152"/>
                  </a:lnTo>
                  <a:lnTo>
                    <a:pt x="109" y="80"/>
                  </a:lnTo>
                  <a:lnTo>
                    <a:pt x="163" y="48"/>
                  </a:lnTo>
                  <a:lnTo>
                    <a:pt x="233" y="16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156"/>
            <p:cNvSpPr>
              <a:spLocks noEditPoints="1"/>
            </p:cNvSpPr>
            <p:nvPr/>
          </p:nvSpPr>
          <p:spPr bwMode="auto">
            <a:xfrm>
              <a:off x="24536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4" y="281"/>
                </a:cxn>
                <a:cxn ang="0">
                  <a:pos x="287" y="337"/>
                </a:cxn>
                <a:cxn ang="0">
                  <a:pos x="279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6" y="601"/>
                </a:cxn>
                <a:cxn ang="0">
                  <a:pos x="178" y="633"/>
                </a:cxn>
                <a:cxn ang="0">
                  <a:pos x="171" y="673"/>
                </a:cxn>
                <a:cxn ang="0">
                  <a:pos x="186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6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4" y="713"/>
                </a:cxn>
                <a:cxn ang="0">
                  <a:pos x="171" y="729"/>
                </a:cxn>
                <a:cxn ang="0">
                  <a:pos x="124" y="705"/>
                </a:cxn>
                <a:cxn ang="0">
                  <a:pos x="85" y="633"/>
                </a:cxn>
                <a:cxn ang="0">
                  <a:pos x="109" y="569"/>
                </a:cxn>
                <a:cxn ang="0">
                  <a:pos x="116" y="537"/>
                </a:cxn>
                <a:cxn ang="0">
                  <a:pos x="140" y="489"/>
                </a:cxn>
                <a:cxn ang="0">
                  <a:pos x="178" y="385"/>
                </a:cxn>
                <a:cxn ang="0">
                  <a:pos x="202" y="297"/>
                </a:cxn>
                <a:cxn ang="0">
                  <a:pos x="186" y="273"/>
                </a:cxn>
                <a:cxn ang="0">
                  <a:pos x="124" y="289"/>
                </a:cxn>
                <a:cxn ang="0">
                  <a:pos x="46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2" y="289"/>
                </a:cxn>
                <a:cxn ang="0">
                  <a:pos x="171" y="241"/>
                </a:cxn>
                <a:cxn ang="0">
                  <a:pos x="272" y="0"/>
                </a:cxn>
                <a:cxn ang="0">
                  <a:pos x="318" y="48"/>
                </a:cxn>
                <a:cxn ang="0">
                  <a:pos x="256" y="113"/>
                </a:cxn>
                <a:cxn ang="0">
                  <a:pos x="225" y="105"/>
                </a:cxn>
                <a:cxn ang="0">
                  <a:pos x="210" y="65"/>
                </a:cxn>
                <a:cxn ang="0">
                  <a:pos x="225" y="24"/>
                </a:cxn>
                <a:cxn ang="0">
                  <a:pos x="256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4" y="281"/>
                  </a:lnTo>
                  <a:lnTo>
                    <a:pt x="279" y="305"/>
                  </a:lnTo>
                  <a:lnTo>
                    <a:pt x="287" y="337"/>
                  </a:lnTo>
                  <a:lnTo>
                    <a:pt x="287" y="353"/>
                  </a:lnTo>
                  <a:lnTo>
                    <a:pt x="279" y="369"/>
                  </a:lnTo>
                  <a:lnTo>
                    <a:pt x="279" y="377"/>
                  </a:lnTo>
                  <a:lnTo>
                    <a:pt x="272" y="393"/>
                  </a:lnTo>
                  <a:lnTo>
                    <a:pt x="256" y="433"/>
                  </a:lnTo>
                  <a:lnTo>
                    <a:pt x="233" y="481"/>
                  </a:lnTo>
                  <a:lnTo>
                    <a:pt x="217" y="521"/>
                  </a:lnTo>
                  <a:lnTo>
                    <a:pt x="210" y="545"/>
                  </a:lnTo>
                  <a:lnTo>
                    <a:pt x="194" y="577"/>
                  </a:lnTo>
                  <a:lnTo>
                    <a:pt x="186" y="601"/>
                  </a:lnTo>
                  <a:lnTo>
                    <a:pt x="178" y="617"/>
                  </a:lnTo>
                  <a:lnTo>
                    <a:pt x="178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8" y="689"/>
                  </a:lnTo>
                  <a:lnTo>
                    <a:pt x="186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6" y="673"/>
                  </a:lnTo>
                  <a:lnTo>
                    <a:pt x="303" y="609"/>
                  </a:lnTo>
                  <a:lnTo>
                    <a:pt x="326" y="561"/>
                  </a:lnTo>
                  <a:lnTo>
                    <a:pt x="326" y="553"/>
                  </a:lnTo>
                  <a:lnTo>
                    <a:pt x="357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0" y="681"/>
                  </a:lnTo>
                  <a:lnTo>
                    <a:pt x="264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7" y="713"/>
                  </a:lnTo>
                  <a:lnTo>
                    <a:pt x="124" y="705"/>
                  </a:lnTo>
                  <a:lnTo>
                    <a:pt x="101" y="681"/>
                  </a:lnTo>
                  <a:lnTo>
                    <a:pt x="85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6" y="561"/>
                  </a:lnTo>
                  <a:lnTo>
                    <a:pt x="116" y="537"/>
                  </a:lnTo>
                  <a:lnTo>
                    <a:pt x="124" y="529"/>
                  </a:lnTo>
                  <a:lnTo>
                    <a:pt x="140" y="489"/>
                  </a:lnTo>
                  <a:lnTo>
                    <a:pt x="163" y="433"/>
                  </a:lnTo>
                  <a:lnTo>
                    <a:pt x="178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4" y="281"/>
                  </a:lnTo>
                  <a:lnTo>
                    <a:pt x="186" y="273"/>
                  </a:lnTo>
                  <a:lnTo>
                    <a:pt x="171" y="273"/>
                  </a:lnTo>
                  <a:lnTo>
                    <a:pt x="124" y="289"/>
                  </a:lnTo>
                  <a:lnTo>
                    <a:pt x="78" y="329"/>
                  </a:lnTo>
                  <a:lnTo>
                    <a:pt x="46" y="401"/>
                  </a:lnTo>
                  <a:lnTo>
                    <a:pt x="46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1" y="337"/>
                  </a:lnTo>
                  <a:lnTo>
                    <a:pt x="62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56" y="0"/>
                  </a:moveTo>
                  <a:lnTo>
                    <a:pt x="272" y="0"/>
                  </a:lnTo>
                  <a:lnTo>
                    <a:pt x="303" y="16"/>
                  </a:lnTo>
                  <a:lnTo>
                    <a:pt x="318" y="48"/>
                  </a:lnTo>
                  <a:lnTo>
                    <a:pt x="303" y="97"/>
                  </a:lnTo>
                  <a:lnTo>
                    <a:pt x="256" y="113"/>
                  </a:lnTo>
                  <a:lnTo>
                    <a:pt x="241" y="113"/>
                  </a:lnTo>
                  <a:lnTo>
                    <a:pt x="225" y="105"/>
                  </a:lnTo>
                  <a:lnTo>
                    <a:pt x="217" y="89"/>
                  </a:lnTo>
                  <a:lnTo>
                    <a:pt x="210" y="65"/>
                  </a:lnTo>
                  <a:lnTo>
                    <a:pt x="217" y="48"/>
                  </a:lnTo>
                  <a:lnTo>
                    <a:pt x="225" y="24"/>
                  </a:lnTo>
                  <a:lnTo>
                    <a:pt x="241" y="16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157"/>
            <p:cNvSpPr>
              <a:spLocks noEditPoints="1"/>
            </p:cNvSpPr>
            <p:nvPr/>
          </p:nvSpPr>
          <p:spPr bwMode="auto">
            <a:xfrm>
              <a:off x="25048" y="2994"/>
              <a:ext cx="505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9" y="345"/>
                </a:cxn>
                <a:cxn ang="0">
                  <a:pos x="451" y="369"/>
                </a:cxn>
                <a:cxn ang="0">
                  <a:pos x="358" y="769"/>
                </a:cxn>
                <a:cxn ang="0">
                  <a:pos x="280" y="890"/>
                </a:cxn>
                <a:cxn ang="0">
                  <a:pos x="163" y="938"/>
                </a:cxn>
                <a:cxn ang="0">
                  <a:pos x="86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9" y="802"/>
                </a:cxn>
                <a:cxn ang="0">
                  <a:pos x="86" y="810"/>
                </a:cxn>
                <a:cxn ang="0">
                  <a:pos x="109" y="826"/>
                </a:cxn>
                <a:cxn ang="0">
                  <a:pos x="94" y="882"/>
                </a:cxn>
                <a:cxn ang="0">
                  <a:pos x="86" y="906"/>
                </a:cxn>
                <a:cxn ang="0">
                  <a:pos x="179" y="890"/>
                </a:cxn>
                <a:cxn ang="0">
                  <a:pos x="264" y="769"/>
                </a:cxn>
                <a:cxn ang="0">
                  <a:pos x="373" y="361"/>
                </a:cxn>
                <a:cxn ang="0">
                  <a:pos x="365" y="305"/>
                </a:cxn>
                <a:cxn ang="0">
                  <a:pos x="342" y="281"/>
                </a:cxn>
                <a:cxn ang="0">
                  <a:pos x="296" y="289"/>
                </a:cxn>
                <a:cxn ang="0">
                  <a:pos x="210" y="345"/>
                </a:cxn>
                <a:cxn ang="0">
                  <a:pos x="171" y="417"/>
                </a:cxn>
                <a:cxn ang="0">
                  <a:pos x="132" y="425"/>
                </a:cxn>
                <a:cxn ang="0">
                  <a:pos x="125" y="409"/>
                </a:cxn>
                <a:cxn ang="0">
                  <a:pos x="163" y="337"/>
                </a:cxn>
                <a:cxn ang="0">
                  <a:pos x="257" y="257"/>
                </a:cxn>
                <a:cxn ang="0">
                  <a:pos x="451" y="0"/>
                </a:cxn>
                <a:cxn ang="0">
                  <a:pos x="490" y="16"/>
                </a:cxn>
                <a:cxn ang="0">
                  <a:pos x="497" y="48"/>
                </a:cxn>
                <a:cxn ang="0">
                  <a:pos x="497" y="73"/>
                </a:cxn>
                <a:cxn ang="0">
                  <a:pos x="466" y="105"/>
                </a:cxn>
                <a:cxn ang="0">
                  <a:pos x="404" y="97"/>
                </a:cxn>
                <a:cxn ang="0">
                  <a:pos x="396" y="40"/>
                </a:cxn>
                <a:cxn ang="0">
                  <a:pos x="451" y="0"/>
                </a:cxn>
              </a:cxnLst>
              <a:rect l="0" t="0" r="r" b="b"/>
              <a:pathLst>
                <a:path w="505" h="946">
                  <a:moveTo>
                    <a:pt x="327" y="241"/>
                  </a:moveTo>
                  <a:lnTo>
                    <a:pt x="396" y="257"/>
                  </a:lnTo>
                  <a:lnTo>
                    <a:pt x="443" y="289"/>
                  </a:lnTo>
                  <a:lnTo>
                    <a:pt x="459" y="345"/>
                  </a:lnTo>
                  <a:lnTo>
                    <a:pt x="459" y="353"/>
                  </a:lnTo>
                  <a:lnTo>
                    <a:pt x="451" y="369"/>
                  </a:lnTo>
                  <a:lnTo>
                    <a:pt x="451" y="377"/>
                  </a:lnTo>
                  <a:lnTo>
                    <a:pt x="358" y="769"/>
                  </a:lnTo>
                  <a:lnTo>
                    <a:pt x="327" y="842"/>
                  </a:lnTo>
                  <a:lnTo>
                    <a:pt x="280" y="890"/>
                  </a:lnTo>
                  <a:lnTo>
                    <a:pt x="226" y="922"/>
                  </a:lnTo>
                  <a:lnTo>
                    <a:pt x="163" y="938"/>
                  </a:lnTo>
                  <a:lnTo>
                    <a:pt x="117" y="946"/>
                  </a:lnTo>
                  <a:lnTo>
                    <a:pt x="86" y="946"/>
                  </a:lnTo>
                  <a:lnTo>
                    <a:pt x="55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8" y="834"/>
                  </a:lnTo>
                  <a:lnTo>
                    <a:pt x="39" y="802"/>
                  </a:lnTo>
                  <a:lnTo>
                    <a:pt x="63" y="802"/>
                  </a:lnTo>
                  <a:lnTo>
                    <a:pt x="86" y="810"/>
                  </a:lnTo>
                  <a:lnTo>
                    <a:pt x="101" y="818"/>
                  </a:lnTo>
                  <a:lnTo>
                    <a:pt x="109" y="826"/>
                  </a:lnTo>
                  <a:lnTo>
                    <a:pt x="109" y="850"/>
                  </a:lnTo>
                  <a:lnTo>
                    <a:pt x="94" y="882"/>
                  </a:lnTo>
                  <a:lnTo>
                    <a:pt x="78" y="898"/>
                  </a:lnTo>
                  <a:lnTo>
                    <a:pt x="86" y="906"/>
                  </a:lnTo>
                  <a:lnTo>
                    <a:pt x="117" y="906"/>
                  </a:lnTo>
                  <a:lnTo>
                    <a:pt x="179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2" y="769"/>
                  </a:lnTo>
                  <a:lnTo>
                    <a:pt x="373" y="361"/>
                  </a:lnTo>
                  <a:lnTo>
                    <a:pt x="373" y="313"/>
                  </a:lnTo>
                  <a:lnTo>
                    <a:pt x="365" y="305"/>
                  </a:lnTo>
                  <a:lnTo>
                    <a:pt x="358" y="289"/>
                  </a:lnTo>
                  <a:lnTo>
                    <a:pt x="342" y="281"/>
                  </a:lnTo>
                  <a:lnTo>
                    <a:pt x="327" y="281"/>
                  </a:lnTo>
                  <a:lnTo>
                    <a:pt x="296" y="289"/>
                  </a:lnTo>
                  <a:lnTo>
                    <a:pt x="257" y="305"/>
                  </a:lnTo>
                  <a:lnTo>
                    <a:pt x="210" y="345"/>
                  </a:lnTo>
                  <a:lnTo>
                    <a:pt x="171" y="409"/>
                  </a:lnTo>
                  <a:lnTo>
                    <a:pt x="171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5" y="417"/>
                  </a:lnTo>
                  <a:lnTo>
                    <a:pt x="125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7" y="257"/>
                  </a:lnTo>
                  <a:lnTo>
                    <a:pt x="327" y="241"/>
                  </a:lnTo>
                  <a:close/>
                  <a:moveTo>
                    <a:pt x="451" y="0"/>
                  </a:moveTo>
                  <a:lnTo>
                    <a:pt x="474" y="8"/>
                  </a:lnTo>
                  <a:lnTo>
                    <a:pt x="490" y="16"/>
                  </a:lnTo>
                  <a:lnTo>
                    <a:pt x="497" y="32"/>
                  </a:lnTo>
                  <a:lnTo>
                    <a:pt x="497" y="48"/>
                  </a:lnTo>
                  <a:lnTo>
                    <a:pt x="505" y="48"/>
                  </a:lnTo>
                  <a:lnTo>
                    <a:pt x="497" y="73"/>
                  </a:lnTo>
                  <a:lnTo>
                    <a:pt x="482" y="97"/>
                  </a:lnTo>
                  <a:lnTo>
                    <a:pt x="466" y="105"/>
                  </a:lnTo>
                  <a:lnTo>
                    <a:pt x="435" y="113"/>
                  </a:lnTo>
                  <a:lnTo>
                    <a:pt x="404" y="97"/>
                  </a:lnTo>
                  <a:lnTo>
                    <a:pt x="389" y="65"/>
                  </a:lnTo>
                  <a:lnTo>
                    <a:pt x="396" y="40"/>
                  </a:lnTo>
                  <a:lnTo>
                    <a:pt x="428" y="8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25778" y="2794"/>
              <a:ext cx="288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8" y="40"/>
                </a:cxn>
                <a:cxn ang="0">
                  <a:pos x="288" y="80"/>
                </a:cxn>
                <a:cxn ang="0">
                  <a:pos x="63" y="545"/>
                </a:cxn>
                <a:cxn ang="0">
                  <a:pos x="55" y="553"/>
                </a:cxn>
                <a:cxn ang="0">
                  <a:pos x="55" y="561"/>
                </a:cxn>
                <a:cxn ang="0">
                  <a:pos x="31" y="561"/>
                </a:cxn>
                <a:cxn ang="0">
                  <a:pos x="16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4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9" y="16"/>
                </a:cxn>
                <a:cxn ang="0">
                  <a:pos x="187" y="8"/>
                </a:cxn>
                <a:cxn ang="0">
                  <a:pos x="202" y="0"/>
                </a:cxn>
              </a:cxnLst>
              <a:rect l="0" t="0" r="r" b="b"/>
              <a:pathLst>
                <a:path w="288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8" y="40"/>
                  </a:lnTo>
                  <a:lnTo>
                    <a:pt x="288" y="80"/>
                  </a:lnTo>
                  <a:lnTo>
                    <a:pt x="63" y="545"/>
                  </a:lnTo>
                  <a:lnTo>
                    <a:pt x="55" y="553"/>
                  </a:lnTo>
                  <a:lnTo>
                    <a:pt x="55" y="561"/>
                  </a:lnTo>
                  <a:lnTo>
                    <a:pt x="31" y="561"/>
                  </a:lnTo>
                  <a:lnTo>
                    <a:pt x="16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4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9" y="16"/>
                  </a:lnTo>
                  <a:lnTo>
                    <a:pt x="187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09600" y="3352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Our interfaces preserve two </a:t>
            </a:r>
            <a:r>
              <a:rPr lang="en-US" sz="2400" dirty="0" err="1" smtClean="0">
                <a:solidFill>
                  <a:srgbClr val="FF0000"/>
                </a:solidFill>
              </a:rPr>
              <a:t>susy’s</a:t>
            </a:r>
            <a:r>
              <a:rPr lang="en-US" sz="2400" dirty="0" smtClean="0">
                <a:solidFill>
                  <a:srgbClr val="FF0000"/>
                </a:solidFill>
              </a:rPr>
              <a:t> of type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  and hence we can define framed BPS states and form: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57200" y="4876800"/>
            <a:ext cx="7710400" cy="914400"/>
            <a:chOff x="450" y="3133"/>
            <a:chExt cx="20271" cy="2404"/>
          </a:xfrm>
          <a:solidFill>
            <a:srgbClr val="800080"/>
          </a:solidFill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50" y="3152"/>
              <a:ext cx="1150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68" y="3347"/>
              <a:ext cx="1008" cy="1107"/>
            </a:xfrm>
            <a:custGeom>
              <a:avLst/>
              <a:gdLst/>
              <a:ahLst/>
              <a:cxnLst>
                <a:cxn ang="0">
                  <a:pos x="635" y="12"/>
                </a:cxn>
                <a:cxn ang="0">
                  <a:pos x="846" y="116"/>
                </a:cxn>
                <a:cxn ang="0">
                  <a:pos x="970" y="288"/>
                </a:cxn>
                <a:cxn ang="0">
                  <a:pos x="977" y="483"/>
                </a:cxn>
                <a:cxn ang="0">
                  <a:pos x="902" y="655"/>
                </a:cxn>
                <a:cxn ang="0">
                  <a:pos x="784" y="832"/>
                </a:cxn>
                <a:cxn ang="0">
                  <a:pos x="709" y="1003"/>
                </a:cxn>
                <a:cxn ang="0">
                  <a:pos x="890" y="1003"/>
                </a:cxn>
                <a:cxn ang="0">
                  <a:pos x="933" y="979"/>
                </a:cxn>
                <a:cxn ang="0">
                  <a:pos x="970" y="850"/>
                </a:cxn>
                <a:cxn ang="0">
                  <a:pos x="958" y="1107"/>
                </a:cxn>
                <a:cxn ang="0">
                  <a:pos x="684" y="1107"/>
                </a:cxn>
                <a:cxn ang="0">
                  <a:pos x="666" y="1101"/>
                </a:cxn>
                <a:cxn ang="0">
                  <a:pos x="659" y="1071"/>
                </a:cxn>
                <a:cxn ang="0">
                  <a:pos x="691" y="899"/>
                </a:cxn>
                <a:cxn ang="0">
                  <a:pos x="734" y="759"/>
                </a:cxn>
                <a:cxn ang="0">
                  <a:pos x="815" y="508"/>
                </a:cxn>
                <a:cxn ang="0">
                  <a:pos x="815" y="294"/>
                </a:cxn>
                <a:cxn ang="0">
                  <a:pos x="747" y="147"/>
                </a:cxn>
                <a:cxn ang="0">
                  <a:pos x="635" y="61"/>
                </a:cxn>
                <a:cxn ang="0">
                  <a:pos x="504" y="37"/>
                </a:cxn>
                <a:cxn ang="0">
                  <a:pos x="373" y="61"/>
                </a:cxn>
                <a:cxn ang="0">
                  <a:pos x="261" y="147"/>
                </a:cxn>
                <a:cxn ang="0">
                  <a:pos x="193" y="294"/>
                </a:cxn>
                <a:cxn ang="0">
                  <a:pos x="193" y="508"/>
                </a:cxn>
                <a:cxn ang="0">
                  <a:pos x="261" y="728"/>
                </a:cxn>
                <a:cxn ang="0">
                  <a:pos x="317" y="893"/>
                </a:cxn>
                <a:cxn ang="0">
                  <a:pos x="349" y="1071"/>
                </a:cxn>
                <a:cxn ang="0">
                  <a:pos x="342" y="1101"/>
                </a:cxn>
                <a:cxn ang="0">
                  <a:pos x="324" y="1107"/>
                </a:cxn>
                <a:cxn ang="0">
                  <a:pos x="50" y="1107"/>
                </a:cxn>
                <a:cxn ang="0">
                  <a:pos x="38" y="850"/>
                </a:cxn>
                <a:cxn ang="0">
                  <a:pos x="75" y="979"/>
                </a:cxn>
                <a:cxn ang="0">
                  <a:pos x="118" y="1003"/>
                </a:cxn>
                <a:cxn ang="0">
                  <a:pos x="299" y="1003"/>
                </a:cxn>
                <a:cxn ang="0">
                  <a:pos x="224" y="832"/>
                </a:cxn>
                <a:cxn ang="0">
                  <a:pos x="106" y="655"/>
                </a:cxn>
                <a:cxn ang="0">
                  <a:pos x="31" y="483"/>
                </a:cxn>
                <a:cxn ang="0">
                  <a:pos x="38" y="288"/>
                </a:cxn>
                <a:cxn ang="0">
                  <a:pos x="156" y="116"/>
                </a:cxn>
                <a:cxn ang="0">
                  <a:pos x="373" y="12"/>
                </a:cxn>
              </a:cxnLst>
              <a:rect l="0" t="0" r="r" b="b"/>
              <a:pathLst>
                <a:path w="1008" h="1107">
                  <a:moveTo>
                    <a:pt x="504" y="0"/>
                  </a:moveTo>
                  <a:lnTo>
                    <a:pt x="635" y="12"/>
                  </a:lnTo>
                  <a:lnTo>
                    <a:pt x="747" y="55"/>
                  </a:lnTo>
                  <a:lnTo>
                    <a:pt x="846" y="116"/>
                  </a:lnTo>
                  <a:lnTo>
                    <a:pt x="921" y="196"/>
                  </a:lnTo>
                  <a:lnTo>
                    <a:pt x="970" y="288"/>
                  </a:lnTo>
                  <a:lnTo>
                    <a:pt x="989" y="392"/>
                  </a:lnTo>
                  <a:lnTo>
                    <a:pt x="977" y="483"/>
                  </a:lnTo>
                  <a:lnTo>
                    <a:pt x="945" y="569"/>
                  </a:lnTo>
                  <a:lnTo>
                    <a:pt x="902" y="655"/>
                  </a:lnTo>
                  <a:lnTo>
                    <a:pt x="846" y="740"/>
                  </a:lnTo>
                  <a:lnTo>
                    <a:pt x="784" y="832"/>
                  </a:lnTo>
                  <a:lnTo>
                    <a:pt x="740" y="918"/>
                  </a:lnTo>
                  <a:lnTo>
                    <a:pt x="709" y="1003"/>
                  </a:lnTo>
                  <a:lnTo>
                    <a:pt x="834" y="1003"/>
                  </a:lnTo>
                  <a:lnTo>
                    <a:pt x="890" y="1003"/>
                  </a:lnTo>
                  <a:lnTo>
                    <a:pt x="921" y="997"/>
                  </a:lnTo>
                  <a:lnTo>
                    <a:pt x="933" y="979"/>
                  </a:lnTo>
                  <a:lnTo>
                    <a:pt x="939" y="967"/>
                  </a:lnTo>
                  <a:lnTo>
                    <a:pt x="970" y="850"/>
                  </a:lnTo>
                  <a:lnTo>
                    <a:pt x="1008" y="850"/>
                  </a:lnTo>
                  <a:lnTo>
                    <a:pt x="958" y="1107"/>
                  </a:lnTo>
                  <a:lnTo>
                    <a:pt x="703" y="1107"/>
                  </a:lnTo>
                  <a:lnTo>
                    <a:pt x="684" y="1107"/>
                  </a:lnTo>
                  <a:lnTo>
                    <a:pt x="672" y="1101"/>
                  </a:lnTo>
                  <a:lnTo>
                    <a:pt x="666" y="1101"/>
                  </a:lnTo>
                  <a:lnTo>
                    <a:pt x="659" y="1089"/>
                  </a:lnTo>
                  <a:lnTo>
                    <a:pt x="659" y="1071"/>
                  </a:lnTo>
                  <a:lnTo>
                    <a:pt x="672" y="985"/>
                  </a:lnTo>
                  <a:lnTo>
                    <a:pt x="691" y="899"/>
                  </a:lnTo>
                  <a:lnTo>
                    <a:pt x="715" y="820"/>
                  </a:lnTo>
                  <a:lnTo>
                    <a:pt x="734" y="759"/>
                  </a:lnTo>
                  <a:lnTo>
                    <a:pt x="778" y="630"/>
                  </a:lnTo>
                  <a:lnTo>
                    <a:pt x="815" y="508"/>
                  </a:lnTo>
                  <a:lnTo>
                    <a:pt x="827" y="392"/>
                  </a:lnTo>
                  <a:lnTo>
                    <a:pt x="815" y="294"/>
                  </a:lnTo>
                  <a:lnTo>
                    <a:pt x="790" y="214"/>
                  </a:lnTo>
                  <a:lnTo>
                    <a:pt x="747" y="147"/>
                  </a:lnTo>
                  <a:lnTo>
                    <a:pt x="697" y="98"/>
                  </a:lnTo>
                  <a:lnTo>
                    <a:pt x="635" y="61"/>
                  </a:lnTo>
                  <a:lnTo>
                    <a:pt x="566" y="43"/>
                  </a:lnTo>
                  <a:lnTo>
                    <a:pt x="504" y="37"/>
                  </a:lnTo>
                  <a:lnTo>
                    <a:pt x="442" y="43"/>
                  </a:lnTo>
                  <a:lnTo>
                    <a:pt x="373" y="61"/>
                  </a:lnTo>
                  <a:lnTo>
                    <a:pt x="317" y="98"/>
                  </a:lnTo>
                  <a:lnTo>
                    <a:pt x="261" y="147"/>
                  </a:lnTo>
                  <a:lnTo>
                    <a:pt x="218" y="214"/>
                  </a:lnTo>
                  <a:lnTo>
                    <a:pt x="193" y="294"/>
                  </a:lnTo>
                  <a:lnTo>
                    <a:pt x="181" y="392"/>
                  </a:lnTo>
                  <a:lnTo>
                    <a:pt x="193" y="508"/>
                  </a:lnTo>
                  <a:lnTo>
                    <a:pt x="224" y="624"/>
                  </a:lnTo>
                  <a:lnTo>
                    <a:pt x="261" y="728"/>
                  </a:lnTo>
                  <a:lnTo>
                    <a:pt x="286" y="808"/>
                  </a:lnTo>
                  <a:lnTo>
                    <a:pt x="317" y="893"/>
                  </a:lnTo>
                  <a:lnTo>
                    <a:pt x="336" y="985"/>
                  </a:lnTo>
                  <a:lnTo>
                    <a:pt x="349" y="1071"/>
                  </a:lnTo>
                  <a:lnTo>
                    <a:pt x="349" y="1089"/>
                  </a:lnTo>
                  <a:lnTo>
                    <a:pt x="342" y="1101"/>
                  </a:lnTo>
                  <a:lnTo>
                    <a:pt x="336" y="1101"/>
                  </a:lnTo>
                  <a:lnTo>
                    <a:pt x="324" y="1107"/>
                  </a:lnTo>
                  <a:lnTo>
                    <a:pt x="305" y="1107"/>
                  </a:lnTo>
                  <a:lnTo>
                    <a:pt x="50" y="1107"/>
                  </a:lnTo>
                  <a:lnTo>
                    <a:pt x="0" y="850"/>
                  </a:lnTo>
                  <a:lnTo>
                    <a:pt x="38" y="850"/>
                  </a:lnTo>
                  <a:lnTo>
                    <a:pt x="69" y="967"/>
                  </a:lnTo>
                  <a:lnTo>
                    <a:pt x="75" y="979"/>
                  </a:lnTo>
                  <a:lnTo>
                    <a:pt x="87" y="997"/>
                  </a:lnTo>
                  <a:lnTo>
                    <a:pt x="118" y="1003"/>
                  </a:lnTo>
                  <a:lnTo>
                    <a:pt x="174" y="1003"/>
                  </a:lnTo>
                  <a:lnTo>
                    <a:pt x="299" y="1003"/>
                  </a:lnTo>
                  <a:lnTo>
                    <a:pt x="268" y="918"/>
                  </a:lnTo>
                  <a:lnTo>
                    <a:pt x="224" y="832"/>
                  </a:lnTo>
                  <a:lnTo>
                    <a:pt x="162" y="740"/>
                  </a:lnTo>
                  <a:lnTo>
                    <a:pt x="106" y="655"/>
                  </a:lnTo>
                  <a:lnTo>
                    <a:pt x="63" y="569"/>
                  </a:lnTo>
                  <a:lnTo>
                    <a:pt x="31" y="483"/>
                  </a:lnTo>
                  <a:lnTo>
                    <a:pt x="19" y="392"/>
                  </a:lnTo>
                  <a:lnTo>
                    <a:pt x="38" y="288"/>
                  </a:lnTo>
                  <a:lnTo>
                    <a:pt x="81" y="196"/>
                  </a:lnTo>
                  <a:lnTo>
                    <a:pt x="156" y="116"/>
                  </a:lnTo>
                  <a:lnTo>
                    <a:pt x="255" y="55"/>
                  </a:lnTo>
                  <a:lnTo>
                    <a:pt x="373" y="12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50" y="4571"/>
              <a:ext cx="1150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706" y="3274"/>
              <a:ext cx="373" cy="1572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7" y="6"/>
                </a:cxn>
                <a:cxn ang="0">
                  <a:pos x="373" y="12"/>
                </a:cxn>
                <a:cxn ang="0">
                  <a:pos x="373" y="18"/>
                </a:cxn>
                <a:cxn ang="0">
                  <a:pos x="373" y="24"/>
                </a:cxn>
                <a:cxn ang="0">
                  <a:pos x="373" y="24"/>
                </a:cxn>
                <a:cxn ang="0">
                  <a:pos x="367" y="30"/>
                </a:cxn>
                <a:cxn ang="0">
                  <a:pos x="360" y="37"/>
                </a:cxn>
                <a:cxn ang="0">
                  <a:pos x="348" y="43"/>
                </a:cxn>
                <a:cxn ang="0">
                  <a:pos x="267" y="147"/>
                </a:cxn>
                <a:cxn ang="0">
                  <a:pos x="199" y="263"/>
                </a:cxn>
                <a:cxn ang="0">
                  <a:pos x="149" y="385"/>
                </a:cxn>
                <a:cxn ang="0">
                  <a:pos x="118" y="514"/>
                </a:cxn>
                <a:cxn ang="0">
                  <a:pos x="99" y="648"/>
                </a:cxn>
                <a:cxn ang="0">
                  <a:pos x="93" y="789"/>
                </a:cxn>
                <a:cxn ang="0">
                  <a:pos x="99" y="911"/>
                </a:cxn>
                <a:cxn ang="0">
                  <a:pos x="118" y="1040"/>
                </a:cxn>
                <a:cxn ang="0">
                  <a:pos x="143" y="1168"/>
                </a:cxn>
                <a:cxn ang="0">
                  <a:pos x="193" y="1297"/>
                </a:cxn>
                <a:cxn ang="0">
                  <a:pos x="261" y="1413"/>
                </a:cxn>
                <a:cxn ang="0">
                  <a:pos x="348" y="1523"/>
                </a:cxn>
                <a:cxn ang="0">
                  <a:pos x="360" y="1535"/>
                </a:cxn>
                <a:cxn ang="0">
                  <a:pos x="367" y="1541"/>
                </a:cxn>
                <a:cxn ang="0">
                  <a:pos x="373" y="1547"/>
                </a:cxn>
                <a:cxn ang="0">
                  <a:pos x="373" y="1553"/>
                </a:cxn>
                <a:cxn ang="0">
                  <a:pos x="373" y="1553"/>
                </a:cxn>
                <a:cxn ang="0">
                  <a:pos x="373" y="1553"/>
                </a:cxn>
                <a:cxn ang="0">
                  <a:pos x="373" y="1566"/>
                </a:cxn>
                <a:cxn ang="0">
                  <a:pos x="367" y="1566"/>
                </a:cxn>
                <a:cxn ang="0">
                  <a:pos x="354" y="1572"/>
                </a:cxn>
                <a:cxn ang="0">
                  <a:pos x="342" y="1560"/>
                </a:cxn>
                <a:cxn ang="0">
                  <a:pos x="304" y="1535"/>
                </a:cxn>
                <a:cxn ang="0">
                  <a:pos x="261" y="1492"/>
                </a:cxn>
                <a:cxn ang="0">
                  <a:pos x="211" y="1437"/>
                </a:cxn>
                <a:cxn ang="0">
                  <a:pos x="161" y="1364"/>
                </a:cxn>
                <a:cxn ang="0">
                  <a:pos x="105" y="1272"/>
                </a:cxn>
                <a:cxn ang="0">
                  <a:pos x="56" y="1144"/>
                </a:cxn>
                <a:cxn ang="0">
                  <a:pos x="25" y="1009"/>
                </a:cxn>
                <a:cxn ang="0">
                  <a:pos x="6" y="893"/>
                </a:cxn>
                <a:cxn ang="0">
                  <a:pos x="0" y="789"/>
                </a:cxn>
                <a:cxn ang="0">
                  <a:pos x="12" y="642"/>
                </a:cxn>
                <a:cxn ang="0">
                  <a:pos x="43" y="477"/>
                </a:cxn>
                <a:cxn ang="0">
                  <a:pos x="105" y="306"/>
                </a:cxn>
                <a:cxn ang="0">
                  <a:pos x="155" y="214"/>
                </a:cxn>
                <a:cxn ang="0">
                  <a:pos x="205" y="141"/>
                </a:cxn>
                <a:cxn ang="0">
                  <a:pos x="261" y="79"/>
                </a:cxn>
                <a:cxn ang="0">
                  <a:pos x="304" y="37"/>
                </a:cxn>
                <a:cxn ang="0">
                  <a:pos x="342" y="12"/>
                </a:cxn>
                <a:cxn ang="0">
                  <a:pos x="354" y="0"/>
                </a:cxn>
              </a:cxnLst>
              <a:rect l="0" t="0" r="r" b="b"/>
              <a:pathLst>
                <a:path w="373" h="1572">
                  <a:moveTo>
                    <a:pt x="354" y="0"/>
                  </a:moveTo>
                  <a:lnTo>
                    <a:pt x="367" y="6"/>
                  </a:lnTo>
                  <a:lnTo>
                    <a:pt x="373" y="12"/>
                  </a:lnTo>
                  <a:lnTo>
                    <a:pt x="373" y="18"/>
                  </a:lnTo>
                  <a:lnTo>
                    <a:pt x="373" y="24"/>
                  </a:lnTo>
                  <a:lnTo>
                    <a:pt x="373" y="24"/>
                  </a:lnTo>
                  <a:lnTo>
                    <a:pt x="367" y="30"/>
                  </a:lnTo>
                  <a:lnTo>
                    <a:pt x="360" y="37"/>
                  </a:lnTo>
                  <a:lnTo>
                    <a:pt x="348" y="43"/>
                  </a:lnTo>
                  <a:lnTo>
                    <a:pt x="267" y="147"/>
                  </a:lnTo>
                  <a:lnTo>
                    <a:pt x="199" y="263"/>
                  </a:lnTo>
                  <a:lnTo>
                    <a:pt x="149" y="385"/>
                  </a:lnTo>
                  <a:lnTo>
                    <a:pt x="118" y="514"/>
                  </a:lnTo>
                  <a:lnTo>
                    <a:pt x="99" y="648"/>
                  </a:lnTo>
                  <a:lnTo>
                    <a:pt x="93" y="789"/>
                  </a:lnTo>
                  <a:lnTo>
                    <a:pt x="99" y="911"/>
                  </a:lnTo>
                  <a:lnTo>
                    <a:pt x="118" y="1040"/>
                  </a:lnTo>
                  <a:lnTo>
                    <a:pt x="143" y="1168"/>
                  </a:lnTo>
                  <a:lnTo>
                    <a:pt x="193" y="1297"/>
                  </a:lnTo>
                  <a:lnTo>
                    <a:pt x="261" y="1413"/>
                  </a:lnTo>
                  <a:lnTo>
                    <a:pt x="348" y="1523"/>
                  </a:lnTo>
                  <a:lnTo>
                    <a:pt x="360" y="1535"/>
                  </a:lnTo>
                  <a:lnTo>
                    <a:pt x="367" y="1541"/>
                  </a:lnTo>
                  <a:lnTo>
                    <a:pt x="373" y="1547"/>
                  </a:lnTo>
                  <a:lnTo>
                    <a:pt x="373" y="1553"/>
                  </a:lnTo>
                  <a:lnTo>
                    <a:pt x="373" y="1553"/>
                  </a:lnTo>
                  <a:lnTo>
                    <a:pt x="373" y="1553"/>
                  </a:lnTo>
                  <a:lnTo>
                    <a:pt x="373" y="1566"/>
                  </a:lnTo>
                  <a:lnTo>
                    <a:pt x="367" y="1566"/>
                  </a:lnTo>
                  <a:lnTo>
                    <a:pt x="354" y="1572"/>
                  </a:lnTo>
                  <a:lnTo>
                    <a:pt x="342" y="1560"/>
                  </a:lnTo>
                  <a:lnTo>
                    <a:pt x="304" y="1535"/>
                  </a:lnTo>
                  <a:lnTo>
                    <a:pt x="261" y="1492"/>
                  </a:lnTo>
                  <a:lnTo>
                    <a:pt x="211" y="1437"/>
                  </a:lnTo>
                  <a:lnTo>
                    <a:pt x="161" y="1364"/>
                  </a:lnTo>
                  <a:lnTo>
                    <a:pt x="105" y="1272"/>
                  </a:lnTo>
                  <a:lnTo>
                    <a:pt x="56" y="1144"/>
                  </a:lnTo>
                  <a:lnTo>
                    <a:pt x="25" y="1009"/>
                  </a:lnTo>
                  <a:lnTo>
                    <a:pt x="6" y="893"/>
                  </a:lnTo>
                  <a:lnTo>
                    <a:pt x="0" y="789"/>
                  </a:lnTo>
                  <a:lnTo>
                    <a:pt x="12" y="642"/>
                  </a:lnTo>
                  <a:lnTo>
                    <a:pt x="43" y="477"/>
                  </a:lnTo>
                  <a:lnTo>
                    <a:pt x="105" y="306"/>
                  </a:lnTo>
                  <a:lnTo>
                    <a:pt x="155" y="214"/>
                  </a:lnTo>
                  <a:lnTo>
                    <a:pt x="205" y="141"/>
                  </a:lnTo>
                  <a:lnTo>
                    <a:pt x="261" y="79"/>
                  </a:lnTo>
                  <a:lnTo>
                    <a:pt x="304" y="37"/>
                  </a:lnTo>
                  <a:lnTo>
                    <a:pt x="342" y="1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228" y="3384"/>
              <a:ext cx="964" cy="107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504" y="6"/>
                </a:cxn>
                <a:cxn ang="0">
                  <a:pos x="622" y="0"/>
                </a:cxn>
                <a:cxn ang="0">
                  <a:pos x="740" y="0"/>
                </a:cxn>
                <a:cxn ang="0">
                  <a:pos x="752" y="0"/>
                </a:cxn>
                <a:cxn ang="0">
                  <a:pos x="765" y="6"/>
                </a:cxn>
                <a:cxn ang="0">
                  <a:pos x="765" y="31"/>
                </a:cxn>
                <a:cxn ang="0">
                  <a:pos x="746" y="43"/>
                </a:cxn>
                <a:cxn ang="0">
                  <a:pos x="703" y="43"/>
                </a:cxn>
                <a:cxn ang="0">
                  <a:pos x="585" y="55"/>
                </a:cxn>
                <a:cxn ang="0">
                  <a:pos x="541" y="92"/>
                </a:cxn>
                <a:cxn ang="0">
                  <a:pos x="535" y="122"/>
                </a:cxn>
                <a:cxn ang="0">
                  <a:pos x="317" y="985"/>
                </a:cxn>
                <a:cxn ang="0">
                  <a:pos x="311" y="997"/>
                </a:cxn>
                <a:cxn ang="0">
                  <a:pos x="311" y="1009"/>
                </a:cxn>
                <a:cxn ang="0">
                  <a:pos x="330" y="1021"/>
                </a:cxn>
                <a:cxn ang="0">
                  <a:pos x="622" y="1009"/>
                </a:cxn>
                <a:cxn ang="0">
                  <a:pos x="771" y="936"/>
                </a:cxn>
                <a:cxn ang="0">
                  <a:pos x="864" y="826"/>
                </a:cxn>
                <a:cxn ang="0">
                  <a:pos x="920" y="697"/>
                </a:cxn>
                <a:cxn ang="0">
                  <a:pos x="933" y="673"/>
                </a:cxn>
                <a:cxn ang="0">
                  <a:pos x="945" y="667"/>
                </a:cxn>
                <a:cxn ang="0">
                  <a:pos x="958" y="673"/>
                </a:cxn>
                <a:cxn ang="0">
                  <a:pos x="964" y="679"/>
                </a:cxn>
                <a:cxn ang="0">
                  <a:pos x="964" y="685"/>
                </a:cxn>
                <a:cxn ang="0">
                  <a:pos x="958" y="703"/>
                </a:cxn>
                <a:cxn ang="0">
                  <a:pos x="827" y="1052"/>
                </a:cxn>
                <a:cxn ang="0">
                  <a:pos x="815" y="1064"/>
                </a:cxn>
                <a:cxn ang="0">
                  <a:pos x="784" y="1070"/>
                </a:cxn>
                <a:cxn ang="0">
                  <a:pos x="25" y="1070"/>
                </a:cxn>
                <a:cxn ang="0">
                  <a:pos x="6" y="1058"/>
                </a:cxn>
                <a:cxn ang="0">
                  <a:pos x="0" y="1034"/>
                </a:cxn>
                <a:cxn ang="0">
                  <a:pos x="19" y="1021"/>
                </a:cxn>
                <a:cxn ang="0">
                  <a:pos x="44" y="1021"/>
                </a:cxn>
                <a:cxn ang="0">
                  <a:pos x="156" y="1003"/>
                </a:cxn>
                <a:cxn ang="0">
                  <a:pos x="187" y="942"/>
                </a:cxn>
                <a:cxn ang="0">
                  <a:pos x="404" y="92"/>
                </a:cxn>
                <a:cxn ang="0">
                  <a:pos x="410" y="73"/>
                </a:cxn>
                <a:cxn ang="0">
                  <a:pos x="398" y="55"/>
                </a:cxn>
                <a:cxn ang="0">
                  <a:pos x="367" y="49"/>
                </a:cxn>
                <a:cxn ang="0">
                  <a:pos x="330" y="49"/>
                </a:cxn>
                <a:cxn ang="0">
                  <a:pos x="305" y="43"/>
                </a:cxn>
                <a:cxn ang="0">
                  <a:pos x="274" y="43"/>
                </a:cxn>
                <a:cxn ang="0">
                  <a:pos x="261" y="31"/>
                </a:cxn>
                <a:cxn ang="0">
                  <a:pos x="267" y="6"/>
                </a:cxn>
                <a:cxn ang="0">
                  <a:pos x="286" y="0"/>
                </a:cxn>
              </a:cxnLst>
              <a:rect l="0" t="0" r="r" b="b"/>
              <a:pathLst>
                <a:path w="964" h="1070">
                  <a:moveTo>
                    <a:pt x="292" y="0"/>
                  </a:moveTo>
                  <a:lnTo>
                    <a:pt x="355" y="0"/>
                  </a:lnTo>
                  <a:lnTo>
                    <a:pt x="435" y="0"/>
                  </a:lnTo>
                  <a:lnTo>
                    <a:pt x="504" y="6"/>
                  </a:lnTo>
                  <a:lnTo>
                    <a:pt x="553" y="0"/>
                  </a:lnTo>
                  <a:lnTo>
                    <a:pt x="622" y="0"/>
                  </a:lnTo>
                  <a:lnTo>
                    <a:pt x="690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5" y="6"/>
                  </a:lnTo>
                  <a:lnTo>
                    <a:pt x="765" y="18"/>
                  </a:lnTo>
                  <a:lnTo>
                    <a:pt x="765" y="31"/>
                  </a:lnTo>
                  <a:lnTo>
                    <a:pt x="759" y="37"/>
                  </a:lnTo>
                  <a:lnTo>
                    <a:pt x="746" y="43"/>
                  </a:lnTo>
                  <a:lnTo>
                    <a:pt x="728" y="43"/>
                  </a:lnTo>
                  <a:lnTo>
                    <a:pt x="703" y="43"/>
                  </a:lnTo>
                  <a:lnTo>
                    <a:pt x="628" y="49"/>
                  </a:lnTo>
                  <a:lnTo>
                    <a:pt x="585" y="55"/>
                  </a:lnTo>
                  <a:lnTo>
                    <a:pt x="560" y="67"/>
                  </a:lnTo>
                  <a:lnTo>
                    <a:pt x="541" y="92"/>
                  </a:lnTo>
                  <a:lnTo>
                    <a:pt x="535" y="122"/>
                  </a:lnTo>
                  <a:lnTo>
                    <a:pt x="535" y="122"/>
                  </a:lnTo>
                  <a:lnTo>
                    <a:pt x="317" y="966"/>
                  </a:lnTo>
                  <a:lnTo>
                    <a:pt x="317" y="985"/>
                  </a:lnTo>
                  <a:lnTo>
                    <a:pt x="311" y="991"/>
                  </a:lnTo>
                  <a:lnTo>
                    <a:pt x="311" y="997"/>
                  </a:lnTo>
                  <a:lnTo>
                    <a:pt x="311" y="1003"/>
                  </a:lnTo>
                  <a:lnTo>
                    <a:pt x="311" y="1009"/>
                  </a:lnTo>
                  <a:lnTo>
                    <a:pt x="317" y="1015"/>
                  </a:lnTo>
                  <a:lnTo>
                    <a:pt x="330" y="1021"/>
                  </a:lnTo>
                  <a:lnTo>
                    <a:pt x="516" y="1021"/>
                  </a:lnTo>
                  <a:lnTo>
                    <a:pt x="622" y="1009"/>
                  </a:lnTo>
                  <a:lnTo>
                    <a:pt x="709" y="979"/>
                  </a:lnTo>
                  <a:lnTo>
                    <a:pt x="771" y="936"/>
                  </a:lnTo>
                  <a:lnTo>
                    <a:pt x="821" y="887"/>
                  </a:lnTo>
                  <a:lnTo>
                    <a:pt x="864" y="826"/>
                  </a:lnTo>
                  <a:lnTo>
                    <a:pt x="895" y="758"/>
                  </a:lnTo>
                  <a:lnTo>
                    <a:pt x="920" y="697"/>
                  </a:lnTo>
                  <a:lnTo>
                    <a:pt x="927" y="679"/>
                  </a:lnTo>
                  <a:lnTo>
                    <a:pt x="933" y="673"/>
                  </a:lnTo>
                  <a:lnTo>
                    <a:pt x="939" y="667"/>
                  </a:lnTo>
                  <a:lnTo>
                    <a:pt x="945" y="667"/>
                  </a:lnTo>
                  <a:lnTo>
                    <a:pt x="958" y="667"/>
                  </a:lnTo>
                  <a:lnTo>
                    <a:pt x="958" y="673"/>
                  </a:lnTo>
                  <a:lnTo>
                    <a:pt x="964" y="673"/>
                  </a:lnTo>
                  <a:lnTo>
                    <a:pt x="964" y="679"/>
                  </a:lnTo>
                  <a:lnTo>
                    <a:pt x="964" y="685"/>
                  </a:lnTo>
                  <a:lnTo>
                    <a:pt x="964" y="685"/>
                  </a:lnTo>
                  <a:lnTo>
                    <a:pt x="964" y="691"/>
                  </a:lnTo>
                  <a:lnTo>
                    <a:pt x="958" y="703"/>
                  </a:lnTo>
                  <a:lnTo>
                    <a:pt x="833" y="1040"/>
                  </a:lnTo>
                  <a:lnTo>
                    <a:pt x="827" y="1052"/>
                  </a:lnTo>
                  <a:lnTo>
                    <a:pt x="821" y="1064"/>
                  </a:lnTo>
                  <a:lnTo>
                    <a:pt x="815" y="1064"/>
                  </a:lnTo>
                  <a:lnTo>
                    <a:pt x="802" y="1070"/>
                  </a:lnTo>
                  <a:lnTo>
                    <a:pt x="784" y="1070"/>
                  </a:lnTo>
                  <a:lnTo>
                    <a:pt x="44" y="1070"/>
                  </a:lnTo>
                  <a:lnTo>
                    <a:pt x="25" y="1070"/>
                  </a:lnTo>
                  <a:lnTo>
                    <a:pt x="13" y="1064"/>
                  </a:lnTo>
                  <a:lnTo>
                    <a:pt x="6" y="1058"/>
                  </a:lnTo>
                  <a:lnTo>
                    <a:pt x="0" y="1052"/>
                  </a:lnTo>
                  <a:lnTo>
                    <a:pt x="0" y="1034"/>
                  </a:lnTo>
                  <a:lnTo>
                    <a:pt x="6" y="1028"/>
                  </a:lnTo>
                  <a:lnTo>
                    <a:pt x="19" y="1021"/>
                  </a:lnTo>
                  <a:lnTo>
                    <a:pt x="31" y="1021"/>
                  </a:lnTo>
                  <a:lnTo>
                    <a:pt x="44" y="1021"/>
                  </a:lnTo>
                  <a:lnTo>
                    <a:pt x="118" y="1015"/>
                  </a:lnTo>
                  <a:lnTo>
                    <a:pt x="156" y="1003"/>
                  </a:lnTo>
                  <a:lnTo>
                    <a:pt x="180" y="985"/>
                  </a:lnTo>
                  <a:lnTo>
                    <a:pt x="187" y="942"/>
                  </a:lnTo>
                  <a:lnTo>
                    <a:pt x="404" y="104"/>
                  </a:lnTo>
                  <a:lnTo>
                    <a:pt x="404" y="92"/>
                  </a:lnTo>
                  <a:lnTo>
                    <a:pt x="410" y="79"/>
                  </a:lnTo>
                  <a:lnTo>
                    <a:pt x="410" y="73"/>
                  </a:lnTo>
                  <a:lnTo>
                    <a:pt x="404" y="61"/>
                  </a:lnTo>
                  <a:lnTo>
                    <a:pt x="398" y="55"/>
                  </a:lnTo>
                  <a:lnTo>
                    <a:pt x="386" y="55"/>
                  </a:lnTo>
                  <a:lnTo>
                    <a:pt x="367" y="49"/>
                  </a:lnTo>
                  <a:lnTo>
                    <a:pt x="348" y="49"/>
                  </a:lnTo>
                  <a:lnTo>
                    <a:pt x="330" y="49"/>
                  </a:lnTo>
                  <a:lnTo>
                    <a:pt x="311" y="43"/>
                  </a:lnTo>
                  <a:lnTo>
                    <a:pt x="305" y="43"/>
                  </a:lnTo>
                  <a:lnTo>
                    <a:pt x="286" y="43"/>
                  </a:lnTo>
                  <a:lnTo>
                    <a:pt x="274" y="43"/>
                  </a:lnTo>
                  <a:lnTo>
                    <a:pt x="261" y="37"/>
                  </a:lnTo>
                  <a:lnTo>
                    <a:pt x="261" y="31"/>
                  </a:lnTo>
                  <a:lnTo>
                    <a:pt x="261" y="12"/>
                  </a:lnTo>
                  <a:lnTo>
                    <a:pt x="267" y="6"/>
                  </a:lnTo>
                  <a:lnTo>
                    <a:pt x="274" y="0"/>
                  </a:lnTo>
                  <a:lnTo>
                    <a:pt x="286" y="0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403" y="4289"/>
              <a:ext cx="181" cy="46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5" y="6"/>
                </a:cxn>
                <a:cxn ang="0">
                  <a:pos x="156" y="37"/>
                </a:cxn>
                <a:cxn ang="0">
                  <a:pos x="174" y="92"/>
                </a:cxn>
                <a:cxn ang="0">
                  <a:pos x="181" y="159"/>
                </a:cxn>
                <a:cxn ang="0">
                  <a:pos x="181" y="159"/>
                </a:cxn>
                <a:cxn ang="0">
                  <a:pos x="174" y="245"/>
                </a:cxn>
                <a:cxn ang="0">
                  <a:pos x="150" y="324"/>
                </a:cxn>
                <a:cxn ang="0">
                  <a:pos x="118" y="386"/>
                </a:cxn>
                <a:cxn ang="0">
                  <a:pos x="81" y="428"/>
                </a:cxn>
                <a:cxn ang="0">
                  <a:pos x="56" y="459"/>
                </a:cxn>
                <a:cxn ang="0">
                  <a:pos x="38" y="465"/>
                </a:cxn>
                <a:cxn ang="0">
                  <a:pos x="31" y="465"/>
                </a:cxn>
                <a:cxn ang="0">
                  <a:pos x="25" y="459"/>
                </a:cxn>
                <a:cxn ang="0">
                  <a:pos x="25" y="447"/>
                </a:cxn>
                <a:cxn ang="0">
                  <a:pos x="25" y="447"/>
                </a:cxn>
                <a:cxn ang="0">
                  <a:pos x="25" y="441"/>
                </a:cxn>
                <a:cxn ang="0">
                  <a:pos x="31" y="434"/>
                </a:cxn>
                <a:cxn ang="0">
                  <a:pos x="38" y="422"/>
                </a:cxn>
                <a:cxn ang="0">
                  <a:pos x="81" y="379"/>
                </a:cxn>
                <a:cxn ang="0">
                  <a:pos x="112" y="318"/>
                </a:cxn>
                <a:cxn ang="0">
                  <a:pos x="137" y="245"/>
                </a:cxn>
                <a:cxn ang="0">
                  <a:pos x="150" y="159"/>
                </a:cxn>
                <a:cxn ang="0">
                  <a:pos x="150" y="147"/>
                </a:cxn>
                <a:cxn ang="0">
                  <a:pos x="150" y="141"/>
                </a:cxn>
                <a:cxn ang="0">
                  <a:pos x="150" y="141"/>
                </a:cxn>
                <a:cxn ang="0">
                  <a:pos x="143" y="141"/>
                </a:cxn>
                <a:cxn ang="0">
                  <a:pos x="143" y="141"/>
                </a:cxn>
                <a:cxn ang="0">
                  <a:pos x="143" y="141"/>
                </a:cxn>
                <a:cxn ang="0">
                  <a:pos x="137" y="141"/>
                </a:cxn>
                <a:cxn ang="0">
                  <a:pos x="118" y="153"/>
                </a:cxn>
                <a:cxn ang="0">
                  <a:pos x="100" y="159"/>
                </a:cxn>
                <a:cxn ang="0">
                  <a:pos x="81" y="165"/>
                </a:cxn>
                <a:cxn ang="0">
                  <a:pos x="56" y="159"/>
                </a:cxn>
                <a:cxn ang="0">
                  <a:pos x="38" y="153"/>
                </a:cxn>
                <a:cxn ang="0">
                  <a:pos x="19" y="135"/>
                </a:cxn>
                <a:cxn ang="0">
                  <a:pos x="7" y="123"/>
                </a:cxn>
                <a:cxn ang="0">
                  <a:pos x="0" y="98"/>
                </a:cxn>
                <a:cxn ang="0">
                  <a:pos x="0" y="80"/>
                </a:cxn>
                <a:cxn ang="0">
                  <a:pos x="0" y="61"/>
                </a:cxn>
                <a:cxn ang="0">
                  <a:pos x="7" y="37"/>
                </a:cxn>
                <a:cxn ang="0">
                  <a:pos x="19" y="25"/>
                </a:cxn>
                <a:cxn ang="0">
                  <a:pos x="38" y="12"/>
                </a:cxn>
                <a:cxn ang="0">
                  <a:pos x="56" y="0"/>
                </a:cxn>
                <a:cxn ang="0">
                  <a:pos x="81" y="0"/>
                </a:cxn>
              </a:cxnLst>
              <a:rect l="0" t="0" r="r" b="b"/>
              <a:pathLst>
                <a:path w="181" h="465">
                  <a:moveTo>
                    <a:pt x="81" y="0"/>
                  </a:moveTo>
                  <a:lnTo>
                    <a:pt x="125" y="6"/>
                  </a:lnTo>
                  <a:lnTo>
                    <a:pt x="156" y="37"/>
                  </a:lnTo>
                  <a:lnTo>
                    <a:pt x="174" y="92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74" y="245"/>
                  </a:lnTo>
                  <a:lnTo>
                    <a:pt x="150" y="324"/>
                  </a:lnTo>
                  <a:lnTo>
                    <a:pt x="118" y="386"/>
                  </a:lnTo>
                  <a:lnTo>
                    <a:pt x="81" y="428"/>
                  </a:lnTo>
                  <a:lnTo>
                    <a:pt x="56" y="459"/>
                  </a:lnTo>
                  <a:lnTo>
                    <a:pt x="38" y="465"/>
                  </a:lnTo>
                  <a:lnTo>
                    <a:pt x="31" y="465"/>
                  </a:lnTo>
                  <a:lnTo>
                    <a:pt x="25" y="459"/>
                  </a:lnTo>
                  <a:lnTo>
                    <a:pt x="25" y="447"/>
                  </a:lnTo>
                  <a:lnTo>
                    <a:pt x="25" y="447"/>
                  </a:lnTo>
                  <a:lnTo>
                    <a:pt x="25" y="441"/>
                  </a:lnTo>
                  <a:lnTo>
                    <a:pt x="31" y="434"/>
                  </a:lnTo>
                  <a:lnTo>
                    <a:pt x="38" y="422"/>
                  </a:lnTo>
                  <a:lnTo>
                    <a:pt x="81" y="379"/>
                  </a:lnTo>
                  <a:lnTo>
                    <a:pt x="112" y="318"/>
                  </a:lnTo>
                  <a:lnTo>
                    <a:pt x="137" y="245"/>
                  </a:lnTo>
                  <a:lnTo>
                    <a:pt x="150" y="159"/>
                  </a:lnTo>
                  <a:lnTo>
                    <a:pt x="150" y="147"/>
                  </a:lnTo>
                  <a:lnTo>
                    <a:pt x="150" y="141"/>
                  </a:lnTo>
                  <a:lnTo>
                    <a:pt x="150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37" y="141"/>
                  </a:lnTo>
                  <a:lnTo>
                    <a:pt x="118" y="153"/>
                  </a:lnTo>
                  <a:lnTo>
                    <a:pt x="100" y="159"/>
                  </a:lnTo>
                  <a:lnTo>
                    <a:pt x="81" y="165"/>
                  </a:lnTo>
                  <a:lnTo>
                    <a:pt x="56" y="159"/>
                  </a:lnTo>
                  <a:lnTo>
                    <a:pt x="38" y="153"/>
                  </a:lnTo>
                  <a:lnTo>
                    <a:pt x="19" y="135"/>
                  </a:lnTo>
                  <a:lnTo>
                    <a:pt x="7" y="123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7" y="37"/>
                  </a:lnTo>
                  <a:lnTo>
                    <a:pt x="19" y="25"/>
                  </a:lnTo>
                  <a:lnTo>
                    <a:pt x="38" y="12"/>
                  </a:lnTo>
                  <a:lnTo>
                    <a:pt x="56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000" y="3757"/>
              <a:ext cx="840" cy="1034"/>
            </a:xfrm>
            <a:custGeom>
              <a:avLst/>
              <a:gdLst/>
              <a:ahLst/>
              <a:cxnLst>
                <a:cxn ang="0">
                  <a:pos x="392" y="18"/>
                </a:cxn>
                <a:cxn ang="0">
                  <a:pos x="491" y="110"/>
                </a:cxn>
                <a:cxn ang="0">
                  <a:pos x="560" y="281"/>
                </a:cxn>
                <a:cxn ang="0">
                  <a:pos x="591" y="447"/>
                </a:cxn>
                <a:cxn ang="0">
                  <a:pos x="690" y="257"/>
                </a:cxn>
                <a:cxn ang="0">
                  <a:pos x="809" y="25"/>
                </a:cxn>
                <a:cxn ang="0">
                  <a:pos x="821" y="18"/>
                </a:cxn>
                <a:cxn ang="0">
                  <a:pos x="833" y="25"/>
                </a:cxn>
                <a:cxn ang="0">
                  <a:pos x="840" y="37"/>
                </a:cxn>
                <a:cxn ang="0">
                  <a:pos x="833" y="55"/>
                </a:cxn>
                <a:cxn ang="0">
                  <a:pos x="821" y="86"/>
                </a:cxn>
                <a:cxn ang="0">
                  <a:pos x="771" y="184"/>
                </a:cxn>
                <a:cxn ang="0">
                  <a:pos x="672" y="398"/>
                </a:cxn>
                <a:cxn ang="0">
                  <a:pos x="591" y="606"/>
                </a:cxn>
                <a:cxn ang="0">
                  <a:pos x="579" y="667"/>
                </a:cxn>
                <a:cxn ang="0">
                  <a:pos x="554" y="820"/>
                </a:cxn>
                <a:cxn ang="0">
                  <a:pos x="510" y="973"/>
                </a:cxn>
                <a:cxn ang="0">
                  <a:pos x="491" y="1015"/>
                </a:cxn>
                <a:cxn ang="0">
                  <a:pos x="473" y="1034"/>
                </a:cxn>
                <a:cxn ang="0">
                  <a:pos x="454" y="1015"/>
                </a:cxn>
                <a:cxn ang="0">
                  <a:pos x="454" y="966"/>
                </a:cxn>
                <a:cxn ang="0">
                  <a:pos x="491" y="826"/>
                </a:cxn>
                <a:cxn ang="0">
                  <a:pos x="535" y="667"/>
                </a:cxn>
                <a:cxn ang="0">
                  <a:pos x="547" y="612"/>
                </a:cxn>
                <a:cxn ang="0">
                  <a:pos x="554" y="514"/>
                </a:cxn>
                <a:cxn ang="0">
                  <a:pos x="547" y="398"/>
                </a:cxn>
                <a:cxn ang="0">
                  <a:pos x="510" y="269"/>
                </a:cxn>
                <a:cxn ang="0">
                  <a:pos x="436" y="159"/>
                </a:cxn>
                <a:cxn ang="0">
                  <a:pos x="293" y="116"/>
                </a:cxn>
                <a:cxn ang="0">
                  <a:pos x="230" y="122"/>
                </a:cxn>
                <a:cxn ang="0">
                  <a:pos x="131" y="171"/>
                </a:cxn>
                <a:cxn ang="0">
                  <a:pos x="38" y="300"/>
                </a:cxn>
                <a:cxn ang="0">
                  <a:pos x="38" y="306"/>
                </a:cxn>
                <a:cxn ang="0">
                  <a:pos x="13" y="306"/>
                </a:cxn>
                <a:cxn ang="0">
                  <a:pos x="0" y="288"/>
                </a:cxn>
                <a:cxn ang="0">
                  <a:pos x="31" y="214"/>
                </a:cxn>
                <a:cxn ang="0">
                  <a:pos x="106" y="98"/>
                </a:cxn>
                <a:cxn ang="0">
                  <a:pos x="237" y="18"/>
                </a:cxn>
              </a:cxnLst>
              <a:rect l="0" t="0" r="r" b="b"/>
              <a:pathLst>
                <a:path w="840" h="1034">
                  <a:moveTo>
                    <a:pt x="317" y="0"/>
                  </a:moveTo>
                  <a:lnTo>
                    <a:pt x="392" y="18"/>
                  </a:lnTo>
                  <a:lnTo>
                    <a:pt x="448" y="55"/>
                  </a:lnTo>
                  <a:lnTo>
                    <a:pt x="491" y="110"/>
                  </a:lnTo>
                  <a:lnTo>
                    <a:pt x="529" y="177"/>
                  </a:lnTo>
                  <a:lnTo>
                    <a:pt x="560" y="281"/>
                  </a:lnTo>
                  <a:lnTo>
                    <a:pt x="585" y="373"/>
                  </a:lnTo>
                  <a:lnTo>
                    <a:pt x="591" y="447"/>
                  </a:lnTo>
                  <a:lnTo>
                    <a:pt x="591" y="495"/>
                  </a:lnTo>
                  <a:lnTo>
                    <a:pt x="690" y="257"/>
                  </a:lnTo>
                  <a:lnTo>
                    <a:pt x="802" y="31"/>
                  </a:lnTo>
                  <a:lnTo>
                    <a:pt x="809" y="25"/>
                  </a:lnTo>
                  <a:lnTo>
                    <a:pt x="815" y="18"/>
                  </a:lnTo>
                  <a:lnTo>
                    <a:pt x="821" y="18"/>
                  </a:lnTo>
                  <a:lnTo>
                    <a:pt x="827" y="18"/>
                  </a:lnTo>
                  <a:lnTo>
                    <a:pt x="833" y="25"/>
                  </a:lnTo>
                  <a:lnTo>
                    <a:pt x="840" y="25"/>
                  </a:lnTo>
                  <a:lnTo>
                    <a:pt x="840" y="37"/>
                  </a:lnTo>
                  <a:lnTo>
                    <a:pt x="840" y="43"/>
                  </a:lnTo>
                  <a:lnTo>
                    <a:pt x="833" y="55"/>
                  </a:lnTo>
                  <a:lnTo>
                    <a:pt x="827" y="67"/>
                  </a:lnTo>
                  <a:lnTo>
                    <a:pt x="821" y="86"/>
                  </a:lnTo>
                  <a:lnTo>
                    <a:pt x="809" y="98"/>
                  </a:lnTo>
                  <a:lnTo>
                    <a:pt x="771" y="184"/>
                  </a:lnTo>
                  <a:lnTo>
                    <a:pt x="722" y="281"/>
                  </a:lnTo>
                  <a:lnTo>
                    <a:pt x="672" y="398"/>
                  </a:lnTo>
                  <a:lnTo>
                    <a:pt x="628" y="508"/>
                  </a:lnTo>
                  <a:lnTo>
                    <a:pt x="591" y="606"/>
                  </a:lnTo>
                  <a:lnTo>
                    <a:pt x="585" y="636"/>
                  </a:lnTo>
                  <a:lnTo>
                    <a:pt x="579" y="667"/>
                  </a:lnTo>
                  <a:lnTo>
                    <a:pt x="572" y="728"/>
                  </a:lnTo>
                  <a:lnTo>
                    <a:pt x="554" y="820"/>
                  </a:lnTo>
                  <a:lnTo>
                    <a:pt x="523" y="942"/>
                  </a:lnTo>
                  <a:lnTo>
                    <a:pt x="510" y="973"/>
                  </a:lnTo>
                  <a:lnTo>
                    <a:pt x="504" y="997"/>
                  </a:lnTo>
                  <a:lnTo>
                    <a:pt x="491" y="1015"/>
                  </a:lnTo>
                  <a:lnTo>
                    <a:pt x="479" y="1028"/>
                  </a:lnTo>
                  <a:lnTo>
                    <a:pt x="473" y="1034"/>
                  </a:lnTo>
                  <a:lnTo>
                    <a:pt x="460" y="1028"/>
                  </a:lnTo>
                  <a:lnTo>
                    <a:pt x="454" y="1015"/>
                  </a:lnTo>
                  <a:lnTo>
                    <a:pt x="448" y="1003"/>
                  </a:lnTo>
                  <a:lnTo>
                    <a:pt x="454" y="966"/>
                  </a:lnTo>
                  <a:lnTo>
                    <a:pt x="467" y="899"/>
                  </a:lnTo>
                  <a:lnTo>
                    <a:pt x="491" y="826"/>
                  </a:lnTo>
                  <a:lnTo>
                    <a:pt x="510" y="740"/>
                  </a:lnTo>
                  <a:lnTo>
                    <a:pt x="535" y="667"/>
                  </a:lnTo>
                  <a:lnTo>
                    <a:pt x="541" y="642"/>
                  </a:lnTo>
                  <a:lnTo>
                    <a:pt x="547" y="612"/>
                  </a:lnTo>
                  <a:lnTo>
                    <a:pt x="554" y="569"/>
                  </a:lnTo>
                  <a:lnTo>
                    <a:pt x="554" y="514"/>
                  </a:lnTo>
                  <a:lnTo>
                    <a:pt x="554" y="459"/>
                  </a:lnTo>
                  <a:lnTo>
                    <a:pt x="547" y="398"/>
                  </a:lnTo>
                  <a:lnTo>
                    <a:pt x="535" y="330"/>
                  </a:lnTo>
                  <a:lnTo>
                    <a:pt x="510" y="269"/>
                  </a:lnTo>
                  <a:lnTo>
                    <a:pt x="479" y="208"/>
                  </a:lnTo>
                  <a:lnTo>
                    <a:pt x="436" y="159"/>
                  </a:lnTo>
                  <a:lnTo>
                    <a:pt x="373" y="128"/>
                  </a:lnTo>
                  <a:lnTo>
                    <a:pt x="293" y="116"/>
                  </a:lnTo>
                  <a:lnTo>
                    <a:pt x="274" y="116"/>
                  </a:lnTo>
                  <a:lnTo>
                    <a:pt x="230" y="122"/>
                  </a:lnTo>
                  <a:lnTo>
                    <a:pt x="181" y="141"/>
                  </a:lnTo>
                  <a:lnTo>
                    <a:pt x="131" y="171"/>
                  </a:lnTo>
                  <a:lnTo>
                    <a:pt x="81" y="22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6"/>
                  </a:lnTo>
                  <a:lnTo>
                    <a:pt x="25" y="306"/>
                  </a:lnTo>
                  <a:lnTo>
                    <a:pt x="13" y="306"/>
                  </a:lnTo>
                  <a:lnTo>
                    <a:pt x="6" y="300"/>
                  </a:lnTo>
                  <a:lnTo>
                    <a:pt x="0" y="288"/>
                  </a:lnTo>
                  <a:lnTo>
                    <a:pt x="6" y="257"/>
                  </a:lnTo>
                  <a:lnTo>
                    <a:pt x="31" y="214"/>
                  </a:lnTo>
                  <a:lnTo>
                    <a:pt x="62" y="159"/>
                  </a:lnTo>
                  <a:lnTo>
                    <a:pt x="106" y="98"/>
                  </a:lnTo>
                  <a:lnTo>
                    <a:pt x="168" y="49"/>
                  </a:lnTo>
                  <a:lnTo>
                    <a:pt x="237" y="18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4852" y="3947"/>
              <a:ext cx="348" cy="740"/>
            </a:xfrm>
            <a:custGeom>
              <a:avLst/>
              <a:gdLst/>
              <a:ahLst/>
              <a:cxnLst>
                <a:cxn ang="0">
                  <a:pos x="224" y="257"/>
                </a:cxn>
                <a:cxn ang="0">
                  <a:pos x="274" y="336"/>
                </a:cxn>
                <a:cxn ang="0">
                  <a:pos x="268" y="373"/>
                </a:cxn>
                <a:cxn ang="0">
                  <a:pos x="243" y="440"/>
                </a:cxn>
                <a:cxn ang="0">
                  <a:pos x="212" y="513"/>
                </a:cxn>
                <a:cxn ang="0">
                  <a:pos x="168" y="624"/>
                </a:cxn>
                <a:cxn ang="0">
                  <a:pos x="156" y="672"/>
                </a:cxn>
                <a:cxn ang="0">
                  <a:pos x="162" y="703"/>
                </a:cxn>
                <a:cxn ang="0">
                  <a:pos x="187" y="709"/>
                </a:cxn>
                <a:cxn ang="0">
                  <a:pos x="274" y="654"/>
                </a:cxn>
                <a:cxn ang="0">
                  <a:pos x="311" y="568"/>
                </a:cxn>
                <a:cxn ang="0">
                  <a:pos x="317" y="562"/>
                </a:cxn>
                <a:cxn ang="0">
                  <a:pos x="330" y="562"/>
                </a:cxn>
                <a:cxn ang="0">
                  <a:pos x="342" y="568"/>
                </a:cxn>
                <a:cxn ang="0">
                  <a:pos x="342" y="593"/>
                </a:cxn>
                <a:cxn ang="0">
                  <a:pos x="305" y="666"/>
                </a:cxn>
                <a:cxn ang="0">
                  <a:pos x="236" y="728"/>
                </a:cxn>
                <a:cxn ang="0">
                  <a:pos x="125" y="728"/>
                </a:cxn>
                <a:cxn ang="0">
                  <a:pos x="75" y="648"/>
                </a:cxn>
                <a:cxn ang="0">
                  <a:pos x="87" y="599"/>
                </a:cxn>
                <a:cxn ang="0">
                  <a:pos x="174" y="379"/>
                </a:cxn>
                <a:cxn ang="0">
                  <a:pos x="187" y="330"/>
                </a:cxn>
                <a:cxn ang="0">
                  <a:pos x="187" y="293"/>
                </a:cxn>
                <a:cxn ang="0">
                  <a:pos x="174" y="275"/>
                </a:cxn>
                <a:cxn ang="0">
                  <a:pos x="131" y="281"/>
                </a:cxn>
                <a:cxn ang="0">
                  <a:pos x="69" y="348"/>
                </a:cxn>
                <a:cxn ang="0">
                  <a:pos x="37" y="422"/>
                </a:cxn>
                <a:cxn ang="0">
                  <a:pos x="25" y="428"/>
                </a:cxn>
                <a:cxn ang="0">
                  <a:pos x="13" y="422"/>
                </a:cxn>
                <a:cxn ang="0">
                  <a:pos x="0" y="409"/>
                </a:cxn>
                <a:cxn ang="0">
                  <a:pos x="19" y="361"/>
                </a:cxn>
                <a:cxn ang="0">
                  <a:pos x="75" y="281"/>
                </a:cxn>
                <a:cxn ang="0">
                  <a:pos x="168" y="244"/>
                </a:cxn>
                <a:cxn ang="0">
                  <a:pos x="286" y="0"/>
                </a:cxn>
                <a:cxn ang="0">
                  <a:pos x="311" y="18"/>
                </a:cxn>
                <a:cxn ang="0">
                  <a:pos x="317" y="42"/>
                </a:cxn>
                <a:cxn ang="0">
                  <a:pos x="305" y="73"/>
                </a:cxn>
                <a:cxn ang="0">
                  <a:pos x="274" y="98"/>
                </a:cxn>
                <a:cxn ang="0">
                  <a:pos x="236" y="98"/>
                </a:cxn>
                <a:cxn ang="0">
                  <a:pos x="218" y="79"/>
                </a:cxn>
                <a:cxn ang="0">
                  <a:pos x="212" y="55"/>
                </a:cxn>
                <a:cxn ang="0">
                  <a:pos x="224" y="24"/>
                </a:cxn>
                <a:cxn ang="0">
                  <a:pos x="255" y="0"/>
                </a:cxn>
              </a:cxnLst>
              <a:rect l="0" t="0" r="r" b="b"/>
              <a:pathLst>
                <a:path w="348" h="740">
                  <a:moveTo>
                    <a:pt x="168" y="244"/>
                  </a:moveTo>
                  <a:lnTo>
                    <a:pt x="224" y="257"/>
                  </a:lnTo>
                  <a:lnTo>
                    <a:pt x="261" y="293"/>
                  </a:lnTo>
                  <a:lnTo>
                    <a:pt x="274" y="336"/>
                  </a:lnTo>
                  <a:lnTo>
                    <a:pt x="274" y="354"/>
                  </a:lnTo>
                  <a:lnTo>
                    <a:pt x="268" y="373"/>
                  </a:lnTo>
                  <a:lnTo>
                    <a:pt x="261" y="397"/>
                  </a:lnTo>
                  <a:lnTo>
                    <a:pt x="243" y="440"/>
                  </a:lnTo>
                  <a:lnTo>
                    <a:pt x="224" y="483"/>
                  </a:lnTo>
                  <a:lnTo>
                    <a:pt x="212" y="513"/>
                  </a:lnTo>
                  <a:lnTo>
                    <a:pt x="174" y="599"/>
                  </a:lnTo>
                  <a:lnTo>
                    <a:pt x="168" y="624"/>
                  </a:lnTo>
                  <a:lnTo>
                    <a:pt x="162" y="648"/>
                  </a:lnTo>
                  <a:lnTo>
                    <a:pt x="156" y="672"/>
                  </a:lnTo>
                  <a:lnTo>
                    <a:pt x="162" y="691"/>
                  </a:lnTo>
                  <a:lnTo>
                    <a:pt x="162" y="703"/>
                  </a:lnTo>
                  <a:lnTo>
                    <a:pt x="174" y="709"/>
                  </a:lnTo>
                  <a:lnTo>
                    <a:pt x="187" y="709"/>
                  </a:lnTo>
                  <a:lnTo>
                    <a:pt x="230" y="697"/>
                  </a:lnTo>
                  <a:lnTo>
                    <a:pt x="274" y="654"/>
                  </a:lnTo>
                  <a:lnTo>
                    <a:pt x="305" y="575"/>
                  </a:lnTo>
                  <a:lnTo>
                    <a:pt x="311" y="568"/>
                  </a:lnTo>
                  <a:lnTo>
                    <a:pt x="311" y="562"/>
                  </a:lnTo>
                  <a:lnTo>
                    <a:pt x="317" y="562"/>
                  </a:lnTo>
                  <a:lnTo>
                    <a:pt x="330" y="556"/>
                  </a:lnTo>
                  <a:lnTo>
                    <a:pt x="330" y="562"/>
                  </a:lnTo>
                  <a:lnTo>
                    <a:pt x="336" y="562"/>
                  </a:lnTo>
                  <a:lnTo>
                    <a:pt x="342" y="568"/>
                  </a:lnTo>
                  <a:lnTo>
                    <a:pt x="348" y="575"/>
                  </a:lnTo>
                  <a:lnTo>
                    <a:pt x="342" y="593"/>
                  </a:lnTo>
                  <a:lnTo>
                    <a:pt x="330" y="624"/>
                  </a:lnTo>
                  <a:lnTo>
                    <a:pt x="305" y="666"/>
                  </a:lnTo>
                  <a:lnTo>
                    <a:pt x="274" y="703"/>
                  </a:lnTo>
                  <a:lnTo>
                    <a:pt x="236" y="728"/>
                  </a:lnTo>
                  <a:lnTo>
                    <a:pt x="180" y="740"/>
                  </a:lnTo>
                  <a:lnTo>
                    <a:pt x="125" y="728"/>
                  </a:lnTo>
                  <a:lnTo>
                    <a:pt x="87" y="697"/>
                  </a:lnTo>
                  <a:lnTo>
                    <a:pt x="75" y="648"/>
                  </a:lnTo>
                  <a:lnTo>
                    <a:pt x="81" y="624"/>
                  </a:lnTo>
                  <a:lnTo>
                    <a:pt x="87" y="599"/>
                  </a:lnTo>
                  <a:lnTo>
                    <a:pt x="156" y="422"/>
                  </a:lnTo>
                  <a:lnTo>
                    <a:pt x="174" y="379"/>
                  </a:lnTo>
                  <a:lnTo>
                    <a:pt x="187" y="354"/>
                  </a:lnTo>
                  <a:lnTo>
                    <a:pt x="187" y="330"/>
                  </a:lnTo>
                  <a:lnTo>
                    <a:pt x="193" y="312"/>
                  </a:lnTo>
                  <a:lnTo>
                    <a:pt x="187" y="293"/>
                  </a:lnTo>
                  <a:lnTo>
                    <a:pt x="187" y="281"/>
                  </a:lnTo>
                  <a:lnTo>
                    <a:pt x="174" y="275"/>
                  </a:lnTo>
                  <a:lnTo>
                    <a:pt x="162" y="275"/>
                  </a:lnTo>
                  <a:lnTo>
                    <a:pt x="131" y="281"/>
                  </a:lnTo>
                  <a:lnTo>
                    <a:pt x="100" y="305"/>
                  </a:lnTo>
                  <a:lnTo>
                    <a:pt x="69" y="348"/>
                  </a:lnTo>
                  <a:lnTo>
                    <a:pt x="44" y="409"/>
                  </a:lnTo>
                  <a:lnTo>
                    <a:pt x="37" y="422"/>
                  </a:lnTo>
                  <a:lnTo>
                    <a:pt x="37" y="422"/>
                  </a:lnTo>
                  <a:lnTo>
                    <a:pt x="25" y="428"/>
                  </a:lnTo>
                  <a:lnTo>
                    <a:pt x="19" y="428"/>
                  </a:lnTo>
                  <a:lnTo>
                    <a:pt x="13" y="422"/>
                  </a:lnTo>
                  <a:lnTo>
                    <a:pt x="6" y="422"/>
                  </a:lnTo>
                  <a:lnTo>
                    <a:pt x="0" y="409"/>
                  </a:lnTo>
                  <a:lnTo>
                    <a:pt x="6" y="391"/>
                  </a:lnTo>
                  <a:lnTo>
                    <a:pt x="19" y="361"/>
                  </a:lnTo>
                  <a:lnTo>
                    <a:pt x="44" y="324"/>
                  </a:lnTo>
                  <a:lnTo>
                    <a:pt x="75" y="281"/>
                  </a:lnTo>
                  <a:lnTo>
                    <a:pt x="118" y="257"/>
                  </a:lnTo>
                  <a:lnTo>
                    <a:pt x="168" y="244"/>
                  </a:lnTo>
                  <a:close/>
                  <a:moveTo>
                    <a:pt x="274" y="0"/>
                  </a:moveTo>
                  <a:lnTo>
                    <a:pt x="286" y="0"/>
                  </a:lnTo>
                  <a:lnTo>
                    <a:pt x="299" y="6"/>
                  </a:lnTo>
                  <a:lnTo>
                    <a:pt x="311" y="18"/>
                  </a:lnTo>
                  <a:lnTo>
                    <a:pt x="317" y="30"/>
                  </a:lnTo>
                  <a:lnTo>
                    <a:pt x="317" y="42"/>
                  </a:lnTo>
                  <a:lnTo>
                    <a:pt x="311" y="55"/>
                  </a:lnTo>
                  <a:lnTo>
                    <a:pt x="305" y="73"/>
                  </a:lnTo>
                  <a:lnTo>
                    <a:pt x="292" y="85"/>
                  </a:lnTo>
                  <a:lnTo>
                    <a:pt x="274" y="98"/>
                  </a:lnTo>
                  <a:lnTo>
                    <a:pt x="255" y="104"/>
                  </a:lnTo>
                  <a:lnTo>
                    <a:pt x="236" y="98"/>
                  </a:lnTo>
                  <a:lnTo>
                    <a:pt x="224" y="91"/>
                  </a:lnTo>
                  <a:lnTo>
                    <a:pt x="218" y="79"/>
                  </a:lnTo>
                  <a:lnTo>
                    <a:pt x="212" y="67"/>
                  </a:lnTo>
                  <a:lnTo>
                    <a:pt x="212" y="55"/>
                  </a:lnTo>
                  <a:lnTo>
                    <a:pt x="212" y="36"/>
                  </a:lnTo>
                  <a:lnTo>
                    <a:pt x="224" y="24"/>
                  </a:lnTo>
                  <a:lnTo>
                    <a:pt x="236" y="12"/>
                  </a:lnTo>
                  <a:lnTo>
                    <a:pt x="255" y="0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5244" y="3947"/>
              <a:ext cx="497" cy="960"/>
            </a:xfrm>
            <a:custGeom>
              <a:avLst/>
              <a:gdLst/>
              <a:ahLst/>
              <a:cxnLst>
                <a:cxn ang="0">
                  <a:pos x="398" y="257"/>
                </a:cxn>
                <a:cxn ang="0">
                  <a:pos x="454" y="348"/>
                </a:cxn>
                <a:cxn ang="0">
                  <a:pos x="454" y="373"/>
                </a:cxn>
                <a:cxn ang="0">
                  <a:pos x="348" y="783"/>
                </a:cxn>
                <a:cxn ang="0">
                  <a:pos x="267" y="905"/>
                </a:cxn>
                <a:cxn ang="0">
                  <a:pos x="162" y="954"/>
                </a:cxn>
                <a:cxn ang="0">
                  <a:pos x="56" y="948"/>
                </a:cxn>
                <a:cxn ang="0">
                  <a:pos x="0" y="887"/>
                </a:cxn>
                <a:cxn ang="0">
                  <a:pos x="12" y="850"/>
                </a:cxn>
                <a:cxn ang="0">
                  <a:pos x="43" y="825"/>
                </a:cxn>
                <a:cxn ang="0">
                  <a:pos x="81" y="825"/>
                </a:cxn>
                <a:cxn ang="0">
                  <a:pos x="106" y="850"/>
                </a:cxn>
                <a:cxn ang="0">
                  <a:pos x="106" y="874"/>
                </a:cxn>
                <a:cxn ang="0">
                  <a:pos x="99" y="899"/>
                </a:cxn>
                <a:cxn ang="0">
                  <a:pos x="68" y="917"/>
                </a:cxn>
                <a:cxn ang="0">
                  <a:pos x="112" y="929"/>
                </a:cxn>
                <a:cxn ang="0">
                  <a:pos x="224" y="856"/>
                </a:cxn>
                <a:cxn ang="0">
                  <a:pos x="255" y="789"/>
                </a:cxn>
                <a:cxn ang="0">
                  <a:pos x="367" y="354"/>
                </a:cxn>
                <a:cxn ang="0">
                  <a:pos x="367" y="330"/>
                </a:cxn>
                <a:cxn ang="0">
                  <a:pos x="361" y="293"/>
                </a:cxn>
                <a:cxn ang="0">
                  <a:pos x="348" y="275"/>
                </a:cxn>
                <a:cxn ang="0">
                  <a:pos x="280" y="287"/>
                </a:cxn>
                <a:cxn ang="0">
                  <a:pos x="205" y="361"/>
                </a:cxn>
                <a:cxn ang="0">
                  <a:pos x="174" y="416"/>
                </a:cxn>
                <a:cxn ang="0">
                  <a:pos x="162" y="428"/>
                </a:cxn>
                <a:cxn ang="0">
                  <a:pos x="149" y="428"/>
                </a:cxn>
                <a:cxn ang="0">
                  <a:pos x="137" y="422"/>
                </a:cxn>
                <a:cxn ang="0">
                  <a:pos x="143" y="391"/>
                </a:cxn>
                <a:cxn ang="0">
                  <a:pos x="186" y="324"/>
                </a:cxn>
                <a:cxn ang="0">
                  <a:pos x="273" y="257"/>
                </a:cxn>
                <a:cxn ang="0">
                  <a:pos x="454" y="0"/>
                </a:cxn>
                <a:cxn ang="0">
                  <a:pos x="479" y="6"/>
                </a:cxn>
                <a:cxn ang="0">
                  <a:pos x="497" y="30"/>
                </a:cxn>
                <a:cxn ang="0">
                  <a:pos x="497" y="42"/>
                </a:cxn>
                <a:cxn ang="0">
                  <a:pos x="485" y="73"/>
                </a:cxn>
                <a:cxn ang="0">
                  <a:pos x="454" y="98"/>
                </a:cxn>
                <a:cxn ang="0">
                  <a:pos x="417" y="98"/>
                </a:cxn>
                <a:cxn ang="0">
                  <a:pos x="398" y="79"/>
                </a:cxn>
                <a:cxn ang="0">
                  <a:pos x="392" y="55"/>
                </a:cxn>
                <a:cxn ang="0">
                  <a:pos x="410" y="18"/>
                </a:cxn>
                <a:cxn ang="0">
                  <a:pos x="454" y="0"/>
                </a:cxn>
              </a:cxnLst>
              <a:rect l="0" t="0" r="r" b="b"/>
              <a:pathLst>
                <a:path w="497" h="960">
                  <a:moveTo>
                    <a:pt x="336" y="244"/>
                  </a:moveTo>
                  <a:lnTo>
                    <a:pt x="398" y="257"/>
                  </a:lnTo>
                  <a:lnTo>
                    <a:pt x="435" y="293"/>
                  </a:lnTo>
                  <a:lnTo>
                    <a:pt x="454" y="348"/>
                  </a:lnTo>
                  <a:lnTo>
                    <a:pt x="454" y="361"/>
                  </a:lnTo>
                  <a:lnTo>
                    <a:pt x="454" y="373"/>
                  </a:lnTo>
                  <a:lnTo>
                    <a:pt x="448" y="385"/>
                  </a:lnTo>
                  <a:lnTo>
                    <a:pt x="348" y="783"/>
                  </a:lnTo>
                  <a:lnTo>
                    <a:pt x="317" y="856"/>
                  </a:lnTo>
                  <a:lnTo>
                    <a:pt x="267" y="905"/>
                  </a:lnTo>
                  <a:lnTo>
                    <a:pt x="211" y="935"/>
                  </a:lnTo>
                  <a:lnTo>
                    <a:pt x="162" y="954"/>
                  </a:lnTo>
                  <a:lnTo>
                    <a:pt x="112" y="960"/>
                  </a:lnTo>
                  <a:lnTo>
                    <a:pt x="56" y="948"/>
                  </a:lnTo>
                  <a:lnTo>
                    <a:pt x="12" y="923"/>
                  </a:lnTo>
                  <a:lnTo>
                    <a:pt x="0" y="887"/>
                  </a:lnTo>
                  <a:lnTo>
                    <a:pt x="6" y="868"/>
                  </a:lnTo>
                  <a:lnTo>
                    <a:pt x="12" y="850"/>
                  </a:lnTo>
                  <a:lnTo>
                    <a:pt x="25" y="838"/>
                  </a:lnTo>
                  <a:lnTo>
                    <a:pt x="43" y="825"/>
                  </a:lnTo>
                  <a:lnTo>
                    <a:pt x="68" y="825"/>
                  </a:lnTo>
                  <a:lnTo>
                    <a:pt x="81" y="825"/>
                  </a:lnTo>
                  <a:lnTo>
                    <a:pt x="93" y="832"/>
                  </a:lnTo>
                  <a:lnTo>
                    <a:pt x="106" y="850"/>
                  </a:lnTo>
                  <a:lnTo>
                    <a:pt x="106" y="862"/>
                  </a:lnTo>
                  <a:lnTo>
                    <a:pt x="106" y="874"/>
                  </a:lnTo>
                  <a:lnTo>
                    <a:pt x="106" y="887"/>
                  </a:lnTo>
                  <a:lnTo>
                    <a:pt x="99" y="899"/>
                  </a:lnTo>
                  <a:lnTo>
                    <a:pt x="87" y="911"/>
                  </a:lnTo>
                  <a:lnTo>
                    <a:pt x="68" y="917"/>
                  </a:lnTo>
                  <a:lnTo>
                    <a:pt x="87" y="923"/>
                  </a:lnTo>
                  <a:lnTo>
                    <a:pt x="112" y="929"/>
                  </a:lnTo>
                  <a:lnTo>
                    <a:pt x="174" y="905"/>
                  </a:lnTo>
                  <a:lnTo>
                    <a:pt x="224" y="856"/>
                  </a:lnTo>
                  <a:lnTo>
                    <a:pt x="255" y="789"/>
                  </a:lnTo>
                  <a:lnTo>
                    <a:pt x="255" y="789"/>
                  </a:lnTo>
                  <a:lnTo>
                    <a:pt x="367" y="361"/>
                  </a:lnTo>
                  <a:lnTo>
                    <a:pt x="367" y="354"/>
                  </a:lnTo>
                  <a:lnTo>
                    <a:pt x="367" y="342"/>
                  </a:lnTo>
                  <a:lnTo>
                    <a:pt x="367" y="330"/>
                  </a:lnTo>
                  <a:lnTo>
                    <a:pt x="367" y="312"/>
                  </a:lnTo>
                  <a:lnTo>
                    <a:pt x="361" y="293"/>
                  </a:lnTo>
                  <a:lnTo>
                    <a:pt x="354" y="281"/>
                  </a:lnTo>
                  <a:lnTo>
                    <a:pt x="348" y="275"/>
                  </a:lnTo>
                  <a:lnTo>
                    <a:pt x="329" y="275"/>
                  </a:lnTo>
                  <a:lnTo>
                    <a:pt x="280" y="287"/>
                  </a:lnTo>
                  <a:lnTo>
                    <a:pt x="242" y="318"/>
                  </a:lnTo>
                  <a:lnTo>
                    <a:pt x="205" y="361"/>
                  </a:lnTo>
                  <a:lnTo>
                    <a:pt x="180" y="409"/>
                  </a:lnTo>
                  <a:lnTo>
                    <a:pt x="174" y="416"/>
                  </a:lnTo>
                  <a:lnTo>
                    <a:pt x="168" y="422"/>
                  </a:lnTo>
                  <a:lnTo>
                    <a:pt x="162" y="428"/>
                  </a:lnTo>
                  <a:lnTo>
                    <a:pt x="155" y="428"/>
                  </a:lnTo>
                  <a:lnTo>
                    <a:pt x="149" y="428"/>
                  </a:lnTo>
                  <a:lnTo>
                    <a:pt x="143" y="422"/>
                  </a:lnTo>
                  <a:lnTo>
                    <a:pt x="137" y="422"/>
                  </a:lnTo>
                  <a:lnTo>
                    <a:pt x="137" y="409"/>
                  </a:lnTo>
                  <a:lnTo>
                    <a:pt x="143" y="391"/>
                  </a:lnTo>
                  <a:lnTo>
                    <a:pt x="162" y="361"/>
                  </a:lnTo>
                  <a:lnTo>
                    <a:pt x="186" y="324"/>
                  </a:lnTo>
                  <a:lnTo>
                    <a:pt x="224" y="281"/>
                  </a:lnTo>
                  <a:lnTo>
                    <a:pt x="273" y="257"/>
                  </a:lnTo>
                  <a:lnTo>
                    <a:pt x="336" y="244"/>
                  </a:lnTo>
                  <a:close/>
                  <a:moveTo>
                    <a:pt x="454" y="0"/>
                  </a:moveTo>
                  <a:lnTo>
                    <a:pt x="466" y="0"/>
                  </a:lnTo>
                  <a:lnTo>
                    <a:pt x="479" y="6"/>
                  </a:lnTo>
                  <a:lnTo>
                    <a:pt x="491" y="18"/>
                  </a:lnTo>
                  <a:lnTo>
                    <a:pt x="497" y="30"/>
                  </a:lnTo>
                  <a:lnTo>
                    <a:pt x="497" y="42"/>
                  </a:lnTo>
                  <a:lnTo>
                    <a:pt x="497" y="42"/>
                  </a:lnTo>
                  <a:lnTo>
                    <a:pt x="491" y="61"/>
                  </a:lnTo>
                  <a:lnTo>
                    <a:pt x="485" y="73"/>
                  </a:lnTo>
                  <a:lnTo>
                    <a:pt x="466" y="91"/>
                  </a:lnTo>
                  <a:lnTo>
                    <a:pt x="454" y="98"/>
                  </a:lnTo>
                  <a:lnTo>
                    <a:pt x="435" y="104"/>
                  </a:lnTo>
                  <a:lnTo>
                    <a:pt x="417" y="98"/>
                  </a:lnTo>
                  <a:lnTo>
                    <a:pt x="404" y="91"/>
                  </a:lnTo>
                  <a:lnTo>
                    <a:pt x="398" y="79"/>
                  </a:lnTo>
                  <a:lnTo>
                    <a:pt x="392" y="67"/>
                  </a:lnTo>
                  <a:lnTo>
                    <a:pt x="392" y="55"/>
                  </a:lnTo>
                  <a:lnTo>
                    <a:pt x="392" y="36"/>
                  </a:lnTo>
                  <a:lnTo>
                    <a:pt x="410" y="18"/>
                  </a:lnTo>
                  <a:lnTo>
                    <a:pt x="429" y="0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897" y="3947"/>
              <a:ext cx="217" cy="397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0" y="0"/>
                </a:cxn>
                <a:cxn ang="0">
                  <a:pos x="193" y="6"/>
                </a:cxn>
                <a:cxn ang="0">
                  <a:pos x="205" y="18"/>
                </a:cxn>
                <a:cxn ang="0">
                  <a:pos x="211" y="30"/>
                </a:cxn>
                <a:cxn ang="0">
                  <a:pos x="217" y="42"/>
                </a:cxn>
                <a:cxn ang="0">
                  <a:pos x="211" y="55"/>
                </a:cxn>
                <a:cxn ang="0">
                  <a:pos x="211" y="61"/>
                </a:cxn>
                <a:cxn ang="0">
                  <a:pos x="211" y="67"/>
                </a:cxn>
                <a:cxn ang="0">
                  <a:pos x="205" y="67"/>
                </a:cxn>
                <a:cxn ang="0">
                  <a:pos x="205" y="67"/>
                </a:cxn>
                <a:cxn ang="0">
                  <a:pos x="43" y="385"/>
                </a:cxn>
                <a:cxn ang="0">
                  <a:pos x="43" y="397"/>
                </a:cxn>
                <a:cxn ang="0">
                  <a:pos x="37" y="397"/>
                </a:cxn>
                <a:cxn ang="0">
                  <a:pos x="31" y="397"/>
                </a:cxn>
                <a:cxn ang="0">
                  <a:pos x="31" y="397"/>
                </a:cxn>
                <a:cxn ang="0">
                  <a:pos x="18" y="397"/>
                </a:cxn>
                <a:cxn ang="0">
                  <a:pos x="12" y="391"/>
                </a:cxn>
                <a:cxn ang="0">
                  <a:pos x="0" y="38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373"/>
                </a:cxn>
                <a:cxn ang="0">
                  <a:pos x="0" y="367"/>
                </a:cxn>
                <a:cxn ang="0">
                  <a:pos x="124" y="30"/>
                </a:cxn>
                <a:cxn ang="0">
                  <a:pos x="124" y="24"/>
                </a:cxn>
                <a:cxn ang="0">
                  <a:pos x="130" y="18"/>
                </a:cxn>
                <a:cxn ang="0">
                  <a:pos x="137" y="6"/>
                </a:cxn>
                <a:cxn ang="0">
                  <a:pos x="149" y="0"/>
                </a:cxn>
                <a:cxn ang="0">
                  <a:pos x="168" y="0"/>
                </a:cxn>
              </a:cxnLst>
              <a:rect l="0" t="0" r="r" b="b"/>
              <a:pathLst>
                <a:path w="217" h="397">
                  <a:moveTo>
                    <a:pt x="168" y="0"/>
                  </a:moveTo>
                  <a:lnTo>
                    <a:pt x="180" y="0"/>
                  </a:lnTo>
                  <a:lnTo>
                    <a:pt x="193" y="6"/>
                  </a:lnTo>
                  <a:lnTo>
                    <a:pt x="205" y="18"/>
                  </a:lnTo>
                  <a:lnTo>
                    <a:pt x="211" y="30"/>
                  </a:lnTo>
                  <a:lnTo>
                    <a:pt x="217" y="42"/>
                  </a:lnTo>
                  <a:lnTo>
                    <a:pt x="211" y="55"/>
                  </a:lnTo>
                  <a:lnTo>
                    <a:pt x="211" y="61"/>
                  </a:lnTo>
                  <a:lnTo>
                    <a:pt x="211" y="67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43" y="385"/>
                  </a:lnTo>
                  <a:lnTo>
                    <a:pt x="43" y="397"/>
                  </a:lnTo>
                  <a:lnTo>
                    <a:pt x="37" y="397"/>
                  </a:lnTo>
                  <a:lnTo>
                    <a:pt x="31" y="397"/>
                  </a:lnTo>
                  <a:lnTo>
                    <a:pt x="31" y="397"/>
                  </a:lnTo>
                  <a:lnTo>
                    <a:pt x="18" y="397"/>
                  </a:lnTo>
                  <a:lnTo>
                    <a:pt x="12" y="391"/>
                  </a:lnTo>
                  <a:lnTo>
                    <a:pt x="0" y="385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124" y="30"/>
                  </a:lnTo>
                  <a:lnTo>
                    <a:pt x="124" y="24"/>
                  </a:lnTo>
                  <a:lnTo>
                    <a:pt x="130" y="18"/>
                  </a:lnTo>
                  <a:lnTo>
                    <a:pt x="137" y="6"/>
                  </a:lnTo>
                  <a:lnTo>
                    <a:pt x="149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6450" y="3274"/>
              <a:ext cx="373" cy="1572"/>
            </a:xfrm>
            <a:custGeom>
              <a:avLst/>
              <a:gdLst/>
              <a:ahLst/>
              <a:cxnLst>
                <a:cxn ang="0">
                  <a:pos x="373" y="789"/>
                </a:cxn>
                <a:cxn ang="0">
                  <a:pos x="373" y="789"/>
                </a:cxn>
                <a:cxn ang="0">
                  <a:pos x="373" y="789"/>
                </a:cxn>
                <a:cxn ang="0">
                  <a:pos x="373" y="789"/>
                </a:cxn>
                <a:cxn ang="0">
                  <a:pos x="19" y="0"/>
                </a:cxn>
                <a:cxn ang="0">
                  <a:pos x="38" y="12"/>
                </a:cxn>
                <a:cxn ang="0">
                  <a:pos x="69" y="37"/>
                </a:cxn>
                <a:cxn ang="0">
                  <a:pos x="112" y="79"/>
                </a:cxn>
                <a:cxn ang="0">
                  <a:pos x="162" y="134"/>
                </a:cxn>
                <a:cxn ang="0">
                  <a:pos x="218" y="208"/>
                </a:cxn>
                <a:cxn ang="0">
                  <a:pos x="268" y="300"/>
                </a:cxn>
                <a:cxn ang="0">
                  <a:pos x="317" y="434"/>
                </a:cxn>
                <a:cxn ang="0">
                  <a:pos x="355" y="563"/>
                </a:cxn>
                <a:cxn ang="0">
                  <a:pos x="367" y="685"/>
                </a:cxn>
                <a:cxn ang="0">
                  <a:pos x="373" y="789"/>
                </a:cxn>
                <a:cxn ang="0">
                  <a:pos x="361" y="930"/>
                </a:cxn>
                <a:cxn ang="0">
                  <a:pos x="330" y="1095"/>
                </a:cxn>
                <a:cxn ang="0">
                  <a:pos x="274" y="1266"/>
                </a:cxn>
                <a:cxn ang="0">
                  <a:pos x="218" y="1358"/>
                </a:cxn>
                <a:cxn ang="0">
                  <a:pos x="168" y="1431"/>
                </a:cxn>
                <a:cxn ang="0">
                  <a:pos x="112" y="1492"/>
                </a:cxn>
                <a:cxn ang="0">
                  <a:pos x="69" y="1535"/>
                </a:cxn>
                <a:cxn ang="0">
                  <a:pos x="38" y="1560"/>
                </a:cxn>
                <a:cxn ang="0">
                  <a:pos x="19" y="1572"/>
                </a:cxn>
                <a:cxn ang="0">
                  <a:pos x="6" y="1566"/>
                </a:cxn>
                <a:cxn ang="0">
                  <a:pos x="0" y="1560"/>
                </a:cxn>
                <a:cxn ang="0">
                  <a:pos x="0" y="1553"/>
                </a:cxn>
                <a:cxn ang="0">
                  <a:pos x="0" y="1553"/>
                </a:cxn>
                <a:cxn ang="0">
                  <a:pos x="0" y="1547"/>
                </a:cxn>
                <a:cxn ang="0">
                  <a:pos x="6" y="1541"/>
                </a:cxn>
                <a:cxn ang="0">
                  <a:pos x="13" y="1535"/>
                </a:cxn>
                <a:cxn ang="0">
                  <a:pos x="25" y="1529"/>
                </a:cxn>
                <a:cxn ang="0">
                  <a:pos x="112" y="1425"/>
                </a:cxn>
                <a:cxn ang="0">
                  <a:pos x="174" y="1309"/>
                </a:cxn>
                <a:cxn ang="0">
                  <a:pos x="224" y="1186"/>
                </a:cxn>
                <a:cxn ang="0">
                  <a:pos x="255" y="1052"/>
                </a:cxn>
                <a:cxn ang="0">
                  <a:pos x="274" y="923"/>
                </a:cxn>
                <a:cxn ang="0">
                  <a:pos x="280" y="789"/>
                </a:cxn>
                <a:cxn ang="0">
                  <a:pos x="268" y="599"/>
                </a:cxn>
                <a:cxn ang="0">
                  <a:pos x="237" y="434"/>
                </a:cxn>
                <a:cxn ang="0">
                  <a:pos x="187" y="287"/>
                </a:cxn>
                <a:cxn ang="0">
                  <a:pos x="118" y="159"/>
                </a:cxn>
                <a:cxn ang="0">
                  <a:pos x="31" y="55"/>
                </a:cxn>
                <a:cxn ang="0">
                  <a:pos x="19" y="43"/>
                </a:cxn>
                <a:cxn ang="0">
                  <a:pos x="6" y="37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9" y="0"/>
                </a:cxn>
              </a:cxnLst>
              <a:rect l="0" t="0" r="r" b="b"/>
              <a:pathLst>
                <a:path w="373" h="1572">
                  <a:moveTo>
                    <a:pt x="373" y="789"/>
                  </a:moveTo>
                  <a:lnTo>
                    <a:pt x="373" y="789"/>
                  </a:lnTo>
                  <a:lnTo>
                    <a:pt x="373" y="789"/>
                  </a:lnTo>
                  <a:lnTo>
                    <a:pt x="373" y="789"/>
                  </a:lnTo>
                  <a:close/>
                  <a:moveTo>
                    <a:pt x="19" y="0"/>
                  </a:moveTo>
                  <a:lnTo>
                    <a:pt x="38" y="12"/>
                  </a:lnTo>
                  <a:lnTo>
                    <a:pt x="69" y="37"/>
                  </a:lnTo>
                  <a:lnTo>
                    <a:pt x="112" y="79"/>
                  </a:lnTo>
                  <a:lnTo>
                    <a:pt x="162" y="134"/>
                  </a:lnTo>
                  <a:lnTo>
                    <a:pt x="218" y="208"/>
                  </a:lnTo>
                  <a:lnTo>
                    <a:pt x="268" y="300"/>
                  </a:lnTo>
                  <a:lnTo>
                    <a:pt x="317" y="434"/>
                  </a:lnTo>
                  <a:lnTo>
                    <a:pt x="355" y="563"/>
                  </a:lnTo>
                  <a:lnTo>
                    <a:pt x="367" y="685"/>
                  </a:lnTo>
                  <a:lnTo>
                    <a:pt x="373" y="789"/>
                  </a:lnTo>
                  <a:lnTo>
                    <a:pt x="361" y="930"/>
                  </a:lnTo>
                  <a:lnTo>
                    <a:pt x="330" y="1095"/>
                  </a:lnTo>
                  <a:lnTo>
                    <a:pt x="274" y="1266"/>
                  </a:lnTo>
                  <a:lnTo>
                    <a:pt x="218" y="1358"/>
                  </a:lnTo>
                  <a:lnTo>
                    <a:pt x="168" y="1431"/>
                  </a:lnTo>
                  <a:lnTo>
                    <a:pt x="112" y="1492"/>
                  </a:lnTo>
                  <a:lnTo>
                    <a:pt x="69" y="1535"/>
                  </a:lnTo>
                  <a:lnTo>
                    <a:pt x="38" y="1560"/>
                  </a:lnTo>
                  <a:lnTo>
                    <a:pt x="19" y="1572"/>
                  </a:lnTo>
                  <a:lnTo>
                    <a:pt x="6" y="1566"/>
                  </a:lnTo>
                  <a:lnTo>
                    <a:pt x="0" y="1560"/>
                  </a:lnTo>
                  <a:lnTo>
                    <a:pt x="0" y="1553"/>
                  </a:lnTo>
                  <a:lnTo>
                    <a:pt x="0" y="1553"/>
                  </a:lnTo>
                  <a:lnTo>
                    <a:pt x="0" y="1547"/>
                  </a:lnTo>
                  <a:lnTo>
                    <a:pt x="6" y="1541"/>
                  </a:lnTo>
                  <a:lnTo>
                    <a:pt x="13" y="1535"/>
                  </a:lnTo>
                  <a:lnTo>
                    <a:pt x="25" y="1529"/>
                  </a:lnTo>
                  <a:lnTo>
                    <a:pt x="112" y="1425"/>
                  </a:lnTo>
                  <a:lnTo>
                    <a:pt x="174" y="1309"/>
                  </a:lnTo>
                  <a:lnTo>
                    <a:pt x="224" y="1186"/>
                  </a:lnTo>
                  <a:lnTo>
                    <a:pt x="255" y="1052"/>
                  </a:lnTo>
                  <a:lnTo>
                    <a:pt x="274" y="923"/>
                  </a:lnTo>
                  <a:lnTo>
                    <a:pt x="280" y="789"/>
                  </a:lnTo>
                  <a:lnTo>
                    <a:pt x="268" y="599"/>
                  </a:lnTo>
                  <a:lnTo>
                    <a:pt x="237" y="434"/>
                  </a:lnTo>
                  <a:lnTo>
                    <a:pt x="187" y="287"/>
                  </a:lnTo>
                  <a:lnTo>
                    <a:pt x="118" y="159"/>
                  </a:lnTo>
                  <a:lnTo>
                    <a:pt x="31" y="55"/>
                  </a:lnTo>
                  <a:lnTo>
                    <a:pt x="19" y="43"/>
                  </a:lnTo>
                  <a:lnTo>
                    <a:pt x="6" y="37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7507" y="3879"/>
              <a:ext cx="1064" cy="361"/>
            </a:xfrm>
            <a:custGeom>
              <a:avLst/>
              <a:gdLst/>
              <a:ahLst/>
              <a:cxnLst>
                <a:cxn ang="0">
                  <a:pos x="56" y="300"/>
                </a:cxn>
                <a:cxn ang="0">
                  <a:pos x="1008" y="300"/>
                </a:cxn>
                <a:cxn ang="0">
                  <a:pos x="1020" y="300"/>
                </a:cxn>
                <a:cxn ang="0">
                  <a:pos x="1033" y="306"/>
                </a:cxn>
                <a:cxn ang="0">
                  <a:pos x="1045" y="306"/>
                </a:cxn>
                <a:cxn ang="0">
                  <a:pos x="1051" y="312"/>
                </a:cxn>
                <a:cxn ang="0">
                  <a:pos x="1057" y="318"/>
                </a:cxn>
                <a:cxn ang="0">
                  <a:pos x="1064" y="337"/>
                </a:cxn>
                <a:cxn ang="0">
                  <a:pos x="1057" y="349"/>
                </a:cxn>
                <a:cxn ang="0">
                  <a:pos x="1051" y="355"/>
                </a:cxn>
                <a:cxn ang="0">
                  <a:pos x="1045" y="361"/>
                </a:cxn>
                <a:cxn ang="0">
                  <a:pos x="1033" y="361"/>
                </a:cxn>
                <a:cxn ang="0">
                  <a:pos x="1020" y="361"/>
                </a:cxn>
                <a:cxn ang="0">
                  <a:pos x="1008" y="361"/>
                </a:cxn>
                <a:cxn ang="0">
                  <a:pos x="56" y="361"/>
                </a:cxn>
                <a:cxn ang="0">
                  <a:pos x="44" y="361"/>
                </a:cxn>
                <a:cxn ang="0">
                  <a:pos x="31" y="361"/>
                </a:cxn>
                <a:cxn ang="0">
                  <a:pos x="19" y="361"/>
                </a:cxn>
                <a:cxn ang="0">
                  <a:pos x="13" y="355"/>
                </a:cxn>
                <a:cxn ang="0">
                  <a:pos x="7" y="349"/>
                </a:cxn>
                <a:cxn ang="0">
                  <a:pos x="0" y="337"/>
                </a:cxn>
                <a:cxn ang="0">
                  <a:pos x="7" y="318"/>
                </a:cxn>
                <a:cxn ang="0">
                  <a:pos x="13" y="312"/>
                </a:cxn>
                <a:cxn ang="0">
                  <a:pos x="19" y="306"/>
                </a:cxn>
                <a:cxn ang="0">
                  <a:pos x="31" y="306"/>
                </a:cxn>
                <a:cxn ang="0">
                  <a:pos x="44" y="300"/>
                </a:cxn>
                <a:cxn ang="0">
                  <a:pos x="56" y="300"/>
                </a:cxn>
                <a:cxn ang="0">
                  <a:pos x="5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3" y="0"/>
                </a:cxn>
                <a:cxn ang="0">
                  <a:pos x="1045" y="0"/>
                </a:cxn>
                <a:cxn ang="0">
                  <a:pos x="1051" y="6"/>
                </a:cxn>
                <a:cxn ang="0">
                  <a:pos x="1057" y="19"/>
                </a:cxn>
                <a:cxn ang="0">
                  <a:pos x="1064" y="31"/>
                </a:cxn>
                <a:cxn ang="0">
                  <a:pos x="1057" y="43"/>
                </a:cxn>
                <a:cxn ang="0">
                  <a:pos x="1051" y="49"/>
                </a:cxn>
                <a:cxn ang="0">
                  <a:pos x="1045" y="55"/>
                </a:cxn>
                <a:cxn ang="0">
                  <a:pos x="1033" y="62"/>
                </a:cxn>
                <a:cxn ang="0">
                  <a:pos x="1020" y="62"/>
                </a:cxn>
                <a:cxn ang="0">
                  <a:pos x="1008" y="62"/>
                </a:cxn>
                <a:cxn ang="0">
                  <a:pos x="56" y="62"/>
                </a:cxn>
                <a:cxn ang="0">
                  <a:pos x="44" y="62"/>
                </a:cxn>
                <a:cxn ang="0">
                  <a:pos x="31" y="62"/>
                </a:cxn>
                <a:cxn ang="0">
                  <a:pos x="19" y="55"/>
                </a:cxn>
                <a:cxn ang="0">
                  <a:pos x="13" y="49"/>
                </a:cxn>
                <a:cxn ang="0">
                  <a:pos x="7" y="43"/>
                </a:cxn>
                <a:cxn ang="0">
                  <a:pos x="0" y="31"/>
                </a:cxn>
                <a:cxn ang="0">
                  <a:pos x="7" y="19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44" y="0"/>
                </a:cxn>
                <a:cxn ang="0">
                  <a:pos x="56" y="0"/>
                </a:cxn>
              </a:cxnLst>
              <a:rect l="0" t="0" r="r" b="b"/>
              <a:pathLst>
                <a:path w="1064" h="361">
                  <a:moveTo>
                    <a:pt x="56" y="300"/>
                  </a:moveTo>
                  <a:lnTo>
                    <a:pt x="1008" y="300"/>
                  </a:lnTo>
                  <a:lnTo>
                    <a:pt x="1020" y="300"/>
                  </a:lnTo>
                  <a:lnTo>
                    <a:pt x="1033" y="306"/>
                  </a:lnTo>
                  <a:lnTo>
                    <a:pt x="1045" y="306"/>
                  </a:lnTo>
                  <a:lnTo>
                    <a:pt x="1051" y="312"/>
                  </a:lnTo>
                  <a:lnTo>
                    <a:pt x="1057" y="318"/>
                  </a:lnTo>
                  <a:lnTo>
                    <a:pt x="1064" y="337"/>
                  </a:lnTo>
                  <a:lnTo>
                    <a:pt x="1057" y="349"/>
                  </a:lnTo>
                  <a:lnTo>
                    <a:pt x="1051" y="355"/>
                  </a:lnTo>
                  <a:lnTo>
                    <a:pt x="1045" y="361"/>
                  </a:lnTo>
                  <a:lnTo>
                    <a:pt x="1033" y="361"/>
                  </a:lnTo>
                  <a:lnTo>
                    <a:pt x="1020" y="361"/>
                  </a:lnTo>
                  <a:lnTo>
                    <a:pt x="1008" y="361"/>
                  </a:lnTo>
                  <a:lnTo>
                    <a:pt x="56" y="361"/>
                  </a:lnTo>
                  <a:lnTo>
                    <a:pt x="44" y="361"/>
                  </a:lnTo>
                  <a:lnTo>
                    <a:pt x="31" y="361"/>
                  </a:lnTo>
                  <a:lnTo>
                    <a:pt x="19" y="361"/>
                  </a:lnTo>
                  <a:lnTo>
                    <a:pt x="13" y="355"/>
                  </a:lnTo>
                  <a:lnTo>
                    <a:pt x="7" y="349"/>
                  </a:lnTo>
                  <a:lnTo>
                    <a:pt x="0" y="337"/>
                  </a:lnTo>
                  <a:lnTo>
                    <a:pt x="7" y="318"/>
                  </a:lnTo>
                  <a:lnTo>
                    <a:pt x="13" y="312"/>
                  </a:lnTo>
                  <a:lnTo>
                    <a:pt x="19" y="306"/>
                  </a:lnTo>
                  <a:lnTo>
                    <a:pt x="31" y="306"/>
                  </a:lnTo>
                  <a:lnTo>
                    <a:pt x="44" y="300"/>
                  </a:lnTo>
                  <a:lnTo>
                    <a:pt x="56" y="300"/>
                  </a:lnTo>
                  <a:close/>
                  <a:moveTo>
                    <a:pt x="56" y="0"/>
                  </a:moveTo>
                  <a:lnTo>
                    <a:pt x="1008" y="0"/>
                  </a:lnTo>
                  <a:lnTo>
                    <a:pt x="1020" y="0"/>
                  </a:lnTo>
                  <a:lnTo>
                    <a:pt x="1033" y="0"/>
                  </a:lnTo>
                  <a:lnTo>
                    <a:pt x="1045" y="0"/>
                  </a:lnTo>
                  <a:lnTo>
                    <a:pt x="1051" y="6"/>
                  </a:lnTo>
                  <a:lnTo>
                    <a:pt x="1057" y="19"/>
                  </a:lnTo>
                  <a:lnTo>
                    <a:pt x="1064" y="31"/>
                  </a:lnTo>
                  <a:lnTo>
                    <a:pt x="1057" y="43"/>
                  </a:lnTo>
                  <a:lnTo>
                    <a:pt x="1051" y="49"/>
                  </a:lnTo>
                  <a:lnTo>
                    <a:pt x="1045" y="55"/>
                  </a:lnTo>
                  <a:lnTo>
                    <a:pt x="1033" y="62"/>
                  </a:lnTo>
                  <a:lnTo>
                    <a:pt x="1020" y="62"/>
                  </a:lnTo>
                  <a:lnTo>
                    <a:pt x="1008" y="62"/>
                  </a:lnTo>
                  <a:lnTo>
                    <a:pt x="56" y="62"/>
                  </a:lnTo>
                  <a:lnTo>
                    <a:pt x="44" y="62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3" y="49"/>
                  </a:lnTo>
                  <a:lnTo>
                    <a:pt x="7" y="43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9168" y="3390"/>
              <a:ext cx="1038" cy="10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07" y="0"/>
                </a:cxn>
                <a:cxn ang="0">
                  <a:pos x="1038" y="355"/>
                </a:cxn>
                <a:cxn ang="0">
                  <a:pos x="994" y="355"/>
                </a:cxn>
                <a:cxn ang="0">
                  <a:pos x="982" y="245"/>
                </a:cxn>
                <a:cxn ang="0">
                  <a:pos x="963" y="165"/>
                </a:cxn>
                <a:cxn ang="0">
                  <a:pos x="932" y="104"/>
                </a:cxn>
                <a:cxn ang="0">
                  <a:pos x="883" y="73"/>
                </a:cxn>
                <a:cxn ang="0">
                  <a:pos x="814" y="55"/>
                </a:cxn>
                <a:cxn ang="0">
                  <a:pos x="708" y="49"/>
                </a:cxn>
                <a:cxn ang="0">
                  <a:pos x="684" y="49"/>
                </a:cxn>
                <a:cxn ang="0">
                  <a:pos x="659" y="49"/>
                </a:cxn>
                <a:cxn ang="0">
                  <a:pos x="634" y="49"/>
                </a:cxn>
                <a:cxn ang="0">
                  <a:pos x="615" y="55"/>
                </a:cxn>
                <a:cxn ang="0">
                  <a:pos x="603" y="61"/>
                </a:cxn>
                <a:cxn ang="0">
                  <a:pos x="597" y="67"/>
                </a:cxn>
                <a:cxn ang="0">
                  <a:pos x="590" y="80"/>
                </a:cxn>
                <a:cxn ang="0">
                  <a:pos x="590" y="98"/>
                </a:cxn>
                <a:cxn ang="0">
                  <a:pos x="590" y="116"/>
                </a:cxn>
                <a:cxn ang="0">
                  <a:pos x="590" y="936"/>
                </a:cxn>
                <a:cxn ang="0">
                  <a:pos x="590" y="966"/>
                </a:cxn>
                <a:cxn ang="0">
                  <a:pos x="603" y="985"/>
                </a:cxn>
                <a:cxn ang="0">
                  <a:pos x="628" y="1003"/>
                </a:cxn>
                <a:cxn ang="0">
                  <a:pos x="677" y="1009"/>
                </a:cxn>
                <a:cxn ang="0">
                  <a:pos x="758" y="1015"/>
                </a:cxn>
                <a:cxn ang="0">
                  <a:pos x="820" y="1015"/>
                </a:cxn>
                <a:cxn ang="0">
                  <a:pos x="820" y="1064"/>
                </a:cxn>
                <a:cxn ang="0">
                  <a:pos x="758" y="1058"/>
                </a:cxn>
                <a:cxn ang="0">
                  <a:pos x="671" y="1058"/>
                </a:cxn>
                <a:cxn ang="0">
                  <a:pos x="584" y="1058"/>
                </a:cxn>
                <a:cxn ang="0">
                  <a:pos x="516" y="1058"/>
                </a:cxn>
                <a:cxn ang="0">
                  <a:pos x="447" y="1058"/>
                </a:cxn>
                <a:cxn ang="0">
                  <a:pos x="366" y="1058"/>
                </a:cxn>
                <a:cxn ang="0">
                  <a:pos x="279" y="1058"/>
                </a:cxn>
                <a:cxn ang="0">
                  <a:pos x="217" y="1064"/>
                </a:cxn>
                <a:cxn ang="0">
                  <a:pos x="217" y="1015"/>
                </a:cxn>
                <a:cxn ang="0">
                  <a:pos x="279" y="1015"/>
                </a:cxn>
                <a:cxn ang="0">
                  <a:pos x="360" y="1009"/>
                </a:cxn>
                <a:cxn ang="0">
                  <a:pos x="410" y="1003"/>
                </a:cxn>
                <a:cxn ang="0">
                  <a:pos x="435" y="985"/>
                </a:cxn>
                <a:cxn ang="0">
                  <a:pos x="447" y="966"/>
                </a:cxn>
                <a:cxn ang="0">
                  <a:pos x="447" y="936"/>
                </a:cxn>
                <a:cxn ang="0">
                  <a:pos x="447" y="116"/>
                </a:cxn>
                <a:cxn ang="0">
                  <a:pos x="447" y="92"/>
                </a:cxn>
                <a:cxn ang="0">
                  <a:pos x="447" y="80"/>
                </a:cxn>
                <a:cxn ang="0">
                  <a:pos x="441" y="67"/>
                </a:cxn>
                <a:cxn ang="0">
                  <a:pos x="429" y="61"/>
                </a:cxn>
                <a:cxn ang="0">
                  <a:pos x="416" y="55"/>
                </a:cxn>
                <a:cxn ang="0">
                  <a:pos x="398" y="49"/>
                </a:cxn>
                <a:cxn ang="0">
                  <a:pos x="373" y="49"/>
                </a:cxn>
                <a:cxn ang="0">
                  <a:pos x="348" y="49"/>
                </a:cxn>
                <a:cxn ang="0">
                  <a:pos x="329" y="49"/>
                </a:cxn>
                <a:cxn ang="0">
                  <a:pos x="223" y="55"/>
                </a:cxn>
                <a:cxn ang="0">
                  <a:pos x="149" y="73"/>
                </a:cxn>
                <a:cxn ang="0">
                  <a:pos x="99" y="104"/>
                </a:cxn>
                <a:cxn ang="0">
                  <a:pos x="74" y="165"/>
                </a:cxn>
                <a:cxn ang="0">
                  <a:pos x="56" y="245"/>
                </a:cxn>
                <a:cxn ang="0">
                  <a:pos x="43" y="355"/>
                </a:cxn>
                <a:cxn ang="0">
                  <a:pos x="0" y="355"/>
                </a:cxn>
                <a:cxn ang="0">
                  <a:pos x="31" y="0"/>
                </a:cxn>
              </a:cxnLst>
              <a:rect l="0" t="0" r="r" b="b"/>
              <a:pathLst>
                <a:path w="1038" h="1064">
                  <a:moveTo>
                    <a:pt x="31" y="0"/>
                  </a:moveTo>
                  <a:lnTo>
                    <a:pt x="1007" y="0"/>
                  </a:lnTo>
                  <a:lnTo>
                    <a:pt x="1038" y="355"/>
                  </a:lnTo>
                  <a:lnTo>
                    <a:pt x="994" y="355"/>
                  </a:lnTo>
                  <a:lnTo>
                    <a:pt x="982" y="245"/>
                  </a:lnTo>
                  <a:lnTo>
                    <a:pt x="963" y="165"/>
                  </a:lnTo>
                  <a:lnTo>
                    <a:pt x="932" y="104"/>
                  </a:lnTo>
                  <a:lnTo>
                    <a:pt x="883" y="73"/>
                  </a:lnTo>
                  <a:lnTo>
                    <a:pt x="814" y="55"/>
                  </a:lnTo>
                  <a:lnTo>
                    <a:pt x="708" y="49"/>
                  </a:lnTo>
                  <a:lnTo>
                    <a:pt x="684" y="49"/>
                  </a:lnTo>
                  <a:lnTo>
                    <a:pt x="659" y="49"/>
                  </a:lnTo>
                  <a:lnTo>
                    <a:pt x="634" y="49"/>
                  </a:lnTo>
                  <a:lnTo>
                    <a:pt x="615" y="55"/>
                  </a:lnTo>
                  <a:lnTo>
                    <a:pt x="603" y="61"/>
                  </a:lnTo>
                  <a:lnTo>
                    <a:pt x="597" y="67"/>
                  </a:lnTo>
                  <a:lnTo>
                    <a:pt x="590" y="80"/>
                  </a:lnTo>
                  <a:lnTo>
                    <a:pt x="590" y="98"/>
                  </a:lnTo>
                  <a:lnTo>
                    <a:pt x="590" y="116"/>
                  </a:lnTo>
                  <a:lnTo>
                    <a:pt x="590" y="936"/>
                  </a:lnTo>
                  <a:lnTo>
                    <a:pt x="590" y="966"/>
                  </a:lnTo>
                  <a:lnTo>
                    <a:pt x="603" y="985"/>
                  </a:lnTo>
                  <a:lnTo>
                    <a:pt x="628" y="1003"/>
                  </a:lnTo>
                  <a:lnTo>
                    <a:pt x="677" y="1009"/>
                  </a:lnTo>
                  <a:lnTo>
                    <a:pt x="758" y="1015"/>
                  </a:lnTo>
                  <a:lnTo>
                    <a:pt x="820" y="1015"/>
                  </a:lnTo>
                  <a:lnTo>
                    <a:pt x="820" y="1064"/>
                  </a:lnTo>
                  <a:lnTo>
                    <a:pt x="758" y="1058"/>
                  </a:lnTo>
                  <a:lnTo>
                    <a:pt x="671" y="1058"/>
                  </a:lnTo>
                  <a:lnTo>
                    <a:pt x="584" y="1058"/>
                  </a:lnTo>
                  <a:lnTo>
                    <a:pt x="516" y="1058"/>
                  </a:lnTo>
                  <a:lnTo>
                    <a:pt x="447" y="1058"/>
                  </a:lnTo>
                  <a:lnTo>
                    <a:pt x="366" y="1058"/>
                  </a:lnTo>
                  <a:lnTo>
                    <a:pt x="279" y="1058"/>
                  </a:lnTo>
                  <a:lnTo>
                    <a:pt x="217" y="1064"/>
                  </a:lnTo>
                  <a:lnTo>
                    <a:pt x="217" y="1015"/>
                  </a:lnTo>
                  <a:lnTo>
                    <a:pt x="279" y="1015"/>
                  </a:lnTo>
                  <a:lnTo>
                    <a:pt x="360" y="1009"/>
                  </a:lnTo>
                  <a:lnTo>
                    <a:pt x="410" y="1003"/>
                  </a:lnTo>
                  <a:lnTo>
                    <a:pt x="435" y="985"/>
                  </a:lnTo>
                  <a:lnTo>
                    <a:pt x="447" y="966"/>
                  </a:lnTo>
                  <a:lnTo>
                    <a:pt x="447" y="936"/>
                  </a:lnTo>
                  <a:lnTo>
                    <a:pt x="447" y="116"/>
                  </a:lnTo>
                  <a:lnTo>
                    <a:pt x="447" y="92"/>
                  </a:lnTo>
                  <a:lnTo>
                    <a:pt x="447" y="80"/>
                  </a:lnTo>
                  <a:lnTo>
                    <a:pt x="441" y="67"/>
                  </a:lnTo>
                  <a:lnTo>
                    <a:pt x="429" y="61"/>
                  </a:lnTo>
                  <a:lnTo>
                    <a:pt x="416" y="55"/>
                  </a:lnTo>
                  <a:lnTo>
                    <a:pt x="398" y="49"/>
                  </a:lnTo>
                  <a:lnTo>
                    <a:pt x="373" y="49"/>
                  </a:lnTo>
                  <a:lnTo>
                    <a:pt x="348" y="49"/>
                  </a:lnTo>
                  <a:lnTo>
                    <a:pt x="329" y="49"/>
                  </a:lnTo>
                  <a:lnTo>
                    <a:pt x="223" y="55"/>
                  </a:lnTo>
                  <a:lnTo>
                    <a:pt x="149" y="73"/>
                  </a:lnTo>
                  <a:lnTo>
                    <a:pt x="99" y="104"/>
                  </a:lnTo>
                  <a:lnTo>
                    <a:pt x="74" y="165"/>
                  </a:lnTo>
                  <a:lnTo>
                    <a:pt x="56" y="245"/>
                  </a:lnTo>
                  <a:lnTo>
                    <a:pt x="43" y="355"/>
                  </a:lnTo>
                  <a:lnTo>
                    <a:pt x="0" y="35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0175" y="3757"/>
              <a:ext cx="535" cy="697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177"/>
                </a:cxn>
                <a:cxn ang="0">
                  <a:pos x="224" y="177"/>
                </a:cxn>
                <a:cxn ang="0">
                  <a:pos x="224" y="177"/>
                </a:cxn>
                <a:cxn ang="0">
                  <a:pos x="224" y="177"/>
                </a:cxn>
                <a:cxn ang="0">
                  <a:pos x="236" y="135"/>
                </a:cxn>
                <a:cxn ang="0">
                  <a:pos x="267" y="86"/>
                </a:cxn>
                <a:cxn ang="0">
                  <a:pos x="305" y="43"/>
                </a:cxn>
                <a:cxn ang="0">
                  <a:pos x="354" y="12"/>
                </a:cxn>
                <a:cxn ang="0">
                  <a:pos x="417" y="0"/>
                </a:cxn>
                <a:cxn ang="0">
                  <a:pos x="479" y="18"/>
                </a:cxn>
                <a:cxn ang="0">
                  <a:pos x="522" y="49"/>
                </a:cxn>
                <a:cxn ang="0">
                  <a:pos x="535" y="98"/>
                </a:cxn>
                <a:cxn ang="0">
                  <a:pos x="535" y="122"/>
                </a:cxn>
                <a:cxn ang="0">
                  <a:pos x="522" y="141"/>
                </a:cxn>
                <a:cxn ang="0">
                  <a:pos x="510" y="153"/>
                </a:cxn>
                <a:cxn ang="0">
                  <a:pos x="497" y="159"/>
                </a:cxn>
                <a:cxn ang="0">
                  <a:pos x="485" y="165"/>
                </a:cxn>
                <a:cxn ang="0">
                  <a:pos x="466" y="165"/>
                </a:cxn>
                <a:cxn ang="0">
                  <a:pos x="448" y="165"/>
                </a:cxn>
                <a:cxn ang="0">
                  <a:pos x="435" y="159"/>
                </a:cxn>
                <a:cxn ang="0">
                  <a:pos x="417" y="153"/>
                </a:cxn>
                <a:cxn ang="0">
                  <a:pos x="410" y="135"/>
                </a:cxn>
                <a:cxn ang="0">
                  <a:pos x="404" y="122"/>
                </a:cxn>
                <a:cxn ang="0">
                  <a:pos x="398" y="98"/>
                </a:cxn>
                <a:cxn ang="0">
                  <a:pos x="404" y="80"/>
                </a:cxn>
                <a:cxn ang="0">
                  <a:pos x="410" y="67"/>
                </a:cxn>
                <a:cxn ang="0">
                  <a:pos x="417" y="55"/>
                </a:cxn>
                <a:cxn ang="0">
                  <a:pos x="423" y="49"/>
                </a:cxn>
                <a:cxn ang="0">
                  <a:pos x="429" y="43"/>
                </a:cxn>
                <a:cxn ang="0">
                  <a:pos x="435" y="37"/>
                </a:cxn>
                <a:cxn ang="0">
                  <a:pos x="429" y="37"/>
                </a:cxn>
                <a:cxn ang="0">
                  <a:pos x="417" y="37"/>
                </a:cxn>
                <a:cxn ang="0">
                  <a:pos x="354" y="55"/>
                </a:cxn>
                <a:cxn ang="0">
                  <a:pos x="298" y="98"/>
                </a:cxn>
                <a:cxn ang="0">
                  <a:pos x="261" y="159"/>
                </a:cxn>
                <a:cxn ang="0">
                  <a:pos x="236" y="245"/>
                </a:cxn>
                <a:cxn ang="0">
                  <a:pos x="230" y="330"/>
                </a:cxn>
                <a:cxn ang="0">
                  <a:pos x="230" y="569"/>
                </a:cxn>
                <a:cxn ang="0">
                  <a:pos x="230" y="606"/>
                </a:cxn>
                <a:cxn ang="0">
                  <a:pos x="249" y="630"/>
                </a:cxn>
                <a:cxn ang="0">
                  <a:pos x="280" y="642"/>
                </a:cxn>
                <a:cxn ang="0">
                  <a:pos x="348" y="648"/>
                </a:cxn>
                <a:cxn ang="0">
                  <a:pos x="385" y="648"/>
                </a:cxn>
                <a:cxn ang="0">
                  <a:pos x="385" y="697"/>
                </a:cxn>
                <a:cxn ang="0">
                  <a:pos x="286" y="691"/>
                </a:cxn>
                <a:cxn ang="0">
                  <a:pos x="180" y="691"/>
                </a:cxn>
                <a:cxn ang="0">
                  <a:pos x="130" y="691"/>
                </a:cxn>
                <a:cxn ang="0">
                  <a:pos x="68" y="691"/>
                </a:cxn>
                <a:cxn ang="0">
                  <a:pos x="0" y="697"/>
                </a:cxn>
                <a:cxn ang="0">
                  <a:pos x="0" y="648"/>
                </a:cxn>
                <a:cxn ang="0">
                  <a:pos x="62" y="642"/>
                </a:cxn>
                <a:cxn ang="0">
                  <a:pos x="99" y="636"/>
                </a:cxn>
                <a:cxn ang="0">
                  <a:pos x="118" y="618"/>
                </a:cxn>
                <a:cxn ang="0">
                  <a:pos x="124" y="575"/>
                </a:cxn>
                <a:cxn ang="0">
                  <a:pos x="124" y="153"/>
                </a:cxn>
                <a:cxn ang="0">
                  <a:pos x="118" y="110"/>
                </a:cxn>
                <a:cxn ang="0">
                  <a:pos x="106" y="86"/>
                </a:cxn>
                <a:cxn ang="0">
                  <a:pos x="68" y="73"/>
                </a:cxn>
                <a:cxn ang="0">
                  <a:pos x="0" y="67"/>
                </a:cxn>
                <a:cxn ang="0">
                  <a:pos x="0" y="18"/>
                </a:cxn>
                <a:cxn ang="0">
                  <a:pos x="224" y="0"/>
                </a:cxn>
              </a:cxnLst>
              <a:rect l="0" t="0" r="r" b="b"/>
              <a:pathLst>
                <a:path w="535" h="697">
                  <a:moveTo>
                    <a:pt x="224" y="0"/>
                  </a:moveTo>
                  <a:lnTo>
                    <a:pt x="224" y="177"/>
                  </a:lnTo>
                  <a:lnTo>
                    <a:pt x="224" y="177"/>
                  </a:lnTo>
                  <a:lnTo>
                    <a:pt x="224" y="177"/>
                  </a:lnTo>
                  <a:lnTo>
                    <a:pt x="224" y="177"/>
                  </a:lnTo>
                  <a:lnTo>
                    <a:pt x="236" y="135"/>
                  </a:lnTo>
                  <a:lnTo>
                    <a:pt x="267" y="86"/>
                  </a:lnTo>
                  <a:lnTo>
                    <a:pt x="305" y="43"/>
                  </a:lnTo>
                  <a:lnTo>
                    <a:pt x="354" y="12"/>
                  </a:lnTo>
                  <a:lnTo>
                    <a:pt x="417" y="0"/>
                  </a:lnTo>
                  <a:lnTo>
                    <a:pt x="479" y="18"/>
                  </a:lnTo>
                  <a:lnTo>
                    <a:pt x="522" y="49"/>
                  </a:lnTo>
                  <a:lnTo>
                    <a:pt x="535" y="98"/>
                  </a:lnTo>
                  <a:lnTo>
                    <a:pt x="535" y="122"/>
                  </a:lnTo>
                  <a:lnTo>
                    <a:pt x="522" y="141"/>
                  </a:lnTo>
                  <a:lnTo>
                    <a:pt x="510" y="153"/>
                  </a:lnTo>
                  <a:lnTo>
                    <a:pt x="497" y="159"/>
                  </a:lnTo>
                  <a:lnTo>
                    <a:pt x="485" y="165"/>
                  </a:lnTo>
                  <a:lnTo>
                    <a:pt x="466" y="165"/>
                  </a:lnTo>
                  <a:lnTo>
                    <a:pt x="448" y="165"/>
                  </a:lnTo>
                  <a:lnTo>
                    <a:pt x="435" y="159"/>
                  </a:lnTo>
                  <a:lnTo>
                    <a:pt x="417" y="153"/>
                  </a:lnTo>
                  <a:lnTo>
                    <a:pt x="410" y="135"/>
                  </a:lnTo>
                  <a:lnTo>
                    <a:pt x="404" y="122"/>
                  </a:lnTo>
                  <a:lnTo>
                    <a:pt x="398" y="98"/>
                  </a:lnTo>
                  <a:lnTo>
                    <a:pt x="404" y="80"/>
                  </a:lnTo>
                  <a:lnTo>
                    <a:pt x="410" y="67"/>
                  </a:lnTo>
                  <a:lnTo>
                    <a:pt x="417" y="55"/>
                  </a:lnTo>
                  <a:lnTo>
                    <a:pt x="423" y="49"/>
                  </a:lnTo>
                  <a:lnTo>
                    <a:pt x="429" y="43"/>
                  </a:lnTo>
                  <a:lnTo>
                    <a:pt x="435" y="37"/>
                  </a:lnTo>
                  <a:lnTo>
                    <a:pt x="429" y="37"/>
                  </a:lnTo>
                  <a:lnTo>
                    <a:pt x="417" y="37"/>
                  </a:lnTo>
                  <a:lnTo>
                    <a:pt x="354" y="55"/>
                  </a:lnTo>
                  <a:lnTo>
                    <a:pt x="298" y="98"/>
                  </a:lnTo>
                  <a:lnTo>
                    <a:pt x="261" y="159"/>
                  </a:lnTo>
                  <a:lnTo>
                    <a:pt x="236" y="245"/>
                  </a:lnTo>
                  <a:lnTo>
                    <a:pt x="230" y="330"/>
                  </a:lnTo>
                  <a:lnTo>
                    <a:pt x="230" y="569"/>
                  </a:lnTo>
                  <a:lnTo>
                    <a:pt x="230" y="606"/>
                  </a:lnTo>
                  <a:lnTo>
                    <a:pt x="249" y="630"/>
                  </a:lnTo>
                  <a:lnTo>
                    <a:pt x="280" y="642"/>
                  </a:lnTo>
                  <a:lnTo>
                    <a:pt x="348" y="648"/>
                  </a:lnTo>
                  <a:lnTo>
                    <a:pt x="385" y="648"/>
                  </a:lnTo>
                  <a:lnTo>
                    <a:pt x="385" y="697"/>
                  </a:lnTo>
                  <a:lnTo>
                    <a:pt x="286" y="691"/>
                  </a:lnTo>
                  <a:lnTo>
                    <a:pt x="180" y="691"/>
                  </a:lnTo>
                  <a:lnTo>
                    <a:pt x="130" y="691"/>
                  </a:lnTo>
                  <a:lnTo>
                    <a:pt x="68" y="691"/>
                  </a:lnTo>
                  <a:lnTo>
                    <a:pt x="0" y="697"/>
                  </a:lnTo>
                  <a:lnTo>
                    <a:pt x="0" y="648"/>
                  </a:lnTo>
                  <a:lnTo>
                    <a:pt x="62" y="642"/>
                  </a:lnTo>
                  <a:lnTo>
                    <a:pt x="99" y="636"/>
                  </a:lnTo>
                  <a:lnTo>
                    <a:pt x="118" y="618"/>
                  </a:lnTo>
                  <a:lnTo>
                    <a:pt x="124" y="575"/>
                  </a:lnTo>
                  <a:lnTo>
                    <a:pt x="124" y="153"/>
                  </a:lnTo>
                  <a:lnTo>
                    <a:pt x="118" y="110"/>
                  </a:lnTo>
                  <a:lnTo>
                    <a:pt x="106" y="86"/>
                  </a:lnTo>
                  <a:lnTo>
                    <a:pt x="68" y="73"/>
                  </a:lnTo>
                  <a:lnTo>
                    <a:pt x="0" y="67"/>
                  </a:lnTo>
                  <a:lnTo>
                    <a:pt x="0" y="18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0791" y="3922"/>
              <a:ext cx="988" cy="814"/>
            </a:xfrm>
            <a:custGeom>
              <a:avLst/>
              <a:gdLst/>
              <a:ahLst/>
              <a:cxnLst>
                <a:cxn ang="0">
                  <a:pos x="410" y="6"/>
                </a:cxn>
                <a:cxn ang="0">
                  <a:pos x="447" y="37"/>
                </a:cxn>
                <a:cxn ang="0">
                  <a:pos x="453" y="74"/>
                </a:cxn>
                <a:cxn ang="0">
                  <a:pos x="435" y="208"/>
                </a:cxn>
                <a:cxn ang="0">
                  <a:pos x="391" y="379"/>
                </a:cxn>
                <a:cxn ang="0">
                  <a:pos x="795" y="184"/>
                </a:cxn>
                <a:cxn ang="0">
                  <a:pos x="851" y="49"/>
                </a:cxn>
                <a:cxn ang="0">
                  <a:pos x="882" y="19"/>
                </a:cxn>
                <a:cxn ang="0">
                  <a:pos x="932" y="0"/>
                </a:cxn>
                <a:cxn ang="0">
                  <a:pos x="951" y="12"/>
                </a:cxn>
                <a:cxn ang="0">
                  <a:pos x="945" y="25"/>
                </a:cxn>
                <a:cxn ang="0">
                  <a:pos x="802" y="465"/>
                </a:cxn>
                <a:cxn ang="0">
                  <a:pos x="764" y="673"/>
                </a:cxn>
                <a:cxn ang="0">
                  <a:pos x="771" y="722"/>
                </a:cxn>
                <a:cxn ang="0">
                  <a:pos x="814" y="746"/>
                </a:cxn>
                <a:cxn ang="0">
                  <a:pos x="845" y="746"/>
                </a:cxn>
                <a:cxn ang="0">
                  <a:pos x="882" y="734"/>
                </a:cxn>
                <a:cxn ang="0">
                  <a:pos x="895" y="710"/>
                </a:cxn>
                <a:cxn ang="0">
                  <a:pos x="945" y="679"/>
                </a:cxn>
                <a:cxn ang="0">
                  <a:pos x="988" y="673"/>
                </a:cxn>
                <a:cxn ang="0">
                  <a:pos x="951" y="740"/>
                </a:cxn>
                <a:cxn ang="0">
                  <a:pos x="739" y="814"/>
                </a:cxn>
                <a:cxn ang="0">
                  <a:pos x="677" y="795"/>
                </a:cxn>
                <a:cxn ang="0">
                  <a:pos x="659" y="753"/>
                </a:cxn>
                <a:cxn ang="0">
                  <a:pos x="665" y="667"/>
                </a:cxn>
                <a:cxn ang="0">
                  <a:pos x="696" y="514"/>
                </a:cxn>
                <a:cxn ang="0">
                  <a:pos x="684" y="447"/>
                </a:cxn>
                <a:cxn ang="0">
                  <a:pos x="373" y="447"/>
                </a:cxn>
                <a:cxn ang="0">
                  <a:pos x="298" y="673"/>
                </a:cxn>
                <a:cxn ang="0">
                  <a:pos x="261" y="759"/>
                </a:cxn>
                <a:cxn ang="0">
                  <a:pos x="205" y="795"/>
                </a:cxn>
                <a:cxn ang="0">
                  <a:pos x="167" y="801"/>
                </a:cxn>
                <a:cxn ang="0">
                  <a:pos x="161" y="789"/>
                </a:cxn>
                <a:cxn ang="0">
                  <a:pos x="174" y="771"/>
                </a:cxn>
                <a:cxn ang="0">
                  <a:pos x="286" y="447"/>
                </a:cxn>
                <a:cxn ang="0">
                  <a:pos x="167" y="447"/>
                </a:cxn>
                <a:cxn ang="0">
                  <a:pos x="180" y="422"/>
                </a:cxn>
                <a:cxn ang="0">
                  <a:pos x="223" y="392"/>
                </a:cxn>
                <a:cxn ang="0">
                  <a:pos x="304" y="379"/>
                </a:cxn>
                <a:cxn ang="0">
                  <a:pos x="342" y="190"/>
                </a:cxn>
                <a:cxn ang="0">
                  <a:pos x="348" y="110"/>
                </a:cxn>
                <a:cxn ang="0">
                  <a:pos x="323" y="74"/>
                </a:cxn>
                <a:cxn ang="0">
                  <a:pos x="217" y="74"/>
                </a:cxn>
                <a:cxn ang="0">
                  <a:pos x="105" y="165"/>
                </a:cxn>
                <a:cxn ang="0">
                  <a:pos x="49" y="214"/>
                </a:cxn>
                <a:cxn ang="0">
                  <a:pos x="12" y="220"/>
                </a:cxn>
                <a:cxn ang="0">
                  <a:pos x="0" y="214"/>
                </a:cxn>
                <a:cxn ang="0">
                  <a:pos x="31" y="159"/>
                </a:cxn>
                <a:cxn ang="0">
                  <a:pos x="186" y="37"/>
                </a:cxn>
              </a:cxnLst>
              <a:rect l="0" t="0" r="r" b="b"/>
              <a:pathLst>
                <a:path w="988" h="814">
                  <a:moveTo>
                    <a:pt x="366" y="0"/>
                  </a:moveTo>
                  <a:lnTo>
                    <a:pt x="391" y="0"/>
                  </a:lnTo>
                  <a:lnTo>
                    <a:pt x="410" y="6"/>
                  </a:lnTo>
                  <a:lnTo>
                    <a:pt x="429" y="19"/>
                  </a:lnTo>
                  <a:lnTo>
                    <a:pt x="435" y="31"/>
                  </a:lnTo>
                  <a:lnTo>
                    <a:pt x="447" y="37"/>
                  </a:lnTo>
                  <a:lnTo>
                    <a:pt x="447" y="49"/>
                  </a:lnTo>
                  <a:lnTo>
                    <a:pt x="453" y="61"/>
                  </a:lnTo>
                  <a:lnTo>
                    <a:pt x="453" y="74"/>
                  </a:lnTo>
                  <a:lnTo>
                    <a:pt x="453" y="92"/>
                  </a:lnTo>
                  <a:lnTo>
                    <a:pt x="447" y="141"/>
                  </a:lnTo>
                  <a:lnTo>
                    <a:pt x="435" y="208"/>
                  </a:lnTo>
                  <a:lnTo>
                    <a:pt x="416" y="282"/>
                  </a:lnTo>
                  <a:lnTo>
                    <a:pt x="391" y="379"/>
                  </a:lnTo>
                  <a:lnTo>
                    <a:pt x="391" y="379"/>
                  </a:lnTo>
                  <a:lnTo>
                    <a:pt x="733" y="379"/>
                  </a:lnTo>
                  <a:lnTo>
                    <a:pt x="764" y="275"/>
                  </a:lnTo>
                  <a:lnTo>
                    <a:pt x="795" y="184"/>
                  </a:lnTo>
                  <a:lnTo>
                    <a:pt x="827" y="110"/>
                  </a:lnTo>
                  <a:lnTo>
                    <a:pt x="839" y="67"/>
                  </a:lnTo>
                  <a:lnTo>
                    <a:pt x="851" y="49"/>
                  </a:lnTo>
                  <a:lnTo>
                    <a:pt x="858" y="43"/>
                  </a:lnTo>
                  <a:lnTo>
                    <a:pt x="864" y="37"/>
                  </a:lnTo>
                  <a:lnTo>
                    <a:pt x="882" y="19"/>
                  </a:lnTo>
                  <a:lnTo>
                    <a:pt x="901" y="6"/>
                  </a:lnTo>
                  <a:lnTo>
                    <a:pt x="920" y="0"/>
                  </a:lnTo>
                  <a:lnTo>
                    <a:pt x="932" y="0"/>
                  </a:lnTo>
                  <a:lnTo>
                    <a:pt x="945" y="0"/>
                  </a:lnTo>
                  <a:lnTo>
                    <a:pt x="945" y="6"/>
                  </a:lnTo>
                  <a:lnTo>
                    <a:pt x="951" y="12"/>
                  </a:lnTo>
                  <a:lnTo>
                    <a:pt x="951" y="12"/>
                  </a:lnTo>
                  <a:lnTo>
                    <a:pt x="945" y="19"/>
                  </a:lnTo>
                  <a:lnTo>
                    <a:pt x="945" y="25"/>
                  </a:lnTo>
                  <a:lnTo>
                    <a:pt x="876" y="202"/>
                  </a:lnTo>
                  <a:lnTo>
                    <a:pt x="833" y="349"/>
                  </a:lnTo>
                  <a:lnTo>
                    <a:pt x="802" y="465"/>
                  </a:lnTo>
                  <a:lnTo>
                    <a:pt x="783" y="557"/>
                  </a:lnTo>
                  <a:lnTo>
                    <a:pt x="771" y="630"/>
                  </a:lnTo>
                  <a:lnTo>
                    <a:pt x="764" y="673"/>
                  </a:lnTo>
                  <a:lnTo>
                    <a:pt x="764" y="691"/>
                  </a:lnTo>
                  <a:lnTo>
                    <a:pt x="764" y="710"/>
                  </a:lnTo>
                  <a:lnTo>
                    <a:pt x="771" y="722"/>
                  </a:lnTo>
                  <a:lnTo>
                    <a:pt x="783" y="734"/>
                  </a:lnTo>
                  <a:lnTo>
                    <a:pt x="795" y="740"/>
                  </a:lnTo>
                  <a:lnTo>
                    <a:pt x="814" y="746"/>
                  </a:lnTo>
                  <a:lnTo>
                    <a:pt x="827" y="746"/>
                  </a:lnTo>
                  <a:lnTo>
                    <a:pt x="833" y="746"/>
                  </a:lnTo>
                  <a:lnTo>
                    <a:pt x="845" y="746"/>
                  </a:lnTo>
                  <a:lnTo>
                    <a:pt x="858" y="740"/>
                  </a:lnTo>
                  <a:lnTo>
                    <a:pt x="870" y="740"/>
                  </a:lnTo>
                  <a:lnTo>
                    <a:pt x="882" y="734"/>
                  </a:lnTo>
                  <a:lnTo>
                    <a:pt x="882" y="734"/>
                  </a:lnTo>
                  <a:lnTo>
                    <a:pt x="882" y="728"/>
                  </a:lnTo>
                  <a:lnTo>
                    <a:pt x="895" y="710"/>
                  </a:lnTo>
                  <a:lnTo>
                    <a:pt x="907" y="697"/>
                  </a:lnTo>
                  <a:lnTo>
                    <a:pt x="926" y="685"/>
                  </a:lnTo>
                  <a:lnTo>
                    <a:pt x="945" y="679"/>
                  </a:lnTo>
                  <a:lnTo>
                    <a:pt x="963" y="673"/>
                  </a:lnTo>
                  <a:lnTo>
                    <a:pt x="976" y="667"/>
                  </a:lnTo>
                  <a:lnTo>
                    <a:pt x="988" y="673"/>
                  </a:lnTo>
                  <a:lnTo>
                    <a:pt x="988" y="679"/>
                  </a:lnTo>
                  <a:lnTo>
                    <a:pt x="982" y="710"/>
                  </a:lnTo>
                  <a:lnTo>
                    <a:pt x="951" y="740"/>
                  </a:lnTo>
                  <a:lnTo>
                    <a:pt x="901" y="777"/>
                  </a:lnTo>
                  <a:lnTo>
                    <a:pt x="827" y="801"/>
                  </a:lnTo>
                  <a:lnTo>
                    <a:pt x="739" y="814"/>
                  </a:lnTo>
                  <a:lnTo>
                    <a:pt x="715" y="808"/>
                  </a:lnTo>
                  <a:lnTo>
                    <a:pt x="696" y="801"/>
                  </a:lnTo>
                  <a:lnTo>
                    <a:pt x="677" y="795"/>
                  </a:lnTo>
                  <a:lnTo>
                    <a:pt x="671" y="783"/>
                  </a:lnTo>
                  <a:lnTo>
                    <a:pt x="665" y="765"/>
                  </a:lnTo>
                  <a:lnTo>
                    <a:pt x="659" y="753"/>
                  </a:lnTo>
                  <a:lnTo>
                    <a:pt x="659" y="740"/>
                  </a:lnTo>
                  <a:lnTo>
                    <a:pt x="659" y="722"/>
                  </a:lnTo>
                  <a:lnTo>
                    <a:pt x="665" y="667"/>
                  </a:lnTo>
                  <a:lnTo>
                    <a:pt x="677" y="600"/>
                  </a:lnTo>
                  <a:lnTo>
                    <a:pt x="684" y="569"/>
                  </a:lnTo>
                  <a:lnTo>
                    <a:pt x="696" y="514"/>
                  </a:lnTo>
                  <a:lnTo>
                    <a:pt x="715" y="441"/>
                  </a:lnTo>
                  <a:lnTo>
                    <a:pt x="702" y="447"/>
                  </a:lnTo>
                  <a:lnTo>
                    <a:pt x="684" y="447"/>
                  </a:lnTo>
                  <a:lnTo>
                    <a:pt x="671" y="447"/>
                  </a:lnTo>
                  <a:lnTo>
                    <a:pt x="659" y="447"/>
                  </a:lnTo>
                  <a:lnTo>
                    <a:pt x="373" y="447"/>
                  </a:lnTo>
                  <a:lnTo>
                    <a:pt x="348" y="532"/>
                  </a:lnTo>
                  <a:lnTo>
                    <a:pt x="323" y="612"/>
                  </a:lnTo>
                  <a:lnTo>
                    <a:pt x="298" y="673"/>
                  </a:lnTo>
                  <a:lnTo>
                    <a:pt x="279" y="722"/>
                  </a:lnTo>
                  <a:lnTo>
                    <a:pt x="267" y="740"/>
                  </a:lnTo>
                  <a:lnTo>
                    <a:pt x="261" y="759"/>
                  </a:lnTo>
                  <a:lnTo>
                    <a:pt x="242" y="777"/>
                  </a:lnTo>
                  <a:lnTo>
                    <a:pt x="223" y="789"/>
                  </a:lnTo>
                  <a:lnTo>
                    <a:pt x="205" y="795"/>
                  </a:lnTo>
                  <a:lnTo>
                    <a:pt x="192" y="801"/>
                  </a:lnTo>
                  <a:lnTo>
                    <a:pt x="180" y="801"/>
                  </a:lnTo>
                  <a:lnTo>
                    <a:pt x="167" y="801"/>
                  </a:lnTo>
                  <a:lnTo>
                    <a:pt x="167" y="795"/>
                  </a:lnTo>
                  <a:lnTo>
                    <a:pt x="161" y="795"/>
                  </a:lnTo>
                  <a:lnTo>
                    <a:pt x="161" y="789"/>
                  </a:lnTo>
                  <a:lnTo>
                    <a:pt x="167" y="789"/>
                  </a:lnTo>
                  <a:lnTo>
                    <a:pt x="167" y="783"/>
                  </a:lnTo>
                  <a:lnTo>
                    <a:pt x="174" y="771"/>
                  </a:lnTo>
                  <a:lnTo>
                    <a:pt x="217" y="655"/>
                  </a:lnTo>
                  <a:lnTo>
                    <a:pt x="254" y="545"/>
                  </a:lnTo>
                  <a:lnTo>
                    <a:pt x="286" y="447"/>
                  </a:lnTo>
                  <a:lnTo>
                    <a:pt x="198" y="447"/>
                  </a:lnTo>
                  <a:lnTo>
                    <a:pt x="180" y="447"/>
                  </a:lnTo>
                  <a:lnTo>
                    <a:pt x="167" y="447"/>
                  </a:lnTo>
                  <a:lnTo>
                    <a:pt x="167" y="441"/>
                  </a:lnTo>
                  <a:lnTo>
                    <a:pt x="167" y="434"/>
                  </a:lnTo>
                  <a:lnTo>
                    <a:pt x="180" y="422"/>
                  </a:lnTo>
                  <a:lnTo>
                    <a:pt x="192" y="404"/>
                  </a:lnTo>
                  <a:lnTo>
                    <a:pt x="205" y="398"/>
                  </a:lnTo>
                  <a:lnTo>
                    <a:pt x="223" y="392"/>
                  </a:lnTo>
                  <a:lnTo>
                    <a:pt x="236" y="386"/>
                  </a:lnTo>
                  <a:lnTo>
                    <a:pt x="254" y="379"/>
                  </a:lnTo>
                  <a:lnTo>
                    <a:pt x="304" y="379"/>
                  </a:lnTo>
                  <a:lnTo>
                    <a:pt x="317" y="324"/>
                  </a:lnTo>
                  <a:lnTo>
                    <a:pt x="335" y="245"/>
                  </a:lnTo>
                  <a:lnTo>
                    <a:pt x="342" y="190"/>
                  </a:lnTo>
                  <a:lnTo>
                    <a:pt x="348" y="147"/>
                  </a:lnTo>
                  <a:lnTo>
                    <a:pt x="348" y="123"/>
                  </a:lnTo>
                  <a:lnTo>
                    <a:pt x="348" y="110"/>
                  </a:lnTo>
                  <a:lnTo>
                    <a:pt x="342" y="98"/>
                  </a:lnTo>
                  <a:lnTo>
                    <a:pt x="335" y="86"/>
                  </a:lnTo>
                  <a:lnTo>
                    <a:pt x="323" y="74"/>
                  </a:lnTo>
                  <a:lnTo>
                    <a:pt x="304" y="67"/>
                  </a:lnTo>
                  <a:lnTo>
                    <a:pt x="286" y="67"/>
                  </a:lnTo>
                  <a:lnTo>
                    <a:pt x="217" y="74"/>
                  </a:lnTo>
                  <a:lnTo>
                    <a:pt x="167" y="98"/>
                  </a:lnTo>
                  <a:lnTo>
                    <a:pt x="130" y="129"/>
                  </a:lnTo>
                  <a:lnTo>
                    <a:pt x="105" y="165"/>
                  </a:lnTo>
                  <a:lnTo>
                    <a:pt x="87" y="184"/>
                  </a:lnTo>
                  <a:lnTo>
                    <a:pt x="68" y="202"/>
                  </a:lnTo>
                  <a:lnTo>
                    <a:pt x="49" y="214"/>
                  </a:lnTo>
                  <a:lnTo>
                    <a:pt x="31" y="220"/>
                  </a:lnTo>
                  <a:lnTo>
                    <a:pt x="18" y="220"/>
                  </a:lnTo>
                  <a:lnTo>
                    <a:pt x="12" y="220"/>
                  </a:lnTo>
                  <a:lnTo>
                    <a:pt x="6" y="220"/>
                  </a:lnTo>
                  <a:lnTo>
                    <a:pt x="0" y="22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6" y="196"/>
                  </a:lnTo>
                  <a:lnTo>
                    <a:pt x="31" y="159"/>
                  </a:lnTo>
                  <a:lnTo>
                    <a:pt x="68" y="123"/>
                  </a:lnTo>
                  <a:lnTo>
                    <a:pt x="124" y="80"/>
                  </a:lnTo>
                  <a:lnTo>
                    <a:pt x="186" y="37"/>
                  </a:lnTo>
                  <a:lnTo>
                    <a:pt x="273" y="12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1866" y="4442"/>
              <a:ext cx="392" cy="551"/>
            </a:xfrm>
            <a:custGeom>
              <a:avLst/>
              <a:gdLst/>
              <a:ahLst/>
              <a:cxnLst>
                <a:cxn ang="0">
                  <a:pos x="50" y="502"/>
                </a:cxn>
                <a:cxn ang="0">
                  <a:pos x="44" y="471"/>
                </a:cxn>
                <a:cxn ang="0">
                  <a:pos x="81" y="49"/>
                </a:cxn>
                <a:cxn ang="0">
                  <a:pos x="25" y="153"/>
                </a:cxn>
                <a:cxn ang="0">
                  <a:pos x="118" y="263"/>
                </a:cxn>
                <a:cxn ang="0">
                  <a:pos x="268" y="343"/>
                </a:cxn>
                <a:cxn ang="0">
                  <a:pos x="311" y="447"/>
                </a:cxn>
                <a:cxn ang="0">
                  <a:pos x="305" y="496"/>
                </a:cxn>
                <a:cxn ang="0">
                  <a:pos x="367" y="392"/>
                </a:cxn>
                <a:cxn ang="0">
                  <a:pos x="299" y="275"/>
                </a:cxn>
                <a:cxn ang="0">
                  <a:pos x="149" y="208"/>
                </a:cxn>
                <a:cxn ang="0">
                  <a:pos x="62" y="92"/>
                </a:cxn>
                <a:cxn ang="0">
                  <a:pos x="81" y="49"/>
                </a:cxn>
                <a:cxn ang="0">
                  <a:pos x="311" y="43"/>
                </a:cxn>
                <a:cxn ang="0">
                  <a:pos x="317" y="67"/>
                </a:cxn>
                <a:cxn ang="0">
                  <a:pos x="330" y="37"/>
                </a:cxn>
                <a:cxn ang="0">
                  <a:pos x="224" y="0"/>
                </a:cxn>
                <a:cxn ang="0">
                  <a:pos x="274" y="18"/>
                </a:cxn>
                <a:cxn ang="0">
                  <a:pos x="324" y="12"/>
                </a:cxn>
                <a:cxn ang="0">
                  <a:pos x="342" y="0"/>
                </a:cxn>
                <a:cxn ang="0">
                  <a:pos x="355" y="12"/>
                </a:cxn>
                <a:cxn ang="0">
                  <a:pos x="355" y="147"/>
                </a:cxn>
                <a:cxn ang="0">
                  <a:pos x="342" y="165"/>
                </a:cxn>
                <a:cxn ang="0">
                  <a:pos x="330" y="153"/>
                </a:cxn>
                <a:cxn ang="0">
                  <a:pos x="268" y="61"/>
                </a:cxn>
                <a:cxn ang="0">
                  <a:pos x="156" y="25"/>
                </a:cxn>
                <a:cxn ang="0">
                  <a:pos x="100" y="61"/>
                </a:cxn>
                <a:cxn ang="0">
                  <a:pos x="106" y="141"/>
                </a:cxn>
                <a:cxn ang="0">
                  <a:pos x="243" y="214"/>
                </a:cxn>
                <a:cxn ang="0">
                  <a:pos x="361" y="294"/>
                </a:cxn>
                <a:cxn ang="0">
                  <a:pos x="380" y="447"/>
                </a:cxn>
                <a:cxn ang="0">
                  <a:pos x="249" y="544"/>
                </a:cxn>
                <a:cxn ang="0">
                  <a:pos x="156" y="551"/>
                </a:cxn>
                <a:cxn ang="0">
                  <a:pos x="106" y="532"/>
                </a:cxn>
                <a:cxn ang="0">
                  <a:pos x="69" y="526"/>
                </a:cxn>
                <a:cxn ang="0">
                  <a:pos x="31" y="544"/>
                </a:cxn>
                <a:cxn ang="0">
                  <a:pos x="13" y="551"/>
                </a:cxn>
                <a:cxn ang="0">
                  <a:pos x="6" y="520"/>
                </a:cxn>
                <a:cxn ang="0">
                  <a:pos x="6" y="361"/>
                </a:cxn>
                <a:cxn ang="0">
                  <a:pos x="25" y="355"/>
                </a:cxn>
                <a:cxn ang="0">
                  <a:pos x="38" y="392"/>
                </a:cxn>
                <a:cxn ang="0">
                  <a:pos x="131" y="508"/>
                </a:cxn>
                <a:cxn ang="0">
                  <a:pos x="268" y="502"/>
                </a:cxn>
                <a:cxn ang="0">
                  <a:pos x="274" y="392"/>
                </a:cxn>
                <a:cxn ang="0">
                  <a:pos x="143" y="306"/>
                </a:cxn>
                <a:cxn ang="0">
                  <a:pos x="6" y="190"/>
                </a:cxn>
                <a:cxn ang="0">
                  <a:pos x="50" y="37"/>
                </a:cxn>
              </a:cxnLst>
              <a:rect l="0" t="0" r="r" b="b"/>
              <a:pathLst>
                <a:path w="392" h="551">
                  <a:moveTo>
                    <a:pt x="38" y="459"/>
                  </a:moveTo>
                  <a:lnTo>
                    <a:pt x="38" y="508"/>
                  </a:lnTo>
                  <a:lnTo>
                    <a:pt x="50" y="502"/>
                  </a:lnTo>
                  <a:lnTo>
                    <a:pt x="69" y="502"/>
                  </a:lnTo>
                  <a:lnTo>
                    <a:pt x="56" y="483"/>
                  </a:lnTo>
                  <a:lnTo>
                    <a:pt x="44" y="471"/>
                  </a:lnTo>
                  <a:lnTo>
                    <a:pt x="38" y="465"/>
                  </a:lnTo>
                  <a:lnTo>
                    <a:pt x="38" y="459"/>
                  </a:lnTo>
                  <a:close/>
                  <a:moveTo>
                    <a:pt x="81" y="49"/>
                  </a:moveTo>
                  <a:lnTo>
                    <a:pt x="50" y="80"/>
                  </a:lnTo>
                  <a:lnTo>
                    <a:pt x="31" y="116"/>
                  </a:lnTo>
                  <a:lnTo>
                    <a:pt x="25" y="153"/>
                  </a:lnTo>
                  <a:lnTo>
                    <a:pt x="38" y="196"/>
                  </a:lnTo>
                  <a:lnTo>
                    <a:pt x="69" y="233"/>
                  </a:lnTo>
                  <a:lnTo>
                    <a:pt x="118" y="263"/>
                  </a:lnTo>
                  <a:lnTo>
                    <a:pt x="168" y="288"/>
                  </a:lnTo>
                  <a:lnTo>
                    <a:pt x="218" y="312"/>
                  </a:lnTo>
                  <a:lnTo>
                    <a:pt x="268" y="343"/>
                  </a:lnTo>
                  <a:lnTo>
                    <a:pt x="299" y="385"/>
                  </a:lnTo>
                  <a:lnTo>
                    <a:pt x="311" y="434"/>
                  </a:lnTo>
                  <a:lnTo>
                    <a:pt x="311" y="447"/>
                  </a:lnTo>
                  <a:lnTo>
                    <a:pt x="311" y="459"/>
                  </a:lnTo>
                  <a:lnTo>
                    <a:pt x="311" y="477"/>
                  </a:lnTo>
                  <a:lnTo>
                    <a:pt x="305" y="496"/>
                  </a:lnTo>
                  <a:lnTo>
                    <a:pt x="330" y="477"/>
                  </a:lnTo>
                  <a:lnTo>
                    <a:pt x="355" y="440"/>
                  </a:lnTo>
                  <a:lnTo>
                    <a:pt x="367" y="392"/>
                  </a:lnTo>
                  <a:lnTo>
                    <a:pt x="355" y="337"/>
                  </a:lnTo>
                  <a:lnTo>
                    <a:pt x="324" y="294"/>
                  </a:lnTo>
                  <a:lnTo>
                    <a:pt x="299" y="275"/>
                  </a:lnTo>
                  <a:lnTo>
                    <a:pt x="261" y="257"/>
                  </a:lnTo>
                  <a:lnTo>
                    <a:pt x="218" y="233"/>
                  </a:lnTo>
                  <a:lnTo>
                    <a:pt x="149" y="208"/>
                  </a:lnTo>
                  <a:lnTo>
                    <a:pt x="149" y="208"/>
                  </a:lnTo>
                  <a:lnTo>
                    <a:pt x="62" y="104"/>
                  </a:lnTo>
                  <a:lnTo>
                    <a:pt x="62" y="92"/>
                  </a:lnTo>
                  <a:lnTo>
                    <a:pt x="69" y="80"/>
                  </a:lnTo>
                  <a:lnTo>
                    <a:pt x="75" y="61"/>
                  </a:lnTo>
                  <a:lnTo>
                    <a:pt x="81" y="49"/>
                  </a:lnTo>
                  <a:close/>
                  <a:moveTo>
                    <a:pt x="330" y="37"/>
                  </a:moveTo>
                  <a:lnTo>
                    <a:pt x="324" y="43"/>
                  </a:lnTo>
                  <a:lnTo>
                    <a:pt x="311" y="43"/>
                  </a:lnTo>
                  <a:lnTo>
                    <a:pt x="293" y="43"/>
                  </a:lnTo>
                  <a:lnTo>
                    <a:pt x="305" y="61"/>
                  </a:lnTo>
                  <a:lnTo>
                    <a:pt x="317" y="67"/>
                  </a:lnTo>
                  <a:lnTo>
                    <a:pt x="324" y="80"/>
                  </a:lnTo>
                  <a:lnTo>
                    <a:pt x="330" y="86"/>
                  </a:lnTo>
                  <a:lnTo>
                    <a:pt x="330" y="37"/>
                  </a:lnTo>
                  <a:close/>
                  <a:moveTo>
                    <a:pt x="174" y="0"/>
                  </a:moveTo>
                  <a:lnTo>
                    <a:pt x="199" y="0"/>
                  </a:lnTo>
                  <a:lnTo>
                    <a:pt x="224" y="0"/>
                  </a:lnTo>
                  <a:lnTo>
                    <a:pt x="243" y="12"/>
                  </a:lnTo>
                  <a:lnTo>
                    <a:pt x="255" y="12"/>
                  </a:lnTo>
                  <a:lnTo>
                    <a:pt x="274" y="18"/>
                  </a:lnTo>
                  <a:lnTo>
                    <a:pt x="293" y="18"/>
                  </a:lnTo>
                  <a:lnTo>
                    <a:pt x="311" y="12"/>
                  </a:lnTo>
                  <a:lnTo>
                    <a:pt x="324" y="12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5" y="6"/>
                  </a:lnTo>
                  <a:lnTo>
                    <a:pt x="355" y="12"/>
                  </a:lnTo>
                  <a:lnTo>
                    <a:pt x="355" y="25"/>
                  </a:lnTo>
                  <a:lnTo>
                    <a:pt x="355" y="141"/>
                  </a:lnTo>
                  <a:lnTo>
                    <a:pt x="355" y="147"/>
                  </a:lnTo>
                  <a:lnTo>
                    <a:pt x="355" y="159"/>
                  </a:lnTo>
                  <a:lnTo>
                    <a:pt x="348" y="165"/>
                  </a:lnTo>
                  <a:lnTo>
                    <a:pt x="342" y="165"/>
                  </a:lnTo>
                  <a:lnTo>
                    <a:pt x="336" y="165"/>
                  </a:lnTo>
                  <a:lnTo>
                    <a:pt x="330" y="159"/>
                  </a:lnTo>
                  <a:lnTo>
                    <a:pt x="330" y="153"/>
                  </a:lnTo>
                  <a:lnTo>
                    <a:pt x="330" y="147"/>
                  </a:lnTo>
                  <a:lnTo>
                    <a:pt x="305" y="98"/>
                  </a:lnTo>
                  <a:lnTo>
                    <a:pt x="268" y="61"/>
                  </a:lnTo>
                  <a:lnTo>
                    <a:pt x="224" y="37"/>
                  </a:lnTo>
                  <a:lnTo>
                    <a:pt x="181" y="25"/>
                  </a:lnTo>
                  <a:lnTo>
                    <a:pt x="156" y="25"/>
                  </a:lnTo>
                  <a:lnTo>
                    <a:pt x="131" y="37"/>
                  </a:lnTo>
                  <a:lnTo>
                    <a:pt x="118" y="49"/>
                  </a:lnTo>
                  <a:lnTo>
                    <a:pt x="100" y="61"/>
                  </a:lnTo>
                  <a:lnTo>
                    <a:pt x="94" y="80"/>
                  </a:lnTo>
                  <a:lnTo>
                    <a:pt x="94" y="104"/>
                  </a:lnTo>
                  <a:lnTo>
                    <a:pt x="106" y="141"/>
                  </a:lnTo>
                  <a:lnTo>
                    <a:pt x="137" y="171"/>
                  </a:lnTo>
                  <a:lnTo>
                    <a:pt x="187" y="196"/>
                  </a:lnTo>
                  <a:lnTo>
                    <a:pt x="243" y="214"/>
                  </a:lnTo>
                  <a:lnTo>
                    <a:pt x="243" y="214"/>
                  </a:lnTo>
                  <a:lnTo>
                    <a:pt x="311" y="251"/>
                  </a:lnTo>
                  <a:lnTo>
                    <a:pt x="361" y="294"/>
                  </a:lnTo>
                  <a:lnTo>
                    <a:pt x="386" y="343"/>
                  </a:lnTo>
                  <a:lnTo>
                    <a:pt x="392" y="392"/>
                  </a:lnTo>
                  <a:lnTo>
                    <a:pt x="380" y="447"/>
                  </a:lnTo>
                  <a:lnTo>
                    <a:pt x="355" y="489"/>
                  </a:lnTo>
                  <a:lnTo>
                    <a:pt x="305" y="526"/>
                  </a:lnTo>
                  <a:lnTo>
                    <a:pt x="249" y="544"/>
                  </a:lnTo>
                  <a:lnTo>
                    <a:pt x="181" y="551"/>
                  </a:lnTo>
                  <a:lnTo>
                    <a:pt x="168" y="551"/>
                  </a:lnTo>
                  <a:lnTo>
                    <a:pt x="156" y="551"/>
                  </a:lnTo>
                  <a:lnTo>
                    <a:pt x="137" y="544"/>
                  </a:lnTo>
                  <a:lnTo>
                    <a:pt x="112" y="538"/>
                  </a:lnTo>
                  <a:lnTo>
                    <a:pt x="106" y="532"/>
                  </a:lnTo>
                  <a:lnTo>
                    <a:pt x="100" y="532"/>
                  </a:lnTo>
                  <a:lnTo>
                    <a:pt x="87" y="526"/>
                  </a:lnTo>
                  <a:lnTo>
                    <a:pt x="69" y="526"/>
                  </a:lnTo>
                  <a:lnTo>
                    <a:pt x="56" y="526"/>
                  </a:lnTo>
                  <a:lnTo>
                    <a:pt x="44" y="532"/>
                  </a:lnTo>
                  <a:lnTo>
                    <a:pt x="31" y="544"/>
                  </a:lnTo>
                  <a:lnTo>
                    <a:pt x="25" y="551"/>
                  </a:lnTo>
                  <a:lnTo>
                    <a:pt x="19" y="551"/>
                  </a:lnTo>
                  <a:lnTo>
                    <a:pt x="13" y="551"/>
                  </a:lnTo>
                  <a:lnTo>
                    <a:pt x="6" y="544"/>
                  </a:lnTo>
                  <a:lnTo>
                    <a:pt x="6" y="532"/>
                  </a:lnTo>
                  <a:lnTo>
                    <a:pt x="6" y="520"/>
                  </a:lnTo>
                  <a:lnTo>
                    <a:pt x="6" y="379"/>
                  </a:lnTo>
                  <a:lnTo>
                    <a:pt x="6" y="373"/>
                  </a:lnTo>
                  <a:lnTo>
                    <a:pt x="6" y="361"/>
                  </a:lnTo>
                  <a:lnTo>
                    <a:pt x="13" y="355"/>
                  </a:lnTo>
                  <a:lnTo>
                    <a:pt x="19" y="355"/>
                  </a:lnTo>
                  <a:lnTo>
                    <a:pt x="25" y="355"/>
                  </a:lnTo>
                  <a:lnTo>
                    <a:pt x="31" y="361"/>
                  </a:lnTo>
                  <a:lnTo>
                    <a:pt x="38" y="367"/>
                  </a:lnTo>
                  <a:lnTo>
                    <a:pt x="38" y="392"/>
                  </a:lnTo>
                  <a:lnTo>
                    <a:pt x="50" y="428"/>
                  </a:lnTo>
                  <a:lnTo>
                    <a:pt x="81" y="471"/>
                  </a:lnTo>
                  <a:lnTo>
                    <a:pt x="131" y="508"/>
                  </a:lnTo>
                  <a:lnTo>
                    <a:pt x="187" y="520"/>
                  </a:lnTo>
                  <a:lnTo>
                    <a:pt x="237" y="514"/>
                  </a:lnTo>
                  <a:lnTo>
                    <a:pt x="268" y="502"/>
                  </a:lnTo>
                  <a:lnTo>
                    <a:pt x="280" y="471"/>
                  </a:lnTo>
                  <a:lnTo>
                    <a:pt x="286" y="434"/>
                  </a:lnTo>
                  <a:lnTo>
                    <a:pt x="274" y="392"/>
                  </a:lnTo>
                  <a:lnTo>
                    <a:pt x="237" y="355"/>
                  </a:lnTo>
                  <a:lnTo>
                    <a:pt x="193" y="324"/>
                  </a:lnTo>
                  <a:lnTo>
                    <a:pt x="143" y="306"/>
                  </a:lnTo>
                  <a:lnTo>
                    <a:pt x="69" y="263"/>
                  </a:lnTo>
                  <a:lnTo>
                    <a:pt x="25" y="226"/>
                  </a:lnTo>
                  <a:lnTo>
                    <a:pt x="6" y="190"/>
                  </a:lnTo>
                  <a:lnTo>
                    <a:pt x="0" y="153"/>
                  </a:lnTo>
                  <a:lnTo>
                    <a:pt x="13" y="86"/>
                  </a:lnTo>
                  <a:lnTo>
                    <a:pt x="50" y="37"/>
                  </a:lnTo>
                  <a:lnTo>
                    <a:pt x="106" y="6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2376" y="4454"/>
              <a:ext cx="572" cy="526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330" y="0"/>
                </a:cxn>
                <a:cxn ang="0">
                  <a:pos x="398" y="0"/>
                </a:cxn>
                <a:cxn ang="0">
                  <a:pos x="404" y="13"/>
                </a:cxn>
                <a:cxn ang="0">
                  <a:pos x="398" y="31"/>
                </a:cxn>
                <a:cxn ang="0">
                  <a:pos x="373" y="37"/>
                </a:cxn>
                <a:cxn ang="0">
                  <a:pos x="336" y="37"/>
                </a:cxn>
                <a:cxn ang="0">
                  <a:pos x="299" y="43"/>
                </a:cxn>
                <a:cxn ang="0">
                  <a:pos x="286" y="68"/>
                </a:cxn>
                <a:cxn ang="0">
                  <a:pos x="180" y="477"/>
                </a:cxn>
                <a:cxn ang="0">
                  <a:pos x="174" y="490"/>
                </a:cxn>
                <a:cxn ang="0">
                  <a:pos x="199" y="496"/>
                </a:cxn>
                <a:cxn ang="0">
                  <a:pos x="392" y="484"/>
                </a:cxn>
                <a:cxn ang="0">
                  <a:pos x="498" y="404"/>
                </a:cxn>
                <a:cxn ang="0">
                  <a:pos x="535" y="331"/>
                </a:cxn>
                <a:cxn ang="0">
                  <a:pos x="547" y="318"/>
                </a:cxn>
                <a:cxn ang="0">
                  <a:pos x="566" y="318"/>
                </a:cxn>
                <a:cxn ang="0">
                  <a:pos x="572" y="331"/>
                </a:cxn>
                <a:cxn ang="0">
                  <a:pos x="554" y="373"/>
                </a:cxn>
                <a:cxn ang="0">
                  <a:pos x="522" y="459"/>
                </a:cxn>
                <a:cxn ang="0">
                  <a:pos x="498" y="508"/>
                </a:cxn>
                <a:cxn ang="0">
                  <a:pos x="491" y="526"/>
                </a:cxn>
                <a:cxn ang="0">
                  <a:pos x="473" y="526"/>
                </a:cxn>
                <a:cxn ang="0">
                  <a:pos x="19" y="526"/>
                </a:cxn>
                <a:cxn ang="0">
                  <a:pos x="6" y="520"/>
                </a:cxn>
                <a:cxn ang="0">
                  <a:pos x="6" y="502"/>
                </a:cxn>
                <a:cxn ang="0">
                  <a:pos x="13" y="496"/>
                </a:cxn>
                <a:cxn ang="0">
                  <a:pos x="37" y="496"/>
                </a:cxn>
                <a:cxn ang="0">
                  <a:pos x="75" y="490"/>
                </a:cxn>
                <a:cxn ang="0">
                  <a:pos x="93" y="484"/>
                </a:cxn>
                <a:cxn ang="0">
                  <a:pos x="100" y="465"/>
                </a:cxn>
                <a:cxn ang="0">
                  <a:pos x="205" y="37"/>
                </a:cxn>
                <a:cxn ang="0">
                  <a:pos x="168" y="37"/>
                </a:cxn>
                <a:cxn ang="0">
                  <a:pos x="143" y="37"/>
                </a:cxn>
                <a:cxn ang="0">
                  <a:pos x="131" y="31"/>
                </a:cxn>
                <a:cxn ang="0">
                  <a:pos x="131" y="13"/>
                </a:cxn>
                <a:cxn ang="0">
                  <a:pos x="137" y="0"/>
                </a:cxn>
                <a:cxn ang="0">
                  <a:pos x="149" y="0"/>
                </a:cxn>
              </a:cxnLst>
              <a:rect l="0" t="0" r="r" b="b"/>
              <a:pathLst>
                <a:path w="572" h="526">
                  <a:moveTo>
                    <a:pt x="149" y="0"/>
                  </a:moveTo>
                  <a:lnTo>
                    <a:pt x="174" y="0"/>
                  </a:lnTo>
                  <a:lnTo>
                    <a:pt x="199" y="0"/>
                  </a:lnTo>
                  <a:lnTo>
                    <a:pt x="330" y="0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404" y="6"/>
                  </a:lnTo>
                  <a:lnTo>
                    <a:pt x="404" y="13"/>
                  </a:lnTo>
                  <a:lnTo>
                    <a:pt x="404" y="25"/>
                  </a:lnTo>
                  <a:lnTo>
                    <a:pt x="398" y="31"/>
                  </a:lnTo>
                  <a:lnTo>
                    <a:pt x="386" y="37"/>
                  </a:lnTo>
                  <a:lnTo>
                    <a:pt x="373" y="37"/>
                  </a:lnTo>
                  <a:lnTo>
                    <a:pt x="355" y="37"/>
                  </a:lnTo>
                  <a:lnTo>
                    <a:pt x="336" y="37"/>
                  </a:lnTo>
                  <a:lnTo>
                    <a:pt x="311" y="37"/>
                  </a:lnTo>
                  <a:lnTo>
                    <a:pt x="299" y="43"/>
                  </a:lnTo>
                  <a:lnTo>
                    <a:pt x="286" y="49"/>
                  </a:lnTo>
                  <a:lnTo>
                    <a:pt x="286" y="68"/>
                  </a:lnTo>
                  <a:lnTo>
                    <a:pt x="286" y="68"/>
                  </a:lnTo>
                  <a:lnTo>
                    <a:pt x="180" y="477"/>
                  </a:lnTo>
                  <a:lnTo>
                    <a:pt x="180" y="484"/>
                  </a:lnTo>
                  <a:lnTo>
                    <a:pt x="174" y="490"/>
                  </a:lnTo>
                  <a:lnTo>
                    <a:pt x="187" y="496"/>
                  </a:lnTo>
                  <a:lnTo>
                    <a:pt x="199" y="496"/>
                  </a:lnTo>
                  <a:lnTo>
                    <a:pt x="311" y="496"/>
                  </a:lnTo>
                  <a:lnTo>
                    <a:pt x="392" y="484"/>
                  </a:lnTo>
                  <a:lnTo>
                    <a:pt x="454" y="453"/>
                  </a:lnTo>
                  <a:lnTo>
                    <a:pt x="498" y="404"/>
                  </a:lnTo>
                  <a:lnTo>
                    <a:pt x="535" y="343"/>
                  </a:lnTo>
                  <a:lnTo>
                    <a:pt x="535" y="331"/>
                  </a:lnTo>
                  <a:lnTo>
                    <a:pt x="541" y="325"/>
                  </a:lnTo>
                  <a:lnTo>
                    <a:pt x="547" y="318"/>
                  </a:lnTo>
                  <a:lnTo>
                    <a:pt x="554" y="318"/>
                  </a:lnTo>
                  <a:lnTo>
                    <a:pt x="566" y="318"/>
                  </a:lnTo>
                  <a:lnTo>
                    <a:pt x="566" y="325"/>
                  </a:lnTo>
                  <a:lnTo>
                    <a:pt x="572" y="331"/>
                  </a:lnTo>
                  <a:lnTo>
                    <a:pt x="566" y="343"/>
                  </a:lnTo>
                  <a:lnTo>
                    <a:pt x="554" y="373"/>
                  </a:lnTo>
                  <a:lnTo>
                    <a:pt x="541" y="416"/>
                  </a:lnTo>
                  <a:lnTo>
                    <a:pt x="522" y="459"/>
                  </a:lnTo>
                  <a:lnTo>
                    <a:pt x="510" y="490"/>
                  </a:lnTo>
                  <a:lnTo>
                    <a:pt x="498" y="508"/>
                  </a:lnTo>
                  <a:lnTo>
                    <a:pt x="498" y="520"/>
                  </a:lnTo>
                  <a:lnTo>
                    <a:pt x="491" y="526"/>
                  </a:lnTo>
                  <a:lnTo>
                    <a:pt x="485" y="526"/>
                  </a:lnTo>
                  <a:lnTo>
                    <a:pt x="473" y="526"/>
                  </a:lnTo>
                  <a:lnTo>
                    <a:pt x="25" y="526"/>
                  </a:lnTo>
                  <a:lnTo>
                    <a:pt x="19" y="526"/>
                  </a:lnTo>
                  <a:lnTo>
                    <a:pt x="13" y="526"/>
                  </a:lnTo>
                  <a:lnTo>
                    <a:pt x="6" y="520"/>
                  </a:lnTo>
                  <a:lnTo>
                    <a:pt x="0" y="514"/>
                  </a:lnTo>
                  <a:lnTo>
                    <a:pt x="6" y="502"/>
                  </a:lnTo>
                  <a:lnTo>
                    <a:pt x="6" y="496"/>
                  </a:lnTo>
                  <a:lnTo>
                    <a:pt x="13" y="496"/>
                  </a:lnTo>
                  <a:lnTo>
                    <a:pt x="25" y="496"/>
                  </a:lnTo>
                  <a:lnTo>
                    <a:pt x="37" y="496"/>
                  </a:lnTo>
                  <a:lnTo>
                    <a:pt x="62" y="490"/>
                  </a:lnTo>
                  <a:lnTo>
                    <a:pt x="75" y="490"/>
                  </a:lnTo>
                  <a:lnTo>
                    <a:pt x="87" y="490"/>
                  </a:lnTo>
                  <a:lnTo>
                    <a:pt x="93" y="484"/>
                  </a:lnTo>
                  <a:lnTo>
                    <a:pt x="100" y="471"/>
                  </a:lnTo>
                  <a:lnTo>
                    <a:pt x="100" y="465"/>
                  </a:lnTo>
                  <a:lnTo>
                    <a:pt x="205" y="61"/>
                  </a:lnTo>
                  <a:lnTo>
                    <a:pt x="205" y="37"/>
                  </a:lnTo>
                  <a:lnTo>
                    <a:pt x="187" y="37"/>
                  </a:lnTo>
                  <a:lnTo>
                    <a:pt x="168" y="37"/>
                  </a:lnTo>
                  <a:lnTo>
                    <a:pt x="156" y="37"/>
                  </a:lnTo>
                  <a:lnTo>
                    <a:pt x="143" y="37"/>
                  </a:lnTo>
                  <a:lnTo>
                    <a:pt x="137" y="31"/>
                  </a:lnTo>
                  <a:lnTo>
                    <a:pt x="131" y="31"/>
                  </a:lnTo>
                  <a:lnTo>
                    <a:pt x="125" y="25"/>
                  </a:lnTo>
                  <a:lnTo>
                    <a:pt x="131" y="13"/>
                  </a:lnTo>
                  <a:lnTo>
                    <a:pt x="131" y="6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 noEditPoints="1"/>
            </p:cNvSpPr>
            <p:nvPr/>
          </p:nvSpPr>
          <p:spPr bwMode="auto">
            <a:xfrm>
              <a:off x="13079" y="4442"/>
              <a:ext cx="392" cy="551"/>
            </a:xfrm>
            <a:custGeom>
              <a:avLst/>
              <a:gdLst/>
              <a:ahLst/>
              <a:cxnLst>
                <a:cxn ang="0">
                  <a:pos x="50" y="502"/>
                </a:cxn>
                <a:cxn ang="0">
                  <a:pos x="43" y="471"/>
                </a:cxn>
                <a:cxn ang="0">
                  <a:pos x="81" y="49"/>
                </a:cxn>
                <a:cxn ang="0">
                  <a:pos x="25" y="153"/>
                </a:cxn>
                <a:cxn ang="0">
                  <a:pos x="118" y="263"/>
                </a:cxn>
                <a:cxn ang="0">
                  <a:pos x="261" y="343"/>
                </a:cxn>
                <a:cxn ang="0">
                  <a:pos x="311" y="447"/>
                </a:cxn>
                <a:cxn ang="0">
                  <a:pos x="298" y="496"/>
                </a:cxn>
                <a:cxn ang="0">
                  <a:pos x="360" y="392"/>
                </a:cxn>
                <a:cxn ang="0">
                  <a:pos x="298" y="275"/>
                </a:cxn>
                <a:cxn ang="0">
                  <a:pos x="149" y="208"/>
                </a:cxn>
                <a:cxn ang="0">
                  <a:pos x="68" y="80"/>
                </a:cxn>
                <a:cxn ang="0">
                  <a:pos x="323" y="37"/>
                </a:cxn>
                <a:cxn ang="0">
                  <a:pos x="292" y="43"/>
                </a:cxn>
                <a:cxn ang="0">
                  <a:pos x="323" y="80"/>
                </a:cxn>
                <a:cxn ang="0">
                  <a:pos x="174" y="0"/>
                </a:cxn>
                <a:cxn ang="0">
                  <a:pos x="242" y="12"/>
                </a:cxn>
                <a:cxn ang="0">
                  <a:pos x="292" y="18"/>
                </a:cxn>
                <a:cxn ang="0">
                  <a:pos x="329" y="0"/>
                </a:cxn>
                <a:cxn ang="0">
                  <a:pos x="348" y="0"/>
                </a:cxn>
                <a:cxn ang="0">
                  <a:pos x="354" y="25"/>
                </a:cxn>
                <a:cxn ang="0">
                  <a:pos x="354" y="159"/>
                </a:cxn>
                <a:cxn ang="0">
                  <a:pos x="336" y="165"/>
                </a:cxn>
                <a:cxn ang="0">
                  <a:pos x="323" y="147"/>
                </a:cxn>
                <a:cxn ang="0">
                  <a:pos x="224" y="37"/>
                </a:cxn>
                <a:cxn ang="0">
                  <a:pos x="130" y="37"/>
                </a:cxn>
                <a:cxn ang="0">
                  <a:pos x="93" y="80"/>
                </a:cxn>
                <a:cxn ang="0">
                  <a:pos x="137" y="171"/>
                </a:cxn>
                <a:cxn ang="0">
                  <a:pos x="236" y="214"/>
                </a:cxn>
                <a:cxn ang="0">
                  <a:pos x="385" y="343"/>
                </a:cxn>
                <a:cxn ang="0">
                  <a:pos x="348" y="489"/>
                </a:cxn>
                <a:cxn ang="0">
                  <a:pos x="180" y="551"/>
                </a:cxn>
                <a:cxn ang="0">
                  <a:pos x="137" y="544"/>
                </a:cxn>
                <a:cxn ang="0">
                  <a:pos x="93" y="532"/>
                </a:cxn>
                <a:cxn ang="0">
                  <a:pos x="56" y="526"/>
                </a:cxn>
                <a:cxn ang="0">
                  <a:pos x="25" y="551"/>
                </a:cxn>
                <a:cxn ang="0">
                  <a:pos x="6" y="544"/>
                </a:cxn>
                <a:cxn ang="0">
                  <a:pos x="6" y="379"/>
                </a:cxn>
                <a:cxn ang="0">
                  <a:pos x="12" y="355"/>
                </a:cxn>
                <a:cxn ang="0">
                  <a:pos x="31" y="361"/>
                </a:cxn>
                <a:cxn ang="0">
                  <a:pos x="50" y="428"/>
                </a:cxn>
                <a:cxn ang="0">
                  <a:pos x="180" y="520"/>
                </a:cxn>
                <a:cxn ang="0">
                  <a:pos x="280" y="471"/>
                </a:cxn>
                <a:cxn ang="0">
                  <a:pos x="236" y="355"/>
                </a:cxn>
                <a:cxn ang="0">
                  <a:pos x="68" y="263"/>
                </a:cxn>
                <a:cxn ang="0">
                  <a:pos x="0" y="153"/>
                </a:cxn>
                <a:cxn ang="0">
                  <a:pos x="106" y="6"/>
                </a:cxn>
              </a:cxnLst>
              <a:rect l="0" t="0" r="r" b="b"/>
              <a:pathLst>
                <a:path w="392" h="551">
                  <a:moveTo>
                    <a:pt x="31" y="459"/>
                  </a:moveTo>
                  <a:lnTo>
                    <a:pt x="31" y="508"/>
                  </a:lnTo>
                  <a:lnTo>
                    <a:pt x="50" y="502"/>
                  </a:lnTo>
                  <a:lnTo>
                    <a:pt x="68" y="502"/>
                  </a:lnTo>
                  <a:lnTo>
                    <a:pt x="56" y="483"/>
                  </a:lnTo>
                  <a:lnTo>
                    <a:pt x="43" y="471"/>
                  </a:lnTo>
                  <a:lnTo>
                    <a:pt x="37" y="465"/>
                  </a:lnTo>
                  <a:lnTo>
                    <a:pt x="31" y="459"/>
                  </a:lnTo>
                  <a:close/>
                  <a:moveTo>
                    <a:pt x="81" y="49"/>
                  </a:moveTo>
                  <a:lnTo>
                    <a:pt x="43" y="80"/>
                  </a:lnTo>
                  <a:lnTo>
                    <a:pt x="31" y="116"/>
                  </a:lnTo>
                  <a:lnTo>
                    <a:pt x="25" y="153"/>
                  </a:lnTo>
                  <a:lnTo>
                    <a:pt x="37" y="196"/>
                  </a:lnTo>
                  <a:lnTo>
                    <a:pt x="68" y="233"/>
                  </a:lnTo>
                  <a:lnTo>
                    <a:pt x="118" y="263"/>
                  </a:lnTo>
                  <a:lnTo>
                    <a:pt x="168" y="288"/>
                  </a:lnTo>
                  <a:lnTo>
                    <a:pt x="217" y="312"/>
                  </a:lnTo>
                  <a:lnTo>
                    <a:pt x="261" y="343"/>
                  </a:lnTo>
                  <a:lnTo>
                    <a:pt x="298" y="385"/>
                  </a:lnTo>
                  <a:lnTo>
                    <a:pt x="311" y="434"/>
                  </a:lnTo>
                  <a:lnTo>
                    <a:pt x="311" y="447"/>
                  </a:lnTo>
                  <a:lnTo>
                    <a:pt x="311" y="459"/>
                  </a:lnTo>
                  <a:lnTo>
                    <a:pt x="304" y="477"/>
                  </a:lnTo>
                  <a:lnTo>
                    <a:pt x="298" y="496"/>
                  </a:lnTo>
                  <a:lnTo>
                    <a:pt x="329" y="477"/>
                  </a:lnTo>
                  <a:lnTo>
                    <a:pt x="354" y="440"/>
                  </a:lnTo>
                  <a:lnTo>
                    <a:pt x="360" y="392"/>
                  </a:lnTo>
                  <a:lnTo>
                    <a:pt x="354" y="337"/>
                  </a:lnTo>
                  <a:lnTo>
                    <a:pt x="323" y="294"/>
                  </a:lnTo>
                  <a:lnTo>
                    <a:pt x="298" y="275"/>
                  </a:lnTo>
                  <a:lnTo>
                    <a:pt x="261" y="257"/>
                  </a:lnTo>
                  <a:lnTo>
                    <a:pt x="217" y="233"/>
                  </a:lnTo>
                  <a:lnTo>
                    <a:pt x="149" y="208"/>
                  </a:lnTo>
                  <a:lnTo>
                    <a:pt x="62" y="104"/>
                  </a:lnTo>
                  <a:lnTo>
                    <a:pt x="62" y="92"/>
                  </a:lnTo>
                  <a:lnTo>
                    <a:pt x="68" y="80"/>
                  </a:lnTo>
                  <a:lnTo>
                    <a:pt x="68" y="61"/>
                  </a:lnTo>
                  <a:lnTo>
                    <a:pt x="81" y="49"/>
                  </a:lnTo>
                  <a:close/>
                  <a:moveTo>
                    <a:pt x="323" y="37"/>
                  </a:moveTo>
                  <a:lnTo>
                    <a:pt x="323" y="43"/>
                  </a:lnTo>
                  <a:lnTo>
                    <a:pt x="311" y="43"/>
                  </a:lnTo>
                  <a:lnTo>
                    <a:pt x="292" y="43"/>
                  </a:lnTo>
                  <a:lnTo>
                    <a:pt x="304" y="61"/>
                  </a:lnTo>
                  <a:lnTo>
                    <a:pt x="317" y="67"/>
                  </a:lnTo>
                  <a:lnTo>
                    <a:pt x="323" y="80"/>
                  </a:lnTo>
                  <a:lnTo>
                    <a:pt x="323" y="86"/>
                  </a:lnTo>
                  <a:lnTo>
                    <a:pt x="323" y="37"/>
                  </a:lnTo>
                  <a:close/>
                  <a:moveTo>
                    <a:pt x="174" y="0"/>
                  </a:moveTo>
                  <a:lnTo>
                    <a:pt x="199" y="0"/>
                  </a:lnTo>
                  <a:lnTo>
                    <a:pt x="217" y="0"/>
                  </a:lnTo>
                  <a:lnTo>
                    <a:pt x="242" y="12"/>
                  </a:lnTo>
                  <a:lnTo>
                    <a:pt x="255" y="12"/>
                  </a:lnTo>
                  <a:lnTo>
                    <a:pt x="273" y="18"/>
                  </a:lnTo>
                  <a:lnTo>
                    <a:pt x="292" y="18"/>
                  </a:lnTo>
                  <a:lnTo>
                    <a:pt x="311" y="12"/>
                  </a:lnTo>
                  <a:lnTo>
                    <a:pt x="317" y="12"/>
                  </a:lnTo>
                  <a:lnTo>
                    <a:pt x="329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54" y="25"/>
                  </a:lnTo>
                  <a:lnTo>
                    <a:pt x="354" y="141"/>
                  </a:lnTo>
                  <a:lnTo>
                    <a:pt x="354" y="147"/>
                  </a:lnTo>
                  <a:lnTo>
                    <a:pt x="354" y="159"/>
                  </a:lnTo>
                  <a:lnTo>
                    <a:pt x="348" y="165"/>
                  </a:lnTo>
                  <a:lnTo>
                    <a:pt x="342" y="165"/>
                  </a:lnTo>
                  <a:lnTo>
                    <a:pt x="336" y="165"/>
                  </a:lnTo>
                  <a:lnTo>
                    <a:pt x="329" y="159"/>
                  </a:lnTo>
                  <a:lnTo>
                    <a:pt x="329" y="153"/>
                  </a:lnTo>
                  <a:lnTo>
                    <a:pt x="323" y="147"/>
                  </a:lnTo>
                  <a:lnTo>
                    <a:pt x="304" y="98"/>
                  </a:lnTo>
                  <a:lnTo>
                    <a:pt x="267" y="61"/>
                  </a:lnTo>
                  <a:lnTo>
                    <a:pt x="224" y="37"/>
                  </a:lnTo>
                  <a:lnTo>
                    <a:pt x="180" y="25"/>
                  </a:lnTo>
                  <a:lnTo>
                    <a:pt x="155" y="25"/>
                  </a:lnTo>
                  <a:lnTo>
                    <a:pt x="130" y="37"/>
                  </a:lnTo>
                  <a:lnTo>
                    <a:pt x="112" y="49"/>
                  </a:lnTo>
                  <a:lnTo>
                    <a:pt x="99" y="61"/>
                  </a:lnTo>
                  <a:lnTo>
                    <a:pt x="93" y="80"/>
                  </a:lnTo>
                  <a:lnTo>
                    <a:pt x="93" y="104"/>
                  </a:lnTo>
                  <a:lnTo>
                    <a:pt x="106" y="141"/>
                  </a:lnTo>
                  <a:lnTo>
                    <a:pt x="137" y="171"/>
                  </a:lnTo>
                  <a:lnTo>
                    <a:pt x="186" y="196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311" y="251"/>
                  </a:lnTo>
                  <a:lnTo>
                    <a:pt x="354" y="294"/>
                  </a:lnTo>
                  <a:lnTo>
                    <a:pt x="385" y="343"/>
                  </a:lnTo>
                  <a:lnTo>
                    <a:pt x="392" y="392"/>
                  </a:lnTo>
                  <a:lnTo>
                    <a:pt x="379" y="447"/>
                  </a:lnTo>
                  <a:lnTo>
                    <a:pt x="348" y="489"/>
                  </a:lnTo>
                  <a:lnTo>
                    <a:pt x="304" y="526"/>
                  </a:lnTo>
                  <a:lnTo>
                    <a:pt x="249" y="544"/>
                  </a:lnTo>
                  <a:lnTo>
                    <a:pt x="180" y="551"/>
                  </a:lnTo>
                  <a:lnTo>
                    <a:pt x="168" y="551"/>
                  </a:lnTo>
                  <a:lnTo>
                    <a:pt x="155" y="551"/>
                  </a:lnTo>
                  <a:lnTo>
                    <a:pt x="137" y="544"/>
                  </a:lnTo>
                  <a:lnTo>
                    <a:pt x="112" y="538"/>
                  </a:lnTo>
                  <a:lnTo>
                    <a:pt x="106" y="532"/>
                  </a:lnTo>
                  <a:lnTo>
                    <a:pt x="93" y="532"/>
                  </a:lnTo>
                  <a:lnTo>
                    <a:pt x="81" y="526"/>
                  </a:lnTo>
                  <a:lnTo>
                    <a:pt x="68" y="526"/>
                  </a:lnTo>
                  <a:lnTo>
                    <a:pt x="56" y="526"/>
                  </a:lnTo>
                  <a:lnTo>
                    <a:pt x="43" y="532"/>
                  </a:lnTo>
                  <a:lnTo>
                    <a:pt x="31" y="544"/>
                  </a:lnTo>
                  <a:lnTo>
                    <a:pt x="25" y="551"/>
                  </a:lnTo>
                  <a:lnTo>
                    <a:pt x="18" y="551"/>
                  </a:lnTo>
                  <a:lnTo>
                    <a:pt x="12" y="551"/>
                  </a:lnTo>
                  <a:lnTo>
                    <a:pt x="6" y="544"/>
                  </a:lnTo>
                  <a:lnTo>
                    <a:pt x="6" y="532"/>
                  </a:lnTo>
                  <a:lnTo>
                    <a:pt x="6" y="520"/>
                  </a:lnTo>
                  <a:lnTo>
                    <a:pt x="6" y="379"/>
                  </a:lnTo>
                  <a:lnTo>
                    <a:pt x="6" y="373"/>
                  </a:lnTo>
                  <a:lnTo>
                    <a:pt x="6" y="361"/>
                  </a:lnTo>
                  <a:lnTo>
                    <a:pt x="12" y="355"/>
                  </a:lnTo>
                  <a:lnTo>
                    <a:pt x="18" y="355"/>
                  </a:lnTo>
                  <a:lnTo>
                    <a:pt x="25" y="355"/>
                  </a:lnTo>
                  <a:lnTo>
                    <a:pt x="31" y="361"/>
                  </a:lnTo>
                  <a:lnTo>
                    <a:pt x="31" y="367"/>
                  </a:lnTo>
                  <a:lnTo>
                    <a:pt x="37" y="392"/>
                  </a:lnTo>
                  <a:lnTo>
                    <a:pt x="50" y="428"/>
                  </a:lnTo>
                  <a:lnTo>
                    <a:pt x="81" y="471"/>
                  </a:lnTo>
                  <a:lnTo>
                    <a:pt x="124" y="508"/>
                  </a:lnTo>
                  <a:lnTo>
                    <a:pt x="180" y="520"/>
                  </a:lnTo>
                  <a:lnTo>
                    <a:pt x="230" y="514"/>
                  </a:lnTo>
                  <a:lnTo>
                    <a:pt x="261" y="502"/>
                  </a:lnTo>
                  <a:lnTo>
                    <a:pt x="280" y="471"/>
                  </a:lnTo>
                  <a:lnTo>
                    <a:pt x="286" y="434"/>
                  </a:lnTo>
                  <a:lnTo>
                    <a:pt x="273" y="392"/>
                  </a:lnTo>
                  <a:lnTo>
                    <a:pt x="236" y="355"/>
                  </a:lnTo>
                  <a:lnTo>
                    <a:pt x="186" y="324"/>
                  </a:lnTo>
                  <a:lnTo>
                    <a:pt x="143" y="306"/>
                  </a:lnTo>
                  <a:lnTo>
                    <a:pt x="68" y="263"/>
                  </a:lnTo>
                  <a:lnTo>
                    <a:pt x="25" y="226"/>
                  </a:lnTo>
                  <a:lnTo>
                    <a:pt x="6" y="190"/>
                  </a:lnTo>
                  <a:lnTo>
                    <a:pt x="0" y="153"/>
                  </a:lnTo>
                  <a:lnTo>
                    <a:pt x="12" y="86"/>
                  </a:lnTo>
                  <a:lnTo>
                    <a:pt x="50" y="37"/>
                  </a:lnTo>
                  <a:lnTo>
                    <a:pt x="106" y="6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3570" y="4326"/>
              <a:ext cx="218" cy="397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7" y="0"/>
                </a:cxn>
                <a:cxn ang="0">
                  <a:pos x="199" y="0"/>
                </a:cxn>
                <a:cxn ang="0">
                  <a:pos x="205" y="12"/>
                </a:cxn>
                <a:cxn ang="0">
                  <a:pos x="218" y="30"/>
                </a:cxn>
                <a:cxn ang="0">
                  <a:pos x="218" y="43"/>
                </a:cxn>
                <a:cxn ang="0">
                  <a:pos x="218" y="55"/>
                </a:cxn>
                <a:cxn ang="0">
                  <a:pos x="211" y="61"/>
                </a:cxn>
                <a:cxn ang="0">
                  <a:pos x="211" y="67"/>
                </a:cxn>
                <a:cxn ang="0">
                  <a:pos x="211" y="67"/>
                </a:cxn>
                <a:cxn ang="0">
                  <a:pos x="211" y="67"/>
                </a:cxn>
                <a:cxn ang="0">
                  <a:pos x="50" y="385"/>
                </a:cxn>
                <a:cxn ang="0">
                  <a:pos x="44" y="391"/>
                </a:cxn>
                <a:cxn ang="0">
                  <a:pos x="37" y="397"/>
                </a:cxn>
                <a:cxn ang="0">
                  <a:pos x="37" y="397"/>
                </a:cxn>
                <a:cxn ang="0">
                  <a:pos x="31" y="397"/>
                </a:cxn>
                <a:cxn ang="0">
                  <a:pos x="25" y="397"/>
                </a:cxn>
                <a:cxn ang="0">
                  <a:pos x="12" y="391"/>
                </a:cxn>
                <a:cxn ang="0">
                  <a:pos x="6" y="38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373"/>
                </a:cxn>
                <a:cxn ang="0">
                  <a:pos x="0" y="367"/>
                </a:cxn>
                <a:cxn ang="0">
                  <a:pos x="124" y="30"/>
                </a:cxn>
                <a:cxn ang="0">
                  <a:pos x="131" y="24"/>
                </a:cxn>
                <a:cxn ang="0">
                  <a:pos x="131" y="18"/>
                </a:cxn>
                <a:cxn ang="0">
                  <a:pos x="143" y="6"/>
                </a:cxn>
                <a:cxn ang="0">
                  <a:pos x="155" y="0"/>
                </a:cxn>
                <a:cxn ang="0">
                  <a:pos x="168" y="0"/>
                </a:cxn>
              </a:cxnLst>
              <a:rect l="0" t="0" r="r" b="b"/>
              <a:pathLst>
                <a:path w="218" h="397">
                  <a:moveTo>
                    <a:pt x="168" y="0"/>
                  </a:moveTo>
                  <a:lnTo>
                    <a:pt x="187" y="0"/>
                  </a:lnTo>
                  <a:lnTo>
                    <a:pt x="199" y="0"/>
                  </a:lnTo>
                  <a:lnTo>
                    <a:pt x="205" y="12"/>
                  </a:lnTo>
                  <a:lnTo>
                    <a:pt x="218" y="30"/>
                  </a:lnTo>
                  <a:lnTo>
                    <a:pt x="218" y="43"/>
                  </a:lnTo>
                  <a:lnTo>
                    <a:pt x="218" y="55"/>
                  </a:lnTo>
                  <a:lnTo>
                    <a:pt x="211" y="61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50" y="385"/>
                  </a:lnTo>
                  <a:lnTo>
                    <a:pt x="44" y="391"/>
                  </a:lnTo>
                  <a:lnTo>
                    <a:pt x="37" y="397"/>
                  </a:lnTo>
                  <a:lnTo>
                    <a:pt x="37" y="397"/>
                  </a:lnTo>
                  <a:lnTo>
                    <a:pt x="31" y="397"/>
                  </a:lnTo>
                  <a:lnTo>
                    <a:pt x="25" y="397"/>
                  </a:lnTo>
                  <a:lnTo>
                    <a:pt x="12" y="391"/>
                  </a:lnTo>
                  <a:lnTo>
                    <a:pt x="6" y="385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124" y="30"/>
                  </a:lnTo>
                  <a:lnTo>
                    <a:pt x="131" y="24"/>
                  </a:lnTo>
                  <a:lnTo>
                    <a:pt x="131" y="18"/>
                  </a:lnTo>
                  <a:lnTo>
                    <a:pt x="143" y="6"/>
                  </a:lnTo>
                  <a:lnTo>
                    <a:pt x="155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055" y="4889"/>
              <a:ext cx="106" cy="24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8" y="6"/>
                </a:cxn>
                <a:cxn ang="0">
                  <a:pos x="81" y="12"/>
                </a:cxn>
                <a:cxn ang="0">
                  <a:pos x="93" y="30"/>
                </a:cxn>
                <a:cxn ang="0">
                  <a:pos x="100" y="55"/>
                </a:cxn>
                <a:cxn ang="0">
                  <a:pos x="106" y="85"/>
                </a:cxn>
                <a:cxn ang="0">
                  <a:pos x="93" y="153"/>
                </a:cxn>
                <a:cxn ang="0">
                  <a:pos x="68" y="201"/>
                </a:cxn>
                <a:cxn ang="0">
                  <a:pos x="37" y="232"/>
                </a:cxn>
                <a:cxn ang="0">
                  <a:pos x="19" y="244"/>
                </a:cxn>
                <a:cxn ang="0">
                  <a:pos x="12" y="238"/>
                </a:cxn>
                <a:cxn ang="0">
                  <a:pos x="6" y="232"/>
                </a:cxn>
                <a:cxn ang="0">
                  <a:pos x="6" y="226"/>
                </a:cxn>
                <a:cxn ang="0">
                  <a:pos x="6" y="220"/>
                </a:cxn>
                <a:cxn ang="0">
                  <a:pos x="19" y="214"/>
                </a:cxn>
                <a:cxn ang="0">
                  <a:pos x="37" y="195"/>
                </a:cxn>
                <a:cxn ang="0">
                  <a:pos x="56" y="171"/>
                </a:cxn>
                <a:cxn ang="0">
                  <a:pos x="75" y="134"/>
                </a:cxn>
                <a:cxn ang="0">
                  <a:pos x="81" y="85"/>
                </a:cxn>
                <a:cxn ang="0">
                  <a:pos x="62" y="91"/>
                </a:cxn>
                <a:cxn ang="0">
                  <a:pos x="44" y="91"/>
                </a:cxn>
                <a:cxn ang="0">
                  <a:pos x="31" y="91"/>
                </a:cxn>
                <a:cxn ang="0">
                  <a:pos x="19" y="85"/>
                </a:cxn>
                <a:cxn ang="0">
                  <a:pos x="6" y="73"/>
                </a:cxn>
                <a:cxn ang="0">
                  <a:pos x="0" y="61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6" y="18"/>
                </a:cxn>
                <a:cxn ang="0">
                  <a:pos x="19" y="6"/>
                </a:cxn>
                <a:cxn ang="0">
                  <a:pos x="31" y="0"/>
                </a:cxn>
                <a:cxn ang="0">
                  <a:pos x="44" y="0"/>
                </a:cxn>
              </a:cxnLst>
              <a:rect l="0" t="0" r="r" b="b"/>
              <a:pathLst>
                <a:path w="106" h="244">
                  <a:moveTo>
                    <a:pt x="44" y="0"/>
                  </a:moveTo>
                  <a:lnTo>
                    <a:pt x="68" y="6"/>
                  </a:lnTo>
                  <a:lnTo>
                    <a:pt x="81" y="12"/>
                  </a:lnTo>
                  <a:lnTo>
                    <a:pt x="93" y="30"/>
                  </a:lnTo>
                  <a:lnTo>
                    <a:pt x="100" y="55"/>
                  </a:lnTo>
                  <a:lnTo>
                    <a:pt x="106" y="85"/>
                  </a:lnTo>
                  <a:lnTo>
                    <a:pt x="93" y="153"/>
                  </a:lnTo>
                  <a:lnTo>
                    <a:pt x="68" y="201"/>
                  </a:lnTo>
                  <a:lnTo>
                    <a:pt x="37" y="232"/>
                  </a:lnTo>
                  <a:lnTo>
                    <a:pt x="19" y="244"/>
                  </a:lnTo>
                  <a:lnTo>
                    <a:pt x="12" y="238"/>
                  </a:lnTo>
                  <a:lnTo>
                    <a:pt x="6" y="232"/>
                  </a:lnTo>
                  <a:lnTo>
                    <a:pt x="6" y="226"/>
                  </a:lnTo>
                  <a:lnTo>
                    <a:pt x="6" y="220"/>
                  </a:lnTo>
                  <a:lnTo>
                    <a:pt x="19" y="214"/>
                  </a:lnTo>
                  <a:lnTo>
                    <a:pt x="37" y="195"/>
                  </a:lnTo>
                  <a:lnTo>
                    <a:pt x="56" y="171"/>
                  </a:lnTo>
                  <a:lnTo>
                    <a:pt x="75" y="134"/>
                  </a:lnTo>
                  <a:lnTo>
                    <a:pt x="81" y="85"/>
                  </a:lnTo>
                  <a:lnTo>
                    <a:pt x="62" y="91"/>
                  </a:lnTo>
                  <a:lnTo>
                    <a:pt x="44" y="91"/>
                  </a:lnTo>
                  <a:lnTo>
                    <a:pt x="31" y="91"/>
                  </a:lnTo>
                  <a:lnTo>
                    <a:pt x="19" y="85"/>
                  </a:lnTo>
                  <a:lnTo>
                    <a:pt x="6" y="73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9" y="6"/>
                  </a:lnTo>
                  <a:lnTo>
                    <a:pt x="31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4341" y="4644"/>
              <a:ext cx="516" cy="508"/>
            </a:xfrm>
            <a:custGeom>
              <a:avLst/>
              <a:gdLst/>
              <a:ahLst/>
              <a:cxnLst>
                <a:cxn ang="0">
                  <a:pos x="243" y="6"/>
                </a:cxn>
                <a:cxn ang="0">
                  <a:pos x="323" y="79"/>
                </a:cxn>
                <a:cxn ang="0">
                  <a:pos x="361" y="177"/>
                </a:cxn>
                <a:cxn ang="0">
                  <a:pos x="398" y="165"/>
                </a:cxn>
                <a:cxn ang="0">
                  <a:pos x="454" y="61"/>
                </a:cxn>
                <a:cxn ang="0">
                  <a:pos x="485" y="12"/>
                </a:cxn>
                <a:cxn ang="0">
                  <a:pos x="498" y="6"/>
                </a:cxn>
                <a:cxn ang="0">
                  <a:pos x="504" y="6"/>
                </a:cxn>
                <a:cxn ang="0">
                  <a:pos x="516" y="12"/>
                </a:cxn>
                <a:cxn ang="0">
                  <a:pos x="510" y="24"/>
                </a:cxn>
                <a:cxn ang="0">
                  <a:pos x="473" y="92"/>
                </a:cxn>
                <a:cxn ang="0">
                  <a:pos x="435" y="165"/>
                </a:cxn>
                <a:cxn ang="0">
                  <a:pos x="410" y="220"/>
                </a:cxn>
                <a:cxn ang="0">
                  <a:pos x="379" y="300"/>
                </a:cxn>
                <a:cxn ang="0">
                  <a:pos x="361" y="385"/>
                </a:cxn>
                <a:cxn ang="0">
                  <a:pos x="342" y="465"/>
                </a:cxn>
                <a:cxn ang="0">
                  <a:pos x="330" y="495"/>
                </a:cxn>
                <a:cxn ang="0">
                  <a:pos x="311" y="508"/>
                </a:cxn>
                <a:cxn ang="0">
                  <a:pos x="299" y="495"/>
                </a:cxn>
                <a:cxn ang="0">
                  <a:pos x="299" y="489"/>
                </a:cxn>
                <a:cxn ang="0">
                  <a:pos x="305" y="446"/>
                </a:cxn>
                <a:cxn ang="0">
                  <a:pos x="336" y="330"/>
                </a:cxn>
                <a:cxn ang="0">
                  <a:pos x="342" y="306"/>
                </a:cxn>
                <a:cxn ang="0">
                  <a:pos x="342" y="281"/>
                </a:cxn>
                <a:cxn ang="0">
                  <a:pos x="330" y="183"/>
                </a:cxn>
                <a:cxn ang="0">
                  <a:pos x="280" y="98"/>
                </a:cxn>
                <a:cxn ang="0">
                  <a:pos x="174" y="67"/>
                </a:cxn>
                <a:cxn ang="0">
                  <a:pos x="100" y="79"/>
                </a:cxn>
                <a:cxn ang="0">
                  <a:pos x="37" y="135"/>
                </a:cxn>
                <a:cxn ang="0">
                  <a:pos x="31" y="147"/>
                </a:cxn>
                <a:cxn ang="0">
                  <a:pos x="13" y="147"/>
                </a:cxn>
                <a:cxn ang="0">
                  <a:pos x="6" y="141"/>
                </a:cxn>
                <a:cxn ang="0">
                  <a:pos x="6" y="128"/>
                </a:cxn>
                <a:cxn ang="0">
                  <a:pos x="19" y="92"/>
                </a:cxn>
                <a:cxn ang="0">
                  <a:pos x="62" y="43"/>
                </a:cxn>
                <a:cxn ang="0">
                  <a:pos x="187" y="0"/>
                </a:cxn>
              </a:cxnLst>
              <a:rect l="0" t="0" r="r" b="b"/>
              <a:pathLst>
                <a:path w="516" h="508">
                  <a:moveTo>
                    <a:pt x="187" y="0"/>
                  </a:moveTo>
                  <a:lnTo>
                    <a:pt x="243" y="6"/>
                  </a:lnTo>
                  <a:lnTo>
                    <a:pt x="286" y="37"/>
                  </a:lnTo>
                  <a:lnTo>
                    <a:pt x="323" y="79"/>
                  </a:lnTo>
                  <a:lnTo>
                    <a:pt x="348" y="128"/>
                  </a:lnTo>
                  <a:lnTo>
                    <a:pt x="361" y="177"/>
                  </a:lnTo>
                  <a:lnTo>
                    <a:pt x="373" y="226"/>
                  </a:lnTo>
                  <a:lnTo>
                    <a:pt x="398" y="165"/>
                  </a:lnTo>
                  <a:lnTo>
                    <a:pt x="429" y="110"/>
                  </a:lnTo>
                  <a:lnTo>
                    <a:pt x="454" y="61"/>
                  </a:lnTo>
                  <a:lnTo>
                    <a:pt x="473" y="24"/>
                  </a:lnTo>
                  <a:lnTo>
                    <a:pt x="485" y="12"/>
                  </a:lnTo>
                  <a:lnTo>
                    <a:pt x="491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0" y="24"/>
                  </a:lnTo>
                  <a:lnTo>
                    <a:pt x="504" y="31"/>
                  </a:lnTo>
                  <a:lnTo>
                    <a:pt x="473" y="92"/>
                  </a:lnTo>
                  <a:lnTo>
                    <a:pt x="448" y="141"/>
                  </a:lnTo>
                  <a:lnTo>
                    <a:pt x="435" y="165"/>
                  </a:lnTo>
                  <a:lnTo>
                    <a:pt x="429" y="183"/>
                  </a:lnTo>
                  <a:lnTo>
                    <a:pt x="410" y="220"/>
                  </a:lnTo>
                  <a:lnTo>
                    <a:pt x="392" y="263"/>
                  </a:lnTo>
                  <a:lnTo>
                    <a:pt x="379" y="300"/>
                  </a:lnTo>
                  <a:lnTo>
                    <a:pt x="373" y="330"/>
                  </a:lnTo>
                  <a:lnTo>
                    <a:pt x="361" y="385"/>
                  </a:lnTo>
                  <a:lnTo>
                    <a:pt x="355" y="428"/>
                  </a:lnTo>
                  <a:lnTo>
                    <a:pt x="342" y="465"/>
                  </a:lnTo>
                  <a:lnTo>
                    <a:pt x="336" y="483"/>
                  </a:lnTo>
                  <a:lnTo>
                    <a:pt x="330" y="495"/>
                  </a:lnTo>
                  <a:lnTo>
                    <a:pt x="323" y="501"/>
                  </a:lnTo>
                  <a:lnTo>
                    <a:pt x="311" y="508"/>
                  </a:lnTo>
                  <a:lnTo>
                    <a:pt x="305" y="501"/>
                  </a:lnTo>
                  <a:lnTo>
                    <a:pt x="299" y="495"/>
                  </a:lnTo>
                  <a:lnTo>
                    <a:pt x="299" y="489"/>
                  </a:lnTo>
                  <a:lnTo>
                    <a:pt x="299" y="489"/>
                  </a:lnTo>
                  <a:lnTo>
                    <a:pt x="299" y="483"/>
                  </a:lnTo>
                  <a:lnTo>
                    <a:pt x="305" y="446"/>
                  </a:lnTo>
                  <a:lnTo>
                    <a:pt x="317" y="385"/>
                  </a:lnTo>
                  <a:lnTo>
                    <a:pt x="336" y="330"/>
                  </a:lnTo>
                  <a:lnTo>
                    <a:pt x="336" y="318"/>
                  </a:lnTo>
                  <a:lnTo>
                    <a:pt x="342" y="306"/>
                  </a:lnTo>
                  <a:lnTo>
                    <a:pt x="342" y="294"/>
                  </a:lnTo>
                  <a:lnTo>
                    <a:pt x="342" y="281"/>
                  </a:lnTo>
                  <a:lnTo>
                    <a:pt x="342" y="232"/>
                  </a:lnTo>
                  <a:lnTo>
                    <a:pt x="330" y="183"/>
                  </a:lnTo>
                  <a:lnTo>
                    <a:pt x="311" y="135"/>
                  </a:lnTo>
                  <a:lnTo>
                    <a:pt x="280" y="98"/>
                  </a:lnTo>
                  <a:lnTo>
                    <a:pt x="236" y="73"/>
                  </a:lnTo>
                  <a:lnTo>
                    <a:pt x="174" y="67"/>
                  </a:lnTo>
                  <a:lnTo>
                    <a:pt x="137" y="67"/>
                  </a:lnTo>
                  <a:lnTo>
                    <a:pt x="100" y="79"/>
                  </a:lnTo>
                  <a:lnTo>
                    <a:pt x="62" y="98"/>
                  </a:lnTo>
                  <a:lnTo>
                    <a:pt x="37" y="135"/>
                  </a:lnTo>
                  <a:lnTo>
                    <a:pt x="31" y="141"/>
                  </a:lnTo>
                  <a:lnTo>
                    <a:pt x="31" y="147"/>
                  </a:lnTo>
                  <a:lnTo>
                    <a:pt x="19" y="147"/>
                  </a:lnTo>
                  <a:lnTo>
                    <a:pt x="13" y="147"/>
                  </a:lnTo>
                  <a:lnTo>
                    <a:pt x="6" y="147"/>
                  </a:lnTo>
                  <a:lnTo>
                    <a:pt x="6" y="141"/>
                  </a:lnTo>
                  <a:lnTo>
                    <a:pt x="0" y="135"/>
                  </a:lnTo>
                  <a:lnTo>
                    <a:pt x="6" y="128"/>
                  </a:lnTo>
                  <a:lnTo>
                    <a:pt x="13" y="110"/>
                  </a:lnTo>
                  <a:lnTo>
                    <a:pt x="19" y="92"/>
                  </a:lnTo>
                  <a:lnTo>
                    <a:pt x="37" y="67"/>
                  </a:lnTo>
                  <a:lnTo>
                    <a:pt x="62" y="43"/>
                  </a:lnTo>
                  <a:lnTo>
                    <a:pt x="118" y="12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14957" y="4864"/>
              <a:ext cx="273" cy="520"/>
            </a:xfrm>
            <a:custGeom>
              <a:avLst/>
              <a:gdLst/>
              <a:ahLst/>
              <a:cxnLst>
                <a:cxn ang="0">
                  <a:pos x="149" y="178"/>
                </a:cxn>
                <a:cxn ang="0">
                  <a:pos x="192" y="202"/>
                </a:cxn>
                <a:cxn ang="0">
                  <a:pos x="211" y="239"/>
                </a:cxn>
                <a:cxn ang="0">
                  <a:pos x="205" y="269"/>
                </a:cxn>
                <a:cxn ang="0">
                  <a:pos x="186" y="306"/>
                </a:cxn>
                <a:cxn ang="0">
                  <a:pos x="161" y="373"/>
                </a:cxn>
                <a:cxn ang="0">
                  <a:pos x="143" y="404"/>
                </a:cxn>
                <a:cxn ang="0">
                  <a:pos x="130" y="441"/>
                </a:cxn>
                <a:cxn ang="0">
                  <a:pos x="124" y="471"/>
                </a:cxn>
                <a:cxn ang="0">
                  <a:pos x="130" y="489"/>
                </a:cxn>
                <a:cxn ang="0">
                  <a:pos x="149" y="496"/>
                </a:cxn>
                <a:cxn ang="0">
                  <a:pos x="192" y="477"/>
                </a:cxn>
                <a:cxn ang="0">
                  <a:pos x="230" y="434"/>
                </a:cxn>
                <a:cxn ang="0">
                  <a:pos x="242" y="398"/>
                </a:cxn>
                <a:cxn ang="0">
                  <a:pos x="255" y="392"/>
                </a:cxn>
                <a:cxn ang="0">
                  <a:pos x="267" y="398"/>
                </a:cxn>
                <a:cxn ang="0">
                  <a:pos x="273" y="404"/>
                </a:cxn>
                <a:cxn ang="0">
                  <a:pos x="267" y="422"/>
                </a:cxn>
                <a:cxn ang="0">
                  <a:pos x="230" y="489"/>
                </a:cxn>
                <a:cxn ang="0">
                  <a:pos x="149" y="520"/>
                </a:cxn>
                <a:cxn ang="0">
                  <a:pos x="105" y="514"/>
                </a:cxn>
                <a:cxn ang="0">
                  <a:pos x="74" y="489"/>
                </a:cxn>
                <a:cxn ang="0">
                  <a:pos x="62" y="459"/>
                </a:cxn>
                <a:cxn ang="0">
                  <a:pos x="68" y="422"/>
                </a:cxn>
                <a:cxn ang="0">
                  <a:pos x="81" y="398"/>
                </a:cxn>
                <a:cxn ang="0">
                  <a:pos x="87" y="385"/>
                </a:cxn>
                <a:cxn ang="0">
                  <a:pos x="99" y="355"/>
                </a:cxn>
                <a:cxn ang="0">
                  <a:pos x="130" y="281"/>
                </a:cxn>
                <a:cxn ang="0">
                  <a:pos x="143" y="245"/>
                </a:cxn>
                <a:cxn ang="0">
                  <a:pos x="143" y="226"/>
                </a:cxn>
                <a:cxn ang="0">
                  <a:pos x="136" y="202"/>
                </a:cxn>
                <a:cxn ang="0">
                  <a:pos x="99" y="202"/>
                </a:cxn>
                <a:cxn ang="0">
                  <a:pos x="62" y="233"/>
                </a:cxn>
                <a:cxn ang="0">
                  <a:pos x="31" y="288"/>
                </a:cxn>
                <a:cxn ang="0">
                  <a:pos x="25" y="306"/>
                </a:cxn>
                <a:cxn ang="0">
                  <a:pos x="12" y="306"/>
                </a:cxn>
                <a:cxn ang="0">
                  <a:pos x="0" y="300"/>
                </a:cxn>
                <a:cxn ang="0">
                  <a:pos x="6" y="275"/>
                </a:cxn>
                <a:cxn ang="0">
                  <a:pos x="43" y="208"/>
                </a:cxn>
                <a:cxn ang="0">
                  <a:pos x="124" y="178"/>
                </a:cxn>
                <a:cxn ang="0">
                  <a:pos x="217" y="0"/>
                </a:cxn>
                <a:cxn ang="0">
                  <a:pos x="236" y="18"/>
                </a:cxn>
                <a:cxn ang="0">
                  <a:pos x="230" y="49"/>
                </a:cxn>
                <a:cxn ang="0">
                  <a:pos x="205" y="74"/>
                </a:cxn>
                <a:cxn ang="0">
                  <a:pos x="174" y="80"/>
                </a:cxn>
                <a:cxn ang="0">
                  <a:pos x="155" y="61"/>
                </a:cxn>
                <a:cxn ang="0">
                  <a:pos x="161" y="31"/>
                </a:cxn>
                <a:cxn ang="0">
                  <a:pos x="186" y="6"/>
                </a:cxn>
              </a:cxnLst>
              <a:rect l="0" t="0" r="r" b="b"/>
              <a:pathLst>
                <a:path w="273" h="520">
                  <a:moveTo>
                    <a:pt x="124" y="178"/>
                  </a:moveTo>
                  <a:lnTo>
                    <a:pt x="149" y="178"/>
                  </a:lnTo>
                  <a:lnTo>
                    <a:pt x="174" y="190"/>
                  </a:lnTo>
                  <a:lnTo>
                    <a:pt x="192" y="202"/>
                  </a:lnTo>
                  <a:lnTo>
                    <a:pt x="205" y="220"/>
                  </a:lnTo>
                  <a:lnTo>
                    <a:pt x="211" y="239"/>
                  </a:lnTo>
                  <a:lnTo>
                    <a:pt x="205" y="257"/>
                  </a:lnTo>
                  <a:lnTo>
                    <a:pt x="205" y="269"/>
                  </a:lnTo>
                  <a:lnTo>
                    <a:pt x="199" y="281"/>
                  </a:lnTo>
                  <a:lnTo>
                    <a:pt x="186" y="306"/>
                  </a:lnTo>
                  <a:lnTo>
                    <a:pt x="174" y="343"/>
                  </a:lnTo>
                  <a:lnTo>
                    <a:pt x="161" y="373"/>
                  </a:lnTo>
                  <a:lnTo>
                    <a:pt x="155" y="385"/>
                  </a:lnTo>
                  <a:lnTo>
                    <a:pt x="143" y="404"/>
                  </a:lnTo>
                  <a:lnTo>
                    <a:pt x="136" y="428"/>
                  </a:lnTo>
                  <a:lnTo>
                    <a:pt x="130" y="441"/>
                  </a:lnTo>
                  <a:lnTo>
                    <a:pt x="130" y="453"/>
                  </a:lnTo>
                  <a:lnTo>
                    <a:pt x="124" y="471"/>
                  </a:lnTo>
                  <a:lnTo>
                    <a:pt x="130" y="477"/>
                  </a:lnTo>
                  <a:lnTo>
                    <a:pt x="130" y="489"/>
                  </a:lnTo>
                  <a:lnTo>
                    <a:pt x="136" y="496"/>
                  </a:lnTo>
                  <a:lnTo>
                    <a:pt x="149" y="496"/>
                  </a:lnTo>
                  <a:lnTo>
                    <a:pt x="174" y="496"/>
                  </a:lnTo>
                  <a:lnTo>
                    <a:pt x="192" y="477"/>
                  </a:lnTo>
                  <a:lnTo>
                    <a:pt x="211" y="459"/>
                  </a:lnTo>
                  <a:lnTo>
                    <a:pt x="230" y="434"/>
                  </a:lnTo>
                  <a:lnTo>
                    <a:pt x="236" y="410"/>
                  </a:lnTo>
                  <a:lnTo>
                    <a:pt x="242" y="398"/>
                  </a:lnTo>
                  <a:lnTo>
                    <a:pt x="248" y="398"/>
                  </a:lnTo>
                  <a:lnTo>
                    <a:pt x="255" y="392"/>
                  </a:lnTo>
                  <a:lnTo>
                    <a:pt x="261" y="392"/>
                  </a:lnTo>
                  <a:lnTo>
                    <a:pt x="267" y="398"/>
                  </a:lnTo>
                  <a:lnTo>
                    <a:pt x="273" y="398"/>
                  </a:lnTo>
                  <a:lnTo>
                    <a:pt x="273" y="404"/>
                  </a:lnTo>
                  <a:lnTo>
                    <a:pt x="273" y="404"/>
                  </a:lnTo>
                  <a:lnTo>
                    <a:pt x="267" y="422"/>
                  </a:lnTo>
                  <a:lnTo>
                    <a:pt x="255" y="453"/>
                  </a:lnTo>
                  <a:lnTo>
                    <a:pt x="230" y="489"/>
                  </a:lnTo>
                  <a:lnTo>
                    <a:pt x="192" y="514"/>
                  </a:lnTo>
                  <a:lnTo>
                    <a:pt x="149" y="520"/>
                  </a:lnTo>
                  <a:lnTo>
                    <a:pt x="124" y="520"/>
                  </a:lnTo>
                  <a:lnTo>
                    <a:pt x="105" y="514"/>
                  </a:lnTo>
                  <a:lnTo>
                    <a:pt x="87" y="502"/>
                  </a:lnTo>
                  <a:lnTo>
                    <a:pt x="74" y="489"/>
                  </a:lnTo>
                  <a:lnTo>
                    <a:pt x="62" y="477"/>
                  </a:lnTo>
                  <a:lnTo>
                    <a:pt x="62" y="459"/>
                  </a:lnTo>
                  <a:lnTo>
                    <a:pt x="62" y="441"/>
                  </a:lnTo>
                  <a:lnTo>
                    <a:pt x="68" y="422"/>
                  </a:lnTo>
                  <a:lnTo>
                    <a:pt x="74" y="410"/>
                  </a:lnTo>
                  <a:lnTo>
                    <a:pt x="81" y="398"/>
                  </a:lnTo>
                  <a:lnTo>
                    <a:pt x="81" y="392"/>
                  </a:lnTo>
                  <a:lnTo>
                    <a:pt x="87" y="385"/>
                  </a:lnTo>
                  <a:lnTo>
                    <a:pt x="87" y="379"/>
                  </a:lnTo>
                  <a:lnTo>
                    <a:pt x="99" y="355"/>
                  </a:lnTo>
                  <a:lnTo>
                    <a:pt x="118" y="312"/>
                  </a:lnTo>
                  <a:lnTo>
                    <a:pt x="130" y="281"/>
                  </a:lnTo>
                  <a:lnTo>
                    <a:pt x="136" y="257"/>
                  </a:lnTo>
                  <a:lnTo>
                    <a:pt x="143" y="245"/>
                  </a:lnTo>
                  <a:lnTo>
                    <a:pt x="143" y="233"/>
                  </a:lnTo>
                  <a:lnTo>
                    <a:pt x="143" y="226"/>
                  </a:lnTo>
                  <a:lnTo>
                    <a:pt x="143" y="214"/>
                  </a:lnTo>
                  <a:lnTo>
                    <a:pt x="136" y="202"/>
                  </a:lnTo>
                  <a:lnTo>
                    <a:pt x="124" y="202"/>
                  </a:lnTo>
                  <a:lnTo>
                    <a:pt x="99" y="202"/>
                  </a:lnTo>
                  <a:lnTo>
                    <a:pt x="81" y="214"/>
                  </a:lnTo>
                  <a:lnTo>
                    <a:pt x="62" y="233"/>
                  </a:lnTo>
                  <a:lnTo>
                    <a:pt x="43" y="257"/>
                  </a:lnTo>
                  <a:lnTo>
                    <a:pt x="31" y="288"/>
                  </a:lnTo>
                  <a:lnTo>
                    <a:pt x="31" y="300"/>
                  </a:lnTo>
                  <a:lnTo>
                    <a:pt x="25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6" y="306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6" y="275"/>
                  </a:lnTo>
                  <a:lnTo>
                    <a:pt x="18" y="245"/>
                  </a:lnTo>
                  <a:lnTo>
                    <a:pt x="43" y="208"/>
                  </a:lnTo>
                  <a:lnTo>
                    <a:pt x="81" y="184"/>
                  </a:lnTo>
                  <a:lnTo>
                    <a:pt x="124" y="178"/>
                  </a:lnTo>
                  <a:close/>
                  <a:moveTo>
                    <a:pt x="199" y="0"/>
                  </a:moveTo>
                  <a:lnTo>
                    <a:pt x="217" y="0"/>
                  </a:lnTo>
                  <a:lnTo>
                    <a:pt x="224" y="12"/>
                  </a:lnTo>
                  <a:lnTo>
                    <a:pt x="236" y="18"/>
                  </a:lnTo>
                  <a:lnTo>
                    <a:pt x="236" y="37"/>
                  </a:lnTo>
                  <a:lnTo>
                    <a:pt x="230" y="49"/>
                  </a:lnTo>
                  <a:lnTo>
                    <a:pt x="224" y="67"/>
                  </a:lnTo>
                  <a:lnTo>
                    <a:pt x="205" y="74"/>
                  </a:lnTo>
                  <a:lnTo>
                    <a:pt x="186" y="80"/>
                  </a:lnTo>
                  <a:lnTo>
                    <a:pt x="174" y="80"/>
                  </a:lnTo>
                  <a:lnTo>
                    <a:pt x="168" y="74"/>
                  </a:lnTo>
                  <a:lnTo>
                    <a:pt x="155" y="61"/>
                  </a:lnTo>
                  <a:lnTo>
                    <a:pt x="155" y="49"/>
                  </a:lnTo>
                  <a:lnTo>
                    <a:pt x="161" y="31"/>
                  </a:lnTo>
                  <a:lnTo>
                    <a:pt x="168" y="12"/>
                  </a:lnTo>
                  <a:lnTo>
                    <a:pt x="186" y="6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Freeform 28"/>
            <p:cNvSpPr>
              <a:spLocks noEditPoints="1"/>
            </p:cNvSpPr>
            <p:nvPr/>
          </p:nvSpPr>
          <p:spPr bwMode="auto">
            <a:xfrm>
              <a:off x="15336" y="4864"/>
              <a:ext cx="373" cy="673"/>
            </a:xfrm>
            <a:custGeom>
              <a:avLst/>
              <a:gdLst/>
              <a:ahLst/>
              <a:cxnLst>
                <a:cxn ang="0">
                  <a:pos x="274" y="178"/>
                </a:cxn>
                <a:cxn ang="0">
                  <a:pos x="317" y="196"/>
                </a:cxn>
                <a:cxn ang="0">
                  <a:pos x="342" y="226"/>
                </a:cxn>
                <a:cxn ang="0">
                  <a:pos x="342" y="263"/>
                </a:cxn>
                <a:cxn ang="0">
                  <a:pos x="267" y="551"/>
                </a:cxn>
                <a:cxn ang="0">
                  <a:pos x="205" y="636"/>
                </a:cxn>
                <a:cxn ang="0">
                  <a:pos x="124" y="667"/>
                </a:cxn>
                <a:cxn ang="0">
                  <a:pos x="56" y="673"/>
                </a:cxn>
                <a:cxn ang="0">
                  <a:pos x="12" y="655"/>
                </a:cxn>
                <a:cxn ang="0">
                  <a:pos x="0" y="624"/>
                </a:cxn>
                <a:cxn ang="0">
                  <a:pos x="12" y="587"/>
                </a:cxn>
                <a:cxn ang="0">
                  <a:pos x="50" y="569"/>
                </a:cxn>
                <a:cxn ang="0">
                  <a:pos x="75" y="581"/>
                </a:cxn>
                <a:cxn ang="0">
                  <a:pos x="81" y="600"/>
                </a:cxn>
                <a:cxn ang="0">
                  <a:pos x="75" y="624"/>
                </a:cxn>
                <a:cxn ang="0">
                  <a:pos x="56" y="642"/>
                </a:cxn>
                <a:cxn ang="0">
                  <a:pos x="75" y="648"/>
                </a:cxn>
                <a:cxn ang="0">
                  <a:pos x="137" y="636"/>
                </a:cxn>
                <a:cxn ang="0">
                  <a:pos x="199" y="551"/>
                </a:cxn>
                <a:cxn ang="0">
                  <a:pos x="274" y="263"/>
                </a:cxn>
                <a:cxn ang="0">
                  <a:pos x="274" y="239"/>
                </a:cxn>
                <a:cxn ang="0">
                  <a:pos x="274" y="226"/>
                </a:cxn>
                <a:cxn ang="0">
                  <a:pos x="261" y="208"/>
                </a:cxn>
                <a:cxn ang="0">
                  <a:pos x="243" y="202"/>
                </a:cxn>
                <a:cxn ang="0">
                  <a:pos x="187" y="220"/>
                </a:cxn>
                <a:cxn ang="0">
                  <a:pos x="124" y="294"/>
                </a:cxn>
                <a:cxn ang="0">
                  <a:pos x="118" y="306"/>
                </a:cxn>
                <a:cxn ang="0">
                  <a:pos x="106" y="306"/>
                </a:cxn>
                <a:cxn ang="0">
                  <a:pos x="93" y="300"/>
                </a:cxn>
                <a:cxn ang="0">
                  <a:pos x="99" y="275"/>
                </a:cxn>
                <a:cxn ang="0">
                  <a:pos x="149" y="214"/>
                </a:cxn>
                <a:cxn ang="0">
                  <a:pos x="243" y="178"/>
                </a:cxn>
                <a:cxn ang="0">
                  <a:pos x="348" y="0"/>
                </a:cxn>
                <a:cxn ang="0">
                  <a:pos x="367" y="18"/>
                </a:cxn>
                <a:cxn ang="0">
                  <a:pos x="367" y="49"/>
                </a:cxn>
                <a:cxn ang="0">
                  <a:pos x="342" y="74"/>
                </a:cxn>
                <a:cxn ang="0">
                  <a:pos x="305" y="80"/>
                </a:cxn>
                <a:cxn ang="0">
                  <a:pos x="292" y="61"/>
                </a:cxn>
                <a:cxn ang="0">
                  <a:pos x="292" y="31"/>
                </a:cxn>
                <a:cxn ang="0">
                  <a:pos x="317" y="6"/>
                </a:cxn>
              </a:cxnLst>
              <a:rect l="0" t="0" r="r" b="b"/>
              <a:pathLst>
                <a:path w="373" h="673">
                  <a:moveTo>
                    <a:pt x="243" y="178"/>
                  </a:moveTo>
                  <a:lnTo>
                    <a:pt x="274" y="178"/>
                  </a:lnTo>
                  <a:lnTo>
                    <a:pt x="292" y="184"/>
                  </a:lnTo>
                  <a:lnTo>
                    <a:pt x="317" y="196"/>
                  </a:lnTo>
                  <a:lnTo>
                    <a:pt x="330" y="208"/>
                  </a:lnTo>
                  <a:lnTo>
                    <a:pt x="342" y="226"/>
                  </a:lnTo>
                  <a:lnTo>
                    <a:pt x="342" y="251"/>
                  </a:lnTo>
                  <a:lnTo>
                    <a:pt x="342" y="263"/>
                  </a:lnTo>
                  <a:lnTo>
                    <a:pt x="336" y="275"/>
                  </a:lnTo>
                  <a:lnTo>
                    <a:pt x="267" y="551"/>
                  </a:lnTo>
                  <a:lnTo>
                    <a:pt x="243" y="600"/>
                  </a:lnTo>
                  <a:lnTo>
                    <a:pt x="205" y="636"/>
                  </a:lnTo>
                  <a:lnTo>
                    <a:pt x="168" y="655"/>
                  </a:lnTo>
                  <a:lnTo>
                    <a:pt x="124" y="667"/>
                  </a:lnTo>
                  <a:lnTo>
                    <a:pt x="87" y="673"/>
                  </a:lnTo>
                  <a:lnTo>
                    <a:pt x="56" y="673"/>
                  </a:lnTo>
                  <a:lnTo>
                    <a:pt x="31" y="667"/>
                  </a:lnTo>
                  <a:lnTo>
                    <a:pt x="12" y="655"/>
                  </a:lnTo>
                  <a:lnTo>
                    <a:pt x="6" y="636"/>
                  </a:lnTo>
                  <a:lnTo>
                    <a:pt x="0" y="624"/>
                  </a:lnTo>
                  <a:lnTo>
                    <a:pt x="0" y="600"/>
                  </a:lnTo>
                  <a:lnTo>
                    <a:pt x="12" y="587"/>
                  </a:lnTo>
                  <a:lnTo>
                    <a:pt x="25" y="575"/>
                  </a:lnTo>
                  <a:lnTo>
                    <a:pt x="50" y="569"/>
                  </a:lnTo>
                  <a:lnTo>
                    <a:pt x="62" y="575"/>
                  </a:lnTo>
                  <a:lnTo>
                    <a:pt x="75" y="581"/>
                  </a:lnTo>
                  <a:lnTo>
                    <a:pt x="81" y="593"/>
                  </a:lnTo>
                  <a:lnTo>
                    <a:pt x="81" y="600"/>
                  </a:lnTo>
                  <a:lnTo>
                    <a:pt x="81" y="612"/>
                  </a:lnTo>
                  <a:lnTo>
                    <a:pt x="75" y="624"/>
                  </a:lnTo>
                  <a:lnTo>
                    <a:pt x="68" y="636"/>
                  </a:lnTo>
                  <a:lnTo>
                    <a:pt x="56" y="642"/>
                  </a:lnTo>
                  <a:lnTo>
                    <a:pt x="62" y="648"/>
                  </a:lnTo>
                  <a:lnTo>
                    <a:pt x="75" y="648"/>
                  </a:lnTo>
                  <a:lnTo>
                    <a:pt x="87" y="648"/>
                  </a:lnTo>
                  <a:lnTo>
                    <a:pt x="137" y="636"/>
                  </a:lnTo>
                  <a:lnTo>
                    <a:pt x="174" y="600"/>
                  </a:lnTo>
                  <a:lnTo>
                    <a:pt x="199" y="551"/>
                  </a:lnTo>
                  <a:lnTo>
                    <a:pt x="199" y="551"/>
                  </a:lnTo>
                  <a:lnTo>
                    <a:pt x="274" y="263"/>
                  </a:lnTo>
                  <a:lnTo>
                    <a:pt x="274" y="251"/>
                  </a:lnTo>
                  <a:lnTo>
                    <a:pt x="274" y="239"/>
                  </a:lnTo>
                  <a:lnTo>
                    <a:pt x="274" y="233"/>
                  </a:lnTo>
                  <a:lnTo>
                    <a:pt x="274" y="226"/>
                  </a:lnTo>
                  <a:lnTo>
                    <a:pt x="267" y="214"/>
                  </a:lnTo>
                  <a:lnTo>
                    <a:pt x="261" y="208"/>
                  </a:lnTo>
                  <a:lnTo>
                    <a:pt x="255" y="202"/>
                  </a:lnTo>
                  <a:lnTo>
                    <a:pt x="243" y="202"/>
                  </a:lnTo>
                  <a:lnTo>
                    <a:pt x="218" y="202"/>
                  </a:lnTo>
                  <a:lnTo>
                    <a:pt x="187" y="220"/>
                  </a:lnTo>
                  <a:lnTo>
                    <a:pt x="155" y="245"/>
                  </a:lnTo>
                  <a:lnTo>
                    <a:pt x="124" y="294"/>
                  </a:lnTo>
                  <a:lnTo>
                    <a:pt x="124" y="300"/>
                  </a:lnTo>
                  <a:lnTo>
                    <a:pt x="118" y="306"/>
                  </a:lnTo>
                  <a:lnTo>
                    <a:pt x="106" y="306"/>
                  </a:lnTo>
                  <a:lnTo>
                    <a:pt x="106" y="306"/>
                  </a:lnTo>
                  <a:lnTo>
                    <a:pt x="99" y="306"/>
                  </a:lnTo>
                  <a:lnTo>
                    <a:pt x="93" y="300"/>
                  </a:lnTo>
                  <a:lnTo>
                    <a:pt x="93" y="294"/>
                  </a:lnTo>
                  <a:lnTo>
                    <a:pt x="99" y="275"/>
                  </a:lnTo>
                  <a:lnTo>
                    <a:pt x="118" y="245"/>
                  </a:lnTo>
                  <a:lnTo>
                    <a:pt x="149" y="214"/>
                  </a:lnTo>
                  <a:lnTo>
                    <a:pt x="193" y="184"/>
                  </a:lnTo>
                  <a:lnTo>
                    <a:pt x="243" y="178"/>
                  </a:lnTo>
                  <a:close/>
                  <a:moveTo>
                    <a:pt x="336" y="0"/>
                  </a:moveTo>
                  <a:lnTo>
                    <a:pt x="348" y="0"/>
                  </a:lnTo>
                  <a:lnTo>
                    <a:pt x="361" y="12"/>
                  </a:lnTo>
                  <a:lnTo>
                    <a:pt x="367" y="18"/>
                  </a:lnTo>
                  <a:lnTo>
                    <a:pt x="373" y="37"/>
                  </a:lnTo>
                  <a:lnTo>
                    <a:pt x="367" y="49"/>
                  </a:lnTo>
                  <a:lnTo>
                    <a:pt x="354" y="61"/>
                  </a:lnTo>
                  <a:lnTo>
                    <a:pt x="342" y="74"/>
                  </a:lnTo>
                  <a:lnTo>
                    <a:pt x="317" y="80"/>
                  </a:lnTo>
                  <a:lnTo>
                    <a:pt x="305" y="80"/>
                  </a:lnTo>
                  <a:lnTo>
                    <a:pt x="298" y="67"/>
                  </a:lnTo>
                  <a:lnTo>
                    <a:pt x="292" y="61"/>
                  </a:lnTo>
                  <a:lnTo>
                    <a:pt x="286" y="49"/>
                  </a:lnTo>
                  <a:lnTo>
                    <a:pt x="292" y="31"/>
                  </a:lnTo>
                  <a:lnTo>
                    <a:pt x="305" y="12"/>
                  </a:lnTo>
                  <a:lnTo>
                    <a:pt x="317" y="6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5877" y="4723"/>
              <a:ext cx="218" cy="398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187" y="0"/>
                </a:cxn>
                <a:cxn ang="0">
                  <a:pos x="199" y="7"/>
                </a:cxn>
                <a:cxn ang="0">
                  <a:pos x="211" y="13"/>
                </a:cxn>
                <a:cxn ang="0">
                  <a:pos x="218" y="31"/>
                </a:cxn>
                <a:cxn ang="0">
                  <a:pos x="218" y="43"/>
                </a:cxn>
                <a:cxn ang="0">
                  <a:pos x="218" y="56"/>
                </a:cxn>
                <a:cxn ang="0">
                  <a:pos x="218" y="62"/>
                </a:cxn>
                <a:cxn ang="0">
                  <a:pos x="211" y="68"/>
                </a:cxn>
                <a:cxn ang="0">
                  <a:pos x="211" y="68"/>
                </a:cxn>
                <a:cxn ang="0">
                  <a:pos x="211" y="68"/>
                </a:cxn>
                <a:cxn ang="0">
                  <a:pos x="50" y="386"/>
                </a:cxn>
                <a:cxn ang="0">
                  <a:pos x="44" y="392"/>
                </a:cxn>
                <a:cxn ang="0">
                  <a:pos x="44" y="398"/>
                </a:cxn>
                <a:cxn ang="0">
                  <a:pos x="37" y="398"/>
                </a:cxn>
                <a:cxn ang="0">
                  <a:pos x="31" y="398"/>
                </a:cxn>
                <a:cxn ang="0">
                  <a:pos x="25" y="398"/>
                </a:cxn>
                <a:cxn ang="0">
                  <a:pos x="12" y="392"/>
                </a:cxn>
                <a:cxn ang="0">
                  <a:pos x="6" y="386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374"/>
                </a:cxn>
                <a:cxn ang="0">
                  <a:pos x="6" y="367"/>
                </a:cxn>
                <a:cxn ang="0">
                  <a:pos x="124" y="31"/>
                </a:cxn>
                <a:cxn ang="0">
                  <a:pos x="131" y="25"/>
                </a:cxn>
                <a:cxn ang="0">
                  <a:pos x="137" y="19"/>
                </a:cxn>
                <a:cxn ang="0">
                  <a:pos x="143" y="7"/>
                </a:cxn>
                <a:cxn ang="0">
                  <a:pos x="155" y="0"/>
                </a:cxn>
                <a:cxn ang="0">
                  <a:pos x="174" y="0"/>
                </a:cxn>
              </a:cxnLst>
              <a:rect l="0" t="0" r="r" b="b"/>
              <a:pathLst>
                <a:path w="218" h="398">
                  <a:moveTo>
                    <a:pt x="174" y="0"/>
                  </a:moveTo>
                  <a:lnTo>
                    <a:pt x="187" y="0"/>
                  </a:lnTo>
                  <a:lnTo>
                    <a:pt x="199" y="7"/>
                  </a:lnTo>
                  <a:lnTo>
                    <a:pt x="211" y="13"/>
                  </a:lnTo>
                  <a:lnTo>
                    <a:pt x="218" y="31"/>
                  </a:lnTo>
                  <a:lnTo>
                    <a:pt x="218" y="43"/>
                  </a:lnTo>
                  <a:lnTo>
                    <a:pt x="218" y="56"/>
                  </a:lnTo>
                  <a:lnTo>
                    <a:pt x="218" y="62"/>
                  </a:lnTo>
                  <a:lnTo>
                    <a:pt x="211" y="68"/>
                  </a:lnTo>
                  <a:lnTo>
                    <a:pt x="211" y="68"/>
                  </a:lnTo>
                  <a:lnTo>
                    <a:pt x="211" y="68"/>
                  </a:lnTo>
                  <a:lnTo>
                    <a:pt x="50" y="386"/>
                  </a:lnTo>
                  <a:lnTo>
                    <a:pt x="44" y="392"/>
                  </a:lnTo>
                  <a:lnTo>
                    <a:pt x="44" y="398"/>
                  </a:lnTo>
                  <a:lnTo>
                    <a:pt x="37" y="398"/>
                  </a:lnTo>
                  <a:lnTo>
                    <a:pt x="31" y="398"/>
                  </a:lnTo>
                  <a:lnTo>
                    <a:pt x="25" y="398"/>
                  </a:lnTo>
                  <a:lnTo>
                    <a:pt x="12" y="392"/>
                  </a:lnTo>
                  <a:lnTo>
                    <a:pt x="6" y="386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374"/>
                  </a:lnTo>
                  <a:lnTo>
                    <a:pt x="6" y="367"/>
                  </a:lnTo>
                  <a:lnTo>
                    <a:pt x="124" y="31"/>
                  </a:lnTo>
                  <a:lnTo>
                    <a:pt x="131" y="25"/>
                  </a:lnTo>
                  <a:lnTo>
                    <a:pt x="137" y="19"/>
                  </a:lnTo>
                  <a:lnTo>
                    <a:pt x="143" y="7"/>
                  </a:lnTo>
                  <a:lnTo>
                    <a:pt x="155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30"/>
            <p:cNvSpPr>
              <a:spLocks/>
            </p:cNvSpPr>
            <p:nvPr/>
          </p:nvSpPr>
          <p:spPr bwMode="auto">
            <a:xfrm>
              <a:off x="16654" y="3274"/>
              <a:ext cx="373" cy="1572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7" y="6"/>
                </a:cxn>
                <a:cxn ang="0">
                  <a:pos x="373" y="12"/>
                </a:cxn>
                <a:cxn ang="0">
                  <a:pos x="373" y="18"/>
                </a:cxn>
                <a:cxn ang="0">
                  <a:pos x="373" y="24"/>
                </a:cxn>
                <a:cxn ang="0">
                  <a:pos x="373" y="24"/>
                </a:cxn>
                <a:cxn ang="0">
                  <a:pos x="367" y="30"/>
                </a:cxn>
                <a:cxn ang="0">
                  <a:pos x="361" y="37"/>
                </a:cxn>
                <a:cxn ang="0">
                  <a:pos x="348" y="43"/>
                </a:cxn>
                <a:cxn ang="0">
                  <a:pos x="261" y="147"/>
                </a:cxn>
                <a:cxn ang="0">
                  <a:pos x="199" y="263"/>
                </a:cxn>
                <a:cxn ang="0">
                  <a:pos x="149" y="385"/>
                </a:cxn>
                <a:cxn ang="0">
                  <a:pos x="118" y="514"/>
                </a:cxn>
                <a:cxn ang="0">
                  <a:pos x="100" y="648"/>
                </a:cxn>
                <a:cxn ang="0">
                  <a:pos x="94" y="789"/>
                </a:cxn>
                <a:cxn ang="0">
                  <a:pos x="100" y="911"/>
                </a:cxn>
                <a:cxn ang="0">
                  <a:pos x="118" y="1040"/>
                </a:cxn>
                <a:cxn ang="0">
                  <a:pos x="143" y="1168"/>
                </a:cxn>
                <a:cxn ang="0">
                  <a:pos x="193" y="1297"/>
                </a:cxn>
                <a:cxn ang="0">
                  <a:pos x="255" y="1413"/>
                </a:cxn>
                <a:cxn ang="0">
                  <a:pos x="348" y="1523"/>
                </a:cxn>
                <a:cxn ang="0">
                  <a:pos x="361" y="1535"/>
                </a:cxn>
                <a:cxn ang="0">
                  <a:pos x="367" y="1541"/>
                </a:cxn>
                <a:cxn ang="0">
                  <a:pos x="373" y="1547"/>
                </a:cxn>
                <a:cxn ang="0">
                  <a:pos x="373" y="1553"/>
                </a:cxn>
                <a:cxn ang="0">
                  <a:pos x="373" y="1553"/>
                </a:cxn>
                <a:cxn ang="0">
                  <a:pos x="373" y="1553"/>
                </a:cxn>
                <a:cxn ang="0">
                  <a:pos x="373" y="1566"/>
                </a:cxn>
                <a:cxn ang="0">
                  <a:pos x="367" y="1566"/>
                </a:cxn>
                <a:cxn ang="0">
                  <a:pos x="355" y="1572"/>
                </a:cxn>
                <a:cxn ang="0">
                  <a:pos x="336" y="1560"/>
                </a:cxn>
                <a:cxn ang="0">
                  <a:pos x="305" y="1535"/>
                </a:cxn>
                <a:cxn ang="0">
                  <a:pos x="261" y="1492"/>
                </a:cxn>
                <a:cxn ang="0">
                  <a:pos x="212" y="1437"/>
                </a:cxn>
                <a:cxn ang="0">
                  <a:pos x="156" y="1364"/>
                </a:cxn>
                <a:cxn ang="0">
                  <a:pos x="106" y="1272"/>
                </a:cxn>
                <a:cxn ang="0">
                  <a:pos x="56" y="1144"/>
                </a:cxn>
                <a:cxn ang="0">
                  <a:pos x="25" y="1009"/>
                </a:cxn>
                <a:cxn ang="0">
                  <a:pos x="6" y="893"/>
                </a:cxn>
                <a:cxn ang="0">
                  <a:pos x="0" y="789"/>
                </a:cxn>
                <a:cxn ang="0">
                  <a:pos x="13" y="642"/>
                </a:cxn>
                <a:cxn ang="0">
                  <a:pos x="44" y="477"/>
                </a:cxn>
                <a:cxn ang="0">
                  <a:pos x="106" y="306"/>
                </a:cxn>
                <a:cxn ang="0">
                  <a:pos x="156" y="214"/>
                </a:cxn>
                <a:cxn ang="0">
                  <a:pos x="205" y="141"/>
                </a:cxn>
                <a:cxn ang="0">
                  <a:pos x="261" y="79"/>
                </a:cxn>
                <a:cxn ang="0">
                  <a:pos x="305" y="37"/>
                </a:cxn>
                <a:cxn ang="0">
                  <a:pos x="336" y="12"/>
                </a:cxn>
                <a:cxn ang="0">
                  <a:pos x="355" y="0"/>
                </a:cxn>
              </a:cxnLst>
              <a:rect l="0" t="0" r="r" b="b"/>
              <a:pathLst>
                <a:path w="373" h="1572">
                  <a:moveTo>
                    <a:pt x="355" y="0"/>
                  </a:moveTo>
                  <a:lnTo>
                    <a:pt x="367" y="6"/>
                  </a:lnTo>
                  <a:lnTo>
                    <a:pt x="373" y="12"/>
                  </a:lnTo>
                  <a:lnTo>
                    <a:pt x="373" y="18"/>
                  </a:lnTo>
                  <a:lnTo>
                    <a:pt x="373" y="24"/>
                  </a:lnTo>
                  <a:lnTo>
                    <a:pt x="373" y="24"/>
                  </a:lnTo>
                  <a:lnTo>
                    <a:pt x="367" y="30"/>
                  </a:lnTo>
                  <a:lnTo>
                    <a:pt x="361" y="37"/>
                  </a:lnTo>
                  <a:lnTo>
                    <a:pt x="348" y="43"/>
                  </a:lnTo>
                  <a:lnTo>
                    <a:pt x="261" y="147"/>
                  </a:lnTo>
                  <a:lnTo>
                    <a:pt x="199" y="263"/>
                  </a:lnTo>
                  <a:lnTo>
                    <a:pt x="149" y="385"/>
                  </a:lnTo>
                  <a:lnTo>
                    <a:pt x="118" y="514"/>
                  </a:lnTo>
                  <a:lnTo>
                    <a:pt x="100" y="648"/>
                  </a:lnTo>
                  <a:lnTo>
                    <a:pt x="94" y="789"/>
                  </a:lnTo>
                  <a:lnTo>
                    <a:pt x="100" y="911"/>
                  </a:lnTo>
                  <a:lnTo>
                    <a:pt x="118" y="1040"/>
                  </a:lnTo>
                  <a:lnTo>
                    <a:pt x="143" y="1168"/>
                  </a:lnTo>
                  <a:lnTo>
                    <a:pt x="193" y="1297"/>
                  </a:lnTo>
                  <a:lnTo>
                    <a:pt x="255" y="1413"/>
                  </a:lnTo>
                  <a:lnTo>
                    <a:pt x="348" y="1523"/>
                  </a:lnTo>
                  <a:lnTo>
                    <a:pt x="361" y="1535"/>
                  </a:lnTo>
                  <a:lnTo>
                    <a:pt x="367" y="1541"/>
                  </a:lnTo>
                  <a:lnTo>
                    <a:pt x="373" y="1547"/>
                  </a:lnTo>
                  <a:lnTo>
                    <a:pt x="373" y="1553"/>
                  </a:lnTo>
                  <a:lnTo>
                    <a:pt x="373" y="1553"/>
                  </a:lnTo>
                  <a:lnTo>
                    <a:pt x="373" y="1553"/>
                  </a:lnTo>
                  <a:lnTo>
                    <a:pt x="373" y="1566"/>
                  </a:lnTo>
                  <a:lnTo>
                    <a:pt x="367" y="1566"/>
                  </a:lnTo>
                  <a:lnTo>
                    <a:pt x="355" y="1572"/>
                  </a:lnTo>
                  <a:lnTo>
                    <a:pt x="336" y="1560"/>
                  </a:lnTo>
                  <a:lnTo>
                    <a:pt x="305" y="1535"/>
                  </a:lnTo>
                  <a:lnTo>
                    <a:pt x="261" y="1492"/>
                  </a:lnTo>
                  <a:lnTo>
                    <a:pt x="212" y="1437"/>
                  </a:lnTo>
                  <a:lnTo>
                    <a:pt x="156" y="1364"/>
                  </a:lnTo>
                  <a:lnTo>
                    <a:pt x="106" y="1272"/>
                  </a:lnTo>
                  <a:lnTo>
                    <a:pt x="56" y="1144"/>
                  </a:lnTo>
                  <a:lnTo>
                    <a:pt x="25" y="1009"/>
                  </a:lnTo>
                  <a:lnTo>
                    <a:pt x="6" y="893"/>
                  </a:lnTo>
                  <a:lnTo>
                    <a:pt x="0" y="789"/>
                  </a:lnTo>
                  <a:lnTo>
                    <a:pt x="13" y="642"/>
                  </a:lnTo>
                  <a:lnTo>
                    <a:pt x="44" y="477"/>
                  </a:lnTo>
                  <a:lnTo>
                    <a:pt x="106" y="306"/>
                  </a:lnTo>
                  <a:lnTo>
                    <a:pt x="156" y="214"/>
                  </a:lnTo>
                  <a:lnTo>
                    <a:pt x="205" y="141"/>
                  </a:lnTo>
                  <a:lnTo>
                    <a:pt x="261" y="79"/>
                  </a:lnTo>
                  <a:lnTo>
                    <a:pt x="305" y="37"/>
                  </a:lnTo>
                  <a:lnTo>
                    <a:pt x="336" y="12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31"/>
            <p:cNvSpPr>
              <a:spLocks/>
            </p:cNvSpPr>
            <p:nvPr/>
          </p:nvSpPr>
          <p:spPr bwMode="auto">
            <a:xfrm>
              <a:off x="17245" y="4026"/>
              <a:ext cx="976" cy="6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20" y="0"/>
                </a:cxn>
                <a:cxn ang="0">
                  <a:pos x="933" y="0"/>
                </a:cxn>
                <a:cxn ang="0">
                  <a:pos x="945" y="6"/>
                </a:cxn>
                <a:cxn ang="0">
                  <a:pos x="958" y="6"/>
                </a:cxn>
                <a:cxn ang="0">
                  <a:pos x="970" y="12"/>
                </a:cxn>
                <a:cxn ang="0">
                  <a:pos x="976" y="19"/>
                </a:cxn>
                <a:cxn ang="0">
                  <a:pos x="976" y="37"/>
                </a:cxn>
                <a:cxn ang="0">
                  <a:pos x="976" y="49"/>
                </a:cxn>
                <a:cxn ang="0">
                  <a:pos x="970" y="55"/>
                </a:cxn>
                <a:cxn ang="0">
                  <a:pos x="958" y="61"/>
                </a:cxn>
                <a:cxn ang="0">
                  <a:pos x="945" y="67"/>
                </a:cxn>
                <a:cxn ang="0">
                  <a:pos x="933" y="67"/>
                </a:cxn>
                <a:cxn ang="0">
                  <a:pos x="920" y="67"/>
                </a:cxn>
                <a:cxn ang="0">
                  <a:pos x="56" y="67"/>
                </a:cxn>
                <a:cxn ang="0">
                  <a:pos x="44" y="67"/>
                </a:cxn>
                <a:cxn ang="0">
                  <a:pos x="31" y="67"/>
                </a:cxn>
                <a:cxn ang="0">
                  <a:pos x="19" y="61"/>
                </a:cxn>
                <a:cxn ang="0">
                  <a:pos x="12" y="55"/>
                </a:cxn>
                <a:cxn ang="0">
                  <a:pos x="6" y="49"/>
                </a:cxn>
                <a:cxn ang="0">
                  <a:pos x="0" y="37"/>
                </a:cxn>
                <a:cxn ang="0">
                  <a:pos x="6" y="19"/>
                </a:cxn>
                <a:cxn ang="0">
                  <a:pos x="12" y="12"/>
                </a:cxn>
                <a:cxn ang="0">
                  <a:pos x="19" y="6"/>
                </a:cxn>
                <a:cxn ang="0">
                  <a:pos x="31" y="6"/>
                </a:cxn>
                <a:cxn ang="0">
                  <a:pos x="44" y="0"/>
                </a:cxn>
                <a:cxn ang="0">
                  <a:pos x="56" y="0"/>
                </a:cxn>
              </a:cxnLst>
              <a:rect l="0" t="0" r="r" b="b"/>
              <a:pathLst>
                <a:path w="976" h="67">
                  <a:moveTo>
                    <a:pt x="56" y="0"/>
                  </a:moveTo>
                  <a:lnTo>
                    <a:pt x="920" y="0"/>
                  </a:lnTo>
                  <a:lnTo>
                    <a:pt x="933" y="0"/>
                  </a:lnTo>
                  <a:lnTo>
                    <a:pt x="945" y="6"/>
                  </a:lnTo>
                  <a:lnTo>
                    <a:pt x="958" y="6"/>
                  </a:lnTo>
                  <a:lnTo>
                    <a:pt x="970" y="12"/>
                  </a:lnTo>
                  <a:lnTo>
                    <a:pt x="976" y="19"/>
                  </a:lnTo>
                  <a:lnTo>
                    <a:pt x="976" y="37"/>
                  </a:lnTo>
                  <a:lnTo>
                    <a:pt x="976" y="49"/>
                  </a:lnTo>
                  <a:lnTo>
                    <a:pt x="970" y="55"/>
                  </a:lnTo>
                  <a:lnTo>
                    <a:pt x="958" y="61"/>
                  </a:lnTo>
                  <a:lnTo>
                    <a:pt x="945" y="67"/>
                  </a:lnTo>
                  <a:lnTo>
                    <a:pt x="933" y="67"/>
                  </a:lnTo>
                  <a:lnTo>
                    <a:pt x="920" y="67"/>
                  </a:lnTo>
                  <a:lnTo>
                    <a:pt x="56" y="67"/>
                  </a:lnTo>
                  <a:lnTo>
                    <a:pt x="44" y="67"/>
                  </a:lnTo>
                  <a:lnTo>
                    <a:pt x="31" y="67"/>
                  </a:lnTo>
                  <a:lnTo>
                    <a:pt x="19" y="61"/>
                  </a:lnTo>
                  <a:lnTo>
                    <a:pt x="12" y="55"/>
                  </a:lnTo>
                  <a:lnTo>
                    <a:pt x="6" y="49"/>
                  </a:lnTo>
                  <a:lnTo>
                    <a:pt x="0" y="37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6"/>
                  </a:lnTo>
                  <a:lnTo>
                    <a:pt x="31" y="6"/>
                  </a:lnTo>
                  <a:lnTo>
                    <a:pt x="44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2"/>
            <p:cNvSpPr>
              <a:spLocks/>
            </p:cNvSpPr>
            <p:nvPr/>
          </p:nvSpPr>
          <p:spPr bwMode="auto">
            <a:xfrm>
              <a:off x="18507" y="3408"/>
              <a:ext cx="529" cy="1046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05" y="0"/>
                </a:cxn>
                <a:cxn ang="0">
                  <a:pos x="317" y="7"/>
                </a:cxn>
                <a:cxn ang="0">
                  <a:pos x="324" y="13"/>
                </a:cxn>
                <a:cxn ang="0">
                  <a:pos x="324" y="25"/>
                </a:cxn>
                <a:cxn ang="0">
                  <a:pos x="324" y="43"/>
                </a:cxn>
                <a:cxn ang="0">
                  <a:pos x="324" y="43"/>
                </a:cxn>
                <a:cxn ang="0">
                  <a:pos x="324" y="918"/>
                </a:cxn>
                <a:cxn ang="0">
                  <a:pos x="330" y="948"/>
                </a:cxn>
                <a:cxn ang="0">
                  <a:pos x="336" y="973"/>
                </a:cxn>
                <a:cxn ang="0">
                  <a:pos x="361" y="985"/>
                </a:cxn>
                <a:cxn ang="0">
                  <a:pos x="404" y="991"/>
                </a:cxn>
                <a:cxn ang="0">
                  <a:pos x="473" y="997"/>
                </a:cxn>
                <a:cxn ang="0">
                  <a:pos x="529" y="997"/>
                </a:cxn>
                <a:cxn ang="0">
                  <a:pos x="529" y="1046"/>
                </a:cxn>
                <a:cxn ang="0">
                  <a:pos x="473" y="1040"/>
                </a:cxn>
                <a:cxn ang="0">
                  <a:pos x="398" y="1040"/>
                </a:cxn>
                <a:cxn ang="0">
                  <a:pos x="330" y="1040"/>
                </a:cxn>
                <a:cxn ang="0">
                  <a:pos x="268" y="1040"/>
                </a:cxn>
                <a:cxn ang="0">
                  <a:pos x="205" y="1040"/>
                </a:cxn>
                <a:cxn ang="0">
                  <a:pos x="137" y="1040"/>
                </a:cxn>
                <a:cxn ang="0">
                  <a:pos x="62" y="1040"/>
                </a:cxn>
                <a:cxn ang="0">
                  <a:pos x="6" y="1046"/>
                </a:cxn>
                <a:cxn ang="0">
                  <a:pos x="6" y="997"/>
                </a:cxn>
                <a:cxn ang="0">
                  <a:pos x="62" y="997"/>
                </a:cxn>
                <a:cxn ang="0">
                  <a:pos x="131" y="991"/>
                </a:cxn>
                <a:cxn ang="0">
                  <a:pos x="174" y="985"/>
                </a:cxn>
                <a:cxn ang="0">
                  <a:pos x="199" y="973"/>
                </a:cxn>
                <a:cxn ang="0">
                  <a:pos x="205" y="948"/>
                </a:cxn>
                <a:cxn ang="0">
                  <a:pos x="205" y="918"/>
                </a:cxn>
                <a:cxn ang="0">
                  <a:pos x="205" y="111"/>
                </a:cxn>
                <a:cxn ang="0">
                  <a:pos x="125" y="135"/>
                </a:cxn>
                <a:cxn ang="0">
                  <a:pos x="50" y="147"/>
                </a:cxn>
                <a:cxn ang="0">
                  <a:pos x="0" y="147"/>
                </a:cxn>
                <a:cxn ang="0">
                  <a:pos x="0" y="98"/>
                </a:cxn>
                <a:cxn ang="0">
                  <a:pos x="38" y="98"/>
                </a:cxn>
                <a:cxn ang="0">
                  <a:pos x="94" y="92"/>
                </a:cxn>
                <a:cxn ang="0">
                  <a:pos x="162" y="80"/>
                </a:cxn>
                <a:cxn ang="0">
                  <a:pos x="224" y="49"/>
                </a:cxn>
                <a:cxn ang="0">
                  <a:pos x="293" y="0"/>
                </a:cxn>
              </a:cxnLst>
              <a:rect l="0" t="0" r="r" b="b"/>
              <a:pathLst>
                <a:path w="529" h="1046">
                  <a:moveTo>
                    <a:pt x="293" y="0"/>
                  </a:moveTo>
                  <a:lnTo>
                    <a:pt x="305" y="0"/>
                  </a:lnTo>
                  <a:lnTo>
                    <a:pt x="317" y="7"/>
                  </a:lnTo>
                  <a:lnTo>
                    <a:pt x="324" y="13"/>
                  </a:lnTo>
                  <a:lnTo>
                    <a:pt x="324" y="25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4" y="918"/>
                  </a:lnTo>
                  <a:lnTo>
                    <a:pt x="330" y="948"/>
                  </a:lnTo>
                  <a:lnTo>
                    <a:pt x="336" y="973"/>
                  </a:lnTo>
                  <a:lnTo>
                    <a:pt x="361" y="985"/>
                  </a:lnTo>
                  <a:lnTo>
                    <a:pt x="404" y="991"/>
                  </a:lnTo>
                  <a:lnTo>
                    <a:pt x="473" y="997"/>
                  </a:lnTo>
                  <a:lnTo>
                    <a:pt x="529" y="997"/>
                  </a:lnTo>
                  <a:lnTo>
                    <a:pt x="529" y="1046"/>
                  </a:lnTo>
                  <a:lnTo>
                    <a:pt x="473" y="1040"/>
                  </a:lnTo>
                  <a:lnTo>
                    <a:pt x="398" y="1040"/>
                  </a:lnTo>
                  <a:lnTo>
                    <a:pt x="330" y="1040"/>
                  </a:lnTo>
                  <a:lnTo>
                    <a:pt x="268" y="1040"/>
                  </a:lnTo>
                  <a:lnTo>
                    <a:pt x="205" y="1040"/>
                  </a:lnTo>
                  <a:lnTo>
                    <a:pt x="137" y="1040"/>
                  </a:lnTo>
                  <a:lnTo>
                    <a:pt x="62" y="1040"/>
                  </a:lnTo>
                  <a:lnTo>
                    <a:pt x="6" y="1046"/>
                  </a:lnTo>
                  <a:lnTo>
                    <a:pt x="6" y="997"/>
                  </a:lnTo>
                  <a:lnTo>
                    <a:pt x="62" y="997"/>
                  </a:lnTo>
                  <a:lnTo>
                    <a:pt x="131" y="991"/>
                  </a:lnTo>
                  <a:lnTo>
                    <a:pt x="174" y="985"/>
                  </a:lnTo>
                  <a:lnTo>
                    <a:pt x="199" y="973"/>
                  </a:lnTo>
                  <a:lnTo>
                    <a:pt x="205" y="948"/>
                  </a:lnTo>
                  <a:lnTo>
                    <a:pt x="205" y="918"/>
                  </a:lnTo>
                  <a:lnTo>
                    <a:pt x="205" y="111"/>
                  </a:lnTo>
                  <a:lnTo>
                    <a:pt x="125" y="135"/>
                  </a:lnTo>
                  <a:lnTo>
                    <a:pt x="50" y="147"/>
                  </a:lnTo>
                  <a:lnTo>
                    <a:pt x="0" y="147"/>
                  </a:lnTo>
                  <a:lnTo>
                    <a:pt x="0" y="98"/>
                  </a:lnTo>
                  <a:lnTo>
                    <a:pt x="38" y="98"/>
                  </a:lnTo>
                  <a:lnTo>
                    <a:pt x="94" y="92"/>
                  </a:lnTo>
                  <a:lnTo>
                    <a:pt x="162" y="80"/>
                  </a:lnTo>
                  <a:lnTo>
                    <a:pt x="224" y="49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19260" y="3274"/>
              <a:ext cx="373" cy="1572"/>
            </a:xfrm>
            <a:custGeom>
              <a:avLst/>
              <a:gdLst/>
              <a:ahLst/>
              <a:cxnLst>
                <a:cxn ang="0">
                  <a:pos x="373" y="789"/>
                </a:cxn>
                <a:cxn ang="0">
                  <a:pos x="373" y="789"/>
                </a:cxn>
                <a:cxn ang="0">
                  <a:pos x="373" y="789"/>
                </a:cxn>
                <a:cxn ang="0">
                  <a:pos x="18" y="0"/>
                </a:cxn>
                <a:cxn ang="0">
                  <a:pos x="37" y="12"/>
                </a:cxn>
                <a:cxn ang="0">
                  <a:pos x="68" y="37"/>
                </a:cxn>
                <a:cxn ang="0">
                  <a:pos x="112" y="79"/>
                </a:cxn>
                <a:cxn ang="0">
                  <a:pos x="168" y="134"/>
                </a:cxn>
                <a:cxn ang="0">
                  <a:pos x="217" y="208"/>
                </a:cxn>
                <a:cxn ang="0">
                  <a:pos x="267" y="300"/>
                </a:cxn>
                <a:cxn ang="0">
                  <a:pos x="323" y="434"/>
                </a:cxn>
                <a:cxn ang="0">
                  <a:pos x="354" y="563"/>
                </a:cxn>
                <a:cxn ang="0">
                  <a:pos x="367" y="685"/>
                </a:cxn>
                <a:cxn ang="0">
                  <a:pos x="373" y="789"/>
                </a:cxn>
                <a:cxn ang="0">
                  <a:pos x="367" y="930"/>
                </a:cxn>
                <a:cxn ang="0">
                  <a:pos x="335" y="1095"/>
                </a:cxn>
                <a:cxn ang="0">
                  <a:pos x="273" y="1266"/>
                </a:cxn>
                <a:cxn ang="0">
                  <a:pos x="224" y="1358"/>
                </a:cxn>
                <a:cxn ang="0">
                  <a:pos x="168" y="1431"/>
                </a:cxn>
                <a:cxn ang="0">
                  <a:pos x="118" y="1492"/>
                </a:cxn>
                <a:cxn ang="0">
                  <a:pos x="74" y="1535"/>
                </a:cxn>
                <a:cxn ang="0">
                  <a:pos x="37" y="1560"/>
                </a:cxn>
                <a:cxn ang="0">
                  <a:pos x="18" y="1572"/>
                </a:cxn>
                <a:cxn ang="0">
                  <a:pos x="12" y="1566"/>
                </a:cxn>
                <a:cxn ang="0">
                  <a:pos x="6" y="1560"/>
                </a:cxn>
                <a:cxn ang="0">
                  <a:pos x="0" y="1553"/>
                </a:cxn>
                <a:cxn ang="0">
                  <a:pos x="0" y="1553"/>
                </a:cxn>
                <a:cxn ang="0">
                  <a:pos x="6" y="1547"/>
                </a:cxn>
                <a:cxn ang="0">
                  <a:pos x="6" y="1541"/>
                </a:cxn>
                <a:cxn ang="0">
                  <a:pos x="12" y="1535"/>
                </a:cxn>
                <a:cxn ang="0">
                  <a:pos x="25" y="1529"/>
                </a:cxn>
                <a:cxn ang="0">
                  <a:pos x="112" y="1425"/>
                </a:cxn>
                <a:cxn ang="0">
                  <a:pos x="180" y="1309"/>
                </a:cxn>
                <a:cxn ang="0">
                  <a:pos x="230" y="1186"/>
                </a:cxn>
                <a:cxn ang="0">
                  <a:pos x="261" y="1052"/>
                </a:cxn>
                <a:cxn ang="0">
                  <a:pos x="273" y="923"/>
                </a:cxn>
                <a:cxn ang="0">
                  <a:pos x="279" y="789"/>
                </a:cxn>
                <a:cxn ang="0">
                  <a:pos x="267" y="599"/>
                </a:cxn>
                <a:cxn ang="0">
                  <a:pos x="236" y="434"/>
                </a:cxn>
                <a:cxn ang="0">
                  <a:pos x="186" y="287"/>
                </a:cxn>
                <a:cxn ang="0">
                  <a:pos x="118" y="159"/>
                </a:cxn>
                <a:cxn ang="0">
                  <a:pos x="31" y="55"/>
                </a:cxn>
                <a:cxn ang="0">
                  <a:pos x="18" y="43"/>
                </a:cxn>
                <a:cxn ang="0">
                  <a:pos x="12" y="37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18" y="0"/>
                </a:cxn>
              </a:cxnLst>
              <a:rect l="0" t="0" r="r" b="b"/>
              <a:pathLst>
                <a:path w="373" h="1572">
                  <a:moveTo>
                    <a:pt x="373" y="789"/>
                  </a:moveTo>
                  <a:lnTo>
                    <a:pt x="373" y="789"/>
                  </a:lnTo>
                  <a:lnTo>
                    <a:pt x="373" y="789"/>
                  </a:lnTo>
                  <a:close/>
                  <a:moveTo>
                    <a:pt x="18" y="0"/>
                  </a:moveTo>
                  <a:lnTo>
                    <a:pt x="37" y="12"/>
                  </a:lnTo>
                  <a:lnTo>
                    <a:pt x="68" y="37"/>
                  </a:lnTo>
                  <a:lnTo>
                    <a:pt x="112" y="79"/>
                  </a:lnTo>
                  <a:lnTo>
                    <a:pt x="168" y="134"/>
                  </a:lnTo>
                  <a:lnTo>
                    <a:pt x="217" y="208"/>
                  </a:lnTo>
                  <a:lnTo>
                    <a:pt x="267" y="300"/>
                  </a:lnTo>
                  <a:lnTo>
                    <a:pt x="323" y="434"/>
                  </a:lnTo>
                  <a:lnTo>
                    <a:pt x="354" y="563"/>
                  </a:lnTo>
                  <a:lnTo>
                    <a:pt x="367" y="685"/>
                  </a:lnTo>
                  <a:lnTo>
                    <a:pt x="373" y="789"/>
                  </a:lnTo>
                  <a:lnTo>
                    <a:pt x="367" y="930"/>
                  </a:lnTo>
                  <a:lnTo>
                    <a:pt x="335" y="1095"/>
                  </a:lnTo>
                  <a:lnTo>
                    <a:pt x="273" y="1266"/>
                  </a:lnTo>
                  <a:lnTo>
                    <a:pt x="224" y="1358"/>
                  </a:lnTo>
                  <a:lnTo>
                    <a:pt x="168" y="1431"/>
                  </a:lnTo>
                  <a:lnTo>
                    <a:pt x="118" y="1492"/>
                  </a:lnTo>
                  <a:lnTo>
                    <a:pt x="74" y="1535"/>
                  </a:lnTo>
                  <a:lnTo>
                    <a:pt x="37" y="1560"/>
                  </a:lnTo>
                  <a:lnTo>
                    <a:pt x="18" y="1572"/>
                  </a:lnTo>
                  <a:lnTo>
                    <a:pt x="12" y="1566"/>
                  </a:lnTo>
                  <a:lnTo>
                    <a:pt x="6" y="1560"/>
                  </a:lnTo>
                  <a:lnTo>
                    <a:pt x="0" y="1553"/>
                  </a:lnTo>
                  <a:lnTo>
                    <a:pt x="0" y="1553"/>
                  </a:lnTo>
                  <a:lnTo>
                    <a:pt x="6" y="1547"/>
                  </a:lnTo>
                  <a:lnTo>
                    <a:pt x="6" y="1541"/>
                  </a:lnTo>
                  <a:lnTo>
                    <a:pt x="12" y="1535"/>
                  </a:lnTo>
                  <a:lnTo>
                    <a:pt x="25" y="1529"/>
                  </a:lnTo>
                  <a:lnTo>
                    <a:pt x="112" y="1425"/>
                  </a:lnTo>
                  <a:lnTo>
                    <a:pt x="180" y="1309"/>
                  </a:lnTo>
                  <a:lnTo>
                    <a:pt x="230" y="1186"/>
                  </a:lnTo>
                  <a:lnTo>
                    <a:pt x="261" y="1052"/>
                  </a:lnTo>
                  <a:lnTo>
                    <a:pt x="273" y="923"/>
                  </a:lnTo>
                  <a:lnTo>
                    <a:pt x="279" y="789"/>
                  </a:lnTo>
                  <a:lnTo>
                    <a:pt x="267" y="599"/>
                  </a:lnTo>
                  <a:lnTo>
                    <a:pt x="236" y="434"/>
                  </a:lnTo>
                  <a:lnTo>
                    <a:pt x="186" y="287"/>
                  </a:lnTo>
                  <a:lnTo>
                    <a:pt x="118" y="159"/>
                  </a:lnTo>
                  <a:lnTo>
                    <a:pt x="31" y="55"/>
                  </a:lnTo>
                  <a:lnTo>
                    <a:pt x="18" y="43"/>
                  </a:lnTo>
                  <a:lnTo>
                    <a:pt x="12" y="37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19869" y="3133"/>
              <a:ext cx="852" cy="752"/>
            </a:xfrm>
            <a:custGeom>
              <a:avLst/>
              <a:gdLst/>
              <a:ahLst/>
              <a:cxnLst>
                <a:cxn ang="0">
                  <a:pos x="821" y="0"/>
                </a:cxn>
                <a:cxn ang="0">
                  <a:pos x="846" y="0"/>
                </a:cxn>
                <a:cxn ang="0">
                  <a:pos x="852" y="19"/>
                </a:cxn>
                <a:cxn ang="0">
                  <a:pos x="833" y="226"/>
                </a:cxn>
                <a:cxn ang="0">
                  <a:pos x="827" y="245"/>
                </a:cxn>
                <a:cxn ang="0">
                  <a:pos x="808" y="251"/>
                </a:cxn>
                <a:cxn ang="0">
                  <a:pos x="796" y="245"/>
                </a:cxn>
                <a:cxn ang="0">
                  <a:pos x="790" y="233"/>
                </a:cxn>
                <a:cxn ang="0">
                  <a:pos x="796" y="208"/>
                </a:cxn>
                <a:cxn ang="0">
                  <a:pos x="796" y="165"/>
                </a:cxn>
                <a:cxn ang="0">
                  <a:pos x="777" y="80"/>
                </a:cxn>
                <a:cxn ang="0">
                  <a:pos x="690" y="43"/>
                </a:cxn>
                <a:cxn ang="0">
                  <a:pos x="448" y="37"/>
                </a:cxn>
                <a:cxn ang="0">
                  <a:pos x="404" y="43"/>
                </a:cxn>
                <a:cxn ang="0">
                  <a:pos x="392" y="61"/>
                </a:cxn>
                <a:cxn ang="0">
                  <a:pos x="317" y="355"/>
                </a:cxn>
                <a:cxn ang="0">
                  <a:pos x="491" y="349"/>
                </a:cxn>
                <a:cxn ang="0">
                  <a:pos x="560" y="306"/>
                </a:cxn>
                <a:cxn ang="0">
                  <a:pos x="585" y="239"/>
                </a:cxn>
                <a:cxn ang="0">
                  <a:pos x="591" y="226"/>
                </a:cxn>
                <a:cxn ang="0">
                  <a:pos x="609" y="226"/>
                </a:cxn>
                <a:cxn ang="0">
                  <a:pos x="622" y="239"/>
                </a:cxn>
                <a:cxn ang="0">
                  <a:pos x="616" y="257"/>
                </a:cxn>
                <a:cxn ang="0">
                  <a:pos x="553" y="496"/>
                </a:cxn>
                <a:cxn ang="0">
                  <a:pos x="547" y="520"/>
                </a:cxn>
                <a:cxn ang="0">
                  <a:pos x="535" y="526"/>
                </a:cxn>
                <a:cxn ang="0">
                  <a:pos x="516" y="520"/>
                </a:cxn>
                <a:cxn ang="0">
                  <a:pos x="516" y="502"/>
                </a:cxn>
                <a:cxn ang="0">
                  <a:pos x="522" y="477"/>
                </a:cxn>
                <a:cxn ang="0">
                  <a:pos x="522" y="459"/>
                </a:cxn>
                <a:cxn ang="0">
                  <a:pos x="529" y="441"/>
                </a:cxn>
                <a:cxn ang="0">
                  <a:pos x="510" y="404"/>
                </a:cxn>
                <a:cxn ang="0">
                  <a:pos x="423" y="392"/>
                </a:cxn>
                <a:cxn ang="0">
                  <a:pos x="305" y="392"/>
                </a:cxn>
                <a:cxn ang="0">
                  <a:pos x="236" y="679"/>
                </a:cxn>
                <a:cxn ang="0">
                  <a:pos x="230" y="691"/>
                </a:cxn>
                <a:cxn ang="0">
                  <a:pos x="243" y="704"/>
                </a:cxn>
                <a:cxn ang="0">
                  <a:pos x="267" y="710"/>
                </a:cxn>
                <a:cxn ang="0">
                  <a:pos x="305" y="710"/>
                </a:cxn>
                <a:cxn ang="0">
                  <a:pos x="323" y="710"/>
                </a:cxn>
                <a:cxn ang="0">
                  <a:pos x="354" y="716"/>
                </a:cxn>
                <a:cxn ang="0">
                  <a:pos x="367" y="728"/>
                </a:cxn>
                <a:cxn ang="0">
                  <a:pos x="361" y="746"/>
                </a:cxn>
                <a:cxn ang="0">
                  <a:pos x="348" y="752"/>
                </a:cxn>
                <a:cxn ang="0">
                  <a:pos x="299" y="752"/>
                </a:cxn>
                <a:cxn ang="0">
                  <a:pos x="168" y="746"/>
                </a:cxn>
                <a:cxn ang="0">
                  <a:pos x="62" y="752"/>
                </a:cxn>
                <a:cxn ang="0">
                  <a:pos x="6" y="746"/>
                </a:cxn>
                <a:cxn ang="0">
                  <a:pos x="0" y="734"/>
                </a:cxn>
                <a:cxn ang="0">
                  <a:pos x="6" y="716"/>
                </a:cxn>
                <a:cxn ang="0">
                  <a:pos x="19" y="710"/>
                </a:cxn>
                <a:cxn ang="0">
                  <a:pos x="81" y="710"/>
                </a:cxn>
                <a:cxn ang="0">
                  <a:pos x="124" y="685"/>
                </a:cxn>
                <a:cxn ang="0">
                  <a:pos x="280" y="80"/>
                </a:cxn>
                <a:cxn ang="0">
                  <a:pos x="286" y="67"/>
                </a:cxn>
                <a:cxn ang="0">
                  <a:pos x="286" y="49"/>
                </a:cxn>
                <a:cxn ang="0">
                  <a:pos x="274" y="43"/>
                </a:cxn>
                <a:cxn ang="0">
                  <a:pos x="236" y="37"/>
                </a:cxn>
                <a:cxn ang="0">
                  <a:pos x="218" y="37"/>
                </a:cxn>
                <a:cxn ang="0">
                  <a:pos x="187" y="37"/>
                </a:cxn>
                <a:cxn ang="0">
                  <a:pos x="180" y="25"/>
                </a:cxn>
                <a:cxn ang="0">
                  <a:pos x="187" y="6"/>
                </a:cxn>
                <a:cxn ang="0">
                  <a:pos x="205" y="0"/>
                </a:cxn>
              </a:cxnLst>
              <a:rect l="0" t="0" r="r" b="b"/>
              <a:pathLst>
                <a:path w="852" h="752">
                  <a:moveTo>
                    <a:pt x="218" y="0"/>
                  </a:moveTo>
                  <a:lnTo>
                    <a:pt x="821" y="0"/>
                  </a:lnTo>
                  <a:lnTo>
                    <a:pt x="833" y="0"/>
                  </a:lnTo>
                  <a:lnTo>
                    <a:pt x="846" y="0"/>
                  </a:lnTo>
                  <a:lnTo>
                    <a:pt x="852" y="6"/>
                  </a:lnTo>
                  <a:lnTo>
                    <a:pt x="852" y="19"/>
                  </a:lnTo>
                  <a:lnTo>
                    <a:pt x="852" y="31"/>
                  </a:lnTo>
                  <a:lnTo>
                    <a:pt x="833" y="226"/>
                  </a:lnTo>
                  <a:lnTo>
                    <a:pt x="827" y="239"/>
                  </a:lnTo>
                  <a:lnTo>
                    <a:pt x="827" y="245"/>
                  </a:lnTo>
                  <a:lnTo>
                    <a:pt x="821" y="251"/>
                  </a:lnTo>
                  <a:lnTo>
                    <a:pt x="808" y="251"/>
                  </a:lnTo>
                  <a:lnTo>
                    <a:pt x="802" y="251"/>
                  </a:lnTo>
                  <a:lnTo>
                    <a:pt x="796" y="245"/>
                  </a:lnTo>
                  <a:lnTo>
                    <a:pt x="790" y="239"/>
                  </a:lnTo>
                  <a:lnTo>
                    <a:pt x="790" y="233"/>
                  </a:lnTo>
                  <a:lnTo>
                    <a:pt x="790" y="226"/>
                  </a:lnTo>
                  <a:lnTo>
                    <a:pt x="796" y="208"/>
                  </a:lnTo>
                  <a:lnTo>
                    <a:pt x="796" y="190"/>
                  </a:lnTo>
                  <a:lnTo>
                    <a:pt x="796" y="165"/>
                  </a:lnTo>
                  <a:lnTo>
                    <a:pt x="790" y="116"/>
                  </a:lnTo>
                  <a:lnTo>
                    <a:pt x="777" y="80"/>
                  </a:lnTo>
                  <a:lnTo>
                    <a:pt x="746" y="55"/>
                  </a:lnTo>
                  <a:lnTo>
                    <a:pt x="690" y="43"/>
                  </a:lnTo>
                  <a:lnTo>
                    <a:pt x="616" y="37"/>
                  </a:lnTo>
                  <a:lnTo>
                    <a:pt x="448" y="37"/>
                  </a:lnTo>
                  <a:lnTo>
                    <a:pt x="423" y="37"/>
                  </a:lnTo>
                  <a:lnTo>
                    <a:pt x="404" y="43"/>
                  </a:lnTo>
                  <a:lnTo>
                    <a:pt x="398" y="49"/>
                  </a:lnTo>
                  <a:lnTo>
                    <a:pt x="392" y="61"/>
                  </a:lnTo>
                  <a:lnTo>
                    <a:pt x="386" y="74"/>
                  </a:lnTo>
                  <a:lnTo>
                    <a:pt x="317" y="355"/>
                  </a:lnTo>
                  <a:lnTo>
                    <a:pt x="429" y="355"/>
                  </a:lnTo>
                  <a:lnTo>
                    <a:pt x="491" y="349"/>
                  </a:lnTo>
                  <a:lnTo>
                    <a:pt x="535" y="337"/>
                  </a:lnTo>
                  <a:lnTo>
                    <a:pt x="560" y="306"/>
                  </a:lnTo>
                  <a:lnTo>
                    <a:pt x="578" y="251"/>
                  </a:lnTo>
                  <a:lnTo>
                    <a:pt x="585" y="239"/>
                  </a:lnTo>
                  <a:lnTo>
                    <a:pt x="585" y="233"/>
                  </a:lnTo>
                  <a:lnTo>
                    <a:pt x="591" y="226"/>
                  </a:lnTo>
                  <a:lnTo>
                    <a:pt x="603" y="226"/>
                  </a:lnTo>
                  <a:lnTo>
                    <a:pt x="609" y="226"/>
                  </a:lnTo>
                  <a:lnTo>
                    <a:pt x="616" y="233"/>
                  </a:lnTo>
                  <a:lnTo>
                    <a:pt x="622" y="239"/>
                  </a:lnTo>
                  <a:lnTo>
                    <a:pt x="622" y="245"/>
                  </a:lnTo>
                  <a:lnTo>
                    <a:pt x="616" y="257"/>
                  </a:lnTo>
                  <a:lnTo>
                    <a:pt x="616" y="263"/>
                  </a:lnTo>
                  <a:lnTo>
                    <a:pt x="553" y="496"/>
                  </a:lnTo>
                  <a:lnTo>
                    <a:pt x="553" y="514"/>
                  </a:lnTo>
                  <a:lnTo>
                    <a:pt x="547" y="520"/>
                  </a:lnTo>
                  <a:lnTo>
                    <a:pt x="541" y="526"/>
                  </a:lnTo>
                  <a:lnTo>
                    <a:pt x="535" y="526"/>
                  </a:lnTo>
                  <a:lnTo>
                    <a:pt x="522" y="520"/>
                  </a:lnTo>
                  <a:lnTo>
                    <a:pt x="516" y="520"/>
                  </a:lnTo>
                  <a:lnTo>
                    <a:pt x="516" y="508"/>
                  </a:lnTo>
                  <a:lnTo>
                    <a:pt x="516" y="502"/>
                  </a:lnTo>
                  <a:lnTo>
                    <a:pt x="516" y="496"/>
                  </a:lnTo>
                  <a:lnTo>
                    <a:pt x="522" y="477"/>
                  </a:lnTo>
                  <a:lnTo>
                    <a:pt x="522" y="465"/>
                  </a:lnTo>
                  <a:lnTo>
                    <a:pt x="522" y="459"/>
                  </a:lnTo>
                  <a:lnTo>
                    <a:pt x="529" y="453"/>
                  </a:lnTo>
                  <a:lnTo>
                    <a:pt x="529" y="441"/>
                  </a:lnTo>
                  <a:lnTo>
                    <a:pt x="522" y="422"/>
                  </a:lnTo>
                  <a:lnTo>
                    <a:pt x="510" y="404"/>
                  </a:lnTo>
                  <a:lnTo>
                    <a:pt x="479" y="398"/>
                  </a:lnTo>
                  <a:lnTo>
                    <a:pt x="423" y="392"/>
                  </a:lnTo>
                  <a:lnTo>
                    <a:pt x="305" y="392"/>
                  </a:lnTo>
                  <a:lnTo>
                    <a:pt x="305" y="392"/>
                  </a:lnTo>
                  <a:lnTo>
                    <a:pt x="236" y="673"/>
                  </a:lnTo>
                  <a:lnTo>
                    <a:pt x="236" y="679"/>
                  </a:lnTo>
                  <a:lnTo>
                    <a:pt x="230" y="685"/>
                  </a:lnTo>
                  <a:lnTo>
                    <a:pt x="230" y="691"/>
                  </a:lnTo>
                  <a:lnTo>
                    <a:pt x="236" y="697"/>
                  </a:lnTo>
                  <a:lnTo>
                    <a:pt x="243" y="704"/>
                  </a:lnTo>
                  <a:lnTo>
                    <a:pt x="249" y="710"/>
                  </a:lnTo>
                  <a:lnTo>
                    <a:pt x="267" y="710"/>
                  </a:lnTo>
                  <a:lnTo>
                    <a:pt x="286" y="710"/>
                  </a:lnTo>
                  <a:lnTo>
                    <a:pt x="305" y="710"/>
                  </a:lnTo>
                  <a:lnTo>
                    <a:pt x="317" y="710"/>
                  </a:lnTo>
                  <a:lnTo>
                    <a:pt x="323" y="710"/>
                  </a:lnTo>
                  <a:lnTo>
                    <a:pt x="342" y="710"/>
                  </a:lnTo>
                  <a:lnTo>
                    <a:pt x="354" y="716"/>
                  </a:lnTo>
                  <a:lnTo>
                    <a:pt x="361" y="716"/>
                  </a:lnTo>
                  <a:lnTo>
                    <a:pt x="367" y="728"/>
                  </a:lnTo>
                  <a:lnTo>
                    <a:pt x="361" y="740"/>
                  </a:lnTo>
                  <a:lnTo>
                    <a:pt x="361" y="746"/>
                  </a:lnTo>
                  <a:lnTo>
                    <a:pt x="354" y="752"/>
                  </a:lnTo>
                  <a:lnTo>
                    <a:pt x="348" y="752"/>
                  </a:lnTo>
                  <a:lnTo>
                    <a:pt x="342" y="752"/>
                  </a:lnTo>
                  <a:lnTo>
                    <a:pt x="299" y="752"/>
                  </a:lnTo>
                  <a:lnTo>
                    <a:pt x="249" y="746"/>
                  </a:lnTo>
                  <a:lnTo>
                    <a:pt x="168" y="746"/>
                  </a:lnTo>
                  <a:lnTo>
                    <a:pt x="118" y="746"/>
                  </a:lnTo>
                  <a:lnTo>
                    <a:pt x="62" y="752"/>
                  </a:lnTo>
                  <a:lnTo>
                    <a:pt x="12" y="752"/>
                  </a:lnTo>
                  <a:lnTo>
                    <a:pt x="6" y="746"/>
                  </a:lnTo>
                  <a:lnTo>
                    <a:pt x="0" y="746"/>
                  </a:lnTo>
                  <a:lnTo>
                    <a:pt x="0" y="734"/>
                  </a:lnTo>
                  <a:lnTo>
                    <a:pt x="0" y="722"/>
                  </a:lnTo>
                  <a:lnTo>
                    <a:pt x="6" y="716"/>
                  </a:lnTo>
                  <a:lnTo>
                    <a:pt x="12" y="716"/>
                  </a:lnTo>
                  <a:lnTo>
                    <a:pt x="19" y="710"/>
                  </a:lnTo>
                  <a:lnTo>
                    <a:pt x="31" y="710"/>
                  </a:lnTo>
                  <a:lnTo>
                    <a:pt x="81" y="710"/>
                  </a:lnTo>
                  <a:lnTo>
                    <a:pt x="112" y="704"/>
                  </a:lnTo>
                  <a:lnTo>
                    <a:pt x="124" y="685"/>
                  </a:lnTo>
                  <a:lnTo>
                    <a:pt x="131" y="661"/>
                  </a:lnTo>
                  <a:lnTo>
                    <a:pt x="280" y="80"/>
                  </a:lnTo>
                  <a:lnTo>
                    <a:pt x="280" y="74"/>
                  </a:lnTo>
                  <a:lnTo>
                    <a:pt x="286" y="67"/>
                  </a:lnTo>
                  <a:lnTo>
                    <a:pt x="286" y="55"/>
                  </a:lnTo>
                  <a:lnTo>
                    <a:pt x="286" y="49"/>
                  </a:lnTo>
                  <a:lnTo>
                    <a:pt x="280" y="43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36" y="37"/>
                  </a:lnTo>
                  <a:lnTo>
                    <a:pt x="224" y="37"/>
                  </a:lnTo>
                  <a:lnTo>
                    <a:pt x="218" y="37"/>
                  </a:lnTo>
                  <a:lnTo>
                    <a:pt x="199" y="37"/>
                  </a:lnTo>
                  <a:lnTo>
                    <a:pt x="187" y="37"/>
                  </a:lnTo>
                  <a:lnTo>
                    <a:pt x="180" y="31"/>
                  </a:lnTo>
                  <a:lnTo>
                    <a:pt x="180" y="25"/>
                  </a:lnTo>
                  <a:lnTo>
                    <a:pt x="180" y="12"/>
                  </a:lnTo>
                  <a:lnTo>
                    <a:pt x="187" y="6"/>
                  </a:lnTo>
                  <a:lnTo>
                    <a:pt x="193" y="0"/>
                  </a:lnTo>
                  <a:lnTo>
                    <a:pt x="205" y="0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Susy</a:t>
            </a:r>
            <a:r>
              <a:rPr lang="en-US" dirty="0" smtClean="0"/>
              <a:t> interfaces for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09600" y="1676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Interfaces between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dirty="0" smtClean="0">
                <a:solidFill>
                  <a:srgbClr val="0066FF"/>
                </a:solidFill>
              </a:rPr>
              <a:t> and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baseline="-25000" dirty="0" smtClean="0">
                <a:solidFill>
                  <a:srgbClr val="0066FF"/>
                </a:solidFill>
              </a:rPr>
              <a:t>’</a:t>
            </a:r>
            <a:r>
              <a:rPr lang="en-US" sz="2800" dirty="0" smtClean="0">
                <a:solidFill>
                  <a:srgbClr val="0066FF"/>
                </a:solidFill>
              </a:rPr>
              <a:t>  are  labeled by </a:t>
            </a:r>
            <a:r>
              <a:rPr lang="en-US" sz="2800" dirty="0" err="1" smtClean="0">
                <a:solidFill>
                  <a:srgbClr val="0066FF"/>
                </a:solidFill>
              </a:rPr>
              <a:t>homotopy</a:t>
            </a:r>
            <a:r>
              <a:rPr lang="en-US" sz="2800" dirty="0" smtClean="0">
                <a:solidFill>
                  <a:srgbClr val="0066FF"/>
                </a:solidFill>
              </a:rPr>
              <a:t> classes of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open paths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  on C</a:t>
            </a:r>
            <a:endParaRPr lang="en-US" sz="2800" dirty="0">
              <a:solidFill>
                <a:srgbClr val="0066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71600" y="3276600"/>
            <a:ext cx="5715000" cy="1828800"/>
            <a:chOff x="2057400" y="2362200"/>
            <a:chExt cx="5724300" cy="2006280"/>
          </a:xfrm>
        </p:grpSpPr>
        <p:grpSp>
          <p:nvGrpSpPr>
            <p:cNvPr id="54" name="Group 53"/>
            <p:cNvGrpSpPr/>
            <p:nvPr/>
          </p:nvGrpSpPr>
          <p:grpSpPr>
            <a:xfrm>
              <a:off x="2057400" y="2362200"/>
              <a:ext cx="5724300" cy="2006280"/>
              <a:chOff x="2209800" y="1600200"/>
              <a:chExt cx="5724300" cy="20062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9800" y="1600200"/>
                <a:ext cx="4724400" cy="1905000"/>
                <a:chOff x="2438400" y="1981200"/>
                <a:chExt cx="3124200" cy="1295400"/>
              </a:xfrm>
            </p:grpSpPr>
            <p:pic>
              <p:nvPicPr>
                <p:cNvPr id="4" name="Picture 3" descr="GenusThreeCurveC.g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438400" y="1981200"/>
                  <a:ext cx="3124200" cy="1295400"/>
                </a:xfrm>
                <a:prstGeom prst="rect">
                  <a:avLst/>
                </a:prstGeom>
              </p:spPr>
            </p:pic>
            <p:sp>
              <p:nvSpPr>
                <p:cNvPr id="6" name="Freeform 5"/>
                <p:cNvSpPr/>
                <p:nvPr/>
              </p:nvSpPr>
              <p:spPr>
                <a:xfrm>
                  <a:off x="4506686" y="2560320"/>
                  <a:ext cx="653143" cy="336918"/>
                </a:xfrm>
                <a:custGeom>
                  <a:avLst/>
                  <a:gdLst>
                    <a:gd name="connsiteX0" fmla="*/ 0 w 653143"/>
                    <a:gd name="connsiteY0" fmla="*/ 0 h 336918"/>
                    <a:gd name="connsiteX1" fmla="*/ 365760 w 653143"/>
                    <a:gd name="connsiteY1" fmla="*/ 13063 h 336918"/>
                    <a:gd name="connsiteX2" fmla="*/ 444137 w 653143"/>
                    <a:gd name="connsiteY2" fmla="*/ 39189 h 336918"/>
                    <a:gd name="connsiteX3" fmla="*/ 522514 w 653143"/>
                    <a:gd name="connsiteY3" fmla="*/ 65314 h 336918"/>
                    <a:gd name="connsiteX4" fmla="*/ 561703 w 653143"/>
                    <a:gd name="connsiteY4" fmla="*/ 78377 h 336918"/>
                    <a:gd name="connsiteX5" fmla="*/ 600891 w 653143"/>
                    <a:gd name="connsiteY5" fmla="*/ 91440 h 336918"/>
                    <a:gd name="connsiteX6" fmla="*/ 640080 w 653143"/>
                    <a:gd name="connsiteY6" fmla="*/ 169817 h 336918"/>
                    <a:gd name="connsiteX7" fmla="*/ 653143 w 653143"/>
                    <a:gd name="connsiteY7" fmla="*/ 209006 h 336918"/>
                    <a:gd name="connsiteX8" fmla="*/ 548640 w 653143"/>
                    <a:gd name="connsiteY8" fmla="*/ 274320 h 336918"/>
                    <a:gd name="connsiteX9" fmla="*/ 509451 w 653143"/>
                    <a:gd name="connsiteY9" fmla="*/ 300446 h 336918"/>
                    <a:gd name="connsiteX10" fmla="*/ 248194 w 653143"/>
                    <a:gd name="connsiteY10" fmla="*/ 313509 h 33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143" h="336918">
                      <a:moveTo>
                        <a:pt x="0" y="0"/>
                      </a:moveTo>
                      <a:cubicBezTo>
                        <a:pt x="121920" y="4354"/>
                        <a:pt x="244234" y="2340"/>
                        <a:pt x="365760" y="13063"/>
                      </a:cubicBezTo>
                      <a:cubicBezTo>
                        <a:pt x="393192" y="15484"/>
                        <a:pt x="418011" y="30481"/>
                        <a:pt x="444137" y="39189"/>
                      </a:cubicBezTo>
                      <a:lnTo>
                        <a:pt x="522514" y="65314"/>
                      </a:lnTo>
                      <a:lnTo>
                        <a:pt x="561703" y="78377"/>
                      </a:lnTo>
                      <a:lnTo>
                        <a:pt x="600891" y="91440"/>
                      </a:lnTo>
                      <a:cubicBezTo>
                        <a:pt x="633725" y="189943"/>
                        <a:pt x="589434" y="68526"/>
                        <a:pt x="640080" y="169817"/>
                      </a:cubicBezTo>
                      <a:cubicBezTo>
                        <a:pt x="646238" y="182133"/>
                        <a:pt x="648789" y="195943"/>
                        <a:pt x="653143" y="209006"/>
                      </a:cubicBezTo>
                      <a:cubicBezTo>
                        <a:pt x="611741" y="271108"/>
                        <a:pt x="641911" y="243229"/>
                        <a:pt x="548640" y="274320"/>
                      </a:cubicBezTo>
                      <a:cubicBezTo>
                        <a:pt x="533746" y="279285"/>
                        <a:pt x="523493" y="293425"/>
                        <a:pt x="509451" y="300446"/>
                      </a:cubicBezTo>
                      <a:cubicBezTo>
                        <a:pt x="436509" y="336918"/>
                        <a:pt x="287973" y="313509"/>
                        <a:pt x="248194" y="313509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5372100" y="17907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5791200" y="2971800"/>
                <a:ext cx="1295400" cy="381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1" name="Group 9"/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7162800" y="3200400"/>
                <a:ext cx="347247" cy="406080"/>
                <a:chOff x="4488" y="1926"/>
                <a:chExt cx="1570" cy="1836"/>
              </a:xfrm>
            </p:grpSpPr>
            <p:sp>
              <p:nvSpPr>
                <p:cNvPr id="3083" name="Freeform 11"/>
                <p:cNvSpPr>
                  <a:spLocks/>
                </p:cNvSpPr>
                <p:nvPr/>
              </p:nvSpPr>
              <p:spPr bwMode="auto">
                <a:xfrm>
                  <a:off x="4488" y="2682"/>
                  <a:ext cx="967" cy="1080"/>
                </a:xfrm>
                <a:custGeom>
                  <a:avLst/>
                  <a:gdLst/>
                  <a:ahLst/>
                  <a:cxnLst>
                    <a:cxn ang="0">
                      <a:pos x="534" y="17"/>
                    </a:cxn>
                    <a:cxn ang="0">
                      <a:pos x="599" y="73"/>
                    </a:cxn>
                    <a:cxn ang="0">
                      <a:pos x="662" y="146"/>
                    </a:cxn>
                    <a:cxn ang="0">
                      <a:pos x="722" y="178"/>
                    </a:cxn>
                    <a:cxn ang="0">
                      <a:pos x="791" y="165"/>
                    </a:cxn>
                    <a:cxn ang="0">
                      <a:pos x="861" y="99"/>
                    </a:cxn>
                    <a:cxn ang="0">
                      <a:pos x="919" y="9"/>
                    </a:cxn>
                    <a:cxn ang="0">
                      <a:pos x="945" y="0"/>
                    </a:cxn>
                    <a:cxn ang="0">
                      <a:pos x="966" y="15"/>
                    </a:cxn>
                    <a:cxn ang="0">
                      <a:pos x="960" y="41"/>
                    </a:cxn>
                    <a:cxn ang="0">
                      <a:pos x="926" y="100"/>
                    </a:cxn>
                    <a:cxn ang="0">
                      <a:pos x="854" y="199"/>
                    </a:cxn>
                    <a:cxn ang="0">
                      <a:pos x="733" y="338"/>
                    </a:cxn>
                    <a:cxn ang="0">
                      <a:pos x="643" y="427"/>
                    </a:cxn>
                    <a:cxn ang="0">
                      <a:pos x="565" y="501"/>
                    </a:cxn>
                    <a:cxn ang="0">
                      <a:pos x="502" y="560"/>
                    </a:cxn>
                    <a:cxn ang="0">
                      <a:pos x="476" y="585"/>
                    </a:cxn>
                    <a:cxn ang="0">
                      <a:pos x="358" y="695"/>
                    </a:cxn>
                    <a:cxn ang="0">
                      <a:pos x="256" y="800"/>
                    </a:cxn>
                    <a:cxn ang="0">
                      <a:pos x="238" y="849"/>
                    </a:cxn>
                    <a:cxn ang="0">
                      <a:pos x="298" y="849"/>
                    </a:cxn>
                    <a:cxn ang="0">
                      <a:pos x="381" y="871"/>
                    </a:cxn>
                    <a:cxn ang="0">
                      <a:pos x="508" y="914"/>
                    </a:cxn>
                    <a:cxn ang="0">
                      <a:pos x="608" y="914"/>
                    </a:cxn>
                    <a:cxn ang="0">
                      <a:pos x="699" y="882"/>
                    </a:cxn>
                    <a:cxn ang="0">
                      <a:pos x="786" y="811"/>
                    </a:cxn>
                    <a:cxn ang="0">
                      <a:pos x="839" y="712"/>
                    </a:cxn>
                    <a:cxn ang="0">
                      <a:pos x="867" y="690"/>
                    </a:cxn>
                    <a:cxn ang="0">
                      <a:pos x="895" y="707"/>
                    </a:cxn>
                    <a:cxn ang="0">
                      <a:pos x="884" y="765"/>
                    </a:cxn>
                    <a:cxn ang="0">
                      <a:pos x="838" y="865"/>
                    </a:cxn>
                    <a:cxn ang="0">
                      <a:pos x="758" y="973"/>
                    </a:cxn>
                    <a:cxn ang="0">
                      <a:pos x="646" y="1056"/>
                    </a:cxn>
                    <a:cxn ang="0">
                      <a:pos x="517" y="1079"/>
                    </a:cxn>
                    <a:cxn ang="0">
                      <a:pos x="432" y="1037"/>
                    </a:cxn>
                    <a:cxn ang="0">
                      <a:pos x="363" y="957"/>
                    </a:cxn>
                    <a:cxn ang="0">
                      <a:pos x="307" y="910"/>
                    </a:cxn>
                    <a:cxn ang="0">
                      <a:pos x="237" y="902"/>
                    </a:cxn>
                    <a:cxn ang="0">
                      <a:pos x="135" y="960"/>
                    </a:cxn>
                    <a:cxn ang="0">
                      <a:pos x="59" y="1060"/>
                    </a:cxn>
                    <a:cxn ang="0">
                      <a:pos x="36" y="1080"/>
                    </a:cxn>
                    <a:cxn ang="0">
                      <a:pos x="13" y="1077"/>
                    </a:cxn>
                    <a:cxn ang="0">
                      <a:pos x="1" y="1053"/>
                    </a:cxn>
                    <a:cxn ang="0">
                      <a:pos x="30" y="998"/>
                    </a:cxn>
                    <a:cxn ang="0">
                      <a:pos x="101" y="900"/>
                    </a:cxn>
                    <a:cxn ang="0">
                      <a:pos x="210" y="770"/>
                    </a:cxn>
                    <a:cxn ang="0">
                      <a:pos x="469" y="518"/>
                    </a:cxn>
                    <a:cxn ang="0">
                      <a:pos x="548" y="447"/>
                    </a:cxn>
                    <a:cxn ang="0">
                      <a:pos x="681" y="318"/>
                    </a:cxn>
                    <a:cxn ang="0">
                      <a:pos x="760" y="232"/>
                    </a:cxn>
                    <a:cxn ang="0">
                      <a:pos x="670" y="224"/>
                    </a:cxn>
                    <a:cxn ang="0">
                      <a:pos x="584" y="195"/>
                    </a:cxn>
                    <a:cxn ang="0">
                      <a:pos x="441" y="161"/>
                    </a:cxn>
                    <a:cxn ang="0">
                      <a:pos x="388" y="165"/>
                    </a:cxn>
                    <a:cxn ang="0">
                      <a:pos x="317" y="190"/>
                    </a:cxn>
                    <a:cxn ang="0">
                      <a:pos x="255" y="252"/>
                    </a:cxn>
                    <a:cxn ang="0">
                      <a:pos x="234" y="290"/>
                    </a:cxn>
                    <a:cxn ang="0">
                      <a:pos x="200" y="292"/>
                    </a:cxn>
                    <a:cxn ang="0">
                      <a:pos x="190" y="261"/>
                    </a:cxn>
                    <a:cxn ang="0">
                      <a:pos x="217" y="190"/>
                    </a:cxn>
                    <a:cxn ang="0">
                      <a:pos x="278" y="98"/>
                    </a:cxn>
                    <a:cxn ang="0">
                      <a:pos x="371" y="23"/>
                    </a:cxn>
                  </a:cxnLst>
                  <a:rect l="0" t="0" r="r" b="b"/>
                  <a:pathLst>
                    <a:path w="967" h="1080">
                      <a:moveTo>
                        <a:pt x="466" y="0"/>
                      </a:moveTo>
                      <a:lnTo>
                        <a:pt x="485" y="1"/>
                      </a:lnTo>
                      <a:lnTo>
                        <a:pt x="503" y="4"/>
                      </a:lnTo>
                      <a:lnTo>
                        <a:pt x="519" y="9"/>
                      </a:lnTo>
                      <a:lnTo>
                        <a:pt x="534" y="17"/>
                      </a:lnTo>
                      <a:lnTo>
                        <a:pt x="548" y="26"/>
                      </a:lnTo>
                      <a:lnTo>
                        <a:pt x="561" y="36"/>
                      </a:lnTo>
                      <a:lnTo>
                        <a:pt x="574" y="47"/>
                      </a:lnTo>
                      <a:lnTo>
                        <a:pt x="586" y="60"/>
                      </a:lnTo>
                      <a:lnTo>
                        <a:pt x="599" y="73"/>
                      </a:lnTo>
                      <a:lnTo>
                        <a:pt x="623" y="101"/>
                      </a:lnTo>
                      <a:lnTo>
                        <a:pt x="632" y="113"/>
                      </a:lnTo>
                      <a:lnTo>
                        <a:pt x="642" y="125"/>
                      </a:lnTo>
                      <a:lnTo>
                        <a:pt x="652" y="136"/>
                      </a:lnTo>
                      <a:lnTo>
                        <a:pt x="662" y="146"/>
                      </a:lnTo>
                      <a:lnTo>
                        <a:pt x="672" y="156"/>
                      </a:lnTo>
                      <a:lnTo>
                        <a:pt x="683" y="164"/>
                      </a:lnTo>
                      <a:lnTo>
                        <a:pt x="695" y="170"/>
                      </a:lnTo>
                      <a:lnTo>
                        <a:pt x="708" y="175"/>
                      </a:lnTo>
                      <a:lnTo>
                        <a:pt x="722" y="178"/>
                      </a:lnTo>
                      <a:lnTo>
                        <a:pt x="738" y="179"/>
                      </a:lnTo>
                      <a:lnTo>
                        <a:pt x="751" y="179"/>
                      </a:lnTo>
                      <a:lnTo>
                        <a:pt x="764" y="176"/>
                      </a:lnTo>
                      <a:lnTo>
                        <a:pt x="778" y="172"/>
                      </a:lnTo>
                      <a:lnTo>
                        <a:pt x="791" y="165"/>
                      </a:lnTo>
                      <a:lnTo>
                        <a:pt x="804" y="157"/>
                      </a:lnTo>
                      <a:lnTo>
                        <a:pt x="818" y="146"/>
                      </a:lnTo>
                      <a:lnTo>
                        <a:pt x="832" y="133"/>
                      </a:lnTo>
                      <a:lnTo>
                        <a:pt x="847" y="117"/>
                      </a:lnTo>
                      <a:lnTo>
                        <a:pt x="861" y="99"/>
                      </a:lnTo>
                      <a:lnTo>
                        <a:pt x="877" y="78"/>
                      </a:lnTo>
                      <a:lnTo>
                        <a:pt x="893" y="53"/>
                      </a:lnTo>
                      <a:lnTo>
                        <a:pt x="909" y="26"/>
                      </a:lnTo>
                      <a:lnTo>
                        <a:pt x="914" y="16"/>
                      </a:lnTo>
                      <a:lnTo>
                        <a:pt x="919" y="9"/>
                      </a:lnTo>
                      <a:lnTo>
                        <a:pt x="924" y="4"/>
                      </a:lnTo>
                      <a:lnTo>
                        <a:pt x="930" y="1"/>
                      </a:lnTo>
                      <a:lnTo>
                        <a:pt x="935" y="0"/>
                      </a:lnTo>
                      <a:lnTo>
                        <a:pt x="942" y="0"/>
                      </a:lnTo>
                      <a:lnTo>
                        <a:pt x="945" y="0"/>
                      </a:lnTo>
                      <a:lnTo>
                        <a:pt x="953" y="1"/>
                      </a:lnTo>
                      <a:lnTo>
                        <a:pt x="957" y="2"/>
                      </a:lnTo>
                      <a:lnTo>
                        <a:pt x="961" y="5"/>
                      </a:lnTo>
                      <a:lnTo>
                        <a:pt x="964" y="9"/>
                      </a:lnTo>
                      <a:lnTo>
                        <a:pt x="966" y="15"/>
                      </a:lnTo>
                      <a:lnTo>
                        <a:pt x="967" y="22"/>
                      </a:lnTo>
                      <a:lnTo>
                        <a:pt x="966" y="25"/>
                      </a:lnTo>
                      <a:lnTo>
                        <a:pt x="965" y="29"/>
                      </a:lnTo>
                      <a:lnTo>
                        <a:pt x="963" y="34"/>
                      </a:lnTo>
                      <a:lnTo>
                        <a:pt x="960" y="41"/>
                      </a:lnTo>
                      <a:lnTo>
                        <a:pt x="956" y="50"/>
                      </a:lnTo>
                      <a:lnTo>
                        <a:pt x="950" y="60"/>
                      </a:lnTo>
                      <a:lnTo>
                        <a:pt x="943" y="72"/>
                      </a:lnTo>
                      <a:lnTo>
                        <a:pt x="936" y="85"/>
                      </a:lnTo>
                      <a:lnTo>
                        <a:pt x="926" y="100"/>
                      </a:lnTo>
                      <a:lnTo>
                        <a:pt x="915" y="116"/>
                      </a:lnTo>
                      <a:lnTo>
                        <a:pt x="902" y="135"/>
                      </a:lnTo>
                      <a:lnTo>
                        <a:pt x="888" y="154"/>
                      </a:lnTo>
                      <a:lnTo>
                        <a:pt x="872" y="175"/>
                      </a:lnTo>
                      <a:lnTo>
                        <a:pt x="854" y="199"/>
                      </a:lnTo>
                      <a:lnTo>
                        <a:pt x="834" y="223"/>
                      </a:lnTo>
                      <a:lnTo>
                        <a:pt x="812" y="249"/>
                      </a:lnTo>
                      <a:lnTo>
                        <a:pt x="788" y="277"/>
                      </a:lnTo>
                      <a:lnTo>
                        <a:pt x="761" y="307"/>
                      </a:lnTo>
                      <a:lnTo>
                        <a:pt x="733" y="338"/>
                      </a:lnTo>
                      <a:lnTo>
                        <a:pt x="701" y="371"/>
                      </a:lnTo>
                      <a:lnTo>
                        <a:pt x="688" y="384"/>
                      </a:lnTo>
                      <a:lnTo>
                        <a:pt x="674" y="398"/>
                      </a:lnTo>
                      <a:lnTo>
                        <a:pt x="659" y="413"/>
                      </a:lnTo>
                      <a:lnTo>
                        <a:pt x="643" y="427"/>
                      </a:lnTo>
                      <a:lnTo>
                        <a:pt x="627" y="443"/>
                      </a:lnTo>
                      <a:lnTo>
                        <a:pt x="611" y="457"/>
                      </a:lnTo>
                      <a:lnTo>
                        <a:pt x="596" y="472"/>
                      </a:lnTo>
                      <a:lnTo>
                        <a:pt x="580" y="487"/>
                      </a:lnTo>
                      <a:lnTo>
                        <a:pt x="565" y="501"/>
                      </a:lnTo>
                      <a:lnTo>
                        <a:pt x="551" y="514"/>
                      </a:lnTo>
                      <a:lnTo>
                        <a:pt x="537" y="527"/>
                      </a:lnTo>
                      <a:lnTo>
                        <a:pt x="524" y="539"/>
                      </a:lnTo>
                      <a:lnTo>
                        <a:pt x="512" y="550"/>
                      </a:lnTo>
                      <a:lnTo>
                        <a:pt x="502" y="560"/>
                      </a:lnTo>
                      <a:lnTo>
                        <a:pt x="493" y="568"/>
                      </a:lnTo>
                      <a:lnTo>
                        <a:pt x="486" y="575"/>
                      </a:lnTo>
                      <a:lnTo>
                        <a:pt x="480" y="580"/>
                      </a:lnTo>
                      <a:lnTo>
                        <a:pt x="477" y="584"/>
                      </a:lnTo>
                      <a:lnTo>
                        <a:pt x="476" y="585"/>
                      </a:lnTo>
                      <a:lnTo>
                        <a:pt x="442" y="616"/>
                      </a:lnTo>
                      <a:lnTo>
                        <a:pt x="426" y="630"/>
                      </a:lnTo>
                      <a:lnTo>
                        <a:pt x="393" y="662"/>
                      </a:lnTo>
                      <a:lnTo>
                        <a:pt x="375" y="678"/>
                      </a:lnTo>
                      <a:lnTo>
                        <a:pt x="358" y="695"/>
                      </a:lnTo>
                      <a:lnTo>
                        <a:pt x="339" y="713"/>
                      </a:lnTo>
                      <a:lnTo>
                        <a:pt x="320" y="733"/>
                      </a:lnTo>
                      <a:lnTo>
                        <a:pt x="300" y="754"/>
                      </a:lnTo>
                      <a:lnTo>
                        <a:pt x="279" y="776"/>
                      </a:lnTo>
                      <a:lnTo>
                        <a:pt x="256" y="800"/>
                      </a:lnTo>
                      <a:lnTo>
                        <a:pt x="233" y="827"/>
                      </a:lnTo>
                      <a:lnTo>
                        <a:pt x="207" y="856"/>
                      </a:lnTo>
                      <a:lnTo>
                        <a:pt x="207" y="855"/>
                      </a:lnTo>
                      <a:lnTo>
                        <a:pt x="216" y="852"/>
                      </a:lnTo>
                      <a:lnTo>
                        <a:pt x="238" y="849"/>
                      </a:lnTo>
                      <a:lnTo>
                        <a:pt x="249" y="848"/>
                      </a:lnTo>
                      <a:lnTo>
                        <a:pt x="258" y="847"/>
                      </a:lnTo>
                      <a:lnTo>
                        <a:pt x="268" y="847"/>
                      </a:lnTo>
                      <a:lnTo>
                        <a:pt x="283" y="848"/>
                      </a:lnTo>
                      <a:lnTo>
                        <a:pt x="298" y="849"/>
                      </a:lnTo>
                      <a:lnTo>
                        <a:pt x="313" y="851"/>
                      </a:lnTo>
                      <a:lnTo>
                        <a:pt x="329" y="854"/>
                      </a:lnTo>
                      <a:lnTo>
                        <a:pt x="345" y="859"/>
                      </a:lnTo>
                      <a:lnTo>
                        <a:pt x="362" y="864"/>
                      </a:lnTo>
                      <a:lnTo>
                        <a:pt x="381" y="871"/>
                      </a:lnTo>
                      <a:lnTo>
                        <a:pt x="402" y="879"/>
                      </a:lnTo>
                      <a:lnTo>
                        <a:pt x="426" y="889"/>
                      </a:lnTo>
                      <a:lnTo>
                        <a:pt x="455" y="899"/>
                      </a:lnTo>
                      <a:lnTo>
                        <a:pt x="482" y="908"/>
                      </a:lnTo>
                      <a:lnTo>
                        <a:pt x="508" y="914"/>
                      </a:lnTo>
                      <a:lnTo>
                        <a:pt x="535" y="918"/>
                      </a:lnTo>
                      <a:lnTo>
                        <a:pt x="562" y="919"/>
                      </a:lnTo>
                      <a:lnTo>
                        <a:pt x="576" y="918"/>
                      </a:lnTo>
                      <a:lnTo>
                        <a:pt x="592" y="917"/>
                      </a:lnTo>
                      <a:lnTo>
                        <a:pt x="608" y="914"/>
                      </a:lnTo>
                      <a:lnTo>
                        <a:pt x="625" y="911"/>
                      </a:lnTo>
                      <a:lnTo>
                        <a:pt x="644" y="906"/>
                      </a:lnTo>
                      <a:lnTo>
                        <a:pt x="662" y="899"/>
                      </a:lnTo>
                      <a:lnTo>
                        <a:pt x="680" y="892"/>
                      </a:lnTo>
                      <a:lnTo>
                        <a:pt x="699" y="882"/>
                      </a:lnTo>
                      <a:lnTo>
                        <a:pt x="718" y="871"/>
                      </a:lnTo>
                      <a:lnTo>
                        <a:pt x="735" y="859"/>
                      </a:lnTo>
                      <a:lnTo>
                        <a:pt x="753" y="845"/>
                      </a:lnTo>
                      <a:lnTo>
                        <a:pt x="770" y="829"/>
                      </a:lnTo>
                      <a:lnTo>
                        <a:pt x="786" y="811"/>
                      </a:lnTo>
                      <a:lnTo>
                        <a:pt x="800" y="791"/>
                      </a:lnTo>
                      <a:lnTo>
                        <a:pt x="814" y="770"/>
                      </a:lnTo>
                      <a:lnTo>
                        <a:pt x="825" y="746"/>
                      </a:lnTo>
                      <a:lnTo>
                        <a:pt x="835" y="720"/>
                      </a:lnTo>
                      <a:lnTo>
                        <a:pt x="839" y="712"/>
                      </a:lnTo>
                      <a:lnTo>
                        <a:pt x="843" y="705"/>
                      </a:lnTo>
                      <a:lnTo>
                        <a:pt x="847" y="699"/>
                      </a:lnTo>
                      <a:lnTo>
                        <a:pt x="853" y="694"/>
                      </a:lnTo>
                      <a:lnTo>
                        <a:pt x="859" y="691"/>
                      </a:lnTo>
                      <a:lnTo>
                        <a:pt x="867" y="690"/>
                      </a:lnTo>
                      <a:lnTo>
                        <a:pt x="876" y="691"/>
                      </a:lnTo>
                      <a:lnTo>
                        <a:pt x="883" y="693"/>
                      </a:lnTo>
                      <a:lnTo>
                        <a:pt x="888" y="697"/>
                      </a:lnTo>
                      <a:lnTo>
                        <a:pt x="893" y="701"/>
                      </a:lnTo>
                      <a:lnTo>
                        <a:pt x="895" y="707"/>
                      </a:lnTo>
                      <a:lnTo>
                        <a:pt x="896" y="712"/>
                      </a:lnTo>
                      <a:lnTo>
                        <a:pt x="896" y="722"/>
                      </a:lnTo>
                      <a:lnTo>
                        <a:pt x="893" y="734"/>
                      </a:lnTo>
                      <a:lnTo>
                        <a:pt x="889" y="748"/>
                      </a:lnTo>
                      <a:lnTo>
                        <a:pt x="884" y="765"/>
                      </a:lnTo>
                      <a:lnTo>
                        <a:pt x="878" y="783"/>
                      </a:lnTo>
                      <a:lnTo>
                        <a:pt x="869" y="802"/>
                      </a:lnTo>
                      <a:lnTo>
                        <a:pt x="861" y="822"/>
                      </a:lnTo>
                      <a:lnTo>
                        <a:pt x="849" y="843"/>
                      </a:lnTo>
                      <a:lnTo>
                        <a:pt x="838" y="865"/>
                      </a:lnTo>
                      <a:lnTo>
                        <a:pt x="824" y="887"/>
                      </a:lnTo>
                      <a:lnTo>
                        <a:pt x="809" y="909"/>
                      </a:lnTo>
                      <a:lnTo>
                        <a:pt x="793" y="931"/>
                      </a:lnTo>
                      <a:lnTo>
                        <a:pt x="776" y="953"/>
                      </a:lnTo>
                      <a:lnTo>
                        <a:pt x="758" y="973"/>
                      </a:lnTo>
                      <a:lnTo>
                        <a:pt x="738" y="993"/>
                      </a:lnTo>
                      <a:lnTo>
                        <a:pt x="717" y="1011"/>
                      </a:lnTo>
                      <a:lnTo>
                        <a:pt x="694" y="1028"/>
                      </a:lnTo>
                      <a:lnTo>
                        <a:pt x="671" y="1043"/>
                      </a:lnTo>
                      <a:lnTo>
                        <a:pt x="646" y="1056"/>
                      </a:lnTo>
                      <a:lnTo>
                        <a:pt x="621" y="1066"/>
                      </a:lnTo>
                      <a:lnTo>
                        <a:pt x="594" y="1074"/>
                      </a:lnTo>
                      <a:lnTo>
                        <a:pt x="566" y="1079"/>
                      </a:lnTo>
                      <a:lnTo>
                        <a:pt x="537" y="1080"/>
                      </a:lnTo>
                      <a:lnTo>
                        <a:pt x="517" y="1079"/>
                      </a:lnTo>
                      <a:lnTo>
                        <a:pt x="497" y="1075"/>
                      </a:lnTo>
                      <a:lnTo>
                        <a:pt x="480" y="1069"/>
                      </a:lnTo>
                      <a:lnTo>
                        <a:pt x="463" y="1060"/>
                      </a:lnTo>
                      <a:lnTo>
                        <a:pt x="447" y="1049"/>
                      </a:lnTo>
                      <a:lnTo>
                        <a:pt x="432" y="1037"/>
                      </a:lnTo>
                      <a:lnTo>
                        <a:pt x="418" y="1023"/>
                      </a:lnTo>
                      <a:lnTo>
                        <a:pt x="404" y="1007"/>
                      </a:lnTo>
                      <a:lnTo>
                        <a:pt x="390" y="990"/>
                      </a:lnTo>
                      <a:lnTo>
                        <a:pt x="375" y="973"/>
                      </a:lnTo>
                      <a:lnTo>
                        <a:pt x="363" y="957"/>
                      </a:lnTo>
                      <a:lnTo>
                        <a:pt x="350" y="945"/>
                      </a:lnTo>
                      <a:lnTo>
                        <a:pt x="339" y="933"/>
                      </a:lnTo>
                      <a:lnTo>
                        <a:pt x="328" y="924"/>
                      </a:lnTo>
                      <a:lnTo>
                        <a:pt x="318" y="916"/>
                      </a:lnTo>
                      <a:lnTo>
                        <a:pt x="307" y="910"/>
                      </a:lnTo>
                      <a:lnTo>
                        <a:pt x="296" y="905"/>
                      </a:lnTo>
                      <a:lnTo>
                        <a:pt x="285" y="902"/>
                      </a:lnTo>
                      <a:lnTo>
                        <a:pt x="272" y="900"/>
                      </a:lnTo>
                      <a:lnTo>
                        <a:pt x="258" y="900"/>
                      </a:lnTo>
                      <a:lnTo>
                        <a:pt x="237" y="902"/>
                      </a:lnTo>
                      <a:lnTo>
                        <a:pt x="216" y="907"/>
                      </a:lnTo>
                      <a:lnTo>
                        <a:pt x="195" y="916"/>
                      </a:lnTo>
                      <a:lnTo>
                        <a:pt x="175" y="928"/>
                      </a:lnTo>
                      <a:lnTo>
                        <a:pt x="155" y="943"/>
                      </a:lnTo>
                      <a:lnTo>
                        <a:pt x="135" y="960"/>
                      </a:lnTo>
                      <a:lnTo>
                        <a:pt x="117" y="980"/>
                      </a:lnTo>
                      <a:lnTo>
                        <a:pt x="98" y="1001"/>
                      </a:lnTo>
                      <a:lnTo>
                        <a:pt x="81" y="1025"/>
                      </a:lnTo>
                      <a:lnTo>
                        <a:pt x="64" y="1050"/>
                      </a:lnTo>
                      <a:lnTo>
                        <a:pt x="59" y="1060"/>
                      </a:lnTo>
                      <a:lnTo>
                        <a:pt x="54" y="1067"/>
                      </a:lnTo>
                      <a:lnTo>
                        <a:pt x="50" y="1073"/>
                      </a:lnTo>
                      <a:lnTo>
                        <a:pt x="46" y="1077"/>
                      </a:lnTo>
                      <a:lnTo>
                        <a:pt x="41" y="1079"/>
                      </a:lnTo>
                      <a:lnTo>
                        <a:pt x="36" y="1080"/>
                      </a:lnTo>
                      <a:lnTo>
                        <a:pt x="29" y="1080"/>
                      </a:lnTo>
                      <a:lnTo>
                        <a:pt x="27" y="1080"/>
                      </a:lnTo>
                      <a:lnTo>
                        <a:pt x="23" y="1080"/>
                      </a:lnTo>
                      <a:lnTo>
                        <a:pt x="18" y="1079"/>
                      </a:lnTo>
                      <a:lnTo>
                        <a:pt x="13" y="1077"/>
                      </a:lnTo>
                      <a:lnTo>
                        <a:pt x="8" y="1074"/>
                      </a:lnTo>
                      <a:lnTo>
                        <a:pt x="4" y="1071"/>
                      </a:lnTo>
                      <a:lnTo>
                        <a:pt x="1" y="1065"/>
                      </a:lnTo>
                      <a:lnTo>
                        <a:pt x="0" y="1058"/>
                      </a:lnTo>
                      <a:lnTo>
                        <a:pt x="1" y="1053"/>
                      </a:lnTo>
                      <a:lnTo>
                        <a:pt x="3" y="1047"/>
                      </a:lnTo>
                      <a:lnTo>
                        <a:pt x="8" y="1037"/>
                      </a:lnTo>
                      <a:lnTo>
                        <a:pt x="13" y="1026"/>
                      </a:lnTo>
                      <a:lnTo>
                        <a:pt x="21" y="1013"/>
                      </a:lnTo>
                      <a:lnTo>
                        <a:pt x="30" y="998"/>
                      </a:lnTo>
                      <a:lnTo>
                        <a:pt x="41" y="982"/>
                      </a:lnTo>
                      <a:lnTo>
                        <a:pt x="53" y="963"/>
                      </a:lnTo>
                      <a:lnTo>
                        <a:pt x="68" y="943"/>
                      </a:lnTo>
                      <a:lnTo>
                        <a:pt x="83" y="922"/>
                      </a:lnTo>
                      <a:lnTo>
                        <a:pt x="101" y="900"/>
                      </a:lnTo>
                      <a:lnTo>
                        <a:pt x="120" y="876"/>
                      </a:lnTo>
                      <a:lnTo>
                        <a:pt x="140" y="851"/>
                      </a:lnTo>
                      <a:lnTo>
                        <a:pt x="162" y="825"/>
                      </a:lnTo>
                      <a:lnTo>
                        <a:pt x="185" y="798"/>
                      </a:lnTo>
                      <a:lnTo>
                        <a:pt x="210" y="770"/>
                      </a:lnTo>
                      <a:lnTo>
                        <a:pt x="236" y="743"/>
                      </a:lnTo>
                      <a:lnTo>
                        <a:pt x="441" y="543"/>
                      </a:lnTo>
                      <a:lnTo>
                        <a:pt x="448" y="537"/>
                      </a:lnTo>
                      <a:lnTo>
                        <a:pt x="458" y="528"/>
                      </a:lnTo>
                      <a:lnTo>
                        <a:pt x="469" y="518"/>
                      </a:lnTo>
                      <a:lnTo>
                        <a:pt x="482" y="506"/>
                      </a:lnTo>
                      <a:lnTo>
                        <a:pt x="497" y="493"/>
                      </a:lnTo>
                      <a:lnTo>
                        <a:pt x="513" y="479"/>
                      </a:lnTo>
                      <a:lnTo>
                        <a:pt x="530" y="463"/>
                      </a:lnTo>
                      <a:lnTo>
                        <a:pt x="548" y="447"/>
                      </a:lnTo>
                      <a:lnTo>
                        <a:pt x="566" y="429"/>
                      </a:lnTo>
                      <a:lnTo>
                        <a:pt x="605" y="393"/>
                      </a:lnTo>
                      <a:lnTo>
                        <a:pt x="624" y="374"/>
                      </a:lnTo>
                      <a:lnTo>
                        <a:pt x="644" y="355"/>
                      </a:lnTo>
                      <a:lnTo>
                        <a:pt x="681" y="318"/>
                      </a:lnTo>
                      <a:lnTo>
                        <a:pt x="699" y="299"/>
                      </a:lnTo>
                      <a:lnTo>
                        <a:pt x="716" y="281"/>
                      </a:lnTo>
                      <a:lnTo>
                        <a:pt x="732" y="264"/>
                      </a:lnTo>
                      <a:lnTo>
                        <a:pt x="747" y="248"/>
                      </a:lnTo>
                      <a:lnTo>
                        <a:pt x="760" y="232"/>
                      </a:lnTo>
                      <a:lnTo>
                        <a:pt x="732" y="232"/>
                      </a:lnTo>
                      <a:lnTo>
                        <a:pt x="719" y="231"/>
                      </a:lnTo>
                      <a:lnTo>
                        <a:pt x="707" y="231"/>
                      </a:lnTo>
                      <a:lnTo>
                        <a:pt x="683" y="227"/>
                      </a:lnTo>
                      <a:lnTo>
                        <a:pt x="670" y="224"/>
                      </a:lnTo>
                      <a:lnTo>
                        <a:pt x="656" y="221"/>
                      </a:lnTo>
                      <a:lnTo>
                        <a:pt x="641" y="216"/>
                      </a:lnTo>
                      <a:lnTo>
                        <a:pt x="624" y="210"/>
                      </a:lnTo>
                      <a:lnTo>
                        <a:pt x="605" y="203"/>
                      </a:lnTo>
                      <a:lnTo>
                        <a:pt x="584" y="195"/>
                      </a:lnTo>
                      <a:lnTo>
                        <a:pt x="553" y="184"/>
                      </a:lnTo>
                      <a:lnTo>
                        <a:pt x="523" y="175"/>
                      </a:lnTo>
                      <a:lnTo>
                        <a:pt x="496" y="167"/>
                      </a:lnTo>
                      <a:lnTo>
                        <a:pt x="468" y="163"/>
                      </a:lnTo>
                      <a:lnTo>
                        <a:pt x="441" y="161"/>
                      </a:lnTo>
                      <a:lnTo>
                        <a:pt x="430" y="161"/>
                      </a:lnTo>
                      <a:lnTo>
                        <a:pt x="422" y="161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lnTo>
                        <a:pt x="388" y="165"/>
                      </a:lnTo>
                      <a:lnTo>
                        <a:pt x="374" y="168"/>
                      </a:lnTo>
                      <a:lnTo>
                        <a:pt x="360" y="172"/>
                      </a:lnTo>
                      <a:lnTo>
                        <a:pt x="346" y="177"/>
                      </a:lnTo>
                      <a:lnTo>
                        <a:pt x="332" y="183"/>
                      </a:lnTo>
                      <a:lnTo>
                        <a:pt x="317" y="190"/>
                      </a:lnTo>
                      <a:lnTo>
                        <a:pt x="303" y="199"/>
                      </a:lnTo>
                      <a:lnTo>
                        <a:pt x="289" y="210"/>
                      </a:lnTo>
                      <a:lnTo>
                        <a:pt x="277" y="221"/>
                      </a:lnTo>
                      <a:lnTo>
                        <a:pt x="265" y="235"/>
                      </a:lnTo>
                      <a:lnTo>
                        <a:pt x="255" y="252"/>
                      </a:lnTo>
                      <a:lnTo>
                        <a:pt x="247" y="270"/>
                      </a:lnTo>
                      <a:lnTo>
                        <a:pt x="244" y="276"/>
                      </a:lnTo>
                      <a:lnTo>
                        <a:pt x="241" y="281"/>
                      </a:lnTo>
                      <a:lnTo>
                        <a:pt x="238" y="287"/>
                      </a:lnTo>
                      <a:lnTo>
                        <a:pt x="234" y="290"/>
                      </a:lnTo>
                      <a:lnTo>
                        <a:pt x="229" y="294"/>
                      </a:lnTo>
                      <a:lnTo>
                        <a:pt x="223" y="295"/>
                      </a:lnTo>
                      <a:lnTo>
                        <a:pt x="215" y="296"/>
                      </a:lnTo>
                      <a:lnTo>
                        <a:pt x="207" y="295"/>
                      </a:lnTo>
                      <a:lnTo>
                        <a:pt x="200" y="292"/>
                      </a:lnTo>
                      <a:lnTo>
                        <a:pt x="195" y="288"/>
                      </a:lnTo>
                      <a:lnTo>
                        <a:pt x="192" y="283"/>
                      </a:lnTo>
                      <a:lnTo>
                        <a:pt x="190" y="277"/>
                      </a:lnTo>
                      <a:lnTo>
                        <a:pt x="190" y="270"/>
                      </a:lnTo>
                      <a:lnTo>
                        <a:pt x="190" y="261"/>
                      </a:lnTo>
                      <a:lnTo>
                        <a:pt x="193" y="250"/>
                      </a:lnTo>
                      <a:lnTo>
                        <a:pt x="196" y="238"/>
                      </a:lnTo>
                      <a:lnTo>
                        <a:pt x="202" y="223"/>
                      </a:lnTo>
                      <a:lnTo>
                        <a:pt x="209" y="207"/>
                      </a:lnTo>
                      <a:lnTo>
                        <a:pt x="217" y="190"/>
                      </a:lnTo>
                      <a:lnTo>
                        <a:pt x="226" y="172"/>
                      </a:lnTo>
                      <a:lnTo>
                        <a:pt x="238" y="153"/>
                      </a:lnTo>
                      <a:lnTo>
                        <a:pt x="250" y="135"/>
                      </a:lnTo>
                      <a:lnTo>
                        <a:pt x="263" y="116"/>
                      </a:lnTo>
                      <a:lnTo>
                        <a:pt x="278" y="98"/>
                      </a:lnTo>
                      <a:lnTo>
                        <a:pt x="294" y="80"/>
                      </a:lnTo>
                      <a:lnTo>
                        <a:pt x="312" y="64"/>
                      </a:lnTo>
                      <a:lnTo>
                        <a:pt x="330" y="48"/>
                      </a:lnTo>
                      <a:lnTo>
                        <a:pt x="350" y="35"/>
                      </a:lnTo>
                      <a:lnTo>
                        <a:pt x="371" y="23"/>
                      </a:lnTo>
                      <a:lnTo>
                        <a:pt x="393" y="13"/>
                      </a:lnTo>
                      <a:lnTo>
                        <a:pt x="416" y="6"/>
                      </a:lnTo>
                      <a:lnTo>
                        <a:pt x="441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auto">
                <a:xfrm>
                  <a:off x="5653" y="1926"/>
                  <a:ext cx="405" cy="878"/>
                </a:xfrm>
                <a:custGeom>
                  <a:avLst/>
                  <a:gdLst/>
                  <a:ahLst/>
                  <a:cxnLst>
                    <a:cxn ang="0">
                      <a:pos x="309" y="0"/>
                    </a:cxn>
                    <a:cxn ang="0">
                      <a:pos x="325" y="1"/>
                    </a:cxn>
                    <a:cxn ang="0">
                      <a:pos x="341" y="5"/>
                    </a:cxn>
                    <a:cxn ang="0">
                      <a:pos x="356" y="12"/>
                    </a:cxn>
                    <a:cxn ang="0">
                      <a:pos x="370" y="22"/>
                    </a:cxn>
                    <a:cxn ang="0">
                      <a:pos x="381" y="33"/>
                    </a:cxn>
                    <a:cxn ang="0">
                      <a:pos x="391" y="46"/>
                    </a:cxn>
                    <a:cxn ang="0">
                      <a:pos x="399" y="60"/>
                    </a:cxn>
                    <a:cxn ang="0">
                      <a:pos x="404" y="77"/>
                    </a:cxn>
                    <a:cxn ang="0">
                      <a:pos x="405" y="93"/>
                    </a:cxn>
                    <a:cxn ang="0">
                      <a:pos x="405" y="99"/>
                    </a:cxn>
                    <a:cxn ang="0">
                      <a:pos x="404" y="106"/>
                    </a:cxn>
                    <a:cxn ang="0">
                      <a:pos x="402" y="114"/>
                    </a:cxn>
                    <a:cxn ang="0">
                      <a:pos x="399" y="124"/>
                    </a:cxn>
                    <a:cxn ang="0">
                      <a:pos x="396" y="136"/>
                    </a:cxn>
                    <a:cxn ang="0">
                      <a:pos x="391" y="150"/>
                    </a:cxn>
                    <a:cxn ang="0">
                      <a:pos x="86" y="848"/>
                    </a:cxn>
                    <a:cxn ang="0">
                      <a:pos x="82" y="858"/>
                    </a:cxn>
                    <a:cxn ang="0">
                      <a:pos x="78" y="866"/>
                    </a:cxn>
                    <a:cxn ang="0">
                      <a:pos x="75" y="871"/>
                    </a:cxn>
                    <a:cxn ang="0">
                      <a:pos x="72" y="875"/>
                    </a:cxn>
                    <a:cxn ang="0">
                      <a:pos x="69" y="877"/>
                    </a:cxn>
                    <a:cxn ang="0">
                      <a:pos x="61" y="878"/>
                    </a:cxn>
                    <a:cxn ang="0">
                      <a:pos x="56" y="878"/>
                    </a:cxn>
                    <a:cxn ang="0">
                      <a:pos x="49" y="876"/>
                    </a:cxn>
                    <a:cxn ang="0">
                      <a:pos x="40" y="873"/>
                    </a:cxn>
                    <a:cxn ang="0">
                      <a:pos x="32" y="869"/>
                    </a:cxn>
                    <a:cxn ang="0">
                      <a:pos x="22" y="864"/>
                    </a:cxn>
                    <a:cxn ang="0">
                      <a:pos x="14" y="859"/>
                    </a:cxn>
                    <a:cxn ang="0">
                      <a:pos x="7" y="853"/>
                    </a:cxn>
                    <a:cxn ang="0">
                      <a:pos x="2" y="848"/>
                    </a:cxn>
                    <a:cxn ang="0">
                      <a:pos x="0" y="841"/>
                    </a:cxn>
                    <a:cxn ang="0">
                      <a:pos x="0" y="838"/>
                    </a:cxn>
                    <a:cxn ang="0">
                      <a:pos x="2" y="832"/>
                    </a:cxn>
                    <a:cxn ang="0">
                      <a:pos x="3" y="826"/>
                    </a:cxn>
                    <a:cxn ang="0">
                      <a:pos x="4" y="820"/>
                    </a:cxn>
                    <a:cxn ang="0">
                      <a:pos x="6" y="814"/>
                    </a:cxn>
                    <a:cxn ang="0">
                      <a:pos x="8" y="811"/>
                    </a:cxn>
                    <a:cxn ang="0">
                      <a:pos x="219" y="82"/>
                    </a:cxn>
                    <a:cxn ang="0">
                      <a:pos x="222" y="74"/>
                    </a:cxn>
                    <a:cxn ang="0">
                      <a:pos x="225" y="65"/>
                    </a:cxn>
                    <a:cxn ang="0">
                      <a:pos x="229" y="57"/>
                    </a:cxn>
                    <a:cxn ang="0">
                      <a:pos x="233" y="47"/>
                    </a:cxn>
                    <a:cxn ang="0">
                      <a:pos x="239" y="38"/>
                    </a:cxn>
                    <a:cxn ang="0">
                      <a:pos x="245" y="29"/>
                    </a:cxn>
                    <a:cxn ang="0">
                      <a:pos x="252" y="22"/>
                    </a:cxn>
                    <a:cxn ang="0">
                      <a:pos x="261" y="14"/>
                    </a:cxn>
                    <a:cxn ang="0">
                      <a:pos x="271" y="8"/>
                    </a:cxn>
                    <a:cxn ang="0">
                      <a:pos x="282" y="4"/>
                    </a:cxn>
                    <a:cxn ang="0">
                      <a:pos x="294" y="1"/>
                    </a:cxn>
                    <a:cxn ang="0">
                      <a:pos x="309" y="0"/>
                    </a:cxn>
                  </a:cxnLst>
                  <a:rect l="0" t="0" r="r" b="b"/>
                  <a:pathLst>
                    <a:path w="405" h="878">
                      <a:moveTo>
                        <a:pt x="309" y="0"/>
                      </a:moveTo>
                      <a:lnTo>
                        <a:pt x="325" y="1"/>
                      </a:lnTo>
                      <a:lnTo>
                        <a:pt x="341" y="5"/>
                      </a:lnTo>
                      <a:lnTo>
                        <a:pt x="356" y="12"/>
                      </a:lnTo>
                      <a:lnTo>
                        <a:pt x="370" y="22"/>
                      </a:lnTo>
                      <a:lnTo>
                        <a:pt x="381" y="33"/>
                      </a:lnTo>
                      <a:lnTo>
                        <a:pt x="391" y="46"/>
                      </a:lnTo>
                      <a:lnTo>
                        <a:pt x="399" y="60"/>
                      </a:lnTo>
                      <a:lnTo>
                        <a:pt x="404" y="77"/>
                      </a:lnTo>
                      <a:lnTo>
                        <a:pt x="405" y="93"/>
                      </a:lnTo>
                      <a:lnTo>
                        <a:pt x="405" y="99"/>
                      </a:lnTo>
                      <a:lnTo>
                        <a:pt x="404" y="106"/>
                      </a:lnTo>
                      <a:lnTo>
                        <a:pt x="402" y="114"/>
                      </a:lnTo>
                      <a:lnTo>
                        <a:pt x="399" y="124"/>
                      </a:lnTo>
                      <a:lnTo>
                        <a:pt x="396" y="136"/>
                      </a:lnTo>
                      <a:lnTo>
                        <a:pt x="391" y="150"/>
                      </a:lnTo>
                      <a:lnTo>
                        <a:pt x="86" y="848"/>
                      </a:lnTo>
                      <a:lnTo>
                        <a:pt x="82" y="858"/>
                      </a:lnTo>
                      <a:lnTo>
                        <a:pt x="78" y="866"/>
                      </a:lnTo>
                      <a:lnTo>
                        <a:pt x="75" y="871"/>
                      </a:lnTo>
                      <a:lnTo>
                        <a:pt x="72" y="875"/>
                      </a:lnTo>
                      <a:lnTo>
                        <a:pt x="69" y="877"/>
                      </a:lnTo>
                      <a:lnTo>
                        <a:pt x="61" y="878"/>
                      </a:lnTo>
                      <a:lnTo>
                        <a:pt x="56" y="878"/>
                      </a:lnTo>
                      <a:lnTo>
                        <a:pt x="49" y="876"/>
                      </a:lnTo>
                      <a:lnTo>
                        <a:pt x="40" y="873"/>
                      </a:lnTo>
                      <a:lnTo>
                        <a:pt x="32" y="869"/>
                      </a:lnTo>
                      <a:lnTo>
                        <a:pt x="22" y="864"/>
                      </a:lnTo>
                      <a:lnTo>
                        <a:pt x="14" y="859"/>
                      </a:lnTo>
                      <a:lnTo>
                        <a:pt x="7" y="853"/>
                      </a:lnTo>
                      <a:lnTo>
                        <a:pt x="2" y="848"/>
                      </a:lnTo>
                      <a:lnTo>
                        <a:pt x="0" y="841"/>
                      </a:lnTo>
                      <a:lnTo>
                        <a:pt x="0" y="838"/>
                      </a:lnTo>
                      <a:lnTo>
                        <a:pt x="2" y="832"/>
                      </a:lnTo>
                      <a:lnTo>
                        <a:pt x="3" y="826"/>
                      </a:lnTo>
                      <a:lnTo>
                        <a:pt x="4" y="820"/>
                      </a:lnTo>
                      <a:lnTo>
                        <a:pt x="6" y="814"/>
                      </a:lnTo>
                      <a:lnTo>
                        <a:pt x="8" y="811"/>
                      </a:lnTo>
                      <a:lnTo>
                        <a:pt x="219" y="82"/>
                      </a:lnTo>
                      <a:lnTo>
                        <a:pt x="222" y="74"/>
                      </a:lnTo>
                      <a:lnTo>
                        <a:pt x="225" y="65"/>
                      </a:lnTo>
                      <a:lnTo>
                        <a:pt x="229" y="57"/>
                      </a:lnTo>
                      <a:lnTo>
                        <a:pt x="233" y="47"/>
                      </a:lnTo>
                      <a:lnTo>
                        <a:pt x="239" y="38"/>
                      </a:lnTo>
                      <a:lnTo>
                        <a:pt x="245" y="29"/>
                      </a:lnTo>
                      <a:lnTo>
                        <a:pt x="252" y="22"/>
                      </a:lnTo>
                      <a:lnTo>
                        <a:pt x="261" y="14"/>
                      </a:lnTo>
                      <a:lnTo>
                        <a:pt x="271" y="8"/>
                      </a:lnTo>
                      <a:lnTo>
                        <a:pt x="282" y="4"/>
                      </a:lnTo>
                      <a:lnTo>
                        <a:pt x="294" y="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 rot="10800000" flipV="1">
                <a:off x="6400800" y="2362200"/>
                <a:ext cx="1066800" cy="3048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9" name="Freeform 17"/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543800" y="2133600"/>
                <a:ext cx="390300" cy="457200"/>
              </a:xfrm>
              <a:custGeom>
                <a:avLst/>
                <a:gdLst/>
                <a:ahLst/>
                <a:cxnLst>
                  <a:cxn ang="0">
                    <a:pos x="113" y="1061"/>
                  </a:cxn>
                  <a:cxn ang="0">
                    <a:pos x="67" y="1266"/>
                  </a:cxn>
                  <a:cxn ang="0">
                    <a:pos x="63" y="1389"/>
                  </a:cxn>
                  <a:cxn ang="0">
                    <a:pos x="95" y="1455"/>
                  </a:cxn>
                  <a:cxn ang="0">
                    <a:pos x="199" y="1467"/>
                  </a:cxn>
                  <a:cxn ang="0">
                    <a:pos x="322" y="1362"/>
                  </a:cxn>
                  <a:cxn ang="0">
                    <a:pos x="365" y="1199"/>
                  </a:cxn>
                  <a:cxn ang="0">
                    <a:pos x="410" y="0"/>
                  </a:cxn>
                  <a:cxn ang="0">
                    <a:pos x="440" y="22"/>
                  </a:cxn>
                  <a:cxn ang="0">
                    <a:pos x="406" y="51"/>
                  </a:cxn>
                  <a:cxn ang="0">
                    <a:pos x="269" y="145"/>
                  </a:cxn>
                  <a:cxn ang="0">
                    <a:pos x="168" y="337"/>
                  </a:cxn>
                  <a:cxn ang="0">
                    <a:pos x="128" y="549"/>
                  </a:cxn>
                  <a:cxn ang="0">
                    <a:pos x="142" y="640"/>
                  </a:cxn>
                  <a:cxn ang="0">
                    <a:pos x="275" y="551"/>
                  </a:cxn>
                  <a:cxn ang="0">
                    <a:pos x="498" y="296"/>
                  </a:cxn>
                  <a:cxn ang="0">
                    <a:pos x="717" y="156"/>
                  </a:cxn>
                  <a:cxn ang="0">
                    <a:pos x="911" y="102"/>
                  </a:cxn>
                  <a:cxn ang="0">
                    <a:pos x="1090" y="114"/>
                  </a:cxn>
                  <a:cxn ang="0">
                    <a:pos x="1227" y="213"/>
                  </a:cxn>
                  <a:cxn ang="0">
                    <a:pos x="1294" y="367"/>
                  </a:cxn>
                  <a:cxn ang="0">
                    <a:pos x="1277" y="600"/>
                  </a:cxn>
                  <a:cxn ang="0">
                    <a:pos x="1140" y="850"/>
                  </a:cxn>
                  <a:cxn ang="0">
                    <a:pos x="925" y="1017"/>
                  </a:cxn>
                  <a:cxn ang="0">
                    <a:pos x="702" y="1054"/>
                  </a:cxn>
                  <a:cxn ang="0">
                    <a:pos x="577" y="986"/>
                  </a:cxn>
                  <a:cxn ang="0">
                    <a:pos x="534" y="864"/>
                  </a:cxn>
                  <a:cxn ang="0">
                    <a:pos x="545" y="800"/>
                  </a:cxn>
                  <a:cxn ang="0">
                    <a:pos x="601" y="764"/>
                  </a:cxn>
                  <a:cxn ang="0">
                    <a:pos x="643" y="790"/>
                  </a:cxn>
                  <a:cxn ang="0">
                    <a:pos x="640" y="831"/>
                  </a:cxn>
                  <a:cxn ang="0">
                    <a:pos x="595" y="880"/>
                  </a:cxn>
                  <a:cxn ang="0">
                    <a:pos x="640" y="972"/>
                  </a:cxn>
                  <a:cxn ang="0">
                    <a:pos x="717" y="1005"/>
                  </a:cxn>
                  <a:cxn ang="0">
                    <a:pos x="816" y="996"/>
                  </a:cxn>
                  <a:cxn ang="0">
                    <a:pos x="956" y="903"/>
                  </a:cxn>
                  <a:cxn ang="0">
                    <a:pos x="1069" y="729"/>
                  </a:cxn>
                  <a:cxn ang="0">
                    <a:pos x="1132" y="529"/>
                  </a:cxn>
                  <a:cxn ang="0">
                    <a:pos x="1154" y="351"/>
                  </a:cxn>
                  <a:cxn ang="0">
                    <a:pos x="1124" y="232"/>
                  </a:cxn>
                  <a:cxn ang="0">
                    <a:pos x="1036" y="156"/>
                  </a:cxn>
                  <a:cxn ang="0">
                    <a:pos x="904" y="153"/>
                  </a:cxn>
                  <a:cxn ang="0">
                    <a:pos x="736" y="202"/>
                  </a:cxn>
                  <a:cxn ang="0">
                    <a:pos x="539" y="328"/>
                  </a:cxn>
                  <a:cxn ang="0">
                    <a:pos x="336" y="561"/>
                  </a:cxn>
                  <a:cxn ang="0">
                    <a:pos x="243" y="777"/>
                  </a:cxn>
                  <a:cxn ang="0">
                    <a:pos x="328" y="884"/>
                  </a:cxn>
                  <a:cxn ang="0">
                    <a:pos x="412" y="988"/>
                  </a:cxn>
                  <a:cxn ang="0">
                    <a:pos x="465" y="1077"/>
                  </a:cxn>
                  <a:cxn ang="0">
                    <a:pos x="468" y="1209"/>
                  </a:cxn>
                  <a:cxn ang="0">
                    <a:pos x="376" y="1405"/>
                  </a:cxn>
                  <a:cxn ang="0">
                    <a:pos x="211" y="1517"/>
                  </a:cxn>
                  <a:cxn ang="0">
                    <a:pos x="69" y="1501"/>
                  </a:cxn>
                  <a:cxn ang="0">
                    <a:pos x="8" y="1411"/>
                  </a:cxn>
                  <a:cxn ang="0">
                    <a:pos x="4" y="1279"/>
                  </a:cxn>
                  <a:cxn ang="0">
                    <a:pos x="45" y="1082"/>
                  </a:cxn>
                  <a:cxn ang="0">
                    <a:pos x="107" y="878"/>
                  </a:cxn>
                  <a:cxn ang="0">
                    <a:pos x="53" y="771"/>
                  </a:cxn>
                  <a:cxn ang="0">
                    <a:pos x="19" y="637"/>
                  </a:cxn>
                  <a:cxn ang="0">
                    <a:pos x="55" y="389"/>
                  </a:cxn>
                  <a:cxn ang="0">
                    <a:pos x="169" y="165"/>
                  </a:cxn>
                  <a:cxn ang="0">
                    <a:pos x="321" y="25"/>
                  </a:cxn>
                </a:cxnLst>
                <a:rect l="0" t="0" r="r" b="b"/>
                <a:pathLst>
                  <a:path w="1301" h="1524">
                    <a:moveTo>
                      <a:pt x="158" y="907"/>
                    </a:moveTo>
                    <a:lnTo>
                      <a:pt x="152" y="929"/>
                    </a:lnTo>
                    <a:lnTo>
                      <a:pt x="145" y="952"/>
                    </a:lnTo>
                    <a:lnTo>
                      <a:pt x="137" y="977"/>
                    </a:lnTo>
                    <a:lnTo>
                      <a:pt x="129" y="1004"/>
                    </a:lnTo>
                    <a:lnTo>
                      <a:pt x="121" y="1032"/>
                    </a:lnTo>
                    <a:lnTo>
                      <a:pt x="113" y="1061"/>
                    </a:lnTo>
                    <a:lnTo>
                      <a:pt x="105" y="1090"/>
                    </a:lnTo>
                    <a:lnTo>
                      <a:pt x="97" y="1120"/>
                    </a:lnTo>
                    <a:lnTo>
                      <a:pt x="89" y="1150"/>
                    </a:lnTo>
                    <a:lnTo>
                      <a:pt x="83" y="1180"/>
                    </a:lnTo>
                    <a:lnTo>
                      <a:pt x="77" y="1210"/>
                    </a:lnTo>
                    <a:lnTo>
                      <a:pt x="72" y="1238"/>
                    </a:lnTo>
                    <a:lnTo>
                      <a:pt x="67" y="1266"/>
                    </a:lnTo>
                    <a:lnTo>
                      <a:pt x="63" y="1293"/>
                    </a:lnTo>
                    <a:lnTo>
                      <a:pt x="61" y="1318"/>
                    </a:lnTo>
                    <a:lnTo>
                      <a:pt x="61" y="1341"/>
                    </a:lnTo>
                    <a:lnTo>
                      <a:pt x="61" y="1359"/>
                    </a:lnTo>
                    <a:lnTo>
                      <a:pt x="61" y="1369"/>
                    </a:lnTo>
                    <a:lnTo>
                      <a:pt x="62" y="1379"/>
                    </a:lnTo>
                    <a:lnTo>
                      <a:pt x="63" y="1389"/>
                    </a:lnTo>
                    <a:lnTo>
                      <a:pt x="65" y="1400"/>
                    </a:lnTo>
                    <a:lnTo>
                      <a:pt x="68" y="1410"/>
                    </a:lnTo>
                    <a:lnTo>
                      <a:pt x="71" y="1420"/>
                    </a:lnTo>
                    <a:lnTo>
                      <a:pt x="75" y="1430"/>
                    </a:lnTo>
                    <a:lnTo>
                      <a:pt x="81" y="1439"/>
                    </a:lnTo>
                    <a:lnTo>
                      <a:pt x="87" y="1447"/>
                    </a:lnTo>
                    <a:lnTo>
                      <a:pt x="95" y="1455"/>
                    </a:lnTo>
                    <a:lnTo>
                      <a:pt x="104" y="1461"/>
                    </a:lnTo>
                    <a:lnTo>
                      <a:pt x="116" y="1467"/>
                    </a:lnTo>
                    <a:lnTo>
                      <a:pt x="128" y="1470"/>
                    </a:lnTo>
                    <a:lnTo>
                      <a:pt x="142" y="1473"/>
                    </a:lnTo>
                    <a:lnTo>
                      <a:pt x="158" y="1474"/>
                    </a:lnTo>
                    <a:lnTo>
                      <a:pt x="179" y="1472"/>
                    </a:lnTo>
                    <a:lnTo>
                      <a:pt x="199" y="1467"/>
                    </a:lnTo>
                    <a:lnTo>
                      <a:pt x="219" y="1459"/>
                    </a:lnTo>
                    <a:lnTo>
                      <a:pt x="239" y="1449"/>
                    </a:lnTo>
                    <a:lnTo>
                      <a:pt x="257" y="1435"/>
                    </a:lnTo>
                    <a:lnTo>
                      <a:pt x="275" y="1420"/>
                    </a:lnTo>
                    <a:lnTo>
                      <a:pt x="292" y="1403"/>
                    </a:lnTo>
                    <a:lnTo>
                      <a:pt x="307" y="1383"/>
                    </a:lnTo>
                    <a:lnTo>
                      <a:pt x="322" y="1362"/>
                    </a:lnTo>
                    <a:lnTo>
                      <a:pt x="334" y="1340"/>
                    </a:lnTo>
                    <a:lnTo>
                      <a:pt x="345" y="1317"/>
                    </a:lnTo>
                    <a:lnTo>
                      <a:pt x="353" y="1292"/>
                    </a:lnTo>
                    <a:lnTo>
                      <a:pt x="360" y="1267"/>
                    </a:lnTo>
                    <a:lnTo>
                      <a:pt x="364" y="1242"/>
                    </a:lnTo>
                    <a:lnTo>
                      <a:pt x="365" y="1216"/>
                    </a:lnTo>
                    <a:lnTo>
                      <a:pt x="365" y="1199"/>
                    </a:lnTo>
                    <a:lnTo>
                      <a:pt x="362" y="1183"/>
                    </a:lnTo>
                    <a:lnTo>
                      <a:pt x="358" y="1168"/>
                    </a:lnTo>
                    <a:lnTo>
                      <a:pt x="353" y="1153"/>
                    </a:lnTo>
                    <a:lnTo>
                      <a:pt x="345" y="1138"/>
                    </a:lnTo>
                    <a:lnTo>
                      <a:pt x="335" y="1123"/>
                    </a:lnTo>
                    <a:lnTo>
                      <a:pt x="158" y="907"/>
                    </a:lnTo>
                    <a:close/>
                    <a:moveTo>
                      <a:pt x="410" y="0"/>
                    </a:moveTo>
                    <a:lnTo>
                      <a:pt x="416" y="0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4" y="7"/>
                    </a:lnTo>
                    <a:lnTo>
                      <a:pt x="437" y="11"/>
                    </a:lnTo>
                    <a:lnTo>
                      <a:pt x="439" y="16"/>
                    </a:lnTo>
                    <a:lnTo>
                      <a:pt x="440" y="22"/>
                    </a:lnTo>
                    <a:lnTo>
                      <a:pt x="439" y="29"/>
                    </a:lnTo>
                    <a:lnTo>
                      <a:pt x="437" y="35"/>
                    </a:lnTo>
                    <a:lnTo>
                      <a:pt x="435" y="40"/>
                    </a:lnTo>
                    <a:lnTo>
                      <a:pt x="430" y="43"/>
                    </a:lnTo>
                    <a:lnTo>
                      <a:pt x="426" y="46"/>
                    </a:lnTo>
                    <a:lnTo>
                      <a:pt x="416" y="49"/>
                    </a:lnTo>
                    <a:lnTo>
                      <a:pt x="406" y="51"/>
                    </a:lnTo>
                    <a:lnTo>
                      <a:pt x="385" y="55"/>
                    </a:lnTo>
                    <a:lnTo>
                      <a:pt x="365" y="63"/>
                    </a:lnTo>
                    <a:lnTo>
                      <a:pt x="344" y="74"/>
                    </a:lnTo>
                    <a:lnTo>
                      <a:pt x="325" y="89"/>
                    </a:lnTo>
                    <a:lnTo>
                      <a:pt x="305" y="105"/>
                    </a:lnTo>
                    <a:lnTo>
                      <a:pt x="287" y="124"/>
                    </a:lnTo>
                    <a:lnTo>
                      <a:pt x="269" y="145"/>
                    </a:lnTo>
                    <a:lnTo>
                      <a:pt x="251" y="169"/>
                    </a:lnTo>
                    <a:lnTo>
                      <a:pt x="235" y="194"/>
                    </a:lnTo>
                    <a:lnTo>
                      <a:pt x="219" y="220"/>
                    </a:lnTo>
                    <a:lnTo>
                      <a:pt x="205" y="248"/>
                    </a:lnTo>
                    <a:lnTo>
                      <a:pt x="191" y="277"/>
                    </a:lnTo>
                    <a:lnTo>
                      <a:pt x="179" y="307"/>
                    </a:lnTo>
                    <a:lnTo>
                      <a:pt x="168" y="337"/>
                    </a:lnTo>
                    <a:lnTo>
                      <a:pt x="157" y="368"/>
                    </a:lnTo>
                    <a:lnTo>
                      <a:pt x="149" y="398"/>
                    </a:lnTo>
                    <a:lnTo>
                      <a:pt x="141" y="430"/>
                    </a:lnTo>
                    <a:lnTo>
                      <a:pt x="135" y="460"/>
                    </a:lnTo>
                    <a:lnTo>
                      <a:pt x="131" y="490"/>
                    </a:lnTo>
                    <a:lnTo>
                      <a:pt x="129" y="520"/>
                    </a:lnTo>
                    <a:lnTo>
                      <a:pt x="128" y="549"/>
                    </a:lnTo>
                    <a:lnTo>
                      <a:pt x="128" y="558"/>
                    </a:lnTo>
                    <a:lnTo>
                      <a:pt x="128" y="568"/>
                    </a:lnTo>
                    <a:lnTo>
                      <a:pt x="129" y="581"/>
                    </a:lnTo>
                    <a:lnTo>
                      <a:pt x="130" y="595"/>
                    </a:lnTo>
                    <a:lnTo>
                      <a:pt x="133" y="609"/>
                    </a:lnTo>
                    <a:lnTo>
                      <a:pt x="137" y="624"/>
                    </a:lnTo>
                    <a:lnTo>
                      <a:pt x="142" y="640"/>
                    </a:lnTo>
                    <a:lnTo>
                      <a:pt x="149" y="656"/>
                    </a:lnTo>
                    <a:lnTo>
                      <a:pt x="158" y="672"/>
                    </a:lnTo>
                    <a:lnTo>
                      <a:pt x="170" y="688"/>
                    </a:lnTo>
                    <a:lnTo>
                      <a:pt x="184" y="703"/>
                    </a:lnTo>
                    <a:lnTo>
                      <a:pt x="214" y="649"/>
                    </a:lnTo>
                    <a:lnTo>
                      <a:pt x="244" y="598"/>
                    </a:lnTo>
                    <a:lnTo>
                      <a:pt x="275" y="551"/>
                    </a:lnTo>
                    <a:lnTo>
                      <a:pt x="306" y="507"/>
                    </a:lnTo>
                    <a:lnTo>
                      <a:pt x="338" y="465"/>
                    </a:lnTo>
                    <a:lnTo>
                      <a:pt x="370" y="426"/>
                    </a:lnTo>
                    <a:lnTo>
                      <a:pt x="402" y="389"/>
                    </a:lnTo>
                    <a:lnTo>
                      <a:pt x="434" y="356"/>
                    </a:lnTo>
                    <a:lnTo>
                      <a:pt x="466" y="325"/>
                    </a:lnTo>
                    <a:lnTo>
                      <a:pt x="498" y="296"/>
                    </a:lnTo>
                    <a:lnTo>
                      <a:pt x="530" y="270"/>
                    </a:lnTo>
                    <a:lnTo>
                      <a:pt x="562" y="245"/>
                    </a:lnTo>
                    <a:lnTo>
                      <a:pt x="594" y="223"/>
                    </a:lnTo>
                    <a:lnTo>
                      <a:pt x="625" y="204"/>
                    </a:lnTo>
                    <a:lnTo>
                      <a:pt x="656" y="186"/>
                    </a:lnTo>
                    <a:lnTo>
                      <a:pt x="687" y="170"/>
                    </a:lnTo>
                    <a:lnTo>
                      <a:pt x="717" y="156"/>
                    </a:lnTo>
                    <a:lnTo>
                      <a:pt x="747" y="144"/>
                    </a:lnTo>
                    <a:lnTo>
                      <a:pt x="776" y="133"/>
                    </a:lnTo>
                    <a:lnTo>
                      <a:pt x="805" y="124"/>
                    </a:lnTo>
                    <a:lnTo>
                      <a:pt x="833" y="116"/>
                    </a:lnTo>
                    <a:lnTo>
                      <a:pt x="860" y="110"/>
                    </a:lnTo>
                    <a:lnTo>
                      <a:pt x="886" y="105"/>
                    </a:lnTo>
                    <a:lnTo>
                      <a:pt x="911" y="102"/>
                    </a:lnTo>
                    <a:lnTo>
                      <a:pt x="936" y="99"/>
                    </a:lnTo>
                    <a:lnTo>
                      <a:pt x="959" y="98"/>
                    </a:lnTo>
                    <a:lnTo>
                      <a:pt x="981" y="97"/>
                    </a:lnTo>
                    <a:lnTo>
                      <a:pt x="1011" y="98"/>
                    </a:lnTo>
                    <a:lnTo>
                      <a:pt x="1038" y="102"/>
                    </a:lnTo>
                    <a:lnTo>
                      <a:pt x="1065" y="107"/>
                    </a:lnTo>
                    <a:lnTo>
                      <a:pt x="1090" y="114"/>
                    </a:lnTo>
                    <a:lnTo>
                      <a:pt x="1114" y="124"/>
                    </a:lnTo>
                    <a:lnTo>
                      <a:pt x="1136" y="135"/>
                    </a:lnTo>
                    <a:lnTo>
                      <a:pt x="1157" y="147"/>
                    </a:lnTo>
                    <a:lnTo>
                      <a:pt x="1177" y="162"/>
                    </a:lnTo>
                    <a:lnTo>
                      <a:pt x="1195" y="178"/>
                    </a:lnTo>
                    <a:lnTo>
                      <a:pt x="1212" y="195"/>
                    </a:lnTo>
                    <a:lnTo>
                      <a:pt x="1227" y="213"/>
                    </a:lnTo>
                    <a:lnTo>
                      <a:pt x="1241" y="232"/>
                    </a:lnTo>
                    <a:lnTo>
                      <a:pt x="1254" y="253"/>
                    </a:lnTo>
                    <a:lnTo>
                      <a:pt x="1264" y="274"/>
                    </a:lnTo>
                    <a:lnTo>
                      <a:pt x="1274" y="296"/>
                    </a:lnTo>
                    <a:lnTo>
                      <a:pt x="1282" y="319"/>
                    </a:lnTo>
                    <a:lnTo>
                      <a:pt x="1289" y="343"/>
                    </a:lnTo>
                    <a:lnTo>
                      <a:pt x="1294" y="367"/>
                    </a:lnTo>
                    <a:lnTo>
                      <a:pt x="1298" y="392"/>
                    </a:lnTo>
                    <a:lnTo>
                      <a:pt x="1300" y="416"/>
                    </a:lnTo>
                    <a:lnTo>
                      <a:pt x="1301" y="441"/>
                    </a:lnTo>
                    <a:lnTo>
                      <a:pt x="1299" y="482"/>
                    </a:lnTo>
                    <a:lnTo>
                      <a:pt x="1295" y="522"/>
                    </a:lnTo>
                    <a:lnTo>
                      <a:pt x="1287" y="561"/>
                    </a:lnTo>
                    <a:lnTo>
                      <a:pt x="1277" y="600"/>
                    </a:lnTo>
                    <a:lnTo>
                      <a:pt x="1264" y="639"/>
                    </a:lnTo>
                    <a:lnTo>
                      <a:pt x="1249" y="677"/>
                    </a:lnTo>
                    <a:lnTo>
                      <a:pt x="1231" y="714"/>
                    </a:lnTo>
                    <a:lnTo>
                      <a:pt x="1211" y="750"/>
                    </a:lnTo>
                    <a:lnTo>
                      <a:pt x="1189" y="784"/>
                    </a:lnTo>
                    <a:lnTo>
                      <a:pt x="1165" y="818"/>
                    </a:lnTo>
                    <a:lnTo>
                      <a:pt x="1140" y="850"/>
                    </a:lnTo>
                    <a:lnTo>
                      <a:pt x="1113" y="880"/>
                    </a:lnTo>
                    <a:lnTo>
                      <a:pt x="1084" y="908"/>
                    </a:lnTo>
                    <a:lnTo>
                      <a:pt x="1054" y="935"/>
                    </a:lnTo>
                    <a:lnTo>
                      <a:pt x="1024" y="959"/>
                    </a:lnTo>
                    <a:lnTo>
                      <a:pt x="991" y="981"/>
                    </a:lnTo>
                    <a:lnTo>
                      <a:pt x="959" y="1000"/>
                    </a:lnTo>
                    <a:lnTo>
                      <a:pt x="925" y="1017"/>
                    </a:lnTo>
                    <a:lnTo>
                      <a:pt x="891" y="1032"/>
                    </a:lnTo>
                    <a:lnTo>
                      <a:pt x="857" y="1043"/>
                    </a:lnTo>
                    <a:lnTo>
                      <a:pt x="822" y="1051"/>
                    </a:lnTo>
                    <a:lnTo>
                      <a:pt x="787" y="1056"/>
                    </a:lnTo>
                    <a:lnTo>
                      <a:pt x="752" y="1058"/>
                    </a:lnTo>
                    <a:lnTo>
                      <a:pt x="726" y="1057"/>
                    </a:lnTo>
                    <a:lnTo>
                      <a:pt x="702" y="1054"/>
                    </a:lnTo>
                    <a:lnTo>
                      <a:pt x="680" y="1049"/>
                    </a:lnTo>
                    <a:lnTo>
                      <a:pt x="659" y="1042"/>
                    </a:lnTo>
                    <a:lnTo>
                      <a:pt x="640" y="1034"/>
                    </a:lnTo>
                    <a:lnTo>
                      <a:pt x="622" y="1024"/>
                    </a:lnTo>
                    <a:lnTo>
                      <a:pt x="606" y="1013"/>
                    </a:lnTo>
                    <a:lnTo>
                      <a:pt x="591" y="1000"/>
                    </a:lnTo>
                    <a:lnTo>
                      <a:pt x="577" y="986"/>
                    </a:lnTo>
                    <a:lnTo>
                      <a:pt x="566" y="971"/>
                    </a:lnTo>
                    <a:lnTo>
                      <a:pt x="556" y="955"/>
                    </a:lnTo>
                    <a:lnTo>
                      <a:pt x="548" y="938"/>
                    </a:lnTo>
                    <a:lnTo>
                      <a:pt x="542" y="921"/>
                    </a:lnTo>
                    <a:lnTo>
                      <a:pt x="537" y="903"/>
                    </a:lnTo>
                    <a:lnTo>
                      <a:pt x="535" y="884"/>
                    </a:lnTo>
                    <a:lnTo>
                      <a:pt x="534" y="864"/>
                    </a:lnTo>
                    <a:lnTo>
                      <a:pt x="534" y="856"/>
                    </a:lnTo>
                    <a:lnTo>
                      <a:pt x="534" y="847"/>
                    </a:lnTo>
                    <a:lnTo>
                      <a:pt x="535" y="838"/>
                    </a:lnTo>
                    <a:lnTo>
                      <a:pt x="537" y="829"/>
                    </a:lnTo>
                    <a:lnTo>
                      <a:pt x="539" y="819"/>
                    </a:lnTo>
                    <a:lnTo>
                      <a:pt x="541" y="810"/>
                    </a:lnTo>
                    <a:lnTo>
                      <a:pt x="545" y="800"/>
                    </a:lnTo>
                    <a:lnTo>
                      <a:pt x="549" y="792"/>
                    </a:lnTo>
                    <a:lnTo>
                      <a:pt x="555" y="784"/>
                    </a:lnTo>
                    <a:lnTo>
                      <a:pt x="562" y="778"/>
                    </a:lnTo>
                    <a:lnTo>
                      <a:pt x="569" y="772"/>
                    </a:lnTo>
                    <a:lnTo>
                      <a:pt x="578" y="768"/>
                    </a:lnTo>
                    <a:lnTo>
                      <a:pt x="589" y="765"/>
                    </a:lnTo>
                    <a:lnTo>
                      <a:pt x="601" y="764"/>
                    </a:lnTo>
                    <a:lnTo>
                      <a:pt x="612" y="765"/>
                    </a:lnTo>
                    <a:lnTo>
                      <a:pt x="620" y="767"/>
                    </a:lnTo>
                    <a:lnTo>
                      <a:pt x="627" y="770"/>
                    </a:lnTo>
                    <a:lnTo>
                      <a:pt x="633" y="775"/>
                    </a:lnTo>
                    <a:lnTo>
                      <a:pt x="638" y="779"/>
                    </a:lnTo>
                    <a:lnTo>
                      <a:pt x="641" y="785"/>
                    </a:lnTo>
                    <a:lnTo>
                      <a:pt x="643" y="790"/>
                    </a:lnTo>
                    <a:lnTo>
                      <a:pt x="645" y="795"/>
                    </a:lnTo>
                    <a:lnTo>
                      <a:pt x="646" y="798"/>
                    </a:lnTo>
                    <a:lnTo>
                      <a:pt x="646" y="801"/>
                    </a:lnTo>
                    <a:lnTo>
                      <a:pt x="646" y="809"/>
                    </a:lnTo>
                    <a:lnTo>
                      <a:pt x="644" y="819"/>
                    </a:lnTo>
                    <a:lnTo>
                      <a:pt x="643" y="825"/>
                    </a:lnTo>
                    <a:lnTo>
                      <a:pt x="640" y="831"/>
                    </a:lnTo>
                    <a:lnTo>
                      <a:pt x="636" y="837"/>
                    </a:lnTo>
                    <a:lnTo>
                      <a:pt x="630" y="843"/>
                    </a:lnTo>
                    <a:lnTo>
                      <a:pt x="624" y="848"/>
                    </a:lnTo>
                    <a:lnTo>
                      <a:pt x="616" y="853"/>
                    </a:lnTo>
                    <a:lnTo>
                      <a:pt x="606" y="857"/>
                    </a:lnTo>
                    <a:lnTo>
                      <a:pt x="594" y="861"/>
                    </a:lnTo>
                    <a:lnTo>
                      <a:pt x="595" y="880"/>
                    </a:lnTo>
                    <a:lnTo>
                      <a:pt x="597" y="898"/>
                    </a:lnTo>
                    <a:lnTo>
                      <a:pt x="601" y="914"/>
                    </a:lnTo>
                    <a:lnTo>
                      <a:pt x="607" y="928"/>
                    </a:lnTo>
                    <a:lnTo>
                      <a:pt x="614" y="941"/>
                    </a:lnTo>
                    <a:lnTo>
                      <a:pt x="621" y="953"/>
                    </a:lnTo>
                    <a:lnTo>
                      <a:pt x="630" y="963"/>
                    </a:lnTo>
                    <a:lnTo>
                      <a:pt x="640" y="972"/>
                    </a:lnTo>
                    <a:lnTo>
                      <a:pt x="650" y="980"/>
                    </a:lnTo>
                    <a:lnTo>
                      <a:pt x="661" y="987"/>
                    </a:lnTo>
                    <a:lnTo>
                      <a:pt x="672" y="992"/>
                    </a:lnTo>
                    <a:lnTo>
                      <a:pt x="683" y="996"/>
                    </a:lnTo>
                    <a:lnTo>
                      <a:pt x="694" y="1000"/>
                    </a:lnTo>
                    <a:lnTo>
                      <a:pt x="706" y="1003"/>
                    </a:lnTo>
                    <a:lnTo>
                      <a:pt x="717" y="1005"/>
                    </a:lnTo>
                    <a:lnTo>
                      <a:pt x="728" y="1007"/>
                    </a:lnTo>
                    <a:lnTo>
                      <a:pt x="738" y="1008"/>
                    </a:lnTo>
                    <a:lnTo>
                      <a:pt x="748" y="1008"/>
                    </a:lnTo>
                    <a:lnTo>
                      <a:pt x="763" y="1007"/>
                    </a:lnTo>
                    <a:lnTo>
                      <a:pt x="780" y="1005"/>
                    </a:lnTo>
                    <a:lnTo>
                      <a:pt x="797" y="1001"/>
                    </a:lnTo>
                    <a:lnTo>
                      <a:pt x="816" y="996"/>
                    </a:lnTo>
                    <a:lnTo>
                      <a:pt x="835" y="989"/>
                    </a:lnTo>
                    <a:lnTo>
                      <a:pt x="854" y="980"/>
                    </a:lnTo>
                    <a:lnTo>
                      <a:pt x="874" y="970"/>
                    </a:lnTo>
                    <a:lnTo>
                      <a:pt x="894" y="957"/>
                    </a:lnTo>
                    <a:lnTo>
                      <a:pt x="915" y="941"/>
                    </a:lnTo>
                    <a:lnTo>
                      <a:pt x="936" y="923"/>
                    </a:lnTo>
                    <a:lnTo>
                      <a:pt x="956" y="903"/>
                    </a:lnTo>
                    <a:lnTo>
                      <a:pt x="977" y="880"/>
                    </a:lnTo>
                    <a:lnTo>
                      <a:pt x="998" y="853"/>
                    </a:lnTo>
                    <a:lnTo>
                      <a:pt x="1017" y="825"/>
                    </a:lnTo>
                    <a:lnTo>
                      <a:pt x="1037" y="793"/>
                    </a:lnTo>
                    <a:lnTo>
                      <a:pt x="1048" y="774"/>
                    </a:lnTo>
                    <a:lnTo>
                      <a:pt x="1059" y="753"/>
                    </a:lnTo>
                    <a:lnTo>
                      <a:pt x="1069" y="729"/>
                    </a:lnTo>
                    <a:lnTo>
                      <a:pt x="1080" y="704"/>
                    </a:lnTo>
                    <a:lnTo>
                      <a:pt x="1089" y="676"/>
                    </a:lnTo>
                    <a:lnTo>
                      <a:pt x="1099" y="648"/>
                    </a:lnTo>
                    <a:lnTo>
                      <a:pt x="1108" y="619"/>
                    </a:lnTo>
                    <a:lnTo>
                      <a:pt x="1117" y="589"/>
                    </a:lnTo>
                    <a:lnTo>
                      <a:pt x="1125" y="560"/>
                    </a:lnTo>
                    <a:lnTo>
                      <a:pt x="1132" y="529"/>
                    </a:lnTo>
                    <a:lnTo>
                      <a:pt x="1138" y="500"/>
                    </a:lnTo>
                    <a:lnTo>
                      <a:pt x="1144" y="471"/>
                    </a:lnTo>
                    <a:lnTo>
                      <a:pt x="1148" y="443"/>
                    </a:lnTo>
                    <a:lnTo>
                      <a:pt x="1152" y="417"/>
                    </a:lnTo>
                    <a:lnTo>
                      <a:pt x="1154" y="393"/>
                    </a:lnTo>
                    <a:lnTo>
                      <a:pt x="1154" y="370"/>
                    </a:lnTo>
                    <a:lnTo>
                      <a:pt x="1154" y="351"/>
                    </a:lnTo>
                    <a:lnTo>
                      <a:pt x="1153" y="333"/>
                    </a:lnTo>
                    <a:lnTo>
                      <a:pt x="1150" y="315"/>
                    </a:lnTo>
                    <a:lnTo>
                      <a:pt x="1147" y="297"/>
                    </a:lnTo>
                    <a:lnTo>
                      <a:pt x="1143" y="280"/>
                    </a:lnTo>
                    <a:lnTo>
                      <a:pt x="1138" y="263"/>
                    </a:lnTo>
                    <a:lnTo>
                      <a:pt x="1131" y="247"/>
                    </a:lnTo>
                    <a:lnTo>
                      <a:pt x="1124" y="232"/>
                    </a:lnTo>
                    <a:lnTo>
                      <a:pt x="1115" y="217"/>
                    </a:lnTo>
                    <a:lnTo>
                      <a:pt x="1105" y="204"/>
                    </a:lnTo>
                    <a:lnTo>
                      <a:pt x="1094" y="191"/>
                    </a:lnTo>
                    <a:lnTo>
                      <a:pt x="1082" y="180"/>
                    </a:lnTo>
                    <a:lnTo>
                      <a:pt x="1068" y="171"/>
                    </a:lnTo>
                    <a:lnTo>
                      <a:pt x="1053" y="162"/>
                    </a:lnTo>
                    <a:lnTo>
                      <a:pt x="1036" y="156"/>
                    </a:lnTo>
                    <a:lnTo>
                      <a:pt x="1018" y="151"/>
                    </a:lnTo>
                    <a:lnTo>
                      <a:pt x="999" y="148"/>
                    </a:lnTo>
                    <a:lnTo>
                      <a:pt x="978" y="147"/>
                    </a:lnTo>
                    <a:lnTo>
                      <a:pt x="961" y="148"/>
                    </a:lnTo>
                    <a:lnTo>
                      <a:pt x="943" y="149"/>
                    </a:lnTo>
                    <a:lnTo>
                      <a:pt x="924" y="150"/>
                    </a:lnTo>
                    <a:lnTo>
                      <a:pt x="904" y="153"/>
                    </a:lnTo>
                    <a:lnTo>
                      <a:pt x="883" y="157"/>
                    </a:lnTo>
                    <a:lnTo>
                      <a:pt x="860" y="161"/>
                    </a:lnTo>
                    <a:lnTo>
                      <a:pt x="837" y="167"/>
                    </a:lnTo>
                    <a:lnTo>
                      <a:pt x="813" y="174"/>
                    </a:lnTo>
                    <a:lnTo>
                      <a:pt x="788" y="182"/>
                    </a:lnTo>
                    <a:lnTo>
                      <a:pt x="762" y="192"/>
                    </a:lnTo>
                    <a:lnTo>
                      <a:pt x="736" y="202"/>
                    </a:lnTo>
                    <a:lnTo>
                      <a:pt x="709" y="215"/>
                    </a:lnTo>
                    <a:lnTo>
                      <a:pt x="682" y="230"/>
                    </a:lnTo>
                    <a:lnTo>
                      <a:pt x="654" y="246"/>
                    </a:lnTo>
                    <a:lnTo>
                      <a:pt x="625" y="263"/>
                    </a:lnTo>
                    <a:lnTo>
                      <a:pt x="597" y="283"/>
                    </a:lnTo>
                    <a:lnTo>
                      <a:pt x="568" y="305"/>
                    </a:lnTo>
                    <a:lnTo>
                      <a:pt x="539" y="328"/>
                    </a:lnTo>
                    <a:lnTo>
                      <a:pt x="510" y="355"/>
                    </a:lnTo>
                    <a:lnTo>
                      <a:pt x="480" y="383"/>
                    </a:lnTo>
                    <a:lnTo>
                      <a:pt x="451" y="414"/>
                    </a:lnTo>
                    <a:lnTo>
                      <a:pt x="422" y="446"/>
                    </a:lnTo>
                    <a:lnTo>
                      <a:pt x="393" y="482"/>
                    </a:lnTo>
                    <a:lnTo>
                      <a:pt x="364" y="520"/>
                    </a:lnTo>
                    <a:lnTo>
                      <a:pt x="336" y="561"/>
                    </a:lnTo>
                    <a:lnTo>
                      <a:pt x="307" y="605"/>
                    </a:lnTo>
                    <a:lnTo>
                      <a:pt x="280" y="651"/>
                    </a:lnTo>
                    <a:lnTo>
                      <a:pt x="252" y="701"/>
                    </a:lnTo>
                    <a:lnTo>
                      <a:pt x="226" y="753"/>
                    </a:lnTo>
                    <a:lnTo>
                      <a:pt x="225" y="753"/>
                    </a:lnTo>
                    <a:lnTo>
                      <a:pt x="233" y="764"/>
                    </a:lnTo>
                    <a:lnTo>
                      <a:pt x="243" y="777"/>
                    </a:lnTo>
                    <a:lnTo>
                      <a:pt x="253" y="790"/>
                    </a:lnTo>
                    <a:lnTo>
                      <a:pt x="265" y="805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3" y="852"/>
                    </a:lnTo>
                    <a:lnTo>
                      <a:pt x="316" y="868"/>
                    </a:lnTo>
                    <a:lnTo>
                      <a:pt x="328" y="884"/>
                    </a:lnTo>
                    <a:lnTo>
                      <a:pt x="340" y="899"/>
                    </a:lnTo>
                    <a:lnTo>
                      <a:pt x="351" y="913"/>
                    </a:lnTo>
                    <a:lnTo>
                      <a:pt x="361" y="925"/>
                    </a:lnTo>
                    <a:lnTo>
                      <a:pt x="368" y="936"/>
                    </a:lnTo>
                    <a:lnTo>
                      <a:pt x="385" y="955"/>
                    </a:lnTo>
                    <a:lnTo>
                      <a:pt x="399" y="973"/>
                    </a:lnTo>
                    <a:lnTo>
                      <a:pt x="412" y="988"/>
                    </a:lnTo>
                    <a:lnTo>
                      <a:pt x="424" y="1003"/>
                    </a:lnTo>
                    <a:lnTo>
                      <a:pt x="434" y="1016"/>
                    </a:lnTo>
                    <a:lnTo>
                      <a:pt x="443" y="1029"/>
                    </a:lnTo>
                    <a:lnTo>
                      <a:pt x="450" y="1041"/>
                    </a:lnTo>
                    <a:lnTo>
                      <a:pt x="456" y="1053"/>
                    </a:lnTo>
                    <a:lnTo>
                      <a:pt x="461" y="1065"/>
                    </a:lnTo>
                    <a:lnTo>
                      <a:pt x="465" y="1077"/>
                    </a:lnTo>
                    <a:lnTo>
                      <a:pt x="468" y="1089"/>
                    </a:lnTo>
                    <a:lnTo>
                      <a:pt x="471" y="1103"/>
                    </a:lnTo>
                    <a:lnTo>
                      <a:pt x="472" y="1116"/>
                    </a:lnTo>
                    <a:lnTo>
                      <a:pt x="473" y="1131"/>
                    </a:lnTo>
                    <a:lnTo>
                      <a:pt x="473" y="1148"/>
                    </a:lnTo>
                    <a:lnTo>
                      <a:pt x="472" y="1178"/>
                    </a:lnTo>
                    <a:lnTo>
                      <a:pt x="468" y="1209"/>
                    </a:lnTo>
                    <a:lnTo>
                      <a:pt x="461" y="1239"/>
                    </a:lnTo>
                    <a:lnTo>
                      <a:pt x="452" y="1269"/>
                    </a:lnTo>
                    <a:lnTo>
                      <a:pt x="441" y="1298"/>
                    </a:lnTo>
                    <a:lnTo>
                      <a:pt x="427" y="1327"/>
                    </a:lnTo>
                    <a:lnTo>
                      <a:pt x="412" y="1354"/>
                    </a:lnTo>
                    <a:lnTo>
                      <a:pt x="395" y="1380"/>
                    </a:lnTo>
                    <a:lnTo>
                      <a:pt x="376" y="1405"/>
                    </a:lnTo>
                    <a:lnTo>
                      <a:pt x="356" y="1427"/>
                    </a:lnTo>
                    <a:lnTo>
                      <a:pt x="334" y="1448"/>
                    </a:lnTo>
                    <a:lnTo>
                      <a:pt x="311" y="1467"/>
                    </a:lnTo>
                    <a:lnTo>
                      <a:pt x="288" y="1484"/>
                    </a:lnTo>
                    <a:lnTo>
                      <a:pt x="263" y="1498"/>
                    </a:lnTo>
                    <a:lnTo>
                      <a:pt x="237" y="1509"/>
                    </a:lnTo>
                    <a:lnTo>
                      <a:pt x="211" y="1517"/>
                    </a:lnTo>
                    <a:lnTo>
                      <a:pt x="184" y="1522"/>
                    </a:lnTo>
                    <a:lnTo>
                      <a:pt x="157" y="1524"/>
                    </a:lnTo>
                    <a:lnTo>
                      <a:pt x="136" y="1523"/>
                    </a:lnTo>
                    <a:lnTo>
                      <a:pt x="117" y="1520"/>
                    </a:lnTo>
                    <a:lnTo>
                      <a:pt x="100" y="1515"/>
                    </a:lnTo>
                    <a:lnTo>
                      <a:pt x="84" y="1509"/>
                    </a:lnTo>
                    <a:lnTo>
                      <a:pt x="69" y="1501"/>
                    </a:lnTo>
                    <a:lnTo>
                      <a:pt x="56" y="1492"/>
                    </a:lnTo>
                    <a:lnTo>
                      <a:pt x="45" y="1481"/>
                    </a:lnTo>
                    <a:lnTo>
                      <a:pt x="35" y="1469"/>
                    </a:lnTo>
                    <a:lnTo>
                      <a:pt x="26" y="1456"/>
                    </a:lnTo>
                    <a:lnTo>
                      <a:pt x="19" y="1441"/>
                    </a:lnTo>
                    <a:lnTo>
                      <a:pt x="13" y="1426"/>
                    </a:lnTo>
                    <a:lnTo>
                      <a:pt x="8" y="1411"/>
                    </a:lnTo>
                    <a:lnTo>
                      <a:pt x="4" y="1394"/>
                    </a:lnTo>
                    <a:lnTo>
                      <a:pt x="2" y="1377"/>
                    </a:lnTo>
                    <a:lnTo>
                      <a:pt x="0" y="1359"/>
                    </a:lnTo>
                    <a:lnTo>
                      <a:pt x="0" y="1341"/>
                    </a:lnTo>
                    <a:lnTo>
                      <a:pt x="0" y="1323"/>
                    </a:lnTo>
                    <a:lnTo>
                      <a:pt x="2" y="1302"/>
                    </a:lnTo>
                    <a:lnTo>
                      <a:pt x="4" y="1279"/>
                    </a:lnTo>
                    <a:lnTo>
                      <a:pt x="8" y="1254"/>
                    </a:lnTo>
                    <a:lnTo>
                      <a:pt x="12" y="1228"/>
                    </a:lnTo>
                    <a:lnTo>
                      <a:pt x="18" y="1200"/>
                    </a:lnTo>
                    <a:lnTo>
                      <a:pt x="23" y="1172"/>
                    </a:lnTo>
                    <a:lnTo>
                      <a:pt x="30" y="1142"/>
                    </a:lnTo>
                    <a:lnTo>
                      <a:pt x="37" y="1112"/>
                    </a:lnTo>
                    <a:lnTo>
                      <a:pt x="45" y="1082"/>
                    </a:lnTo>
                    <a:lnTo>
                      <a:pt x="52" y="1051"/>
                    </a:lnTo>
                    <a:lnTo>
                      <a:pt x="61" y="1020"/>
                    </a:lnTo>
                    <a:lnTo>
                      <a:pt x="70" y="990"/>
                    </a:lnTo>
                    <a:lnTo>
                      <a:pt x="79" y="961"/>
                    </a:lnTo>
                    <a:lnTo>
                      <a:pt x="88" y="932"/>
                    </a:lnTo>
                    <a:lnTo>
                      <a:pt x="97" y="905"/>
                    </a:lnTo>
                    <a:lnTo>
                      <a:pt x="107" y="878"/>
                    </a:lnTo>
                    <a:lnTo>
                      <a:pt x="116" y="853"/>
                    </a:lnTo>
                    <a:lnTo>
                      <a:pt x="104" y="839"/>
                    </a:lnTo>
                    <a:lnTo>
                      <a:pt x="92" y="825"/>
                    </a:lnTo>
                    <a:lnTo>
                      <a:pt x="81" y="812"/>
                    </a:lnTo>
                    <a:lnTo>
                      <a:pt x="71" y="798"/>
                    </a:lnTo>
                    <a:lnTo>
                      <a:pt x="61" y="785"/>
                    </a:lnTo>
                    <a:lnTo>
                      <a:pt x="53" y="771"/>
                    </a:lnTo>
                    <a:lnTo>
                      <a:pt x="45" y="756"/>
                    </a:lnTo>
                    <a:lnTo>
                      <a:pt x="38" y="740"/>
                    </a:lnTo>
                    <a:lnTo>
                      <a:pt x="32" y="723"/>
                    </a:lnTo>
                    <a:lnTo>
                      <a:pt x="27" y="704"/>
                    </a:lnTo>
                    <a:lnTo>
                      <a:pt x="24" y="684"/>
                    </a:lnTo>
                    <a:lnTo>
                      <a:pt x="21" y="661"/>
                    </a:lnTo>
                    <a:lnTo>
                      <a:pt x="19" y="637"/>
                    </a:lnTo>
                    <a:lnTo>
                      <a:pt x="19" y="610"/>
                    </a:lnTo>
                    <a:lnTo>
                      <a:pt x="20" y="573"/>
                    </a:lnTo>
                    <a:lnTo>
                      <a:pt x="23" y="535"/>
                    </a:lnTo>
                    <a:lnTo>
                      <a:pt x="28" y="498"/>
                    </a:lnTo>
                    <a:lnTo>
                      <a:pt x="35" y="461"/>
                    </a:lnTo>
                    <a:lnTo>
                      <a:pt x="45" y="425"/>
                    </a:lnTo>
                    <a:lnTo>
                      <a:pt x="55" y="389"/>
                    </a:lnTo>
                    <a:lnTo>
                      <a:pt x="68" y="354"/>
                    </a:lnTo>
                    <a:lnTo>
                      <a:pt x="81" y="320"/>
                    </a:lnTo>
                    <a:lnTo>
                      <a:pt x="97" y="286"/>
                    </a:lnTo>
                    <a:lnTo>
                      <a:pt x="113" y="254"/>
                    </a:lnTo>
                    <a:lnTo>
                      <a:pt x="131" y="223"/>
                    </a:lnTo>
                    <a:lnTo>
                      <a:pt x="149" y="194"/>
                    </a:lnTo>
                    <a:lnTo>
                      <a:pt x="169" y="165"/>
                    </a:lnTo>
                    <a:lnTo>
                      <a:pt x="189" y="139"/>
                    </a:lnTo>
                    <a:lnTo>
                      <a:pt x="210" y="115"/>
                    </a:lnTo>
                    <a:lnTo>
                      <a:pt x="231" y="92"/>
                    </a:lnTo>
                    <a:lnTo>
                      <a:pt x="253" y="72"/>
                    </a:lnTo>
                    <a:lnTo>
                      <a:pt x="275" y="54"/>
                    </a:lnTo>
                    <a:lnTo>
                      <a:pt x="298" y="38"/>
                    </a:lnTo>
                    <a:lnTo>
                      <a:pt x="321" y="25"/>
                    </a:lnTo>
                    <a:lnTo>
                      <a:pt x="343" y="15"/>
                    </a:lnTo>
                    <a:lnTo>
                      <a:pt x="366" y="7"/>
                    </a:lnTo>
                    <a:lnTo>
                      <a:pt x="38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8" name="Freeform 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5943600" y="2362200"/>
              <a:ext cx="228600" cy="243137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31242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410200" y="35814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0" y="5715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,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only depends on the </a:t>
            </a:r>
            <a:r>
              <a:rPr lang="en-US" sz="3200" dirty="0" err="1" smtClean="0">
                <a:solidFill>
                  <a:srgbClr val="FF0000"/>
                </a:solidFill>
                <a:sym typeface="Mathematica1"/>
              </a:rPr>
              <a:t>homotopy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class of 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IR Charges of framed BPS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Framed BPS states are graded by homology of open paths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sz="3200" baseline="-25000" dirty="0" err="1" smtClean="0">
                <a:solidFill>
                  <a:srgbClr val="FF0000"/>
                </a:solidFill>
                <a:sym typeface="Symbol"/>
              </a:rPr>
              <a:t>ij</a:t>
            </a:r>
            <a:r>
              <a:rPr lang="en-US" sz="32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on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3200" dirty="0" smtClean="0">
                <a:solidFill>
                  <a:srgbClr val="FF0000"/>
                </a:solidFill>
              </a:rPr>
              <a:t> with endpoints over z and z’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57200" y="2667000"/>
            <a:ext cx="8215201" cy="812160"/>
            <a:chOff x="548" y="3745"/>
            <a:chExt cx="17115" cy="1692"/>
          </a:xfrm>
          <a:solidFill>
            <a:srgbClr val="C00000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48" y="3858"/>
              <a:ext cx="870" cy="1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828" y="0"/>
                </a:cxn>
                <a:cxn ang="0">
                  <a:pos x="870" y="368"/>
                </a:cxn>
                <a:cxn ang="0">
                  <a:pos x="833" y="368"/>
                </a:cxn>
                <a:cxn ang="0">
                  <a:pos x="817" y="281"/>
                </a:cxn>
                <a:cxn ang="0">
                  <a:pos x="801" y="206"/>
                </a:cxn>
                <a:cxn ang="0">
                  <a:pos x="775" y="152"/>
                </a:cxn>
                <a:cxn ang="0">
                  <a:pos x="743" y="103"/>
                </a:cxn>
                <a:cxn ang="0">
                  <a:pos x="696" y="76"/>
                </a:cxn>
                <a:cxn ang="0">
                  <a:pos x="627" y="54"/>
                </a:cxn>
                <a:cxn ang="0">
                  <a:pos x="543" y="49"/>
                </a:cxn>
                <a:cxn ang="0">
                  <a:pos x="379" y="49"/>
                </a:cxn>
                <a:cxn ang="0">
                  <a:pos x="353" y="49"/>
                </a:cxn>
                <a:cxn ang="0">
                  <a:pos x="332" y="54"/>
                </a:cxn>
                <a:cxn ang="0">
                  <a:pos x="316" y="60"/>
                </a:cxn>
                <a:cxn ang="0">
                  <a:pos x="311" y="65"/>
                </a:cxn>
                <a:cxn ang="0">
                  <a:pos x="305" y="81"/>
                </a:cxn>
                <a:cxn ang="0">
                  <a:pos x="300" y="97"/>
                </a:cxn>
                <a:cxn ang="0">
                  <a:pos x="300" y="114"/>
                </a:cxn>
                <a:cxn ang="0">
                  <a:pos x="300" y="979"/>
                </a:cxn>
                <a:cxn ang="0">
                  <a:pos x="300" y="1006"/>
                </a:cxn>
                <a:cxn ang="0">
                  <a:pos x="311" y="1027"/>
                </a:cxn>
                <a:cxn ang="0">
                  <a:pos x="332" y="1043"/>
                </a:cxn>
                <a:cxn ang="0">
                  <a:pos x="379" y="1054"/>
                </a:cxn>
                <a:cxn ang="0">
                  <a:pos x="453" y="1054"/>
                </a:cxn>
                <a:cxn ang="0">
                  <a:pos x="506" y="1054"/>
                </a:cxn>
                <a:cxn ang="0">
                  <a:pos x="506" y="1103"/>
                </a:cxn>
                <a:cxn ang="0">
                  <a:pos x="448" y="1103"/>
                </a:cxn>
                <a:cxn ang="0">
                  <a:pos x="374" y="1103"/>
                </a:cxn>
                <a:cxn ang="0">
                  <a:pos x="300" y="1103"/>
                </a:cxn>
                <a:cxn ang="0">
                  <a:pos x="237" y="1103"/>
                </a:cxn>
                <a:cxn ang="0">
                  <a:pos x="184" y="1103"/>
                </a:cxn>
                <a:cxn ang="0">
                  <a:pos x="116" y="1103"/>
                </a:cxn>
                <a:cxn ang="0">
                  <a:pos x="47" y="1103"/>
                </a:cxn>
                <a:cxn ang="0">
                  <a:pos x="0" y="1103"/>
                </a:cxn>
                <a:cxn ang="0">
                  <a:pos x="0" y="1054"/>
                </a:cxn>
                <a:cxn ang="0">
                  <a:pos x="36" y="1054"/>
                </a:cxn>
                <a:cxn ang="0">
                  <a:pos x="94" y="1054"/>
                </a:cxn>
                <a:cxn ang="0">
                  <a:pos x="131" y="1043"/>
                </a:cxn>
                <a:cxn ang="0">
                  <a:pos x="152" y="1033"/>
                </a:cxn>
                <a:cxn ang="0">
                  <a:pos x="158" y="1006"/>
                </a:cxn>
                <a:cxn ang="0">
                  <a:pos x="163" y="979"/>
                </a:cxn>
                <a:cxn ang="0">
                  <a:pos x="163" y="124"/>
                </a:cxn>
                <a:cxn ang="0">
                  <a:pos x="158" y="97"/>
                </a:cxn>
                <a:cxn ang="0">
                  <a:pos x="152" y="76"/>
                </a:cxn>
                <a:cxn ang="0">
                  <a:pos x="131" y="60"/>
                </a:cxn>
                <a:cxn ang="0">
                  <a:pos x="94" y="54"/>
                </a:cxn>
                <a:cxn ang="0">
                  <a:pos x="36" y="49"/>
                </a:cxn>
                <a:cxn ang="0">
                  <a:pos x="0" y="49"/>
                </a:cxn>
                <a:cxn ang="0">
                  <a:pos x="0" y="0"/>
                </a:cxn>
              </a:cxnLst>
              <a:rect l="0" t="0" r="r" b="b"/>
              <a:pathLst>
                <a:path w="870" h="1103">
                  <a:moveTo>
                    <a:pt x="0" y="0"/>
                  </a:moveTo>
                  <a:lnTo>
                    <a:pt x="828" y="0"/>
                  </a:lnTo>
                  <a:lnTo>
                    <a:pt x="828" y="0"/>
                  </a:lnTo>
                  <a:lnTo>
                    <a:pt x="870" y="368"/>
                  </a:lnTo>
                  <a:lnTo>
                    <a:pt x="833" y="368"/>
                  </a:lnTo>
                  <a:lnTo>
                    <a:pt x="817" y="281"/>
                  </a:lnTo>
                  <a:lnTo>
                    <a:pt x="801" y="206"/>
                  </a:lnTo>
                  <a:lnTo>
                    <a:pt x="775" y="152"/>
                  </a:lnTo>
                  <a:lnTo>
                    <a:pt x="743" y="103"/>
                  </a:lnTo>
                  <a:lnTo>
                    <a:pt x="696" y="76"/>
                  </a:lnTo>
                  <a:lnTo>
                    <a:pt x="627" y="54"/>
                  </a:lnTo>
                  <a:lnTo>
                    <a:pt x="543" y="49"/>
                  </a:lnTo>
                  <a:lnTo>
                    <a:pt x="379" y="49"/>
                  </a:lnTo>
                  <a:lnTo>
                    <a:pt x="353" y="49"/>
                  </a:lnTo>
                  <a:lnTo>
                    <a:pt x="332" y="54"/>
                  </a:lnTo>
                  <a:lnTo>
                    <a:pt x="316" y="60"/>
                  </a:lnTo>
                  <a:lnTo>
                    <a:pt x="311" y="65"/>
                  </a:lnTo>
                  <a:lnTo>
                    <a:pt x="305" y="81"/>
                  </a:lnTo>
                  <a:lnTo>
                    <a:pt x="300" y="97"/>
                  </a:lnTo>
                  <a:lnTo>
                    <a:pt x="300" y="114"/>
                  </a:lnTo>
                  <a:lnTo>
                    <a:pt x="300" y="979"/>
                  </a:lnTo>
                  <a:lnTo>
                    <a:pt x="300" y="1006"/>
                  </a:lnTo>
                  <a:lnTo>
                    <a:pt x="311" y="1027"/>
                  </a:lnTo>
                  <a:lnTo>
                    <a:pt x="332" y="1043"/>
                  </a:lnTo>
                  <a:lnTo>
                    <a:pt x="379" y="1054"/>
                  </a:lnTo>
                  <a:lnTo>
                    <a:pt x="453" y="1054"/>
                  </a:lnTo>
                  <a:lnTo>
                    <a:pt x="506" y="1054"/>
                  </a:lnTo>
                  <a:lnTo>
                    <a:pt x="506" y="1103"/>
                  </a:lnTo>
                  <a:lnTo>
                    <a:pt x="448" y="1103"/>
                  </a:lnTo>
                  <a:lnTo>
                    <a:pt x="374" y="1103"/>
                  </a:lnTo>
                  <a:lnTo>
                    <a:pt x="300" y="1103"/>
                  </a:lnTo>
                  <a:lnTo>
                    <a:pt x="237" y="1103"/>
                  </a:lnTo>
                  <a:lnTo>
                    <a:pt x="184" y="1103"/>
                  </a:lnTo>
                  <a:lnTo>
                    <a:pt x="116" y="1103"/>
                  </a:lnTo>
                  <a:lnTo>
                    <a:pt x="47" y="1103"/>
                  </a:lnTo>
                  <a:lnTo>
                    <a:pt x="0" y="1103"/>
                  </a:lnTo>
                  <a:lnTo>
                    <a:pt x="0" y="1054"/>
                  </a:lnTo>
                  <a:lnTo>
                    <a:pt x="36" y="1054"/>
                  </a:lnTo>
                  <a:lnTo>
                    <a:pt x="94" y="1054"/>
                  </a:lnTo>
                  <a:lnTo>
                    <a:pt x="131" y="1043"/>
                  </a:lnTo>
                  <a:lnTo>
                    <a:pt x="152" y="1033"/>
                  </a:lnTo>
                  <a:lnTo>
                    <a:pt x="158" y="1006"/>
                  </a:lnTo>
                  <a:lnTo>
                    <a:pt x="163" y="979"/>
                  </a:lnTo>
                  <a:lnTo>
                    <a:pt x="163" y="124"/>
                  </a:lnTo>
                  <a:lnTo>
                    <a:pt x="158" y="97"/>
                  </a:lnTo>
                  <a:lnTo>
                    <a:pt x="152" y="76"/>
                  </a:lnTo>
                  <a:lnTo>
                    <a:pt x="131" y="60"/>
                  </a:lnTo>
                  <a:lnTo>
                    <a:pt x="94" y="54"/>
                  </a:lnTo>
                  <a:lnTo>
                    <a:pt x="36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539" y="4437"/>
              <a:ext cx="343" cy="773"/>
            </a:xfrm>
            <a:custGeom>
              <a:avLst/>
              <a:gdLst/>
              <a:ahLst/>
              <a:cxnLst>
                <a:cxn ang="0">
                  <a:pos x="222" y="270"/>
                </a:cxn>
                <a:cxn ang="0">
                  <a:pos x="274" y="351"/>
                </a:cxn>
                <a:cxn ang="0">
                  <a:pos x="269" y="378"/>
                </a:cxn>
                <a:cxn ang="0">
                  <a:pos x="259" y="405"/>
                </a:cxn>
                <a:cxn ang="0">
                  <a:pos x="232" y="475"/>
                </a:cxn>
                <a:cxn ang="0">
                  <a:pos x="211" y="535"/>
                </a:cxn>
                <a:cxn ang="0">
                  <a:pos x="164" y="654"/>
                </a:cxn>
                <a:cxn ang="0">
                  <a:pos x="158" y="702"/>
                </a:cxn>
                <a:cxn ang="0">
                  <a:pos x="158" y="724"/>
                </a:cxn>
                <a:cxn ang="0">
                  <a:pos x="174" y="740"/>
                </a:cxn>
                <a:cxn ang="0">
                  <a:pos x="222" y="735"/>
                </a:cxn>
                <a:cxn ang="0">
                  <a:pos x="280" y="659"/>
                </a:cxn>
                <a:cxn ang="0">
                  <a:pos x="306" y="594"/>
                </a:cxn>
                <a:cxn ang="0">
                  <a:pos x="317" y="583"/>
                </a:cxn>
                <a:cxn ang="0">
                  <a:pos x="332" y="583"/>
                </a:cxn>
                <a:cxn ang="0">
                  <a:pos x="338" y="583"/>
                </a:cxn>
                <a:cxn ang="0">
                  <a:pos x="343" y="600"/>
                </a:cxn>
                <a:cxn ang="0">
                  <a:pos x="327" y="648"/>
                </a:cxn>
                <a:cxn ang="0">
                  <a:pos x="274" y="729"/>
                </a:cxn>
                <a:cxn ang="0">
                  <a:pos x="185" y="773"/>
                </a:cxn>
                <a:cxn ang="0">
                  <a:pos x="90" y="724"/>
                </a:cxn>
                <a:cxn ang="0">
                  <a:pos x="74" y="659"/>
                </a:cxn>
                <a:cxn ang="0">
                  <a:pos x="84" y="627"/>
                </a:cxn>
                <a:cxn ang="0">
                  <a:pos x="153" y="443"/>
                </a:cxn>
                <a:cxn ang="0">
                  <a:pos x="185" y="367"/>
                </a:cxn>
                <a:cxn ang="0">
                  <a:pos x="190" y="329"/>
                </a:cxn>
                <a:cxn ang="0">
                  <a:pos x="185" y="297"/>
                </a:cxn>
                <a:cxn ang="0">
                  <a:pos x="174" y="286"/>
                </a:cxn>
                <a:cxn ang="0">
                  <a:pos x="132" y="291"/>
                </a:cxn>
                <a:cxn ang="0">
                  <a:pos x="69" y="362"/>
                </a:cxn>
                <a:cxn ang="0">
                  <a:pos x="42" y="437"/>
                </a:cxn>
                <a:cxn ang="0">
                  <a:pos x="32" y="443"/>
                </a:cxn>
                <a:cxn ang="0">
                  <a:pos x="21" y="443"/>
                </a:cxn>
                <a:cxn ang="0">
                  <a:pos x="11" y="443"/>
                </a:cxn>
                <a:cxn ang="0">
                  <a:pos x="0" y="432"/>
                </a:cxn>
                <a:cxn ang="0">
                  <a:pos x="21" y="378"/>
                </a:cxn>
                <a:cxn ang="0">
                  <a:pos x="74" y="297"/>
                </a:cxn>
                <a:cxn ang="0">
                  <a:pos x="169" y="254"/>
                </a:cxn>
                <a:cxn ang="0">
                  <a:pos x="285" y="0"/>
                </a:cxn>
                <a:cxn ang="0">
                  <a:pos x="306" y="16"/>
                </a:cxn>
                <a:cxn ang="0">
                  <a:pos x="311" y="32"/>
                </a:cxn>
                <a:cxn ang="0">
                  <a:pos x="311" y="59"/>
                </a:cxn>
                <a:cxn ang="0">
                  <a:pos x="290" y="91"/>
                </a:cxn>
                <a:cxn ang="0">
                  <a:pos x="253" y="108"/>
                </a:cxn>
                <a:cxn ang="0">
                  <a:pos x="222" y="97"/>
                </a:cxn>
                <a:cxn ang="0">
                  <a:pos x="211" y="75"/>
                </a:cxn>
                <a:cxn ang="0">
                  <a:pos x="211" y="43"/>
                </a:cxn>
                <a:cxn ang="0">
                  <a:pos x="232" y="10"/>
                </a:cxn>
                <a:cxn ang="0">
                  <a:pos x="269" y="0"/>
                </a:cxn>
              </a:cxnLst>
              <a:rect l="0" t="0" r="r" b="b"/>
              <a:pathLst>
                <a:path w="343" h="773">
                  <a:moveTo>
                    <a:pt x="169" y="254"/>
                  </a:moveTo>
                  <a:lnTo>
                    <a:pt x="222" y="270"/>
                  </a:lnTo>
                  <a:lnTo>
                    <a:pt x="259" y="302"/>
                  </a:lnTo>
                  <a:lnTo>
                    <a:pt x="274" y="351"/>
                  </a:lnTo>
                  <a:lnTo>
                    <a:pt x="269" y="362"/>
                  </a:lnTo>
                  <a:lnTo>
                    <a:pt x="269" y="378"/>
                  </a:lnTo>
                  <a:lnTo>
                    <a:pt x="269" y="389"/>
                  </a:lnTo>
                  <a:lnTo>
                    <a:pt x="259" y="405"/>
                  </a:lnTo>
                  <a:lnTo>
                    <a:pt x="248" y="437"/>
                  </a:lnTo>
                  <a:lnTo>
                    <a:pt x="232" y="475"/>
                  </a:lnTo>
                  <a:lnTo>
                    <a:pt x="222" y="513"/>
                  </a:lnTo>
                  <a:lnTo>
                    <a:pt x="211" y="535"/>
                  </a:lnTo>
                  <a:lnTo>
                    <a:pt x="174" y="627"/>
                  </a:lnTo>
                  <a:lnTo>
                    <a:pt x="164" y="654"/>
                  </a:lnTo>
                  <a:lnTo>
                    <a:pt x="158" y="675"/>
                  </a:lnTo>
                  <a:lnTo>
                    <a:pt x="158" y="702"/>
                  </a:lnTo>
                  <a:lnTo>
                    <a:pt x="158" y="713"/>
                  </a:lnTo>
                  <a:lnTo>
                    <a:pt x="158" y="724"/>
                  </a:lnTo>
                  <a:lnTo>
                    <a:pt x="164" y="735"/>
                  </a:lnTo>
                  <a:lnTo>
                    <a:pt x="174" y="740"/>
                  </a:lnTo>
                  <a:lnTo>
                    <a:pt x="185" y="740"/>
                  </a:lnTo>
                  <a:lnTo>
                    <a:pt x="222" y="735"/>
                  </a:lnTo>
                  <a:lnTo>
                    <a:pt x="253" y="708"/>
                  </a:lnTo>
                  <a:lnTo>
                    <a:pt x="280" y="659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11" y="589"/>
                  </a:lnTo>
                  <a:lnTo>
                    <a:pt x="317" y="583"/>
                  </a:lnTo>
                  <a:lnTo>
                    <a:pt x="327" y="583"/>
                  </a:lnTo>
                  <a:lnTo>
                    <a:pt x="332" y="583"/>
                  </a:lnTo>
                  <a:lnTo>
                    <a:pt x="332" y="583"/>
                  </a:lnTo>
                  <a:lnTo>
                    <a:pt x="338" y="583"/>
                  </a:lnTo>
                  <a:lnTo>
                    <a:pt x="343" y="589"/>
                  </a:lnTo>
                  <a:lnTo>
                    <a:pt x="343" y="600"/>
                  </a:lnTo>
                  <a:lnTo>
                    <a:pt x="343" y="616"/>
                  </a:lnTo>
                  <a:lnTo>
                    <a:pt x="327" y="648"/>
                  </a:lnTo>
                  <a:lnTo>
                    <a:pt x="306" y="691"/>
                  </a:lnTo>
                  <a:lnTo>
                    <a:pt x="274" y="729"/>
                  </a:lnTo>
                  <a:lnTo>
                    <a:pt x="232" y="762"/>
                  </a:lnTo>
                  <a:lnTo>
                    <a:pt x="185" y="773"/>
                  </a:lnTo>
                  <a:lnTo>
                    <a:pt x="127" y="756"/>
                  </a:lnTo>
                  <a:lnTo>
                    <a:pt x="90" y="724"/>
                  </a:lnTo>
                  <a:lnTo>
                    <a:pt x="74" y="675"/>
                  </a:lnTo>
                  <a:lnTo>
                    <a:pt x="74" y="659"/>
                  </a:lnTo>
                  <a:lnTo>
                    <a:pt x="79" y="643"/>
                  </a:lnTo>
                  <a:lnTo>
                    <a:pt x="84" y="627"/>
                  </a:lnTo>
                  <a:lnTo>
                    <a:pt x="84" y="627"/>
                  </a:lnTo>
                  <a:lnTo>
                    <a:pt x="153" y="443"/>
                  </a:lnTo>
                  <a:lnTo>
                    <a:pt x="174" y="400"/>
                  </a:lnTo>
                  <a:lnTo>
                    <a:pt x="185" y="367"/>
                  </a:lnTo>
                  <a:lnTo>
                    <a:pt x="190" y="345"/>
                  </a:lnTo>
                  <a:lnTo>
                    <a:pt x="190" y="329"/>
                  </a:lnTo>
                  <a:lnTo>
                    <a:pt x="190" y="313"/>
                  </a:lnTo>
                  <a:lnTo>
                    <a:pt x="185" y="297"/>
                  </a:lnTo>
                  <a:lnTo>
                    <a:pt x="179" y="291"/>
                  </a:lnTo>
                  <a:lnTo>
                    <a:pt x="174" y="286"/>
                  </a:lnTo>
                  <a:lnTo>
                    <a:pt x="164" y="286"/>
                  </a:lnTo>
                  <a:lnTo>
                    <a:pt x="132" y="291"/>
                  </a:lnTo>
                  <a:lnTo>
                    <a:pt x="100" y="318"/>
                  </a:lnTo>
                  <a:lnTo>
                    <a:pt x="69" y="362"/>
                  </a:lnTo>
                  <a:lnTo>
                    <a:pt x="42" y="427"/>
                  </a:lnTo>
                  <a:lnTo>
                    <a:pt x="42" y="437"/>
                  </a:lnTo>
                  <a:lnTo>
                    <a:pt x="37" y="443"/>
                  </a:lnTo>
                  <a:lnTo>
                    <a:pt x="32" y="443"/>
                  </a:lnTo>
                  <a:lnTo>
                    <a:pt x="21" y="443"/>
                  </a:lnTo>
                  <a:lnTo>
                    <a:pt x="21" y="443"/>
                  </a:lnTo>
                  <a:lnTo>
                    <a:pt x="16" y="443"/>
                  </a:lnTo>
                  <a:lnTo>
                    <a:pt x="11" y="443"/>
                  </a:lnTo>
                  <a:lnTo>
                    <a:pt x="5" y="437"/>
                  </a:lnTo>
                  <a:lnTo>
                    <a:pt x="0" y="432"/>
                  </a:lnTo>
                  <a:lnTo>
                    <a:pt x="5" y="410"/>
                  </a:lnTo>
                  <a:lnTo>
                    <a:pt x="21" y="378"/>
                  </a:lnTo>
                  <a:lnTo>
                    <a:pt x="42" y="335"/>
                  </a:lnTo>
                  <a:lnTo>
                    <a:pt x="74" y="297"/>
                  </a:lnTo>
                  <a:lnTo>
                    <a:pt x="116" y="264"/>
                  </a:lnTo>
                  <a:lnTo>
                    <a:pt x="169" y="254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5" y="5"/>
                  </a:lnTo>
                  <a:lnTo>
                    <a:pt x="306" y="16"/>
                  </a:lnTo>
                  <a:lnTo>
                    <a:pt x="311" y="27"/>
                  </a:lnTo>
                  <a:lnTo>
                    <a:pt x="311" y="32"/>
                  </a:lnTo>
                  <a:lnTo>
                    <a:pt x="317" y="43"/>
                  </a:lnTo>
                  <a:lnTo>
                    <a:pt x="311" y="59"/>
                  </a:lnTo>
                  <a:lnTo>
                    <a:pt x="301" y="81"/>
                  </a:lnTo>
                  <a:lnTo>
                    <a:pt x="290" y="91"/>
                  </a:lnTo>
                  <a:lnTo>
                    <a:pt x="269" y="102"/>
                  </a:lnTo>
                  <a:lnTo>
                    <a:pt x="253" y="108"/>
                  </a:lnTo>
                  <a:lnTo>
                    <a:pt x="237" y="102"/>
                  </a:lnTo>
                  <a:lnTo>
                    <a:pt x="222" y="97"/>
                  </a:lnTo>
                  <a:lnTo>
                    <a:pt x="216" y="86"/>
                  </a:lnTo>
                  <a:lnTo>
                    <a:pt x="211" y="75"/>
                  </a:lnTo>
                  <a:lnTo>
                    <a:pt x="206" y="59"/>
                  </a:lnTo>
                  <a:lnTo>
                    <a:pt x="211" y="43"/>
                  </a:lnTo>
                  <a:lnTo>
                    <a:pt x="222" y="27"/>
                  </a:lnTo>
                  <a:lnTo>
                    <a:pt x="232" y="10"/>
                  </a:lnTo>
                  <a:lnTo>
                    <a:pt x="253" y="5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929" y="4437"/>
              <a:ext cx="496" cy="1000"/>
            </a:xfrm>
            <a:custGeom>
              <a:avLst/>
              <a:gdLst/>
              <a:ahLst/>
              <a:cxnLst>
                <a:cxn ang="0">
                  <a:pos x="380" y="264"/>
                </a:cxn>
                <a:cxn ang="0">
                  <a:pos x="443" y="318"/>
                </a:cxn>
                <a:cxn ang="0">
                  <a:pos x="454" y="378"/>
                </a:cxn>
                <a:cxn ang="0">
                  <a:pos x="449" y="405"/>
                </a:cxn>
                <a:cxn ang="0">
                  <a:pos x="322" y="875"/>
                </a:cxn>
                <a:cxn ang="0">
                  <a:pos x="243" y="956"/>
                </a:cxn>
                <a:cxn ang="0">
                  <a:pos x="153" y="994"/>
                </a:cxn>
                <a:cxn ang="0">
                  <a:pos x="53" y="989"/>
                </a:cxn>
                <a:cxn ang="0">
                  <a:pos x="0" y="924"/>
                </a:cxn>
                <a:cxn ang="0">
                  <a:pos x="11" y="886"/>
                </a:cxn>
                <a:cxn ang="0">
                  <a:pos x="48" y="859"/>
                </a:cxn>
                <a:cxn ang="0">
                  <a:pos x="79" y="859"/>
                </a:cxn>
                <a:cxn ang="0">
                  <a:pos x="101" y="870"/>
                </a:cxn>
                <a:cxn ang="0">
                  <a:pos x="106" y="902"/>
                </a:cxn>
                <a:cxn ang="0">
                  <a:pos x="106" y="924"/>
                </a:cxn>
                <a:cxn ang="0">
                  <a:pos x="85" y="945"/>
                </a:cxn>
                <a:cxn ang="0">
                  <a:pos x="90" y="962"/>
                </a:cxn>
                <a:cxn ang="0">
                  <a:pos x="159" y="951"/>
                </a:cxn>
                <a:cxn ang="0">
                  <a:pos x="232" y="875"/>
                </a:cxn>
                <a:cxn ang="0">
                  <a:pos x="254" y="816"/>
                </a:cxn>
                <a:cxn ang="0">
                  <a:pos x="364" y="367"/>
                </a:cxn>
                <a:cxn ang="0">
                  <a:pos x="370" y="340"/>
                </a:cxn>
                <a:cxn ang="0">
                  <a:pos x="364" y="308"/>
                </a:cxn>
                <a:cxn ang="0">
                  <a:pos x="343" y="286"/>
                </a:cxn>
                <a:cxn ang="0">
                  <a:pos x="280" y="297"/>
                </a:cxn>
                <a:cxn ang="0">
                  <a:pos x="206" y="373"/>
                </a:cxn>
                <a:cxn ang="0">
                  <a:pos x="174" y="437"/>
                </a:cxn>
                <a:cxn ang="0">
                  <a:pos x="164" y="443"/>
                </a:cxn>
                <a:cxn ang="0">
                  <a:pos x="153" y="443"/>
                </a:cxn>
                <a:cxn ang="0">
                  <a:pos x="143" y="443"/>
                </a:cxn>
                <a:cxn ang="0">
                  <a:pos x="138" y="427"/>
                </a:cxn>
                <a:cxn ang="0">
                  <a:pos x="159" y="378"/>
                </a:cxn>
                <a:cxn ang="0">
                  <a:pos x="227" y="297"/>
                </a:cxn>
                <a:cxn ang="0">
                  <a:pos x="333" y="254"/>
                </a:cxn>
                <a:cxn ang="0">
                  <a:pos x="465" y="5"/>
                </a:cxn>
                <a:cxn ang="0">
                  <a:pos x="486" y="21"/>
                </a:cxn>
                <a:cxn ang="0">
                  <a:pos x="496" y="43"/>
                </a:cxn>
                <a:cxn ang="0">
                  <a:pos x="491" y="64"/>
                </a:cxn>
                <a:cxn ang="0">
                  <a:pos x="470" y="97"/>
                </a:cxn>
                <a:cxn ang="0">
                  <a:pos x="433" y="108"/>
                </a:cxn>
                <a:cxn ang="0">
                  <a:pos x="407" y="102"/>
                </a:cxn>
                <a:cxn ang="0">
                  <a:pos x="391" y="81"/>
                </a:cxn>
                <a:cxn ang="0">
                  <a:pos x="385" y="59"/>
                </a:cxn>
                <a:cxn ang="0">
                  <a:pos x="401" y="27"/>
                </a:cxn>
                <a:cxn ang="0">
                  <a:pos x="433" y="5"/>
                </a:cxn>
              </a:cxnLst>
              <a:rect l="0" t="0" r="r" b="b"/>
              <a:pathLst>
                <a:path w="496" h="1000">
                  <a:moveTo>
                    <a:pt x="333" y="254"/>
                  </a:moveTo>
                  <a:lnTo>
                    <a:pt x="380" y="264"/>
                  </a:lnTo>
                  <a:lnTo>
                    <a:pt x="417" y="286"/>
                  </a:lnTo>
                  <a:lnTo>
                    <a:pt x="443" y="318"/>
                  </a:lnTo>
                  <a:lnTo>
                    <a:pt x="454" y="362"/>
                  </a:lnTo>
                  <a:lnTo>
                    <a:pt x="454" y="378"/>
                  </a:lnTo>
                  <a:lnTo>
                    <a:pt x="449" y="389"/>
                  </a:lnTo>
                  <a:lnTo>
                    <a:pt x="449" y="405"/>
                  </a:lnTo>
                  <a:lnTo>
                    <a:pt x="343" y="816"/>
                  </a:lnTo>
                  <a:lnTo>
                    <a:pt x="322" y="875"/>
                  </a:lnTo>
                  <a:lnTo>
                    <a:pt x="285" y="924"/>
                  </a:lnTo>
                  <a:lnTo>
                    <a:pt x="243" y="956"/>
                  </a:lnTo>
                  <a:lnTo>
                    <a:pt x="196" y="983"/>
                  </a:lnTo>
                  <a:lnTo>
                    <a:pt x="153" y="994"/>
                  </a:lnTo>
                  <a:lnTo>
                    <a:pt x="111" y="1000"/>
                  </a:lnTo>
                  <a:lnTo>
                    <a:pt x="53" y="989"/>
                  </a:lnTo>
                  <a:lnTo>
                    <a:pt x="16" y="962"/>
                  </a:lnTo>
                  <a:lnTo>
                    <a:pt x="0" y="924"/>
                  </a:lnTo>
                  <a:lnTo>
                    <a:pt x="6" y="902"/>
                  </a:lnTo>
                  <a:lnTo>
                    <a:pt x="11" y="886"/>
                  </a:lnTo>
                  <a:lnTo>
                    <a:pt x="27" y="870"/>
                  </a:lnTo>
                  <a:lnTo>
                    <a:pt x="48" y="859"/>
                  </a:lnTo>
                  <a:lnTo>
                    <a:pt x="64" y="854"/>
                  </a:lnTo>
                  <a:lnTo>
                    <a:pt x="79" y="859"/>
                  </a:lnTo>
                  <a:lnTo>
                    <a:pt x="90" y="864"/>
                  </a:lnTo>
                  <a:lnTo>
                    <a:pt x="101" y="870"/>
                  </a:lnTo>
                  <a:lnTo>
                    <a:pt x="106" y="886"/>
                  </a:lnTo>
                  <a:lnTo>
                    <a:pt x="106" y="902"/>
                  </a:lnTo>
                  <a:lnTo>
                    <a:pt x="106" y="908"/>
                  </a:lnTo>
                  <a:lnTo>
                    <a:pt x="106" y="924"/>
                  </a:lnTo>
                  <a:lnTo>
                    <a:pt x="95" y="935"/>
                  </a:lnTo>
                  <a:lnTo>
                    <a:pt x="85" y="945"/>
                  </a:lnTo>
                  <a:lnTo>
                    <a:pt x="69" y="956"/>
                  </a:lnTo>
                  <a:lnTo>
                    <a:pt x="90" y="962"/>
                  </a:lnTo>
                  <a:lnTo>
                    <a:pt x="111" y="962"/>
                  </a:lnTo>
                  <a:lnTo>
                    <a:pt x="159" y="951"/>
                  </a:lnTo>
                  <a:lnTo>
                    <a:pt x="201" y="918"/>
                  </a:lnTo>
                  <a:lnTo>
                    <a:pt x="232" y="875"/>
                  </a:lnTo>
                  <a:lnTo>
                    <a:pt x="254" y="816"/>
                  </a:lnTo>
                  <a:lnTo>
                    <a:pt x="254" y="816"/>
                  </a:lnTo>
                  <a:lnTo>
                    <a:pt x="364" y="378"/>
                  </a:lnTo>
                  <a:lnTo>
                    <a:pt x="364" y="367"/>
                  </a:lnTo>
                  <a:lnTo>
                    <a:pt x="364" y="356"/>
                  </a:lnTo>
                  <a:lnTo>
                    <a:pt x="370" y="340"/>
                  </a:lnTo>
                  <a:lnTo>
                    <a:pt x="364" y="324"/>
                  </a:lnTo>
                  <a:lnTo>
                    <a:pt x="364" y="308"/>
                  </a:lnTo>
                  <a:lnTo>
                    <a:pt x="354" y="297"/>
                  </a:lnTo>
                  <a:lnTo>
                    <a:pt x="343" y="286"/>
                  </a:lnTo>
                  <a:lnTo>
                    <a:pt x="327" y="286"/>
                  </a:lnTo>
                  <a:lnTo>
                    <a:pt x="280" y="297"/>
                  </a:lnTo>
                  <a:lnTo>
                    <a:pt x="238" y="329"/>
                  </a:lnTo>
                  <a:lnTo>
                    <a:pt x="206" y="373"/>
                  </a:lnTo>
                  <a:lnTo>
                    <a:pt x="180" y="427"/>
                  </a:lnTo>
                  <a:lnTo>
                    <a:pt x="174" y="437"/>
                  </a:lnTo>
                  <a:lnTo>
                    <a:pt x="169" y="443"/>
                  </a:lnTo>
                  <a:lnTo>
                    <a:pt x="164" y="443"/>
                  </a:lnTo>
                  <a:lnTo>
                    <a:pt x="153" y="443"/>
                  </a:lnTo>
                  <a:lnTo>
                    <a:pt x="153" y="443"/>
                  </a:lnTo>
                  <a:lnTo>
                    <a:pt x="148" y="443"/>
                  </a:lnTo>
                  <a:lnTo>
                    <a:pt x="143" y="443"/>
                  </a:lnTo>
                  <a:lnTo>
                    <a:pt x="138" y="437"/>
                  </a:lnTo>
                  <a:lnTo>
                    <a:pt x="138" y="427"/>
                  </a:lnTo>
                  <a:lnTo>
                    <a:pt x="143" y="410"/>
                  </a:lnTo>
                  <a:lnTo>
                    <a:pt x="159" y="378"/>
                  </a:lnTo>
                  <a:lnTo>
                    <a:pt x="185" y="335"/>
                  </a:lnTo>
                  <a:lnTo>
                    <a:pt x="227" y="297"/>
                  </a:lnTo>
                  <a:lnTo>
                    <a:pt x="275" y="270"/>
                  </a:lnTo>
                  <a:lnTo>
                    <a:pt x="333" y="254"/>
                  </a:lnTo>
                  <a:close/>
                  <a:moveTo>
                    <a:pt x="449" y="0"/>
                  </a:moveTo>
                  <a:lnTo>
                    <a:pt x="465" y="5"/>
                  </a:lnTo>
                  <a:lnTo>
                    <a:pt x="480" y="10"/>
                  </a:lnTo>
                  <a:lnTo>
                    <a:pt x="486" y="21"/>
                  </a:lnTo>
                  <a:lnTo>
                    <a:pt x="491" y="32"/>
                  </a:lnTo>
                  <a:lnTo>
                    <a:pt x="496" y="43"/>
                  </a:lnTo>
                  <a:lnTo>
                    <a:pt x="496" y="43"/>
                  </a:lnTo>
                  <a:lnTo>
                    <a:pt x="491" y="64"/>
                  </a:lnTo>
                  <a:lnTo>
                    <a:pt x="480" y="81"/>
                  </a:lnTo>
                  <a:lnTo>
                    <a:pt x="470" y="97"/>
                  </a:lnTo>
                  <a:lnTo>
                    <a:pt x="449" y="102"/>
                  </a:lnTo>
                  <a:lnTo>
                    <a:pt x="433" y="108"/>
                  </a:lnTo>
                  <a:lnTo>
                    <a:pt x="417" y="108"/>
                  </a:lnTo>
                  <a:lnTo>
                    <a:pt x="407" y="102"/>
                  </a:lnTo>
                  <a:lnTo>
                    <a:pt x="396" y="91"/>
                  </a:lnTo>
                  <a:lnTo>
                    <a:pt x="391" y="81"/>
                  </a:lnTo>
                  <a:lnTo>
                    <a:pt x="391" y="70"/>
                  </a:lnTo>
                  <a:lnTo>
                    <a:pt x="385" y="59"/>
                  </a:lnTo>
                  <a:lnTo>
                    <a:pt x="391" y="43"/>
                  </a:lnTo>
                  <a:lnTo>
                    <a:pt x="401" y="27"/>
                  </a:lnTo>
                  <a:lnTo>
                    <a:pt x="412" y="10"/>
                  </a:lnTo>
                  <a:lnTo>
                    <a:pt x="433" y="5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2578" y="4437"/>
              <a:ext cx="216" cy="416"/>
            </a:xfrm>
            <a:custGeom>
              <a:avLst/>
              <a:gdLst/>
              <a:ahLst/>
              <a:cxnLst>
                <a:cxn ang="0">
                  <a:pos x="211" y="75"/>
                </a:cxn>
                <a:cxn ang="0">
                  <a:pos x="211" y="75"/>
                </a:cxn>
                <a:cxn ang="0">
                  <a:pos x="211" y="75"/>
                </a:cxn>
                <a:cxn ang="0">
                  <a:pos x="211" y="75"/>
                </a:cxn>
                <a:cxn ang="0">
                  <a:pos x="169" y="0"/>
                </a:cxn>
                <a:cxn ang="0">
                  <a:pos x="185" y="5"/>
                </a:cxn>
                <a:cxn ang="0">
                  <a:pos x="195" y="10"/>
                </a:cxn>
                <a:cxn ang="0">
                  <a:pos x="206" y="21"/>
                </a:cxn>
                <a:cxn ang="0">
                  <a:pos x="211" y="32"/>
                </a:cxn>
                <a:cxn ang="0">
                  <a:pos x="216" y="48"/>
                </a:cxn>
                <a:cxn ang="0">
                  <a:pos x="216" y="59"/>
                </a:cxn>
                <a:cxn ang="0">
                  <a:pos x="211" y="64"/>
                </a:cxn>
                <a:cxn ang="0">
                  <a:pos x="211" y="70"/>
                </a:cxn>
                <a:cxn ang="0">
                  <a:pos x="211" y="75"/>
                </a:cxn>
                <a:cxn ang="0">
                  <a:pos x="48" y="405"/>
                </a:cxn>
                <a:cxn ang="0">
                  <a:pos x="42" y="410"/>
                </a:cxn>
                <a:cxn ang="0">
                  <a:pos x="37" y="416"/>
                </a:cxn>
                <a:cxn ang="0">
                  <a:pos x="32" y="416"/>
                </a:cxn>
                <a:cxn ang="0">
                  <a:pos x="32" y="416"/>
                </a:cxn>
                <a:cxn ang="0">
                  <a:pos x="21" y="416"/>
                </a:cxn>
                <a:cxn ang="0">
                  <a:pos x="11" y="410"/>
                </a:cxn>
                <a:cxn ang="0">
                  <a:pos x="0" y="405"/>
                </a:cxn>
                <a:cxn ang="0">
                  <a:pos x="0" y="394"/>
                </a:cxn>
                <a:cxn ang="0">
                  <a:pos x="0" y="394"/>
                </a:cxn>
                <a:cxn ang="0">
                  <a:pos x="0" y="394"/>
                </a:cxn>
                <a:cxn ang="0">
                  <a:pos x="0" y="383"/>
                </a:cxn>
                <a:cxn ang="0">
                  <a:pos x="121" y="37"/>
                </a:cxn>
                <a:cxn ang="0">
                  <a:pos x="127" y="32"/>
                </a:cxn>
                <a:cxn ang="0">
                  <a:pos x="132" y="21"/>
                </a:cxn>
                <a:cxn ang="0">
                  <a:pos x="137" y="16"/>
                </a:cxn>
                <a:cxn ang="0">
                  <a:pos x="143" y="5"/>
                </a:cxn>
                <a:cxn ang="0">
                  <a:pos x="153" y="5"/>
                </a:cxn>
                <a:cxn ang="0">
                  <a:pos x="169" y="0"/>
                </a:cxn>
              </a:cxnLst>
              <a:rect l="0" t="0" r="r" b="b"/>
              <a:pathLst>
                <a:path w="216" h="416">
                  <a:moveTo>
                    <a:pt x="211" y="75"/>
                  </a:moveTo>
                  <a:lnTo>
                    <a:pt x="211" y="75"/>
                  </a:lnTo>
                  <a:lnTo>
                    <a:pt x="211" y="75"/>
                  </a:lnTo>
                  <a:lnTo>
                    <a:pt x="211" y="75"/>
                  </a:lnTo>
                  <a:close/>
                  <a:moveTo>
                    <a:pt x="169" y="0"/>
                  </a:moveTo>
                  <a:lnTo>
                    <a:pt x="185" y="5"/>
                  </a:lnTo>
                  <a:lnTo>
                    <a:pt x="195" y="10"/>
                  </a:lnTo>
                  <a:lnTo>
                    <a:pt x="206" y="21"/>
                  </a:lnTo>
                  <a:lnTo>
                    <a:pt x="211" y="32"/>
                  </a:lnTo>
                  <a:lnTo>
                    <a:pt x="216" y="48"/>
                  </a:lnTo>
                  <a:lnTo>
                    <a:pt x="216" y="59"/>
                  </a:lnTo>
                  <a:lnTo>
                    <a:pt x="211" y="64"/>
                  </a:lnTo>
                  <a:lnTo>
                    <a:pt x="211" y="70"/>
                  </a:lnTo>
                  <a:lnTo>
                    <a:pt x="211" y="75"/>
                  </a:lnTo>
                  <a:lnTo>
                    <a:pt x="48" y="405"/>
                  </a:lnTo>
                  <a:lnTo>
                    <a:pt x="42" y="410"/>
                  </a:lnTo>
                  <a:lnTo>
                    <a:pt x="37" y="416"/>
                  </a:lnTo>
                  <a:lnTo>
                    <a:pt x="32" y="416"/>
                  </a:lnTo>
                  <a:lnTo>
                    <a:pt x="32" y="416"/>
                  </a:lnTo>
                  <a:lnTo>
                    <a:pt x="21" y="416"/>
                  </a:lnTo>
                  <a:lnTo>
                    <a:pt x="11" y="410"/>
                  </a:lnTo>
                  <a:lnTo>
                    <a:pt x="0" y="405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83"/>
                  </a:lnTo>
                  <a:lnTo>
                    <a:pt x="121" y="37"/>
                  </a:lnTo>
                  <a:lnTo>
                    <a:pt x="127" y="32"/>
                  </a:lnTo>
                  <a:lnTo>
                    <a:pt x="132" y="21"/>
                  </a:lnTo>
                  <a:lnTo>
                    <a:pt x="137" y="16"/>
                  </a:lnTo>
                  <a:lnTo>
                    <a:pt x="143" y="5"/>
                  </a:lnTo>
                  <a:lnTo>
                    <a:pt x="153" y="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3570" y="4366"/>
              <a:ext cx="1055" cy="379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1002" y="314"/>
                </a:cxn>
                <a:cxn ang="0">
                  <a:pos x="1012" y="314"/>
                </a:cxn>
                <a:cxn ang="0">
                  <a:pos x="1028" y="319"/>
                </a:cxn>
                <a:cxn ang="0">
                  <a:pos x="1039" y="319"/>
                </a:cxn>
                <a:cxn ang="0">
                  <a:pos x="1049" y="325"/>
                </a:cxn>
                <a:cxn ang="0">
                  <a:pos x="1055" y="335"/>
                </a:cxn>
                <a:cxn ang="0">
                  <a:pos x="1055" y="352"/>
                </a:cxn>
                <a:cxn ang="0">
                  <a:pos x="1055" y="362"/>
                </a:cxn>
                <a:cxn ang="0">
                  <a:pos x="1049" y="373"/>
                </a:cxn>
                <a:cxn ang="0">
                  <a:pos x="1039" y="379"/>
                </a:cxn>
                <a:cxn ang="0">
                  <a:pos x="1028" y="379"/>
                </a:cxn>
                <a:cxn ang="0">
                  <a:pos x="1018" y="379"/>
                </a:cxn>
                <a:cxn ang="0">
                  <a:pos x="1002" y="379"/>
                </a:cxn>
                <a:cxn ang="0">
                  <a:pos x="52" y="379"/>
                </a:cxn>
                <a:cxn ang="0">
                  <a:pos x="42" y="379"/>
                </a:cxn>
                <a:cxn ang="0">
                  <a:pos x="31" y="379"/>
                </a:cxn>
                <a:cxn ang="0">
                  <a:pos x="21" y="379"/>
                </a:cxn>
                <a:cxn ang="0">
                  <a:pos x="10" y="373"/>
                </a:cxn>
                <a:cxn ang="0">
                  <a:pos x="5" y="362"/>
                </a:cxn>
                <a:cxn ang="0">
                  <a:pos x="0" y="352"/>
                </a:cxn>
                <a:cxn ang="0">
                  <a:pos x="5" y="335"/>
                </a:cxn>
                <a:cxn ang="0">
                  <a:pos x="10" y="325"/>
                </a:cxn>
                <a:cxn ang="0">
                  <a:pos x="21" y="319"/>
                </a:cxn>
                <a:cxn ang="0">
                  <a:pos x="31" y="319"/>
                </a:cxn>
                <a:cxn ang="0">
                  <a:pos x="42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1002" y="0"/>
                </a:cxn>
                <a:cxn ang="0">
                  <a:pos x="1018" y="0"/>
                </a:cxn>
                <a:cxn ang="0">
                  <a:pos x="1028" y="0"/>
                </a:cxn>
                <a:cxn ang="0">
                  <a:pos x="1039" y="6"/>
                </a:cxn>
                <a:cxn ang="0">
                  <a:pos x="1049" y="11"/>
                </a:cxn>
                <a:cxn ang="0">
                  <a:pos x="1055" y="22"/>
                </a:cxn>
                <a:cxn ang="0">
                  <a:pos x="1055" y="33"/>
                </a:cxn>
                <a:cxn ang="0">
                  <a:pos x="1055" y="49"/>
                </a:cxn>
                <a:cxn ang="0">
                  <a:pos x="1049" y="54"/>
                </a:cxn>
                <a:cxn ang="0">
                  <a:pos x="1039" y="60"/>
                </a:cxn>
                <a:cxn ang="0">
                  <a:pos x="1028" y="65"/>
                </a:cxn>
                <a:cxn ang="0">
                  <a:pos x="1012" y="65"/>
                </a:cxn>
                <a:cxn ang="0">
                  <a:pos x="1002" y="65"/>
                </a:cxn>
                <a:cxn ang="0">
                  <a:pos x="52" y="65"/>
                </a:cxn>
                <a:cxn ang="0">
                  <a:pos x="42" y="65"/>
                </a:cxn>
                <a:cxn ang="0">
                  <a:pos x="31" y="65"/>
                </a:cxn>
                <a:cxn ang="0">
                  <a:pos x="21" y="60"/>
                </a:cxn>
                <a:cxn ang="0">
                  <a:pos x="10" y="54"/>
                </a:cxn>
                <a:cxn ang="0">
                  <a:pos x="5" y="49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0" y="11"/>
                </a:cxn>
                <a:cxn ang="0">
                  <a:pos x="21" y="6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</a:cxnLst>
              <a:rect l="0" t="0" r="r" b="b"/>
              <a:pathLst>
                <a:path w="1055" h="379">
                  <a:moveTo>
                    <a:pt x="52" y="314"/>
                  </a:moveTo>
                  <a:lnTo>
                    <a:pt x="1002" y="314"/>
                  </a:lnTo>
                  <a:lnTo>
                    <a:pt x="1012" y="314"/>
                  </a:lnTo>
                  <a:lnTo>
                    <a:pt x="1028" y="319"/>
                  </a:lnTo>
                  <a:lnTo>
                    <a:pt x="1039" y="319"/>
                  </a:lnTo>
                  <a:lnTo>
                    <a:pt x="1049" y="325"/>
                  </a:lnTo>
                  <a:lnTo>
                    <a:pt x="1055" y="335"/>
                  </a:lnTo>
                  <a:lnTo>
                    <a:pt x="1055" y="352"/>
                  </a:lnTo>
                  <a:lnTo>
                    <a:pt x="1055" y="362"/>
                  </a:lnTo>
                  <a:lnTo>
                    <a:pt x="1049" y="373"/>
                  </a:lnTo>
                  <a:lnTo>
                    <a:pt x="1039" y="379"/>
                  </a:lnTo>
                  <a:lnTo>
                    <a:pt x="1028" y="379"/>
                  </a:lnTo>
                  <a:lnTo>
                    <a:pt x="1018" y="379"/>
                  </a:lnTo>
                  <a:lnTo>
                    <a:pt x="1002" y="379"/>
                  </a:lnTo>
                  <a:lnTo>
                    <a:pt x="52" y="379"/>
                  </a:lnTo>
                  <a:lnTo>
                    <a:pt x="42" y="379"/>
                  </a:lnTo>
                  <a:lnTo>
                    <a:pt x="31" y="379"/>
                  </a:lnTo>
                  <a:lnTo>
                    <a:pt x="21" y="379"/>
                  </a:lnTo>
                  <a:lnTo>
                    <a:pt x="10" y="373"/>
                  </a:lnTo>
                  <a:lnTo>
                    <a:pt x="5" y="362"/>
                  </a:lnTo>
                  <a:lnTo>
                    <a:pt x="0" y="352"/>
                  </a:lnTo>
                  <a:lnTo>
                    <a:pt x="5" y="335"/>
                  </a:lnTo>
                  <a:lnTo>
                    <a:pt x="10" y="325"/>
                  </a:lnTo>
                  <a:lnTo>
                    <a:pt x="21" y="319"/>
                  </a:lnTo>
                  <a:lnTo>
                    <a:pt x="31" y="319"/>
                  </a:lnTo>
                  <a:lnTo>
                    <a:pt x="42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1002" y="0"/>
                  </a:lnTo>
                  <a:lnTo>
                    <a:pt x="1018" y="0"/>
                  </a:lnTo>
                  <a:lnTo>
                    <a:pt x="1028" y="0"/>
                  </a:lnTo>
                  <a:lnTo>
                    <a:pt x="1039" y="6"/>
                  </a:lnTo>
                  <a:lnTo>
                    <a:pt x="1049" y="11"/>
                  </a:lnTo>
                  <a:lnTo>
                    <a:pt x="1055" y="22"/>
                  </a:lnTo>
                  <a:lnTo>
                    <a:pt x="1055" y="33"/>
                  </a:lnTo>
                  <a:lnTo>
                    <a:pt x="1055" y="49"/>
                  </a:lnTo>
                  <a:lnTo>
                    <a:pt x="1049" y="54"/>
                  </a:lnTo>
                  <a:lnTo>
                    <a:pt x="1039" y="60"/>
                  </a:lnTo>
                  <a:lnTo>
                    <a:pt x="1028" y="65"/>
                  </a:lnTo>
                  <a:lnTo>
                    <a:pt x="1012" y="65"/>
                  </a:lnTo>
                  <a:lnTo>
                    <a:pt x="1002" y="65"/>
                  </a:lnTo>
                  <a:lnTo>
                    <a:pt x="52" y="65"/>
                  </a:lnTo>
                  <a:lnTo>
                    <a:pt x="42" y="65"/>
                  </a:lnTo>
                  <a:lnTo>
                    <a:pt x="31" y="65"/>
                  </a:lnTo>
                  <a:lnTo>
                    <a:pt x="21" y="60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0" y="33"/>
                  </a:lnTo>
                  <a:lnTo>
                    <a:pt x="5" y="22"/>
                  </a:lnTo>
                  <a:lnTo>
                    <a:pt x="10" y="11"/>
                  </a:lnTo>
                  <a:lnTo>
                    <a:pt x="21" y="6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231" y="3853"/>
              <a:ext cx="1335" cy="1108"/>
            </a:xfrm>
            <a:custGeom>
              <a:avLst/>
              <a:gdLst/>
              <a:ahLst/>
              <a:cxnLst>
                <a:cxn ang="0">
                  <a:pos x="390" y="5"/>
                </a:cxn>
                <a:cxn ang="0">
                  <a:pos x="538" y="5"/>
                </a:cxn>
                <a:cxn ang="0">
                  <a:pos x="696" y="0"/>
                </a:cxn>
                <a:cxn ang="0">
                  <a:pos x="712" y="5"/>
                </a:cxn>
                <a:cxn ang="0">
                  <a:pos x="717" y="32"/>
                </a:cxn>
                <a:cxn ang="0">
                  <a:pos x="686" y="48"/>
                </a:cxn>
                <a:cxn ang="0">
                  <a:pos x="575" y="59"/>
                </a:cxn>
                <a:cxn ang="0">
                  <a:pos x="533" y="124"/>
                </a:cxn>
                <a:cxn ang="0">
                  <a:pos x="1018" y="113"/>
                </a:cxn>
                <a:cxn ang="0">
                  <a:pos x="1023" y="86"/>
                </a:cxn>
                <a:cxn ang="0">
                  <a:pos x="1018" y="65"/>
                </a:cxn>
                <a:cxn ang="0">
                  <a:pos x="981" y="54"/>
                </a:cxn>
                <a:cxn ang="0">
                  <a:pos x="934" y="48"/>
                </a:cxn>
                <a:cxn ang="0">
                  <a:pos x="902" y="48"/>
                </a:cxn>
                <a:cxn ang="0">
                  <a:pos x="876" y="38"/>
                </a:cxn>
                <a:cxn ang="0">
                  <a:pos x="881" y="11"/>
                </a:cxn>
                <a:cxn ang="0">
                  <a:pos x="897" y="0"/>
                </a:cxn>
                <a:cxn ang="0">
                  <a:pos x="1008" y="5"/>
                </a:cxn>
                <a:cxn ang="0">
                  <a:pos x="1155" y="5"/>
                </a:cxn>
                <a:cxn ang="0">
                  <a:pos x="1313" y="0"/>
                </a:cxn>
                <a:cxn ang="0">
                  <a:pos x="1329" y="5"/>
                </a:cxn>
                <a:cxn ang="0">
                  <a:pos x="1335" y="32"/>
                </a:cxn>
                <a:cxn ang="0">
                  <a:pos x="1303" y="48"/>
                </a:cxn>
                <a:cxn ang="0">
                  <a:pos x="1192" y="59"/>
                </a:cxn>
                <a:cxn ang="0">
                  <a:pos x="1150" y="124"/>
                </a:cxn>
                <a:cxn ang="0">
                  <a:pos x="934" y="1016"/>
                </a:cxn>
                <a:cxn ang="0">
                  <a:pos x="960" y="1054"/>
                </a:cxn>
                <a:cxn ang="0">
                  <a:pos x="1050" y="1059"/>
                </a:cxn>
                <a:cxn ang="0">
                  <a:pos x="1076" y="1070"/>
                </a:cxn>
                <a:cxn ang="0">
                  <a:pos x="1071" y="1102"/>
                </a:cxn>
                <a:cxn ang="0">
                  <a:pos x="1050" y="1108"/>
                </a:cxn>
                <a:cxn ang="0">
                  <a:pos x="839" y="1108"/>
                </a:cxn>
                <a:cxn ang="0">
                  <a:pos x="638" y="1108"/>
                </a:cxn>
                <a:cxn ang="0">
                  <a:pos x="622" y="1108"/>
                </a:cxn>
                <a:cxn ang="0">
                  <a:pos x="617" y="1081"/>
                </a:cxn>
                <a:cxn ang="0">
                  <a:pos x="633" y="1059"/>
                </a:cxn>
                <a:cxn ang="0">
                  <a:pos x="717" y="1059"/>
                </a:cxn>
                <a:cxn ang="0">
                  <a:pos x="802" y="1005"/>
                </a:cxn>
                <a:cxn ang="0">
                  <a:pos x="844" y="827"/>
                </a:cxn>
                <a:cxn ang="0">
                  <a:pos x="422" y="557"/>
                </a:cxn>
                <a:cxn ang="0">
                  <a:pos x="311" y="1021"/>
                </a:cxn>
                <a:cxn ang="0">
                  <a:pos x="343" y="1054"/>
                </a:cxn>
                <a:cxn ang="0">
                  <a:pos x="433" y="1059"/>
                </a:cxn>
                <a:cxn ang="0">
                  <a:pos x="459" y="1070"/>
                </a:cxn>
                <a:cxn ang="0">
                  <a:pos x="454" y="1102"/>
                </a:cxn>
                <a:cxn ang="0">
                  <a:pos x="433" y="1108"/>
                </a:cxn>
                <a:cxn ang="0">
                  <a:pos x="222" y="1108"/>
                </a:cxn>
                <a:cxn ang="0">
                  <a:pos x="63" y="1108"/>
                </a:cxn>
                <a:cxn ang="0">
                  <a:pos x="11" y="1108"/>
                </a:cxn>
                <a:cxn ang="0">
                  <a:pos x="0" y="1092"/>
                </a:cxn>
                <a:cxn ang="0">
                  <a:pos x="11" y="1065"/>
                </a:cxn>
                <a:cxn ang="0">
                  <a:pos x="42" y="1059"/>
                </a:cxn>
                <a:cxn ang="0">
                  <a:pos x="164" y="1038"/>
                </a:cxn>
                <a:cxn ang="0">
                  <a:pos x="396" y="113"/>
                </a:cxn>
                <a:cxn ang="0">
                  <a:pos x="406" y="86"/>
                </a:cxn>
                <a:cxn ang="0">
                  <a:pos x="401" y="65"/>
                </a:cxn>
                <a:cxn ang="0">
                  <a:pos x="364" y="54"/>
                </a:cxn>
                <a:cxn ang="0">
                  <a:pos x="311" y="48"/>
                </a:cxn>
                <a:cxn ang="0">
                  <a:pos x="274" y="48"/>
                </a:cxn>
                <a:cxn ang="0">
                  <a:pos x="259" y="32"/>
                </a:cxn>
                <a:cxn ang="0">
                  <a:pos x="269" y="5"/>
                </a:cxn>
                <a:cxn ang="0">
                  <a:pos x="290" y="0"/>
                </a:cxn>
              </a:cxnLst>
              <a:rect l="0" t="0" r="r" b="b"/>
              <a:pathLst>
                <a:path w="1335" h="1108">
                  <a:moveTo>
                    <a:pt x="290" y="0"/>
                  </a:moveTo>
                  <a:lnTo>
                    <a:pt x="332" y="0"/>
                  </a:lnTo>
                  <a:lnTo>
                    <a:pt x="390" y="5"/>
                  </a:lnTo>
                  <a:lnTo>
                    <a:pt x="448" y="5"/>
                  </a:lnTo>
                  <a:lnTo>
                    <a:pt x="491" y="5"/>
                  </a:lnTo>
                  <a:lnTo>
                    <a:pt x="538" y="5"/>
                  </a:lnTo>
                  <a:lnTo>
                    <a:pt x="596" y="5"/>
                  </a:lnTo>
                  <a:lnTo>
                    <a:pt x="654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7" y="0"/>
                  </a:lnTo>
                  <a:lnTo>
                    <a:pt x="712" y="5"/>
                  </a:lnTo>
                  <a:lnTo>
                    <a:pt x="717" y="11"/>
                  </a:lnTo>
                  <a:lnTo>
                    <a:pt x="717" y="16"/>
                  </a:lnTo>
                  <a:lnTo>
                    <a:pt x="717" y="32"/>
                  </a:lnTo>
                  <a:lnTo>
                    <a:pt x="712" y="43"/>
                  </a:lnTo>
                  <a:lnTo>
                    <a:pt x="702" y="48"/>
                  </a:lnTo>
                  <a:lnTo>
                    <a:pt x="686" y="48"/>
                  </a:lnTo>
                  <a:lnTo>
                    <a:pt x="665" y="48"/>
                  </a:lnTo>
                  <a:lnTo>
                    <a:pt x="607" y="54"/>
                  </a:lnTo>
                  <a:lnTo>
                    <a:pt x="575" y="59"/>
                  </a:lnTo>
                  <a:lnTo>
                    <a:pt x="554" y="75"/>
                  </a:lnTo>
                  <a:lnTo>
                    <a:pt x="538" y="97"/>
                  </a:lnTo>
                  <a:lnTo>
                    <a:pt x="533" y="124"/>
                  </a:lnTo>
                  <a:lnTo>
                    <a:pt x="438" y="508"/>
                  </a:lnTo>
                  <a:lnTo>
                    <a:pt x="923" y="508"/>
                  </a:lnTo>
                  <a:lnTo>
                    <a:pt x="1018" y="113"/>
                  </a:lnTo>
                  <a:lnTo>
                    <a:pt x="1018" y="97"/>
                  </a:lnTo>
                  <a:lnTo>
                    <a:pt x="1023" y="92"/>
                  </a:lnTo>
                  <a:lnTo>
                    <a:pt x="1023" y="86"/>
                  </a:lnTo>
                  <a:lnTo>
                    <a:pt x="1023" y="81"/>
                  </a:lnTo>
                  <a:lnTo>
                    <a:pt x="1023" y="70"/>
                  </a:lnTo>
                  <a:lnTo>
                    <a:pt x="1018" y="65"/>
                  </a:lnTo>
                  <a:lnTo>
                    <a:pt x="1008" y="59"/>
                  </a:lnTo>
                  <a:lnTo>
                    <a:pt x="997" y="54"/>
                  </a:lnTo>
                  <a:lnTo>
                    <a:pt x="981" y="54"/>
                  </a:lnTo>
                  <a:lnTo>
                    <a:pt x="965" y="54"/>
                  </a:lnTo>
                  <a:lnTo>
                    <a:pt x="949" y="48"/>
                  </a:lnTo>
                  <a:lnTo>
                    <a:pt x="934" y="48"/>
                  </a:lnTo>
                  <a:lnTo>
                    <a:pt x="923" y="48"/>
                  </a:lnTo>
                  <a:lnTo>
                    <a:pt x="918" y="48"/>
                  </a:lnTo>
                  <a:lnTo>
                    <a:pt x="902" y="48"/>
                  </a:lnTo>
                  <a:lnTo>
                    <a:pt x="891" y="48"/>
                  </a:lnTo>
                  <a:lnTo>
                    <a:pt x="881" y="43"/>
                  </a:lnTo>
                  <a:lnTo>
                    <a:pt x="876" y="38"/>
                  </a:lnTo>
                  <a:lnTo>
                    <a:pt x="876" y="32"/>
                  </a:lnTo>
                  <a:lnTo>
                    <a:pt x="876" y="16"/>
                  </a:lnTo>
                  <a:lnTo>
                    <a:pt x="881" y="11"/>
                  </a:lnTo>
                  <a:lnTo>
                    <a:pt x="886" y="5"/>
                  </a:lnTo>
                  <a:lnTo>
                    <a:pt x="891" y="0"/>
                  </a:lnTo>
                  <a:lnTo>
                    <a:pt x="897" y="0"/>
                  </a:lnTo>
                  <a:lnTo>
                    <a:pt x="907" y="0"/>
                  </a:lnTo>
                  <a:lnTo>
                    <a:pt x="949" y="0"/>
                  </a:lnTo>
                  <a:lnTo>
                    <a:pt x="1008" y="5"/>
                  </a:lnTo>
                  <a:lnTo>
                    <a:pt x="1066" y="5"/>
                  </a:lnTo>
                  <a:lnTo>
                    <a:pt x="1113" y="5"/>
                  </a:lnTo>
                  <a:lnTo>
                    <a:pt x="1155" y="5"/>
                  </a:lnTo>
                  <a:lnTo>
                    <a:pt x="1213" y="5"/>
                  </a:lnTo>
                  <a:lnTo>
                    <a:pt x="1271" y="0"/>
                  </a:lnTo>
                  <a:lnTo>
                    <a:pt x="1313" y="0"/>
                  </a:lnTo>
                  <a:lnTo>
                    <a:pt x="1319" y="0"/>
                  </a:lnTo>
                  <a:lnTo>
                    <a:pt x="1324" y="0"/>
                  </a:lnTo>
                  <a:lnTo>
                    <a:pt x="1329" y="5"/>
                  </a:lnTo>
                  <a:lnTo>
                    <a:pt x="1335" y="11"/>
                  </a:lnTo>
                  <a:lnTo>
                    <a:pt x="1335" y="16"/>
                  </a:lnTo>
                  <a:lnTo>
                    <a:pt x="1335" y="32"/>
                  </a:lnTo>
                  <a:lnTo>
                    <a:pt x="1329" y="43"/>
                  </a:lnTo>
                  <a:lnTo>
                    <a:pt x="1319" y="48"/>
                  </a:lnTo>
                  <a:lnTo>
                    <a:pt x="1303" y="48"/>
                  </a:lnTo>
                  <a:lnTo>
                    <a:pt x="1282" y="48"/>
                  </a:lnTo>
                  <a:lnTo>
                    <a:pt x="1224" y="54"/>
                  </a:lnTo>
                  <a:lnTo>
                    <a:pt x="1192" y="59"/>
                  </a:lnTo>
                  <a:lnTo>
                    <a:pt x="1171" y="75"/>
                  </a:lnTo>
                  <a:lnTo>
                    <a:pt x="1155" y="97"/>
                  </a:lnTo>
                  <a:lnTo>
                    <a:pt x="1150" y="124"/>
                  </a:lnTo>
                  <a:lnTo>
                    <a:pt x="1150" y="124"/>
                  </a:lnTo>
                  <a:lnTo>
                    <a:pt x="934" y="1005"/>
                  </a:lnTo>
                  <a:lnTo>
                    <a:pt x="934" y="1016"/>
                  </a:lnTo>
                  <a:lnTo>
                    <a:pt x="928" y="1032"/>
                  </a:lnTo>
                  <a:lnTo>
                    <a:pt x="939" y="1048"/>
                  </a:lnTo>
                  <a:lnTo>
                    <a:pt x="960" y="1054"/>
                  </a:lnTo>
                  <a:lnTo>
                    <a:pt x="992" y="1059"/>
                  </a:lnTo>
                  <a:lnTo>
                    <a:pt x="1034" y="1059"/>
                  </a:lnTo>
                  <a:lnTo>
                    <a:pt x="1050" y="1059"/>
                  </a:lnTo>
                  <a:lnTo>
                    <a:pt x="1060" y="1059"/>
                  </a:lnTo>
                  <a:lnTo>
                    <a:pt x="1071" y="1065"/>
                  </a:lnTo>
                  <a:lnTo>
                    <a:pt x="1076" y="1070"/>
                  </a:lnTo>
                  <a:lnTo>
                    <a:pt x="1076" y="1075"/>
                  </a:lnTo>
                  <a:lnTo>
                    <a:pt x="1076" y="1092"/>
                  </a:lnTo>
                  <a:lnTo>
                    <a:pt x="1071" y="1102"/>
                  </a:lnTo>
                  <a:lnTo>
                    <a:pt x="1066" y="1108"/>
                  </a:lnTo>
                  <a:lnTo>
                    <a:pt x="1060" y="1108"/>
                  </a:lnTo>
                  <a:lnTo>
                    <a:pt x="1050" y="1108"/>
                  </a:lnTo>
                  <a:lnTo>
                    <a:pt x="1044" y="1108"/>
                  </a:lnTo>
                  <a:lnTo>
                    <a:pt x="944" y="1108"/>
                  </a:lnTo>
                  <a:lnTo>
                    <a:pt x="839" y="1108"/>
                  </a:lnTo>
                  <a:lnTo>
                    <a:pt x="797" y="1108"/>
                  </a:lnTo>
                  <a:lnTo>
                    <a:pt x="680" y="1108"/>
                  </a:lnTo>
                  <a:lnTo>
                    <a:pt x="638" y="1108"/>
                  </a:lnTo>
                  <a:lnTo>
                    <a:pt x="633" y="1108"/>
                  </a:lnTo>
                  <a:lnTo>
                    <a:pt x="628" y="1108"/>
                  </a:lnTo>
                  <a:lnTo>
                    <a:pt x="622" y="1108"/>
                  </a:lnTo>
                  <a:lnTo>
                    <a:pt x="617" y="1102"/>
                  </a:lnTo>
                  <a:lnTo>
                    <a:pt x="617" y="1092"/>
                  </a:lnTo>
                  <a:lnTo>
                    <a:pt x="617" y="1081"/>
                  </a:lnTo>
                  <a:lnTo>
                    <a:pt x="622" y="1070"/>
                  </a:lnTo>
                  <a:lnTo>
                    <a:pt x="628" y="1065"/>
                  </a:lnTo>
                  <a:lnTo>
                    <a:pt x="633" y="1059"/>
                  </a:lnTo>
                  <a:lnTo>
                    <a:pt x="644" y="1059"/>
                  </a:lnTo>
                  <a:lnTo>
                    <a:pt x="654" y="1059"/>
                  </a:lnTo>
                  <a:lnTo>
                    <a:pt x="717" y="1059"/>
                  </a:lnTo>
                  <a:lnTo>
                    <a:pt x="760" y="1054"/>
                  </a:lnTo>
                  <a:lnTo>
                    <a:pt x="786" y="1038"/>
                  </a:lnTo>
                  <a:lnTo>
                    <a:pt x="802" y="1005"/>
                  </a:lnTo>
                  <a:lnTo>
                    <a:pt x="807" y="978"/>
                  </a:lnTo>
                  <a:lnTo>
                    <a:pt x="823" y="913"/>
                  </a:lnTo>
                  <a:lnTo>
                    <a:pt x="844" y="827"/>
                  </a:lnTo>
                  <a:lnTo>
                    <a:pt x="870" y="708"/>
                  </a:lnTo>
                  <a:lnTo>
                    <a:pt x="907" y="557"/>
                  </a:lnTo>
                  <a:lnTo>
                    <a:pt x="422" y="557"/>
                  </a:lnTo>
                  <a:lnTo>
                    <a:pt x="317" y="1005"/>
                  </a:lnTo>
                  <a:lnTo>
                    <a:pt x="317" y="1011"/>
                  </a:lnTo>
                  <a:lnTo>
                    <a:pt x="311" y="1021"/>
                  </a:lnTo>
                  <a:lnTo>
                    <a:pt x="311" y="1032"/>
                  </a:lnTo>
                  <a:lnTo>
                    <a:pt x="317" y="1048"/>
                  </a:lnTo>
                  <a:lnTo>
                    <a:pt x="343" y="1054"/>
                  </a:lnTo>
                  <a:lnTo>
                    <a:pt x="375" y="1059"/>
                  </a:lnTo>
                  <a:lnTo>
                    <a:pt x="417" y="1059"/>
                  </a:lnTo>
                  <a:lnTo>
                    <a:pt x="433" y="1059"/>
                  </a:lnTo>
                  <a:lnTo>
                    <a:pt x="443" y="1059"/>
                  </a:lnTo>
                  <a:lnTo>
                    <a:pt x="454" y="1065"/>
                  </a:lnTo>
                  <a:lnTo>
                    <a:pt x="459" y="1070"/>
                  </a:lnTo>
                  <a:lnTo>
                    <a:pt x="459" y="1075"/>
                  </a:lnTo>
                  <a:lnTo>
                    <a:pt x="459" y="1092"/>
                  </a:lnTo>
                  <a:lnTo>
                    <a:pt x="454" y="1102"/>
                  </a:lnTo>
                  <a:lnTo>
                    <a:pt x="448" y="1108"/>
                  </a:lnTo>
                  <a:lnTo>
                    <a:pt x="443" y="1108"/>
                  </a:lnTo>
                  <a:lnTo>
                    <a:pt x="433" y="1108"/>
                  </a:lnTo>
                  <a:lnTo>
                    <a:pt x="427" y="1108"/>
                  </a:lnTo>
                  <a:lnTo>
                    <a:pt x="322" y="1108"/>
                  </a:lnTo>
                  <a:lnTo>
                    <a:pt x="222" y="1108"/>
                  </a:lnTo>
                  <a:lnTo>
                    <a:pt x="179" y="1108"/>
                  </a:lnTo>
                  <a:lnTo>
                    <a:pt x="121" y="1108"/>
                  </a:lnTo>
                  <a:lnTo>
                    <a:pt x="63" y="1108"/>
                  </a:lnTo>
                  <a:lnTo>
                    <a:pt x="21" y="1108"/>
                  </a:lnTo>
                  <a:lnTo>
                    <a:pt x="16" y="1108"/>
                  </a:lnTo>
                  <a:lnTo>
                    <a:pt x="11" y="1108"/>
                  </a:lnTo>
                  <a:lnTo>
                    <a:pt x="5" y="1108"/>
                  </a:lnTo>
                  <a:lnTo>
                    <a:pt x="0" y="1102"/>
                  </a:lnTo>
                  <a:lnTo>
                    <a:pt x="0" y="1092"/>
                  </a:lnTo>
                  <a:lnTo>
                    <a:pt x="0" y="1081"/>
                  </a:lnTo>
                  <a:lnTo>
                    <a:pt x="5" y="1070"/>
                  </a:lnTo>
                  <a:lnTo>
                    <a:pt x="11" y="1065"/>
                  </a:lnTo>
                  <a:lnTo>
                    <a:pt x="16" y="1059"/>
                  </a:lnTo>
                  <a:lnTo>
                    <a:pt x="26" y="1059"/>
                  </a:lnTo>
                  <a:lnTo>
                    <a:pt x="42" y="1059"/>
                  </a:lnTo>
                  <a:lnTo>
                    <a:pt x="100" y="1059"/>
                  </a:lnTo>
                  <a:lnTo>
                    <a:pt x="143" y="1048"/>
                  </a:lnTo>
                  <a:lnTo>
                    <a:pt x="164" y="1038"/>
                  </a:lnTo>
                  <a:lnTo>
                    <a:pt x="179" y="1016"/>
                  </a:lnTo>
                  <a:lnTo>
                    <a:pt x="185" y="984"/>
                  </a:lnTo>
                  <a:lnTo>
                    <a:pt x="396" y="113"/>
                  </a:lnTo>
                  <a:lnTo>
                    <a:pt x="401" y="97"/>
                  </a:lnTo>
                  <a:lnTo>
                    <a:pt x="406" y="92"/>
                  </a:lnTo>
                  <a:lnTo>
                    <a:pt x="406" y="86"/>
                  </a:lnTo>
                  <a:lnTo>
                    <a:pt x="406" y="81"/>
                  </a:lnTo>
                  <a:lnTo>
                    <a:pt x="406" y="70"/>
                  </a:lnTo>
                  <a:lnTo>
                    <a:pt x="401" y="65"/>
                  </a:lnTo>
                  <a:lnTo>
                    <a:pt x="390" y="59"/>
                  </a:lnTo>
                  <a:lnTo>
                    <a:pt x="380" y="54"/>
                  </a:lnTo>
                  <a:lnTo>
                    <a:pt x="364" y="54"/>
                  </a:lnTo>
                  <a:lnTo>
                    <a:pt x="343" y="54"/>
                  </a:lnTo>
                  <a:lnTo>
                    <a:pt x="322" y="48"/>
                  </a:lnTo>
                  <a:lnTo>
                    <a:pt x="311" y="48"/>
                  </a:lnTo>
                  <a:lnTo>
                    <a:pt x="301" y="48"/>
                  </a:lnTo>
                  <a:lnTo>
                    <a:pt x="285" y="48"/>
                  </a:lnTo>
                  <a:lnTo>
                    <a:pt x="274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32"/>
                  </a:lnTo>
                  <a:lnTo>
                    <a:pt x="259" y="16"/>
                  </a:lnTo>
                  <a:lnTo>
                    <a:pt x="264" y="11"/>
                  </a:lnTo>
                  <a:lnTo>
                    <a:pt x="269" y="5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613" y="4437"/>
              <a:ext cx="406" cy="762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37" y="0"/>
                </a:cxn>
                <a:cxn ang="0">
                  <a:pos x="243" y="0"/>
                </a:cxn>
                <a:cxn ang="0">
                  <a:pos x="253" y="5"/>
                </a:cxn>
                <a:cxn ang="0">
                  <a:pos x="253" y="16"/>
                </a:cxn>
                <a:cxn ang="0">
                  <a:pos x="253" y="32"/>
                </a:cxn>
                <a:cxn ang="0">
                  <a:pos x="253" y="664"/>
                </a:cxn>
                <a:cxn ang="0">
                  <a:pos x="253" y="686"/>
                </a:cxn>
                <a:cxn ang="0">
                  <a:pos x="258" y="702"/>
                </a:cxn>
                <a:cxn ang="0">
                  <a:pos x="280" y="713"/>
                </a:cxn>
                <a:cxn ang="0">
                  <a:pos x="311" y="718"/>
                </a:cxn>
                <a:cxn ang="0">
                  <a:pos x="364" y="718"/>
                </a:cxn>
                <a:cxn ang="0">
                  <a:pos x="406" y="718"/>
                </a:cxn>
                <a:cxn ang="0">
                  <a:pos x="406" y="762"/>
                </a:cxn>
                <a:cxn ang="0">
                  <a:pos x="380" y="762"/>
                </a:cxn>
                <a:cxn ang="0">
                  <a:pos x="338" y="762"/>
                </a:cxn>
                <a:cxn ang="0">
                  <a:pos x="285" y="756"/>
                </a:cxn>
                <a:cxn ang="0">
                  <a:pos x="237" y="756"/>
                </a:cxn>
                <a:cxn ang="0">
                  <a:pos x="206" y="756"/>
                </a:cxn>
                <a:cxn ang="0">
                  <a:pos x="174" y="756"/>
                </a:cxn>
                <a:cxn ang="0">
                  <a:pos x="127" y="756"/>
                </a:cxn>
                <a:cxn ang="0">
                  <a:pos x="74" y="762"/>
                </a:cxn>
                <a:cxn ang="0">
                  <a:pos x="32" y="762"/>
                </a:cxn>
                <a:cxn ang="0">
                  <a:pos x="5" y="762"/>
                </a:cxn>
                <a:cxn ang="0">
                  <a:pos x="5" y="718"/>
                </a:cxn>
                <a:cxn ang="0">
                  <a:pos x="47" y="718"/>
                </a:cxn>
                <a:cxn ang="0">
                  <a:pos x="105" y="718"/>
                </a:cxn>
                <a:cxn ang="0">
                  <a:pos x="137" y="713"/>
                </a:cxn>
                <a:cxn ang="0">
                  <a:pos x="153" y="702"/>
                </a:cxn>
                <a:cxn ang="0">
                  <a:pos x="158" y="686"/>
                </a:cxn>
                <a:cxn ang="0">
                  <a:pos x="163" y="664"/>
                </a:cxn>
                <a:cxn ang="0">
                  <a:pos x="163" y="81"/>
                </a:cxn>
                <a:cxn ang="0">
                  <a:pos x="100" y="102"/>
                </a:cxn>
                <a:cxn ang="0">
                  <a:pos x="42" y="113"/>
                </a:cxn>
                <a:cxn ang="0">
                  <a:pos x="0" y="113"/>
                </a:cxn>
                <a:cxn ang="0">
                  <a:pos x="0" y="70"/>
                </a:cxn>
                <a:cxn ang="0">
                  <a:pos x="42" y="70"/>
                </a:cxn>
                <a:cxn ang="0">
                  <a:pos x="100" y="64"/>
                </a:cxn>
                <a:cxn ang="0">
                  <a:pos x="163" y="37"/>
                </a:cxn>
                <a:cxn ang="0">
                  <a:pos x="216" y="0"/>
                </a:cxn>
              </a:cxnLst>
              <a:rect l="0" t="0" r="r" b="b"/>
              <a:pathLst>
                <a:path w="406" h="762">
                  <a:moveTo>
                    <a:pt x="216" y="0"/>
                  </a:moveTo>
                  <a:lnTo>
                    <a:pt x="237" y="0"/>
                  </a:lnTo>
                  <a:lnTo>
                    <a:pt x="243" y="0"/>
                  </a:lnTo>
                  <a:lnTo>
                    <a:pt x="253" y="5"/>
                  </a:lnTo>
                  <a:lnTo>
                    <a:pt x="253" y="16"/>
                  </a:lnTo>
                  <a:lnTo>
                    <a:pt x="253" y="32"/>
                  </a:lnTo>
                  <a:lnTo>
                    <a:pt x="253" y="664"/>
                  </a:lnTo>
                  <a:lnTo>
                    <a:pt x="253" y="686"/>
                  </a:lnTo>
                  <a:lnTo>
                    <a:pt x="258" y="702"/>
                  </a:lnTo>
                  <a:lnTo>
                    <a:pt x="280" y="713"/>
                  </a:lnTo>
                  <a:lnTo>
                    <a:pt x="311" y="718"/>
                  </a:lnTo>
                  <a:lnTo>
                    <a:pt x="364" y="718"/>
                  </a:lnTo>
                  <a:lnTo>
                    <a:pt x="406" y="718"/>
                  </a:lnTo>
                  <a:lnTo>
                    <a:pt x="406" y="762"/>
                  </a:lnTo>
                  <a:lnTo>
                    <a:pt x="380" y="762"/>
                  </a:lnTo>
                  <a:lnTo>
                    <a:pt x="338" y="762"/>
                  </a:lnTo>
                  <a:lnTo>
                    <a:pt x="285" y="756"/>
                  </a:lnTo>
                  <a:lnTo>
                    <a:pt x="237" y="756"/>
                  </a:lnTo>
                  <a:lnTo>
                    <a:pt x="206" y="756"/>
                  </a:lnTo>
                  <a:lnTo>
                    <a:pt x="174" y="756"/>
                  </a:lnTo>
                  <a:lnTo>
                    <a:pt x="127" y="756"/>
                  </a:lnTo>
                  <a:lnTo>
                    <a:pt x="74" y="762"/>
                  </a:lnTo>
                  <a:lnTo>
                    <a:pt x="32" y="762"/>
                  </a:lnTo>
                  <a:lnTo>
                    <a:pt x="5" y="762"/>
                  </a:lnTo>
                  <a:lnTo>
                    <a:pt x="5" y="718"/>
                  </a:lnTo>
                  <a:lnTo>
                    <a:pt x="47" y="718"/>
                  </a:lnTo>
                  <a:lnTo>
                    <a:pt x="105" y="718"/>
                  </a:lnTo>
                  <a:lnTo>
                    <a:pt x="137" y="713"/>
                  </a:lnTo>
                  <a:lnTo>
                    <a:pt x="153" y="702"/>
                  </a:lnTo>
                  <a:lnTo>
                    <a:pt x="158" y="686"/>
                  </a:lnTo>
                  <a:lnTo>
                    <a:pt x="163" y="664"/>
                  </a:lnTo>
                  <a:lnTo>
                    <a:pt x="163" y="81"/>
                  </a:lnTo>
                  <a:lnTo>
                    <a:pt x="100" y="102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70"/>
                  </a:lnTo>
                  <a:lnTo>
                    <a:pt x="42" y="70"/>
                  </a:lnTo>
                  <a:lnTo>
                    <a:pt x="100" y="64"/>
                  </a:lnTo>
                  <a:lnTo>
                    <a:pt x="163" y="37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357" y="3745"/>
              <a:ext cx="369" cy="162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58" y="0"/>
                </a:cxn>
                <a:cxn ang="0">
                  <a:pos x="369" y="5"/>
                </a:cxn>
                <a:cxn ang="0">
                  <a:pos x="369" y="16"/>
                </a:cxn>
                <a:cxn ang="0">
                  <a:pos x="369" y="21"/>
                </a:cxn>
                <a:cxn ang="0">
                  <a:pos x="369" y="21"/>
                </a:cxn>
                <a:cxn ang="0">
                  <a:pos x="364" y="27"/>
                </a:cxn>
                <a:cxn ang="0">
                  <a:pos x="358" y="32"/>
                </a:cxn>
                <a:cxn ang="0">
                  <a:pos x="348" y="43"/>
                </a:cxn>
                <a:cxn ang="0">
                  <a:pos x="258" y="151"/>
                </a:cxn>
                <a:cxn ang="0">
                  <a:pos x="195" y="270"/>
                </a:cxn>
                <a:cxn ang="0">
                  <a:pos x="147" y="400"/>
                </a:cxn>
                <a:cxn ang="0">
                  <a:pos x="116" y="529"/>
                </a:cxn>
                <a:cxn ang="0">
                  <a:pos x="95" y="670"/>
                </a:cxn>
                <a:cxn ang="0">
                  <a:pos x="89" y="810"/>
                </a:cxn>
                <a:cxn ang="0">
                  <a:pos x="95" y="940"/>
                </a:cxn>
                <a:cxn ang="0">
                  <a:pos x="110" y="1075"/>
                </a:cxn>
                <a:cxn ang="0">
                  <a:pos x="142" y="1210"/>
                </a:cxn>
                <a:cxn ang="0">
                  <a:pos x="190" y="1340"/>
                </a:cxn>
                <a:cxn ang="0">
                  <a:pos x="253" y="1465"/>
                </a:cxn>
                <a:cxn ang="0">
                  <a:pos x="342" y="1573"/>
                </a:cxn>
                <a:cxn ang="0">
                  <a:pos x="353" y="1583"/>
                </a:cxn>
                <a:cxn ang="0">
                  <a:pos x="358" y="1594"/>
                </a:cxn>
                <a:cxn ang="0">
                  <a:pos x="364" y="1600"/>
                </a:cxn>
                <a:cxn ang="0">
                  <a:pos x="369" y="1605"/>
                </a:cxn>
                <a:cxn ang="0">
                  <a:pos x="369" y="1605"/>
                </a:cxn>
                <a:cxn ang="0">
                  <a:pos x="369" y="1610"/>
                </a:cxn>
                <a:cxn ang="0">
                  <a:pos x="369" y="1610"/>
                </a:cxn>
                <a:cxn ang="0">
                  <a:pos x="369" y="1616"/>
                </a:cxn>
                <a:cxn ang="0">
                  <a:pos x="358" y="1621"/>
                </a:cxn>
                <a:cxn ang="0">
                  <a:pos x="353" y="1627"/>
                </a:cxn>
                <a:cxn ang="0">
                  <a:pos x="332" y="1616"/>
                </a:cxn>
                <a:cxn ang="0">
                  <a:pos x="300" y="1589"/>
                </a:cxn>
                <a:cxn ang="0">
                  <a:pos x="258" y="1546"/>
                </a:cxn>
                <a:cxn ang="0">
                  <a:pos x="205" y="1486"/>
                </a:cxn>
                <a:cxn ang="0">
                  <a:pos x="153" y="1410"/>
                </a:cxn>
                <a:cxn ang="0">
                  <a:pos x="105" y="1319"/>
                </a:cxn>
                <a:cxn ang="0">
                  <a:pos x="52" y="1178"/>
                </a:cxn>
                <a:cxn ang="0">
                  <a:pos x="21" y="1043"/>
                </a:cxn>
                <a:cxn ang="0">
                  <a:pos x="5" y="919"/>
                </a:cxn>
                <a:cxn ang="0">
                  <a:pos x="0" y="810"/>
                </a:cxn>
                <a:cxn ang="0">
                  <a:pos x="5" y="702"/>
                </a:cxn>
                <a:cxn ang="0">
                  <a:pos x="21" y="578"/>
                </a:cxn>
                <a:cxn ang="0">
                  <a:pos x="52" y="448"/>
                </a:cxn>
                <a:cxn ang="0">
                  <a:pos x="100" y="313"/>
                </a:cxn>
                <a:cxn ang="0">
                  <a:pos x="147" y="221"/>
                </a:cxn>
                <a:cxn ang="0">
                  <a:pos x="205" y="140"/>
                </a:cxn>
                <a:cxn ang="0">
                  <a:pos x="253" y="81"/>
                </a:cxn>
                <a:cxn ang="0">
                  <a:pos x="300" y="37"/>
                </a:cxn>
                <a:cxn ang="0">
                  <a:pos x="332" y="10"/>
                </a:cxn>
                <a:cxn ang="0">
                  <a:pos x="353" y="0"/>
                </a:cxn>
              </a:cxnLst>
              <a:rect l="0" t="0" r="r" b="b"/>
              <a:pathLst>
                <a:path w="369" h="1627">
                  <a:moveTo>
                    <a:pt x="353" y="0"/>
                  </a:moveTo>
                  <a:lnTo>
                    <a:pt x="358" y="0"/>
                  </a:lnTo>
                  <a:lnTo>
                    <a:pt x="369" y="5"/>
                  </a:lnTo>
                  <a:lnTo>
                    <a:pt x="369" y="16"/>
                  </a:lnTo>
                  <a:lnTo>
                    <a:pt x="369" y="21"/>
                  </a:lnTo>
                  <a:lnTo>
                    <a:pt x="369" y="21"/>
                  </a:lnTo>
                  <a:lnTo>
                    <a:pt x="364" y="27"/>
                  </a:lnTo>
                  <a:lnTo>
                    <a:pt x="358" y="32"/>
                  </a:lnTo>
                  <a:lnTo>
                    <a:pt x="348" y="43"/>
                  </a:lnTo>
                  <a:lnTo>
                    <a:pt x="258" y="151"/>
                  </a:lnTo>
                  <a:lnTo>
                    <a:pt x="195" y="270"/>
                  </a:lnTo>
                  <a:lnTo>
                    <a:pt x="147" y="400"/>
                  </a:lnTo>
                  <a:lnTo>
                    <a:pt x="116" y="529"/>
                  </a:lnTo>
                  <a:lnTo>
                    <a:pt x="95" y="670"/>
                  </a:lnTo>
                  <a:lnTo>
                    <a:pt x="89" y="810"/>
                  </a:lnTo>
                  <a:lnTo>
                    <a:pt x="95" y="940"/>
                  </a:lnTo>
                  <a:lnTo>
                    <a:pt x="110" y="1075"/>
                  </a:lnTo>
                  <a:lnTo>
                    <a:pt x="142" y="1210"/>
                  </a:lnTo>
                  <a:lnTo>
                    <a:pt x="190" y="1340"/>
                  </a:lnTo>
                  <a:lnTo>
                    <a:pt x="253" y="1465"/>
                  </a:lnTo>
                  <a:lnTo>
                    <a:pt x="342" y="1573"/>
                  </a:lnTo>
                  <a:lnTo>
                    <a:pt x="353" y="1583"/>
                  </a:lnTo>
                  <a:lnTo>
                    <a:pt x="358" y="1594"/>
                  </a:lnTo>
                  <a:lnTo>
                    <a:pt x="364" y="1600"/>
                  </a:lnTo>
                  <a:lnTo>
                    <a:pt x="369" y="1605"/>
                  </a:lnTo>
                  <a:lnTo>
                    <a:pt x="369" y="1605"/>
                  </a:lnTo>
                  <a:lnTo>
                    <a:pt x="369" y="1610"/>
                  </a:lnTo>
                  <a:lnTo>
                    <a:pt x="369" y="1610"/>
                  </a:lnTo>
                  <a:lnTo>
                    <a:pt x="369" y="1616"/>
                  </a:lnTo>
                  <a:lnTo>
                    <a:pt x="358" y="1621"/>
                  </a:lnTo>
                  <a:lnTo>
                    <a:pt x="353" y="1627"/>
                  </a:lnTo>
                  <a:lnTo>
                    <a:pt x="332" y="1616"/>
                  </a:lnTo>
                  <a:lnTo>
                    <a:pt x="300" y="1589"/>
                  </a:lnTo>
                  <a:lnTo>
                    <a:pt x="258" y="1546"/>
                  </a:lnTo>
                  <a:lnTo>
                    <a:pt x="205" y="1486"/>
                  </a:lnTo>
                  <a:lnTo>
                    <a:pt x="153" y="1410"/>
                  </a:lnTo>
                  <a:lnTo>
                    <a:pt x="105" y="1319"/>
                  </a:lnTo>
                  <a:lnTo>
                    <a:pt x="52" y="1178"/>
                  </a:lnTo>
                  <a:lnTo>
                    <a:pt x="21" y="1043"/>
                  </a:lnTo>
                  <a:lnTo>
                    <a:pt x="5" y="919"/>
                  </a:lnTo>
                  <a:lnTo>
                    <a:pt x="0" y="810"/>
                  </a:lnTo>
                  <a:lnTo>
                    <a:pt x="5" y="702"/>
                  </a:lnTo>
                  <a:lnTo>
                    <a:pt x="21" y="578"/>
                  </a:lnTo>
                  <a:lnTo>
                    <a:pt x="52" y="448"/>
                  </a:lnTo>
                  <a:lnTo>
                    <a:pt x="100" y="313"/>
                  </a:lnTo>
                  <a:lnTo>
                    <a:pt x="147" y="221"/>
                  </a:lnTo>
                  <a:lnTo>
                    <a:pt x="205" y="140"/>
                  </a:lnTo>
                  <a:lnTo>
                    <a:pt x="253" y="81"/>
                  </a:lnTo>
                  <a:lnTo>
                    <a:pt x="300" y="37"/>
                  </a:lnTo>
                  <a:lnTo>
                    <a:pt x="332" y="10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7900" y="3853"/>
              <a:ext cx="965" cy="110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923" y="0"/>
                </a:cxn>
                <a:cxn ang="0">
                  <a:pos x="965" y="367"/>
                </a:cxn>
                <a:cxn ang="0">
                  <a:pos x="928" y="367"/>
                </a:cxn>
                <a:cxn ang="0">
                  <a:pos x="907" y="254"/>
                </a:cxn>
                <a:cxn ang="0">
                  <a:pos x="875" y="167"/>
                </a:cxn>
                <a:cxn ang="0">
                  <a:pos x="828" y="113"/>
                </a:cxn>
                <a:cxn ang="0">
                  <a:pos x="759" y="75"/>
                </a:cxn>
                <a:cxn ang="0">
                  <a:pos x="664" y="54"/>
                </a:cxn>
                <a:cxn ang="0">
                  <a:pos x="548" y="48"/>
                </a:cxn>
                <a:cxn ang="0">
                  <a:pos x="179" y="48"/>
                </a:cxn>
                <a:cxn ang="0">
                  <a:pos x="506" y="535"/>
                </a:cxn>
                <a:cxn ang="0">
                  <a:pos x="512" y="540"/>
                </a:cxn>
                <a:cxn ang="0">
                  <a:pos x="517" y="546"/>
                </a:cxn>
                <a:cxn ang="0">
                  <a:pos x="517" y="557"/>
                </a:cxn>
                <a:cxn ang="0">
                  <a:pos x="517" y="557"/>
                </a:cxn>
                <a:cxn ang="0">
                  <a:pos x="517" y="562"/>
                </a:cxn>
                <a:cxn ang="0">
                  <a:pos x="512" y="567"/>
                </a:cxn>
                <a:cxn ang="0">
                  <a:pos x="506" y="584"/>
                </a:cxn>
                <a:cxn ang="0">
                  <a:pos x="506" y="584"/>
                </a:cxn>
                <a:cxn ang="0">
                  <a:pos x="105" y="1043"/>
                </a:cxn>
                <a:cxn ang="0">
                  <a:pos x="543" y="1043"/>
                </a:cxn>
                <a:cxn ang="0">
                  <a:pos x="643" y="1038"/>
                </a:cxn>
                <a:cxn ang="0">
                  <a:pos x="722" y="1027"/>
                </a:cxn>
                <a:cxn ang="0">
                  <a:pos x="791" y="1005"/>
                </a:cxn>
                <a:cxn ang="0">
                  <a:pos x="844" y="962"/>
                </a:cxn>
                <a:cxn ang="0">
                  <a:pos x="886" y="908"/>
                </a:cxn>
                <a:cxn ang="0">
                  <a:pos x="912" y="832"/>
                </a:cxn>
                <a:cxn ang="0">
                  <a:pos x="928" y="729"/>
                </a:cxn>
                <a:cxn ang="0">
                  <a:pos x="965" y="729"/>
                </a:cxn>
                <a:cxn ang="0">
                  <a:pos x="923" y="1108"/>
                </a:cxn>
                <a:cxn ang="0">
                  <a:pos x="42" y="1108"/>
                </a:cxn>
                <a:cxn ang="0">
                  <a:pos x="32" y="1108"/>
                </a:cxn>
                <a:cxn ang="0">
                  <a:pos x="16" y="1108"/>
                </a:cxn>
                <a:cxn ang="0">
                  <a:pos x="10" y="1108"/>
                </a:cxn>
                <a:cxn ang="0">
                  <a:pos x="5" y="1102"/>
                </a:cxn>
                <a:cxn ang="0">
                  <a:pos x="0" y="1092"/>
                </a:cxn>
                <a:cxn ang="0">
                  <a:pos x="0" y="1092"/>
                </a:cxn>
                <a:cxn ang="0">
                  <a:pos x="5" y="1086"/>
                </a:cxn>
                <a:cxn ang="0">
                  <a:pos x="5" y="1081"/>
                </a:cxn>
                <a:cxn ang="0">
                  <a:pos x="10" y="1075"/>
                </a:cxn>
                <a:cxn ang="0">
                  <a:pos x="21" y="1065"/>
                </a:cxn>
                <a:cxn ang="0">
                  <a:pos x="395" y="627"/>
                </a:cxn>
                <a:cxn ang="0">
                  <a:pos x="0" y="38"/>
                </a:cxn>
                <a:cxn ang="0">
                  <a:pos x="5" y="21"/>
                </a:cxn>
                <a:cxn ang="0">
                  <a:pos x="5" y="11"/>
                </a:cxn>
                <a:cxn ang="0">
                  <a:pos x="10" y="5"/>
                </a:cxn>
                <a:cxn ang="0">
                  <a:pos x="21" y="0"/>
                </a:cxn>
                <a:cxn ang="0">
                  <a:pos x="42" y="0"/>
                </a:cxn>
              </a:cxnLst>
              <a:rect l="0" t="0" r="r" b="b"/>
              <a:pathLst>
                <a:path w="965" h="1108">
                  <a:moveTo>
                    <a:pt x="42" y="0"/>
                  </a:moveTo>
                  <a:lnTo>
                    <a:pt x="923" y="0"/>
                  </a:lnTo>
                  <a:lnTo>
                    <a:pt x="965" y="367"/>
                  </a:lnTo>
                  <a:lnTo>
                    <a:pt x="928" y="367"/>
                  </a:lnTo>
                  <a:lnTo>
                    <a:pt x="907" y="254"/>
                  </a:lnTo>
                  <a:lnTo>
                    <a:pt x="875" y="167"/>
                  </a:lnTo>
                  <a:lnTo>
                    <a:pt x="828" y="113"/>
                  </a:lnTo>
                  <a:lnTo>
                    <a:pt x="759" y="75"/>
                  </a:lnTo>
                  <a:lnTo>
                    <a:pt x="664" y="54"/>
                  </a:lnTo>
                  <a:lnTo>
                    <a:pt x="548" y="48"/>
                  </a:lnTo>
                  <a:lnTo>
                    <a:pt x="179" y="48"/>
                  </a:lnTo>
                  <a:lnTo>
                    <a:pt x="506" y="535"/>
                  </a:lnTo>
                  <a:lnTo>
                    <a:pt x="512" y="540"/>
                  </a:lnTo>
                  <a:lnTo>
                    <a:pt x="517" y="546"/>
                  </a:lnTo>
                  <a:lnTo>
                    <a:pt x="517" y="557"/>
                  </a:lnTo>
                  <a:lnTo>
                    <a:pt x="517" y="557"/>
                  </a:lnTo>
                  <a:lnTo>
                    <a:pt x="517" y="562"/>
                  </a:lnTo>
                  <a:lnTo>
                    <a:pt x="512" y="567"/>
                  </a:lnTo>
                  <a:lnTo>
                    <a:pt x="506" y="584"/>
                  </a:lnTo>
                  <a:lnTo>
                    <a:pt x="506" y="584"/>
                  </a:lnTo>
                  <a:lnTo>
                    <a:pt x="105" y="1043"/>
                  </a:lnTo>
                  <a:lnTo>
                    <a:pt x="543" y="1043"/>
                  </a:lnTo>
                  <a:lnTo>
                    <a:pt x="643" y="1038"/>
                  </a:lnTo>
                  <a:lnTo>
                    <a:pt x="722" y="1027"/>
                  </a:lnTo>
                  <a:lnTo>
                    <a:pt x="791" y="1005"/>
                  </a:lnTo>
                  <a:lnTo>
                    <a:pt x="844" y="962"/>
                  </a:lnTo>
                  <a:lnTo>
                    <a:pt x="886" y="908"/>
                  </a:lnTo>
                  <a:lnTo>
                    <a:pt x="912" y="832"/>
                  </a:lnTo>
                  <a:lnTo>
                    <a:pt x="928" y="729"/>
                  </a:lnTo>
                  <a:lnTo>
                    <a:pt x="965" y="729"/>
                  </a:lnTo>
                  <a:lnTo>
                    <a:pt x="923" y="1108"/>
                  </a:lnTo>
                  <a:lnTo>
                    <a:pt x="42" y="1108"/>
                  </a:lnTo>
                  <a:lnTo>
                    <a:pt x="32" y="1108"/>
                  </a:lnTo>
                  <a:lnTo>
                    <a:pt x="16" y="1108"/>
                  </a:lnTo>
                  <a:lnTo>
                    <a:pt x="10" y="1108"/>
                  </a:lnTo>
                  <a:lnTo>
                    <a:pt x="5" y="1102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5" y="1086"/>
                  </a:lnTo>
                  <a:lnTo>
                    <a:pt x="5" y="1081"/>
                  </a:lnTo>
                  <a:lnTo>
                    <a:pt x="10" y="1075"/>
                  </a:lnTo>
                  <a:lnTo>
                    <a:pt x="21" y="1065"/>
                  </a:lnTo>
                  <a:lnTo>
                    <a:pt x="395" y="627"/>
                  </a:lnTo>
                  <a:lnTo>
                    <a:pt x="0" y="38"/>
                  </a:lnTo>
                  <a:lnTo>
                    <a:pt x="5" y="21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21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097" y="4793"/>
              <a:ext cx="185" cy="487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7" y="11"/>
                </a:cxn>
                <a:cxn ang="0">
                  <a:pos x="158" y="44"/>
                </a:cxn>
                <a:cxn ang="0">
                  <a:pos x="180" y="98"/>
                </a:cxn>
                <a:cxn ang="0">
                  <a:pos x="185" y="168"/>
                </a:cxn>
                <a:cxn ang="0">
                  <a:pos x="185" y="168"/>
                </a:cxn>
                <a:cxn ang="0">
                  <a:pos x="180" y="260"/>
                </a:cxn>
                <a:cxn ang="0">
                  <a:pos x="153" y="335"/>
                </a:cxn>
                <a:cxn ang="0">
                  <a:pos x="121" y="400"/>
                </a:cxn>
                <a:cxn ang="0">
                  <a:pos x="90" y="444"/>
                </a:cxn>
                <a:cxn ang="0">
                  <a:pos x="58" y="476"/>
                </a:cxn>
                <a:cxn ang="0">
                  <a:pos x="42" y="487"/>
                </a:cxn>
                <a:cxn ang="0">
                  <a:pos x="37" y="481"/>
                </a:cxn>
                <a:cxn ang="0">
                  <a:pos x="32" y="476"/>
                </a:cxn>
                <a:cxn ang="0">
                  <a:pos x="27" y="465"/>
                </a:cxn>
                <a:cxn ang="0">
                  <a:pos x="27" y="465"/>
                </a:cxn>
                <a:cxn ang="0">
                  <a:pos x="27" y="460"/>
                </a:cxn>
                <a:cxn ang="0">
                  <a:pos x="32" y="454"/>
                </a:cxn>
                <a:cxn ang="0">
                  <a:pos x="37" y="449"/>
                </a:cxn>
                <a:cxn ang="0">
                  <a:pos x="42" y="444"/>
                </a:cxn>
                <a:cxn ang="0">
                  <a:pos x="85" y="395"/>
                </a:cxn>
                <a:cxn ang="0">
                  <a:pos x="116" y="330"/>
                </a:cxn>
                <a:cxn ang="0">
                  <a:pos x="143" y="254"/>
                </a:cxn>
                <a:cxn ang="0">
                  <a:pos x="153" y="168"/>
                </a:cxn>
                <a:cxn ang="0">
                  <a:pos x="153" y="157"/>
                </a:cxn>
                <a:cxn ang="0">
                  <a:pos x="153" y="146"/>
                </a:cxn>
                <a:cxn ang="0">
                  <a:pos x="153" y="146"/>
                </a:cxn>
                <a:cxn ang="0">
                  <a:pos x="148" y="146"/>
                </a:cxn>
                <a:cxn ang="0">
                  <a:pos x="148" y="146"/>
                </a:cxn>
                <a:cxn ang="0">
                  <a:pos x="148" y="146"/>
                </a:cxn>
                <a:cxn ang="0">
                  <a:pos x="143" y="152"/>
                </a:cxn>
                <a:cxn ang="0">
                  <a:pos x="121" y="162"/>
                </a:cxn>
                <a:cxn ang="0">
                  <a:pos x="106" y="168"/>
                </a:cxn>
                <a:cxn ang="0">
                  <a:pos x="85" y="168"/>
                </a:cxn>
                <a:cxn ang="0">
                  <a:pos x="53" y="162"/>
                </a:cxn>
                <a:cxn ang="0">
                  <a:pos x="27" y="141"/>
                </a:cxn>
                <a:cxn ang="0">
                  <a:pos x="5" y="114"/>
                </a:cxn>
                <a:cxn ang="0">
                  <a:pos x="0" y="81"/>
                </a:cxn>
                <a:cxn ang="0">
                  <a:pos x="5" y="54"/>
                </a:cxn>
                <a:cxn ang="0">
                  <a:pos x="27" y="27"/>
                </a:cxn>
                <a:cxn ang="0">
                  <a:pos x="53" y="6"/>
                </a:cxn>
                <a:cxn ang="0">
                  <a:pos x="85" y="0"/>
                </a:cxn>
              </a:cxnLst>
              <a:rect l="0" t="0" r="r" b="b"/>
              <a:pathLst>
                <a:path w="185" h="487">
                  <a:moveTo>
                    <a:pt x="85" y="0"/>
                  </a:moveTo>
                  <a:lnTo>
                    <a:pt x="127" y="11"/>
                  </a:lnTo>
                  <a:lnTo>
                    <a:pt x="158" y="44"/>
                  </a:lnTo>
                  <a:lnTo>
                    <a:pt x="180" y="9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0" y="260"/>
                  </a:lnTo>
                  <a:lnTo>
                    <a:pt x="153" y="335"/>
                  </a:lnTo>
                  <a:lnTo>
                    <a:pt x="121" y="400"/>
                  </a:lnTo>
                  <a:lnTo>
                    <a:pt x="90" y="444"/>
                  </a:lnTo>
                  <a:lnTo>
                    <a:pt x="58" y="476"/>
                  </a:lnTo>
                  <a:lnTo>
                    <a:pt x="42" y="487"/>
                  </a:lnTo>
                  <a:lnTo>
                    <a:pt x="37" y="481"/>
                  </a:lnTo>
                  <a:lnTo>
                    <a:pt x="32" y="476"/>
                  </a:lnTo>
                  <a:lnTo>
                    <a:pt x="27" y="465"/>
                  </a:lnTo>
                  <a:lnTo>
                    <a:pt x="27" y="465"/>
                  </a:lnTo>
                  <a:lnTo>
                    <a:pt x="27" y="460"/>
                  </a:lnTo>
                  <a:lnTo>
                    <a:pt x="32" y="454"/>
                  </a:lnTo>
                  <a:lnTo>
                    <a:pt x="37" y="449"/>
                  </a:lnTo>
                  <a:lnTo>
                    <a:pt x="42" y="444"/>
                  </a:lnTo>
                  <a:lnTo>
                    <a:pt x="85" y="395"/>
                  </a:lnTo>
                  <a:lnTo>
                    <a:pt x="116" y="330"/>
                  </a:lnTo>
                  <a:lnTo>
                    <a:pt x="143" y="254"/>
                  </a:lnTo>
                  <a:lnTo>
                    <a:pt x="153" y="168"/>
                  </a:lnTo>
                  <a:lnTo>
                    <a:pt x="153" y="157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3" y="152"/>
                  </a:lnTo>
                  <a:lnTo>
                    <a:pt x="121" y="162"/>
                  </a:lnTo>
                  <a:lnTo>
                    <a:pt x="106" y="168"/>
                  </a:lnTo>
                  <a:lnTo>
                    <a:pt x="85" y="168"/>
                  </a:lnTo>
                  <a:lnTo>
                    <a:pt x="53" y="162"/>
                  </a:lnTo>
                  <a:lnTo>
                    <a:pt x="27" y="141"/>
                  </a:lnTo>
                  <a:lnTo>
                    <a:pt x="5" y="114"/>
                  </a:lnTo>
                  <a:lnTo>
                    <a:pt x="0" y="81"/>
                  </a:lnTo>
                  <a:lnTo>
                    <a:pt x="5" y="54"/>
                  </a:lnTo>
                  <a:lnTo>
                    <a:pt x="27" y="27"/>
                  </a:lnTo>
                  <a:lnTo>
                    <a:pt x="53" y="6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9783" y="3745"/>
              <a:ext cx="564" cy="1627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59" y="5"/>
                </a:cxn>
                <a:cxn ang="0">
                  <a:pos x="564" y="16"/>
                </a:cxn>
                <a:cxn ang="0">
                  <a:pos x="559" y="32"/>
                </a:cxn>
                <a:cxn ang="0">
                  <a:pos x="475" y="48"/>
                </a:cxn>
                <a:cxn ang="0">
                  <a:pos x="380" y="108"/>
                </a:cxn>
                <a:cxn ang="0">
                  <a:pos x="343" y="178"/>
                </a:cxn>
                <a:cxn ang="0">
                  <a:pos x="337" y="216"/>
                </a:cxn>
                <a:cxn ang="0">
                  <a:pos x="327" y="670"/>
                </a:cxn>
                <a:cxn ang="0">
                  <a:pos x="232" y="778"/>
                </a:cxn>
                <a:cxn ang="0">
                  <a:pos x="216" y="837"/>
                </a:cxn>
                <a:cxn ang="0">
                  <a:pos x="311" y="924"/>
                </a:cxn>
                <a:cxn ang="0">
                  <a:pos x="337" y="1027"/>
                </a:cxn>
                <a:cxn ang="0">
                  <a:pos x="337" y="1394"/>
                </a:cxn>
                <a:cxn ang="0">
                  <a:pos x="337" y="1427"/>
                </a:cxn>
                <a:cxn ang="0">
                  <a:pos x="337" y="1443"/>
                </a:cxn>
                <a:cxn ang="0">
                  <a:pos x="369" y="1502"/>
                </a:cxn>
                <a:cxn ang="0">
                  <a:pos x="469" y="1578"/>
                </a:cxn>
                <a:cxn ang="0">
                  <a:pos x="554" y="1589"/>
                </a:cxn>
                <a:cxn ang="0">
                  <a:pos x="564" y="1600"/>
                </a:cxn>
                <a:cxn ang="0">
                  <a:pos x="564" y="1616"/>
                </a:cxn>
                <a:cxn ang="0">
                  <a:pos x="554" y="1621"/>
                </a:cxn>
                <a:cxn ang="0">
                  <a:pos x="538" y="1627"/>
                </a:cxn>
                <a:cxn ang="0">
                  <a:pos x="422" y="1610"/>
                </a:cxn>
                <a:cxn ang="0">
                  <a:pos x="306" y="1556"/>
                </a:cxn>
                <a:cxn ang="0">
                  <a:pos x="242" y="1470"/>
                </a:cxn>
                <a:cxn ang="0">
                  <a:pos x="232" y="1378"/>
                </a:cxn>
                <a:cxn ang="0">
                  <a:pos x="232" y="1032"/>
                </a:cxn>
                <a:cxn ang="0">
                  <a:pos x="232" y="1000"/>
                </a:cxn>
                <a:cxn ang="0">
                  <a:pos x="227" y="983"/>
                </a:cxn>
                <a:cxn ang="0">
                  <a:pos x="206" y="919"/>
                </a:cxn>
                <a:cxn ang="0">
                  <a:pos x="100" y="843"/>
                </a:cxn>
                <a:cxn ang="0">
                  <a:pos x="16" y="827"/>
                </a:cxn>
                <a:cxn ang="0">
                  <a:pos x="5" y="821"/>
                </a:cxn>
                <a:cxn ang="0">
                  <a:pos x="5" y="805"/>
                </a:cxn>
                <a:cxn ang="0">
                  <a:pos x="16" y="794"/>
                </a:cxn>
                <a:cxn ang="0">
                  <a:pos x="111" y="778"/>
                </a:cxn>
                <a:cxn ang="0">
                  <a:pos x="206" y="702"/>
                </a:cxn>
                <a:cxn ang="0">
                  <a:pos x="232" y="621"/>
                </a:cxn>
                <a:cxn ang="0">
                  <a:pos x="232" y="205"/>
                </a:cxn>
                <a:cxn ang="0">
                  <a:pos x="274" y="97"/>
                </a:cxn>
                <a:cxn ang="0">
                  <a:pos x="385" y="27"/>
                </a:cxn>
                <a:cxn ang="0">
                  <a:pos x="538" y="0"/>
                </a:cxn>
              </a:cxnLst>
              <a:rect l="0" t="0" r="r" b="b"/>
              <a:pathLst>
                <a:path w="564" h="1627">
                  <a:moveTo>
                    <a:pt x="538" y="0"/>
                  </a:moveTo>
                  <a:lnTo>
                    <a:pt x="548" y="0"/>
                  </a:lnTo>
                  <a:lnTo>
                    <a:pt x="554" y="0"/>
                  </a:lnTo>
                  <a:lnTo>
                    <a:pt x="559" y="5"/>
                  </a:lnTo>
                  <a:lnTo>
                    <a:pt x="564" y="10"/>
                  </a:lnTo>
                  <a:lnTo>
                    <a:pt x="564" y="16"/>
                  </a:lnTo>
                  <a:lnTo>
                    <a:pt x="564" y="27"/>
                  </a:lnTo>
                  <a:lnTo>
                    <a:pt x="559" y="32"/>
                  </a:lnTo>
                  <a:lnTo>
                    <a:pt x="554" y="32"/>
                  </a:lnTo>
                  <a:lnTo>
                    <a:pt x="475" y="48"/>
                  </a:lnTo>
                  <a:lnTo>
                    <a:pt x="417" y="70"/>
                  </a:lnTo>
                  <a:lnTo>
                    <a:pt x="380" y="108"/>
                  </a:lnTo>
                  <a:lnTo>
                    <a:pt x="353" y="140"/>
                  </a:lnTo>
                  <a:lnTo>
                    <a:pt x="343" y="178"/>
                  </a:lnTo>
                  <a:lnTo>
                    <a:pt x="337" y="216"/>
                  </a:lnTo>
                  <a:lnTo>
                    <a:pt x="337" y="216"/>
                  </a:lnTo>
                  <a:lnTo>
                    <a:pt x="337" y="605"/>
                  </a:lnTo>
                  <a:lnTo>
                    <a:pt x="327" y="670"/>
                  </a:lnTo>
                  <a:lnTo>
                    <a:pt x="290" y="729"/>
                  </a:lnTo>
                  <a:lnTo>
                    <a:pt x="232" y="778"/>
                  </a:lnTo>
                  <a:lnTo>
                    <a:pt x="148" y="810"/>
                  </a:lnTo>
                  <a:lnTo>
                    <a:pt x="216" y="837"/>
                  </a:lnTo>
                  <a:lnTo>
                    <a:pt x="274" y="875"/>
                  </a:lnTo>
                  <a:lnTo>
                    <a:pt x="311" y="924"/>
                  </a:lnTo>
                  <a:lnTo>
                    <a:pt x="332" y="967"/>
                  </a:lnTo>
                  <a:lnTo>
                    <a:pt x="337" y="1027"/>
                  </a:lnTo>
                  <a:lnTo>
                    <a:pt x="337" y="1373"/>
                  </a:lnTo>
                  <a:lnTo>
                    <a:pt x="337" y="1394"/>
                  </a:lnTo>
                  <a:lnTo>
                    <a:pt x="337" y="1416"/>
                  </a:lnTo>
                  <a:lnTo>
                    <a:pt x="337" y="1427"/>
                  </a:lnTo>
                  <a:lnTo>
                    <a:pt x="337" y="1437"/>
                  </a:lnTo>
                  <a:lnTo>
                    <a:pt x="337" y="1443"/>
                  </a:lnTo>
                  <a:lnTo>
                    <a:pt x="343" y="1448"/>
                  </a:lnTo>
                  <a:lnTo>
                    <a:pt x="369" y="1502"/>
                  </a:lnTo>
                  <a:lnTo>
                    <a:pt x="411" y="1546"/>
                  </a:lnTo>
                  <a:lnTo>
                    <a:pt x="469" y="1578"/>
                  </a:lnTo>
                  <a:lnTo>
                    <a:pt x="543" y="1589"/>
                  </a:lnTo>
                  <a:lnTo>
                    <a:pt x="554" y="1589"/>
                  </a:lnTo>
                  <a:lnTo>
                    <a:pt x="559" y="1594"/>
                  </a:lnTo>
                  <a:lnTo>
                    <a:pt x="564" y="1600"/>
                  </a:lnTo>
                  <a:lnTo>
                    <a:pt x="564" y="1605"/>
                  </a:lnTo>
                  <a:lnTo>
                    <a:pt x="564" y="1616"/>
                  </a:lnTo>
                  <a:lnTo>
                    <a:pt x="559" y="1621"/>
                  </a:lnTo>
                  <a:lnTo>
                    <a:pt x="554" y="1621"/>
                  </a:lnTo>
                  <a:lnTo>
                    <a:pt x="548" y="1627"/>
                  </a:lnTo>
                  <a:lnTo>
                    <a:pt x="538" y="1627"/>
                  </a:lnTo>
                  <a:lnTo>
                    <a:pt x="485" y="1621"/>
                  </a:lnTo>
                  <a:lnTo>
                    <a:pt x="422" y="1610"/>
                  </a:lnTo>
                  <a:lnTo>
                    <a:pt x="359" y="1589"/>
                  </a:lnTo>
                  <a:lnTo>
                    <a:pt x="306" y="1556"/>
                  </a:lnTo>
                  <a:lnTo>
                    <a:pt x="264" y="1513"/>
                  </a:lnTo>
                  <a:lnTo>
                    <a:pt x="242" y="1470"/>
                  </a:lnTo>
                  <a:lnTo>
                    <a:pt x="232" y="1427"/>
                  </a:lnTo>
                  <a:lnTo>
                    <a:pt x="232" y="1378"/>
                  </a:lnTo>
                  <a:lnTo>
                    <a:pt x="232" y="1054"/>
                  </a:lnTo>
                  <a:lnTo>
                    <a:pt x="232" y="1032"/>
                  </a:lnTo>
                  <a:lnTo>
                    <a:pt x="232" y="1010"/>
                  </a:lnTo>
                  <a:lnTo>
                    <a:pt x="232" y="1000"/>
                  </a:lnTo>
                  <a:lnTo>
                    <a:pt x="232" y="989"/>
                  </a:lnTo>
                  <a:lnTo>
                    <a:pt x="227" y="983"/>
                  </a:lnTo>
                  <a:lnTo>
                    <a:pt x="227" y="978"/>
                  </a:lnTo>
                  <a:lnTo>
                    <a:pt x="206" y="919"/>
                  </a:lnTo>
                  <a:lnTo>
                    <a:pt x="158" y="875"/>
                  </a:lnTo>
                  <a:lnTo>
                    <a:pt x="100" y="843"/>
                  </a:lnTo>
                  <a:lnTo>
                    <a:pt x="26" y="832"/>
                  </a:lnTo>
                  <a:lnTo>
                    <a:pt x="16" y="827"/>
                  </a:lnTo>
                  <a:lnTo>
                    <a:pt x="10" y="827"/>
                  </a:lnTo>
                  <a:lnTo>
                    <a:pt x="5" y="821"/>
                  </a:lnTo>
                  <a:lnTo>
                    <a:pt x="0" y="810"/>
                  </a:lnTo>
                  <a:lnTo>
                    <a:pt x="5" y="805"/>
                  </a:lnTo>
                  <a:lnTo>
                    <a:pt x="10" y="800"/>
                  </a:lnTo>
                  <a:lnTo>
                    <a:pt x="16" y="794"/>
                  </a:lnTo>
                  <a:lnTo>
                    <a:pt x="58" y="789"/>
                  </a:lnTo>
                  <a:lnTo>
                    <a:pt x="111" y="778"/>
                  </a:lnTo>
                  <a:lnTo>
                    <a:pt x="169" y="740"/>
                  </a:lnTo>
                  <a:lnTo>
                    <a:pt x="206" y="702"/>
                  </a:lnTo>
                  <a:lnTo>
                    <a:pt x="221" y="659"/>
                  </a:lnTo>
                  <a:lnTo>
                    <a:pt x="232" y="621"/>
                  </a:lnTo>
                  <a:lnTo>
                    <a:pt x="232" y="573"/>
                  </a:lnTo>
                  <a:lnTo>
                    <a:pt x="232" y="205"/>
                  </a:lnTo>
                  <a:lnTo>
                    <a:pt x="242" y="146"/>
                  </a:lnTo>
                  <a:lnTo>
                    <a:pt x="274" y="97"/>
                  </a:lnTo>
                  <a:lnTo>
                    <a:pt x="322" y="54"/>
                  </a:lnTo>
                  <a:lnTo>
                    <a:pt x="385" y="27"/>
                  </a:lnTo>
                  <a:lnTo>
                    <a:pt x="459" y="5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0521" y="4247"/>
              <a:ext cx="791" cy="735"/>
            </a:xfrm>
            <a:custGeom>
              <a:avLst/>
              <a:gdLst/>
              <a:ahLst/>
              <a:cxnLst>
                <a:cxn ang="0">
                  <a:pos x="375" y="11"/>
                </a:cxn>
                <a:cxn ang="0">
                  <a:pos x="475" y="119"/>
                </a:cxn>
                <a:cxn ang="0">
                  <a:pos x="549" y="33"/>
                </a:cxn>
                <a:cxn ang="0">
                  <a:pos x="681" y="0"/>
                </a:cxn>
                <a:cxn ang="0">
                  <a:pos x="781" y="60"/>
                </a:cxn>
                <a:cxn ang="0">
                  <a:pos x="760" y="179"/>
                </a:cxn>
                <a:cxn ang="0">
                  <a:pos x="686" y="195"/>
                </a:cxn>
                <a:cxn ang="0">
                  <a:pos x="649" y="168"/>
                </a:cxn>
                <a:cxn ang="0">
                  <a:pos x="654" y="103"/>
                </a:cxn>
                <a:cxn ang="0">
                  <a:pos x="702" y="44"/>
                </a:cxn>
                <a:cxn ang="0">
                  <a:pos x="649" y="33"/>
                </a:cxn>
                <a:cxn ang="0">
                  <a:pos x="554" y="76"/>
                </a:cxn>
                <a:cxn ang="0">
                  <a:pos x="491" y="195"/>
                </a:cxn>
                <a:cxn ang="0">
                  <a:pos x="433" y="449"/>
                </a:cxn>
                <a:cxn ang="0">
                  <a:pos x="401" y="590"/>
                </a:cxn>
                <a:cxn ang="0">
                  <a:pos x="449" y="692"/>
                </a:cxn>
                <a:cxn ang="0">
                  <a:pos x="559" y="681"/>
                </a:cxn>
                <a:cxn ang="0">
                  <a:pos x="670" y="563"/>
                </a:cxn>
                <a:cxn ang="0">
                  <a:pos x="707" y="471"/>
                </a:cxn>
                <a:cxn ang="0">
                  <a:pos x="728" y="471"/>
                </a:cxn>
                <a:cxn ang="0">
                  <a:pos x="739" y="476"/>
                </a:cxn>
                <a:cxn ang="0">
                  <a:pos x="723" y="552"/>
                </a:cxn>
                <a:cxn ang="0">
                  <a:pos x="612" y="692"/>
                </a:cxn>
                <a:cxn ang="0">
                  <a:pos x="422" y="725"/>
                </a:cxn>
                <a:cxn ang="0">
                  <a:pos x="317" y="611"/>
                </a:cxn>
                <a:cxn ang="0">
                  <a:pos x="253" y="692"/>
                </a:cxn>
                <a:cxn ang="0">
                  <a:pos x="106" y="730"/>
                </a:cxn>
                <a:cxn ang="0">
                  <a:pos x="6" y="665"/>
                </a:cxn>
                <a:cxn ang="0">
                  <a:pos x="42" y="546"/>
                </a:cxn>
                <a:cxn ang="0">
                  <a:pos x="111" y="535"/>
                </a:cxn>
                <a:cxn ang="0">
                  <a:pos x="137" y="557"/>
                </a:cxn>
                <a:cxn ang="0">
                  <a:pos x="137" y="633"/>
                </a:cxn>
                <a:cxn ang="0">
                  <a:pos x="95" y="692"/>
                </a:cxn>
                <a:cxn ang="0">
                  <a:pos x="153" y="698"/>
                </a:cxn>
                <a:cxn ang="0">
                  <a:pos x="275" y="600"/>
                </a:cxn>
                <a:cxn ang="0">
                  <a:pos x="359" y="308"/>
                </a:cxn>
                <a:cxn ang="0">
                  <a:pos x="391" y="146"/>
                </a:cxn>
                <a:cxn ang="0">
                  <a:pos x="343" y="44"/>
                </a:cxn>
                <a:cxn ang="0">
                  <a:pos x="269" y="38"/>
                </a:cxn>
                <a:cxn ang="0">
                  <a:pos x="158" y="114"/>
                </a:cxn>
                <a:cxn ang="0">
                  <a:pos x="85" y="260"/>
                </a:cxn>
                <a:cxn ang="0">
                  <a:pos x="64" y="265"/>
                </a:cxn>
                <a:cxn ang="0">
                  <a:pos x="53" y="254"/>
                </a:cxn>
                <a:cxn ang="0">
                  <a:pos x="69" y="179"/>
                </a:cxn>
                <a:cxn ang="0">
                  <a:pos x="180" y="38"/>
                </a:cxn>
              </a:cxnLst>
              <a:rect l="0" t="0" r="r" b="b"/>
              <a:pathLst>
                <a:path w="791" h="735">
                  <a:moveTo>
                    <a:pt x="306" y="0"/>
                  </a:moveTo>
                  <a:lnTo>
                    <a:pt x="338" y="0"/>
                  </a:lnTo>
                  <a:lnTo>
                    <a:pt x="375" y="11"/>
                  </a:lnTo>
                  <a:lnTo>
                    <a:pt x="412" y="33"/>
                  </a:lnTo>
                  <a:lnTo>
                    <a:pt x="449" y="65"/>
                  </a:lnTo>
                  <a:lnTo>
                    <a:pt x="475" y="119"/>
                  </a:lnTo>
                  <a:lnTo>
                    <a:pt x="491" y="92"/>
                  </a:lnTo>
                  <a:lnTo>
                    <a:pt x="517" y="60"/>
                  </a:lnTo>
                  <a:lnTo>
                    <a:pt x="549" y="33"/>
                  </a:lnTo>
                  <a:lnTo>
                    <a:pt x="591" y="6"/>
                  </a:lnTo>
                  <a:lnTo>
                    <a:pt x="644" y="0"/>
                  </a:lnTo>
                  <a:lnTo>
                    <a:pt x="681" y="0"/>
                  </a:lnTo>
                  <a:lnTo>
                    <a:pt x="718" y="11"/>
                  </a:lnTo>
                  <a:lnTo>
                    <a:pt x="754" y="33"/>
                  </a:lnTo>
                  <a:lnTo>
                    <a:pt x="781" y="60"/>
                  </a:lnTo>
                  <a:lnTo>
                    <a:pt x="791" y="103"/>
                  </a:lnTo>
                  <a:lnTo>
                    <a:pt x="786" y="146"/>
                  </a:lnTo>
                  <a:lnTo>
                    <a:pt x="760" y="179"/>
                  </a:lnTo>
                  <a:lnTo>
                    <a:pt x="733" y="195"/>
                  </a:lnTo>
                  <a:lnTo>
                    <a:pt x="707" y="200"/>
                  </a:lnTo>
                  <a:lnTo>
                    <a:pt x="686" y="195"/>
                  </a:lnTo>
                  <a:lnTo>
                    <a:pt x="670" y="190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49" y="157"/>
                  </a:lnTo>
                  <a:lnTo>
                    <a:pt x="644" y="146"/>
                  </a:lnTo>
                  <a:lnTo>
                    <a:pt x="654" y="103"/>
                  </a:lnTo>
                  <a:lnTo>
                    <a:pt x="681" y="71"/>
                  </a:lnTo>
                  <a:lnTo>
                    <a:pt x="723" y="54"/>
                  </a:lnTo>
                  <a:lnTo>
                    <a:pt x="702" y="44"/>
                  </a:lnTo>
                  <a:lnTo>
                    <a:pt x="681" y="38"/>
                  </a:lnTo>
                  <a:lnTo>
                    <a:pt x="665" y="33"/>
                  </a:lnTo>
                  <a:lnTo>
                    <a:pt x="649" y="33"/>
                  </a:lnTo>
                  <a:lnTo>
                    <a:pt x="644" y="33"/>
                  </a:lnTo>
                  <a:lnTo>
                    <a:pt x="591" y="44"/>
                  </a:lnTo>
                  <a:lnTo>
                    <a:pt x="554" y="76"/>
                  </a:lnTo>
                  <a:lnTo>
                    <a:pt x="522" y="114"/>
                  </a:lnTo>
                  <a:lnTo>
                    <a:pt x="507" y="157"/>
                  </a:lnTo>
                  <a:lnTo>
                    <a:pt x="491" y="195"/>
                  </a:lnTo>
                  <a:lnTo>
                    <a:pt x="485" y="227"/>
                  </a:lnTo>
                  <a:lnTo>
                    <a:pt x="485" y="227"/>
                  </a:lnTo>
                  <a:lnTo>
                    <a:pt x="433" y="449"/>
                  </a:lnTo>
                  <a:lnTo>
                    <a:pt x="417" y="508"/>
                  </a:lnTo>
                  <a:lnTo>
                    <a:pt x="406" y="552"/>
                  </a:lnTo>
                  <a:lnTo>
                    <a:pt x="401" y="590"/>
                  </a:lnTo>
                  <a:lnTo>
                    <a:pt x="406" y="633"/>
                  </a:lnTo>
                  <a:lnTo>
                    <a:pt x="422" y="665"/>
                  </a:lnTo>
                  <a:lnTo>
                    <a:pt x="449" y="692"/>
                  </a:lnTo>
                  <a:lnTo>
                    <a:pt x="491" y="698"/>
                  </a:lnTo>
                  <a:lnTo>
                    <a:pt x="522" y="692"/>
                  </a:lnTo>
                  <a:lnTo>
                    <a:pt x="559" y="681"/>
                  </a:lnTo>
                  <a:lnTo>
                    <a:pt x="596" y="660"/>
                  </a:lnTo>
                  <a:lnTo>
                    <a:pt x="638" y="617"/>
                  </a:lnTo>
                  <a:lnTo>
                    <a:pt x="670" y="563"/>
                  </a:lnTo>
                  <a:lnTo>
                    <a:pt x="702" y="487"/>
                  </a:lnTo>
                  <a:lnTo>
                    <a:pt x="707" y="476"/>
                  </a:lnTo>
                  <a:lnTo>
                    <a:pt x="707" y="471"/>
                  </a:lnTo>
                  <a:lnTo>
                    <a:pt x="712" y="471"/>
                  </a:lnTo>
                  <a:lnTo>
                    <a:pt x="723" y="471"/>
                  </a:lnTo>
                  <a:lnTo>
                    <a:pt x="728" y="471"/>
                  </a:lnTo>
                  <a:lnTo>
                    <a:pt x="733" y="471"/>
                  </a:lnTo>
                  <a:lnTo>
                    <a:pt x="739" y="471"/>
                  </a:lnTo>
                  <a:lnTo>
                    <a:pt x="739" y="476"/>
                  </a:lnTo>
                  <a:lnTo>
                    <a:pt x="744" y="481"/>
                  </a:lnTo>
                  <a:lnTo>
                    <a:pt x="739" y="508"/>
                  </a:lnTo>
                  <a:lnTo>
                    <a:pt x="723" y="552"/>
                  </a:lnTo>
                  <a:lnTo>
                    <a:pt x="696" y="600"/>
                  </a:lnTo>
                  <a:lnTo>
                    <a:pt x="660" y="649"/>
                  </a:lnTo>
                  <a:lnTo>
                    <a:pt x="612" y="692"/>
                  </a:lnTo>
                  <a:lnTo>
                    <a:pt x="554" y="725"/>
                  </a:lnTo>
                  <a:lnTo>
                    <a:pt x="485" y="735"/>
                  </a:lnTo>
                  <a:lnTo>
                    <a:pt x="422" y="725"/>
                  </a:lnTo>
                  <a:lnTo>
                    <a:pt x="375" y="698"/>
                  </a:lnTo>
                  <a:lnTo>
                    <a:pt x="338" y="654"/>
                  </a:lnTo>
                  <a:lnTo>
                    <a:pt x="317" y="611"/>
                  </a:lnTo>
                  <a:lnTo>
                    <a:pt x="306" y="627"/>
                  </a:lnTo>
                  <a:lnTo>
                    <a:pt x="285" y="660"/>
                  </a:lnTo>
                  <a:lnTo>
                    <a:pt x="253" y="692"/>
                  </a:lnTo>
                  <a:lnTo>
                    <a:pt x="206" y="725"/>
                  </a:lnTo>
                  <a:lnTo>
                    <a:pt x="148" y="735"/>
                  </a:lnTo>
                  <a:lnTo>
                    <a:pt x="106" y="730"/>
                  </a:lnTo>
                  <a:lnTo>
                    <a:pt x="64" y="719"/>
                  </a:lnTo>
                  <a:lnTo>
                    <a:pt x="32" y="698"/>
                  </a:lnTo>
                  <a:lnTo>
                    <a:pt x="6" y="665"/>
                  </a:lnTo>
                  <a:lnTo>
                    <a:pt x="0" y="627"/>
                  </a:lnTo>
                  <a:lnTo>
                    <a:pt x="11" y="579"/>
                  </a:lnTo>
                  <a:lnTo>
                    <a:pt x="42" y="546"/>
                  </a:lnTo>
                  <a:lnTo>
                    <a:pt x="85" y="530"/>
                  </a:lnTo>
                  <a:lnTo>
                    <a:pt x="95" y="535"/>
                  </a:lnTo>
                  <a:lnTo>
                    <a:pt x="111" y="535"/>
                  </a:lnTo>
                  <a:lnTo>
                    <a:pt x="122" y="541"/>
                  </a:lnTo>
                  <a:lnTo>
                    <a:pt x="132" y="546"/>
                  </a:lnTo>
                  <a:lnTo>
                    <a:pt x="137" y="557"/>
                  </a:lnTo>
                  <a:lnTo>
                    <a:pt x="143" y="573"/>
                  </a:lnTo>
                  <a:lnTo>
                    <a:pt x="148" y="590"/>
                  </a:lnTo>
                  <a:lnTo>
                    <a:pt x="137" y="633"/>
                  </a:lnTo>
                  <a:lnTo>
                    <a:pt x="111" y="660"/>
                  </a:lnTo>
                  <a:lnTo>
                    <a:pt x="69" y="676"/>
                  </a:lnTo>
                  <a:lnTo>
                    <a:pt x="95" y="692"/>
                  </a:lnTo>
                  <a:lnTo>
                    <a:pt x="122" y="698"/>
                  </a:lnTo>
                  <a:lnTo>
                    <a:pt x="137" y="698"/>
                  </a:lnTo>
                  <a:lnTo>
                    <a:pt x="153" y="698"/>
                  </a:lnTo>
                  <a:lnTo>
                    <a:pt x="201" y="687"/>
                  </a:lnTo>
                  <a:lnTo>
                    <a:pt x="243" y="649"/>
                  </a:lnTo>
                  <a:lnTo>
                    <a:pt x="275" y="600"/>
                  </a:lnTo>
                  <a:lnTo>
                    <a:pt x="301" y="530"/>
                  </a:lnTo>
                  <a:lnTo>
                    <a:pt x="333" y="406"/>
                  </a:lnTo>
                  <a:lnTo>
                    <a:pt x="359" y="308"/>
                  </a:lnTo>
                  <a:lnTo>
                    <a:pt x="375" y="233"/>
                  </a:lnTo>
                  <a:lnTo>
                    <a:pt x="385" y="179"/>
                  </a:lnTo>
                  <a:lnTo>
                    <a:pt x="391" y="146"/>
                  </a:lnTo>
                  <a:lnTo>
                    <a:pt x="380" y="98"/>
                  </a:lnTo>
                  <a:lnTo>
                    <a:pt x="369" y="65"/>
                  </a:lnTo>
                  <a:lnTo>
                    <a:pt x="343" y="44"/>
                  </a:lnTo>
                  <a:lnTo>
                    <a:pt x="322" y="38"/>
                  </a:lnTo>
                  <a:lnTo>
                    <a:pt x="301" y="33"/>
                  </a:lnTo>
                  <a:lnTo>
                    <a:pt x="269" y="38"/>
                  </a:lnTo>
                  <a:lnTo>
                    <a:pt x="232" y="49"/>
                  </a:lnTo>
                  <a:lnTo>
                    <a:pt x="195" y="76"/>
                  </a:lnTo>
                  <a:lnTo>
                    <a:pt x="158" y="114"/>
                  </a:lnTo>
                  <a:lnTo>
                    <a:pt x="122" y="173"/>
                  </a:lnTo>
                  <a:lnTo>
                    <a:pt x="90" y="244"/>
                  </a:lnTo>
                  <a:lnTo>
                    <a:pt x="85" y="260"/>
                  </a:lnTo>
                  <a:lnTo>
                    <a:pt x="79" y="265"/>
                  </a:lnTo>
                  <a:lnTo>
                    <a:pt x="69" y="265"/>
                  </a:lnTo>
                  <a:lnTo>
                    <a:pt x="64" y="265"/>
                  </a:lnTo>
                  <a:lnTo>
                    <a:pt x="58" y="265"/>
                  </a:lnTo>
                  <a:lnTo>
                    <a:pt x="53" y="260"/>
                  </a:lnTo>
                  <a:lnTo>
                    <a:pt x="53" y="254"/>
                  </a:lnTo>
                  <a:lnTo>
                    <a:pt x="48" y="249"/>
                  </a:lnTo>
                  <a:lnTo>
                    <a:pt x="53" y="222"/>
                  </a:lnTo>
                  <a:lnTo>
                    <a:pt x="69" y="179"/>
                  </a:lnTo>
                  <a:lnTo>
                    <a:pt x="95" y="130"/>
                  </a:lnTo>
                  <a:lnTo>
                    <a:pt x="132" y="81"/>
                  </a:lnTo>
                  <a:lnTo>
                    <a:pt x="180" y="38"/>
                  </a:lnTo>
                  <a:lnTo>
                    <a:pt x="238" y="1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11428" y="4437"/>
              <a:ext cx="343" cy="773"/>
            </a:xfrm>
            <a:custGeom>
              <a:avLst/>
              <a:gdLst/>
              <a:ahLst/>
              <a:cxnLst>
                <a:cxn ang="0">
                  <a:pos x="217" y="270"/>
                </a:cxn>
                <a:cxn ang="0">
                  <a:pos x="269" y="351"/>
                </a:cxn>
                <a:cxn ang="0">
                  <a:pos x="269" y="378"/>
                </a:cxn>
                <a:cxn ang="0">
                  <a:pos x="259" y="405"/>
                </a:cxn>
                <a:cxn ang="0">
                  <a:pos x="233" y="475"/>
                </a:cxn>
                <a:cxn ang="0">
                  <a:pos x="211" y="535"/>
                </a:cxn>
                <a:cxn ang="0">
                  <a:pos x="164" y="654"/>
                </a:cxn>
                <a:cxn ang="0">
                  <a:pos x="153" y="702"/>
                </a:cxn>
                <a:cxn ang="0">
                  <a:pos x="159" y="724"/>
                </a:cxn>
                <a:cxn ang="0">
                  <a:pos x="169" y="740"/>
                </a:cxn>
                <a:cxn ang="0">
                  <a:pos x="217" y="735"/>
                </a:cxn>
                <a:cxn ang="0">
                  <a:pos x="280" y="659"/>
                </a:cxn>
                <a:cxn ang="0">
                  <a:pos x="306" y="594"/>
                </a:cxn>
                <a:cxn ang="0">
                  <a:pos x="317" y="583"/>
                </a:cxn>
                <a:cxn ang="0">
                  <a:pos x="327" y="583"/>
                </a:cxn>
                <a:cxn ang="0">
                  <a:pos x="338" y="583"/>
                </a:cxn>
                <a:cxn ang="0">
                  <a:pos x="343" y="600"/>
                </a:cxn>
                <a:cxn ang="0">
                  <a:pos x="327" y="648"/>
                </a:cxn>
                <a:cxn ang="0">
                  <a:pos x="275" y="729"/>
                </a:cxn>
                <a:cxn ang="0">
                  <a:pos x="180" y="773"/>
                </a:cxn>
                <a:cxn ang="0">
                  <a:pos x="85" y="724"/>
                </a:cxn>
                <a:cxn ang="0">
                  <a:pos x="74" y="659"/>
                </a:cxn>
                <a:cxn ang="0">
                  <a:pos x="85" y="627"/>
                </a:cxn>
                <a:cxn ang="0">
                  <a:pos x="169" y="400"/>
                </a:cxn>
                <a:cxn ang="0">
                  <a:pos x="185" y="345"/>
                </a:cxn>
                <a:cxn ang="0">
                  <a:pos x="185" y="313"/>
                </a:cxn>
                <a:cxn ang="0">
                  <a:pos x="180" y="291"/>
                </a:cxn>
                <a:cxn ang="0">
                  <a:pos x="159" y="286"/>
                </a:cxn>
                <a:cxn ang="0">
                  <a:pos x="95" y="318"/>
                </a:cxn>
                <a:cxn ang="0">
                  <a:pos x="43" y="427"/>
                </a:cxn>
                <a:cxn ang="0">
                  <a:pos x="37" y="443"/>
                </a:cxn>
                <a:cxn ang="0">
                  <a:pos x="22" y="443"/>
                </a:cxn>
                <a:cxn ang="0">
                  <a:pos x="11" y="443"/>
                </a:cxn>
                <a:cxn ang="0">
                  <a:pos x="0" y="437"/>
                </a:cxn>
                <a:cxn ang="0">
                  <a:pos x="6" y="410"/>
                </a:cxn>
                <a:cxn ang="0">
                  <a:pos x="43" y="335"/>
                </a:cxn>
                <a:cxn ang="0">
                  <a:pos x="116" y="264"/>
                </a:cxn>
                <a:cxn ang="0">
                  <a:pos x="269" y="0"/>
                </a:cxn>
                <a:cxn ang="0">
                  <a:pos x="296" y="5"/>
                </a:cxn>
                <a:cxn ang="0">
                  <a:pos x="306" y="27"/>
                </a:cxn>
                <a:cxn ang="0">
                  <a:pos x="312" y="43"/>
                </a:cxn>
                <a:cxn ang="0">
                  <a:pos x="301" y="81"/>
                </a:cxn>
                <a:cxn ang="0">
                  <a:pos x="269" y="102"/>
                </a:cxn>
                <a:cxn ang="0">
                  <a:pos x="233" y="102"/>
                </a:cxn>
                <a:cxn ang="0">
                  <a:pos x="211" y="86"/>
                </a:cxn>
                <a:cxn ang="0">
                  <a:pos x="206" y="59"/>
                </a:cxn>
                <a:cxn ang="0">
                  <a:pos x="217" y="27"/>
                </a:cxn>
                <a:cxn ang="0">
                  <a:pos x="248" y="5"/>
                </a:cxn>
              </a:cxnLst>
              <a:rect l="0" t="0" r="r" b="b"/>
              <a:pathLst>
                <a:path w="343" h="773">
                  <a:moveTo>
                    <a:pt x="164" y="254"/>
                  </a:moveTo>
                  <a:lnTo>
                    <a:pt x="217" y="270"/>
                  </a:lnTo>
                  <a:lnTo>
                    <a:pt x="259" y="302"/>
                  </a:lnTo>
                  <a:lnTo>
                    <a:pt x="269" y="351"/>
                  </a:lnTo>
                  <a:lnTo>
                    <a:pt x="269" y="362"/>
                  </a:lnTo>
                  <a:lnTo>
                    <a:pt x="269" y="378"/>
                  </a:lnTo>
                  <a:lnTo>
                    <a:pt x="264" y="389"/>
                  </a:lnTo>
                  <a:lnTo>
                    <a:pt x="259" y="405"/>
                  </a:lnTo>
                  <a:lnTo>
                    <a:pt x="248" y="437"/>
                  </a:lnTo>
                  <a:lnTo>
                    <a:pt x="233" y="475"/>
                  </a:lnTo>
                  <a:lnTo>
                    <a:pt x="222" y="513"/>
                  </a:lnTo>
                  <a:lnTo>
                    <a:pt x="211" y="535"/>
                  </a:lnTo>
                  <a:lnTo>
                    <a:pt x="174" y="627"/>
                  </a:lnTo>
                  <a:lnTo>
                    <a:pt x="164" y="654"/>
                  </a:lnTo>
                  <a:lnTo>
                    <a:pt x="159" y="675"/>
                  </a:lnTo>
                  <a:lnTo>
                    <a:pt x="153" y="702"/>
                  </a:lnTo>
                  <a:lnTo>
                    <a:pt x="159" y="713"/>
                  </a:lnTo>
                  <a:lnTo>
                    <a:pt x="159" y="724"/>
                  </a:lnTo>
                  <a:lnTo>
                    <a:pt x="164" y="735"/>
                  </a:lnTo>
                  <a:lnTo>
                    <a:pt x="169" y="740"/>
                  </a:lnTo>
                  <a:lnTo>
                    <a:pt x="185" y="740"/>
                  </a:lnTo>
                  <a:lnTo>
                    <a:pt x="217" y="735"/>
                  </a:lnTo>
                  <a:lnTo>
                    <a:pt x="248" y="708"/>
                  </a:lnTo>
                  <a:lnTo>
                    <a:pt x="280" y="659"/>
                  </a:lnTo>
                  <a:lnTo>
                    <a:pt x="301" y="600"/>
                  </a:lnTo>
                  <a:lnTo>
                    <a:pt x="306" y="594"/>
                  </a:lnTo>
                  <a:lnTo>
                    <a:pt x="312" y="589"/>
                  </a:lnTo>
                  <a:lnTo>
                    <a:pt x="317" y="583"/>
                  </a:lnTo>
                  <a:lnTo>
                    <a:pt x="327" y="583"/>
                  </a:lnTo>
                  <a:lnTo>
                    <a:pt x="327" y="583"/>
                  </a:lnTo>
                  <a:lnTo>
                    <a:pt x="333" y="583"/>
                  </a:lnTo>
                  <a:lnTo>
                    <a:pt x="338" y="583"/>
                  </a:lnTo>
                  <a:lnTo>
                    <a:pt x="343" y="589"/>
                  </a:lnTo>
                  <a:lnTo>
                    <a:pt x="343" y="600"/>
                  </a:lnTo>
                  <a:lnTo>
                    <a:pt x="338" y="616"/>
                  </a:lnTo>
                  <a:lnTo>
                    <a:pt x="327" y="648"/>
                  </a:lnTo>
                  <a:lnTo>
                    <a:pt x="301" y="691"/>
                  </a:lnTo>
                  <a:lnTo>
                    <a:pt x="275" y="729"/>
                  </a:lnTo>
                  <a:lnTo>
                    <a:pt x="233" y="762"/>
                  </a:lnTo>
                  <a:lnTo>
                    <a:pt x="180" y="773"/>
                  </a:lnTo>
                  <a:lnTo>
                    <a:pt x="127" y="756"/>
                  </a:lnTo>
                  <a:lnTo>
                    <a:pt x="85" y="724"/>
                  </a:lnTo>
                  <a:lnTo>
                    <a:pt x="74" y="675"/>
                  </a:lnTo>
                  <a:lnTo>
                    <a:pt x="74" y="659"/>
                  </a:lnTo>
                  <a:lnTo>
                    <a:pt x="80" y="643"/>
                  </a:lnTo>
                  <a:lnTo>
                    <a:pt x="85" y="627"/>
                  </a:lnTo>
                  <a:lnTo>
                    <a:pt x="153" y="443"/>
                  </a:lnTo>
                  <a:lnTo>
                    <a:pt x="169" y="400"/>
                  </a:lnTo>
                  <a:lnTo>
                    <a:pt x="180" y="367"/>
                  </a:lnTo>
                  <a:lnTo>
                    <a:pt x="185" y="345"/>
                  </a:lnTo>
                  <a:lnTo>
                    <a:pt x="190" y="329"/>
                  </a:lnTo>
                  <a:lnTo>
                    <a:pt x="185" y="313"/>
                  </a:lnTo>
                  <a:lnTo>
                    <a:pt x="185" y="297"/>
                  </a:lnTo>
                  <a:lnTo>
                    <a:pt x="180" y="291"/>
                  </a:lnTo>
                  <a:lnTo>
                    <a:pt x="169" y="286"/>
                  </a:lnTo>
                  <a:lnTo>
                    <a:pt x="159" y="286"/>
                  </a:lnTo>
                  <a:lnTo>
                    <a:pt x="127" y="291"/>
                  </a:lnTo>
                  <a:lnTo>
                    <a:pt x="95" y="318"/>
                  </a:lnTo>
                  <a:lnTo>
                    <a:pt x="64" y="362"/>
                  </a:lnTo>
                  <a:lnTo>
                    <a:pt x="43" y="427"/>
                  </a:lnTo>
                  <a:lnTo>
                    <a:pt x="37" y="437"/>
                  </a:lnTo>
                  <a:lnTo>
                    <a:pt x="37" y="443"/>
                  </a:lnTo>
                  <a:lnTo>
                    <a:pt x="32" y="443"/>
                  </a:lnTo>
                  <a:lnTo>
                    <a:pt x="22" y="443"/>
                  </a:lnTo>
                  <a:lnTo>
                    <a:pt x="16" y="443"/>
                  </a:lnTo>
                  <a:lnTo>
                    <a:pt x="11" y="443"/>
                  </a:lnTo>
                  <a:lnTo>
                    <a:pt x="6" y="443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6" y="410"/>
                  </a:lnTo>
                  <a:lnTo>
                    <a:pt x="16" y="378"/>
                  </a:lnTo>
                  <a:lnTo>
                    <a:pt x="43" y="335"/>
                  </a:lnTo>
                  <a:lnTo>
                    <a:pt x="74" y="297"/>
                  </a:lnTo>
                  <a:lnTo>
                    <a:pt x="116" y="264"/>
                  </a:lnTo>
                  <a:lnTo>
                    <a:pt x="164" y="254"/>
                  </a:lnTo>
                  <a:close/>
                  <a:moveTo>
                    <a:pt x="269" y="0"/>
                  </a:moveTo>
                  <a:lnTo>
                    <a:pt x="280" y="0"/>
                  </a:lnTo>
                  <a:lnTo>
                    <a:pt x="296" y="5"/>
                  </a:lnTo>
                  <a:lnTo>
                    <a:pt x="301" y="16"/>
                  </a:lnTo>
                  <a:lnTo>
                    <a:pt x="306" y="27"/>
                  </a:lnTo>
                  <a:lnTo>
                    <a:pt x="312" y="32"/>
                  </a:lnTo>
                  <a:lnTo>
                    <a:pt x="312" y="43"/>
                  </a:lnTo>
                  <a:lnTo>
                    <a:pt x="312" y="59"/>
                  </a:lnTo>
                  <a:lnTo>
                    <a:pt x="301" y="81"/>
                  </a:lnTo>
                  <a:lnTo>
                    <a:pt x="285" y="91"/>
                  </a:lnTo>
                  <a:lnTo>
                    <a:pt x="269" y="102"/>
                  </a:lnTo>
                  <a:lnTo>
                    <a:pt x="248" y="108"/>
                  </a:lnTo>
                  <a:lnTo>
                    <a:pt x="233" y="102"/>
                  </a:lnTo>
                  <a:lnTo>
                    <a:pt x="222" y="97"/>
                  </a:lnTo>
                  <a:lnTo>
                    <a:pt x="211" y="86"/>
                  </a:lnTo>
                  <a:lnTo>
                    <a:pt x="206" y="75"/>
                  </a:lnTo>
                  <a:lnTo>
                    <a:pt x="206" y="59"/>
                  </a:lnTo>
                  <a:lnTo>
                    <a:pt x="211" y="43"/>
                  </a:lnTo>
                  <a:lnTo>
                    <a:pt x="217" y="27"/>
                  </a:lnTo>
                  <a:lnTo>
                    <a:pt x="233" y="10"/>
                  </a:lnTo>
                  <a:lnTo>
                    <a:pt x="248" y="5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2051" y="4793"/>
              <a:ext cx="184" cy="48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11"/>
                </a:cxn>
                <a:cxn ang="0">
                  <a:pos x="158" y="44"/>
                </a:cxn>
                <a:cxn ang="0">
                  <a:pos x="179" y="98"/>
                </a:cxn>
                <a:cxn ang="0">
                  <a:pos x="184" y="168"/>
                </a:cxn>
                <a:cxn ang="0">
                  <a:pos x="184" y="168"/>
                </a:cxn>
                <a:cxn ang="0">
                  <a:pos x="174" y="260"/>
                </a:cxn>
                <a:cxn ang="0">
                  <a:pos x="147" y="335"/>
                </a:cxn>
                <a:cxn ang="0">
                  <a:pos x="116" y="400"/>
                </a:cxn>
                <a:cxn ang="0">
                  <a:pos x="84" y="444"/>
                </a:cxn>
                <a:cxn ang="0">
                  <a:pos x="58" y="476"/>
                </a:cxn>
                <a:cxn ang="0">
                  <a:pos x="37" y="487"/>
                </a:cxn>
                <a:cxn ang="0">
                  <a:pos x="31" y="481"/>
                </a:cxn>
                <a:cxn ang="0">
                  <a:pos x="26" y="476"/>
                </a:cxn>
                <a:cxn ang="0">
                  <a:pos x="26" y="465"/>
                </a:cxn>
                <a:cxn ang="0">
                  <a:pos x="26" y="465"/>
                </a:cxn>
                <a:cxn ang="0">
                  <a:pos x="26" y="460"/>
                </a:cxn>
                <a:cxn ang="0">
                  <a:pos x="26" y="454"/>
                </a:cxn>
                <a:cxn ang="0">
                  <a:pos x="31" y="449"/>
                </a:cxn>
                <a:cxn ang="0">
                  <a:pos x="42" y="444"/>
                </a:cxn>
                <a:cxn ang="0">
                  <a:pos x="79" y="395"/>
                </a:cxn>
                <a:cxn ang="0">
                  <a:pos x="116" y="330"/>
                </a:cxn>
                <a:cxn ang="0">
                  <a:pos x="137" y="254"/>
                </a:cxn>
                <a:cxn ang="0">
                  <a:pos x="147" y="168"/>
                </a:cxn>
                <a:cxn ang="0">
                  <a:pos x="147" y="157"/>
                </a:cxn>
                <a:cxn ang="0">
                  <a:pos x="147" y="146"/>
                </a:cxn>
                <a:cxn ang="0">
                  <a:pos x="147" y="146"/>
                </a:cxn>
                <a:cxn ang="0">
                  <a:pos x="147" y="146"/>
                </a:cxn>
                <a:cxn ang="0">
                  <a:pos x="142" y="146"/>
                </a:cxn>
                <a:cxn ang="0">
                  <a:pos x="142" y="146"/>
                </a:cxn>
                <a:cxn ang="0">
                  <a:pos x="137" y="152"/>
                </a:cxn>
                <a:cxn ang="0">
                  <a:pos x="121" y="162"/>
                </a:cxn>
                <a:cxn ang="0">
                  <a:pos x="100" y="168"/>
                </a:cxn>
                <a:cxn ang="0">
                  <a:pos x="84" y="168"/>
                </a:cxn>
                <a:cxn ang="0">
                  <a:pos x="47" y="162"/>
                </a:cxn>
                <a:cxn ang="0">
                  <a:pos x="21" y="141"/>
                </a:cxn>
                <a:cxn ang="0">
                  <a:pos x="5" y="114"/>
                </a:cxn>
                <a:cxn ang="0">
                  <a:pos x="0" y="81"/>
                </a:cxn>
                <a:cxn ang="0">
                  <a:pos x="5" y="54"/>
                </a:cxn>
                <a:cxn ang="0">
                  <a:pos x="21" y="27"/>
                </a:cxn>
                <a:cxn ang="0">
                  <a:pos x="47" y="6"/>
                </a:cxn>
                <a:cxn ang="0">
                  <a:pos x="84" y="0"/>
                </a:cxn>
              </a:cxnLst>
              <a:rect l="0" t="0" r="r" b="b"/>
              <a:pathLst>
                <a:path w="184" h="487">
                  <a:moveTo>
                    <a:pt x="84" y="0"/>
                  </a:moveTo>
                  <a:lnTo>
                    <a:pt x="126" y="11"/>
                  </a:lnTo>
                  <a:lnTo>
                    <a:pt x="158" y="44"/>
                  </a:lnTo>
                  <a:lnTo>
                    <a:pt x="179" y="98"/>
                  </a:lnTo>
                  <a:lnTo>
                    <a:pt x="184" y="168"/>
                  </a:lnTo>
                  <a:lnTo>
                    <a:pt x="184" y="168"/>
                  </a:lnTo>
                  <a:lnTo>
                    <a:pt x="174" y="260"/>
                  </a:lnTo>
                  <a:lnTo>
                    <a:pt x="147" y="335"/>
                  </a:lnTo>
                  <a:lnTo>
                    <a:pt x="116" y="400"/>
                  </a:lnTo>
                  <a:lnTo>
                    <a:pt x="84" y="444"/>
                  </a:lnTo>
                  <a:lnTo>
                    <a:pt x="58" y="476"/>
                  </a:lnTo>
                  <a:lnTo>
                    <a:pt x="37" y="487"/>
                  </a:lnTo>
                  <a:lnTo>
                    <a:pt x="31" y="481"/>
                  </a:lnTo>
                  <a:lnTo>
                    <a:pt x="26" y="476"/>
                  </a:lnTo>
                  <a:lnTo>
                    <a:pt x="26" y="465"/>
                  </a:lnTo>
                  <a:lnTo>
                    <a:pt x="26" y="465"/>
                  </a:lnTo>
                  <a:lnTo>
                    <a:pt x="26" y="460"/>
                  </a:lnTo>
                  <a:lnTo>
                    <a:pt x="26" y="454"/>
                  </a:lnTo>
                  <a:lnTo>
                    <a:pt x="31" y="449"/>
                  </a:lnTo>
                  <a:lnTo>
                    <a:pt x="42" y="444"/>
                  </a:lnTo>
                  <a:lnTo>
                    <a:pt x="79" y="395"/>
                  </a:lnTo>
                  <a:lnTo>
                    <a:pt x="116" y="330"/>
                  </a:lnTo>
                  <a:lnTo>
                    <a:pt x="137" y="254"/>
                  </a:lnTo>
                  <a:lnTo>
                    <a:pt x="147" y="168"/>
                  </a:lnTo>
                  <a:lnTo>
                    <a:pt x="147" y="157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37" y="152"/>
                  </a:lnTo>
                  <a:lnTo>
                    <a:pt x="121" y="162"/>
                  </a:lnTo>
                  <a:lnTo>
                    <a:pt x="100" y="168"/>
                  </a:lnTo>
                  <a:lnTo>
                    <a:pt x="84" y="168"/>
                  </a:lnTo>
                  <a:lnTo>
                    <a:pt x="47" y="162"/>
                  </a:lnTo>
                  <a:lnTo>
                    <a:pt x="21" y="141"/>
                  </a:lnTo>
                  <a:lnTo>
                    <a:pt x="5" y="114"/>
                  </a:lnTo>
                  <a:lnTo>
                    <a:pt x="0" y="81"/>
                  </a:lnTo>
                  <a:lnTo>
                    <a:pt x="5" y="54"/>
                  </a:lnTo>
                  <a:lnTo>
                    <a:pt x="21" y="27"/>
                  </a:lnTo>
                  <a:lnTo>
                    <a:pt x="47" y="6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2668" y="4247"/>
              <a:ext cx="791" cy="735"/>
            </a:xfrm>
            <a:custGeom>
              <a:avLst/>
              <a:gdLst/>
              <a:ahLst/>
              <a:cxnLst>
                <a:cxn ang="0">
                  <a:pos x="374" y="11"/>
                </a:cxn>
                <a:cxn ang="0">
                  <a:pos x="475" y="119"/>
                </a:cxn>
                <a:cxn ang="0">
                  <a:pos x="548" y="33"/>
                </a:cxn>
                <a:cxn ang="0">
                  <a:pos x="680" y="0"/>
                </a:cxn>
                <a:cxn ang="0">
                  <a:pos x="781" y="60"/>
                </a:cxn>
                <a:cxn ang="0">
                  <a:pos x="759" y="179"/>
                </a:cxn>
                <a:cxn ang="0">
                  <a:pos x="686" y="195"/>
                </a:cxn>
                <a:cxn ang="0">
                  <a:pos x="649" y="168"/>
                </a:cxn>
                <a:cxn ang="0">
                  <a:pos x="654" y="103"/>
                </a:cxn>
                <a:cxn ang="0">
                  <a:pos x="701" y="44"/>
                </a:cxn>
                <a:cxn ang="0">
                  <a:pos x="649" y="33"/>
                </a:cxn>
                <a:cxn ang="0">
                  <a:pos x="554" y="76"/>
                </a:cxn>
                <a:cxn ang="0">
                  <a:pos x="490" y="195"/>
                </a:cxn>
                <a:cxn ang="0">
                  <a:pos x="417" y="508"/>
                </a:cxn>
                <a:cxn ang="0">
                  <a:pos x="406" y="633"/>
                </a:cxn>
                <a:cxn ang="0">
                  <a:pos x="490" y="698"/>
                </a:cxn>
                <a:cxn ang="0">
                  <a:pos x="596" y="660"/>
                </a:cxn>
                <a:cxn ang="0">
                  <a:pos x="701" y="487"/>
                </a:cxn>
                <a:cxn ang="0">
                  <a:pos x="712" y="471"/>
                </a:cxn>
                <a:cxn ang="0">
                  <a:pos x="733" y="471"/>
                </a:cxn>
                <a:cxn ang="0">
                  <a:pos x="744" y="481"/>
                </a:cxn>
                <a:cxn ang="0">
                  <a:pos x="696" y="600"/>
                </a:cxn>
                <a:cxn ang="0">
                  <a:pos x="554" y="725"/>
                </a:cxn>
                <a:cxn ang="0">
                  <a:pos x="374" y="698"/>
                </a:cxn>
                <a:cxn ang="0">
                  <a:pos x="306" y="627"/>
                </a:cxn>
                <a:cxn ang="0">
                  <a:pos x="206" y="725"/>
                </a:cxn>
                <a:cxn ang="0">
                  <a:pos x="63" y="719"/>
                </a:cxn>
                <a:cxn ang="0">
                  <a:pos x="0" y="627"/>
                </a:cxn>
                <a:cxn ang="0">
                  <a:pos x="84" y="530"/>
                </a:cxn>
                <a:cxn ang="0">
                  <a:pos x="121" y="541"/>
                </a:cxn>
                <a:cxn ang="0">
                  <a:pos x="142" y="573"/>
                </a:cxn>
                <a:cxn ang="0">
                  <a:pos x="105" y="660"/>
                </a:cxn>
                <a:cxn ang="0">
                  <a:pos x="121" y="698"/>
                </a:cxn>
                <a:cxn ang="0">
                  <a:pos x="200" y="687"/>
                </a:cxn>
                <a:cxn ang="0">
                  <a:pos x="301" y="530"/>
                </a:cxn>
                <a:cxn ang="0">
                  <a:pos x="374" y="233"/>
                </a:cxn>
                <a:cxn ang="0">
                  <a:pos x="380" y="98"/>
                </a:cxn>
                <a:cxn ang="0">
                  <a:pos x="322" y="38"/>
                </a:cxn>
                <a:cxn ang="0">
                  <a:pos x="232" y="49"/>
                </a:cxn>
                <a:cxn ang="0">
                  <a:pos x="121" y="173"/>
                </a:cxn>
                <a:cxn ang="0">
                  <a:pos x="79" y="265"/>
                </a:cxn>
                <a:cxn ang="0">
                  <a:pos x="58" y="265"/>
                </a:cxn>
                <a:cxn ang="0">
                  <a:pos x="47" y="249"/>
                </a:cxn>
                <a:cxn ang="0">
                  <a:pos x="95" y="130"/>
                </a:cxn>
                <a:cxn ang="0">
                  <a:pos x="237" y="11"/>
                </a:cxn>
              </a:cxnLst>
              <a:rect l="0" t="0" r="r" b="b"/>
              <a:pathLst>
                <a:path w="791" h="735">
                  <a:moveTo>
                    <a:pt x="306" y="0"/>
                  </a:moveTo>
                  <a:lnTo>
                    <a:pt x="337" y="0"/>
                  </a:lnTo>
                  <a:lnTo>
                    <a:pt x="374" y="11"/>
                  </a:lnTo>
                  <a:lnTo>
                    <a:pt x="411" y="33"/>
                  </a:lnTo>
                  <a:lnTo>
                    <a:pt x="448" y="65"/>
                  </a:lnTo>
                  <a:lnTo>
                    <a:pt x="475" y="119"/>
                  </a:lnTo>
                  <a:lnTo>
                    <a:pt x="490" y="92"/>
                  </a:lnTo>
                  <a:lnTo>
                    <a:pt x="517" y="60"/>
                  </a:lnTo>
                  <a:lnTo>
                    <a:pt x="548" y="33"/>
                  </a:lnTo>
                  <a:lnTo>
                    <a:pt x="591" y="6"/>
                  </a:lnTo>
                  <a:lnTo>
                    <a:pt x="643" y="0"/>
                  </a:lnTo>
                  <a:lnTo>
                    <a:pt x="680" y="0"/>
                  </a:lnTo>
                  <a:lnTo>
                    <a:pt x="717" y="11"/>
                  </a:lnTo>
                  <a:lnTo>
                    <a:pt x="754" y="33"/>
                  </a:lnTo>
                  <a:lnTo>
                    <a:pt x="781" y="60"/>
                  </a:lnTo>
                  <a:lnTo>
                    <a:pt x="791" y="103"/>
                  </a:lnTo>
                  <a:lnTo>
                    <a:pt x="781" y="146"/>
                  </a:lnTo>
                  <a:lnTo>
                    <a:pt x="759" y="179"/>
                  </a:lnTo>
                  <a:lnTo>
                    <a:pt x="733" y="195"/>
                  </a:lnTo>
                  <a:lnTo>
                    <a:pt x="707" y="200"/>
                  </a:lnTo>
                  <a:lnTo>
                    <a:pt x="686" y="195"/>
                  </a:lnTo>
                  <a:lnTo>
                    <a:pt x="670" y="190"/>
                  </a:lnTo>
                  <a:lnTo>
                    <a:pt x="659" y="179"/>
                  </a:lnTo>
                  <a:lnTo>
                    <a:pt x="649" y="168"/>
                  </a:lnTo>
                  <a:lnTo>
                    <a:pt x="649" y="157"/>
                  </a:lnTo>
                  <a:lnTo>
                    <a:pt x="643" y="146"/>
                  </a:lnTo>
                  <a:lnTo>
                    <a:pt x="654" y="103"/>
                  </a:lnTo>
                  <a:lnTo>
                    <a:pt x="680" y="71"/>
                  </a:lnTo>
                  <a:lnTo>
                    <a:pt x="722" y="54"/>
                  </a:lnTo>
                  <a:lnTo>
                    <a:pt x="701" y="44"/>
                  </a:lnTo>
                  <a:lnTo>
                    <a:pt x="680" y="38"/>
                  </a:lnTo>
                  <a:lnTo>
                    <a:pt x="664" y="33"/>
                  </a:lnTo>
                  <a:lnTo>
                    <a:pt x="649" y="33"/>
                  </a:lnTo>
                  <a:lnTo>
                    <a:pt x="643" y="33"/>
                  </a:lnTo>
                  <a:lnTo>
                    <a:pt x="591" y="44"/>
                  </a:lnTo>
                  <a:lnTo>
                    <a:pt x="554" y="76"/>
                  </a:lnTo>
                  <a:lnTo>
                    <a:pt x="522" y="114"/>
                  </a:lnTo>
                  <a:lnTo>
                    <a:pt x="506" y="157"/>
                  </a:lnTo>
                  <a:lnTo>
                    <a:pt x="490" y="195"/>
                  </a:lnTo>
                  <a:lnTo>
                    <a:pt x="485" y="227"/>
                  </a:lnTo>
                  <a:lnTo>
                    <a:pt x="432" y="449"/>
                  </a:lnTo>
                  <a:lnTo>
                    <a:pt x="417" y="508"/>
                  </a:lnTo>
                  <a:lnTo>
                    <a:pt x="406" y="552"/>
                  </a:lnTo>
                  <a:lnTo>
                    <a:pt x="401" y="590"/>
                  </a:lnTo>
                  <a:lnTo>
                    <a:pt x="406" y="633"/>
                  </a:lnTo>
                  <a:lnTo>
                    <a:pt x="422" y="665"/>
                  </a:lnTo>
                  <a:lnTo>
                    <a:pt x="448" y="692"/>
                  </a:lnTo>
                  <a:lnTo>
                    <a:pt x="490" y="698"/>
                  </a:lnTo>
                  <a:lnTo>
                    <a:pt x="522" y="692"/>
                  </a:lnTo>
                  <a:lnTo>
                    <a:pt x="559" y="681"/>
                  </a:lnTo>
                  <a:lnTo>
                    <a:pt x="596" y="660"/>
                  </a:lnTo>
                  <a:lnTo>
                    <a:pt x="633" y="617"/>
                  </a:lnTo>
                  <a:lnTo>
                    <a:pt x="670" y="563"/>
                  </a:lnTo>
                  <a:lnTo>
                    <a:pt x="701" y="487"/>
                  </a:lnTo>
                  <a:lnTo>
                    <a:pt x="701" y="476"/>
                  </a:lnTo>
                  <a:lnTo>
                    <a:pt x="707" y="471"/>
                  </a:lnTo>
                  <a:lnTo>
                    <a:pt x="712" y="471"/>
                  </a:lnTo>
                  <a:lnTo>
                    <a:pt x="722" y="471"/>
                  </a:lnTo>
                  <a:lnTo>
                    <a:pt x="728" y="471"/>
                  </a:lnTo>
                  <a:lnTo>
                    <a:pt x="733" y="471"/>
                  </a:lnTo>
                  <a:lnTo>
                    <a:pt x="738" y="471"/>
                  </a:lnTo>
                  <a:lnTo>
                    <a:pt x="738" y="476"/>
                  </a:lnTo>
                  <a:lnTo>
                    <a:pt x="744" y="481"/>
                  </a:lnTo>
                  <a:lnTo>
                    <a:pt x="738" y="508"/>
                  </a:lnTo>
                  <a:lnTo>
                    <a:pt x="722" y="552"/>
                  </a:lnTo>
                  <a:lnTo>
                    <a:pt x="696" y="600"/>
                  </a:lnTo>
                  <a:lnTo>
                    <a:pt x="659" y="649"/>
                  </a:lnTo>
                  <a:lnTo>
                    <a:pt x="612" y="692"/>
                  </a:lnTo>
                  <a:lnTo>
                    <a:pt x="554" y="725"/>
                  </a:lnTo>
                  <a:lnTo>
                    <a:pt x="485" y="735"/>
                  </a:lnTo>
                  <a:lnTo>
                    <a:pt x="422" y="725"/>
                  </a:lnTo>
                  <a:lnTo>
                    <a:pt x="374" y="698"/>
                  </a:lnTo>
                  <a:lnTo>
                    <a:pt x="337" y="654"/>
                  </a:lnTo>
                  <a:lnTo>
                    <a:pt x="316" y="611"/>
                  </a:lnTo>
                  <a:lnTo>
                    <a:pt x="306" y="627"/>
                  </a:lnTo>
                  <a:lnTo>
                    <a:pt x="285" y="660"/>
                  </a:lnTo>
                  <a:lnTo>
                    <a:pt x="253" y="692"/>
                  </a:lnTo>
                  <a:lnTo>
                    <a:pt x="206" y="725"/>
                  </a:lnTo>
                  <a:lnTo>
                    <a:pt x="148" y="735"/>
                  </a:lnTo>
                  <a:lnTo>
                    <a:pt x="105" y="730"/>
                  </a:lnTo>
                  <a:lnTo>
                    <a:pt x="63" y="719"/>
                  </a:lnTo>
                  <a:lnTo>
                    <a:pt x="32" y="698"/>
                  </a:lnTo>
                  <a:lnTo>
                    <a:pt x="5" y="665"/>
                  </a:lnTo>
                  <a:lnTo>
                    <a:pt x="0" y="627"/>
                  </a:lnTo>
                  <a:lnTo>
                    <a:pt x="10" y="579"/>
                  </a:lnTo>
                  <a:lnTo>
                    <a:pt x="42" y="546"/>
                  </a:lnTo>
                  <a:lnTo>
                    <a:pt x="84" y="530"/>
                  </a:lnTo>
                  <a:lnTo>
                    <a:pt x="95" y="535"/>
                  </a:lnTo>
                  <a:lnTo>
                    <a:pt x="111" y="535"/>
                  </a:lnTo>
                  <a:lnTo>
                    <a:pt x="121" y="541"/>
                  </a:lnTo>
                  <a:lnTo>
                    <a:pt x="132" y="546"/>
                  </a:lnTo>
                  <a:lnTo>
                    <a:pt x="137" y="557"/>
                  </a:lnTo>
                  <a:lnTo>
                    <a:pt x="142" y="573"/>
                  </a:lnTo>
                  <a:lnTo>
                    <a:pt x="148" y="590"/>
                  </a:lnTo>
                  <a:lnTo>
                    <a:pt x="137" y="633"/>
                  </a:lnTo>
                  <a:lnTo>
                    <a:pt x="105" y="660"/>
                  </a:lnTo>
                  <a:lnTo>
                    <a:pt x="68" y="676"/>
                  </a:lnTo>
                  <a:lnTo>
                    <a:pt x="95" y="692"/>
                  </a:lnTo>
                  <a:lnTo>
                    <a:pt x="121" y="698"/>
                  </a:lnTo>
                  <a:lnTo>
                    <a:pt x="137" y="698"/>
                  </a:lnTo>
                  <a:lnTo>
                    <a:pt x="153" y="698"/>
                  </a:lnTo>
                  <a:lnTo>
                    <a:pt x="200" y="687"/>
                  </a:lnTo>
                  <a:lnTo>
                    <a:pt x="243" y="649"/>
                  </a:lnTo>
                  <a:lnTo>
                    <a:pt x="274" y="600"/>
                  </a:lnTo>
                  <a:lnTo>
                    <a:pt x="301" y="530"/>
                  </a:lnTo>
                  <a:lnTo>
                    <a:pt x="332" y="406"/>
                  </a:lnTo>
                  <a:lnTo>
                    <a:pt x="359" y="308"/>
                  </a:lnTo>
                  <a:lnTo>
                    <a:pt x="374" y="233"/>
                  </a:lnTo>
                  <a:lnTo>
                    <a:pt x="385" y="179"/>
                  </a:lnTo>
                  <a:lnTo>
                    <a:pt x="385" y="146"/>
                  </a:lnTo>
                  <a:lnTo>
                    <a:pt x="380" y="98"/>
                  </a:lnTo>
                  <a:lnTo>
                    <a:pt x="364" y="65"/>
                  </a:lnTo>
                  <a:lnTo>
                    <a:pt x="343" y="44"/>
                  </a:lnTo>
                  <a:lnTo>
                    <a:pt x="322" y="38"/>
                  </a:lnTo>
                  <a:lnTo>
                    <a:pt x="301" y="33"/>
                  </a:lnTo>
                  <a:lnTo>
                    <a:pt x="269" y="38"/>
                  </a:lnTo>
                  <a:lnTo>
                    <a:pt x="232" y="49"/>
                  </a:lnTo>
                  <a:lnTo>
                    <a:pt x="195" y="76"/>
                  </a:lnTo>
                  <a:lnTo>
                    <a:pt x="158" y="114"/>
                  </a:lnTo>
                  <a:lnTo>
                    <a:pt x="121" y="173"/>
                  </a:lnTo>
                  <a:lnTo>
                    <a:pt x="90" y="244"/>
                  </a:lnTo>
                  <a:lnTo>
                    <a:pt x="84" y="260"/>
                  </a:lnTo>
                  <a:lnTo>
                    <a:pt x="79" y="265"/>
                  </a:lnTo>
                  <a:lnTo>
                    <a:pt x="68" y="265"/>
                  </a:lnTo>
                  <a:lnTo>
                    <a:pt x="63" y="265"/>
                  </a:lnTo>
                  <a:lnTo>
                    <a:pt x="58" y="265"/>
                  </a:lnTo>
                  <a:lnTo>
                    <a:pt x="53" y="260"/>
                  </a:lnTo>
                  <a:lnTo>
                    <a:pt x="53" y="254"/>
                  </a:lnTo>
                  <a:lnTo>
                    <a:pt x="47" y="249"/>
                  </a:lnTo>
                  <a:lnTo>
                    <a:pt x="53" y="222"/>
                  </a:lnTo>
                  <a:lnTo>
                    <a:pt x="68" y="179"/>
                  </a:lnTo>
                  <a:lnTo>
                    <a:pt x="95" y="130"/>
                  </a:lnTo>
                  <a:lnTo>
                    <a:pt x="132" y="81"/>
                  </a:lnTo>
                  <a:lnTo>
                    <a:pt x="179" y="38"/>
                  </a:lnTo>
                  <a:lnTo>
                    <a:pt x="237" y="1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13522" y="4437"/>
              <a:ext cx="496" cy="1000"/>
            </a:xfrm>
            <a:custGeom>
              <a:avLst/>
              <a:gdLst/>
              <a:ahLst/>
              <a:cxnLst>
                <a:cxn ang="0">
                  <a:pos x="380" y="264"/>
                </a:cxn>
                <a:cxn ang="0">
                  <a:pos x="443" y="318"/>
                </a:cxn>
                <a:cxn ang="0">
                  <a:pos x="454" y="378"/>
                </a:cxn>
                <a:cxn ang="0">
                  <a:pos x="449" y="405"/>
                </a:cxn>
                <a:cxn ang="0">
                  <a:pos x="322" y="875"/>
                </a:cxn>
                <a:cxn ang="0">
                  <a:pos x="243" y="956"/>
                </a:cxn>
                <a:cxn ang="0">
                  <a:pos x="153" y="994"/>
                </a:cxn>
                <a:cxn ang="0">
                  <a:pos x="53" y="989"/>
                </a:cxn>
                <a:cxn ang="0">
                  <a:pos x="0" y="924"/>
                </a:cxn>
                <a:cxn ang="0">
                  <a:pos x="16" y="886"/>
                </a:cxn>
                <a:cxn ang="0">
                  <a:pos x="48" y="859"/>
                </a:cxn>
                <a:cxn ang="0">
                  <a:pos x="79" y="859"/>
                </a:cxn>
                <a:cxn ang="0">
                  <a:pos x="101" y="870"/>
                </a:cxn>
                <a:cxn ang="0">
                  <a:pos x="106" y="902"/>
                </a:cxn>
                <a:cxn ang="0">
                  <a:pos x="106" y="924"/>
                </a:cxn>
                <a:cxn ang="0">
                  <a:pos x="85" y="945"/>
                </a:cxn>
                <a:cxn ang="0">
                  <a:pos x="90" y="962"/>
                </a:cxn>
                <a:cxn ang="0">
                  <a:pos x="159" y="951"/>
                </a:cxn>
                <a:cxn ang="0">
                  <a:pos x="232" y="875"/>
                </a:cxn>
                <a:cxn ang="0">
                  <a:pos x="254" y="816"/>
                </a:cxn>
                <a:cxn ang="0">
                  <a:pos x="364" y="367"/>
                </a:cxn>
                <a:cxn ang="0">
                  <a:pos x="370" y="340"/>
                </a:cxn>
                <a:cxn ang="0">
                  <a:pos x="364" y="308"/>
                </a:cxn>
                <a:cxn ang="0">
                  <a:pos x="343" y="286"/>
                </a:cxn>
                <a:cxn ang="0">
                  <a:pos x="280" y="297"/>
                </a:cxn>
                <a:cxn ang="0">
                  <a:pos x="206" y="373"/>
                </a:cxn>
                <a:cxn ang="0">
                  <a:pos x="174" y="437"/>
                </a:cxn>
                <a:cxn ang="0">
                  <a:pos x="164" y="443"/>
                </a:cxn>
                <a:cxn ang="0">
                  <a:pos x="153" y="443"/>
                </a:cxn>
                <a:cxn ang="0">
                  <a:pos x="143" y="443"/>
                </a:cxn>
                <a:cxn ang="0">
                  <a:pos x="137" y="427"/>
                </a:cxn>
                <a:cxn ang="0">
                  <a:pos x="159" y="378"/>
                </a:cxn>
                <a:cxn ang="0">
                  <a:pos x="227" y="297"/>
                </a:cxn>
                <a:cxn ang="0">
                  <a:pos x="333" y="254"/>
                </a:cxn>
                <a:cxn ang="0">
                  <a:pos x="464" y="5"/>
                </a:cxn>
                <a:cxn ang="0">
                  <a:pos x="486" y="21"/>
                </a:cxn>
                <a:cxn ang="0">
                  <a:pos x="496" y="43"/>
                </a:cxn>
                <a:cxn ang="0">
                  <a:pos x="480" y="81"/>
                </a:cxn>
                <a:cxn ang="0">
                  <a:pos x="449" y="102"/>
                </a:cxn>
                <a:cxn ang="0">
                  <a:pos x="417" y="108"/>
                </a:cxn>
                <a:cxn ang="0">
                  <a:pos x="396" y="91"/>
                </a:cxn>
                <a:cxn ang="0">
                  <a:pos x="391" y="70"/>
                </a:cxn>
                <a:cxn ang="0">
                  <a:pos x="391" y="43"/>
                </a:cxn>
                <a:cxn ang="0">
                  <a:pos x="412" y="10"/>
                </a:cxn>
                <a:cxn ang="0">
                  <a:pos x="449" y="0"/>
                </a:cxn>
              </a:cxnLst>
              <a:rect l="0" t="0" r="r" b="b"/>
              <a:pathLst>
                <a:path w="496" h="1000">
                  <a:moveTo>
                    <a:pt x="333" y="254"/>
                  </a:moveTo>
                  <a:lnTo>
                    <a:pt x="380" y="264"/>
                  </a:lnTo>
                  <a:lnTo>
                    <a:pt x="417" y="286"/>
                  </a:lnTo>
                  <a:lnTo>
                    <a:pt x="443" y="318"/>
                  </a:lnTo>
                  <a:lnTo>
                    <a:pt x="454" y="362"/>
                  </a:lnTo>
                  <a:lnTo>
                    <a:pt x="454" y="378"/>
                  </a:lnTo>
                  <a:lnTo>
                    <a:pt x="449" y="389"/>
                  </a:lnTo>
                  <a:lnTo>
                    <a:pt x="449" y="405"/>
                  </a:lnTo>
                  <a:lnTo>
                    <a:pt x="343" y="816"/>
                  </a:lnTo>
                  <a:lnTo>
                    <a:pt x="322" y="875"/>
                  </a:lnTo>
                  <a:lnTo>
                    <a:pt x="285" y="924"/>
                  </a:lnTo>
                  <a:lnTo>
                    <a:pt x="243" y="956"/>
                  </a:lnTo>
                  <a:lnTo>
                    <a:pt x="195" y="983"/>
                  </a:lnTo>
                  <a:lnTo>
                    <a:pt x="153" y="994"/>
                  </a:lnTo>
                  <a:lnTo>
                    <a:pt x="111" y="1000"/>
                  </a:lnTo>
                  <a:lnTo>
                    <a:pt x="53" y="989"/>
                  </a:lnTo>
                  <a:lnTo>
                    <a:pt x="16" y="962"/>
                  </a:lnTo>
                  <a:lnTo>
                    <a:pt x="0" y="924"/>
                  </a:lnTo>
                  <a:lnTo>
                    <a:pt x="6" y="902"/>
                  </a:lnTo>
                  <a:lnTo>
                    <a:pt x="16" y="886"/>
                  </a:lnTo>
                  <a:lnTo>
                    <a:pt x="27" y="870"/>
                  </a:lnTo>
                  <a:lnTo>
                    <a:pt x="48" y="859"/>
                  </a:lnTo>
                  <a:lnTo>
                    <a:pt x="64" y="854"/>
                  </a:lnTo>
                  <a:lnTo>
                    <a:pt x="79" y="859"/>
                  </a:lnTo>
                  <a:lnTo>
                    <a:pt x="90" y="864"/>
                  </a:lnTo>
                  <a:lnTo>
                    <a:pt x="101" y="870"/>
                  </a:lnTo>
                  <a:lnTo>
                    <a:pt x="106" y="886"/>
                  </a:lnTo>
                  <a:lnTo>
                    <a:pt x="106" y="902"/>
                  </a:lnTo>
                  <a:lnTo>
                    <a:pt x="106" y="908"/>
                  </a:lnTo>
                  <a:lnTo>
                    <a:pt x="106" y="924"/>
                  </a:lnTo>
                  <a:lnTo>
                    <a:pt x="95" y="935"/>
                  </a:lnTo>
                  <a:lnTo>
                    <a:pt x="85" y="945"/>
                  </a:lnTo>
                  <a:lnTo>
                    <a:pt x="69" y="956"/>
                  </a:lnTo>
                  <a:lnTo>
                    <a:pt x="90" y="962"/>
                  </a:lnTo>
                  <a:lnTo>
                    <a:pt x="111" y="962"/>
                  </a:lnTo>
                  <a:lnTo>
                    <a:pt x="159" y="951"/>
                  </a:lnTo>
                  <a:lnTo>
                    <a:pt x="201" y="918"/>
                  </a:lnTo>
                  <a:lnTo>
                    <a:pt x="232" y="875"/>
                  </a:lnTo>
                  <a:lnTo>
                    <a:pt x="254" y="816"/>
                  </a:lnTo>
                  <a:lnTo>
                    <a:pt x="254" y="816"/>
                  </a:lnTo>
                  <a:lnTo>
                    <a:pt x="364" y="378"/>
                  </a:lnTo>
                  <a:lnTo>
                    <a:pt x="364" y="367"/>
                  </a:lnTo>
                  <a:lnTo>
                    <a:pt x="370" y="356"/>
                  </a:lnTo>
                  <a:lnTo>
                    <a:pt x="370" y="340"/>
                  </a:lnTo>
                  <a:lnTo>
                    <a:pt x="364" y="324"/>
                  </a:lnTo>
                  <a:lnTo>
                    <a:pt x="364" y="308"/>
                  </a:lnTo>
                  <a:lnTo>
                    <a:pt x="354" y="297"/>
                  </a:lnTo>
                  <a:lnTo>
                    <a:pt x="343" y="286"/>
                  </a:lnTo>
                  <a:lnTo>
                    <a:pt x="333" y="286"/>
                  </a:lnTo>
                  <a:lnTo>
                    <a:pt x="280" y="297"/>
                  </a:lnTo>
                  <a:lnTo>
                    <a:pt x="238" y="329"/>
                  </a:lnTo>
                  <a:lnTo>
                    <a:pt x="206" y="373"/>
                  </a:lnTo>
                  <a:lnTo>
                    <a:pt x="180" y="427"/>
                  </a:lnTo>
                  <a:lnTo>
                    <a:pt x="174" y="437"/>
                  </a:lnTo>
                  <a:lnTo>
                    <a:pt x="169" y="443"/>
                  </a:lnTo>
                  <a:lnTo>
                    <a:pt x="164" y="443"/>
                  </a:lnTo>
                  <a:lnTo>
                    <a:pt x="153" y="443"/>
                  </a:lnTo>
                  <a:lnTo>
                    <a:pt x="153" y="443"/>
                  </a:lnTo>
                  <a:lnTo>
                    <a:pt x="148" y="443"/>
                  </a:lnTo>
                  <a:lnTo>
                    <a:pt x="143" y="443"/>
                  </a:lnTo>
                  <a:lnTo>
                    <a:pt x="137" y="437"/>
                  </a:lnTo>
                  <a:lnTo>
                    <a:pt x="137" y="427"/>
                  </a:lnTo>
                  <a:lnTo>
                    <a:pt x="143" y="410"/>
                  </a:lnTo>
                  <a:lnTo>
                    <a:pt x="159" y="378"/>
                  </a:lnTo>
                  <a:lnTo>
                    <a:pt x="185" y="335"/>
                  </a:lnTo>
                  <a:lnTo>
                    <a:pt x="227" y="297"/>
                  </a:lnTo>
                  <a:lnTo>
                    <a:pt x="275" y="270"/>
                  </a:lnTo>
                  <a:lnTo>
                    <a:pt x="333" y="254"/>
                  </a:lnTo>
                  <a:close/>
                  <a:moveTo>
                    <a:pt x="449" y="0"/>
                  </a:moveTo>
                  <a:lnTo>
                    <a:pt x="464" y="5"/>
                  </a:lnTo>
                  <a:lnTo>
                    <a:pt x="480" y="10"/>
                  </a:lnTo>
                  <a:lnTo>
                    <a:pt x="486" y="21"/>
                  </a:lnTo>
                  <a:lnTo>
                    <a:pt x="491" y="32"/>
                  </a:lnTo>
                  <a:lnTo>
                    <a:pt x="496" y="43"/>
                  </a:lnTo>
                  <a:lnTo>
                    <a:pt x="491" y="64"/>
                  </a:lnTo>
                  <a:lnTo>
                    <a:pt x="480" y="81"/>
                  </a:lnTo>
                  <a:lnTo>
                    <a:pt x="470" y="97"/>
                  </a:lnTo>
                  <a:lnTo>
                    <a:pt x="449" y="102"/>
                  </a:lnTo>
                  <a:lnTo>
                    <a:pt x="433" y="108"/>
                  </a:lnTo>
                  <a:lnTo>
                    <a:pt x="417" y="108"/>
                  </a:lnTo>
                  <a:lnTo>
                    <a:pt x="406" y="102"/>
                  </a:lnTo>
                  <a:lnTo>
                    <a:pt x="396" y="91"/>
                  </a:lnTo>
                  <a:lnTo>
                    <a:pt x="391" y="81"/>
                  </a:lnTo>
                  <a:lnTo>
                    <a:pt x="391" y="70"/>
                  </a:lnTo>
                  <a:lnTo>
                    <a:pt x="385" y="59"/>
                  </a:lnTo>
                  <a:lnTo>
                    <a:pt x="391" y="43"/>
                  </a:lnTo>
                  <a:lnTo>
                    <a:pt x="401" y="27"/>
                  </a:lnTo>
                  <a:lnTo>
                    <a:pt x="412" y="10"/>
                  </a:lnTo>
                  <a:lnTo>
                    <a:pt x="433" y="5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171" y="4437"/>
              <a:ext cx="216" cy="416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9" y="5"/>
                </a:cxn>
                <a:cxn ang="0">
                  <a:pos x="195" y="10"/>
                </a:cxn>
                <a:cxn ang="0">
                  <a:pos x="206" y="21"/>
                </a:cxn>
                <a:cxn ang="0">
                  <a:pos x="211" y="32"/>
                </a:cxn>
                <a:cxn ang="0">
                  <a:pos x="216" y="48"/>
                </a:cxn>
                <a:cxn ang="0">
                  <a:pos x="216" y="59"/>
                </a:cxn>
                <a:cxn ang="0">
                  <a:pos x="211" y="64"/>
                </a:cxn>
                <a:cxn ang="0">
                  <a:pos x="211" y="70"/>
                </a:cxn>
                <a:cxn ang="0">
                  <a:pos x="206" y="75"/>
                </a:cxn>
                <a:cxn ang="0">
                  <a:pos x="206" y="75"/>
                </a:cxn>
                <a:cxn ang="0">
                  <a:pos x="48" y="405"/>
                </a:cxn>
                <a:cxn ang="0">
                  <a:pos x="42" y="410"/>
                </a:cxn>
                <a:cxn ang="0">
                  <a:pos x="37" y="416"/>
                </a:cxn>
                <a:cxn ang="0">
                  <a:pos x="32" y="416"/>
                </a:cxn>
                <a:cxn ang="0">
                  <a:pos x="26" y="416"/>
                </a:cxn>
                <a:cxn ang="0">
                  <a:pos x="21" y="416"/>
                </a:cxn>
                <a:cxn ang="0">
                  <a:pos x="11" y="410"/>
                </a:cxn>
                <a:cxn ang="0">
                  <a:pos x="0" y="405"/>
                </a:cxn>
                <a:cxn ang="0">
                  <a:pos x="0" y="394"/>
                </a:cxn>
                <a:cxn ang="0">
                  <a:pos x="0" y="394"/>
                </a:cxn>
                <a:cxn ang="0">
                  <a:pos x="0" y="394"/>
                </a:cxn>
                <a:cxn ang="0">
                  <a:pos x="0" y="383"/>
                </a:cxn>
                <a:cxn ang="0">
                  <a:pos x="121" y="37"/>
                </a:cxn>
                <a:cxn ang="0">
                  <a:pos x="127" y="32"/>
                </a:cxn>
                <a:cxn ang="0">
                  <a:pos x="127" y="21"/>
                </a:cxn>
                <a:cxn ang="0">
                  <a:pos x="132" y="16"/>
                </a:cxn>
                <a:cxn ang="0">
                  <a:pos x="142" y="5"/>
                </a:cxn>
                <a:cxn ang="0">
                  <a:pos x="153" y="5"/>
                </a:cxn>
                <a:cxn ang="0">
                  <a:pos x="169" y="0"/>
                </a:cxn>
              </a:cxnLst>
              <a:rect l="0" t="0" r="r" b="b"/>
              <a:pathLst>
                <a:path w="216" h="416">
                  <a:moveTo>
                    <a:pt x="169" y="0"/>
                  </a:moveTo>
                  <a:lnTo>
                    <a:pt x="179" y="5"/>
                  </a:lnTo>
                  <a:lnTo>
                    <a:pt x="195" y="10"/>
                  </a:lnTo>
                  <a:lnTo>
                    <a:pt x="206" y="21"/>
                  </a:lnTo>
                  <a:lnTo>
                    <a:pt x="211" y="32"/>
                  </a:lnTo>
                  <a:lnTo>
                    <a:pt x="216" y="48"/>
                  </a:lnTo>
                  <a:lnTo>
                    <a:pt x="216" y="59"/>
                  </a:lnTo>
                  <a:lnTo>
                    <a:pt x="211" y="64"/>
                  </a:lnTo>
                  <a:lnTo>
                    <a:pt x="211" y="70"/>
                  </a:lnTo>
                  <a:lnTo>
                    <a:pt x="206" y="75"/>
                  </a:lnTo>
                  <a:lnTo>
                    <a:pt x="206" y="75"/>
                  </a:lnTo>
                  <a:lnTo>
                    <a:pt x="48" y="405"/>
                  </a:lnTo>
                  <a:lnTo>
                    <a:pt x="42" y="410"/>
                  </a:lnTo>
                  <a:lnTo>
                    <a:pt x="37" y="416"/>
                  </a:lnTo>
                  <a:lnTo>
                    <a:pt x="32" y="416"/>
                  </a:lnTo>
                  <a:lnTo>
                    <a:pt x="26" y="416"/>
                  </a:lnTo>
                  <a:lnTo>
                    <a:pt x="21" y="416"/>
                  </a:lnTo>
                  <a:lnTo>
                    <a:pt x="11" y="410"/>
                  </a:lnTo>
                  <a:lnTo>
                    <a:pt x="0" y="405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83"/>
                  </a:lnTo>
                  <a:lnTo>
                    <a:pt x="121" y="37"/>
                  </a:lnTo>
                  <a:lnTo>
                    <a:pt x="127" y="32"/>
                  </a:lnTo>
                  <a:lnTo>
                    <a:pt x="127" y="21"/>
                  </a:lnTo>
                  <a:lnTo>
                    <a:pt x="132" y="16"/>
                  </a:lnTo>
                  <a:lnTo>
                    <a:pt x="142" y="5"/>
                  </a:lnTo>
                  <a:lnTo>
                    <a:pt x="153" y="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4746" y="3745"/>
              <a:ext cx="564" cy="162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206" y="32"/>
                </a:cxn>
                <a:cxn ang="0">
                  <a:pos x="306" y="108"/>
                </a:cxn>
                <a:cxn ang="0">
                  <a:pos x="338" y="200"/>
                </a:cxn>
                <a:cxn ang="0">
                  <a:pos x="338" y="567"/>
                </a:cxn>
                <a:cxn ang="0">
                  <a:pos x="338" y="610"/>
                </a:cxn>
                <a:cxn ang="0">
                  <a:pos x="338" y="632"/>
                </a:cxn>
                <a:cxn ang="0">
                  <a:pos x="343" y="648"/>
                </a:cxn>
                <a:cxn ang="0">
                  <a:pos x="411" y="751"/>
                </a:cxn>
                <a:cxn ang="0">
                  <a:pos x="543" y="794"/>
                </a:cxn>
                <a:cxn ang="0">
                  <a:pos x="559" y="800"/>
                </a:cxn>
                <a:cxn ang="0">
                  <a:pos x="564" y="810"/>
                </a:cxn>
                <a:cxn ang="0">
                  <a:pos x="559" y="827"/>
                </a:cxn>
                <a:cxn ang="0">
                  <a:pos x="512" y="832"/>
                </a:cxn>
                <a:cxn ang="0">
                  <a:pos x="401" y="881"/>
                </a:cxn>
                <a:cxn ang="0">
                  <a:pos x="343" y="962"/>
                </a:cxn>
                <a:cxn ang="0">
                  <a:pos x="338" y="1054"/>
                </a:cxn>
                <a:cxn ang="0">
                  <a:pos x="327" y="1481"/>
                </a:cxn>
                <a:cxn ang="0">
                  <a:pos x="243" y="1567"/>
                </a:cxn>
                <a:cxn ang="0">
                  <a:pos x="111" y="1616"/>
                </a:cxn>
                <a:cxn ang="0">
                  <a:pos x="26" y="1627"/>
                </a:cxn>
                <a:cxn ang="0">
                  <a:pos x="11" y="1621"/>
                </a:cxn>
                <a:cxn ang="0">
                  <a:pos x="0" y="1605"/>
                </a:cxn>
                <a:cxn ang="0">
                  <a:pos x="11" y="1594"/>
                </a:cxn>
                <a:cxn ang="0">
                  <a:pos x="95" y="1578"/>
                </a:cxn>
                <a:cxn ang="0">
                  <a:pos x="190" y="1519"/>
                </a:cxn>
                <a:cxn ang="0">
                  <a:pos x="227" y="1443"/>
                </a:cxn>
                <a:cxn ang="0">
                  <a:pos x="232" y="1021"/>
                </a:cxn>
                <a:cxn ang="0">
                  <a:pos x="274" y="897"/>
                </a:cxn>
                <a:cxn ang="0">
                  <a:pos x="417" y="810"/>
                </a:cxn>
                <a:cxn ang="0">
                  <a:pos x="332" y="778"/>
                </a:cxn>
                <a:cxn ang="0">
                  <a:pos x="258" y="702"/>
                </a:cxn>
                <a:cxn ang="0">
                  <a:pos x="232" y="594"/>
                </a:cxn>
                <a:cxn ang="0">
                  <a:pos x="232" y="227"/>
                </a:cxn>
                <a:cxn ang="0">
                  <a:pos x="232" y="200"/>
                </a:cxn>
                <a:cxn ang="0">
                  <a:pos x="227" y="183"/>
                </a:cxn>
                <a:cxn ang="0">
                  <a:pos x="200" y="119"/>
                </a:cxn>
                <a:cxn ang="0">
                  <a:pos x="95" y="48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5" y="10"/>
                </a:cxn>
                <a:cxn ang="0">
                  <a:pos x="16" y="0"/>
                </a:cxn>
                <a:cxn ang="0">
                  <a:pos x="37" y="0"/>
                </a:cxn>
              </a:cxnLst>
              <a:rect l="0" t="0" r="r" b="b"/>
              <a:pathLst>
                <a:path w="564" h="1627">
                  <a:moveTo>
                    <a:pt x="37" y="0"/>
                  </a:moveTo>
                  <a:lnTo>
                    <a:pt x="84" y="0"/>
                  </a:lnTo>
                  <a:lnTo>
                    <a:pt x="142" y="16"/>
                  </a:lnTo>
                  <a:lnTo>
                    <a:pt x="206" y="32"/>
                  </a:lnTo>
                  <a:lnTo>
                    <a:pt x="264" y="65"/>
                  </a:lnTo>
                  <a:lnTo>
                    <a:pt x="306" y="108"/>
                  </a:lnTo>
                  <a:lnTo>
                    <a:pt x="327" y="156"/>
                  </a:lnTo>
                  <a:lnTo>
                    <a:pt x="338" y="200"/>
                  </a:lnTo>
                  <a:lnTo>
                    <a:pt x="338" y="248"/>
                  </a:lnTo>
                  <a:lnTo>
                    <a:pt x="338" y="567"/>
                  </a:lnTo>
                  <a:lnTo>
                    <a:pt x="338" y="594"/>
                  </a:lnTo>
                  <a:lnTo>
                    <a:pt x="338" y="610"/>
                  </a:lnTo>
                  <a:lnTo>
                    <a:pt x="338" y="621"/>
                  </a:lnTo>
                  <a:lnTo>
                    <a:pt x="338" y="632"/>
                  </a:lnTo>
                  <a:lnTo>
                    <a:pt x="338" y="637"/>
                  </a:lnTo>
                  <a:lnTo>
                    <a:pt x="343" y="648"/>
                  </a:lnTo>
                  <a:lnTo>
                    <a:pt x="364" y="702"/>
                  </a:lnTo>
                  <a:lnTo>
                    <a:pt x="411" y="751"/>
                  </a:lnTo>
                  <a:lnTo>
                    <a:pt x="469" y="778"/>
                  </a:lnTo>
                  <a:lnTo>
                    <a:pt x="543" y="794"/>
                  </a:lnTo>
                  <a:lnTo>
                    <a:pt x="554" y="794"/>
                  </a:lnTo>
                  <a:lnTo>
                    <a:pt x="559" y="800"/>
                  </a:lnTo>
                  <a:lnTo>
                    <a:pt x="564" y="805"/>
                  </a:lnTo>
                  <a:lnTo>
                    <a:pt x="564" y="810"/>
                  </a:lnTo>
                  <a:lnTo>
                    <a:pt x="564" y="821"/>
                  </a:lnTo>
                  <a:lnTo>
                    <a:pt x="559" y="827"/>
                  </a:lnTo>
                  <a:lnTo>
                    <a:pt x="554" y="832"/>
                  </a:lnTo>
                  <a:lnTo>
                    <a:pt x="512" y="832"/>
                  </a:lnTo>
                  <a:lnTo>
                    <a:pt x="459" y="843"/>
                  </a:lnTo>
                  <a:lnTo>
                    <a:pt x="401" y="881"/>
                  </a:lnTo>
                  <a:lnTo>
                    <a:pt x="364" y="924"/>
                  </a:lnTo>
                  <a:lnTo>
                    <a:pt x="343" y="962"/>
                  </a:lnTo>
                  <a:lnTo>
                    <a:pt x="338" y="1005"/>
                  </a:lnTo>
                  <a:lnTo>
                    <a:pt x="338" y="1054"/>
                  </a:lnTo>
                  <a:lnTo>
                    <a:pt x="338" y="1421"/>
                  </a:lnTo>
                  <a:lnTo>
                    <a:pt x="327" y="1481"/>
                  </a:lnTo>
                  <a:lnTo>
                    <a:pt x="290" y="1529"/>
                  </a:lnTo>
                  <a:lnTo>
                    <a:pt x="243" y="1567"/>
                  </a:lnTo>
                  <a:lnTo>
                    <a:pt x="179" y="1600"/>
                  </a:lnTo>
                  <a:lnTo>
                    <a:pt x="111" y="1616"/>
                  </a:lnTo>
                  <a:lnTo>
                    <a:pt x="37" y="1627"/>
                  </a:lnTo>
                  <a:lnTo>
                    <a:pt x="26" y="1627"/>
                  </a:lnTo>
                  <a:lnTo>
                    <a:pt x="16" y="1621"/>
                  </a:lnTo>
                  <a:lnTo>
                    <a:pt x="11" y="1621"/>
                  </a:lnTo>
                  <a:lnTo>
                    <a:pt x="5" y="1616"/>
                  </a:lnTo>
                  <a:lnTo>
                    <a:pt x="0" y="1605"/>
                  </a:lnTo>
                  <a:lnTo>
                    <a:pt x="5" y="1600"/>
                  </a:lnTo>
                  <a:lnTo>
                    <a:pt x="11" y="1594"/>
                  </a:lnTo>
                  <a:lnTo>
                    <a:pt x="16" y="1589"/>
                  </a:lnTo>
                  <a:lnTo>
                    <a:pt x="95" y="1578"/>
                  </a:lnTo>
                  <a:lnTo>
                    <a:pt x="148" y="1551"/>
                  </a:lnTo>
                  <a:lnTo>
                    <a:pt x="190" y="1519"/>
                  </a:lnTo>
                  <a:lnTo>
                    <a:pt x="216" y="1481"/>
                  </a:lnTo>
                  <a:lnTo>
                    <a:pt x="227" y="1443"/>
                  </a:lnTo>
                  <a:lnTo>
                    <a:pt x="232" y="1405"/>
                  </a:lnTo>
                  <a:lnTo>
                    <a:pt x="232" y="1021"/>
                  </a:lnTo>
                  <a:lnTo>
                    <a:pt x="243" y="951"/>
                  </a:lnTo>
                  <a:lnTo>
                    <a:pt x="274" y="897"/>
                  </a:lnTo>
                  <a:lnTo>
                    <a:pt x="332" y="843"/>
                  </a:lnTo>
                  <a:lnTo>
                    <a:pt x="417" y="810"/>
                  </a:lnTo>
                  <a:lnTo>
                    <a:pt x="374" y="800"/>
                  </a:lnTo>
                  <a:lnTo>
                    <a:pt x="332" y="778"/>
                  </a:lnTo>
                  <a:lnTo>
                    <a:pt x="295" y="746"/>
                  </a:lnTo>
                  <a:lnTo>
                    <a:pt x="258" y="702"/>
                  </a:lnTo>
                  <a:lnTo>
                    <a:pt x="237" y="654"/>
                  </a:lnTo>
                  <a:lnTo>
                    <a:pt x="232" y="594"/>
                  </a:lnTo>
                  <a:lnTo>
                    <a:pt x="232" y="254"/>
                  </a:lnTo>
                  <a:lnTo>
                    <a:pt x="232" y="227"/>
                  </a:lnTo>
                  <a:lnTo>
                    <a:pt x="232" y="210"/>
                  </a:lnTo>
                  <a:lnTo>
                    <a:pt x="232" y="200"/>
                  </a:lnTo>
                  <a:lnTo>
                    <a:pt x="232" y="189"/>
                  </a:lnTo>
                  <a:lnTo>
                    <a:pt x="227" y="183"/>
                  </a:lnTo>
                  <a:lnTo>
                    <a:pt x="227" y="173"/>
                  </a:lnTo>
                  <a:lnTo>
                    <a:pt x="200" y="119"/>
                  </a:lnTo>
                  <a:lnTo>
                    <a:pt x="158" y="75"/>
                  </a:lnTo>
                  <a:lnTo>
                    <a:pt x="95" y="48"/>
                  </a:lnTo>
                  <a:lnTo>
                    <a:pt x="26" y="32"/>
                  </a:lnTo>
                  <a:lnTo>
                    <a:pt x="16" y="32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0" y="16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 noEditPoints="1"/>
            </p:cNvSpPr>
            <p:nvPr/>
          </p:nvSpPr>
          <p:spPr bwMode="auto">
            <a:xfrm>
              <a:off x="15574" y="4264"/>
              <a:ext cx="174" cy="1016"/>
            </a:xfrm>
            <a:custGeom>
              <a:avLst/>
              <a:gdLst/>
              <a:ahLst/>
              <a:cxnLst>
                <a:cxn ang="0">
                  <a:pos x="84" y="529"/>
                </a:cxn>
                <a:cxn ang="0">
                  <a:pos x="121" y="535"/>
                </a:cxn>
                <a:cxn ang="0">
                  <a:pos x="148" y="562"/>
                </a:cxn>
                <a:cxn ang="0">
                  <a:pos x="164" y="594"/>
                </a:cxn>
                <a:cxn ang="0">
                  <a:pos x="169" y="632"/>
                </a:cxn>
                <a:cxn ang="0">
                  <a:pos x="174" y="664"/>
                </a:cxn>
                <a:cxn ang="0">
                  <a:pos x="174" y="697"/>
                </a:cxn>
                <a:cxn ang="0">
                  <a:pos x="164" y="783"/>
                </a:cxn>
                <a:cxn ang="0">
                  <a:pos x="142" y="859"/>
                </a:cxn>
                <a:cxn ang="0">
                  <a:pos x="116" y="924"/>
                </a:cxn>
                <a:cxn ang="0">
                  <a:pos x="84" y="973"/>
                </a:cxn>
                <a:cxn ang="0">
                  <a:pos x="58" y="1005"/>
                </a:cxn>
                <a:cxn ang="0">
                  <a:pos x="42" y="1016"/>
                </a:cxn>
                <a:cxn ang="0">
                  <a:pos x="32" y="1010"/>
                </a:cxn>
                <a:cxn ang="0">
                  <a:pos x="26" y="1005"/>
                </a:cxn>
                <a:cxn ang="0">
                  <a:pos x="26" y="994"/>
                </a:cxn>
                <a:cxn ang="0">
                  <a:pos x="26" y="994"/>
                </a:cxn>
                <a:cxn ang="0">
                  <a:pos x="26" y="989"/>
                </a:cxn>
                <a:cxn ang="0">
                  <a:pos x="32" y="983"/>
                </a:cxn>
                <a:cxn ang="0">
                  <a:pos x="37" y="973"/>
                </a:cxn>
                <a:cxn ang="0">
                  <a:pos x="95" y="881"/>
                </a:cxn>
                <a:cxn ang="0">
                  <a:pos x="127" y="800"/>
                </a:cxn>
                <a:cxn ang="0">
                  <a:pos x="137" y="729"/>
                </a:cxn>
                <a:cxn ang="0">
                  <a:pos x="137" y="681"/>
                </a:cxn>
                <a:cxn ang="0">
                  <a:pos x="137" y="681"/>
                </a:cxn>
                <a:cxn ang="0">
                  <a:pos x="127" y="691"/>
                </a:cxn>
                <a:cxn ang="0">
                  <a:pos x="111" y="697"/>
                </a:cxn>
                <a:cxn ang="0">
                  <a:pos x="100" y="697"/>
                </a:cxn>
                <a:cxn ang="0">
                  <a:pos x="95" y="697"/>
                </a:cxn>
                <a:cxn ang="0">
                  <a:pos x="84" y="697"/>
                </a:cxn>
                <a:cxn ang="0">
                  <a:pos x="48" y="691"/>
                </a:cxn>
                <a:cxn ang="0">
                  <a:pos x="21" y="670"/>
                </a:cxn>
                <a:cxn ang="0">
                  <a:pos x="5" y="643"/>
                </a:cxn>
                <a:cxn ang="0">
                  <a:pos x="0" y="610"/>
                </a:cxn>
                <a:cxn ang="0">
                  <a:pos x="5" y="583"/>
                </a:cxn>
                <a:cxn ang="0">
                  <a:pos x="21" y="556"/>
                </a:cxn>
                <a:cxn ang="0">
                  <a:pos x="48" y="535"/>
                </a:cxn>
                <a:cxn ang="0">
                  <a:pos x="84" y="529"/>
                </a:cxn>
                <a:cxn ang="0">
                  <a:pos x="84" y="0"/>
                </a:cxn>
                <a:cxn ang="0">
                  <a:pos x="127" y="10"/>
                </a:cxn>
                <a:cxn ang="0">
                  <a:pos x="158" y="43"/>
                </a:cxn>
                <a:cxn ang="0">
                  <a:pos x="169" y="86"/>
                </a:cxn>
                <a:cxn ang="0">
                  <a:pos x="164" y="108"/>
                </a:cxn>
                <a:cxn ang="0">
                  <a:pos x="158" y="129"/>
                </a:cxn>
                <a:cxn ang="0">
                  <a:pos x="142" y="146"/>
                </a:cxn>
                <a:cxn ang="0">
                  <a:pos x="127" y="156"/>
                </a:cxn>
                <a:cxn ang="0">
                  <a:pos x="106" y="167"/>
                </a:cxn>
                <a:cxn ang="0">
                  <a:pos x="84" y="173"/>
                </a:cxn>
                <a:cxn ang="0">
                  <a:pos x="42" y="156"/>
                </a:cxn>
                <a:cxn ang="0">
                  <a:pos x="11" y="129"/>
                </a:cxn>
                <a:cxn ang="0">
                  <a:pos x="0" y="86"/>
                </a:cxn>
                <a:cxn ang="0">
                  <a:pos x="11" y="43"/>
                </a:cxn>
                <a:cxn ang="0">
                  <a:pos x="42" y="10"/>
                </a:cxn>
                <a:cxn ang="0">
                  <a:pos x="84" y="0"/>
                </a:cxn>
              </a:cxnLst>
              <a:rect l="0" t="0" r="r" b="b"/>
              <a:pathLst>
                <a:path w="174" h="1016">
                  <a:moveTo>
                    <a:pt x="84" y="529"/>
                  </a:moveTo>
                  <a:lnTo>
                    <a:pt x="121" y="535"/>
                  </a:lnTo>
                  <a:lnTo>
                    <a:pt x="148" y="562"/>
                  </a:lnTo>
                  <a:lnTo>
                    <a:pt x="164" y="594"/>
                  </a:lnTo>
                  <a:lnTo>
                    <a:pt x="169" y="632"/>
                  </a:lnTo>
                  <a:lnTo>
                    <a:pt x="174" y="664"/>
                  </a:lnTo>
                  <a:lnTo>
                    <a:pt x="174" y="697"/>
                  </a:lnTo>
                  <a:lnTo>
                    <a:pt x="164" y="783"/>
                  </a:lnTo>
                  <a:lnTo>
                    <a:pt x="142" y="859"/>
                  </a:lnTo>
                  <a:lnTo>
                    <a:pt x="116" y="924"/>
                  </a:lnTo>
                  <a:lnTo>
                    <a:pt x="84" y="973"/>
                  </a:lnTo>
                  <a:lnTo>
                    <a:pt x="58" y="1005"/>
                  </a:lnTo>
                  <a:lnTo>
                    <a:pt x="42" y="1016"/>
                  </a:lnTo>
                  <a:lnTo>
                    <a:pt x="32" y="1010"/>
                  </a:lnTo>
                  <a:lnTo>
                    <a:pt x="26" y="1005"/>
                  </a:lnTo>
                  <a:lnTo>
                    <a:pt x="26" y="994"/>
                  </a:lnTo>
                  <a:lnTo>
                    <a:pt x="26" y="994"/>
                  </a:lnTo>
                  <a:lnTo>
                    <a:pt x="26" y="989"/>
                  </a:lnTo>
                  <a:lnTo>
                    <a:pt x="32" y="983"/>
                  </a:lnTo>
                  <a:lnTo>
                    <a:pt x="37" y="973"/>
                  </a:lnTo>
                  <a:lnTo>
                    <a:pt x="95" y="881"/>
                  </a:lnTo>
                  <a:lnTo>
                    <a:pt x="127" y="800"/>
                  </a:lnTo>
                  <a:lnTo>
                    <a:pt x="137" y="729"/>
                  </a:lnTo>
                  <a:lnTo>
                    <a:pt x="137" y="681"/>
                  </a:lnTo>
                  <a:lnTo>
                    <a:pt x="137" y="681"/>
                  </a:lnTo>
                  <a:lnTo>
                    <a:pt x="127" y="691"/>
                  </a:lnTo>
                  <a:lnTo>
                    <a:pt x="111" y="697"/>
                  </a:lnTo>
                  <a:lnTo>
                    <a:pt x="100" y="697"/>
                  </a:lnTo>
                  <a:lnTo>
                    <a:pt x="95" y="697"/>
                  </a:lnTo>
                  <a:lnTo>
                    <a:pt x="84" y="697"/>
                  </a:lnTo>
                  <a:lnTo>
                    <a:pt x="48" y="691"/>
                  </a:lnTo>
                  <a:lnTo>
                    <a:pt x="21" y="670"/>
                  </a:lnTo>
                  <a:lnTo>
                    <a:pt x="5" y="643"/>
                  </a:lnTo>
                  <a:lnTo>
                    <a:pt x="0" y="610"/>
                  </a:lnTo>
                  <a:lnTo>
                    <a:pt x="5" y="583"/>
                  </a:lnTo>
                  <a:lnTo>
                    <a:pt x="21" y="556"/>
                  </a:lnTo>
                  <a:lnTo>
                    <a:pt x="48" y="535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27" y="10"/>
                  </a:lnTo>
                  <a:lnTo>
                    <a:pt x="158" y="43"/>
                  </a:lnTo>
                  <a:lnTo>
                    <a:pt x="169" y="86"/>
                  </a:lnTo>
                  <a:lnTo>
                    <a:pt x="164" y="108"/>
                  </a:lnTo>
                  <a:lnTo>
                    <a:pt x="158" y="129"/>
                  </a:lnTo>
                  <a:lnTo>
                    <a:pt x="142" y="146"/>
                  </a:lnTo>
                  <a:lnTo>
                    <a:pt x="127" y="156"/>
                  </a:lnTo>
                  <a:lnTo>
                    <a:pt x="106" y="167"/>
                  </a:lnTo>
                  <a:lnTo>
                    <a:pt x="84" y="173"/>
                  </a:lnTo>
                  <a:lnTo>
                    <a:pt x="42" y="156"/>
                  </a:lnTo>
                  <a:lnTo>
                    <a:pt x="11" y="129"/>
                  </a:lnTo>
                  <a:lnTo>
                    <a:pt x="0" y="86"/>
                  </a:lnTo>
                  <a:lnTo>
                    <a:pt x="11" y="43"/>
                  </a:lnTo>
                  <a:lnTo>
                    <a:pt x="42" y="1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16191" y="3853"/>
              <a:ext cx="965" cy="1108"/>
            </a:xfrm>
            <a:custGeom>
              <a:avLst/>
              <a:gdLst/>
              <a:ahLst/>
              <a:cxnLst>
                <a:cxn ang="0">
                  <a:pos x="828" y="1005"/>
                </a:cxn>
                <a:cxn ang="0">
                  <a:pos x="765" y="1054"/>
                </a:cxn>
                <a:cxn ang="0">
                  <a:pos x="876" y="1005"/>
                </a:cxn>
                <a:cxn ang="0">
                  <a:pos x="886" y="946"/>
                </a:cxn>
                <a:cxn ang="0">
                  <a:pos x="79" y="1054"/>
                </a:cxn>
                <a:cxn ang="0">
                  <a:pos x="839" y="54"/>
                </a:cxn>
                <a:cxn ang="0">
                  <a:pos x="137" y="54"/>
                </a:cxn>
                <a:cxn ang="0">
                  <a:pos x="164" y="92"/>
                </a:cxn>
                <a:cxn ang="0">
                  <a:pos x="137" y="54"/>
                </a:cxn>
                <a:cxn ang="0">
                  <a:pos x="865" y="0"/>
                </a:cxn>
                <a:cxn ang="0">
                  <a:pos x="892" y="0"/>
                </a:cxn>
                <a:cxn ang="0">
                  <a:pos x="913" y="5"/>
                </a:cxn>
                <a:cxn ang="0">
                  <a:pos x="918" y="27"/>
                </a:cxn>
                <a:cxn ang="0">
                  <a:pos x="918" y="32"/>
                </a:cxn>
                <a:cxn ang="0">
                  <a:pos x="913" y="43"/>
                </a:cxn>
                <a:cxn ang="0">
                  <a:pos x="902" y="54"/>
                </a:cxn>
                <a:cxn ang="0">
                  <a:pos x="533" y="1054"/>
                </a:cxn>
                <a:cxn ang="0">
                  <a:pos x="723" y="1011"/>
                </a:cxn>
                <a:cxn ang="0">
                  <a:pos x="849" y="897"/>
                </a:cxn>
                <a:cxn ang="0">
                  <a:pos x="907" y="767"/>
                </a:cxn>
                <a:cxn ang="0">
                  <a:pos x="913" y="735"/>
                </a:cxn>
                <a:cxn ang="0">
                  <a:pos x="928" y="719"/>
                </a:cxn>
                <a:cxn ang="0">
                  <a:pos x="950" y="719"/>
                </a:cxn>
                <a:cxn ang="0">
                  <a:pos x="965" y="735"/>
                </a:cxn>
                <a:cxn ang="0">
                  <a:pos x="923" y="1065"/>
                </a:cxn>
                <a:cxn ang="0">
                  <a:pos x="918" y="1097"/>
                </a:cxn>
                <a:cxn ang="0">
                  <a:pos x="902" y="1108"/>
                </a:cxn>
                <a:cxn ang="0">
                  <a:pos x="870" y="1108"/>
                </a:cxn>
                <a:cxn ang="0">
                  <a:pos x="42" y="1108"/>
                </a:cxn>
                <a:cxn ang="0">
                  <a:pos x="16" y="1108"/>
                </a:cxn>
                <a:cxn ang="0">
                  <a:pos x="5" y="1092"/>
                </a:cxn>
                <a:cxn ang="0">
                  <a:pos x="0" y="1081"/>
                </a:cxn>
                <a:cxn ang="0">
                  <a:pos x="5" y="1070"/>
                </a:cxn>
                <a:cxn ang="0">
                  <a:pos x="16" y="1054"/>
                </a:cxn>
                <a:cxn ang="0">
                  <a:pos x="485" y="54"/>
                </a:cxn>
                <a:cxn ang="0">
                  <a:pos x="369" y="65"/>
                </a:cxn>
                <a:cxn ang="0">
                  <a:pos x="227" y="119"/>
                </a:cxn>
                <a:cxn ang="0">
                  <a:pos x="137" y="211"/>
                </a:cxn>
                <a:cxn ang="0">
                  <a:pos x="111" y="292"/>
                </a:cxn>
                <a:cxn ang="0">
                  <a:pos x="100" y="308"/>
                </a:cxn>
                <a:cxn ang="0">
                  <a:pos x="85" y="313"/>
                </a:cxn>
                <a:cxn ang="0">
                  <a:pos x="69" y="313"/>
                </a:cxn>
                <a:cxn ang="0">
                  <a:pos x="58" y="297"/>
                </a:cxn>
                <a:cxn ang="0">
                  <a:pos x="58" y="265"/>
                </a:cxn>
                <a:cxn ang="0">
                  <a:pos x="85" y="27"/>
                </a:cxn>
                <a:cxn ang="0">
                  <a:pos x="90" y="5"/>
                </a:cxn>
                <a:cxn ang="0">
                  <a:pos x="116" y="0"/>
                </a:cxn>
              </a:cxnLst>
              <a:rect l="0" t="0" r="r" b="b"/>
              <a:pathLst>
                <a:path w="965" h="1108">
                  <a:moveTo>
                    <a:pt x="886" y="946"/>
                  </a:moveTo>
                  <a:lnTo>
                    <a:pt x="828" y="1005"/>
                  </a:lnTo>
                  <a:lnTo>
                    <a:pt x="765" y="1054"/>
                  </a:lnTo>
                  <a:lnTo>
                    <a:pt x="765" y="1054"/>
                  </a:lnTo>
                  <a:lnTo>
                    <a:pt x="870" y="1054"/>
                  </a:lnTo>
                  <a:lnTo>
                    <a:pt x="876" y="1005"/>
                  </a:lnTo>
                  <a:lnTo>
                    <a:pt x="881" y="973"/>
                  </a:lnTo>
                  <a:lnTo>
                    <a:pt x="886" y="946"/>
                  </a:lnTo>
                  <a:close/>
                  <a:moveTo>
                    <a:pt x="675" y="54"/>
                  </a:moveTo>
                  <a:lnTo>
                    <a:pt x="79" y="1054"/>
                  </a:lnTo>
                  <a:lnTo>
                    <a:pt x="243" y="1054"/>
                  </a:lnTo>
                  <a:lnTo>
                    <a:pt x="839" y="54"/>
                  </a:lnTo>
                  <a:lnTo>
                    <a:pt x="675" y="54"/>
                  </a:lnTo>
                  <a:close/>
                  <a:moveTo>
                    <a:pt x="137" y="54"/>
                  </a:moveTo>
                  <a:lnTo>
                    <a:pt x="127" y="124"/>
                  </a:lnTo>
                  <a:lnTo>
                    <a:pt x="164" y="92"/>
                  </a:lnTo>
                  <a:lnTo>
                    <a:pt x="222" y="54"/>
                  </a:lnTo>
                  <a:lnTo>
                    <a:pt x="137" y="54"/>
                  </a:lnTo>
                  <a:close/>
                  <a:moveTo>
                    <a:pt x="137" y="0"/>
                  </a:moveTo>
                  <a:lnTo>
                    <a:pt x="865" y="0"/>
                  </a:lnTo>
                  <a:lnTo>
                    <a:pt x="881" y="0"/>
                  </a:lnTo>
                  <a:lnTo>
                    <a:pt x="892" y="0"/>
                  </a:lnTo>
                  <a:lnTo>
                    <a:pt x="902" y="0"/>
                  </a:lnTo>
                  <a:lnTo>
                    <a:pt x="913" y="5"/>
                  </a:lnTo>
                  <a:lnTo>
                    <a:pt x="918" y="16"/>
                  </a:lnTo>
                  <a:lnTo>
                    <a:pt x="918" y="27"/>
                  </a:lnTo>
                  <a:lnTo>
                    <a:pt x="918" y="27"/>
                  </a:lnTo>
                  <a:lnTo>
                    <a:pt x="918" y="32"/>
                  </a:lnTo>
                  <a:lnTo>
                    <a:pt x="913" y="38"/>
                  </a:lnTo>
                  <a:lnTo>
                    <a:pt x="913" y="43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306" y="1054"/>
                  </a:lnTo>
                  <a:lnTo>
                    <a:pt x="533" y="1054"/>
                  </a:lnTo>
                  <a:lnTo>
                    <a:pt x="638" y="1043"/>
                  </a:lnTo>
                  <a:lnTo>
                    <a:pt x="723" y="1011"/>
                  </a:lnTo>
                  <a:lnTo>
                    <a:pt x="797" y="962"/>
                  </a:lnTo>
                  <a:lnTo>
                    <a:pt x="849" y="897"/>
                  </a:lnTo>
                  <a:lnTo>
                    <a:pt x="886" y="832"/>
                  </a:lnTo>
                  <a:lnTo>
                    <a:pt x="907" y="767"/>
                  </a:lnTo>
                  <a:lnTo>
                    <a:pt x="913" y="746"/>
                  </a:lnTo>
                  <a:lnTo>
                    <a:pt x="913" y="735"/>
                  </a:lnTo>
                  <a:lnTo>
                    <a:pt x="918" y="724"/>
                  </a:lnTo>
                  <a:lnTo>
                    <a:pt x="928" y="719"/>
                  </a:lnTo>
                  <a:lnTo>
                    <a:pt x="939" y="719"/>
                  </a:lnTo>
                  <a:lnTo>
                    <a:pt x="950" y="719"/>
                  </a:lnTo>
                  <a:lnTo>
                    <a:pt x="960" y="724"/>
                  </a:lnTo>
                  <a:lnTo>
                    <a:pt x="965" y="735"/>
                  </a:lnTo>
                  <a:lnTo>
                    <a:pt x="965" y="746"/>
                  </a:lnTo>
                  <a:lnTo>
                    <a:pt x="923" y="1065"/>
                  </a:lnTo>
                  <a:lnTo>
                    <a:pt x="923" y="1081"/>
                  </a:lnTo>
                  <a:lnTo>
                    <a:pt x="918" y="1097"/>
                  </a:lnTo>
                  <a:lnTo>
                    <a:pt x="913" y="1102"/>
                  </a:lnTo>
                  <a:lnTo>
                    <a:pt x="902" y="1108"/>
                  </a:lnTo>
                  <a:lnTo>
                    <a:pt x="892" y="1108"/>
                  </a:lnTo>
                  <a:lnTo>
                    <a:pt x="870" y="1108"/>
                  </a:lnTo>
                  <a:lnTo>
                    <a:pt x="53" y="1108"/>
                  </a:lnTo>
                  <a:lnTo>
                    <a:pt x="42" y="1108"/>
                  </a:lnTo>
                  <a:lnTo>
                    <a:pt x="27" y="1108"/>
                  </a:lnTo>
                  <a:lnTo>
                    <a:pt x="16" y="1108"/>
                  </a:lnTo>
                  <a:lnTo>
                    <a:pt x="11" y="1102"/>
                  </a:lnTo>
                  <a:lnTo>
                    <a:pt x="5" y="1092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75"/>
                  </a:lnTo>
                  <a:lnTo>
                    <a:pt x="5" y="1070"/>
                  </a:lnTo>
                  <a:lnTo>
                    <a:pt x="11" y="1065"/>
                  </a:lnTo>
                  <a:lnTo>
                    <a:pt x="16" y="1054"/>
                  </a:lnTo>
                  <a:lnTo>
                    <a:pt x="612" y="54"/>
                  </a:lnTo>
                  <a:lnTo>
                    <a:pt x="485" y="54"/>
                  </a:lnTo>
                  <a:lnTo>
                    <a:pt x="433" y="54"/>
                  </a:lnTo>
                  <a:lnTo>
                    <a:pt x="369" y="65"/>
                  </a:lnTo>
                  <a:lnTo>
                    <a:pt x="301" y="81"/>
                  </a:lnTo>
                  <a:lnTo>
                    <a:pt x="227" y="119"/>
                  </a:lnTo>
                  <a:lnTo>
                    <a:pt x="169" y="167"/>
                  </a:lnTo>
                  <a:lnTo>
                    <a:pt x="137" y="211"/>
                  </a:lnTo>
                  <a:lnTo>
                    <a:pt x="116" y="254"/>
                  </a:lnTo>
                  <a:lnTo>
                    <a:pt x="111" y="292"/>
                  </a:lnTo>
                  <a:lnTo>
                    <a:pt x="106" y="302"/>
                  </a:lnTo>
                  <a:lnTo>
                    <a:pt x="100" y="308"/>
                  </a:lnTo>
                  <a:lnTo>
                    <a:pt x="95" y="313"/>
                  </a:lnTo>
                  <a:lnTo>
                    <a:pt x="85" y="313"/>
                  </a:lnTo>
                  <a:lnTo>
                    <a:pt x="74" y="313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58" y="297"/>
                  </a:lnTo>
                  <a:lnTo>
                    <a:pt x="53" y="286"/>
                  </a:lnTo>
                  <a:lnTo>
                    <a:pt x="58" y="265"/>
                  </a:lnTo>
                  <a:lnTo>
                    <a:pt x="79" y="43"/>
                  </a:lnTo>
                  <a:lnTo>
                    <a:pt x="85" y="27"/>
                  </a:lnTo>
                  <a:lnTo>
                    <a:pt x="85" y="11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7293" y="3745"/>
              <a:ext cx="370" cy="162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5"/>
                </a:cxn>
                <a:cxn ang="0">
                  <a:pos x="64" y="32"/>
                </a:cxn>
                <a:cxn ang="0">
                  <a:pos x="111" y="75"/>
                </a:cxn>
                <a:cxn ang="0">
                  <a:pos x="159" y="135"/>
                </a:cxn>
                <a:cxn ang="0">
                  <a:pos x="211" y="216"/>
                </a:cxn>
                <a:cxn ang="0">
                  <a:pos x="264" y="308"/>
                </a:cxn>
                <a:cxn ang="0">
                  <a:pos x="317" y="443"/>
                </a:cxn>
                <a:cxn ang="0">
                  <a:pos x="349" y="578"/>
                </a:cxn>
                <a:cxn ang="0">
                  <a:pos x="364" y="702"/>
                </a:cxn>
                <a:cxn ang="0">
                  <a:pos x="370" y="810"/>
                </a:cxn>
                <a:cxn ang="0">
                  <a:pos x="370" y="810"/>
                </a:cxn>
                <a:cxn ang="0">
                  <a:pos x="364" y="924"/>
                </a:cxn>
                <a:cxn ang="0">
                  <a:pos x="349" y="1043"/>
                </a:cxn>
                <a:cxn ang="0">
                  <a:pos x="317" y="1173"/>
                </a:cxn>
                <a:cxn ang="0">
                  <a:pos x="269" y="1308"/>
                </a:cxn>
                <a:cxn ang="0">
                  <a:pos x="217" y="1405"/>
                </a:cxn>
                <a:cxn ang="0">
                  <a:pos x="164" y="1481"/>
                </a:cxn>
                <a:cxn ang="0">
                  <a:pos x="111" y="1546"/>
                </a:cxn>
                <a:cxn ang="0">
                  <a:pos x="64" y="1589"/>
                </a:cxn>
                <a:cxn ang="0">
                  <a:pos x="32" y="1616"/>
                </a:cxn>
                <a:cxn ang="0">
                  <a:pos x="16" y="1627"/>
                </a:cxn>
                <a:cxn ang="0">
                  <a:pos x="6" y="1621"/>
                </a:cxn>
                <a:cxn ang="0">
                  <a:pos x="0" y="1616"/>
                </a:cxn>
                <a:cxn ang="0">
                  <a:pos x="0" y="1610"/>
                </a:cxn>
                <a:cxn ang="0">
                  <a:pos x="0" y="1605"/>
                </a:cxn>
                <a:cxn ang="0">
                  <a:pos x="0" y="1605"/>
                </a:cxn>
                <a:cxn ang="0">
                  <a:pos x="0" y="1600"/>
                </a:cxn>
                <a:cxn ang="0">
                  <a:pos x="11" y="1589"/>
                </a:cxn>
                <a:cxn ang="0">
                  <a:pos x="22" y="1583"/>
                </a:cxn>
                <a:cxn ang="0">
                  <a:pos x="106" y="1475"/>
                </a:cxn>
                <a:cxn ang="0">
                  <a:pos x="175" y="1351"/>
                </a:cxn>
                <a:cxn ang="0">
                  <a:pos x="222" y="1227"/>
                </a:cxn>
                <a:cxn ang="0">
                  <a:pos x="254" y="1092"/>
                </a:cxn>
                <a:cxn ang="0">
                  <a:pos x="269" y="951"/>
                </a:cxn>
                <a:cxn ang="0">
                  <a:pos x="275" y="810"/>
                </a:cxn>
                <a:cxn ang="0">
                  <a:pos x="264" y="616"/>
                </a:cxn>
                <a:cxn ang="0">
                  <a:pos x="233" y="443"/>
                </a:cxn>
                <a:cxn ang="0">
                  <a:pos x="185" y="292"/>
                </a:cxn>
                <a:cxn ang="0">
                  <a:pos x="111" y="162"/>
                </a:cxn>
                <a:cxn ang="0">
                  <a:pos x="27" y="54"/>
                </a:cxn>
                <a:cxn ang="0">
                  <a:pos x="16" y="43"/>
                </a:cxn>
                <a:cxn ang="0">
                  <a:pos x="6" y="32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16" y="0"/>
                </a:cxn>
              </a:cxnLst>
              <a:rect l="0" t="0" r="r" b="b"/>
              <a:pathLst>
                <a:path w="370" h="1627">
                  <a:moveTo>
                    <a:pt x="16" y="0"/>
                  </a:moveTo>
                  <a:lnTo>
                    <a:pt x="32" y="5"/>
                  </a:lnTo>
                  <a:lnTo>
                    <a:pt x="64" y="32"/>
                  </a:lnTo>
                  <a:lnTo>
                    <a:pt x="111" y="75"/>
                  </a:lnTo>
                  <a:lnTo>
                    <a:pt x="159" y="135"/>
                  </a:lnTo>
                  <a:lnTo>
                    <a:pt x="211" y="216"/>
                  </a:lnTo>
                  <a:lnTo>
                    <a:pt x="264" y="308"/>
                  </a:lnTo>
                  <a:lnTo>
                    <a:pt x="317" y="443"/>
                  </a:lnTo>
                  <a:lnTo>
                    <a:pt x="349" y="578"/>
                  </a:lnTo>
                  <a:lnTo>
                    <a:pt x="364" y="702"/>
                  </a:lnTo>
                  <a:lnTo>
                    <a:pt x="370" y="810"/>
                  </a:lnTo>
                  <a:lnTo>
                    <a:pt x="370" y="810"/>
                  </a:lnTo>
                  <a:lnTo>
                    <a:pt x="364" y="924"/>
                  </a:lnTo>
                  <a:lnTo>
                    <a:pt x="349" y="1043"/>
                  </a:lnTo>
                  <a:lnTo>
                    <a:pt x="317" y="1173"/>
                  </a:lnTo>
                  <a:lnTo>
                    <a:pt x="269" y="1308"/>
                  </a:lnTo>
                  <a:lnTo>
                    <a:pt x="217" y="1405"/>
                  </a:lnTo>
                  <a:lnTo>
                    <a:pt x="164" y="1481"/>
                  </a:lnTo>
                  <a:lnTo>
                    <a:pt x="111" y="1546"/>
                  </a:lnTo>
                  <a:lnTo>
                    <a:pt x="64" y="1589"/>
                  </a:lnTo>
                  <a:lnTo>
                    <a:pt x="32" y="1616"/>
                  </a:lnTo>
                  <a:lnTo>
                    <a:pt x="16" y="1627"/>
                  </a:lnTo>
                  <a:lnTo>
                    <a:pt x="6" y="1621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0" y="1605"/>
                  </a:lnTo>
                  <a:lnTo>
                    <a:pt x="0" y="1605"/>
                  </a:lnTo>
                  <a:lnTo>
                    <a:pt x="0" y="1600"/>
                  </a:lnTo>
                  <a:lnTo>
                    <a:pt x="11" y="1589"/>
                  </a:lnTo>
                  <a:lnTo>
                    <a:pt x="22" y="1583"/>
                  </a:lnTo>
                  <a:lnTo>
                    <a:pt x="106" y="1475"/>
                  </a:lnTo>
                  <a:lnTo>
                    <a:pt x="175" y="1351"/>
                  </a:lnTo>
                  <a:lnTo>
                    <a:pt x="222" y="1227"/>
                  </a:lnTo>
                  <a:lnTo>
                    <a:pt x="254" y="1092"/>
                  </a:lnTo>
                  <a:lnTo>
                    <a:pt x="269" y="951"/>
                  </a:lnTo>
                  <a:lnTo>
                    <a:pt x="275" y="810"/>
                  </a:lnTo>
                  <a:lnTo>
                    <a:pt x="264" y="616"/>
                  </a:lnTo>
                  <a:lnTo>
                    <a:pt x="233" y="443"/>
                  </a:lnTo>
                  <a:lnTo>
                    <a:pt x="185" y="292"/>
                  </a:lnTo>
                  <a:lnTo>
                    <a:pt x="111" y="162"/>
                  </a:lnTo>
                  <a:lnTo>
                    <a:pt x="27" y="54"/>
                  </a:lnTo>
                  <a:lnTo>
                    <a:pt x="16" y="43"/>
                  </a:lnTo>
                  <a:lnTo>
                    <a:pt x="6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38200" y="3886200"/>
            <a:ext cx="1752600" cy="2692063"/>
            <a:chOff x="304800" y="3886200"/>
            <a:chExt cx="1752600" cy="2692063"/>
          </a:xfrm>
        </p:grpSpPr>
        <p:sp>
          <p:nvSpPr>
            <p:cNvPr id="51" name="TextBox 50"/>
            <p:cNvSpPr txBox="1"/>
            <p:nvPr/>
          </p:nvSpPr>
          <p:spPr>
            <a:xfrm>
              <a:off x="381000" y="3886200"/>
              <a:ext cx="167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6600FF"/>
                  </a:solidFill>
                  <a:sym typeface="Mathematica1"/>
                </a:rPr>
                <a:t></a:t>
              </a:r>
              <a:endParaRPr lang="en-US" sz="6000" dirty="0">
                <a:solidFill>
                  <a:srgbClr val="6600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4800" y="55626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C</a:t>
              </a:r>
              <a:endParaRPr lang="en-US" sz="60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85800" y="4876800"/>
              <a:ext cx="0" cy="685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352800" y="3962400"/>
            <a:ext cx="4318148" cy="2743200"/>
            <a:chOff x="3352800" y="3962400"/>
            <a:chExt cx="4318148" cy="2743200"/>
          </a:xfrm>
        </p:grpSpPr>
        <p:grpSp>
          <p:nvGrpSpPr>
            <p:cNvPr id="40" name="Group 72"/>
            <p:cNvGrpSpPr/>
            <p:nvPr/>
          </p:nvGrpSpPr>
          <p:grpSpPr>
            <a:xfrm>
              <a:off x="3352800" y="5257800"/>
              <a:ext cx="3458931" cy="1447066"/>
              <a:chOff x="2438400" y="1981200"/>
              <a:chExt cx="3124200" cy="1295400"/>
            </a:xfrm>
          </p:grpSpPr>
          <p:pic>
            <p:nvPicPr>
              <p:cNvPr id="48" name="Picture 47" descr="GenusThreeCurveC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8400" y="1981200"/>
                <a:ext cx="3124200" cy="1295400"/>
              </a:xfrm>
              <a:prstGeom prst="rect">
                <a:avLst/>
              </a:prstGeom>
            </p:spPr>
          </p:pic>
          <p:sp>
            <p:nvSpPr>
              <p:cNvPr id="49" name="Freeform 48"/>
              <p:cNvSpPr/>
              <p:nvPr/>
            </p:nvSpPr>
            <p:spPr>
              <a:xfrm>
                <a:off x="4506686" y="2560320"/>
                <a:ext cx="653143" cy="336918"/>
              </a:xfrm>
              <a:custGeom>
                <a:avLst/>
                <a:gdLst>
                  <a:gd name="connsiteX0" fmla="*/ 0 w 653143"/>
                  <a:gd name="connsiteY0" fmla="*/ 0 h 336918"/>
                  <a:gd name="connsiteX1" fmla="*/ 365760 w 653143"/>
                  <a:gd name="connsiteY1" fmla="*/ 13063 h 336918"/>
                  <a:gd name="connsiteX2" fmla="*/ 444137 w 653143"/>
                  <a:gd name="connsiteY2" fmla="*/ 39189 h 336918"/>
                  <a:gd name="connsiteX3" fmla="*/ 522514 w 653143"/>
                  <a:gd name="connsiteY3" fmla="*/ 65314 h 336918"/>
                  <a:gd name="connsiteX4" fmla="*/ 561703 w 653143"/>
                  <a:gd name="connsiteY4" fmla="*/ 78377 h 336918"/>
                  <a:gd name="connsiteX5" fmla="*/ 600891 w 653143"/>
                  <a:gd name="connsiteY5" fmla="*/ 91440 h 336918"/>
                  <a:gd name="connsiteX6" fmla="*/ 640080 w 653143"/>
                  <a:gd name="connsiteY6" fmla="*/ 169817 h 336918"/>
                  <a:gd name="connsiteX7" fmla="*/ 653143 w 653143"/>
                  <a:gd name="connsiteY7" fmla="*/ 209006 h 336918"/>
                  <a:gd name="connsiteX8" fmla="*/ 548640 w 653143"/>
                  <a:gd name="connsiteY8" fmla="*/ 274320 h 336918"/>
                  <a:gd name="connsiteX9" fmla="*/ 509451 w 653143"/>
                  <a:gd name="connsiteY9" fmla="*/ 300446 h 336918"/>
                  <a:gd name="connsiteX10" fmla="*/ 248194 w 653143"/>
                  <a:gd name="connsiteY10" fmla="*/ 313509 h 3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143" h="336918">
                    <a:moveTo>
                      <a:pt x="0" y="0"/>
                    </a:moveTo>
                    <a:cubicBezTo>
                      <a:pt x="121920" y="4354"/>
                      <a:pt x="244234" y="2340"/>
                      <a:pt x="365760" y="13063"/>
                    </a:cubicBezTo>
                    <a:cubicBezTo>
                      <a:pt x="393192" y="15484"/>
                      <a:pt x="418011" y="30481"/>
                      <a:pt x="444137" y="39189"/>
                    </a:cubicBezTo>
                    <a:lnTo>
                      <a:pt x="522514" y="65314"/>
                    </a:lnTo>
                    <a:lnTo>
                      <a:pt x="561703" y="78377"/>
                    </a:lnTo>
                    <a:lnTo>
                      <a:pt x="600891" y="91440"/>
                    </a:lnTo>
                    <a:cubicBezTo>
                      <a:pt x="633725" y="189943"/>
                      <a:pt x="589434" y="68526"/>
                      <a:pt x="640080" y="169817"/>
                    </a:cubicBezTo>
                    <a:cubicBezTo>
                      <a:pt x="646238" y="182133"/>
                      <a:pt x="648789" y="195943"/>
                      <a:pt x="653143" y="209006"/>
                    </a:cubicBezTo>
                    <a:cubicBezTo>
                      <a:pt x="611741" y="271108"/>
                      <a:pt x="641911" y="243229"/>
                      <a:pt x="548640" y="274320"/>
                    </a:cubicBezTo>
                    <a:cubicBezTo>
                      <a:pt x="533746" y="279285"/>
                      <a:pt x="523493" y="293425"/>
                      <a:pt x="509451" y="300446"/>
                    </a:cubicBezTo>
                    <a:cubicBezTo>
                      <a:pt x="436509" y="336918"/>
                      <a:pt x="287973" y="313509"/>
                      <a:pt x="248194" y="313509"/>
                    </a:cubicBezTo>
                  </a:path>
                </a:pathLst>
              </a:cu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flipH="1">
              <a:off x="5791201" y="5410200"/>
              <a:ext cx="761999" cy="3868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5974893" y="6223488"/>
              <a:ext cx="948417" cy="2894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75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79099" y="6397136"/>
              <a:ext cx="254234" cy="308464"/>
              <a:chOff x="4488" y="1926"/>
              <a:chExt cx="1570" cy="1836"/>
            </a:xfrm>
          </p:grpSpPr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4488" y="2682"/>
                <a:ext cx="967" cy="1080"/>
              </a:xfrm>
              <a:custGeom>
                <a:avLst/>
                <a:gdLst/>
                <a:ahLst/>
                <a:cxnLst>
                  <a:cxn ang="0">
                    <a:pos x="534" y="17"/>
                  </a:cxn>
                  <a:cxn ang="0">
                    <a:pos x="599" y="73"/>
                  </a:cxn>
                  <a:cxn ang="0">
                    <a:pos x="662" y="146"/>
                  </a:cxn>
                  <a:cxn ang="0">
                    <a:pos x="722" y="178"/>
                  </a:cxn>
                  <a:cxn ang="0">
                    <a:pos x="791" y="165"/>
                  </a:cxn>
                  <a:cxn ang="0">
                    <a:pos x="861" y="99"/>
                  </a:cxn>
                  <a:cxn ang="0">
                    <a:pos x="919" y="9"/>
                  </a:cxn>
                  <a:cxn ang="0">
                    <a:pos x="945" y="0"/>
                  </a:cxn>
                  <a:cxn ang="0">
                    <a:pos x="966" y="15"/>
                  </a:cxn>
                  <a:cxn ang="0">
                    <a:pos x="960" y="41"/>
                  </a:cxn>
                  <a:cxn ang="0">
                    <a:pos x="926" y="100"/>
                  </a:cxn>
                  <a:cxn ang="0">
                    <a:pos x="854" y="199"/>
                  </a:cxn>
                  <a:cxn ang="0">
                    <a:pos x="733" y="338"/>
                  </a:cxn>
                  <a:cxn ang="0">
                    <a:pos x="643" y="427"/>
                  </a:cxn>
                  <a:cxn ang="0">
                    <a:pos x="565" y="501"/>
                  </a:cxn>
                  <a:cxn ang="0">
                    <a:pos x="502" y="560"/>
                  </a:cxn>
                  <a:cxn ang="0">
                    <a:pos x="476" y="585"/>
                  </a:cxn>
                  <a:cxn ang="0">
                    <a:pos x="358" y="695"/>
                  </a:cxn>
                  <a:cxn ang="0">
                    <a:pos x="256" y="800"/>
                  </a:cxn>
                  <a:cxn ang="0">
                    <a:pos x="238" y="849"/>
                  </a:cxn>
                  <a:cxn ang="0">
                    <a:pos x="298" y="849"/>
                  </a:cxn>
                  <a:cxn ang="0">
                    <a:pos x="381" y="871"/>
                  </a:cxn>
                  <a:cxn ang="0">
                    <a:pos x="508" y="914"/>
                  </a:cxn>
                  <a:cxn ang="0">
                    <a:pos x="608" y="914"/>
                  </a:cxn>
                  <a:cxn ang="0">
                    <a:pos x="699" y="882"/>
                  </a:cxn>
                  <a:cxn ang="0">
                    <a:pos x="786" y="811"/>
                  </a:cxn>
                  <a:cxn ang="0">
                    <a:pos x="839" y="712"/>
                  </a:cxn>
                  <a:cxn ang="0">
                    <a:pos x="867" y="690"/>
                  </a:cxn>
                  <a:cxn ang="0">
                    <a:pos x="895" y="707"/>
                  </a:cxn>
                  <a:cxn ang="0">
                    <a:pos x="884" y="765"/>
                  </a:cxn>
                  <a:cxn ang="0">
                    <a:pos x="838" y="865"/>
                  </a:cxn>
                  <a:cxn ang="0">
                    <a:pos x="758" y="973"/>
                  </a:cxn>
                  <a:cxn ang="0">
                    <a:pos x="646" y="1056"/>
                  </a:cxn>
                  <a:cxn ang="0">
                    <a:pos x="517" y="1079"/>
                  </a:cxn>
                  <a:cxn ang="0">
                    <a:pos x="432" y="1037"/>
                  </a:cxn>
                  <a:cxn ang="0">
                    <a:pos x="363" y="957"/>
                  </a:cxn>
                  <a:cxn ang="0">
                    <a:pos x="307" y="910"/>
                  </a:cxn>
                  <a:cxn ang="0">
                    <a:pos x="237" y="902"/>
                  </a:cxn>
                  <a:cxn ang="0">
                    <a:pos x="135" y="960"/>
                  </a:cxn>
                  <a:cxn ang="0">
                    <a:pos x="59" y="1060"/>
                  </a:cxn>
                  <a:cxn ang="0">
                    <a:pos x="36" y="1080"/>
                  </a:cxn>
                  <a:cxn ang="0">
                    <a:pos x="13" y="1077"/>
                  </a:cxn>
                  <a:cxn ang="0">
                    <a:pos x="1" y="1053"/>
                  </a:cxn>
                  <a:cxn ang="0">
                    <a:pos x="30" y="998"/>
                  </a:cxn>
                  <a:cxn ang="0">
                    <a:pos x="101" y="900"/>
                  </a:cxn>
                  <a:cxn ang="0">
                    <a:pos x="210" y="770"/>
                  </a:cxn>
                  <a:cxn ang="0">
                    <a:pos x="469" y="518"/>
                  </a:cxn>
                  <a:cxn ang="0">
                    <a:pos x="548" y="447"/>
                  </a:cxn>
                  <a:cxn ang="0">
                    <a:pos x="681" y="318"/>
                  </a:cxn>
                  <a:cxn ang="0">
                    <a:pos x="760" y="232"/>
                  </a:cxn>
                  <a:cxn ang="0">
                    <a:pos x="670" y="224"/>
                  </a:cxn>
                  <a:cxn ang="0">
                    <a:pos x="584" y="195"/>
                  </a:cxn>
                  <a:cxn ang="0">
                    <a:pos x="441" y="161"/>
                  </a:cxn>
                  <a:cxn ang="0">
                    <a:pos x="388" y="165"/>
                  </a:cxn>
                  <a:cxn ang="0">
                    <a:pos x="317" y="190"/>
                  </a:cxn>
                  <a:cxn ang="0">
                    <a:pos x="255" y="252"/>
                  </a:cxn>
                  <a:cxn ang="0">
                    <a:pos x="234" y="290"/>
                  </a:cxn>
                  <a:cxn ang="0">
                    <a:pos x="200" y="292"/>
                  </a:cxn>
                  <a:cxn ang="0">
                    <a:pos x="190" y="261"/>
                  </a:cxn>
                  <a:cxn ang="0">
                    <a:pos x="217" y="190"/>
                  </a:cxn>
                  <a:cxn ang="0">
                    <a:pos x="278" y="98"/>
                  </a:cxn>
                  <a:cxn ang="0">
                    <a:pos x="371" y="23"/>
                  </a:cxn>
                </a:cxnLst>
                <a:rect l="0" t="0" r="r" b="b"/>
                <a:pathLst>
                  <a:path w="967" h="1080">
                    <a:moveTo>
                      <a:pt x="466" y="0"/>
                    </a:moveTo>
                    <a:lnTo>
                      <a:pt x="485" y="1"/>
                    </a:lnTo>
                    <a:lnTo>
                      <a:pt x="503" y="4"/>
                    </a:lnTo>
                    <a:lnTo>
                      <a:pt x="519" y="9"/>
                    </a:lnTo>
                    <a:lnTo>
                      <a:pt x="534" y="17"/>
                    </a:lnTo>
                    <a:lnTo>
                      <a:pt x="548" y="26"/>
                    </a:lnTo>
                    <a:lnTo>
                      <a:pt x="561" y="36"/>
                    </a:lnTo>
                    <a:lnTo>
                      <a:pt x="574" y="47"/>
                    </a:lnTo>
                    <a:lnTo>
                      <a:pt x="586" y="60"/>
                    </a:lnTo>
                    <a:lnTo>
                      <a:pt x="599" y="73"/>
                    </a:lnTo>
                    <a:lnTo>
                      <a:pt x="623" y="101"/>
                    </a:lnTo>
                    <a:lnTo>
                      <a:pt x="632" y="113"/>
                    </a:lnTo>
                    <a:lnTo>
                      <a:pt x="642" y="125"/>
                    </a:lnTo>
                    <a:lnTo>
                      <a:pt x="652" y="136"/>
                    </a:lnTo>
                    <a:lnTo>
                      <a:pt x="662" y="146"/>
                    </a:lnTo>
                    <a:lnTo>
                      <a:pt x="672" y="156"/>
                    </a:lnTo>
                    <a:lnTo>
                      <a:pt x="683" y="164"/>
                    </a:lnTo>
                    <a:lnTo>
                      <a:pt x="695" y="170"/>
                    </a:lnTo>
                    <a:lnTo>
                      <a:pt x="708" y="175"/>
                    </a:lnTo>
                    <a:lnTo>
                      <a:pt x="722" y="178"/>
                    </a:lnTo>
                    <a:lnTo>
                      <a:pt x="738" y="179"/>
                    </a:lnTo>
                    <a:lnTo>
                      <a:pt x="751" y="179"/>
                    </a:lnTo>
                    <a:lnTo>
                      <a:pt x="764" y="176"/>
                    </a:lnTo>
                    <a:lnTo>
                      <a:pt x="778" y="172"/>
                    </a:lnTo>
                    <a:lnTo>
                      <a:pt x="791" y="165"/>
                    </a:lnTo>
                    <a:lnTo>
                      <a:pt x="804" y="157"/>
                    </a:lnTo>
                    <a:lnTo>
                      <a:pt x="818" y="146"/>
                    </a:lnTo>
                    <a:lnTo>
                      <a:pt x="832" y="133"/>
                    </a:lnTo>
                    <a:lnTo>
                      <a:pt x="847" y="117"/>
                    </a:lnTo>
                    <a:lnTo>
                      <a:pt x="861" y="99"/>
                    </a:lnTo>
                    <a:lnTo>
                      <a:pt x="877" y="78"/>
                    </a:lnTo>
                    <a:lnTo>
                      <a:pt x="893" y="53"/>
                    </a:lnTo>
                    <a:lnTo>
                      <a:pt x="909" y="26"/>
                    </a:lnTo>
                    <a:lnTo>
                      <a:pt x="914" y="16"/>
                    </a:lnTo>
                    <a:lnTo>
                      <a:pt x="919" y="9"/>
                    </a:lnTo>
                    <a:lnTo>
                      <a:pt x="924" y="4"/>
                    </a:lnTo>
                    <a:lnTo>
                      <a:pt x="930" y="1"/>
                    </a:lnTo>
                    <a:lnTo>
                      <a:pt x="935" y="0"/>
                    </a:lnTo>
                    <a:lnTo>
                      <a:pt x="942" y="0"/>
                    </a:lnTo>
                    <a:lnTo>
                      <a:pt x="945" y="0"/>
                    </a:lnTo>
                    <a:lnTo>
                      <a:pt x="953" y="1"/>
                    </a:lnTo>
                    <a:lnTo>
                      <a:pt x="957" y="2"/>
                    </a:lnTo>
                    <a:lnTo>
                      <a:pt x="961" y="5"/>
                    </a:lnTo>
                    <a:lnTo>
                      <a:pt x="964" y="9"/>
                    </a:lnTo>
                    <a:lnTo>
                      <a:pt x="966" y="15"/>
                    </a:lnTo>
                    <a:lnTo>
                      <a:pt x="967" y="22"/>
                    </a:lnTo>
                    <a:lnTo>
                      <a:pt x="966" y="25"/>
                    </a:lnTo>
                    <a:lnTo>
                      <a:pt x="965" y="29"/>
                    </a:lnTo>
                    <a:lnTo>
                      <a:pt x="963" y="34"/>
                    </a:lnTo>
                    <a:lnTo>
                      <a:pt x="960" y="41"/>
                    </a:lnTo>
                    <a:lnTo>
                      <a:pt x="956" y="50"/>
                    </a:lnTo>
                    <a:lnTo>
                      <a:pt x="950" y="60"/>
                    </a:lnTo>
                    <a:lnTo>
                      <a:pt x="943" y="72"/>
                    </a:lnTo>
                    <a:lnTo>
                      <a:pt x="936" y="85"/>
                    </a:lnTo>
                    <a:lnTo>
                      <a:pt x="926" y="100"/>
                    </a:lnTo>
                    <a:lnTo>
                      <a:pt x="915" y="116"/>
                    </a:lnTo>
                    <a:lnTo>
                      <a:pt x="902" y="135"/>
                    </a:lnTo>
                    <a:lnTo>
                      <a:pt x="888" y="154"/>
                    </a:lnTo>
                    <a:lnTo>
                      <a:pt x="872" y="175"/>
                    </a:lnTo>
                    <a:lnTo>
                      <a:pt x="854" y="199"/>
                    </a:lnTo>
                    <a:lnTo>
                      <a:pt x="834" y="223"/>
                    </a:lnTo>
                    <a:lnTo>
                      <a:pt x="812" y="249"/>
                    </a:lnTo>
                    <a:lnTo>
                      <a:pt x="788" y="277"/>
                    </a:lnTo>
                    <a:lnTo>
                      <a:pt x="761" y="307"/>
                    </a:lnTo>
                    <a:lnTo>
                      <a:pt x="733" y="338"/>
                    </a:lnTo>
                    <a:lnTo>
                      <a:pt x="701" y="371"/>
                    </a:lnTo>
                    <a:lnTo>
                      <a:pt x="688" y="384"/>
                    </a:lnTo>
                    <a:lnTo>
                      <a:pt x="674" y="398"/>
                    </a:lnTo>
                    <a:lnTo>
                      <a:pt x="659" y="413"/>
                    </a:lnTo>
                    <a:lnTo>
                      <a:pt x="643" y="427"/>
                    </a:lnTo>
                    <a:lnTo>
                      <a:pt x="627" y="443"/>
                    </a:lnTo>
                    <a:lnTo>
                      <a:pt x="611" y="457"/>
                    </a:lnTo>
                    <a:lnTo>
                      <a:pt x="596" y="472"/>
                    </a:lnTo>
                    <a:lnTo>
                      <a:pt x="580" y="487"/>
                    </a:lnTo>
                    <a:lnTo>
                      <a:pt x="565" y="501"/>
                    </a:lnTo>
                    <a:lnTo>
                      <a:pt x="551" y="514"/>
                    </a:lnTo>
                    <a:lnTo>
                      <a:pt x="537" y="527"/>
                    </a:lnTo>
                    <a:lnTo>
                      <a:pt x="524" y="539"/>
                    </a:lnTo>
                    <a:lnTo>
                      <a:pt x="512" y="550"/>
                    </a:lnTo>
                    <a:lnTo>
                      <a:pt x="502" y="560"/>
                    </a:lnTo>
                    <a:lnTo>
                      <a:pt x="493" y="568"/>
                    </a:lnTo>
                    <a:lnTo>
                      <a:pt x="486" y="575"/>
                    </a:lnTo>
                    <a:lnTo>
                      <a:pt x="480" y="580"/>
                    </a:lnTo>
                    <a:lnTo>
                      <a:pt x="477" y="584"/>
                    </a:lnTo>
                    <a:lnTo>
                      <a:pt x="476" y="585"/>
                    </a:lnTo>
                    <a:lnTo>
                      <a:pt x="442" y="616"/>
                    </a:lnTo>
                    <a:lnTo>
                      <a:pt x="426" y="630"/>
                    </a:lnTo>
                    <a:lnTo>
                      <a:pt x="393" y="662"/>
                    </a:lnTo>
                    <a:lnTo>
                      <a:pt x="375" y="678"/>
                    </a:lnTo>
                    <a:lnTo>
                      <a:pt x="358" y="695"/>
                    </a:lnTo>
                    <a:lnTo>
                      <a:pt x="339" y="713"/>
                    </a:lnTo>
                    <a:lnTo>
                      <a:pt x="320" y="733"/>
                    </a:lnTo>
                    <a:lnTo>
                      <a:pt x="300" y="754"/>
                    </a:lnTo>
                    <a:lnTo>
                      <a:pt x="279" y="776"/>
                    </a:lnTo>
                    <a:lnTo>
                      <a:pt x="256" y="800"/>
                    </a:lnTo>
                    <a:lnTo>
                      <a:pt x="233" y="827"/>
                    </a:lnTo>
                    <a:lnTo>
                      <a:pt x="207" y="856"/>
                    </a:lnTo>
                    <a:lnTo>
                      <a:pt x="207" y="855"/>
                    </a:lnTo>
                    <a:lnTo>
                      <a:pt x="216" y="852"/>
                    </a:lnTo>
                    <a:lnTo>
                      <a:pt x="238" y="849"/>
                    </a:lnTo>
                    <a:lnTo>
                      <a:pt x="249" y="848"/>
                    </a:lnTo>
                    <a:lnTo>
                      <a:pt x="258" y="847"/>
                    </a:lnTo>
                    <a:lnTo>
                      <a:pt x="268" y="847"/>
                    </a:lnTo>
                    <a:lnTo>
                      <a:pt x="283" y="848"/>
                    </a:lnTo>
                    <a:lnTo>
                      <a:pt x="298" y="849"/>
                    </a:lnTo>
                    <a:lnTo>
                      <a:pt x="313" y="851"/>
                    </a:lnTo>
                    <a:lnTo>
                      <a:pt x="329" y="854"/>
                    </a:lnTo>
                    <a:lnTo>
                      <a:pt x="345" y="859"/>
                    </a:lnTo>
                    <a:lnTo>
                      <a:pt x="362" y="864"/>
                    </a:lnTo>
                    <a:lnTo>
                      <a:pt x="381" y="871"/>
                    </a:lnTo>
                    <a:lnTo>
                      <a:pt x="402" y="879"/>
                    </a:lnTo>
                    <a:lnTo>
                      <a:pt x="426" y="889"/>
                    </a:lnTo>
                    <a:lnTo>
                      <a:pt x="455" y="899"/>
                    </a:lnTo>
                    <a:lnTo>
                      <a:pt x="482" y="908"/>
                    </a:lnTo>
                    <a:lnTo>
                      <a:pt x="508" y="914"/>
                    </a:lnTo>
                    <a:lnTo>
                      <a:pt x="535" y="918"/>
                    </a:lnTo>
                    <a:lnTo>
                      <a:pt x="562" y="919"/>
                    </a:lnTo>
                    <a:lnTo>
                      <a:pt x="576" y="918"/>
                    </a:lnTo>
                    <a:lnTo>
                      <a:pt x="592" y="917"/>
                    </a:lnTo>
                    <a:lnTo>
                      <a:pt x="608" y="914"/>
                    </a:lnTo>
                    <a:lnTo>
                      <a:pt x="625" y="911"/>
                    </a:lnTo>
                    <a:lnTo>
                      <a:pt x="644" y="906"/>
                    </a:lnTo>
                    <a:lnTo>
                      <a:pt x="662" y="899"/>
                    </a:lnTo>
                    <a:lnTo>
                      <a:pt x="680" y="892"/>
                    </a:lnTo>
                    <a:lnTo>
                      <a:pt x="699" y="882"/>
                    </a:lnTo>
                    <a:lnTo>
                      <a:pt x="718" y="871"/>
                    </a:lnTo>
                    <a:lnTo>
                      <a:pt x="735" y="859"/>
                    </a:lnTo>
                    <a:lnTo>
                      <a:pt x="753" y="845"/>
                    </a:lnTo>
                    <a:lnTo>
                      <a:pt x="770" y="829"/>
                    </a:lnTo>
                    <a:lnTo>
                      <a:pt x="786" y="811"/>
                    </a:lnTo>
                    <a:lnTo>
                      <a:pt x="800" y="791"/>
                    </a:lnTo>
                    <a:lnTo>
                      <a:pt x="814" y="770"/>
                    </a:lnTo>
                    <a:lnTo>
                      <a:pt x="825" y="746"/>
                    </a:lnTo>
                    <a:lnTo>
                      <a:pt x="835" y="720"/>
                    </a:lnTo>
                    <a:lnTo>
                      <a:pt x="839" y="712"/>
                    </a:lnTo>
                    <a:lnTo>
                      <a:pt x="843" y="705"/>
                    </a:lnTo>
                    <a:lnTo>
                      <a:pt x="847" y="699"/>
                    </a:lnTo>
                    <a:lnTo>
                      <a:pt x="853" y="694"/>
                    </a:lnTo>
                    <a:lnTo>
                      <a:pt x="859" y="691"/>
                    </a:lnTo>
                    <a:lnTo>
                      <a:pt x="867" y="690"/>
                    </a:lnTo>
                    <a:lnTo>
                      <a:pt x="876" y="691"/>
                    </a:lnTo>
                    <a:lnTo>
                      <a:pt x="883" y="693"/>
                    </a:lnTo>
                    <a:lnTo>
                      <a:pt x="888" y="697"/>
                    </a:lnTo>
                    <a:lnTo>
                      <a:pt x="893" y="701"/>
                    </a:lnTo>
                    <a:lnTo>
                      <a:pt x="895" y="707"/>
                    </a:lnTo>
                    <a:lnTo>
                      <a:pt x="896" y="712"/>
                    </a:lnTo>
                    <a:lnTo>
                      <a:pt x="896" y="722"/>
                    </a:lnTo>
                    <a:lnTo>
                      <a:pt x="893" y="734"/>
                    </a:lnTo>
                    <a:lnTo>
                      <a:pt x="889" y="748"/>
                    </a:lnTo>
                    <a:lnTo>
                      <a:pt x="884" y="765"/>
                    </a:lnTo>
                    <a:lnTo>
                      <a:pt x="878" y="783"/>
                    </a:lnTo>
                    <a:lnTo>
                      <a:pt x="869" y="802"/>
                    </a:lnTo>
                    <a:lnTo>
                      <a:pt x="861" y="822"/>
                    </a:lnTo>
                    <a:lnTo>
                      <a:pt x="849" y="843"/>
                    </a:lnTo>
                    <a:lnTo>
                      <a:pt x="838" y="865"/>
                    </a:lnTo>
                    <a:lnTo>
                      <a:pt x="824" y="887"/>
                    </a:lnTo>
                    <a:lnTo>
                      <a:pt x="809" y="909"/>
                    </a:lnTo>
                    <a:lnTo>
                      <a:pt x="793" y="931"/>
                    </a:lnTo>
                    <a:lnTo>
                      <a:pt x="776" y="953"/>
                    </a:lnTo>
                    <a:lnTo>
                      <a:pt x="758" y="973"/>
                    </a:lnTo>
                    <a:lnTo>
                      <a:pt x="738" y="993"/>
                    </a:lnTo>
                    <a:lnTo>
                      <a:pt x="717" y="1011"/>
                    </a:lnTo>
                    <a:lnTo>
                      <a:pt x="694" y="1028"/>
                    </a:lnTo>
                    <a:lnTo>
                      <a:pt x="671" y="1043"/>
                    </a:lnTo>
                    <a:lnTo>
                      <a:pt x="646" y="1056"/>
                    </a:lnTo>
                    <a:lnTo>
                      <a:pt x="621" y="1066"/>
                    </a:lnTo>
                    <a:lnTo>
                      <a:pt x="594" y="1074"/>
                    </a:lnTo>
                    <a:lnTo>
                      <a:pt x="566" y="1079"/>
                    </a:lnTo>
                    <a:lnTo>
                      <a:pt x="537" y="1080"/>
                    </a:lnTo>
                    <a:lnTo>
                      <a:pt x="517" y="1079"/>
                    </a:lnTo>
                    <a:lnTo>
                      <a:pt x="497" y="1075"/>
                    </a:lnTo>
                    <a:lnTo>
                      <a:pt x="480" y="1069"/>
                    </a:lnTo>
                    <a:lnTo>
                      <a:pt x="463" y="1060"/>
                    </a:lnTo>
                    <a:lnTo>
                      <a:pt x="447" y="1049"/>
                    </a:lnTo>
                    <a:lnTo>
                      <a:pt x="432" y="1037"/>
                    </a:lnTo>
                    <a:lnTo>
                      <a:pt x="418" y="1023"/>
                    </a:lnTo>
                    <a:lnTo>
                      <a:pt x="404" y="1007"/>
                    </a:lnTo>
                    <a:lnTo>
                      <a:pt x="390" y="990"/>
                    </a:lnTo>
                    <a:lnTo>
                      <a:pt x="375" y="973"/>
                    </a:lnTo>
                    <a:lnTo>
                      <a:pt x="363" y="957"/>
                    </a:lnTo>
                    <a:lnTo>
                      <a:pt x="350" y="945"/>
                    </a:lnTo>
                    <a:lnTo>
                      <a:pt x="339" y="933"/>
                    </a:lnTo>
                    <a:lnTo>
                      <a:pt x="328" y="924"/>
                    </a:lnTo>
                    <a:lnTo>
                      <a:pt x="318" y="916"/>
                    </a:lnTo>
                    <a:lnTo>
                      <a:pt x="307" y="910"/>
                    </a:lnTo>
                    <a:lnTo>
                      <a:pt x="296" y="905"/>
                    </a:lnTo>
                    <a:lnTo>
                      <a:pt x="285" y="902"/>
                    </a:lnTo>
                    <a:lnTo>
                      <a:pt x="272" y="900"/>
                    </a:lnTo>
                    <a:lnTo>
                      <a:pt x="258" y="900"/>
                    </a:lnTo>
                    <a:lnTo>
                      <a:pt x="237" y="902"/>
                    </a:lnTo>
                    <a:lnTo>
                      <a:pt x="216" y="907"/>
                    </a:lnTo>
                    <a:lnTo>
                      <a:pt x="195" y="916"/>
                    </a:lnTo>
                    <a:lnTo>
                      <a:pt x="175" y="928"/>
                    </a:lnTo>
                    <a:lnTo>
                      <a:pt x="155" y="943"/>
                    </a:lnTo>
                    <a:lnTo>
                      <a:pt x="135" y="960"/>
                    </a:lnTo>
                    <a:lnTo>
                      <a:pt x="117" y="980"/>
                    </a:lnTo>
                    <a:lnTo>
                      <a:pt x="98" y="1001"/>
                    </a:lnTo>
                    <a:lnTo>
                      <a:pt x="81" y="1025"/>
                    </a:lnTo>
                    <a:lnTo>
                      <a:pt x="64" y="1050"/>
                    </a:lnTo>
                    <a:lnTo>
                      <a:pt x="59" y="1060"/>
                    </a:lnTo>
                    <a:lnTo>
                      <a:pt x="54" y="1067"/>
                    </a:lnTo>
                    <a:lnTo>
                      <a:pt x="50" y="1073"/>
                    </a:lnTo>
                    <a:lnTo>
                      <a:pt x="46" y="1077"/>
                    </a:lnTo>
                    <a:lnTo>
                      <a:pt x="41" y="1079"/>
                    </a:lnTo>
                    <a:lnTo>
                      <a:pt x="36" y="1080"/>
                    </a:lnTo>
                    <a:lnTo>
                      <a:pt x="29" y="1080"/>
                    </a:lnTo>
                    <a:lnTo>
                      <a:pt x="27" y="1080"/>
                    </a:lnTo>
                    <a:lnTo>
                      <a:pt x="23" y="1080"/>
                    </a:lnTo>
                    <a:lnTo>
                      <a:pt x="18" y="1079"/>
                    </a:lnTo>
                    <a:lnTo>
                      <a:pt x="13" y="1077"/>
                    </a:lnTo>
                    <a:lnTo>
                      <a:pt x="8" y="1074"/>
                    </a:lnTo>
                    <a:lnTo>
                      <a:pt x="4" y="1071"/>
                    </a:lnTo>
                    <a:lnTo>
                      <a:pt x="1" y="1065"/>
                    </a:lnTo>
                    <a:lnTo>
                      <a:pt x="0" y="1058"/>
                    </a:lnTo>
                    <a:lnTo>
                      <a:pt x="1" y="1053"/>
                    </a:lnTo>
                    <a:lnTo>
                      <a:pt x="3" y="1047"/>
                    </a:lnTo>
                    <a:lnTo>
                      <a:pt x="8" y="1037"/>
                    </a:lnTo>
                    <a:lnTo>
                      <a:pt x="13" y="1026"/>
                    </a:lnTo>
                    <a:lnTo>
                      <a:pt x="21" y="1013"/>
                    </a:lnTo>
                    <a:lnTo>
                      <a:pt x="30" y="998"/>
                    </a:lnTo>
                    <a:lnTo>
                      <a:pt x="41" y="982"/>
                    </a:lnTo>
                    <a:lnTo>
                      <a:pt x="53" y="963"/>
                    </a:lnTo>
                    <a:lnTo>
                      <a:pt x="68" y="943"/>
                    </a:lnTo>
                    <a:lnTo>
                      <a:pt x="83" y="922"/>
                    </a:lnTo>
                    <a:lnTo>
                      <a:pt x="101" y="900"/>
                    </a:lnTo>
                    <a:lnTo>
                      <a:pt x="120" y="876"/>
                    </a:lnTo>
                    <a:lnTo>
                      <a:pt x="140" y="851"/>
                    </a:lnTo>
                    <a:lnTo>
                      <a:pt x="162" y="825"/>
                    </a:lnTo>
                    <a:lnTo>
                      <a:pt x="185" y="798"/>
                    </a:lnTo>
                    <a:lnTo>
                      <a:pt x="210" y="770"/>
                    </a:lnTo>
                    <a:lnTo>
                      <a:pt x="236" y="743"/>
                    </a:lnTo>
                    <a:lnTo>
                      <a:pt x="441" y="543"/>
                    </a:lnTo>
                    <a:lnTo>
                      <a:pt x="448" y="537"/>
                    </a:lnTo>
                    <a:lnTo>
                      <a:pt x="458" y="528"/>
                    </a:lnTo>
                    <a:lnTo>
                      <a:pt x="469" y="518"/>
                    </a:lnTo>
                    <a:lnTo>
                      <a:pt x="482" y="506"/>
                    </a:lnTo>
                    <a:lnTo>
                      <a:pt x="497" y="493"/>
                    </a:lnTo>
                    <a:lnTo>
                      <a:pt x="513" y="479"/>
                    </a:lnTo>
                    <a:lnTo>
                      <a:pt x="530" y="463"/>
                    </a:lnTo>
                    <a:lnTo>
                      <a:pt x="548" y="447"/>
                    </a:lnTo>
                    <a:lnTo>
                      <a:pt x="566" y="429"/>
                    </a:lnTo>
                    <a:lnTo>
                      <a:pt x="605" y="393"/>
                    </a:lnTo>
                    <a:lnTo>
                      <a:pt x="624" y="374"/>
                    </a:lnTo>
                    <a:lnTo>
                      <a:pt x="644" y="355"/>
                    </a:lnTo>
                    <a:lnTo>
                      <a:pt x="681" y="318"/>
                    </a:lnTo>
                    <a:lnTo>
                      <a:pt x="699" y="299"/>
                    </a:lnTo>
                    <a:lnTo>
                      <a:pt x="716" y="281"/>
                    </a:lnTo>
                    <a:lnTo>
                      <a:pt x="732" y="264"/>
                    </a:lnTo>
                    <a:lnTo>
                      <a:pt x="747" y="248"/>
                    </a:lnTo>
                    <a:lnTo>
                      <a:pt x="760" y="232"/>
                    </a:lnTo>
                    <a:lnTo>
                      <a:pt x="732" y="232"/>
                    </a:lnTo>
                    <a:lnTo>
                      <a:pt x="719" y="231"/>
                    </a:lnTo>
                    <a:lnTo>
                      <a:pt x="707" y="231"/>
                    </a:lnTo>
                    <a:lnTo>
                      <a:pt x="683" y="227"/>
                    </a:lnTo>
                    <a:lnTo>
                      <a:pt x="670" y="224"/>
                    </a:lnTo>
                    <a:lnTo>
                      <a:pt x="656" y="221"/>
                    </a:lnTo>
                    <a:lnTo>
                      <a:pt x="641" y="216"/>
                    </a:lnTo>
                    <a:lnTo>
                      <a:pt x="624" y="210"/>
                    </a:lnTo>
                    <a:lnTo>
                      <a:pt x="605" y="203"/>
                    </a:lnTo>
                    <a:lnTo>
                      <a:pt x="584" y="195"/>
                    </a:lnTo>
                    <a:lnTo>
                      <a:pt x="553" y="184"/>
                    </a:lnTo>
                    <a:lnTo>
                      <a:pt x="523" y="175"/>
                    </a:lnTo>
                    <a:lnTo>
                      <a:pt x="496" y="167"/>
                    </a:lnTo>
                    <a:lnTo>
                      <a:pt x="468" y="163"/>
                    </a:lnTo>
                    <a:lnTo>
                      <a:pt x="441" y="161"/>
                    </a:lnTo>
                    <a:lnTo>
                      <a:pt x="430" y="161"/>
                    </a:lnTo>
                    <a:lnTo>
                      <a:pt x="422" y="161"/>
                    </a:lnTo>
                    <a:lnTo>
                      <a:pt x="412" y="162"/>
                    </a:lnTo>
                    <a:lnTo>
                      <a:pt x="400" y="164"/>
                    </a:lnTo>
                    <a:lnTo>
                      <a:pt x="388" y="165"/>
                    </a:lnTo>
                    <a:lnTo>
                      <a:pt x="374" y="168"/>
                    </a:lnTo>
                    <a:lnTo>
                      <a:pt x="360" y="172"/>
                    </a:lnTo>
                    <a:lnTo>
                      <a:pt x="346" y="177"/>
                    </a:lnTo>
                    <a:lnTo>
                      <a:pt x="332" y="183"/>
                    </a:lnTo>
                    <a:lnTo>
                      <a:pt x="317" y="190"/>
                    </a:lnTo>
                    <a:lnTo>
                      <a:pt x="303" y="199"/>
                    </a:lnTo>
                    <a:lnTo>
                      <a:pt x="289" y="210"/>
                    </a:lnTo>
                    <a:lnTo>
                      <a:pt x="277" y="221"/>
                    </a:lnTo>
                    <a:lnTo>
                      <a:pt x="265" y="235"/>
                    </a:lnTo>
                    <a:lnTo>
                      <a:pt x="255" y="252"/>
                    </a:lnTo>
                    <a:lnTo>
                      <a:pt x="247" y="270"/>
                    </a:lnTo>
                    <a:lnTo>
                      <a:pt x="244" y="276"/>
                    </a:lnTo>
                    <a:lnTo>
                      <a:pt x="241" y="281"/>
                    </a:lnTo>
                    <a:lnTo>
                      <a:pt x="238" y="287"/>
                    </a:lnTo>
                    <a:lnTo>
                      <a:pt x="234" y="290"/>
                    </a:lnTo>
                    <a:lnTo>
                      <a:pt x="229" y="294"/>
                    </a:lnTo>
                    <a:lnTo>
                      <a:pt x="223" y="295"/>
                    </a:lnTo>
                    <a:lnTo>
                      <a:pt x="215" y="296"/>
                    </a:lnTo>
                    <a:lnTo>
                      <a:pt x="207" y="295"/>
                    </a:lnTo>
                    <a:lnTo>
                      <a:pt x="200" y="292"/>
                    </a:lnTo>
                    <a:lnTo>
                      <a:pt x="195" y="288"/>
                    </a:lnTo>
                    <a:lnTo>
                      <a:pt x="192" y="283"/>
                    </a:lnTo>
                    <a:lnTo>
                      <a:pt x="190" y="277"/>
                    </a:lnTo>
                    <a:lnTo>
                      <a:pt x="190" y="270"/>
                    </a:lnTo>
                    <a:lnTo>
                      <a:pt x="190" y="261"/>
                    </a:lnTo>
                    <a:lnTo>
                      <a:pt x="193" y="250"/>
                    </a:lnTo>
                    <a:lnTo>
                      <a:pt x="196" y="238"/>
                    </a:lnTo>
                    <a:lnTo>
                      <a:pt x="202" y="223"/>
                    </a:lnTo>
                    <a:lnTo>
                      <a:pt x="209" y="207"/>
                    </a:lnTo>
                    <a:lnTo>
                      <a:pt x="217" y="190"/>
                    </a:lnTo>
                    <a:lnTo>
                      <a:pt x="226" y="172"/>
                    </a:lnTo>
                    <a:lnTo>
                      <a:pt x="238" y="153"/>
                    </a:lnTo>
                    <a:lnTo>
                      <a:pt x="250" y="135"/>
                    </a:lnTo>
                    <a:lnTo>
                      <a:pt x="263" y="116"/>
                    </a:lnTo>
                    <a:lnTo>
                      <a:pt x="278" y="98"/>
                    </a:lnTo>
                    <a:lnTo>
                      <a:pt x="294" y="80"/>
                    </a:lnTo>
                    <a:lnTo>
                      <a:pt x="312" y="64"/>
                    </a:lnTo>
                    <a:lnTo>
                      <a:pt x="330" y="48"/>
                    </a:lnTo>
                    <a:lnTo>
                      <a:pt x="350" y="35"/>
                    </a:lnTo>
                    <a:lnTo>
                      <a:pt x="371" y="23"/>
                    </a:lnTo>
                    <a:lnTo>
                      <a:pt x="393" y="13"/>
                    </a:lnTo>
                    <a:lnTo>
                      <a:pt x="416" y="6"/>
                    </a:lnTo>
                    <a:lnTo>
                      <a:pt x="441" y="1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5653" y="1926"/>
                <a:ext cx="405" cy="878"/>
              </a:xfrm>
              <a:custGeom>
                <a:avLst/>
                <a:gdLst/>
                <a:ahLst/>
                <a:cxnLst>
                  <a:cxn ang="0">
                    <a:pos x="309" y="0"/>
                  </a:cxn>
                  <a:cxn ang="0">
                    <a:pos x="325" y="1"/>
                  </a:cxn>
                  <a:cxn ang="0">
                    <a:pos x="341" y="5"/>
                  </a:cxn>
                  <a:cxn ang="0">
                    <a:pos x="356" y="12"/>
                  </a:cxn>
                  <a:cxn ang="0">
                    <a:pos x="370" y="22"/>
                  </a:cxn>
                  <a:cxn ang="0">
                    <a:pos x="381" y="33"/>
                  </a:cxn>
                  <a:cxn ang="0">
                    <a:pos x="391" y="46"/>
                  </a:cxn>
                  <a:cxn ang="0">
                    <a:pos x="399" y="60"/>
                  </a:cxn>
                  <a:cxn ang="0">
                    <a:pos x="404" y="77"/>
                  </a:cxn>
                  <a:cxn ang="0">
                    <a:pos x="405" y="93"/>
                  </a:cxn>
                  <a:cxn ang="0">
                    <a:pos x="405" y="99"/>
                  </a:cxn>
                  <a:cxn ang="0">
                    <a:pos x="404" y="106"/>
                  </a:cxn>
                  <a:cxn ang="0">
                    <a:pos x="402" y="114"/>
                  </a:cxn>
                  <a:cxn ang="0">
                    <a:pos x="399" y="124"/>
                  </a:cxn>
                  <a:cxn ang="0">
                    <a:pos x="396" y="136"/>
                  </a:cxn>
                  <a:cxn ang="0">
                    <a:pos x="391" y="150"/>
                  </a:cxn>
                  <a:cxn ang="0">
                    <a:pos x="86" y="848"/>
                  </a:cxn>
                  <a:cxn ang="0">
                    <a:pos x="82" y="858"/>
                  </a:cxn>
                  <a:cxn ang="0">
                    <a:pos x="78" y="866"/>
                  </a:cxn>
                  <a:cxn ang="0">
                    <a:pos x="75" y="871"/>
                  </a:cxn>
                  <a:cxn ang="0">
                    <a:pos x="72" y="875"/>
                  </a:cxn>
                  <a:cxn ang="0">
                    <a:pos x="69" y="877"/>
                  </a:cxn>
                  <a:cxn ang="0">
                    <a:pos x="61" y="878"/>
                  </a:cxn>
                  <a:cxn ang="0">
                    <a:pos x="56" y="878"/>
                  </a:cxn>
                  <a:cxn ang="0">
                    <a:pos x="49" y="876"/>
                  </a:cxn>
                  <a:cxn ang="0">
                    <a:pos x="40" y="873"/>
                  </a:cxn>
                  <a:cxn ang="0">
                    <a:pos x="32" y="869"/>
                  </a:cxn>
                  <a:cxn ang="0">
                    <a:pos x="22" y="864"/>
                  </a:cxn>
                  <a:cxn ang="0">
                    <a:pos x="14" y="859"/>
                  </a:cxn>
                  <a:cxn ang="0">
                    <a:pos x="7" y="853"/>
                  </a:cxn>
                  <a:cxn ang="0">
                    <a:pos x="2" y="848"/>
                  </a:cxn>
                  <a:cxn ang="0">
                    <a:pos x="0" y="841"/>
                  </a:cxn>
                  <a:cxn ang="0">
                    <a:pos x="0" y="838"/>
                  </a:cxn>
                  <a:cxn ang="0">
                    <a:pos x="2" y="832"/>
                  </a:cxn>
                  <a:cxn ang="0">
                    <a:pos x="3" y="826"/>
                  </a:cxn>
                  <a:cxn ang="0">
                    <a:pos x="4" y="820"/>
                  </a:cxn>
                  <a:cxn ang="0">
                    <a:pos x="6" y="814"/>
                  </a:cxn>
                  <a:cxn ang="0">
                    <a:pos x="8" y="811"/>
                  </a:cxn>
                  <a:cxn ang="0">
                    <a:pos x="219" y="82"/>
                  </a:cxn>
                  <a:cxn ang="0">
                    <a:pos x="222" y="74"/>
                  </a:cxn>
                  <a:cxn ang="0">
                    <a:pos x="225" y="65"/>
                  </a:cxn>
                  <a:cxn ang="0">
                    <a:pos x="229" y="57"/>
                  </a:cxn>
                  <a:cxn ang="0">
                    <a:pos x="233" y="47"/>
                  </a:cxn>
                  <a:cxn ang="0">
                    <a:pos x="239" y="38"/>
                  </a:cxn>
                  <a:cxn ang="0">
                    <a:pos x="245" y="29"/>
                  </a:cxn>
                  <a:cxn ang="0">
                    <a:pos x="252" y="22"/>
                  </a:cxn>
                  <a:cxn ang="0">
                    <a:pos x="261" y="14"/>
                  </a:cxn>
                  <a:cxn ang="0">
                    <a:pos x="271" y="8"/>
                  </a:cxn>
                  <a:cxn ang="0">
                    <a:pos x="282" y="4"/>
                  </a:cxn>
                  <a:cxn ang="0">
                    <a:pos x="294" y="1"/>
                  </a:cxn>
                  <a:cxn ang="0">
                    <a:pos x="309" y="0"/>
                  </a:cxn>
                </a:cxnLst>
                <a:rect l="0" t="0" r="r" b="b"/>
                <a:pathLst>
                  <a:path w="405" h="878">
                    <a:moveTo>
                      <a:pt x="309" y="0"/>
                    </a:moveTo>
                    <a:lnTo>
                      <a:pt x="325" y="1"/>
                    </a:lnTo>
                    <a:lnTo>
                      <a:pt x="341" y="5"/>
                    </a:lnTo>
                    <a:lnTo>
                      <a:pt x="356" y="12"/>
                    </a:lnTo>
                    <a:lnTo>
                      <a:pt x="370" y="22"/>
                    </a:lnTo>
                    <a:lnTo>
                      <a:pt x="381" y="33"/>
                    </a:lnTo>
                    <a:lnTo>
                      <a:pt x="391" y="46"/>
                    </a:lnTo>
                    <a:lnTo>
                      <a:pt x="399" y="60"/>
                    </a:lnTo>
                    <a:lnTo>
                      <a:pt x="404" y="77"/>
                    </a:lnTo>
                    <a:lnTo>
                      <a:pt x="405" y="93"/>
                    </a:lnTo>
                    <a:lnTo>
                      <a:pt x="405" y="99"/>
                    </a:lnTo>
                    <a:lnTo>
                      <a:pt x="404" y="106"/>
                    </a:lnTo>
                    <a:lnTo>
                      <a:pt x="402" y="114"/>
                    </a:lnTo>
                    <a:lnTo>
                      <a:pt x="399" y="124"/>
                    </a:lnTo>
                    <a:lnTo>
                      <a:pt x="396" y="136"/>
                    </a:lnTo>
                    <a:lnTo>
                      <a:pt x="391" y="150"/>
                    </a:lnTo>
                    <a:lnTo>
                      <a:pt x="86" y="848"/>
                    </a:lnTo>
                    <a:lnTo>
                      <a:pt x="82" y="858"/>
                    </a:lnTo>
                    <a:lnTo>
                      <a:pt x="78" y="866"/>
                    </a:lnTo>
                    <a:lnTo>
                      <a:pt x="75" y="871"/>
                    </a:lnTo>
                    <a:lnTo>
                      <a:pt x="72" y="875"/>
                    </a:lnTo>
                    <a:lnTo>
                      <a:pt x="69" y="877"/>
                    </a:lnTo>
                    <a:lnTo>
                      <a:pt x="61" y="878"/>
                    </a:lnTo>
                    <a:lnTo>
                      <a:pt x="56" y="878"/>
                    </a:lnTo>
                    <a:lnTo>
                      <a:pt x="49" y="876"/>
                    </a:lnTo>
                    <a:lnTo>
                      <a:pt x="40" y="873"/>
                    </a:lnTo>
                    <a:lnTo>
                      <a:pt x="32" y="869"/>
                    </a:lnTo>
                    <a:lnTo>
                      <a:pt x="22" y="864"/>
                    </a:lnTo>
                    <a:lnTo>
                      <a:pt x="14" y="859"/>
                    </a:lnTo>
                    <a:lnTo>
                      <a:pt x="7" y="853"/>
                    </a:lnTo>
                    <a:lnTo>
                      <a:pt x="2" y="848"/>
                    </a:lnTo>
                    <a:lnTo>
                      <a:pt x="0" y="841"/>
                    </a:lnTo>
                    <a:lnTo>
                      <a:pt x="0" y="838"/>
                    </a:lnTo>
                    <a:lnTo>
                      <a:pt x="2" y="832"/>
                    </a:lnTo>
                    <a:lnTo>
                      <a:pt x="3" y="826"/>
                    </a:lnTo>
                    <a:lnTo>
                      <a:pt x="4" y="820"/>
                    </a:lnTo>
                    <a:lnTo>
                      <a:pt x="6" y="814"/>
                    </a:lnTo>
                    <a:lnTo>
                      <a:pt x="8" y="811"/>
                    </a:lnTo>
                    <a:lnTo>
                      <a:pt x="219" y="82"/>
                    </a:lnTo>
                    <a:lnTo>
                      <a:pt x="222" y="74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33" y="47"/>
                    </a:lnTo>
                    <a:lnTo>
                      <a:pt x="239" y="38"/>
                    </a:lnTo>
                    <a:lnTo>
                      <a:pt x="245" y="29"/>
                    </a:lnTo>
                    <a:lnTo>
                      <a:pt x="252" y="22"/>
                    </a:lnTo>
                    <a:lnTo>
                      <a:pt x="261" y="14"/>
                    </a:lnTo>
                    <a:lnTo>
                      <a:pt x="271" y="8"/>
                    </a:lnTo>
                    <a:lnTo>
                      <a:pt x="282" y="4"/>
                    </a:lnTo>
                    <a:lnTo>
                      <a:pt x="294" y="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rot="10800000" flipV="1">
              <a:off x="6421207" y="5760426"/>
              <a:ext cx="781049" cy="23153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17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7258045" y="5586779"/>
              <a:ext cx="285755" cy="347296"/>
            </a:xfrm>
            <a:custGeom>
              <a:avLst/>
              <a:gdLst/>
              <a:ahLst/>
              <a:cxnLst>
                <a:cxn ang="0">
                  <a:pos x="113" y="1061"/>
                </a:cxn>
                <a:cxn ang="0">
                  <a:pos x="67" y="1266"/>
                </a:cxn>
                <a:cxn ang="0">
                  <a:pos x="63" y="1389"/>
                </a:cxn>
                <a:cxn ang="0">
                  <a:pos x="95" y="1455"/>
                </a:cxn>
                <a:cxn ang="0">
                  <a:pos x="199" y="1467"/>
                </a:cxn>
                <a:cxn ang="0">
                  <a:pos x="322" y="1362"/>
                </a:cxn>
                <a:cxn ang="0">
                  <a:pos x="365" y="1199"/>
                </a:cxn>
                <a:cxn ang="0">
                  <a:pos x="410" y="0"/>
                </a:cxn>
                <a:cxn ang="0">
                  <a:pos x="440" y="22"/>
                </a:cxn>
                <a:cxn ang="0">
                  <a:pos x="406" y="51"/>
                </a:cxn>
                <a:cxn ang="0">
                  <a:pos x="269" y="145"/>
                </a:cxn>
                <a:cxn ang="0">
                  <a:pos x="168" y="337"/>
                </a:cxn>
                <a:cxn ang="0">
                  <a:pos x="128" y="549"/>
                </a:cxn>
                <a:cxn ang="0">
                  <a:pos x="142" y="640"/>
                </a:cxn>
                <a:cxn ang="0">
                  <a:pos x="275" y="551"/>
                </a:cxn>
                <a:cxn ang="0">
                  <a:pos x="498" y="296"/>
                </a:cxn>
                <a:cxn ang="0">
                  <a:pos x="717" y="156"/>
                </a:cxn>
                <a:cxn ang="0">
                  <a:pos x="911" y="102"/>
                </a:cxn>
                <a:cxn ang="0">
                  <a:pos x="1090" y="114"/>
                </a:cxn>
                <a:cxn ang="0">
                  <a:pos x="1227" y="213"/>
                </a:cxn>
                <a:cxn ang="0">
                  <a:pos x="1294" y="367"/>
                </a:cxn>
                <a:cxn ang="0">
                  <a:pos x="1277" y="600"/>
                </a:cxn>
                <a:cxn ang="0">
                  <a:pos x="1140" y="850"/>
                </a:cxn>
                <a:cxn ang="0">
                  <a:pos x="925" y="1017"/>
                </a:cxn>
                <a:cxn ang="0">
                  <a:pos x="702" y="1054"/>
                </a:cxn>
                <a:cxn ang="0">
                  <a:pos x="577" y="986"/>
                </a:cxn>
                <a:cxn ang="0">
                  <a:pos x="534" y="864"/>
                </a:cxn>
                <a:cxn ang="0">
                  <a:pos x="545" y="800"/>
                </a:cxn>
                <a:cxn ang="0">
                  <a:pos x="601" y="764"/>
                </a:cxn>
                <a:cxn ang="0">
                  <a:pos x="643" y="790"/>
                </a:cxn>
                <a:cxn ang="0">
                  <a:pos x="640" y="831"/>
                </a:cxn>
                <a:cxn ang="0">
                  <a:pos x="595" y="880"/>
                </a:cxn>
                <a:cxn ang="0">
                  <a:pos x="640" y="972"/>
                </a:cxn>
                <a:cxn ang="0">
                  <a:pos x="717" y="1005"/>
                </a:cxn>
                <a:cxn ang="0">
                  <a:pos x="816" y="996"/>
                </a:cxn>
                <a:cxn ang="0">
                  <a:pos x="956" y="903"/>
                </a:cxn>
                <a:cxn ang="0">
                  <a:pos x="1069" y="729"/>
                </a:cxn>
                <a:cxn ang="0">
                  <a:pos x="1132" y="529"/>
                </a:cxn>
                <a:cxn ang="0">
                  <a:pos x="1154" y="351"/>
                </a:cxn>
                <a:cxn ang="0">
                  <a:pos x="1124" y="232"/>
                </a:cxn>
                <a:cxn ang="0">
                  <a:pos x="1036" y="156"/>
                </a:cxn>
                <a:cxn ang="0">
                  <a:pos x="904" y="153"/>
                </a:cxn>
                <a:cxn ang="0">
                  <a:pos x="736" y="202"/>
                </a:cxn>
                <a:cxn ang="0">
                  <a:pos x="539" y="328"/>
                </a:cxn>
                <a:cxn ang="0">
                  <a:pos x="336" y="561"/>
                </a:cxn>
                <a:cxn ang="0">
                  <a:pos x="243" y="777"/>
                </a:cxn>
                <a:cxn ang="0">
                  <a:pos x="328" y="884"/>
                </a:cxn>
                <a:cxn ang="0">
                  <a:pos x="412" y="988"/>
                </a:cxn>
                <a:cxn ang="0">
                  <a:pos x="465" y="1077"/>
                </a:cxn>
                <a:cxn ang="0">
                  <a:pos x="468" y="1209"/>
                </a:cxn>
                <a:cxn ang="0">
                  <a:pos x="376" y="1405"/>
                </a:cxn>
                <a:cxn ang="0">
                  <a:pos x="211" y="1517"/>
                </a:cxn>
                <a:cxn ang="0">
                  <a:pos x="69" y="1501"/>
                </a:cxn>
                <a:cxn ang="0">
                  <a:pos x="8" y="1411"/>
                </a:cxn>
                <a:cxn ang="0">
                  <a:pos x="4" y="1279"/>
                </a:cxn>
                <a:cxn ang="0">
                  <a:pos x="45" y="1082"/>
                </a:cxn>
                <a:cxn ang="0">
                  <a:pos x="107" y="878"/>
                </a:cxn>
                <a:cxn ang="0">
                  <a:pos x="53" y="771"/>
                </a:cxn>
                <a:cxn ang="0">
                  <a:pos x="19" y="637"/>
                </a:cxn>
                <a:cxn ang="0">
                  <a:pos x="55" y="389"/>
                </a:cxn>
                <a:cxn ang="0">
                  <a:pos x="169" y="165"/>
                </a:cxn>
                <a:cxn ang="0">
                  <a:pos x="321" y="25"/>
                </a:cxn>
              </a:cxnLst>
              <a:rect l="0" t="0" r="r" b="b"/>
              <a:pathLst>
                <a:path w="1301" h="1524">
                  <a:moveTo>
                    <a:pt x="158" y="907"/>
                  </a:moveTo>
                  <a:lnTo>
                    <a:pt x="152" y="929"/>
                  </a:lnTo>
                  <a:lnTo>
                    <a:pt x="145" y="952"/>
                  </a:lnTo>
                  <a:lnTo>
                    <a:pt x="137" y="977"/>
                  </a:lnTo>
                  <a:lnTo>
                    <a:pt x="129" y="1004"/>
                  </a:lnTo>
                  <a:lnTo>
                    <a:pt x="121" y="1032"/>
                  </a:lnTo>
                  <a:lnTo>
                    <a:pt x="113" y="1061"/>
                  </a:lnTo>
                  <a:lnTo>
                    <a:pt x="105" y="1090"/>
                  </a:lnTo>
                  <a:lnTo>
                    <a:pt x="97" y="1120"/>
                  </a:lnTo>
                  <a:lnTo>
                    <a:pt x="89" y="1150"/>
                  </a:lnTo>
                  <a:lnTo>
                    <a:pt x="83" y="1180"/>
                  </a:lnTo>
                  <a:lnTo>
                    <a:pt x="77" y="1210"/>
                  </a:lnTo>
                  <a:lnTo>
                    <a:pt x="72" y="1238"/>
                  </a:lnTo>
                  <a:lnTo>
                    <a:pt x="67" y="1266"/>
                  </a:lnTo>
                  <a:lnTo>
                    <a:pt x="63" y="1293"/>
                  </a:lnTo>
                  <a:lnTo>
                    <a:pt x="61" y="1318"/>
                  </a:lnTo>
                  <a:lnTo>
                    <a:pt x="61" y="1341"/>
                  </a:lnTo>
                  <a:lnTo>
                    <a:pt x="61" y="1359"/>
                  </a:lnTo>
                  <a:lnTo>
                    <a:pt x="61" y="1369"/>
                  </a:lnTo>
                  <a:lnTo>
                    <a:pt x="62" y="1379"/>
                  </a:lnTo>
                  <a:lnTo>
                    <a:pt x="63" y="1389"/>
                  </a:lnTo>
                  <a:lnTo>
                    <a:pt x="65" y="1400"/>
                  </a:lnTo>
                  <a:lnTo>
                    <a:pt x="68" y="1410"/>
                  </a:lnTo>
                  <a:lnTo>
                    <a:pt x="71" y="1420"/>
                  </a:lnTo>
                  <a:lnTo>
                    <a:pt x="75" y="1430"/>
                  </a:lnTo>
                  <a:lnTo>
                    <a:pt x="81" y="1439"/>
                  </a:lnTo>
                  <a:lnTo>
                    <a:pt x="87" y="1447"/>
                  </a:lnTo>
                  <a:lnTo>
                    <a:pt x="95" y="1455"/>
                  </a:lnTo>
                  <a:lnTo>
                    <a:pt x="104" y="1461"/>
                  </a:lnTo>
                  <a:lnTo>
                    <a:pt x="116" y="1467"/>
                  </a:lnTo>
                  <a:lnTo>
                    <a:pt x="128" y="1470"/>
                  </a:lnTo>
                  <a:lnTo>
                    <a:pt x="142" y="1473"/>
                  </a:lnTo>
                  <a:lnTo>
                    <a:pt x="158" y="1474"/>
                  </a:lnTo>
                  <a:lnTo>
                    <a:pt x="179" y="1472"/>
                  </a:lnTo>
                  <a:lnTo>
                    <a:pt x="199" y="1467"/>
                  </a:lnTo>
                  <a:lnTo>
                    <a:pt x="219" y="1459"/>
                  </a:lnTo>
                  <a:lnTo>
                    <a:pt x="239" y="1449"/>
                  </a:lnTo>
                  <a:lnTo>
                    <a:pt x="257" y="1435"/>
                  </a:lnTo>
                  <a:lnTo>
                    <a:pt x="275" y="1420"/>
                  </a:lnTo>
                  <a:lnTo>
                    <a:pt x="292" y="1403"/>
                  </a:lnTo>
                  <a:lnTo>
                    <a:pt x="307" y="1383"/>
                  </a:lnTo>
                  <a:lnTo>
                    <a:pt x="322" y="1362"/>
                  </a:lnTo>
                  <a:lnTo>
                    <a:pt x="334" y="1340"/>
                  </a:lnTo>
                  <a:lnTo>
                    <a:pt x="345" y="1317"/>
                  </a:lnTo>
                  <a:lnTo>
                    <a:pt x="353" y="1292"/>
                  </a:lnTo>
                  <a:lnTo>
                    <a:pt x="360" y="1267"/>
                  </a:lnTo>
                  <a:lnTo>
                    <a:pt x="364" y="1242"/>
                  </a:lnTo>
                  <a:lnTo>
                    <a:pt x="365" y="1216"/>
                  </a:lnTo>
                  <a:lnTo>
                    <a:pt x="365" y="1199"/>
                  </a:lnTo>
                  <a:lnTo>
                    <a:pt x="362" y="1183"/>
                  </a:lnTo>
                  <a:lnTo>
                    <a:pt x="358" y="1168"/>
                  </a:lnTo>
                  <a:lnTo>
                    <a:pt x="353" y="1153"/>
                  </a:lnTo>
                  <a:lnTo>
                    <a:pt x="345" y="1138"/>
                  </a:lnTo>
                  <a:lnTo>
                    <a:pt x="335" y="1123"/>
                  </a:lnTo>
                  <a:lnTo>
                    <a:pt x="158" y="907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4" y="7"/>
                  </a:lnTo>
                  <a:lnTo>
                    <a:pt x="437" y="11"/>
                  </a:lnTo>
                  <a:lnTo>
                    <a:pt x="439" y="16"/>
                  </a:lnTo>
                  <a:lnTo>
                    <a:pt x="440" y="22"/>
                  </a:lnTo>
                  <a:lnTo>
                    <a:pt x="439" y="29"/>
                  </a:lnTo>
                  <a:lnTo>
                    <a:pt x="437" y="35"/>
                  </a:lnTo>
                  <a:lnTo>
                    <a:pt x="435" y="40"/>
                  </a:lnTo>
                  <a:lnTo>
                    <a:pt x="430" y="43"/>
                  </a:lnTo>
                  <a:lnTo>
                    <a:pt x="426" y="46"/>
                  </a:lnTo>
                  <a:lnTo>
                    <a:pt x="416" y="49"/>
                  </a:lnTo>
                  <a:lnTo>
                    <a:pt x="406" y="51"/>
                  </a:lnTo>
                  <a:lnTo>
                    <a:pt x="385" y="55"/>
                  </a:lnTo>
                  <a:lnTo>
                    <a:pt x="365" y="63"/>
                  </a:lnTo>
                  <a:lnTo>
                    <a:pt x="344" y="74"/>
                  </a:lnTo>
                  <a:lnTo>
                    <a:pt x="325" y="89"/>
                  </a:lnTo>
                  <a:lnTo>
                    <a:pt x="305" y="105"/>
                  </a:lnTo>
                  <a:lnTo>
                    <a:pt x="287" y="124"/>
                  </a:lnTo>
                  <a:lnTo>
                    <a:pt x="269" y="145"/>
                  </a:lnTo>
                  <a:lnTo>
                    <a:pt x="251" y="169"/>
                  </a:lnTo>
                  <a:lnTo>
                    <a:pt x="235" y="194"/>
                  </a:lnTo>
                  <a:lnTo>
                    <a:pt x="219" y="220"/>
                  </a:lnTo>
                  <a:lnTo>
                    <a:pt x="205" y="248"/>
                  </a:lnTo>
                  <a:lnTo>
                    <a:pt x="191" y="277"/>
                  </a:lnTo>
                  <a:lnTo>
                    <a:pt x="179" y="307"/>
                  </a:lnTo>
                  <a:lnTo>
                    <a:pt x="168" y="337"/>
                  </a:lnTo>
                  <a:lnTo>
                    <a:pt x="157" y="368"/>
                  </a:lnTo>
                  <a:lnTo>
                    <a:pt x="149" y="398"/>
                  </a:lnTo>
                  <a:lnTo>
                    <a:pt x="141" y="430"/>
                  </a:lnTo>
                  <a:lnTo>
                    <a:pt x="135" y="460"/>
                  </a:lnTo>
                  <a:lnTo>
                    <a:pt x="131" y="490"/>
                  </a:lnTo>
                  <a:lnTo>
                    <a:pt x="129" y="520"/>
                  </a:lnTo>
                  <a:lnTo>
                    <a:pt x="128" y="549"/>
                  </a:lnTo>
                  <a:lnTo>
                    <a:pt x="128" y="558"/>
                  </a:lnTo>
                  <a:lnTo>
                    <a:pt x="128" y="568"/>
                  </a:lnTo>
                  <a:lnTo>
                    <a:pt x="129" y="581"/>
                  </a:lnTo>
                  <a:lnTo>
                    <a:pt x="130" y="595"/>
                  </a:lnTo>
                  <a:lnTo>
                    <a:pt x="133" y="609"/>
                  </a:lnTo>
                  <a:lnTo>
                    <a:pt x="137" y="624"/>
                  </a:lnTo>
                  <a:lnTo>
                    <a:pt x="142" y="640"/>
                  </a:lnTo>
                  <a:lnTo>
                    <a:pt x="149" y="656"/>
                  </a:lnTo>
                  <a:lnTo>
                    <a:pt x="158" y="672"/>
                  </a:lnTo>
                  <a:lnTo>
                    <a:pt x="170" y="688"/>
                  </a:lnTo>
                  <a:lnTo>
                    <a:pt x="184" y="703"/>
                  </a:lnTo>
                  <a:lnTo>
                    <a:pt x="214" y="649"/>
                  </a:lnTo>
                  <a:lnTo>
                    <a:pt x="244" y="598"/>
                  </a:lnTo>
                  <a:lnTo>
                    <a:pt x="275" y="551"/>
                  </a:lnTo>
                  <a:lnTo>
                    <a:pt x="306" y="507"/>
                  </a:lnTo>
                  <a:lnTo>
                    <a:pt x="338" y="465"/>
                  </a:lnTo>
                  <a:lnTo>
                    <a:pt x="370" y="426"/>
                  </a:lnTo>
                  <a:lnTo>
                    <a:pt x="402" y="389"/>
                  </a:lnTo>
                  <a:lnTo>
                    <a:pt x="434" y="356"/>
                  </a:lnTo>
                  <a:lnTo>
                    <a:pt x="466" y="325"/>
                  </a:lnTo>
                  <a:lnTo>
                    <a:pt x="498" y="296"/>
                  </a:lnTo>
                  <a:lnTo>
                    <a:pt x="530" y="270"/>
                  </a:lnTo>
                  <a:lnTo>
                    <a:pt x="562" y="245"/>
                  </a:lnTo>
                  <a:lnTo>
                    <a:pt x="594" y="223"/>
                  </a:lnTo>
                  <a:lnTo>
                    <a:pt x="625" y="204"/>
                  </a:lnTo>
                  <a:lnTo>
                    <a:pt x="656" y="186"/>
                  </a:lnTo>
                  <a:lnTo>
                    <a:pt x="687" y="170"/>
                  </a:lnTo>
                  <a:lnTo>
                    <a:pt x="717" y="156"/>
                  </a:lnTo>
                  <a:lnTo>
                    <a:pt x="747" y="144"/>
                  </a:lnTo>
                  <a:lnTo>
                    <a:pt x="776" y="133"/>
                  </a:lnTo>
                  <a:lnTo>
                    <a:pt x="805" y="124"/>
                  </a:lnTo>
                  <a:lnTo>
                    <a:pt x="833" y="116"/>
                  </a:lnTo>
                  <a:lnTo>
                    <a:pt x="860" y="110"/>
                  </a:lnTo>
                  <a:lnTo>
                    <a:pt x="886" y="105"/>
                  </a:lnTo>
                  <a:lnTo>
                    <a:pt x="911" y="102"/>
                  </a:lnTo>
                  <a:lnTo>
                    <a:pt x="936" y="99"/>
                  </a:lnTo>
                  <a:lnTo>
                    <a:pt x="959" y="98"/>
                  </a:lnTo>
                  <a:lnTo>
                    <a:pt x="981" y="97"/>
                  </a:lnTo>
                  <a:lnTo>
                    <a:pt x="1011" y="98"/>
                  </a:lnTo>
                  <a:lnTo>
                    <a:pt x="1038" y="102"/>
                  </a:lnTo>
                  <a:lnTo>
                    <a:pt x="1065" y="107"/>
                  </a:lnTo>
                  <a:lnTo>
                    <a:pt x="1090" y="114"/>
                  </a:lnTo>
                  <a:lnTo>
                    <a:pt x="1114" y="124"/>
                  </a:lnTo>
                  <a:lnTo>
                    <a:pt x="1136" y="135"/>
                  </a:lnTo>
                  <a:lnTo>
                    <a:pt x="1157" y="147"/>
                  </a:lnTo>
                  <a:lnTo>
                    <a:pt x="1177" y="162"/>
                  </a:lnTo>
                  <a:lnTo>
                    <a:pt x="1195" y="178"/>
                  </a:lnTo>
                  <a:lnTo>
                    <a:pt x="1212" y="195"/>
                  </a:lnTo>
                  <a:lnTo>
                    <a:pt x="1227" y="213"/>
                  </a:lnTo>
                  <a:lnTo>
                    <a:pt x="1241" y="232"/>
                  </a:lnTo>
                  <a:lnTo>
                    <a:pt x="1254" y="253"/>
                  </a:lnTo>
                  <a:lnTo>
                    <a:pt x="1264" y="274"/>
                  </a:lnTo>
                  <a:lnTo>
                    <a:pt x="1274" y="296"/>
                  </a:lnTo>
                  <a:lnTo>
                    <a:pt x="1282" y="319"/>
                  </a:lnTo>
                  <a:lnTo>
                    <a:pt x="1289" y="343"/>
                  </a:lnTo>
                  <a:lnTo>
                    <a:pt x="1294" y="367"/>
                  </a:lnTo>
                  <a:lnTo>
                    <a:pt x="1298" y="392"/>
                  </a:lnTo>
                  <a:lnTo>
                    <a:pt x="1300" y="416"/>
                  </a:lnTo>
                  <a:lnTo>
                    <a:pt x="1301" y="441"/>
                  </a:lnTo>
                  <a:lnTo>
                    <a:pt x="1299" y="482"/>
                  </a:lnTo>
                  <a:lnTo>
                    <a:pt x="1295" y="522"/>
                  </a:lnTo>
                  <a:lnTo>
                    <a:pt x="1287" y="561"/>
                  </a:lnTo>
                  <a:lnTo>
                    <a:pt x="1277" y="600"/>
                  </a:lnTo>
                  <a:lnTo>
                    <a:pt x="1264" y="639"/>
                  </a:lnTo>
                  <a:lnTo>
                    <a:pt x="1249" y="677"/>
                  </a:lnTo>
                  <a:lnTo>
                    <a:pt x="1231" y="714"/>
                  </a:lnTo>
                  <a:lnTo>
                    <a:pt x="1211" y="750"/>
                  </a:lnTo>
                  <a:lnTo>
                    <a:pt x="1189" y="784"/>
                  </a:lnTo>
                  <a:lnTo>
                    <a:pt x="1165" y="818"/>
                  </a:lnTo>
                  <a:lnTo>
                    <a:pt x="1140" y="850"/>
                  </a:lnTo>
                  <a:lnTo>
                    <a:pt x="1113" y="880"/>
                  </a:lnTo>
                  <a:lnTo>
                    <a:pt x="1084" y="908"/>
                  </a:lnTo>
                  <a:lnTo>
                    <a:pt x="1054" y="935"/>
                  </a:lnTo>
                  <a:lnTo>
                    <a:pt x="1024" y="959"/>
                  </a:lnTo>
                  <a:lnTo>
                    <a:pt x="991" y="981"/>
                  </a:lnTo>
                  <a:lnTo>
                    <a:pt x="959" y="1000"/>
                  </a:lnTo>
                  <a:lnTo>
                    <a:pt x="925" y="1017"/>
                  </a:lnTo>
                  <a:lnTo>
                    <a:pt x="891" y="1032"/>
                  </a:lnTo>
                  <a:lnTo>
                    <a:pt x="857" y="1043"/>
                  </a:lnTo>
                  <a:lnTo>
                    <a:pt x="822" y="1051"/>
                  </a:lnTo>
                  <a:lnTo>
                    <a:pt x="787" y="1056"/>
                  </a:lnTo>
                  <a:lnTo>
                    <a:pt x="752" y="1058"/>
                  </a:lnTo>
                  <a:lnTo>
                    <a:pt x="726" y="1057"/>
                  </a:lnTo>
                  <a:lnTo>
                    <a:pt x="702" y="1054"/>
                  </a:lnTo>
                  <a:lnTo>
                    <a:pt x="680" y="1049"/>
                  </a:lnTo>
                  <a:lnTo>
                    <a:pt x="659" y="1042"/>
                  </a:lnTo>
                  <a:lnTo>
                    <a:pt x="640" y="1034"/>
                  </a:lnTo>
                  <a:lnTo>
                    <a:pt x="622" y="1024"/>
                  </a:lnTo>
                  <a:lnTo>
                    <a:pt x="606" y="1013"/>
                  </a:lnTo>
                  <a:lnTo>
                    <a:pt x="591" y="1000"/>
                  </a:lnTo>
                  <a:lnTo>
                    <a:pt x="577" y="986"/>
                  </a:lnTo>
                  <a:lnTo>
                    <a:pt x="566" y="971"/>
                  </a:lnTo>
                  <a:lnTo>
                    <a:pt x="556" y="955"/>
                  </a:lnTo>
                  <a:lnTo>
                    <a:pt x="548" y="938"/>
                  </a:lnTo>
                  <a:lnTo>
                    <a:pt x="542" y="921"/>
                  </a:lnTo>
                  <a:lnTo>
                    <a:pt x="537" y="903"/>
                  </a:lnTo>
                  <a:lnTo>
                    <a:pt x="535" y="884"/>
                  </a:lnTo>
                  <a:lnTo>
                    <a:pt x="534" y="864"/>
                  </a:lnTo>
                  <a:lnTo>
                    <a:pt x="534" y="856"/>
                  </a:lnTo>
                  <a:lnTo>
                    <a:pt x="534" y="847"/>
                  </a:lnTo>
                  <a:lnTo>
                    <a:pt x="535" y="838"/>
                  </a:lnTo>
                  <a:lnTo>
                    <a:pt x="537" y="829"/>
                  </a:lnTo>
                  <a:lnTo>
                    <a:pt x="539" y="819"/>
                  </a:lnTo>
                  <a:lnTo>
                    <a:pt x="541" y="810"/>
                  </a:lnTo>
                  <a:lnTo>
                    <a:pt x="545" y="800"/>
                  </a:lnTo>
                  <a:lnTo>
                    <a:pt x="549" y="792"/>
                  </a:lnTo>
                  <a:lnTo>
                    <a:pt x="555" y="784"/>
                  </a:lnTo>
                  <a:lnTo>
                    <a:pt x="562" y="778"/>
                  </a:lnTo>
                  <a:lnTo>
                    <a:pt x="569" y="772"/>
                  </a:lnTo>
                  <a:lnTo>
                    <a:pt x="578" y="768"/>
                  </a:lnTo>
                  <a:lnTo>
                    <a:pt x="589" y="765"/>
                  </a:lnTo>
                  <a:lnTo>
                    <a:pt x="601" y="764"/>
                  </a:lnTo>
                  <a:lnTo>
                    <a:pt x="612" y="765"/>
                  </a:lnTo>
                  <a:lnTo>
                    <a:pt x="620" y="767"/>
                  </a:lnTo>
                  <a:lnTo>
                    <a:pt x="627" y="770"/>
                  </a:lnTo>
                  <a:lnTo>
                    <a:pt x="633" y="775"/>
                  </a:lnTo>
                  <a:lnTo>
                    <a:pt x="638" y="779"/>
                  </a:lnTo>
                  <a:lnTo>
                    <a:pt x="641" y="785"/>
                  </a:lnTo>
                  <a:lnTo>
                    <a:pt x="643" y="790"/>
                  </a:lnTo>
                  <a:lnTo>
                    <a:pt x="645" y="795"/>
                  </a:lnTo>
                  <a:lnTo>
                    <a:pt x="646" y="798"/>
                  </a:lnTo>
                  <a:lnTo>
                    <a:pt x="646" y="801"/>
                  </a:lnTo>
                  <a:lnTo>
                    <a:pt x="646" y="809"/>
                  </a:lnTo>
                  <a:lnTo>
                    <a:pt x="644" y="819"/>
                  </a:lnTo>
                  <a:lnTo>
                    <a:pt x="643" y="825"/>
                  </a:lnTo>
                  <a:lnTo>
                    <a:pt x="640" y="831"/>
                  </a:lnTo>
                  <a:lnTo>
                    <a:pt x="636" y="837"/>
                  </a:lnTo>
                  <a:lnTo>
                    <a:pt x="630" y="843"/>
                  </a:lnTo>
                  <a:lnTo>
                    <a:pt x="624" y="848"/>
                  </a:lnTo>
                  <a:lnTo>
                    <a:pt x="616" y="853"/>
                  </a:lnTo>
                  <a:lnTo>
                    <a:pt x="606" y="857"/>
                  </a:lnTo>
                  <a:lnTo>
                    <a:pt x="594" y="861"/>
                  </a:lnTo>
                  <a:lnTo>
                    <a:pt x="595" y="880"/>
                  </a:lnTo>
                  <a:lnTo>
                    <a:pt x="597" y="898"/>
                  </a:lnTo>
                  <a:lnTo>
                    <a:pt x="601" y="914"/>
                  </a:lnTo>
                  <a:lnTo>
                    <a:pt x="607" y="928"/>
                  </a:lnTo>
                  <a:lnTo>
                    <a:pt x="614" y="941"/>
                  </a:lnTo>
                  <a:lnTo>
                    <a:pt x="621" y="953"/>
                  </a:lnTo>
                  <a:lnTo>
                    <a:pt x="630" y="963"/>
                  </a:lnTo>
                  <a:lnTo>
                    <a:pt x="640" y="972"/>
                  </a:lnTo>
                  <a:lnTo>
                    <a:pt x="650" y="980"/>
                  </a:lnTo>
                  <a:lnTo>
                    <a:pt x="661" y="987"/>
                  </a:lnTo>
                  <a:lnTo>
                    <a:pt x="672" y="992"/>
                  </a:lnTo>
                  <a:lnTo>
                    <a:pt x="683" y="996"/>
                  </a:lnTo>
                  <a:lnTo>
                    <a:pt x="694" y="1000"/>
                  </a:lnTo>
                  <a:lnTo>
                    <a:pt x="706" y="1003"/>
                  </a:lnTo>
                  <a:lnTo>
                    <a:pt x="717" y="1005"/>
                  </a:lnTo>
                  <a:lnTo>
                    <a:pt x="728" y="1007"/>
                  </a:lnTo>
                  <a:lnTo>
                    <a:pt x="738" y="1008"/>
                  </a:lnTo>
                  <a:lnTo>
                    <a:pt x="748" y="1008"/>
                  </a:lnTo>
                  <a:lnTo>
                    <a:pt x="763" y="1007"/>
                  </a:lnTo>
                  <a:lnTo>
                    <a:pt x="780" y="1005"/>
                  </a:lnTo>
                  <a:lnTo>
                    <a:pt x="797" y="1001"/>
                  </a:lnTo>
                  <a:lnTo>
                    <a:pt x="816" y="996"/>
                  </a:lnTo>
                  <a:lnTo>
                    <a:pt x="835" y="989"/>
                  </a:lnTo>
                  <a:lnTo>
                    <a:pt x="854" y="980"/>
                  </a:lnTo>
                  <a:lnTo>
                    <a:pt x="874" y="970"/>
                  </a:lnTo>
                  <a:lnTo>
                    <a:pt x="894" y="957"/>
                  </a:lnTo>
                  <a:lnTo>
                    <a:pt x="915" y="941"/>
                  </a:lnTo>
                  <a:lnTo>
                    <a:pt x="936" y="923"/>
                  </a:lnTo>
                  <a:lnTo>
                    <a:pt x="956" y="903"/>
                  </a:lnTo>
                  <a:lnTo>
                    <a:pt x="977" y="880"/>
                  </a:lnTo>
                  <a:lnTo>
                    <a:pt x="998" y="853"/>
                  </a:lnTo>
                  <a:lnTo>
                    <a:pt x="1017" y="825"/>
                  </a:lnTo>
                  <a:lnTo>
                    <a:pt x="1037" y="793"/>
                  </a:lnTo>
                  <a:lnTo>
                    <a:pt x="1048" y="774"/>
                  </a:lnTo>
                  <a:lnTo>
                    <a:pt x="1059" y="753"/>
                  </a:lnTo>
                  <a:lnTo>
                    <a:pt x="1069" y="729"/>
                  </a:lnTo>
                  <a:lnTo>
                    <a:pt x="1080" y="704"/>
                  </a:lnTo>
                  <a:lnTo>
                    <a:pt x="1089" y="676"/>
                  </a:lnTo>
                  <a:lnTo>
                    <a:pt x="1099" y="648"/>
                  </a:lnTo>
                  <a:lnTo>
                    <a:pt x="1108" y="619"/>
                  </a:lnTo>
                  <a:lnTo>
                    <a:pt x="1117" y="589"/>
                  </a:lnTo>
                  <a:lnTo>
                    <a:pt x="1125" y="560"/>
                  </a:lnTo>
                  <a:lnTo>
                    <a:pt x="1132" y="529"/>
                  </a:lnTo>
                  <a:lnTo>
                    <a:pt x="1138" y="500"/>
                  </a:lnTo>
                  <a:lnTo>
                    <a:pt x="1144" y="471"/>
                  </a:lnTo>
                  <a:lnTo>
                    <a:pt x="1148" y="443"/>
                  </a:lnTo>
                  <a:lnTo>
                    <a:pt x="1152" y="417"/>
                  </a:lnTo>
                  <a:lnTo>
                    <a:pt x="1154" y="393"/>
                  </a:lnTo>
                  <a:lnTo>
                    <a:pt x="1154" y="370"/>
                  </a:lnTo>
                  <a:lnTo>
                    <a:pt x="1154" y="351"/>
                  </a:lnTo>
                  <a:lnTo>
                    <a:pt x="1153" y="333"/>
                  </a:lnTo>
                  <a:lnTo>
                    <a:pt x="1150" y="315"/>
                  </a:lnTo>
                  <a:lnTo>
                    <a:pt x="1147" y="297"/>
                  </a:lnTo>
                  <a:lnTo>
                    <a:pt x="1143" y="280"/>
                  </a:lnTo>
                  <a:lnTo>
                    <a:pt x="1138" y="263"/>
                  </a:lnTo>
                  <a:lnTo>
                    <a:pt x="1131" y="247"/>
                  </a:lnTo>
                  <a:lnTo>
                    <a:pt x="1124" y="232"/>
                  </a:lnTo>
                  <a:lnTo>
                    <a:pt x="1115" y="217"/>
                  </a:lnTo>
                  <a:lnTo>
                    <a:pt x="1105" y="204"/>
                  </a:lnTo>
                  <a:lnTo>
                    <a:pt x="1094" y="191"/>
                  </a:lnTo>
                  <a:lnTo>
                    <a:pt x="1082" y="180"/>
                  </a:lnTo>
                  <a:lnTo>
                    <a:pt x="1068" y="171"/>
                  </a:lnTo>
                  <a:lnTo>
                    <a:pt x="1053" y="162"/>
                  </a:lnTo>
                  <a:lnTo>
                    <a:pt x="1036" y="156"/>
                  </a:lnTo>
                  <a:lnTo>
                    <a:pt x="1018" y="151"/>
                  </a:lnTo>
                  <a:lnTo>
                    <a:pt x="999" y="148"/>
                  </a:lnTo>
                  <a:lnTo>
                    <a:pt x="978" y="147"/>
                  </a:lnTo>
                  <a:lnTo>
                    <a:pt x="961" y="148"/>
                  </a:lnTo>
                  <a:lnTo>
                    <a:pt x="943" y="149"/>
                  </a:lnTo>
                  <a:lnTo>
                    <a:pt x="924" y="150"/>
                  </a:lnTo>
                  <a:lnTo>
                    <a:pt x="904" y="153"/>
                  </a:lnTo>
                  <a:lnTo>
                    <a:pt x="883" y="157"/>
                  </a:lnTo>
                  <a:lnTo>
                    <a:pt x="860" y="161"/>
                  </a:lnTo>
                  <a:lnTo>
                    <a:pt x="837" y="167"/>
                  </a:lnTo>
                  <a:lnTo>
                    <a:pt x="813" y="174"/>
                  </a:lnTo>
                  <a:lnTo>
                    <a:pt x="788" y="182"/>
                  </a:lnTo>
                  <a:lnTo>
                    <a:pt x="762" y="192"/>
                  </a:lnTo>
                  <a:lnTo>
                    <a:pt x="736" y="202"/>
                  </a:lnTo>
                  <a:lnTo>
                    <a:pt x="709" y="215"/>
                  </a:lnTo>
                  <a:lnTo>
                    <a:pt x="682" y="230"/>
                  </a:lnTo>
                  <a:lnTo>
                    <a:pt x="654" y="246"/>
                  </a:lnTo>
                  <a:lnTo>
                    <a:pt x="625" y="263"/>
                  </a:lnTo>
                  <a:lnTo>
                    <a:pt x="597" y="283"/>
                  </a:lnTo>
                  <a:lnTo>
                    <a:pt x="568" y="305"/>
                  </a:lnTo>
                  <a:lnTo>
                    <a:pt x="539" y="328"/>
                  </a:lnTo>
                  <a:lnTo>
                    <a:pt x="510" y="355"/>
                  </a:lnTo>
                  <a:lnTo>
                    <a:pt x="480" y="383"/>
                  </a:lnTo>
                  <a:lnTo>
                    <a:pt x="451" y="414"/>
                  </a:lnTo>
                  <a:lnTo>
                    <a:pt x="422" y="446"/>
                  </a:lnTo>
                  <a:lnTo>
                    <a:pt x="393" y="482"/>
                  </a:lnTo>
                  <a:lnTo>
                    <a:pt x="364" y="520"/>
                  </a:lnTo>
                  <a:lnTo>
                    <a:pt x="336" y="561"/>
                  </a:lnTo>
                  <a:lnTo>
                    <a:pt x="307" y="605"/>
                  </a:lnTo>
                  <a:lnTo>
                    <a:pt x="280" y="651"/>
                  </a:lnTo>
                  <a:lnTo>
                    <a:pt x="252" y="701"/>
                  </a:lnTo>
                  <a:lnTo>
                    <a:pt x="226" y="753"/>
                  </a:lnTo>
                  <a:lnTo>
                    <a:pt x="225" y="753"/>
                  </a:lnTo>
                  <a:lnTo>
                    <a:pt x="233" y="764"/>
                  </a:lnTo>
                  <a:lnTo>
                    <a:pt x="243" y="777"/>
                  </a:lnTo>
                  <a:lnTo>
                    <a:pt x="253" y="790"/>
                  </a:lnTo>
                  <a:lnTo>
                    <a:pt x="265" y="805"/>
                  </a:lnTo>
                  <a:lnTo>
                    <a:pt x="277" y="820"/>
                  </a:lnTo>
                  <a:lnTo>
                    <a:pt x="290" y="836"/>
                  </a:lnTo>
                  <a:lnTo>
                    <a:pt x="303" y="852"/>
                  </a:lnTo>
                  <a:lnTo>
                    <a:pt x="316" y="868"/>
                  </a:lnTo>
                  <a:lnTo>
                    <a:pt x="328" y="884"/>
                  </a:lnTo>
                  <a:lnTo>
                    <a:pt x="340" y="899"/>
                  </a:lnTo>
                  <a:lnTo>
                    <a:pt x="351" y="913"/>
                  </a:lnTo>
                  <a:lnTo>
                    <a:pt x="361" y="925"/>
                  </a:lnTo>
                  <a:lnTo>
                    <a:pt x="368" y="936"/>
                  </a:lnTo>
                  <a:lnTo>
                    <a:pt x="385" y="955"/>
                  </a:lnTo>
                  <a:lnTo>
                    <a:pt x="399" y="973"/>
                  </a:lnTo>
                  <a:lnTo>
                    <a:pt x="412" y="988"/>
                  </a:lnTo>
                  <a:lnTo>
                    <a:pt x="424" y="1003"/>
                  </a:lnTo>
                  <a:lnTo>
                    <a:pt x="434" y="1016"/>
                  </a:lnTo>
                  <a:lnTo>
                    <a:pt x="443" y="1029"/>
                  </a:lnTo>
                  <a:lnTo>
                    <a:pt x="450" y="1041"/>
                  </a:lnTo>
                  <a:lnTo>
                    <a:pt x="456" y="1053"/>
                  </a:lnTo>
                  <a:lnTo>
                    <a:pt x="461" y="1065"/>
                  </a:lnTo>
                  <a:lnTo>
                    <a:pt x="465" y="1077"/>
                  </a:lnTo>
                  <a:lnTo>
                    <a:pt x="468" y="1089"/>
                  </a:lnTo>
                  <a:lnTo>
                    <a:pt x="471" y="1103"/>
                  </a:lnTo>
                  <a:lnTo>
                    <a:pt x="472" y="1116"/>
                  </a:lnTo>
                  <a:lnTo>
                    <a:pt x="473" y="1131"/>
                  </a:lnTo>
                  <a:lnTo>
                    <a:pt x="473" y="1148"/>
                  </a:lnTo>
                  <a:lnTo>
                    <a:pt x="472" y="1178"/>
                  </a:lnTo>
                  <a:lnTo>
                    <a:pt x="468" y="1209"/>
                  </a:lnTo>
                  <a:lnTo>
                    <a:pt x="461" y="1239"/>
                  </a:lnTo>
                  <a:lnTo>
                    <a:pt x="452" y="1269"/>
                  </a:lnTo>
                  <a:lnTo>
                    <a:pt x="441" y="1298"/>
                  </a:lnTo>
                  <a:lnTo>
                    <a:pt x="427" y="1327"/>
                  </a:lnTo>
                  <a:lnTo>
                    <a:pt x="412" y="1354"/>
                  </a:lnTo>
                  <a:lnTo>
                    <a:pt x="395" y="1380"/>
                  </a:lnTo>
                  <a:lnTo>
                    <a:pt x="376" y="1405"/>
                  </a:lnTo>
                  <a:lnTo>
                    <a:pt x="356" y="1427"/>
                  </a:lnTo>
                  <a:lnTo>
                    <a:pt x="334" y="1448"/>
                  </a:lnTo>
                  <a:lnTo>
                    <a:pt x="311" y="1467"/>
                  </a:lnTo>
                  <a:lnTo>
                    <a:pt x="288" y="1484"/>
                  </a:lnTo>
                  <a:lnTo>
                    <a:pt x="263" y="1498"/>
                  </a:lnTo>
                  <a:lnTo>
                    <a:pt x="237" y="1509"/>
                  </a:lnTo>
                  <a:lnTo>
                    <a:pt x="211" y="1517"/>
                  </a:lnTo>
                  <a:lnTo>
                    <a:pt x="184" y="1522"/>
                  </a:lnTo>
                  <a:lnTo>
                    <a:pt x="157" y="1524"/>
                  </a:lnTo>
                  <a:lnTo>
                    <a:pt x="136" y="1523"/>
                  </a:lnTo>
                  <a:lnTo>
                    <a:pt x="117" y="1520"/>
                  </a:lnTo>
                  <a:lnTo>
                    <a:pt x="100" y="1515"/>
                  </a:lnTo>
                  <a:lnTo>
                    <a:pt x="84" y="1509"/>
                  </a:lnTo>
                  <a:lnTo>
                    <a:pt x="69" y="1501"/>
                  </a:lnTo>
                  <a:lnTo>
                    <a:pt x="56" y="1492"/>
                  </a:lnTo>
                  <a:lnTo>
                    <a:pt x="45" y="1481"/>
                  </a:lnTo>
                  <a:lnTo>
                    <a:pt x="35" y="1469"/>
                  </a:lnTo>
                  <a:lnTo>
                    <a:pt x="26" y="1456"/>
                  </a:lnTo>
                  <a:lnTo>
                    <a:pt x="19" y="1441"/>
                  </a:lnTo>
                  <a:lnTo>
                    <a:pt x="13" y="1426"/>
                  </a:lnTo>
                  <a:lnTo>
                    <a:pt x="8" y="1411"/>
                  </a:lnTo>
                  <a:lnTo>
                    <a:pt x="4" y="1394"/>
                  </a:lnTo>
                  <a:lnTo>
                    <a:pt x="2" y="1377"/>
                  </a:lnTo>
                  <a:lnTo>
                    <a:pt x="0" y="1359"/>
                  </a:lnTo>
                  <a:lnTo>
                    <a:pt x="0" y="1341"/>
                  </a:lnTo>
                  <a:lnTo>
                    <a:pt x="0" y="1323"/>
                  </a:lnTo>
                  <a:lnTo>
                    <a:pt x="2" y="1302"/>
                  </a:lnTo>
                  <a:lnTo>
                    <a:pt x="4" y="1279"/>
                  </a:lnTo>
                  <a:lnTo>
                    <a:pt x="8" y="1254"/>
                  </a:lnTo>
                  <a:lnTo>
                    <a:pt x="12" y="1228"/>
                  </a:lnTo>
                  <a:lnTo>
                    <a:pt x="18" y="1200"/>
                  </a:lnTo>
                  <a:lnTo>
                    <a:pt x="23" y="1172"/>
                  </a:lnTo>
                  <a:lnTo>
                    <a:pt x="30" y="1142"/>
                  </a:lnTo>
                  <a:lnTo>
                    <a:pt x="37" y="1112"/>
                  </a:lnTo>
                  <a:lnTo>
                    <a:pt x="45" y="1082"/>
                  </a:lnTo>
                  <a:lnTo>
                    <a:pt x="52" y="1051"/>
                  </a:lnTo>
                  <a:lnTo>
                    <a:pt x="61" y="1020"/>
                  </a:lnTo>
                  <a:lnTo>
                    <a:pt x="70" y="990"/>
                  </a:lnTo>
                  <a:lnTo>
                    <a:pt x="79" y="961"/>
                  </a:lnTo>
                  <a:lnTo>
                    <a:pt x="88" y="932"/>
                  </a:lnTo>
                  <a:lnTo>
                    <a:pt x="97" y="905"/>
                  </a:lnTo>
                  <a:lnTo>
                    <a:pt x="107" y="878"/>
                  </a:lnTo>
                  <a:lnTo>
                    <a:pt x="116" y="853"/>
                  </a:lnTo>
                  <a:lnTo>
                    <a:pt x="104" y="839"/>
                  </a:lnTo>
                  <a:lnTo>
                    <a:pt x="92" y="825"/>
                  </a:lnTo>
                  <a:lnTo>
                    <a:pt x="81" y="812"/>
                  </a:lnTo>
                  <a:lnTo>
                    <a:pt x="71" y="798"/>
                  </a:lnTo>
                  <a:lnTo>
                    <a:pt x="61" y="785"/>
                  </a:lnTo>
                  <a:lnTo>
                    <a:pt x="53" y="771"/>
                  </a:lnTo>
                  <a:lnTo>
                    <a:pt x="45" y="756"/>
                  </a:lnTo>
                  <a:lnTo>
                    <a:pt x="38" y="740"/>
                  </a:lnTo>
                  <a:lnTo>
                    <a:pt x="32" y="723"/>
                  </a:lnTo>
                  <a:lnTo>
                    <a:pt x="27" y="704"/>
                  </a:lnTo>
                  <a:lnTo>
                    <a:pt x="24" y="684"/>
                  </a:lnTo>
                  <a:lnTo>
                    <a:pt x="21" y="661"/>
                  </a:lnTo>
                  <a:lnTo>
                    <a:pt x="19" y="637"/>
                  </a:lnTo>
                  <a:lnTo>
                    <a:pt x="19" y="610"/>
                  </a:lnTo>
                  <a:lnTo>
                    <a:pt x="20" y="573"/>
                  </a:lnTo>
                  <a:lnTo>
                    <a:pt x="23" y="535"/>
                  </a:lnTo>
                  <a:lnTo>
                    <a:pt x="28" y="498"/>
                  </a:lnTo>
                  <a:lnTo>
                    <a:pt x="35" y="461"/>
                  </a:lnTo>
                  <a:lnTo>
                    <a:pt x="45" y="425"/>
                  </a:lnTo>
                  <a:lnTo>
                    <a:pt x="55" y="389"/>
                  </a:lnTo>
                  <a:lnTo>
                    <a:pt x="68" y="354"/>
                  </a:lnTo>
                  <a:lnTo>
                    <a:pt x="81" y="320"/>
                  </a:lnTo>
                  <a:lnTo>
                    <a:pt x="97" y="286"/>
                  </a:lnTo>
                  <a:lnTo>
                    <a:pt x="113" y="254"/>
                  </a:lnTo>
                  <a:lnTo>
                    <a:pt x="131" y="223"/>
                  </a:lnTo>
                  <a:lnTo>
                    <a:pt x="149" y="194"/>
                  </a:lnTo>
                  <a:lnTo>
                    <a:pt x="169" y="165"/>
                  </a:lnTo>
                  <a:lnTo>
                    <a:pt x="189" y="139"/>
                  </a:lnTo>
                  <a:lnTo>
                    <a:pt x="210" y="115"/>
                  </a:lnTo>
                  <a:lnTo>
                    <a:pt x="231" y="92"/>
                  </a:lnTo>
                  <a:lnTo>
                    <a:pt x="253" y="72"/>
                  </a:lnTo>
                  <a:lnTo>
                    <a:pt x="275" y="54"/>
                  </a:lnTo>
                  <a:lnTo>
                    <a:pt x="298" y="38"/>
                  </a:lnTo>
                  <a:lnTo>
                    <a:pt x="321" y="25"/>
                  </a:lnTo>
                  <a:lnTo>
                    <a:pt x="343" y="15"/>
                  </a:lnTo>
                  <a:lnTo>
                    <a:pt x="366" y="7"/>
                  </a:lnTo>
                  <a:lnTo>
                    <a:pt x="388" y="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6553200" y="5257800"/>
              <a:ext cx="167368" cy="184690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84369" y="5760426"/>
              <a:ext cx="167368" cy="173648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07525" y="6107722"/>
              <a:ext cx="167368" cy="173648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9" idx="0"/>
              <a:endCxn id="38" idx="0"/>
            </p:cNvCxnSpPr>
            <p:nvPr/>
          </p:nvCxnSpPr>
          <p:spPr>
            <a:xfrm>
              <a:off x="5604386" y="4114800"/>
              <a:ext cx="63667" cy="1645626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4191000" y="4114800"/>
              <a:ext cx="2789902" cy="855406"/>
            </a:xfrm>
            <a:custGeom>
              <a:avLst/>
              <a:gdLst>
                <a:gd name="connsiteX0" fmla="*/ 1413386 w 2789902"/>
                <a:gd name="connsiteY0" fmla="*/ 0 h 855406"/>
                <a:gd name="connsiteX1" fmla="*/ 2637502 w 2789902"/>
                <a:gd name="connsiteY1" fmla="*/ 73742 h 855406"/>
                <a:gd name="connsiteX2" fmla="*/ 498986 w 2789902"/>
                <a:gd name="connsiteY2" fmla="*/ 206477 h 855406"/>
                <a:gd name="connsiteX3" fmla="*/ 1428135 w 2789902"/>
                <a:gd name="connsiteY3" fmla="*/ 309716 h 855406"/>
                <a:gd name="connsiteX4" fmla="*/ 56535 w 2789902"/>
                <a:gd name="connsiteY4" fmla="*/ 486697 h 855406"/>
                <a:gd name="connsiteX5" fmla="*/ 1767348 w 2789902"/>
                <a:gd name="connsiteY5" fmla="*/ 855406 h 855406"/>
                <a:gd name="connsiteX6" fmla="*/ 1767348 w 2789902"/>
                <a:gd name="connsiteY6" fmla="*/ 855406 h 8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902" h="855406">
                  <a:moveTo>
                    <a:pt x="1413386" y="0"/>
                  </a:moveTo>
                  <a:cubicBezTo>
                    <a:pt x="2101644" y="19664"/>
                    <a:pt x="2789902" y="39329"/>
                    <a:pt x="2637502" y="73742"/>
                  </a:cubicBezTo>
                  <a:cubicBezTo>
                    <a:pt x="2485102" y="108155"/>
                    <a:pt x="700547" y="167148"/>
                    <a:pt x="498986" y="206477"/>
                  </a:cubicBezTo>
                  <a:cubicBezTo>
                    <a:pt x="297425" y="245806"/>
                    <a:pt x="1501877" y="263013"/>
                    <a:pt x="1428135" y="309716"/>
                  </a:cubicBezTo>
                  <a:cubicBezTo>
                    <a:pt x="1354393" y="356419"/>
                    <a:pt x="0" y="395749"/>
                    <a:pt x="56535" y="486697"/>
                  </a:cubicBezTo>
                  <a:cubicBezTo>
                    <a:pt x="113070" y="577645"/>
                    <a:pt x="1767348" y="855406"/>
                    <a:pt x="1767348" y="855406"/>
                  </a:cubicBezTo>
                  <a:lnTo>
                    <a:pt x="1767348" y="855406"/>
                  </a:lnTo>
                </a:path>
              </a:pathLst>
            </a:cu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1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934200" y="3962400"/>
              <a:ext cx="736748" cy="419100"/>
              <a:chOff x="4552" y="2750"/>
              <a:chExt cx="2106" cy="1198"/>
            </a:xfrm>
            <a:solidFill>
              <a:srgbClr val="6600FF"/>
            </a:solidFill>
          </p:grpSpPr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4552" y="2750"/>
                <a:ext cx="838" cy="1077"/>
              </a:xfrm>
              <a:custGeom>
                <a:avLst/>
                <a:gdLst/>
                <a:ahLst/>
                <a:cxnLst>
                  <a:cxn ang="0">
                    <a:pos x="727" y="12"/>
                  </a:cxn>
                  <a:cxn ang="0">
                    <a:pos x="854" y="74"/>
                  </a:cxn>
                  <a:cxn ang="0">
                    <a:pos x="953" y="177"/>
                  </a:cxn>
                  <a:cxn ang="0">
                    <a:pos x="1025" y="311"/>
                  </a:cxn>
                  <a:cxn ang="0">
                    <a:pos x="1107" y="543"/>
                  </a:cxn>
                  <a:cxn ang="0">
                    <a:pos x="1158" y="777"/>
                  </a:cxn>
                  <a:cxn ang="0">
                    <a:pos x="1174" y="953"/>
                  </a:cxn>
                  <a:cxn ang="0">
                    <a:pos x="1241" y="864"/>
                  </a:cxn>
                  <a:cxn ang="0">
                    <a:pos x="1441" y="374"/>
                  </a:cxn>
                  <a:cxn ang="0">
                    <a:pos x="1604" y="44"/>
                  </a:cxn>
                  <a:cxn ang="0">
                    <a:pos x="1635" y="36"/>
                  </a:cxn>
                  <a:cxn ang="0">
                    <a:pos x="1657" y="39"/>
                  </a:cxn>
                  <a:cxn ang="0">
                    <a:pos x="1676" y="66"/>
                  </a:cxn>
                  <a:cxn ang="0">
                    <a:pos x="1661" y="104"/>
                  </a:cxn>
                  <a:cxn ang="0">
                    <a:pos x="1633" y="161"/>
                  </a:cxn>
                  <a:cxn ang="0">
                    <a:pos x="1584" y="260"/>
                  </a:cxn>
                  <a:cxn ang="0">
                    <a:pos x="1479" y="486"/>
                  </a:cxn>
                  <a:cxn ang="0">
                    <a:pos x="1369" y="749"/>
                  </a:cxn>
                  <a:cxn ang="0">
                    <a:pos x="1264" y="1017"/>
                  </a:cxn>
                  <a:cxn ang="0">
                    <a:pos x="1181" y="1263"/>
                  </a:cxn>
                  <a:cxn ang="0">
                    <a:pos x="1151" y="1430"/>
                  </a:cxn>
                  <a:cxn ang="0">
                    <a:pos x="1124" y="1580"/>
                  </a:cxn>
                  <a:cxn ang="0">
                    <a:pos x="1079" y="1787"/>
                  </a:cxn>
                  <a:cxn ang="0">
                    <a:pos x="1021" y="2009"/>
                  </a:cxn>
                  <a:cxn ang="0">
                    <a:pos x="980" y="2117"/>
                  </a:cxn>
                  <a:cxn ang="0">
                    <a:pos x="935" y="2154"/>
                  </a:cxn>
                  <a:cxn ang="0">
                    <a:pos x="902" y="2130"/>
                  </a:cxn>
                  <a:cxn ang="0">
                    <a:pos x="896" y="2073"/>
                  </a:cxn>
                  <a:cxn ang="0">
                    <a:pos x="913" y="1971"/>
                  </a:cxn>
                  <a:cxn ang="0">
                    <a:pos x="945" y="1827"/>
                  </a:cxn>
                  <a:cxn ang="0">
                    <a:pos x="986" y="1661"/>
                  </a:cxn>
                  <a:cxn ang="0">
                    <a:pos x="1031" y="1493"/>
                  </a:cxn>
                  <a:cxn ang="0">
                    <a:pos x="1066" y="1371"/>
                  </a:cxn>
                  <a:cxn ang="0">
                    <a:pos x="1084" y="1307"/>
                  </a:cxn>
                  <a:cxn ang="0">
                    <a:pos x="1095" y="1214"/>
                  </a:cxn>
                  <a:cxn ang="0">
                    <a:pos x="1101" y="1067"/>
                  </a:cxn>
                  <a:cxn ang="0">
                    <a:pos x="1098" y="951"/>
                  </a:cxn>
                  <a:cxn ang="0">
                    <a:pos x="1085" y="816"/>
                  </a:cxn>
                  <a:cxn ang="0">
                    <a:pos x="1057" y="674"/>
                  </a:cxn>
                  <a:cxn ang="0">
                    <a:pos x="1011" y="533"/>
                  </a:cxn>
                  <a:cxn ang="0">
                    <a:pos x="938" y="407"/>
                  </a:cxn>
                  <a:cxn ang="0">
                    <a:pos x="835" y="309"/>
                  </a:cxn>
                  <a:cxn ang="0">
                    <a:pos x="695" y="249"/>
                  </a:cxn>
                  <a:cxn ang="0">
                    <a:pos x="572" y="237"/>
                  </a:cxn>
                  <a:cxn ang="0">
                    <a:pos x="518" y="242"/>
                  </a:cxn>
                  <a:cxn ang="0">
                    <a:pos x="431" y="260"/>
                  </a:cxn>
                  <a:cxn ang="0">
                    <a:pos x="326" y="302"/>
                  </a:cxn>
                  <a:cxn ang="0">
                    <a:pos x="220" y="381"/>
                  </a:cxn>
                  <a:cxn ang="0">
                    <a:pos x="125" y="504"/>
                  </a:cxn>
                  <a:cxn ang="0">
                    <a:pos x="76" y="618"/>
                  </a:cxn>
                  <a:cxn ang="0">
                    <a:pos x="33" y="633"/>
                  </a:cxn>
                  <a:cxn ang="0">
                    <a:pos x="3" y="614"/>
                  </a:cxn>
                  <a:cxn ang="0">
                    <a:pos x="9" y="555"/>
                  </a:cxn>
                  <a:cxn ang="0">
                    <a:pos x="47" y="453"/>
                  </a:cxn>
                  <a:cxn ang="0">
                    <a:pos x="116" y="327"/>
                  </a:cxn>
                  <a:cxn ang="0">
                    <a:pos x="217" y="198"/>
                  </a:cxn>
                  <a:cxn ang="0">
                    <a:pos x="348" y="87"/>
                  </a:cxn>
                  <a:cxn ang="0">
                    <a:pos x="505" y="15"/>
                  </a:cxn>
                </a:cxnLst>
                <a:rect l="0" t="0" r="r" b="b"/>
                <a:pathLst>
                  <a:path w="1676" h="2154">
                    <a:moveTo>
                      <a:pt x="625" y="0"/>
                    </a:moveTo>
                    <a:lnTo>
                      <a:pt x="679" y="3"/>
                    </a:lnTo>
                    <a:lnTo>
                      <a:pt x="727" y="12"/>
                    </a:lnTo>
                    <a:lnTo>
                      <a:pt x="774" y="27"/>
                    </a:lnTo>
                    <a:lnTo>
                      <a:pt x="816" y="48"/>
                    </a:lnTo>
                    <a:lnTo>
                      <a:pt x="854" y="74"/>
                    </a:lnTo>
                    <a:lnTo>
                      <a:pt x="890" y="105"/>
                    </a:lnTo>
                    <a:lnTo>
                      <a:pt x="922" y="140"/>
                    </a:lnTo>
                    <a:lnTo>
                      <a:pt x="953" y="177"/>
                    </a:lnTo>
                    <a:lnTo>
                      <a:pt x="979" y="219"/>
                    </a:lnTo>
                    <a:lnTo>
                      <a:pt x="1004" y="264"/>
                    </a:lnTo>
                    <a:lnTo>
                      <a:pt x="1025" y="311"/>
                    </a:lnTo>
                    <a:lnTo>
                      <a:pt x="1046" y="360"/>
                    </a:lnTo>
                    <a:lnTo>
                      <a:pt x="1079" y="455"/>
                    </a:lnTo>
                    <a:lnTo>
                      <a:pt x="1107" y="543"/>
                    </a:lnTo>
                    <a:lnTo>
                      <a:pt x="1129" y="627"/>
                    </a:lnTo>
                    <a:lnTo>
                      <a:pt x="1145" y="705"/>
                    </a:lnTo>
                    <a:lnTo>
                      <a:pt x="1158" y="777"/>
                    </a:lnTo>
                    <a:lnTo>
                      <a:pt x="1165" y="843"/>
                    </a:lnTo>
                    <a:lnTo>
                      <a:pt x="1171" y="902"/>
                    </a:lnTo>
                    <a:lnTo>
                      <a:pt x="1174" y="953"/>
                    </a:lnTo>
                    <a:lnTo>
                      <a:pt x="1175" y="996"/>
                    </a:lnTo>
                    <a:lnTo>
                      <a:pt x="1175" y="1031"/>
                    </a:lnTo>
                    <a:lnTo>
                      <a:pt x="1241" y="864"/>
                    </a:lnTo>
                    <a:lnTo>
                      <a:pt x="1306" y="699"/>
                    </a:lnTo>
                    <a:lnTo>
                      <a:pt x="1372" y="536"/>
                    </a:lnTo>
                    <a:lnTo>
                      <a:pt x="1441" y="374"/>
                    </a:lnTo>
                    <a:lnTo>
                      <a:pt x="1516" y="215"/>
                    </a:lnTo>
                    <a:lnTo>
                      <a:pt x="1596" y="56"/>
                    </a:lnTo>
                    <a:lnTo>
                      <a:pt x="1604" y="44"/>
                    </a:lnTo>
                    <a:lnTo>
                      <a:pt x="1616" y="38"/>
                    </a:lnTo>
                    <a:lnTo>
                      <a:pt x="1626" y="36"/>
                    </a:lnTo>
                    <a:lnTo>
                      <a:pt x="1635" y="36"/>
                    </a:lnTo>
                    <a:lnTo>
                      <a:pt x="1641" y="36"/>
                    </a:lnTo>
                    <a:lnTo>
                      <a:pt x="1648" y="36"/>
                    </a:lnTo>
                    <a:lnTo>
                      <a:pt x="1657" y="39"/>
                    </a:lnTo>
                    <a:lnTo>
                      <a:pt x="1667" y="45"/>
                    </a:lnTo>
                    <a:lnTo>
                      <a:pt x="1673" y="54"/>
                    </a:lnTo>
                    <a:lnTo>
                      <a:pt x="1676" y="66"/>
                    </a:lnTo>
                    <a:lnTo>
                      <a:pt x="1674" y="75"/>
                    </a:lnTo>
                    <a:lnTo>
                      <a:pt x="1668" y="87"/>
                    </a:lnTo>
                    <a:lnTo>
                      <a:pt x="1661" y="104"/>
                    </a:lnTo>
                    <a:lnTo>
                      <a:pt x="1652" y="122"/>
                    </a:lnTo>
                    <a:lnTo>
                      <a:pt x="1644" y="141"/>
                    </a:lnTo>
                    <a:lnTo>
                      <a:pt x="1633" y="161"/>
                    </a:lnTo>
                    <a:lnTo>
                      <a:pt x="1623" y="179"/>
                    </a:lnTo>
                    <a:lnTo>
                      <a:pt x="1616" y="195"/>
                    </a:lnTo>
                    <a:lnTo>
                      <a:pt x="1584" y="260"/>
                    </a:lnTo>
                    <a:lnTo>
                      <a:pt x="1551" y="329"/>
                    </a:lnTo>
                    <a:lnTo>
                      <a:pt x="1516" y="405"/>
                    </a:lnTo>
                    <a:lnTo>
                      <a:pt x="1479" y="486"/>
                    </a:lnTo>
                    <a:lnTo>
                      <a:pt x="1443" y="572"/>
                    </a:lnTo>
                    <a:lnTo>
                      <a:pt x="1405" y="660"/>
                    </a:lnTo>
                    <a:lnTo>
                      <a:pt x="1369" y="749"/>
                    </a:lnTo>
                    <a:lnTo>
                      <a:pt x="1332" y="839"/>
                    </a:lnTo>
                    <a:lnTo>
                      <a:pt x="1297" y="929"/>
                    </a:lnTo>
                    <a:lnTo>
                      <a:pt x="1264" y="1017"/>
                    </a:lnTo>
                    <a:lnTo>
                      <a:pt x="1233" y="1103"/>
                    </a:lnTo>
                    <a:lnTo>
                      <a:pt x="1206" y="1185"/>
                    </a:lnTo>
                    <a:lnTo>
                      <a:pt x="1181" y="1263"/>
                    </a:lnTo>
                    <a:lnTo>
                      <a:pt x="1167" y="1329"/>
                    </a:lnTo>
                    <a:lnTo>
                      <a:pt x="1155" y="1392"/>
                    </a:lnTo>
                    <a:lnTo>
                      <a:pt x="1151" y="1430"/>
                    </a:lnTo>
                    <a:lnTo>
                      <a:pt x="1143" y="1473"/>
                    </a:lnTo>
                    <a:lnTo>
                      <a:pt x="1135" y="1523"/>
                    </a:lnTo>
                    <a:lnTo>
                      <a:pt x="1124" y="1580"/>
                    </a:lnTo>
                    <a:lnTo>
                      <a:pt x="1111" y="1641"/>
                    </a:lnTo>
                    <a:lnTo>
                      <a:pt x="1097" y="1712"/>
                    </a:lnTo>
                    <a:lnTo>
                      <a:pt x="1079" y="1787"/>
                    </a:lnTo>
                    <a:lnTo>
                      <a:pt x="1059" y="1869"/>
                    </a:lnTo>
                    <a:lnTo>
                      <a:pt x="1036" y="1959"/>
                    </a:lnTo>
                    <a:lnTo>
                      <a:pt x="1021" y="2009"/>
                    </a:lnTo>
                    <a:lnTo>
                      <a:pt x="1008" y="2052"/>
                    </a:lnTo>
                    <a:lnTo>
                      <a:pt x="993" y="2088"/>
                    </a:lnTo>
                    <a:lnTo>
                      <a:pt x="980" y="2117"/>
                    </a:lnTo>
                    <a:lnTo>
                      <a:pt x="967" y="2138"/>
                    </a:lnTo>
                    <a:lnTo>
                      <a:pt x="951" y="2151"/>
                    </a:lnTo>
                    <a:lnTo>
                      <a:pt x="935" y="2154"/>
                    </a:lnTo>
                    <a:lnTo>
                      <a:pt x="922" y="2151"/>
                    </a:lnTo>
                    <a:lnTo>
                      <a:pt x="911" y="2144"/>
                    </a:lnTo>
                    <a:lnTo>
                      <a:pt x="902" y="2130"/>
                    </a:lnTo>
                    <a:lnTo>
                      <a:pt x="897" y="2114"/>
                    </a:lnTo>
                    <a:lnTo>
                      <a:pt x="896" y="2093"/>
                    </a:lnTo>
                    <a:lnTo>
                      <a:pt x="896" y="2073"/>
                    </a:lnTo>
                    <a:lnTo>
                      <a:pt x="900" y="2045"/>
                    </a:lnTo>
                    <a:lnTo>
                      <a:pt x="906" y="2012"/>
                    </a:lnTo>
                    <a:lnTo>
                      <a:pt x="913" y="1971"/>
                    </a:lnTo>
                    <a:lnTo>
                      <a:pt x="922" y="1928"/>
                    </a:lnTo>
                    <a:lnTo>
                      <a:pt x="934" y="1880"/>
                    </a:lnTo>
                    <a:lnTo>
                      <a:pt x="945" y="1827"/>
                    </a:lnTo>
                    <a:lnTo>
                      <a:pt x="959" y="1773"/>
                    </a:lnTo>
                    <a:lnTo>
                      <a:pt x="972" y="1718"/>
                    </a:lnTo>
                    <a:lnTo>
                      <a:pt x="986" y="1661"/>
                    </a:lnTo>
                    <a:lnTo>
                      <a:pt x="1001" y="1604"/>
                    </a:lnTo>
                    <a:lnTo>
                      <a:pt x="1017" y="1548"/>
                    </a:lnTo>
                    <a:lnTo>
                      <a:pt x="1031" y="1493"/>
                    </a:lnTo>
                    <a:lnTo>
                      <a:pt x="1046" y="1442"/>
                    </a:lnTo>
                    <a:lnTo>
                      <a:pt x="1060" y="1392"/>
                    </a:lnTo>
                    <a:lnTo>
                      <a:pt x="1066" y="1371"/>
                    </a:lnTo>
                    <a:lnTo>
                      <a:pt x="1072" y="1352"/>
                    </a:lnTo>
                    <a:lnTo>
                      <a:pt x="1078" y="1331"/>
                    </a:lnTo>
                    <a:lnTo>
                      <a:pt x="1084" y="1307"/>
                    </a:lnTo>
                    <a:lnTo>
                      <a:pt x="1088" y="1280"/>
                    </a:lnTo>
                    <a:lnTo>
                      <a:pt x="1092" y="1248"/>
                    </a:lnTo>
                    <a:lnTo>
                      <a:pt x="1095" y="1214"/>
                    </a:lnTo>
                    <a:lnTo>
                      <a:pt x="1098" y="1172"/>
                    </a:lnTo>
                    <a:lnTo>
                      <a:pt x="1100" y="1124"/>
                    </a:lnTo>
                    <a:lnTo>
                      <a:pt x="1101" y="1067"/>
                    </a:lnTo>
                    <a:lnTo>
                      <a:pt x="1100" y="1032"/>
                    </a:lnTo>
                    <a:lnTo>
                      <a:pt x="1100" y="993"/>
                    </a:lnTo>
                    <a:lnTo>
                      <a:pt x="1098" y="951"/>
                    </a:lnTo>
                    <a:lnTo>
                      <a:pt x="1095" y="909"/>
                    </a:lnTo>
                    <a:lnTo>
                      <a:pt x="1091" y="863"/>
                    </a:lnTo>
                    <a:lnTo>
                      <a:pt x="1085" y="816"/>
                    </a:lnTo>
                    <a:lnTo>
                      <a:pt x="1078" y="770"/>
                    </a:lnTo>
                    <a:lnTo>
                      <a:pt x="1069" y="722"/>
                    </a:lnTo>
                    <a:lnTo>
                      <a:pt x="1057" y="674"/>
                    </a:lnTo>
                    <a:lnTo>
                      <a:pt x="1044" y="626"/>
                    </a:lnTo>
                    <a:lnTo>
                      <a:pt x="1030" y="578"/>
                    </a:lnTo>
                    <a:lnTo>
                      <a:pt x="1011" y="533"/>
                    </a:lnTo>
                    <a:lnTo>
                      <a:pt x="991" y="489"/>
                    </a:lnTo>
                    <a:lnTo>
                      <a:pt x="966" y="447"/>
                    </a:lnTo>
                    <a:lnTo>
                      <a:pt x="938" y="407"/>
                    </a:lnTo>
                    <a:lnTo>
                      <a:pt x="908" y="371"/>
                    </a:lnTo>
                    <a:lnTo>
                      <a:pt x="873" y="338"/>
                    </a:lnTo>
                    <a:lnTo>
                      <a:pt x="835" y="309"/>
                    </a:lnTo>
                    <a:lnTo>
                      <a:pt x="793" y="284"/>
                    </a:lnTo>
                    <a:lnTo>
                      <a:pt x="746" y="264"/>
                    </a:lnTo>
                    <a:lnTo>
                      <a:pt x="695" y="249"/>
                    </a:lnTo>
                    <a:lnTo>
                      <a:pt x="640" y="240"/>
                    </a:lnTo>
                    <a:lnTo>
                      <a:pt x="580" y="237"/>
                    </a:lnTo>
                    <a:lnTo>
                      <a:pt x="572" y="237"/>
                    </a:lnTo>
                    <a:lnTo>
                      <a:pt x="559" y="237"/>
                    </a:lnTo>
                    <a:lnTo>
                      <a:pt x="540" y="239"/>
                    </a:lnTo>
                    <a:lnTo>
                      <a:pt x="518" y="242"/>
                    </a:lnTo>
                    <a:lnTo>
                      <a:pt x="492" y="245"/>
                    </a:lnTo>
                    <a:lnTo>
                      <a:pt x="463" y="251"/>
                    </a:lnTo>
                    <a:lnTo>
                      <a:pt x="431" y="260"/>
                    </a:lnTo>
                    <a:lnTo>
                      <a:pt x="397" y="270"/>
                    </a:lnTo>
                    <a:lnTo>
                      <a:pt x="362" y="285"/>
                    </a:lnTo>
                    <a:lnTo>
                      <a:pt x="326" y="302"/>
                    </a:lnTo>
                    <a:lnTo>
                      <a:pt x="289" y="324"/>
                    </a:lnTo>
                    <a:lnTo>
                      <a:pt x="255" y="350"/>
                    </a:lnTo>
                    <a:lnTo>
                      <a:pt x="220" y="381"/>
                    </a:lnTo>
                    <a:lnTo>
                      <a:pt x="186" y="416"/>
                    </a:lnTo>
                    <a:lnTo>
                      <a:pt x="154" y="458"/>
                    </a:lnTo>
                    <a:lnTo>
                      <a:pt x="125" y="504"/>
                    </a:lnTo>
                    <a:lnTo>
                      <a:pt x="99" y="558"/>
                    </a:lnTo>
                    <a:lnTo>
                      <a:pt x="76" y="618"/>
                    </a:lnTo>
                    <a:lnTo>
                      <a:pt x="76" y="618"/>
                    </a:lnTo>
                    <a:lnTo>
                      <a:pt x="65" y="633"/>
                    </a:lnTo>
                    <a:lnTo>
                      <a:pt x="48" y="633"/>
                    </a:lnTo>
                    <a:lnTo>
                      <a:pt x="33" y="633"/>
                    </a:lnTo>
                    <a:lnTo>
                      <a:pt x="20" y="629"/>
                    </a:lnTo>
                    <a:lnTo>
                      <a:pt x="10" y="623"/>
                    </a:lnTo>
                    <a:lnTo>
                      <a:pt x="3" y="614"/>
                    </a:lnTo>
                    <a:lnTo>
                      <a:pt x="0" y="597"/>
                    </a:lnTo>
                    <a:lnTo>
                      <a:pt x="3" y="579"/>
                    </a:lnTo>
                    <a:lnTo>
                      <a:pt x="9" y="555"/>
                    </a:lnTo>
                    <a:lnTo>
                      <a:pt x="17" y="525"/>
                    </a:lnTo>
                    <a:lnTo>
                      <a:pt x="31" y="491"/>
                    </a:lnTo>
                    <a:lnTo>
                      <a:pt x="47" y="453"/>
                    </a:lnTo>
                    <a:lnTo>
                      <a:pt x="67" y="413"/>
                    </a:lnTo>
                    <a:lnTo>
                      <a:pt x="90" y="371"/>
                    </a:lnTo>
                    <a:lnTo>
                      <a:pt x="116" y="327"/>
                    </a:lnTo>
                    <a:lnTo>
                      <a:pt x="147" y="284"/>
                    </a:lnTo>
                    <a:lnTo>
                      <a:pt x="180" y="240"/>
                    </a:lnTo>
                    <a:lnTo>
                      <a:pt x="217" y="198"/>
                    </a:lnTo>
                    <a:lnTo>
                      <a:pt x="257" y="158"/>
                    </a:lnTo>
                    <a:lnTo>
                      <a:pt x="301" y="120"/>
                    </a:lnTo>
                    <a:lnTo>
                      <a:pt x="348" y="87"/>
                    </a:lnTo>
                    <a:lnTo>
                      <a:pt x="397" y="57"/>
                    </a:lnTo>
                    <a:lnTo>
                      <a:pt x="449" y="33"/>
                    </a:lnTo>
                    <a:lnTo>
                      <a:pt x="505" y="15"/>
                    </a:lnTo>
                    <a:lnTo>
                      <a:pt x="564" y="3"/>
                    </a:lnTo>
                    <a:lnTo>
                      <a:pt x="6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5403" y="2942"/>
                <a:ext cx="342" cy="780"/>
              </a:xfrm>
              <a:custGeom>
                <a:avLst/>
                <a:gdLst/>
                <a:ahLst/>
                <a:cxnLst>
                  <a:cxn ang="0">
                    <a:pos x="413" y="531"/>
                  </a:cxn>
                  <a:cxn ang="0">
                    <a:pos x="505" y="603"/>
                  </a:cxn>
                  <a:cxn ang="0">
                    <a:pos x="539" y="712"/>
                  </a:cxn>
                  <a:cxn ang="0">
                    <a:pos x="529" y="784"/>
                  </a:cxn>
                  <a:cxn ang="0">
                    <a:pos x="512" y="835"/>
                  </a:cxn>
                  <a:cxn ang="0">
                    <a:pos x="478" y="924"/>
                  </a:cxn>
                  <a:cxn ang="0">
                    <a:pos x="443" y="1015"/>
                  </a:cxn>
                  <a:cxn ang="0">
                    <a:pos x="420" y="1078"/>
                  </a:cxn>
                  <a:cxn ang="0">
                    <a:pos x="320" y="1338"/>
                  </a:cxn>
                  <a:cxn ang="0">
                    <a:pos x="311" y="1437"/>
                  </a:cxn>
                  <a:cxn ang="0">
                    <a:pos x="330" y="1486"/>
                  </a:cxn>
                  <a:cxn ang="0">
                    <a:pos x="395" y="1492"/>
                  </a:cxn>
                  <a:cxn ang="0">
                    <a:pos x="486" y="1438"/>
                  </a:cxn>
                  <a:cxn ang="0">
                    <a:pos x="564" y="1323"/>
                  </a:cxn>
                  <a:cxn ang="0">
                    <a:pos x="609" y="1203"/>
                  </a:cxn>
                  <a:cxn ang="0">
                    <a:pos x="625" y="1180"/>
                  </a:cxn>
                  <a:cxn ang="0">
                    <a:pos x="654" y="1176"/>
                  </a:cxn>
                  <a:cxn ang="0">
                    <a:pos x="676" y="1185"/>
                  </a:cxn>
                  <a:cxn ang="0">
                    <a:pos x="683" y="1216"/>
                  </a:cxn>
                  <a:cxn ang="0">
                    <a:pos x="663" y="1282"/>
                  </a:cxn>
                  <a:cxn ang="0">
                    <a:pos x="617" y="1377"/>
                  </a:cxn>
                  <a:cxn ang="0">
                    <a:pos x="544" y="1474"/>
                  </a:cxn>
                  <a:cxn ang="0">
                    <a:pos x="443" y="1542"/>
                  </a:cxn>
                  <a:cxn ang="0">
                    <a:pos x="314" y="1554"/>
                  </a:cxn>
                  <a:cxn ang="0">
                    <a:pos x="205" y="1500"/>
                  </a:cxn>
                  <a:cxn ang="0">
                    <a:pos x="148" y="1401"/>
                  </a:cxn>
                  <a:cxn ang="0">
                    <a:pos x="155" y="1294"/>
                  </a:cxn>
                  <a:cxn ang="0">
                    <a:pos x="305" y="892"/>
                  </a:cxn>
                  <a:cxn ang="0">
                    <a:pos x="349" y="780"/>
                  </a:cxn>
                  <a:cxn ang="0">
                    <a:pos x="369" y="711"/>
                  </a:cxn>
                  <a:cxn ang="0">
                    <a:pos x="375" y="660"/>
                  </a:cxn>
                  <a:cxn ang="0">
                    <a:pos x="361" y="595"/>
                  </a:cxn>
                  <a:cxn ang="0">
                    <a:pos x="320" y="577"/>
                  </a:cxn>
                  <a:cxn ang="0">
                    <a:pos x="233" y="607"/>
                  </a:cxn>
                  <a:cxn ang="0">
                    <a:pos x="150" y="699"/>
                  </a:cxn>
                  <a:cxn ang="0">
                    <a:pos x="80" y="861"/>
                  </a:cxn>
                  <a:cxn ang="0">
                    <a:pos x="65" y="892"/>
                  </a:cxn>
                  <a:cxn ang="0">
                    <a:pos x="33" y="898"/>
                  </a:cxn>
                  <a:cxn ang="0">
                    <a:pos x="9" y="889"/>
                  </a:cxn>
                  <a:cxn ang="0">
                    <a:pos x="1" y="856"/>
                  </a:cxn>
                  <a:cxn ang="0">
                    <a:pos x="23" y="790"/>
                  </a:cxn>
                  <a:cxn ang="0">
                    <a:pos x="70" y="694"/>
                  </a:cxn>
                  <a:cxn ang="0">
                    <a:pos x="144" y="598"/>
                  </a:cxn>
                  <a:cxn ang="0">
                    <a:pos x="246" y="531"/>
                  </a:cxn>
                  <a:cxn ang="0">
                    <a:pos x="535" y="0"/>
                  </a:cxn>
                  <a:cxn ang="0">
                    <a:pos x="598" y="24"/>
                  </a:cxn>
                  <a:cxn ang="0">
                    <a:pos x="624" y="72"/>
                  </a:cxn>
                  <a:cxn ang="0">
                    <a:pos x="611" y="141"/>
                  </a:cxn>
                  <a:cxn ang="0">
                    <a:pos x="553" y="202"/>
                  </a:cxn>
                  <a:cxn ang="0">
                    <a:pos x="475" y="214"/>
                  </a:cxn>
                  <a:cxn ang="0">
                    <a:pos x="426" y="178"/>
                  </a:cxn>
                  <a:cxn ang="0">
                    <a:pos x="410" y="124"/>
                  </a:cxn>
                  <a:cxn ang="0">
                    <a:pos x="441" y="48"/>
                  </a:cxn>
                  <a:cxn ang="0">
                    <a:pos x="509" y="4"/>
                  </a:cxn>
                </a:cxnLst>
                <a:rect l="0" t="0" r="r" b="b"/>
                <a:pathLst>
                  <a:path w="685" h="1558">
                    <a:moveTo>
                      <a:pt x="330" y="516"/>
                    </a:moveTo>
                    <a:lnTo>
                      <a:pt x="374" y="520"/>
                    </a:lnTo>
                    <a:lnTo>
                      <a:pt x="413" y="531"/>
                    </a:lnTo>
                    <a:lnTo>
                      <a:pt x="449" y="549"/>
                    </a:lnTo>
                    <a:lnTo>
                      <a:pt x="480" y="573"/>
                    </a:lnTo>
                    <a:lnTo>
                      <a:pt x="505" y="603"/>
                    </a:lnTo>
                    <a:lnTo>
                      <a:pt x="523" y="636"/>
                    </a:lnTo>
                    <a:lnTo>
                      <a:pt x="535" y="672"/>
                    </a:lnTo>
                    <a:lnTo>
                      <a:pt x="539" y="712"/>
                    </a:lnTo>
                    <a:lnTo>
                      <a:pt x="538" y="735"/>
                    </a:lnTo>
                    <a:lnTo>
                      <a:pt x="535" y="760"/>
                    </a:lnTo>
                    <a:lnTo>
                      <a:pt x="529" y="784"/>
                    </a:lnTo>
                    <a:lnTo>
                      <a:pt x="526" y="796"/>
                    </a:lnTo>
                    <a:lnTo>
                      <a:pt x="519" y="813"/>
                    </a:lnTo>
                    <a:lnTo>
                      <a:pt x="512" y="835"/>
                    </a:lnTo>
                    <a:lnTo>
                      <a:pt x="502" y="862"/>
                    </a:lnTo>
                    <a:lnTo>
                      <a:pt x="490" y="892"/>
                    </a:lnTo>
                    <a:lnTo>
                      <a:pt x="478" y="924"/>
                    </a:lnTo>
                    <a:lnTo>
                      <a:pt x="467" y="955"/>
                    </a:lnTo>
                    <a:lnTo>
                      <a:pt x="455" y="985"/>
                    </a:lnTo>
                    <a:lnTo>
                      <a:pt x="443" y="1015"/>
                    </a:lnTo>
                    <a:lnTo>
                      <a:pt x="435" y="1041"/>
                    </a:lnTo>
                    <a:lnTo>
                      <a:pt x="425" y="1062"/>
                    </a:lnTo>
                    <a:lnTo>
                      <a:pt x="420" y="1078"/>
                    </a:lnTo>
                    <a:lnTo>
                      <a:pt x="345" y="1264"/>
                    </a:lnTo>
                    <a:lnTo>
                      <a:pt x="331" y="1302"/>
                    </a:lnTo>
                    <a:lnTo>
                      <a:pt x="320" y="1338"/>
                    </a:lnTo>
                    <a:lnTo>
                      <a:pt x="313" y="1375"/>
                    </a:lnTo>
                    <a:lnTo>
                      <a:pt x="310" y="1413"/>
                    </a:lnTo>
                    <a:lnTo>
                      <a:pt x="311" y="1437"/>
                    </a:lnTo>
                    <a:lnTo>
                      <a:pt x="314" y="1458"/>
                    </a:lnTo>
                    <a:lnTo>
                      <a:pt x="320" y="1474"/>
                    </a:lnTo>
                    <a:lnTo>
                      <a:pt x="330" y="1486"/>
                    </a:lnTo>
                    <a:lnTo>
                      <a:pt x="345" y="1494"/>
                    </a:lnTo>
                    <a:lnTo>
                      <a:pt x="365" y="1495"/>
                    </a:lnTo>
                    <a:lnTo>
                      <a:pt x="395" y="1492"/>
                    </a:lnTo>
                    <a:lnTo>
                      <a:pt x="425" y="1482"/>
                    </a:lnTo>
                    <a:lnTo>
                      <a:pt x="457" y="1464"/>
                    </a:lnTo>
                    <a:lnTo>
                      <a:pt x="486" y="1438"/>
                    </a:lnTo>
                    <a:lnTo>
                      <a:pt x="513" y="1407"/>
                    </a:lnTo>
                    <a:lnTo>
                      <a:pt x="541" y="1368"/>
                    </a:lnTo>
                    <a:lnTo>
                      <a:pt x="564" y="1323"/>
                    </a:lnTo>
                    <a:lnTo>
                      <a:pt x="586" y="1270"/>
                    </a:lnTo>
                    <a:lnTo>
                      <a:pt x="605" y="1212"/>
                    </a:lnTo>
                    <a:lnTo>
                      <a:pt x="609" y="1203"/>
                    </a:lnTo>
                    <a:lnTo>
                      <a:pt x="614" y="1194"/>
                    </a:lnTo>
                    <a:lnTo>
                      <a:pt x="618" y="1186"/>
                    </a:lnTo>
                    <a:lnTo>
                      <a:pt x="625" y="1180"/>
                    </a:lnTo>
                    <a:lnTo>
                      <a:pt x="635" y="1177"/>
                    </a:lnTo>
                    <a:lnTo>
                      <a:pt x="650" y="1176"/>
                    </a:lnTo>
                    <a:lnTo>
                      <a:pt x="654" y="1176"/>
                    </a:lnTo>
                    <a:lnTo>
                      <a:pt x="662" y="1177"/>
                    </a:lnTo>
                    <a:lnTo>
                      <a:pt x="669" y="1180"/>
                    </a:lnTo>
                    <a:lnTo>
                      <a:pt x="676" y="1185"/>
                    </a:lnTo>
                    <a:lnTo>
                      <a:pt x="682" y="1194"/>
                    </a:lnTo>
                    <a:lnTo>
                      <a:pt x="685" y="1207"/>
                    </a:lnTo>
                    <a:lnTo>
                      <a:pt x="683" y="1216"/>
                    </a:lnTo>
                    <a:lnTo>
                      <a:pt x="679" y="1233"/>
                    </a:lnTo>
                    <a:lnTo>
                      <a:pt x="673" y="1255"/>
                    </a:lnTo>
                    <a:lnTo>
                      <a:pt x="663" y="1282"/>
                    </a:lnTo>
                    <a:lnTo>
                      <a:pt x="650" y="1312"/>
                    </a:lnTo>
                    <a:lnTo>
                      <a:pt x="635" y="1344"/>
                    </a:lnTo>
                    <a:lnTo>
                      <a:pt x="617" y="1377"/>
                    </a:lnTo>
                    <a:lnTo>
                      <a:pt x="596" y="1411"/>
                    </a:lnTo>
                    <a:lnTo>
                      <a:pt x="571" y="1443"/>
                    </a:lnTo>
                    <a:lnTo>
                      <a:pt x="544" y="1474"/>
                    </a:lnTo>
                    <a:lnTo>
                      <a:pt x="513" y="1501"/>
                    </a:lnTo>
                    <a:lnTo>
                      <a:pt x="480" y="1524"/>
                    </a:lnTo>
                    <a:lnTo>
                      <a:pt x="443" y="1542"/>
                    </a:lnTo>
                    <a:lnTo>
                      <a:pt x="403" y="1554"/>
                    </a:lnTo>
                    <a:lnTo>
                      <a:pt x="359" y="1558"/>
                    </a:lnTo>
                    <a:lnTo>
                      <a:pt x="314" y="1554"/>
                    </a:lnTo>
                    <a:lnTo>
                      <a:pt x="273" y="1542"/>
                    </a:lnTo>
                    <a:lnTo>
                      <a:pt x="237" y="1524"/>
                    </a:lnTo>
                    <a:lnTo>
                      <a:pt x="205" y="1500"/>
                    </a:lnTo>
                    <a:lnTo>
                      <a:pt x="180" y="1471"/>
                    </a:lnTo>
                    <a:lnTo>
                      <a:pt x="161" y="1438"/>
                    </a:lnTo>
                    <a:lnTo>
                      <a:pt x="148" y="1401"/>
                    </a:lnTo>
                    <a:lnTo>
                      <a:pt x="145" y="1362"/>
                    </a:lnTo>
                    <a:lnTo>
                      <a:pt x="148" y="1327"/>
                    </a:lnTo>
                    <a:lnTo>
                      <a:pt x="155" y="1294"/>
                    </a:lnTo>
                    <a:lnTo>
                      <a:pt x="164" y="1264"/>
                    </a:lnTo>
                    <a:lnTo>
                      <a:pt x="164" y="1264"/>
                    </a:lnTo>
                    <a:lnTo>
                      <a:pt x="305" y="892"/>
                    </a:lnTo>
                    <a:lnTo>
                      <a:pt x="323" y="849"/>
                    </a:lnTo>
                    <a:lnTo>
                      <a:pt x="337" y="810"/>
                    </a:lnTo>
                    <a:lnTo>
                      <a:pt x="349" y="780"/>
                    </a:lnTo>
                    <a:lnTo>
                      <a:pt x="359" y="753"/>
                    </a:lnTo>
                    <a:lnTo>
                      <a:pt x="365" y="730"/>
                    </a:lnTo>
                    <a:lnTo>
                      <a:pt x="369" y="711"/>
                    </a:lnTo>
                    <a:lnTo>
                      <a:pt x="372" y="694"/>
                    </a:lnTo>
                    <a:lnTo>
                      <a:pt x="375" y="678"/>
                    </a:lnTo>
                    <a:lnTo>
                      <a:pt x="375" y="660"/>
                    </a:lnTo>
                    <a:lnTo>
                      <a:pt x="374" y="633"/>
                    </a:lnTo>
                    <a:lnTo>
                      <a:pt x="368" y="612"/>
                    </a:lnTo>
                    <a:lnTo>
                      <a:pt x="361" y="595"/>
                    </a:lnTo>
                    <a:lnTo>
                      <a:pt x="349" y="586"/>
                    </a:lnTo>
                    <a:lnTo>
                      <a:pt x="336" y="580"/>
                    </a:lnTo>
                    <a:lnTo>
                      <a:pt x="320" y="577"/>
                    </a:lnTo>
                    <a:lnTo>
                      <a:pt x="291" y="582"/>
                    </a:lnTo>
                    <a:lnTo>
                      <a:pt x="262" y="591"/>
                    </a:lnTo>
                    <a:lnTo>
                      <a:pt x="233" y="607"/>
                    </a:lnTo>
                    <a:lnTo>
                      <a:pt x="205" y="630"/>
                    </a:lnTo>
                    <a:lnTo>
                      <a:pt x="176" y="661"/>
                    </a:lnTo>
                    <a:lnTo>
                      <a:pt x="150" y="699"/>
                    </a:lnTo>
                    <a:lnTo>
                      <a:pt x="125" y="745"/>
                    </a:lnTo>
                    <a:lnTo>
                      <a:pt x="102" y="799"/>
                    </a:lnTo>
                    <a:lnTo>
                      <a:pt x="80" y="861"/>
                    </a:lnTo>
                    <a:lnTo>
                      <a:pt x="77" y="876"/>
                    </a:lnTo>
                    <a:lnTo>
                      <a:pt x="73" y="885"/>
                    </a:lnTo>
                    <a:lnTo>
                      <a:pt x="65" y="892"/>
                    </a:lnTo>
                    <a:lnTo>
                      <a:pt x="55" y="897"/>
                    </a:lnTo>
                    <a:lnTo>
                      <a:pt x="39" y="898"/>
                    </a:lnTo>
                    <a:lnTo>
                      <a:pt x="33" y="898"/>
                    </a:lnTo>
                    <a:lnTo>
                      <a:pt x="25" y="897"/>
                    </a:lnTo>
                    <a:lnTo>
                      <a:pt x="16" y="894"/>
                    </a:lnTo>
                    <a:lnTo>
                      <a:pt x="9" y="889"/>
                    </a:lnTo>
                    <a:lnTo>
                      <a:pt x="3" y="880"/>
                    </a:lnTo>
                    <a:lnTo>
                      <a:pt x="0" y="867"/>
                    </a:lnTo>
                    <a:lnTo>
                      <a:pt x="1" y="856"/>
                    </a:lnTo>
                    <a:lnTo>
                      <a:pt x="6" y="838"/>
                    </a:lnTo>
                    <a:lnTo>
                      <a:pt x="13" y="816"/>
                    </a:lnTo>
                    <a:lnTo>
                      <a:pt x="23" y="790"/>
                    </a:lnTo>
                    <a:lnTo>
                      <a:pt x="35" y="760"/>
                    </a:lnTo>
                    <a:lnTo>
                      <a:pt x="51" y="727"/>
                    </a:lnTo>
                    <a:lnTo>
                      <a:pt x="70" y="694"/>
                    </a:lnTo>
                    <a:lnTo>
                      <a:pt x="91" y="661"/>
                    </a:lnTo>
                    <a:lnTo>
                      <a:pt x="116" y="630"/>
                    </a:lnTo>
                    <a:lnTo>
                      <a:pt x="144" y="598"/>
                    </a:lnTo>
                    <a:lnTo>
                      <a:pt x="174" y="571"/>
                    </a:lnTo>
                    <a:lnTo>
                      <a:pt x="209" y="549"/>
                    </a:lnTo>
                    <a:lnTo>
                      <a:pt x="246" y="531"/>
                    </a:lnTo>
                    <a:lnTo>
                      <a:pt x="286" y="520"/>
                    </a:lnTo>
                    <a:lnTo>
                      <a:pt x="330" y="516"/>
                    </a:lnTo>
                    <a:close/>
                    <a:moveTo>
                      <a:pt x="535" y="0"/>
                    </a:moveTo>
                    <a:lnTo>
                      <a:pt x="560" y="3"/>
                    </a:lnTo>
                    <a:lnTo>
                      <a:pt x="582" y="12"/>
                    </a:lnTo>
                    <a:lnTo>
                      <a:pt x="598" y="24"/>
                    </a:lnTo>
                    <a:lnTo>
                      <a:pt x="609" y="39"/>
                    </a:lnTo>
                    <a:lnTo>
                      <a:pt x="618" y="55"/>
                    </a:lnTo>
                    <a:lnTo>
                      <a:pt x="624" y="72"/>
                    </a:lnTo>
                    <a:lnTo>
                      <a:pt x="625" y="88"/>
                    </a:lnTo>
                    <a:lnTo>
                      <a:pt x="621" y="115"/>
                    </a:lnTo>
                    <a:lnTo>
                      <a:pt x="611" y="141"/>
                    </a:lnTo>
                    <a:lnTo>
                      <a:pt x="596" y="165"/>
                    </a:lnTo>
                    <a:lnTo>
                      <a:pt x="576" y="186"/>
                    </a:lnTo>
                    <a:lnTo>
                      <a:pt x="553" y="202"/>
                    </a:lnTo>
                    <a:lnTo>
                      <a:pt x="526" y="213"/>
                    </a:lnTo>
                    <a:lnTo>
                      <a:pt x="500" y="217"/>
                    </a:lnTo>
                    <a:lnTo>
                      <a:pt x="475" y="214"/>
                    </a:lnTo>
                    <a:lnTo>
                      <a:pt x="455" y="205"/>
                    </a:lnTo>
                    <a:lnTo>
                      <a:pt x="439" y="193"/>
                    </a:lnTo>
                    <a:lnTo>
                      <a:pt x="426" y="178"/>
                    </a:lnTo>
                    <a:lnTo>
                      <a:pt x="417" y="160"/>
                    </a:lnTo>
                    <a:lnTo>
                      <a:pt x="411" y="142"/>
                    </a:lnTo>
                    <a:lnTo>
                      <a:pt x="410" y="124"/>
                    </a:lnTo>
                    <a:lnTo>
                      <a:pt x="413" y="96"/>
                    </a:lnTo>
                    <a:lnTo>
                      <a:pt x="425" y="70"/>
                    </a:lnTo>
                    <a:lnTo>
                      <a:pt x="441" y="48"/>
                    </a:lnTo>
                    <a:lnTo>
                      <a:pt x="461" y="28"/>
                    </a:lnTo>
                    <a:lnTo>
                      <a:pt x="484" y="13"/>
                    </a:lnTo>
                    <a:lnTo>
                      <a:pt x="509" y="4"/>
                    </a:lnTo>
                    <a:lnTo>
                      <a:pt x="5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5792" y="2942"/>
                <a:ext cx="495" cy="1006"/>
              </a:xfrm>
              <a:custGeom>
                <a:avLst/>
                <a:gdLst/>
                <a:ahLst/>
                <a:cxnLst>
                  <a:cxn ang="0">
                    <a:pos x="749" y="528"/>
                  </a:cxn>
                  <a:cxn ang="0">
                    <a:pos x="848" y="589"/>
                  </a:cxn>
                  <a:cxn ang="0">
                    <a:pos x="900" y="691"/>
                  </a:cxn>
                  <a:cxn ang="0">
                    <a:pos x="902" y="778"/>
                  </a:cxn>
                  <a:cxn ang="0">
                    <a:pos x="689" y="1645"/>
                  </a:cxn>
                  <a:cxn ang="0">
                    <a:pos x="627" y="1792"/>
                  </a:cxn>
                  <a:cxn ang="0">
                    <a:pos x="534" y="1897"/>
                  </a:cxn>
                  <a:cxn ang="0">
                    <a:pos x="426" y="1965"/>
                  </a:cxn>
                  <a:cxn ang="0">
                    <a:pos x="317" y="2001"/>
                  </a:cxn>
                  <a:cxn ang="0">
                    <a:pos x="224" y="2011"/>
                  </a:cxn>
                  <a:cxn ang="0">
                    <a:pos x="106" y="1993"/>
                  </a:cxn>
                  <a:cxn ang="0">
                    <a:pos x="28" y="1942"/>
                  </a:cxn>
                  <a:cxn ang="0">
                    <a:pos x="0" y="1861"/>
                  </a:cxn>
                  <a:cxn ang="0">
                    <a:pos x="29" y="1779"/>
                  </a:cxn>
                  <a:cxn ang="0">
                    <a:pos x="100" y="1731"/>
                  </a:cxn>
                  <a:cxn ang="0">
                    <a:pos x="172" y="1738"/>
                  </a:cxn>
                  <a:cxn ang="0">
                    <a:pos x="211" y="1789"/>
                  </a:cxn>
                  <a:cxn ang="0">
                    <a:pos x="209" y="1848"/>
                  </a:cxn>
                  <a:cxn ang="0">
                    <a:pos x="180" y="1900"/>
                  </a:cxn>
                  <a:cxn ang="0">
                    <a:pos x="164" y="1938"/>
                  </a:cxn>
                  <a:cxn ang="0">
                    <a:pos x="263" y="1939"/>
                  </a:cxn>
                  <a:cxn ang="0">
                    <a:pos x="384" y="1875"/>
                  </a:cxn>
                  <a:cxn ang="0">
                    <a:pos x="474" y="1752"/>
                  </a:cxn>
                  <a:cxn ang="0">
                    <a:pos x="509" y="1650"/>
                  </a:cxn>
                  <a:cxn ang="0">
                    <a:pos x="732" y="732"/>
                  </a:cxn>
                  <a:cxn ang="0">
                    <a:pos x="733" y="663"/>
                  </a:cxn>
                  <a:cxn ang="0">
                    <a:pos x="711" y="600"/>
                  </a:cxn>
                  <a:cxn ang="0">
                    <a:pos x="659" y="577"/>
                  </a:cxn>
                  <a:cxn ang="0">
                    <a:pos x="544" y="613"/>
                  </a:cxn>
                  <a:cxn ang="0">
                    <a:pos x="447" y="700"/>
                  </a:cxn>
                  <a:cxn ang="0">
                    <a:pos x="372" y="816"/>
                  </a:cxn>
                  <a:cxn ang="0">
                    <a:pos x="339" y="886"/>
                  </a:cxn>
                  <a:cxn ang="0">
                    <a:pos x="310" y="898"/>
                  </a:cxn>
                  <a:cxn ang="0">
                    <a:pos x="285" y="894"/>
                  </a:cxn>
                  <a:cxn ang="0">
                    <a:pos x="269" y="867"/>
                  </a:cxn>
                  <a:cxn ang="0">
                    <a:pos x="287" y="819"/>
                  </a:cxn>
                  <a:cxn ang="0">
                    <a:pos x="336" y="730"/>
                  </a:cxn>
                  <a:cxn ang="0">
                    <a:pos x="417" y="630"/>
                  </a:cxn>
                  <a:cxn ang="0">
                    <a:pos x="527" y="549"/>
                  </a:cxn>
                  <a:cxn ang="0">
                    <a:pos x="665" y="516"/>
                  </a:cxn>
                  <a:cxn ang="0">
                    <a:pos x="944" y="10"/>
                  </a:cxn>
                  <a:cxn ang="0">
                    <a:pos x="982" y="52"/>
                  </a:cxn>
                  <a:cxn ang="0">
                    <a:pos x="985" y="117"/>
                  </a:cxn>
                  <a:cxn ang="0">
                    <a:pos x="938" y="187"/>
                  </a:cxn>
                  <a:cxn ang="0">
                    <a:pos x="864" y="217"/>
                  </a:cxn>
                  <a:cxn ang="0">
                    <a:pos x="801" y="193"/>
                  </a:cxn>
                  <a:cxn ang="0">
                    <a:pos x="775" y="142"/>
                  </a:cxn>
                  <a:cxn ang="0">
                    <a:pos x="793" y="64"/>
                  </a:cxn>
                  <a:cxn ang="0">
                    <a:pos x="867" y="6"/>
                  </a:cxn>
                </a:cxnLst>
                <a:rect l="0" t="0" r="r" b="b"/>
                <a:pathLst>
                  <a:path w="989" h="2011">
                    <a:moveTo>
                      <a:pt x="665" y="516"/>
                    </a:moveTo>
                    <a:lnTo>
                      <a:pt x="708" y="519"/>
                    </a:lnTo>
                    <a:lnTo>
                      <a:pt x="749" y="528"/>
                    </a:lnTo>
                    <a:lnTo>
                      <a:pt x="787" y="543"/>
                    </a:lnTo>
                    <a:lnTo>
                      <a:pt x="820" y="564"/>
                    </a:lnTo>
                    <a:lnTo>
                      <a:pt x="848" y="589"/>
                    </a:lnTo>
                    <a:lnTo>
                      <a:pt x="873" y="619"/>
                    </a:lnTo>
                    <a:lnTo>
                      <a:pt x="890" y="654"/>
                    </a:lnTo>
                    <a:lnTo>
                      <a:pt x="900" y="691"/>
                    </a:lnTo>
                    <a:lnTo>
                      <a:pt x="905" y="733"/>
                    </a:lnTo>
                    <a:lnTo>
                      <a:pt x="903" y="757"/>
                    </a:lnTo>
                    <a:lnTo>
                      <a:pt x="902" y="778"/>
                    </a:lnTo>
                    <a:lnTo>
                      <a:pt x="897" y="796"/>
                    </a:lnTo>
                    <a:lnTo>
                      <a:pt x="895" y="816"/>
                    </a:lnTo>
                    <a:lnTo>
                      <a:pt x="689" y="1645"/>
                    </a:lnTo>
                    <a:lnTo>
                      <a:pt x="673" y="1699"/>
                    </a:lnTo>
                    <a:lnTo>
                      <a:pt x="652" y="1749"/>
                    </a:lnTo>
                    <a:lnTo>
                      <a:pt x="627" y="1792"/>
                    </a:lnTo>
                    <a:lnTo>
                      <a:pt x="599" y="1831"/>
                    </a:lnTo>
                    <a:lnTo>
                      <a:pt x="567" y="1866"/>
                    </a:lnTo>
                    <a:lnTo>
                      <a:pt x="534" y="1897"/>
                    </a:lnTo>
                    <a:lnTo>
                      <a:pt x="499" y="1923"/>
                    </a:lnTo>
                    <a:lnTo>
                      <a:pt x="463" y="1945"/>
                    </a:lnTo>
                    <a:lnTo>
                      <a:pt x="426" y="1965"/>
                    </a:lnTo>
                    <a:lnTo>
                      <a:pt x="390" y="1980"/>
                    </a:lnTo>
                    <a:lnTo>
                      <a:pt x="353" y="1992"/>
                    </a:lnTo>
                    <a:lnTo>
                      <a:pt x="317" y="2001"/>
                    </a:lnTo>
                    <a:lnTo>
                      <a:pt x="284" y="2007"/>
                    </a:lnTo>
                    <a:lnTo>
                      <a:pt x="253" y="2010"/>
                    </a:lnTo>
                    <a:lnTo>
                      <a:pt x="224" y="2011"/>
                    </a:lnTo>
                    <a:lnTo>
                      <a:pt x="180" y="2010"/>
                    </a:lnTo>
                    <a:lnTo>
                      <a:pt x="141" y="2004"/>
                    </a:lnTo>
                    <a:lnTo>
                      <a:pt x="106" y="1993"/>
                    </a:lnTo>
                    <a:lnTo>
                      <a:pt x="76" y="1980"/>
                    </a:lnTo>
                    <a:lnTo>
                      <a:pt x="48" y="1962"/>
                    </a:lnTo>
                    <a:lnTo>
                      <a:pt x="28" y="1942"/>
                    </a:lnTo>
                    <a:lnTo>
                      <a:pt x="12" y="1918"/>
                    </a:lnTo>
                    <a:lnTo>
                      <a:pt x="3" y="1891"/>
                    </a:lnTo>
                    <a:lnTo>
                      <a:pt x="0" y="1861"/>
                    </a:lnTo>
                    <a:lnTo>
                      <a:pt x="3" y="1831"/>
                    </a:lnTo>
                    <a:lnTo>
                      <a:pt x="13" y="1804"/>
                    </a:lnTo>
                    <a:lnTo>
                      <a:pt x="29" y="1779"/>
                    </a:lnTo>
                    <a:lnTo>
                      <a:pt x="48" y="1758"/>
                    </a:lnTo>
                    <a:lnTo>
                      <a:pt x="73" y="1741"/>
                    </a:lnTo>
                    <a:lnTo>
                      <a:pt x="100" y="1731"/>
                    </a:lnTo>
                    <a:lnTo>
                      <a:pt x="129" y="1728"/>
                    </a:lnTo>
                    <a:lnTo>
                      <a:pt x="151" y="1731"/>
                    </a:lnTo>
                    <a:lnTo>
                      <a:pt x="172" y="1738"/>
                    </a:lnTo>
                    <a:lnTo>
                      <a:pt x="189" y="1750"/>
                    </a:lnTo>
                    <a:lnTo>
                      <a:pt x="202" y="1767"/>
                    </a:lnTo>
                    <a:lnTo>
                      <a:pt x="211" y="1789"/>
                    </a:lnTo>
                    <a:lnTo>
                      <a:pt x="214" y="1815"/>
                    </a:lnTo>
                    <a:lnTo>
                      <a:pt x="214" y="1830"/>
                    </a:lnTo>
                    <a:lnTo>
                      <a:pt x="209" y="1848"/>
                    </a:lnTo>
                    <a:lnTo>
                      <a:pt x="204" y="1866"/>
                    </a:lnTo>
                    <a:lnTo>
                      <a:pt x="193" y="1884"/>
                    </a:lnTo>
                    <a:lnTo>
                      <a:pt x="180" y="1900"/>
                    </a:lnTo>
                    <a:lnTo>
                      <a:pt x="163" y="1917"/>
                    </a:lnTo>
                    <a:lnTo>
                      <a:pt x="140" y="1929"/>
                    </a:lnTo>
                    <a:lnTo>
                      <a:pt x="164" y="1938"/>
                    </a:lnTo>
                    <a:lnTo>
                      <a:pt x="191" y="1942"/>
                    </a:lnTo>
                    <a:lnTo>
                      <a:pt x="220" y="1944"/>
                    </a:lnTo>
                    <a:lnTo>
                      <a:pt x="263" y="1939"/>
                    </a:lnTo>
                    <a:lnTo>
                      <a:pt x="307" y="1926"/>
                    </a:lnTo>
                    <a:lnTo>
                      <a:pt x="346" y="1903"/>
                    </a:lnTo>
                    <a:lnTo>
                      <a:pt x="384" y="1875"/>
                    </a:lnTo>
                    <a:lnTo>
                      <a:pt x="419" y="1839"/>
                    </a:lnTo>
                    <a:lnTo>
                      <a:pt x="448" y="1798"/>
                    </a:lnTo>
                    <a:lnTo>
                      <a:pt x="474" y="1752"/>
                    </a:lnTo>
                    <a:lnTo>
                      <a:pt x="495" y="1702"/>
                    </a:lnTo>
                    <a:lnTo>
                      <a:pt x="509" y="1650"/>
                    </a:lnTo>
                    <a:lnTo>
                      <a:pt x="509" y="1650"/>
                    </a:lnTo>
                    <a:lnTo>
                      <a:pt x="729" y="763"/>
                    </a:lnTo>
                    <a:lnTo>
                      <a:pt x="730" y="750"/>
                    </a:lnTo>
                    <a:lnTo>
                      <a:pt x="732" y="732"/>
                    </a:lnTo>
                    <a:lnTo>
                      <a:pt x="733" y="711"/>
                    </a:lnTo>
                    <a:lnTo>
                      <a:pt x="735" y="691"/>
                    </a:lnTo>
                    <a:lnTo>
                      <a:pt x="733" y="663"/>
                    </a:lnTo>
                    <a:lnTo>
                      <a:pt x="729" y="637"/>
                    </a:lnTo>
                    <a:lnTo>
                      <a:pt x="721" y="616"/>
                    </a:lnTo>
                    <a:lnTo>
                      <a:pt x="711" y="600"/>
                    </a:lnTo>
                    <a:lnTo>
                      <a:pt x="698" y="588"/>
                    </a:lnTo>
                    <a:lnTo>
                      <a:pt x="681" y="580"/>
                    </a:lnTo>
                    <a:lnTo>
                      <a:pt x="659" y="577"/>
                    </a:lnTo>
                    <a:lnTo>
                      <a:pt x="620" y="582"/>
                    </a:lnTo>
                    <a:lnTo>
                      <a:pt x="580" y="594"/>
                    </a:lnTo>
                    <a:lnTo>
                      <a:pt x="544" y="613"/>
                    </a:lnTo>
                    <a:lnTo>
                      <a:pt x="509" y="637"/>
                    </a:lnTo>
                    <a:lnTo>
                      <a:pt x="477" y="667"/>
                    </a:lnTo>
                    <a:lnTo>
                      <a:pt x="447" y="700"/>
                    </a:lnTo>
                    <a:lnTo>
                      <a:pt x="419" y="738"/>
                    </a:lnTo>
                    <a:lnTo>
                      <a:pt x="394" y="775"/>
                    </a:lnTo>
                    <a:lnTo>
                      <a:pt x="372" y="816"/>
                    </a:lnTo>
                    <a:lnTo>
                      <a:pt x="355" y="856"/>
                    </a:lnTo>
                    <a:lnTo>
                      <a:pt x="346" y="874"/>
                    </a:lnTo>
                    <a:lnTo>
                      <a:pt x="339" y="886"/>
                    </a:lnTo>
                    <a:lnTo>
                      <a:pt x="332" y="894"/>
                    </a:lnTo>
                    <a:lnTo>
                      <a:pt x="321" y="897"/>
                    </a:lnTo>
                    <a:lnTo>
                      <a:pt x="310" y="898"/>
                    </a:lnTo>
                    <a:lnTo>
                      <a:pt x="303" y="898"/>
                    </a:lnTo>
                    <a:lnTo>
                      <a:pt x="294" y="897"/>
                    </a:lnTo>
                    <a:lnTo>
                      <a:pt x="285" y="894"/>
                    </a:lnTo>
                    <a:lnTo>
                      <a:pt x="278" y="889"/>
                    </a:lnTo>
                    <a:lnTo>
                      <a:pt x="272" y="880"/>
                    </a:lnTo>
                    <a:lnTo>
                      <a:pt x="269" y="867"/>
                    </a:lnTo>
                    <a:lnTo>
                      <a:pt x="271" y="856"/>
                    </a:lnTo>
                    <a:lnTo>
                      <a:pt x="276" y="840"/>
                    </a:lnTo>
                    <a:lnTo>
                      <a:pt x="287" y="819"/>
                    </a:lnTo>
                    <a:lnTo>
                      <a:pt x="300" y="792"/>
                    </a:lnTo>
                    <a:lnTo>
                      <a:pt x="316" y="762"/>
                    </a:lnTo>
                    <a:lnTo>
                      <a:pt x="336" y="730"/>
                    </a:lnTo>
                    <a:lnTo>
                      <a:pt x="359" y="696"/>
                    </a:lnTo>
                    <a:lnTo>
                      <a:pt x="387" y="663"/>
                    </a:lnTo>
                    <a:lnTo>
                      <a:pt x="417" y="630"/>
                    </a:lnTo>
                    <a:lnTo>
                      <a:pt x="451" y="600"/>
                    </a:lnTo>
                    <a:lnTo>
                      <a:pt x="487" y="573"/>
                    </a:lnTo>
                    <a:lnTo>
                      <a:pt x="527" y="549"/>
                    </a:lnTo>
                    <a:lnTo>
                      <a:pt x="570" y="532"/>
                    </a:lnTo>
                    <a:lnTo>
                      <a:pt x="615" y="520"/>
                    </a:lnTo>
                    <a:lnTo>
                      <a:pt x="665" y="516"/>
                    </a:lnTo>
                    <a:close/>
                    <a:moveTo>
                      <a:pt x="899" y="0"/>
                    </a:moveTo>
                    <a:lnTo>
                      <a:pt x="924" y="3"/>
                    </a:lnTo>
                    <a:lnTo>
                      <a:pt x="944" y="10"/>
                    </a:lnTo>
                    <a:lnTo>
                      <a:pt x="960" y="22"/>
                    </a:lnTo>
                    <a:lnTo>
                      <a:pt x="973" y="36"/>
                    </a:lnTo>
                    <a:lnTo>
                      <a:pt x="982" y="52"/>
                    </a:lnTo>
                    <a:lnTo>
                      <a:pt x="988" y="70"/>
                    </a:lnTo>
                    <a:lnTo>
                      <a:pt x="989" y="88"/>
                    </a:lnTo>
                    <a:lnTo>
                      <a:pt x="985" y="117"/>
                    </a:lnTo>
                    <a:lnTo>
                      <a:pt x="975" y="144"/>
                    </a:lnTo>
                    <a:lnTo>
                      <a:pt x="959" y="166"/>
                    </a:lnTo>
                    <a:lnTo>
                      <a:pt x="938" y="187"/>
                    </a:lnTo>
                    <a:lnTo>
                      <a:pt x="915" y="204"/>
                    </a:lnTo>
                    <a:lnTo>
                      <a:pt x="890" y="213"/>
                    </a:lnTo>
                    <a:lnTo>
                      <a:pt x="864" y="217"/>
                    </a:lnTo>
                    <a:lnTo>
                      <a:pt x="839" y="214"/>
                    </a:lnTo>
                    <a:lnTo>
                      <a:pt x="817" y="205"/>
                    </a:lnTo>
                    <a:lnTo>
                      <a:pt x="801" y="193"/>
                    </a:lnTo>
                    <a:lnTo>
                      <a:pt x="790" y="178"/>
                    </a:lnTo>
                    <a:lnTo>
                      <a:pt x="781" y="160"/>
                    </a:lnTo>
                    <a:lnTo>
                      <a:pt x="775" y="142"/>
                    </a:lnTo>
                    <a:lnTo>
                      <a:pt x="774" y="124"/>
                    </a:lnTo>
                    <a:lnTo>
                      <a:pt x="780" y="93"/>
                    </a:lnTo>
                    <a:lnTo>
                      <a:pt x="793" y="64"/>
                    </a:lnTo>
                    <a:lnTo>
                      <a:pt x="813" y="39"/>
                    </a:lnTo>
                    <a:lnTo>
                      <a:pt x="838" y="19"/>
                    </a:lnTo>
                    <a:lnTo>
                      <a:pt x="867" y="6"/>
                    </a:lnTo>
                    <a:lnTo>
                      <a:pt x="8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6440" y="2943"/>
                <a:ext cx="218" cy="421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361" y="3"/>
                  </a:cxn>
                  <a:cxn ang="0">
                    <a:pos x="380" y="9"/>
                  </a:cxn>
                  <a:cxn ang="0">
                    <a:pos x="397" y="20"/>
                  </a:cxn>
                  <a:cxn ang="0">
                    <a:pos x="413" y="35"/>
                  </a:cxn>
                  <a:cxn ang="0">
                    <a:pos x="425" y="53"/>
                  </a:cxn>
                  <a:cxn ang="0">
                    <a:pos x="433" y="74"/>
                  </a:cxn>
                  <a:cxn ang="0">
                    <a:pos x="436" y="99"/>
                  </a:cxn>
                  <a:cxn ang="0">
                    <a:pos x="435" y="111"/>
                  </a:cxn>
                  <a:cxn ang="0">
                    <a:pos x="431" y="126"/>
                  </a:cxn>
                  <a:cxn ang="0">
                    <a:pos x="426" y="138"/>
                  </a:cxn>
                  <a:cxn ang="0">
                    <a:pos x="422" y="147"/>
                  </a:cxn>
                  <a:cxn ang="0">
                    <a:pos x="420" y="150"/>
                  </a:cxn>
                  <a:cxn ang="0">
                    <a:pos x="420" y="150"/>
                  </a:cxn>
                  <a:cxn ang="0">
                    <a:pos x="96" y="816"/>
                  </a:cxn>
                  <a:cxn ang="0">
                    <a:pos x="89" y="828"/>
                  </a:cxn>
                  <a:cxn ang="0">
                    <a:pos x="83" y="836"/>
                  </a:cxn>
                  <a:cxn ang="0">
                    <a:pos x="77" y="840"/>
                  </a:cxn>
                  <a:cxn ang="0">
                    <a:pos x="71" y="842"/>
                  </a:cxn>
                  <a:cxn ang="0">
                    <a:pos x="65" y="840"/>
                  </a:cxn>
                  <a:cxn ang="0">
                    <a:pos x="55" y="837"/>
                  </a:cxn>
                  <a:cxn ang="0">
                    <a:pos x="41" y="833"/>
                  </a:cxn>
                  <a:cxn ang="0">
                    <a:pos x="26" y="827"/>
                  </a:cxn>
                  <a:cxn ang="0">
                    <a:pos x="13" y="819"/>
                  </a:cxn>
                  <a:cxn ang="0">
                    <a:pos x="4" y="810"/>
                  </a:cxn>
                  <a:cxn ang="0">
                    <a:pos x="0" y="800"/>
                  </a:cxn>
                  <a:cxn ang="0">
                    <a:pos x="0" y="798"/>
                  </a:cxn>
                  <a:cxn ang="0">
                    <a:pos x="1" y="795"/>
                  </a:cxn>
                  <a:cxn ang="0">
                    <a:pos x="3" y="786"/>
                  </a:cxn>
                  <a:cxn ang="0">
                    <a:pos x="6" y="774"/>
                  </a:cxn>
                  <a:cxn ang="0">
                    <a:pos x="250" y="74"/>
                  </a:cxn>
                  <a:cxn ang="0">
                    <a:pos x="255" y="62"/>
                  </a:cxn>
                  <a:cxn ang="0">
                    <a:pos x="259" y="50"/>
                  </a:cxn>
                  <a:cxn ang="0">
                    <a:pos x="268" y="36"/>
                  </a:cxn>
                  <a:cxn ang="0">
                    <a:pos x="279" y="23"/>
                  </a:cxn>
                  <a:cxn ang="0">
                    <a:pos x="295" y="11"/>
                  </a:cxn>
                  <a:cxn ang="0">
                    <a:pos x="316" y="3"/>
                  </a:cxn>
                  <a:cxn ang="0">
                    <a:pos x="340" y="0"/>
                  </a:cxn>
                </a:cxnLst>
                <a:rect l="0" t="0" r="r" b="b"/>
                <a:pathLst>
                  <a:path w="436" h="842">
                    <a:moveTo>
                      <a:pt x="340" y="0"/>
                    </a:moveTo>
                    <a:lnTo>
                      <a:pt x="361" y="3"/>
                    </a:lnTo>
                    <a:lnTo>
                      <a:pt x="380" y="9"/>
                    </a:lnTo>
                    <a:lnTo>
                      <a:pt x="397" y="20"/>
                    </a:lnTo>
                    <a:lnTo>
                      <a:pt x="413" y="35"/>
                    </a:lnTo>
                    <a:lnTo>
                      <a:pt x="425" y="53"/>
                    </a:lnTo>
                    <a:lnTo>
                      <a:pt x="433" y="74"/>
                    </a:lnTo>
                    <a:lnTo>
                      <a:pt x="436" y="99"/>
                    </a:lnTo>
                    <a:lnTo>
                      <a:pt x="435" y="111"/>
                    </a:lnTo>
                    <a:lnTo>
                      <a:pt x="431" y="126"/>
                    </a:lnTo>
                    <a:lnTo>
                      <a:pt x="426" y="138"/>
                    </a:lnTo>
                    <a:lnTo>
                      <a:pt x="422" y="147"/>
                    </a:lnTo>
                    <a:lnTo>
                      <a:pt x="420" y="150"/>
                    </a:lnTo>
                    <a:lnTo>
                      <a:pt x="420" y="150"/>
                    </a:lnTo>
                    <a:lnTo>
                      <a:pt x="96" y="816"/>
                    </a:lnTo>
                    <a:lnTo>
                      <a:pt x="89" y="828"/>
                    </a:lnTo>
                    <a:lnTo>
                      <a:pt x="83" y="836"/>
                    </a:lnTo>
                    <a:lnTo>
                      <a:pt x="77" y="840"/>
                    </a:lnTo>
                    <a:lnTo>
                      <a:pt x="71" y="842"/>
                    </a:lnTo>
                    <a:lnTo>
                      <a:pt x="65" y="840"/>
                    </a:lnTo>
                    <a:lnTo>
                      <a:pt x="55" y="837"/>
                    </a:lnTo>
                    <a:lnTo>
                      <a:pt x="41" y="833"/>
                    </a:lnTo>
                    <a:lnTo>
                      <a:pt x="26" y="827"/>
                    </a:lnTo>
                    <a:lnTo>
                      <a:pt x="13" y="819"/>
                    </a:lnTo>
                    <a:lnTo>
                      <a:pt x="4" y="810"/>
                    </a:lnTo>
                    <a:lnTo>
                      <a:pt x="0" y="800"/>
                    </a:lnTo>
                    <a:lnTo>
                      <a:pt x="0" y="798"/>
                    </a:lnTo>
                    <a:lnTo>
                      <a:pt x="1" y="795"/>
                    </a:lnTo>
                    <a:lnTo>
                      <a:pt x="3" y="786"/>
                    </a:lnTo>
                    <a:lnTo>
                      <a:pt x="6" y="774"/>
                    </a:lnTo>
                    <a:lnTo>
                      <a:pt x="250" y="74"/>
                    </a:lnTo>
                    <a:lnTo>
                      <a:pt x="255" y="62"/>
                    </a:lnTo>
                    <a:lnTo>
                      <a:pt x="259" y="50"/>
                    </a:lnTo>
                    <a:lnTo>
                      <a:pt x="268" y="36"/>
                    </a:lnTo>
                    <a:lnTo>
                      <a:pt x="279" y="23"/>
                    </a:lnTo>
                    <a:lnTo>
                      <a:pt x="295" y="11"/>
                    </a:lnTo>
                    <a:lnTo>
                      <a:pt x="316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1" name="Straight Connector 30"/>
            <p:cNvCxnSpPr>
              <a:endCxn id="39" idx="7"/>
            </p:cNvCxnSpPr>
            <p:nvPr/>
          </p:nvCxnSpPr>
          <p:spPr>
            <a:xfrm>
              <a:off x="5943600" y="4953000"/>
              <a:ext cx="6783" cy="1180152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SUMMARY SLIDE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C5F01"/>
                </a:solidFill>
              </a:rPr>
              <a:t>BPS PARTICLES</a:t>
            </a:r>
            <a:endParaRPr lang="en-US" sz="2400" i="1" dirty="0">
              <a:solidFill>
                <a:srgbClr val="0C5F0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124200" y="2590800"/>
            <a:ext cx="1095902" cy="571500"/>
            <a:chOff x="1938" y="1299"/>
            <a:chExt cx="3118" cy="1626"/>
          </a:xfrm>
          <a:solidFill>
            <a:srgbClr val="0C5F01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938" y="1373"/>
              <a:ext cx="1019" cy="1145"/>
            </a:xfrm>
            <a:custGeom>
              <a:avLst/>
              <a:gdLst/>
              <a:ahLst/>
              <a:cxnLst>
                <a:cxn ang="0">
                  <a:pos x="1234" y="18"/>
                </a:cxn>
                <a:cxn ang="0">
                  <a:pos x="1518" y="111"/>
                </a:cxn>
                <a:cxn ang="0">
                  <a:pos x="1750" y="268"/>
                </a:cxn>
                <a:cxn ang="0">
                  <a:pos x="1915" y="476"/>
                </a:cxn>
                <a:cxn ang="0">
                  <a:pos x="1995" y="724"/>
                </a:cxn>
                <a:cxn ang="0">
                  <a:pos x="1984" y="982"/>
                </a:cxn>
                <a:cxn ang="0">
                  <a:pos x="1899" y="1220"/>
                </a:cxn>
                <a:cxn ang="0">
                  <a:pos x="1768" y="1452"/>
                </a:cxn>
                <a:cxn ang="0">
                  <a:pos x="1609" y="1700"/>
                </a:cxn>
                <a:cxn ang="0">
                  <a:pos x="1485" y="1928"/>
                </a:cxn>
                <a:cxn ang="0">
                  <a:pos x="1750" y="2081"/>
                </a:cxn>
                <a:cxn ang="0">
                  <a:pos x="1854" y="2065"/>
                </a:cxn>
                <a:cxn ang="0">
                  <a:pos x="1895" y="2031"/>
                </a:cxn>
                <a:cxn ang="0">
                  <a:pos x="1929" y="1924"/>
                </a:cxn>
                <a:cxn ang="0">
                  <a:pos x="2039" y="1763"/>
                </a:cxn>
                <a:cxn ang="0">
                  <a:pos x="1365" y="2289"/>
                </a:cxn>
                <a:cxn ang="0">
                  <a:pos x="1338" y="2253"/>
                </a:cxn>
                <a:cxn ang="0">
                  <a:pos x="1347" y="2085"/>
                </a:cxn>
                <a:cxn ang="0">
                  <a:pos x="1395" y="1864"/>
                </a:cxn>
                <a:cxn ang="0">
                  <a:pos x="1471" y="1616"/>
                </a:cxn>
                <a:cxn ang="0">
                  <a:pos x="1565" y="1345"/>
                </a:cxn>
                <a:cxn ang="0">
                  <a:pos x="1650" y="1021"/>
                </a:cxn>
                <a:cxn ang="0">
                  <a:pos x="1666" y="722"/>
                </a:cxn>
                <a:cxn ang="0">
                  <a:pos x="1611" y="484"/>
                </a:cxn>
                <a:cxn ang="0">
                  <a:pos x="1504" y="301"/>
                </a:cxn>
                <a:cxn ang="0">
                  <a:pos x="1359" y="172"/>
                </a:cxn>
                <a:cxn ang="0">
                  <a:pos x="1192" y="97"/>
                </a:cxn>
                <a:cxn ang="0">
                  <a:pos x="1018" y="71"/>
                </a:cxn>
                <a:cxn ang="0">
                  <a:pos x="849" y="95"/>
                </a:cxn>
                <a:cxn ang="0">
                  <a:pos x="684" y="169"/>
                </a:cxn>
                <a:cxn ang="0">
                  <a:pos x="538" y="295"/>
                </a:cxn>
                <a:cxn ang="0">
                  <a:pos x="430" y="478"/>
                </a:cxn>
                <a:cxn ang="0">
                  <a:pos x="373" y="718"/>
                </a:cxn>
                <a:cxn ang="0">
                  <a:pos x="389" y="1021"/>
                </a:cxn>
                <a:cxn ang="0">
                  <a:pos x="468" y="1327"/>
                </a:cxn>
                <a:cxn ang="0">
                  <a:pos x="556" y="1583"/>
                </a:cxn>
                <a:cxn ang="0">
                  <a:pos x="644" y="1854"/>
                </a:cxn>
                <a:cxn ang="0">
                  <a:pos x="699" y="2136"/>
                </a:cxn>
                <a:cxn ang="0">
                  <a:pos x="697" y="2271"/>
                </a:cxn>
                <a:cxn ang="0">
                  <a:pos x="654" y="2291"/>
                </a:cxn>
                <a:cxn ang="0">
                  <a:pos x="81" y="1763"/>
                </a:cxn>
                <a:cxn ang="0">
                  <a:pos x="136" y="2003"/>
                </a:cxn>
                <a:cxn ang="0">
                  <a:pos x="171" y="2057"/>
                </a:cxn>
                <a:cxn ang="0">
                  <a:pos x="248" y="2077"/>
                </a:cxn>
                <a:cxn ang="0">
                  <a:pos x="587" y="2003"/>
                </a:cxn>
                <a:cxn ang="0">
                  <a:pos x="483" y="1779"/>
                </a:cxn>
                <a:cxn ang="0">
                  <a:pos x="324" y="1529"/>
                </a:cxn>
                <a:cxn ang="0">
                  <a:pos x="183" y="1297"/>
                </a:cxn>
                <a:cxn ang="0">
                  <a:pos x="81" y="1063"/>
                </a:cxn>
                <a:cxn ang="0">
                  <a:pos x="42" y="813"/>
                </a:cxn>
                <a:cxn ang="0">
                  <a:pos x="97" y="541"/>
                </a:cxn>
                <a:cxn ang="0">
                  <a:pos x="254" y="307"/>
                </a:cxn>
                <a:cxn ang="0">
                  <a:pos x="491" y="127"/>
                </a:cxn>
                <a:cxn ang="0">
                  <a:pos x="794" y="22"/>
                </a:cxn>
              </a:cxnLst>
              <a:rect l="0" t="0" r="r" b="b"/>
              <a:pathLst>
                <a:path w="2039" h="2291">
                  <a:moveTo>
                    <a:pt x="1023" y="0"/>
                  </a:moveTo>
                  <a:lnTo>
                    <a:pt x="1129" y="4"/>
                  </a:lnTo>
                  <a:lnTo>
                    <a:pt x="1234" y="18"/>
                  </a:lnTo>
                  <a:lnTo>
                    <a:pt x="1334" y="42"/>
                  </a:lnTo>
                  <a:lnTo>
                    <a:pt x="1428" y="71"/>
                  </a:lnTo>
                  <a:lnTo>
                    <a:pt x="1518" y="111"/>
                  </a:lnTo>
                  <a:lnTo>
                    <a:pt x="1603" y="157"/>
                  </a:lnTo>
                  <a:lnTo>
                    <a:pt x="1679" y="208"/>
                  </a:lnTo>
                  <a:lnTo>
                    <a:pt x="1750" y="268"/>
                  </a:lnTo>
                  <a:lnTo>
                    <a:pt x="1813" y="333"/>
                  </a:lnTo>
                  <a:lnTo>
                    <a:pt x="1868" y="403"/>
                  </a:lnTo>
                  <a:lnTo>
                    <a:pt x="1915" y="476"/>
                  </a:lnTo>
                  <a:lnTo>
                    <a:pt x="1952" y="555"/>
                  </a:lnTo>
                  <a:lnTo>
                    <a:pt x="1980" y="639"/>
                  </a:lnTo>
                  <a:lnTo>
                    <a:pt x="1995" y="724"/>
                  </a:lnTo>
                  <a:lnTo>
                    <a:pt x="2001" y="813"/>
                  </a:lnTo>
                  <a:lnTo>
                    <a:pt x="1997" y="898"/>
                  </a:lnTo>
                  <a:lnTo>
                    <a:pt x="1984" y="982"/>
                  </a:lnTo>
                  <a:lnTo>
                    <a:pt x="1962" y="1061"/>
                  </a:lnTo>
                  <a:lnTo>
                    <a:pt x="1933" y="1140"/>
                  </a:lnTo>
                  <a:lnTo>
                    <a:pt x="1899" y="1220"/>
                  </a:lnTo>
                  <a:lnTo>
                    <a:pt x="1860" y="1297"/>
                  </a:lnTo>
                  <a:lnTo>
                    <a:pt x="1815" y="1374"/>
                  </a:lnTo>
                  <a:lnTo>
                    <a:pt x="1768" y="1452"/>
                  </a:lnTo>
                  <a:lnTo>
                    <a:pt x="1719" y="1529"/>
                  </a:lnTo>
                  <a:lnTo>
                    <a:pt x="1660" y="1618"/>
                  </a:lnTo>
                  <a:lnTo>
                    <a:pt x="1609" y="1700"/>
                  </a:lnTo>
                  <a:lnTo>
                    <a:pt x="1561" y="1777"/>
                  </a:lnTo>
                  <a:lnTo>
                    <a:pt x="1520" y="1854"/>
                  </a:lnTo>
                  <a:lnTo>
                    <a:pt x="1485" y="1928"/>
                  </a:lnTo>
                  <a:lnTo>
                    <a:pt x="1457" y="2003"/>
                  </a:lnTo>
                  <a:lnTo>
                    <a:pt x="1436" y="2081"/>
                  </a:lnTo>
                  <a:lnTo>
                    <a:pt x="1750" y="2081"/>
                  </a:lnTo>
                  <a:lnTo>
                    <a:pt x="1795" y="2077"/>
                  </a:lnTo>
                  <a:lnTo>
                    <a:pt x="1828" y="2073"/>
                  </a:lnTo>
                  <a:lnTo>
                    <a:pt x="1854" y="2065"/>
                  </a:lnTo>
                  <a:lnTo>
                    <a:pt x="1874" y="2057"/>
                  </a:lnTo>
                  <a:lnTo>
                    <a:pt x="1887" y="2045"/>
                  </a:lnTo>
                  <a:lnTo>
                    <a:pt x="1895" y="2031"/>
                  </a:lnTo>
                  <a:lnTo>
                    <a:pt x="1901" y="2017"/>
                  </a:lnTo>
                  <a:lnTo>
                    <a:pt x="1907" y="1999"/>
                  </a:lnTo>
                  <a:lnTo>
                    <a:pt x="1929" y="1924"/>
                  </a:lnTo>
                  <a:lnTo>
                    <a:pt x="1946" y="1847"/>
                  </a:lnTo>
                  <a:lnTo>
                    <a:pt x="1962" y="1763"/>
                  </a:lnTo>
                  <a:lnTo>
                    <a:pt x="2039" y="1763"/>
                  </a:lnTo>
                  <a:lnTo>
                    <a:pt x="1933" y="2291"/>
                  </a:lnTo>
                  <a:lnTo>
                    <a:pt x="1389" y="2291"/>
                  </a:lnTo>
                  <a:lnTo>
                    <a:pt x="1365" y="2289"/>
                  </a:lnTo>
                  <a:lnTo>
                    <a:pt x="1349" y="2283"/>
                  </a:lnTo>
                  <a:lnTo>
                    <a:pt x="1342" y="2271"/>
                  </a:lnTo>
                  <a:lnTo>
                    <a:pt x="1338" y="2253"/>
                  </a:lnTo>
                  <a:lnTo>
                    <a:pt x="1336" y="2225"/>
                  </a:lnTo>
                  <a:lnTo>
                    <a:pt x="1340" y="2156"/>
                  </a:lnTo>
                  <a:lnTo>
                    <a:pt x="1347" y="2085"/>
                  </a:lnTo>
                  <a:lnTo>
                    <a:pt x="1359" y="2009"/>
                  </a:lnTo>
                  <a:lnTo>
                    <a:pt x="1375" y="1936"/>
                  </a:lnTo>
                  <a:lnTo>
                    <a:pt x="1395" y="1864"/>
                  </a:lnTo>
                  <a:lnTo>
                    <a:pt x="1414" y="1795"/>
                  </a:lnTo>
                  <a:lnTo>
                    <a:pt x="1434" y="1730"/>
                  </a:lnTo>
                  <a:lnTo>
                    <a:pt x="1471" y="1616"/>
                  </a:lnTo>
                  <a:lnTo>
                    <a:pt x="1487" y="1571"/>
                  </a:lnTo>
                  <a:lnTo>
                    <a:pt x="1528" y="1458"/>
                  </a:lnTo>
                  <a:lnTo>
                    <a:pt x="1565" y="1345"/>
                  </a:lnTo>
                  <a:lnTo>
                    <a:pt x="1599" y="1236"/>
                  </a:lnTo>
                  <a:lnTo>
                    <a:pt x="1628" y="1129"/>
                  </a:lnTo>
                  <a:lnTo>
                    <a:pt x="1650" y="1021"/>
                  </a:lnTo>
                  <a:lnTo>
                    <a:pt x="1664" y="916"/>
                  </a:lnTo>
                  <a:lnTo>
                    <a:pt x="1669" y="813"/>
                  </a:lnTo>
                  <a:lnTo>
                    <a:pt x="1666" y="722"/>
                  </a:lnTo>
                  <a:lnTo>
                    <a:pt x="1654" y="637"/>
                  </a:lnTo>
                  <a:lnTo>
                    <a:pt x="1636" y="557"/>
                  </a:lnTo>
                  <a:lnTo>
                    <a:pt x="1611" y="484"/>
                  </a:lnTo>
                  <a:lnTo>
                    <a:pt x="1581" y="416"/>
                  </a:lnTo>
                  <a:lnTo>
                    <a:pt x="1544" y="357"/>
                  </a:lnTo>
                  <a:lnTo>
                    <a:pt x="1504" y="301"/>
                  </a:lnTo>
                  <a:lnTo>
                    <a:pt x="1459" y="252"/>
                  </a:lnTo>
                  <a:lnTo>
                    <a:pt x="1410" y="210"/>
                  </a:lnTo>
                  <a:lnTo>
                    <a:pt x="1359" y="172"/>
                  </a:lnTo>
                  <a:lnTo>
                    <a:pt x="1306" y="141"/>
                  </a:lnTo>
                  <a:lnTo>
                    <a:pt x="1249" y="117"/>
                  </a:lnTo>
                  <a:lnTo>
                    <a:pt x="1192" y="97"/>
                  </a:lnTo>
                  <a:lnTo>
                    <a:pt x="1133" y="83"/>
                  </a:lnTo>
                  <a:lnTo>
                    <a:pt x="1076" y="73"/>
                  </a:lnTo>
                  <a:lnTo>
                    <a:pt x="1018" y="71"/>
                  </a:lnTo>
                  <a:lnTo>
                    <a:pt x="963" y="73"/>
                  </a:lnTo>
                  <a:lnTo>
                    <a:pt x="906" y="81"/>
                  </a:lnTo>
                  <a:lnTo>
                    <a:pt x="849" y="95"/>
                  </a:lnTo>
                  <a:lnTo>
                    <a:pt x="794" y="113"/>
                  </a:lnTo>
                  <a:lnTo>
                    <a:pt x="737" y="139"/>
                  </a:lnTo>
                  <a:lnTo>
                    <a:pt x="684" y="169"/>
                  </a:lnTo>
                  <a:lnTo>
                    <a:pt x="633" y="204"/>
                  </a:lnTo>
                  <a:lnTo>
                    <a:pt x="584" y="246"/>
                  </a:lnTo>
                  <a:lnTo>
                    <a:pt x="538" y="295"/>
                  </a:lnTo>
                  <a:lnTo>
                    <a:pt x="497" y="349"/>
                  </a:lnTo>
                  <a:lnTo>
                    <a:pt x="462" y="410"/>
                  </a:lnTo>
                  <a:lnTo>
                    <a:pt x="430" y="478"/>
                  </a:lnTo>
                  <a:lnTo>
                    <a:pt x="405" y="551"/>
                  </a:lnTo>
                  <a:lnTo>
                    <a:pt x="385" y="631"/>
                  </a:lnTo>
                  <a:lnTo>
                    <a:pt x="373" y="718"/>
                  </a:lnTo>
                  <a:lnTo>
                    <a:pt x="370" y="813"/>
                  </a:lnTo>
                  <a:lnTo>
                    <a:pt x="375" y="916"/>
                  </a:lnTo>
                  <a:lnTo>
                    <a:pt x="389" y="1021"/>
                  </a:lnTo>
                  <a:lnTo>
                    <a:pt x="411" y="1127"/>
                  </a:lnTo>
                  <a:lnTo>
                    <a:pt x="438" y="1228"/>
                  </a:lnTo>
                  <a:lnTo>
                    <a:pt x="468" y="1327"/>
                  </a:lnTo>
                  <a:lnTo>
                    <a:pt x="497" y="1418"/>
                  </a:lnTo>
                  <a:lnTo>
                    <a:pt x="527" y="1503"/>
                  </a:lnTo>
                  <a:lnTo>
                    <a:pt x="556" y="1583"/>
                  </a:lnTo>
                  <a:lnTo>
                    <a:pt x="587" y="1670"/>
                  </a:lnTo>
                  <a:lnTo>
                    <a:pt x="617" y="1761"/>
                  </a:lnTo>
                  <a:lnTo>
                    <a:pt x="644" y="1854"/>
                  </a:lnTo>
                  <a:lnTo>
                    <a:pt x="668" y="1950"/>
                  </a:lnTo>
                  <a:lnTo>
                    <a:pt x="686" y="2045"/>
                  </a:lnTo>
                  <a:lnTo>
                    <a:pt x="699" y="2136"/>
                  </a:lnTo>
                  <a:lnTo>
                    <a:pt x="703" y="2225"/>
                  </a:lnTo>
                  <a:lnTo>
                    <a:pt x="701" y="2253"/>
                  </a:lnTo>
                  <a:lnTo>
                    <a:pt x="697" y="2271"/>
                  </a:lnTo>
                  <a:lnTo>
                    <a:pt x="690" y="2283"/>
                  </a:lnTo>
                  <a:lnTo>
                    <a:pt x="676" y="2289"/>
                  </a:lnTo>
                  <a:lnTo>
                    <a:pt x="654" y="2291"/>
                  </a:lnTo>
                  <a:lnTo>
                    <a:pt x="106" y="2291"/>
                  </a:lnTo>
                  <a:lnTo>
                    <a:pt x="0" y="1763"/>
                  </a:lnTo>
                  <a:lnTo>
                    <a:pt x="81" y="1763"/>
                  </a:lnTo>
                  <a:lnTo>
                    <a:pt x="95" y="1845"/>
                  </a:lnTo>
                  <a:lnTo>
                    <a:pt x="114" y="1924"/>
                  </a:lnTo>
                  <a:lnTo>
                    <a:pt x="136" y="2003"/>
                  </a:lnTo>
                  <a:lnTo>
                    <a:pt x="142" y="2019"/>
                  </a:lnTo>
                  <a:lnTo>
                    <a:pt x="157" y="2047"/>
                  </a:lnTo>
                  <a:lnTo>
                    <a:pt x="171" y="2057"/>
                  </a:lnTo>
                  <a:lnTo>
                    <a:pt x="189" y="2065"/>
                  </a:lnTo>
                  <a:lnTo>
                    <a:pt x="214" y="2073"/>
                  </a:lnTo>
                  <a:lnTo>
                    <a:pt x="248" y="2077"/>
                  </a:lnTo>
                  <a:lnTo>
                    <a:pt x="293" y="2081"/>
                  </a:lnTo>
                  <a:lnTo>
                    <a:pt x="607" y="2081"/>
                  </a:lnTo>
                  <a:lnTo>
                    <a:pt x="587" y="2003"/>
                  </a:lnTo>
                  <a:lnTo>
                    <a:pt x="558" y="1930"/>
                  </a:lnTo>
                  <a:lnTo>
                    <a:pt x="525" y="1854"/>
                  </a:lnTo>
                  <a:lnTo>
                    <a:pt x="483" y="1779"/>
                  </a:lnTo>
                  <a:lnTo>
                    <a:pt x="436" y="1700"/>
                  </a:lnTo>
                  <a:lnTo>
                    <a:pt x="383" y="1618"/>
                  </a:lnTo>
                  <a:lnTo>
                    <a:pt x="324" y="1529"/>
                  </a:lnTo>
                  <a:lnTo>
                    <a:pt x="275" y="1452"/>
                  </a:lnTo>
                  <a:lnTo>
                    <a:pt x="228" y="1374"/>
                  </a:lnTo>
                  <a:lnTo>
                    <a:pt x="183" y="1297"/>
                  </a:lnTo>
                  <a:lnTo>
                    <a:pt x="144" y="1220"/>
                  </a:lnTo>
                  <a:lnTo>
                    <a:pt x="110" y="1142"/>
                  </a:lnTo>
                  <a:lnTo>
                    <a:pt x="81" y="1063"/>
                  </a:lnTo>
                  <a:lnTo>
                    <a:pt x="59" y="982"/>
                  </a:lnTo>
                  <a:lnTo>
                    <a:pt x="46" y="898"/>
                  </a:lnTo>
                  <a:lnTo>
                    <a:pt x="42" y="813"/>
                  </a:lnTo>
                  <a:lnTo>
                    <a:pt x="47" y="720"/>
                  </a:lnTo>
                  <a:lnTo>
                    <a:pt x="67" y="629"/>
                  </a:lnTo>
                  <a:lnTo>
                    <a:pt x="97" y="541"/>
                  </a:lnTo>
                  <a:lnTo>
                    <a:pt x="140" y="458"/>
                  </a:lnTo>
                  <a:lnTo>
                    <a:pt x="191" y="379"/>
                  </a:lnTo>
                  <a:lnTo>
                    <a:pt x="254" y="307"/>
                  </a:lnTo>
                  <a:lnTo>
                    <a:pt x="324" y="240"/>
                  </a:lnTo>
                  <a:lnTo>
                    <a:pt x="403" y="180"/>
                  </a:lnTo>
                  <a:lnTo>
                    <a:pt x="491" y="127"/>
                  </a:lnTo>
                  <a:lnTo>
                    <a:pt x="586" y="83"/>
                  </a:lnTo>
                  <a:lnTo>
                    <a:pt x="688" y="48"/>
                  </a:lnTo>
                  <a:lnTo>
                    <a:pt x="794" y="22"/>
                  </a:lnTo>
                  <a:lnTo>
                    <a:pt x="906" y="6"/>
                  </a:lnTo>
                  <a:lnTo>
                    <a:pt x="10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3194" y="1299"/>
              <a:ext cx="374" cy="1626"/>
            </a:xfrm>
            <a:custGeom>
              <a:avLst/>
              <a:gdLst/>
              <a:ahLst/>
              <a:cxnLst>
                <a:cxn ang="0">
                  <a:pos x="726" y="2"/>
                </a:cxn>
                <a:cxn ang="0">
                  <a:pos x="746" y="20"/>
                </a:cxn>
                <a:cxn ang="0">
                  <a:pos x="748" y="40"/>
                </a:cxn>
                <a:cxn ang="0">
                  <a:pos x="742" y="50"/>
                </a:cxn>
                <a:cxn ang="0">
                  <a:pos x="722" y="72"/>
                </a:cxn>
                <a:cxn ang="0">
                  <a:pos x="616" y="185"/>
                </a:cxn>
                <a:cxn ang="0">
                  <a:pos x="471" y="393"/>
                </a:cxn>
                <a:cxn ang="0">
                  <a:pos x="359" y="619"/>
                </a:cxn>
                <a:cxn ang="0">
                  <a:pos x="279" y="859"/>
                </a:cxn>
                <a:cxn ang="0">
                  <a:pos x="226" y="1109"/>
                </a:cxn>
                <a:cxn ang="0">
                  <a:pos x="196" y="1365"/>
                </a:cxn>
                <a:cxn ang="0">
                  <a:pos x="186" y="1627"/>
                </a:cxn>
                <a:cxn ang="0">
                  <a:pos x="192" y="1845"/>
                </a:cxn>
                <a:cxn ang="0">
                  <a:pos x="216" y="2073"/>
                </a:cxn>
                <a:cxn ang="0">
                  <a:pos x="259" y="2303"/>
                </a:cxn>
                <a:cxn ang="0">
                  <a:pos x="324" y="2533"/>
                </a:cxn>
                <a:cxn ang="0">
                  <a:pos x="416" y="2753"/>
                </a:cxn>
                <a:cxn ang="0">
                  <a:pos x="538" y="2961"/>
                </a:cxn>
                <a:cxn ang="0">
                  <a:pos x="693" y="3150"/>
                </a:cxn>
                <a:cxn ang="0">
                  <a:pos x="738" y="3198"/>
                </a:cxn>
                <a:cxn ang="0">
                  <a:pos x="748" y="3217"/>
                </a:cxn>
                <a:cxn ang="0">
                  <a:pos x="746" y="3235"/>
                </a:cxn>
                <a:cxn ang="0">
                  <a:pos x="726" y="3251"/>
                </a:cxn>
                <a:cxn ang="0">
                  <a:pos x="703" y="3249"/>
                </a:cxn>
                <a:cxn ang="0">
                  <a:pos x="664" y="3225"/>
                </a:cxn>
                <a:cxn ang="0">
                  <a:pos x="601" y="3174"/>
                </a:cxn>
                <a:cxn ang="0">
                  <a:pos x="524" y="3098"/>
                </a:cxn>
                <a:cxn ang="0">
                  <a:pos x="436" y="2997"/>
                </a:cxn>
                <a:cxn ang="0">
                  <a:pos x="343" y="2872"/>
                </a:cxn>
                <a:cxn ang="0">
                  <a:pos x="255" y="2723"/>
                </a:cxn>
                <a:cxn ang="0">
                  <a:pos x="159" y="2519"/>
                </a:cxn>
                <a:cxn ang="0">
                  <a:pos x="78" y="2273"/>
                </a:cxn>
                <a:cxn ang="0">
                  <a:pos x="29" y="2035"/>
                </a:cxn>
                <a:cxn ang="0">
                  <a:pos x="6" y="1815"/>
                </a:cxn>
                <a:cxn ang="0">
                  <a:pos x="0" y="1627"/>
                </a:cxn>
                <a:cxn ang="0">
                  <a:pos x="12" y="1375"/>
                </a:cxn>
                <a:cxn ang="0">
                  <a:pos x="55" y="1091"/>
                </a:cxn>
                <a:cxn ang="0">
                  <a:pos x="139" y="788"/>
                </a:cxn>
                <a:cxn ang="0">
                  <a:pos x="245" y="550"/>
                </a:cxn>
                <a:cxn ang="0">
                  <a:pos x="336" y="395"/>
                </a:cxn>
                <a:cxn ang="0">
                  <a:pos x="430" y="266"/>
                </a:cxn>
                <a:cxn ang="0">
                  <a:pos x="518" y="163"/>
                </a:cxn>
                <a:cxn ang="0">
                  <a:pos x="599" y="83"/>
                </a:cxn>
                <a:cxn ang="0">
                  <a:pos x="662" y="30"/>
                </a:cxn>
                <a:cxn ang="0">
                  <a:pos x="703" y="4"/>
                </a:cxn>
              </a:cxnLst>
              <a:rect l="0" t="0" r="r" b="b"/>
              <a:pathLst>
                <a:path w="748" h="3253">
                  <a:moveTo>
                    <a:pt x="713" y="0"/>
                  </a:moveTo>
                  <a:lnTo>
                    <a:pt x="726" y="2"/>
                  </a:lnTo>
                  <a:lnTo>
                    <a:pt x="738" y="8"/>
                  </a:lnTo>
                  <a:lnTo>
                    <a:pt x="746" y="20"/>
                  </a:lnTo>
                  <a:lnTo>
                    <a:pt x="748" y="36"/>
                  </a:lnTo>
                  <a:lnTo>
                    <a:pt x="748" y="40"/>
                  </a:lnTo>
                  <a:lnTo>
                    <a:pt x="746" y="44"/>
                  </a:lnTo>
                  <a:lnTo>
                    <a:pt x="742" y="50"/>
                  </a:lnTo>
                  <a:lnTo>
                    <a:pt x="734" y="60"/>
                  </a:lnTo>
                  <a:lnTo>
                    <a:pt x="722" y="72"/>
                  </a:lnTo>
                  <a:lnTo>
                    <a:pt x="703" y="87"/>
                  </a:lnTo>
                  <a:lnTo>
                    <a:pt x="616" y="185"/>
                  </a:lnTo>
                  <a:lnTo>
                    <a:pt x="540" y="286"/>
                  </a:lnTo>
                  <a:lnTo>
                    <a:pt x="471" y="393"/>
                  </a:lnTo>
                  <a:lnTo>
                    <a:pt x="412" y="504"/>
                  </a:lnTo>
                  <a:lnTo>
                    <a:pt x="359" y="619"/>
                  </a:lnTo>
                  <a:lnTo>
                    <a:pt x="316" y="738"/>
                  </a:lnTo>
                  <a:lnTo>
                    <a:pt x="279" y="859"/>
                  </a:lnTo>
                  <a:lnTo>
                    <a:pt x="249" y="982"/>
                  </a:lnTo>
                  <a:lnTo>
                    <a:pt x="226" y="1109"/>
                  </a:lnTo>
                  <a:lnTo>
                    <a:pt x="208" y="1236"/>
                  </a:lnTo>
                  <a:lnTo>
                    <a:pt x="196" y="1365"/>
                  </a:lnTo>
                  <a:lnTo>
                    <a:pt x="188" y="1496"/>
                  </a:lnTo>
                  <a:lnTo>
                    <a:pt x="186" y="1627"/>
                  </a:lnTo>
                  <a:lnTo>
                    <a:pt x="188" y="1734"/>
                  </a:lnTo>
                  <a:lnTo>
                    <a:pt x="192" y="1845"/>
                  </a:lnTo>
                  <a:lnTo>
                    <a:pt x="202" y="1958"/>
                  </a:lnTo>
                  <a:lnTo>
                    <a:pt x="216" y="2073"/>
                  </a:lnTo>
                  <a:lnTo>
                    <a:pt x="235" y="2188"/>
                  </a:lnTo>
                  <a:lnTo>
                    <a:pt x="259" y="2303"/>
                  </a:lnTo>
                  <a:lnTo>
                    <a:pt x="288" y="2418"/>
                  </a:lnTo>
                  <a:lnTo>
                    <a:pt x="324" y="2533"/>
                  </a:lnTo>
                  <a:lnTo>
                    <a:pt x="367" y="2644"/>
                  </a:lnTo>
                  <a:lnTo>
                    <a:pt x="416" y="2753"/>
                  </a:lnTo>
                  <a:lnTo>
                    <a:pt x="473" y="2858"/>
                  </a:lnTo>
                  <a:lnTo>
                    <a:pt x="538" y="2961"/>
                  </a:lnTo>
                  <a:lnTo>
                    <a:pt x="610" y="3059"/>
                  </a:lnTo>
                  <a:lnTo>
                    <a:pt x="693" y="3150"/>
                  </a:lnTo>
                  <a:lnTo>
                    <a:pt x="728" y="3186"/>
                  </a:lnTo>
                  <a:lnTo>
                    <a:pt x="738" y="3198"/>
                  </a:lnTo>
                  <a:lnTo>
                    <a:pt x="744" y="3205"/>
                  </a:lnTo>
                  <a:lnTo>
                    <a:pt x="748" y="3217"/>
                  </a:lnTo>
                  <a:lnTo>
                    <a:pt x="748" y="3221"/>
                  </a:lnTo>
                  <a:lnTo>
                    <a:pt x="746" y="3235"/>
                  </a:lnTo>
                  <a:lnTo>
                    <a:pt x="738" y="3245"/>
                  </a:lnTo>
                  <a:lnTo>
                    <a:pt x="726" y="3251"/>
                  </a:lnTo>
                  <a:lnTo>
                    <a:pt x="713" y="3253"/>
                  </a:lnTo>
                  <a:lnTo>
                    <a:pt x="703" y="3249"/>
                  </a:lnTo>
                  <a:lnTo>
                    <a:pt x="685" y="3241"/>
                  </a:lnTo>
                  <a:lnTo>
                    <a:pt x="664" y="3225"/>
                  </a:lnTo>
                  <a:lnTo>
                    <a:pt x="634" y="3201"/>
                  </a:lnTo>
                  <a:lnTo>
                    <a:pt x="601" y="3174"/>
                  </a:lnTo>
                  <a:lnTo>
                    <a:pt x="563" y="3140"/>
                  </a:lnTo>
                  <a:lnTo>
                    <a:pt x="524" y="3098"/>
                  </a:lnTo>
                  <a:lnTo>
                    <a:pt x="481" y="3051"/>
                  </a:lnTo>
                  <a:lnTo>
                    <a:pt x="436" y="2997"/>
                  </a:lnTo>
                  <a:lnTo>
                    <a:pt x="391" y="2938"/>
                  </a:lnTo>
                  <a:lnTo>
                    <a:pt x="343" y="2872"/>
                  </a:lnTo>
                  <a:lnTo>
                    <a:pt x="298" y="2801"/>
                  </a:lnTo>
                  <a:lnTo>
                    <a:pt x="255" y="2723"/>
                  </a:lnTo>
                  <a:lnTo>
                    <a:pt x="212" y="2640"/>
                  </a:lnTo>
                  <a:lnTo>
                    <a:pt x="159" y="2519"/>
                  </a:lnTo>
                  <a:lnTo>
                    <a:pt x="114" y="2396"/>
                  </a:lnTo>
                  <a:lnTo>
                    <a:pt x="78" y="2273"/>
                  </a:lnTo>
                  <a:lnTo>
                    <a:pt x="51" y="2152"/>
                  </a:lnTo>
                  <a:lnTo>
                    <a:pt x="29" y="2035"/>
                  </a:lnTo>
                  <a:lnTo>
                    <a:pt x="16" y="1922"/>
                  </a:lnTo>
                  <a:lnTo>
                    <a:pt x="6" y="1815"/>
                  </a:lnTo>
                  <a:lnTo>
                    <a:pt x="2" y="1716"/>
                  </a:lnTo>
                  <a:lnTo>
                    <a:pt x="0" y="1627"/>
                  </a:lnTo>
                  <a:lnTo>
                    <a:pt x="2" y="1506"/>
                  </a:lnTo>
                  <a:lnTo>
                    <a:pt x="12" y="1375"/>
                  </a:lnTo>
                  <a:lnTo>
                    <a:pt x="27" y="1236"/>
                  </a:lnTo>
                  <a:lnTo>
                    <a:pt x="55" y="1091"/>
                  </a:lnTo>
                  <a:lnTo>
                    <a:pt x="90" y="940"/>
                  </a:lnTo>
                  <a:lnTo>
                    <a:pt x="139" y="788"/>
                  </a:lnTo>
                  <a:lnTo>
                    <a:pt x="202" y="635"/>
                  </a:lnTo>
                  <a:lnTo>
                    <a:pt x="245" y="550"/>
                  </a:lnTo>
                  <a:lnTo>
                    <a:pt x="288" y="468"/>
                  </a:lnTo>
                  <a:lnTo>
                    <a:pt x="336" y="395"/>
                  </a:lnTo>
                  <a:lnTo>
                    <a:pt x="383" y="327"/>
                  </a:lnTo>
                  <a:lnTo>
                    <a:pt x="430" y="266"/>
                  </a:lnTo>
                  <a:lnTo>
                    <a:pt x="475" y="210"/>
                  </a:lnTo>
                  <a:lnTo>
                    <a:pt x="518" y="163"/>
                  </a:lnTo>
                  <a:lnTo>
                    <a:pt x="559" y="119"/>
                  </a:lnTo>
                  <a:lnTo>
                    <a:pt x="599" y="83"/>
                  </a:lnTo>
                  <a:lnTo>
                    <a:pt x="632" y="54"/>
                  </a:lnTo>
                  <a:lnTo>
                    <a:pt x="662" y="30"/>
                  </a:lnTo>
                  <a:lnTo>
                    <a:pt x="685" y="14"/>
                  </a:lnTo>
                  <a:lnTo>
                    <a:pt x="703" y="4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3684" y="1796"/>
              <a:ext cx="848" cy="1072"/>
            </a:xfrm>
            <a:custGeom>
              <a:avLst/>
              <a:gdLst/>
              <a:ahLst/>
              <a:cxnLst>
                <a:cxn ang="0">
                  <a:pos x="754" y="18"/>
                </a:cxn>
                <a:cxn ang="0">
                  <a:pos x="899" y="105"/>
                </a:cxn>
                <a:cxn ang="0">
                  <a:pos x="1003" y="244"/>
                </a:cxn>
                <a:cxn ang="0">
                  <a:pos x="1093" y="462"/>
                </a:cxn>
                <a:cxn ang="0">
                  <a:pos x="1162" y="734"/>
                </a:cxn>
                <a:cxn ang="0">
                  <a:pos x="1186" y="936"/>
                </a:cxn>
                <a:cxn ang="0">
                  <a:pos x="1266" y="825"/>
                </a:cxn>
                <a:cxn ang="0">
                  <a:pos x="1516" y="246"/>
                </a:cxn>
                <a:cxn ang="0">
                  <a:pos x="1633" y="40"/>
                </a:cxn>
                <a:cxn ang="0">
                  <a:pos x="1667" y="40"/>
                </a:cxn>
                <a:cxn ang="0">
                  <a:pos x="1692" y="55"/>
                </a:cxn>
                <a:cxn ang="0">
                  <a:pos x="1686" y="95"/>
                </a:cxn>
                <a:cxn ang="0">
                  <a:pos x="1655" y="157"/>
                </a:cxn>
                <a:cxn ang="0">
                  <a:pos x="1514" y="450"/>
                </a:cxn>
                <a:cxn ang="0">
                  <a:pos x="1380" y="756"/>
                </a:cxn>
                <a:cxn ang="0">
                  <a:pos x="1223" y="1166"/>
                </a:cxn>
                <a:cxn ang="0">
                  <a:pos x="1168" y="1386"/>
                </a:cxn>
                <a:cxn ang="0">
                  <a:pos x="1142" y="1537"/>
                </a:cxn>
                <a:cxn ang="0">
                  <a:pos x="1095" y="1759"/>
                </a:cxn>
                <a:cxn ang="0">
                  <a:pos x="1029" y="2007"/>
                </a:cxn>
                <a:cxn ang="0">
                  <a:pos x="983" y="2120"/>
                </a:cxn>
                <a:cxn ang="0">
                  <a:pos x="928" y="2140"/>
                </a:cxn>
                <a:cxn ang="0">
                  <a:pos x="905" y="2083"/>
                </a:cxn>
                <a:cxn ang="0">
                  <a:pos x="919" y="1983"/>
                </a:cxn>
                <a:cxn ang="0">
                  <a:pos x="954" y="1823"/>
                </a:cxn>
                <a:cxn ang="0">
                  <a:pos x="1003" y="1632"/>
                </a:cxn>
                <a:cxn ang="0">
                  <a:pos x="1054" y="1444"/>
                </a:cxn>
                <a:cxn ang="0">
                  <a:pos x="1093" y="1307"/>
                </a:cxn>
                <a:cxn ang="0">
                  <a:pos x="1109" y="1188"/>
                </a:cxn>
                <a:cxn ang="0">
                  <a:pos x="1111" y="978"/>
                </a:cxn>
                <a:cxn ang="0">
                  <a:pos x="1099" y="827"/>
                </a:cxn>
                <a:cxn ang="0">
                  <a:pos x="1068" y="662"/>
                </a:cxn>
                <a:cxn ang="0">
                  <a:pos x="1009" y="504"/>
                </a:cxn>
                <a:cxn ang="0">
                  <a:pos x="915" y="369"/>
                </a:cxn>
                <a:cxn ang="0">
                  <a:pos x="777" y="276"/>
                </a:cxn>
                <a:cxn ang="0">
                  <a:pos x="587" y="240"/>
                </a:cxn>
                <a:cxn ang="0">
                  <a:pos x="510" y="246"/>
                </a:cxn>
                <a:cxn ang="0">
                  <a:pos x="406" y="272"/>
                </a:cxn>
                <a:cxn ang="0">
                  <a:pos x="284" y="333"/>
                </a:cxn>
                <a:cxn ang="0">
                  <a:pos x="169" y="442"/>
                </a:cxn>
                <a:cxn ang="0">
                  <a:pos x="76" y="619"/>
                </a:cxn>
                <a:cxn ang="0">
                  <a:pos x="45" y="629"/>
                </a:cxn>
                <a:cxn ang="0">
                  <a:pos x="4" y="611"/>
                </a:cxn>
                <a:cxn ang="0">
                  <a:pos x="9" y="539"/>
                </a:cxn>
                <a:cxn ang="0">
                  <a:pos x="64" y="412"/>
                </a:cxn>
                <a:cxn ang="0">
                  <a:pos x="165" y="260"/>
                </a:cxn>
                <a:cxn ang="0">
                  <a:pos x="306" y="117"/>
                </a:cxn>
                <a:cxn ang="0">
                  <a:pos x="489" y="22"/>
                </a:cxn>
              </a:cxnLst>
              <a:rect l="0" t="0" r="r" b="b"/>
              <a:pathLst>
                <a:path w="1694" h="2144">
                  <a:moveTo>
                    <a:pt x="632" y="0"/>
                  </a:moveTo>
                  <a:lnTo>
                    <a:pt x="695" y="4"/>
                  </a:lnTo>
                  <a:lnTo>
                    <a:pt x="754" y="18"/>
                  </a:lnTo>
                  <a:lnTo>
                    <a:pt x="807" y="40"/>
                  </a:lnTo>
                  <a:lnTo>
                    <a:pt x="856" y="69"/>
                  </a:lnTo>
                  <a:lnTo>
                    <a:pt x="899" y="105"/>
                  </a:lnTo>
                  <a:lnTo>
                    <a:pt x="938" y="147"/>
                  </a:lnTo>
                  <a:lnTo>
                    <a:pt x="974" y="192"/>
                  </a:lnTo>
                  <a:lnTo>
                    <a:pt x="1003" y="244"/>
                  </a:lnTo>
                  <a:lnTo>
                    <a:pt x="1033" y="299"/>
                  </a:lnTo>
                  <a:lnTo>
                    <a:pt x="1056" y="359"/>
                  </a:lnTo>
                  <a:lnTo>
                    <a:pt x="1093" y="462"/>
                  </a:lnTo>
                  <a:lnTo>
                    <a:pt x="1123" y="559"/>
                  </a:lnTo>
                  <a:lnTo>
                    <a:pt x="1146" y="650"/>
                  </a:lnTo>
                  <a:lnTo>
                    <a:pt x="1162" y="734"/>
                  </a:lnTo>
                  <a:lnTo>
                    <a:pt x="1174" y="809"/>
                  </a:lnTo>
                  <a:lnTo>
                    <a:pt x="1182" y="877"/>
                  </a:lnTo>
                  <a:lnTo>
                    <a:pt x="1186" y="936"/>
                  </a:lnTo>
                  <a:lnTo>
                    <a:pt x="1188" y="984"/>
                  </a:lnTo>
                  <a:lnTo>
                    <a:pt x="1188" y="1023"/>
                  </a:lnTo>
                  <a:lnTo>
                    <a:pt x="1266" y="825"/>
                  </a:lnTo>
                  <a:lnTo>
                    <a:pt x="1345" y="631"/>
                  </a:lnTo>
                  <a:lnTo>
                    <a:pt x="1429" y="436"/>
                  </a:lnTo>
                  <a:lnTo>
                    <a:pt x="1516" y="246"/>
                  </a:lnTo>
                  <a:lnTo>
                    <a:pt x="1612" y="57"/>
                  </a:lnTo>
                  <a:lnTo>
                    <a:pt x="1622" y="45"/>
                  </a:lnTo>
                  <a:lnTo>
                    <a:pt x="1633" y="40"/>
                  </a:lnTo>
                  <a:lnTo>
                    <a:pt x="1643" y="38"/>
                  </a:lnTo>
                  <a:lnTo>
                    <a:pt x="1659" y="38"/>
                  </a:lnTo>
                  <a:lnTo>
                    <a:pt x="1667" y="40"/>
                  </a:lnTo>
                  <a:lnTo>
                    <a:pt x="1677" y="42"/>
                  </a:lnTo>
                  <a:lnTo>
                    <a:pt x="1684" y="47"/>
                  </a:lnTo>
                  <a:lnTo>
                    <a:pt x="1692" y="55"/>
                  </a:lnTo>
                  <a:lnTo>
                    <a:pt x="1694" y="69"/>
                  </a:lnTo>
                  <a:lnTo>
                    <a:pt x="1692" y="79"/>
                  </a:lnTo>
                  <a:lnTo>
                    <a:pt x="1686" y="95"/>
                  </a:lnTo>
                  <a:lnTo>
                    <a:pt x="1677" y="113"/>
                  </a:lnTo>
                  <a:lnTo>
                    <a:pt x="1665" y="135"/>
                  </a:lnTo>
                  <a:lnTo>
                    <a:pt x="1655" y="157"/>
                  </a:lnTo>
                  <a:lnTo>
                    <a:pt x="1643" y="178"/>
                  </a:lnTo>
                  <a:lnTo>
                    <a:pt x="1555" y="357"/>
                  </a:lnTo>
                  <a:lnTo>
                    <a:pt x="1514" y="450"/>
                  </a:lnTo>
                  <a:lnTo>
                    <a:pt x="1468" y="549"/>
                  </a:lnTo>
                  <a:lnTo>
                    <a:pt x="1425" y="650"/>
                  </a:lnTo>
                  <a:lnTo>
                    <a:pt x="1380" y="756"/>
                  </a:lnTo>
                  <a:lnTo>
                    <a:pt x="1337" y="863"/>
                  </a:lnTo>
                  <a:lnTo>
                    <a:pt x="1258" y="1069"/>
                  </a:lnTo>
                  <a:lnTo>
                    <a:pt x="1223" y="1166"/>
                  </a:lnTo>
                  <a:lnTo>
                    <a:pt x="1194" y="1257"/>
                  </a:lnTo>
                  <a:lnTo>
                    <a:pt x="1180" y="1325"/>
                  </a:lnTo>
                  <a:lnTo>
                    <a:pt x="1168" y="1386"/>
                  </a:lnTo>
                  <a:lnTo>
                    <a:pt x="1162" y="1428"/>
                  </a:lnTo>
                  <a:lnTo>
                    <a:pt x="1152" y="1480"/>
                  </a:lnTo>
                  <a:lnTo>
                    <a:pt x="1142" y="1537"/>
                  </a:lnTo>
                  <a:lnTo>
                    <a:pt x="1131" y="1603"/>
                  </a:lnTo>
                  <a:lnTo>
                    <a:pt x="1115" y="1678"/>
                  </a:lnTo>
                  <a:lnTo>
                    <a:pt x="1095" y="1759"/>
                  </a:lnTo>
                  <a:lnTo>
                    <a:pt x="1074" y="1850"/>
                  </a:lnTo>
                  <a:lnTo>
                    <a:pt x="1046" y="1950"/>
                  </a:lnTo>
                  <a:lnTo>
                    <a:pt x="1029" y="2007"/>
                  </a:lnTo>
                  <a:lnTo>
                    <a:pt x="1013" y="2055"/>
                  </a:lnTo>
                  <a:lnTo>
                    <a:pt x="999" y="2092"/>
                  </a:lnTo>
                  <a:lnTo>
                    <a:pt x="983" y="2120"/>
                  </a:lnTo>
                  <a:lnTo>
                    <a:pt x="966" y="2138"/>
                  </a:lnTo>
                  <a:lnTo>
                    <a:pt x="946" y="2144"/>
                  </a:lnTo>
                  <a:lnTo>
                    <a:pt x="928" y="2140"/>
                  </a:lnTo>
                  <a:lnTo>
                    <a:pt x="917" y="2126"/>
                  </a:lnTo>
                  <a:lnTo>
                    <a:pt x="907" y="2106"/>
                  </a:lnTo>
                  <a:lnTo>
                    <a:pt x="905" y="2083"/>
                  </a:lnTo>
                  <a:lnTo>
                    <a:pt x="907" y="2059"/>
                  </a:lnTo>
                  <a:lnTo>
                    <a:pt x="911" y="2025"/>
                  </a:lnTo>
                  <a:lnTo>
                    <a:pt x="919" y="1983"/>
                  </a:lnTo>
                  <a:lnTo>
                    <a:pt x="928" y="1936"/>
                  </a:lnTo>
                  <a:lnTo>
                    <a:pt x="940" y="1880"/>
                  </a:lnTo>
                  <a:lnTo>
                    <a:pt x="954" y="1823"/>
                  </a:lnTo>
                  <a:lnTo>
                    <a:pt x="970" y="1761"/>
                  </a:lnTo>
                  <a:lnTo>
                    <a:pt x="985" y="1696"/>
                  </a:lnTo>
                  <a:lnTo>
                    <a:pt x="1003" y="1632"/>
                  </a:lnTo>
                  <a:lnTo>
                    <a:pt x="1021" y="1567"/>
                  </a:lnTo>
                  <a:lnTo>
                    <a:pt x="1038" y="1503"/>
                  </a:lnTo>
                  <a:lnTo>
                    <a:pt x="1054" y="1444"/>
                  </a:lnTo>
                  <a:lnTo>
                    <a:pt x="1072" y="1386"/>
                  </a:lnTo>
                  <a:lnTo>
                    <a:pt x="1088" y="1335"/>
                  </a:lnTo>
                  <a:lnTo>
                    <a:pt x="1093" y="1307"/>
                  </a:lnTo>
                  <a:lnTo>
                    <a:pt x="1101" y="1275"/>
                  </a:lnTo>
                  <a:lnTo>
                    <a:pt x="1105" y="1236"/>
                  </a:lnTo>
                  <a:lnTo>
                    <a:pt x="1109" y="1188"/>
                  </a:lnTo>
                  <a:lnTo>
                    <a:pt x="1113" y="1132"/>
                  </a:lnTo>
                  <a:lnTo>
                    <a:pt x="1113" y="1023"/>
                  </a:lnTo>
                  <a:lnTo>
                    <a:pt x="1111" y="978"/>
                  </a:lnTo>
                  <a:lnTo>
                    <a:pt x="1109" y="930"/>
                  </a:lnTo>
                  <a:lnTo>
                    <a:pt x="1105" y="879"/>
                  </a:lnTo>
                  <a:lnTo>
                    <a:pt x="1099" y="827"/>
                  </a:lnTo>
                  <a:lnTo>
                    <a:pt x="1091" y="771"/>
                  </a:lnTo>
                  <a:lnTo>
                    <a:pt x="1080" y="718"/>
                  </a:lnTo>
                  <a:lnTo>
                    <a:pt x="1068" y="662"/>
                  </a:lnTo>
                  <a:lnTo>
                    <a:pt x="1052" y="609"/>
                  </a:lnTo>
                  <a:lnTo>
                    <a:pt x="1033" y="555"/>
                  </a:lnTo>
                  <a:lnTo>
                    <a:pt x="1009" y="504"/>
                  </a:lnTo>
                  <a:lnTo>
                    <a:pt x="981" y="456"/>
                  </a:lnTo>
                  <a:lnTo>
                    <a:pt x="950" y="410"/>
                  </a:lnTo>
                  <a:lnTo>
                    <a:pt x="915" y="369"/>
                  </a:lnTo>
                  <a:lnTo>
                    <a:pt x="873" y="333"/>
                  </a:lnTo>
                  <a:lnTo>
                    <a:pt x="828" y="301"/>
                  </a:lnTo>
                  <a:lnTo>
                    <a:pt x="777" y="276"/>
                  </a:lnTo>
                  <a:lnTo>
                    <a:pt x="720" y="256"/>
                  </a:lnTo>
                  <a:lnTo>
                    <a:pt x="656" y="244"/>
                  </a:lnTo>
                  <a:lnTo>
                    <a:pt x="587" y="240"/>
                  </a:lnTo>
                  <a:lnTo>
                    <a:pt x="559" y="240"/>
                  </a:lnTo>
                  <a:lnTo>
                    <a:pt x="538" y="242"/>
                  </a:lnTo>
                  <a:lnTo>
                    <a:pt x="510" y="246"/>
                  </a:lnTo>
                  <a:lnTo>
                    <a:pt x="479" y="252"/>
                  </a:lnTo>
                  <a:lnTo>
                    <a:pt x="443" y="260"/>
                  </a:lnTo>
                  <a:lnTo>
                    <a:pt x="406" y="272"/>
                  </a:lnTo>
                  <a:lnTo>
                    <a:pt x="367" y="287"/>
                  </a:lnTo>
                  <a:lnTo>
                    <a:pt x="326" y="307"/>
                  </a:lnTo>
                  <a:lnTo>
                    <a:pt x="284" y="333"/>
                  </a:lnTo>
                  <a:lnTo>
                    <a:pt x="243" y="363"/>
                  </a:lnTo>
                  <a:lnTo>
                    <a:pt x="206" y="401"/>
                  </a:lnTo>
                  <a:lnTo>
                    <a:pt x="169" y="442"/>
                  </a:lnTo>
                  <a:lnTo>
                    <a:pt x="133" y="494"/>
                  </a:lnTo>
                  <a:lnTo>
                    <a:pt x="102" y="551"/>
                  </a:lnTo>
                  <a:lnTo>
                    <a:pt x="76" y="619"/>
                  </a:lnTo>
                  <a:lnTo>
                    <a:pt x="74" y="613"/>
                  </a:lnTo>
                  <a:lnTo>
                    <a:pt x="64" y="629"/>
                  </a:lnTo>
                  <a:lnTo>
                    <a:pt x="45" y="629"/>
                  </a:lnTo>
                  <a:lnTo>
                    <a:pt x="27" y="627"/>
                  </a:lnTo>
                  <a:lnTo>
                    <a:pt x="11" y="621"/>
                  </a:lnTo>
                  <a:lnTo>
                    <a:pt x="4" y="611"/>
                  </a:lnTo>
                  <a:lnTo>
                    <a:pt x="0" y="593"/>
                  </a:lnTo>
                  <a:lnTo>
                    <a:pt x="2" y="571"/>
                  </a:lnTo>
                  <a:lnTo>
                    <a:pt x="9" y="539"/>
                  </a:lnTo>
                  <a:lnTo>
                    <a:pt x="23" y="502"/>
                  </a:lnTo>
                  <a:lnTo>
                    <a:pt x="41" y="460"/>
                  </a:lnTo>
                  <a:lnTo>
                    <a:pt x="64" y="412"/>
                  </a:lnTo>
                  <a:lnTo>
                    <a:pt x="94" y="363"/>
                  </a:lnTo>
                  <a:lnTo>
                    <a:pt x="125" y="311"/>
                  </a:lnTo>
                  <a:lnTo>
                    <a:pt x="165" y="260"/>
                  </a:lnTo>
                  <a:lnTo>
                    <a:pt x="206" y="210"/>
                  </a:lnTo>
                  <a:lnTo>
                    <a:pt x="255" y="163"/>
                  </a:lnTo>
                  <a:lnTo>
                    <a:pt x="306" y="117"/>
                  </a:lnTo>
                  <a:lnTo>
                    <a:pt x="363" y="79"/>
                  </a:lnTo>
                  <a:lnTo>
                    <a:pt x="424" y="45"/>
                  </a:lnTo>
                  <a:lnTo>
                    <a:pt x="489" y="22"/>
                  </a:lnTo>
                  <a:lnTo>
                    <a:pt x="557" y="6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681" y="1299"/>
              <a:ext cx="375" cy="1626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84" y="30"/>
                </a:cxn>
                <a:cxn ang="0">
                  <a:pos x="147" y="81"/>
                </a:cxn>
                <a:cxn ang="0">
                  <a:pos x="224" y="157"/>
                </a:cxn>
                <a:cxn ang="0">
                  <a:pos x="312" y="258"/>
                </a:cxn>
                <a:cxn ang="0">
                  <a:pos x="404" y="383"/>
                </a:cxn>
                <a:cxn ang="0">
                  <a:pos x="493" y="530"/>
                </a:cxn>
                <a:cxn ang="0">
                  <a:pos x="595" y="752"/>
                </a:cxn>
                <a:cxn ang="0">
                  <a:pos x="681" y="1028"/>
                </a:cxn>
                <a:cxn ang="0">
                  <a:pos x="728" y="1289"/>
                </a:cxn>
                <a:cxn ang="0">
                  <a:pos x="746" y="1523"/>
                </a:cxn>
                <a:cxn ang="0">
                  <a:pos x="750" y="1627"/>
                </a:cxn>
                <a:cxn ang="0">
                  <a:pos x="742" y="1845"/>
                </a:cxn>
                <a:cxn ang="0">
                  <a:pos x="711" y="2089"/>
                </a:cxn>
                <a:cxn ang="0">
                  <a:pos x="648" y="2351"/>
                </a:cxn>
                <a:cxn ang="0">
                  <a:pos x="548" y="2618"/>
                </a:cxn>
                <a:cxn ang="0">
                  <a:pos x="461" y="2785"/>
                </a:cxn>
                <a:cxn ang="0">
                  <a:pos x="367" y="2926"/>
                </a:cxn>
                <a:cxn ang="0">
                  <a:pos x="275" y="3043"/>
                </a:cxn>
                <a:cxn ang="0">
                  <a:pos x="190" y="3134"/>
                </a:cxn>
                <a:cxn ang="0">
                  <a:pos x="118" y="3199"/>
                </a:cxn>
                <a:cxn ang="0">
                  <a:pos x="63" y="3239"/>
                </a:cxn>
                <a:cxn ang="0">
                  <a:pos x="35" y="3253"/>
                </a:cxn>
                <a:cxn ang="0">
                  <a:pos x="4" y="3237"/>
                </a:cxn>
                <a:cxn ang="0">
                  <a:pos x="0" y="3215"/>
                </a:cxn>
                <a:cxn ang="0">
                  <a:pos x="13" y="3194"/>
                </a:cxn>
                <a:cxn ang="0">
                  <a:pos x="45" y="3166"/>
                </a:cxn>
                <a:cxn ang="0">
                  <a:pos x="200" y="2981"/>
                </a:cxn>
                <a:cxn ang="0">
                  <a:pos x="322" y="2779"/>
                </a:cxn>
                <a:cxn ang="0">
                  <a:pos x="416" y="2565"/>
                </a:cxn>
                <a:cxn ang="0">
                  <a:pos x="485" y="2339"/>
                </a:cxn>
                <a:cxn ang="0">
                  <a:pos x="530" y="2105"/>
                </a:cxn>
                <a:cxn ang="0">
                  <a:pos x="553" y="1867"/>
                </a:cxn>
                <a:cxn ang="0">
                  <a:pos x="561" y="1627"/>
                </a:cxn>
                <a:cxn ang="0">
                  <a:pos x="546" y="1299"/>
                </a:cxn>
                <a:cxn ang="0">
                  <a:pos x="502" y="1002"/>
                </a:cxn>
                <a:cxn ang="0">
                  <a:pos x="430" y="732"/>
                </a:cxn>
                <a:cxn ang="0">
                  <a:pos x="332" y="492"/>
                </a:cxn>
                <a:cxn ang="0">
                  <a:pos x="208" y="284"/>
                </a:cxn>
                <a:cxn ang="0">
                  <a:pos x="61" y="107"/>
                </a:cxn>
                <a:cxn ang="0">
                  <a:pos x="21" y="70"/>
                </a:cxn>
                <a:cxn ang="0">
                  <a:pos x="4" y="50"/>
                </a:cxn>
                <a:cxn ang="0">
                  <a:pos x="0" y="36"/>
                </a:cxn>
                <a:cxn ang="0">
                  <a:pos x="17" y="4"/>
                </a:cxn>
              </a:cxnLst>
              <a:rect l="0" t="0" r="r" b="b"/>
              <a:pathLst>
                <a:path w="750" h="3253">
                  <a:moveTo>
                    <a:pt x="35" y="0"/>
                  </a:moveTo>
                  <a:lnTo>
                    <a:pt x="45" y="4"/>
                  </a:lnTo>
                  <a:lnTo>
                    <a:pt x="63" y="14"/>
                  </a:lnTo>
                  <a:lnTo>
                    <a:pt x="84" y="30"/>
                  </a:lnTo>
                  <a:lnTo>
                    <a:pt x="114" y="52"/>
                  </a:lnTo>
                  <a:lnTo>
                    <a:pt x="147" y="81"/>
                  </a:lnTo>
                  <a:lnTo>
                    <a:pt x="184" y="115"/>
                  </a:lnTo>
                  <a:lnTo>
                    <a:pt x="224" y="157"/>
                  </a:lnTo>
                  <a:lnTo>
                    <a:pt x="267" y="204"/>
                  </a:lnTo>
                  <a:lnTo>
                    <a:pt x="312" y="258"/>
                  </a:lnTo>
                  <a:lnTo>
                    <a:pt x="357" y="318"/>
                  </a:lnTo>
                  <a:lnTo>
                    <a:pt x="404" y="383"/>
                  </a:lnTo>
                  <a:lnTo>
                    <a:pt x="449" y="454"/>
                  </a:lnTo>
                  <a:lnTo>
                    <a:pt x="493" y="530"/>
                  </a:lnTo>
                  <a:lnTo>
                    <a:pt x="536" y="613"/>
                  </a:lnTo>
                  <a:lnTo>
                    <a:pt x="595" y="752"/>
                  </a:lnTo>
                  <a:lnTo>
                    <a:pt x="644" y="891"/>
                  </a:lnTo>
                  <a:lnTo>
                    <a:pt x="681" y="1028"/>
                  </a:lnTo>
                  <a:lnTo>
                    <a:pt x="709" y="1160"/>
                  </a:lnTo>
                  <a:lnTo>
                    <a:pt x="728" y="1289"/>
                  </a:lnTo>
                  <a:lnTo>
                    <a:pt x="740" y="1410"/>
                  </a:lnTo>
                  <a:lnTo>
                    <a:pt x="746" y="1523"/>
                  </a:lnTo>
                  <a:lnTo>
                    <a:pt x="748" y="1625"/>
                  </a:lnTo>
                  <a:lnTo>
                    <a:pt x="750" y="1627"/>
                  </a:lnTo>
                  <a:lnTo>
                    <a:pt x="748" y="1732"/>
                  </a:lnTo>
                  <a:lnTo>
                    <a:pt x="742" y="1845"/>
                  </a:lnTo>
                  <a:lnTo>
                    <a:pt x="728" y="1964"/>
                  </a:lnTo>
                  <a:lnTo>
                    <a:pt x="711" y="2089"/>
                  </a:lnTo>
                  <a:lnTo>
                    <a:pt x="683" y="2218"/>
                  </a:lnTo>
                  <a:lnTo>
                    <a:pt x="648" y="2351"/>
                  </a:lnTo>
                  <a:lnTo>
                    <a:pt x="603" y="2483"/>
                  </a:lnTo>
                  <a:lnTo>
                    <a:pt x="548" y="2618"/>
                  </a:lnTo>
                  <a:lnTo>
                    <a:pt x="504" y="2704"/>
                  </a:lnTo>
                  <a:lnTo>
                    <a:pt x="461" y="2785"/>
                  </a:lnTo>
                  <a:lnTo>
                    <a:pt x="414" y="2858"/>
                  </a:lnTo>
                  <a:lnTo>
                    <a:pt x="367" y="2926"/>
                  </a:lnTo>
                  <a:lnTo>
                    <a:pt x="320" y="2987"/>
                  </a:lnTo>
                  <a:lnTo>
                    <a:pt x="275" y="3043"/>
                  </a:lnTo>
                  <a:lnTo>
                    <a:pt x="231" y="3090"/>
                  </a:lnTo>
                  <a:lnTo>
                    <a:pt x="190" y="3134"/>
                  </a:lnTo>
                  <a:lnTo>
                    <a:pt x="151" y="3170"/>
                  </a:lnTo>
                  <a:lnTo>
                    <a:pt x="118" y="3199"/>
                  </a:lnTo>
                  <a:lnTo>
                    <a:pt x="88" y="3223"/>
                  </a:lnTo>
                  <a:lnTo>
                    <a:pt x="63" y="3239"/>
                  </a:lnTo>
                  <a:lnTo>
                    <a:pt x="45" y="3249"/>
                  </a:lnTo>
                  <a:lnTo>
                    <a:pt x="35" y="3253"/>
                  </a:lnTo>
                  <a:lnTo>
                    <a:pt x="17" y="3249"/>
                  </a:lnTo>
                  <a:lnTo>
                    <a:pt x="4" y="3237"/>
                  </a:lnTo>
                  <a:lnTo>
                    <a:pt x="0" y="3221"/>
                  </a:lnTo>
                  <a:lnTo>
                    <a:pt x="0" y="3215"/>
                  </a:lnTo>
                  <a:lnTo>
                    <a:pt x="6" y="3203"/>
                  </a:lnTo>
                  <a:lnTo>
                    <a:pt x="13" y="3194"/>
                  </a:lnTo>
                  <a:lnTo>
                    <a:pt x="25" y="3182"/>
                  </a:lnTo>
                  <a:lnTo>
                    <a:pt x="45" y="3166"/>
                  </a:lnTo>
                  <a:lnTo>
                    <a:pt x="127" y="3077"/>
                  </a:lnTo>
                  <a:lnTo>
                    <a:pt x="200" y="2981"/>
                  </a:lnTo>
                  <a:lnTo>
                    <a:pt x="265" y="2882"/>
                  </a:lnTo>
                  <a:lnTo>
                    <a:pt x="322" y="2779"/>
                  </a:lnTo>
                  <a:lnTo>
                    <a:pt x="373" y="2674"/>
                  </a:lnTo>
                  <a:lnTo>
                    <a:pt x="416" y="2565"/>
                  </a:lnTo>
                  <a:lnTo>
                    <a:pt x="453" y="2452"/>
                  </a:lnTo>
                  <a:lnTo>
                    <a:pt x="485" y="2339"/>
                  </a:lnTo>
                  <a:lnTo>
                    <a:pt x="510" y="2222"/>
                  </a:lnTo>
                  <a:lnTo>
                    <a:pt x="530" y="2105"/>
                  </a:lnTo>
                  <a:lnTo>
                    <a:pt x="544" y="1986"/>
                  </a:lnTo>
                  <a:lnTo>
                    <a:pt x="553" y="1867"/>
                  </a:lnTo>
                  <a:lnTo>
                    <a:pt x="559" y="1746"/>
                  </a:lnTo>
                  <a:lnTo>
                    <a:pt x="561" y="1627"/>
                  </a:lnTo>
                  <a:lnTo>
                    <a:pt x="557" y="1460"/>
                  </a:lnTo>
                  <a:lnTo>
                    <a:pt x="546" y="1299"/>
                  </a:lnTo>
                  <a:lnTo>
                    <a:pt x="528" y="1147"/>
                  </a:lnTo>
                  <a:lnTo>
                    <a:pt x="502" y="1002"/>
                  </a:lnTo>
                  <a:lnTo>
                    <a:pt x="469" y="863"/>
                  </a:lnTo>
                  <a:lnTo>
                    <a:pt x="430" y="732"/>
                  </a:lnTo>
                  <a:lnTo>
                    <a:pt x="385" y="609"/>
                  </a:lnTo>
                  <a:lnTo>
                    <a:pt x="332" y="492"/>
                  </a:lnTo>
                  <a:lnTo>
                    <a:pt x="273" y="385"/>
                  </a:lnTo>
                  <a:lnTo>
                    <a:pt x="208" y="284"/>
                  </a:lnTo>
                  <a:lnTo>
                    <a:pt x="137" y="193"/>
                  </a:lnTo>
                  <a:lnTo>
                    <a:pt x="61" y="107"/>
                  </a:lnTo>
                  <a:lnTo>
                    <a:pt x="39" y="85"/>
                  </a:lnTo>
                  <a:lnTo>
                    <a:pt x="21" y="70"/>
                  </a:lnTo>
                  <a:lnTo>
                    <a:pt x="12" y="58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4" y="18"/>
                  </a:lnTo>
                  <a:lnTo>
                    <a:pt x="17" y="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371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FIELD THEORY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371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BPS DEGENERACY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1371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CLASS S REALIZATION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2362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5F01"/>
                </a:solidFill>
              </a:rPr>
              <a:t> string webs on C lifting to  </a:t>
            </a:r>
            <a:r>
              <a:rPr lang="en-US" sz="2800" dirty="0" smtClean="0">
                <a:solidFill>
                  <a:srgbClr val="0C5F01"/>
                </a:solidFill>
                <a:sym typeface="Mathematica1"/>
              </a:rPr>
              <a:t>  H</a:t>
            </a:r>
            <a:r>
              <a:rPr lang="en-US" sz="2800" baseline="-25000" dirty="0" smtClean="0">
                <a:solidFill>
                  <a:srgbClr val="0C5F01"/>
                </a:solidFill>
                <a:sym typeface="Mathematica1"/>
              </a:rPr>
              <a:t>1</a:t>
            </a:r>
            <a:r>
              <a:rPr lang="en-US" sz="2800" dirty="0" smtClean="0">
                <a:solidFill>
                  <a:srgbClr val="0C5F01"/>
                </a:solidFill>
                <a:sym typeface="Mathematica1"/>
              </a:rPr>
              <a:t>()</a:t>
            </a:r>
            <a:endParaRPr lang="en-US" sz="2800" dirty="0">
              <a:solidFill>
                <a:srgbClr val="0C5F0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52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800080"/>
                </a:solidFill>
              </a:rPr>
              <a:t>LINE DEFECT &amp; Framed BPS</a:t>
            </a:r>
            <a:endParaRPr lang="en-US" sz="2400" i="1" dirty="0">
              <a:solidFill>
                <a:srgbClr val="80008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1600" y="3429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800080"/>
                </a:solidFill>
              </a:rPr>
              <a:t>UV:</a:t>
            </a:r>
            <a:r>
              <a:rPr lang="en-US" sz="2400" dirty="0" err="1" smtClean="0">
                <a:solidFill>
                  <a:srgbClr val="800080"/>
                </a:solidFill>
                <a:sym typeface="Mathematica1"/>
              </a:rPr>
              <a:t>closed</a:t>
            </a:r>
            <a:r>
              <a:rPr lang="en-US" sz="2400" dirty="0" smtClean="0">
                <a:solidFill>
                  <a:srgbClr val="800080"/>
                </a:solidFill>
                <a:sym typeface="Mathematica1"/>
              </a:rPr>
              <a:t>  C</a:t>
            </a:r>
            <a:r>
              <a:rPr lang="en-US" sz="2400" dirty="0" smtClean="0">
                <a:solidFill>
                  <a:srgbClr val="800080"/>
                </a:solidFill>
              </a:rPr>
              <a:t>    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1910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9900"/>
                </a:solidFill>
              </a:rPr>
              <a:t>SURFACE DEFECT &amp; </a:t>
            </a:r>
            <a:r>
              <a:rPr lang="en-US" sz="2800" i="1" dirty="0" err="1" smtClean="0">
                <a:solidFill>
                  <a:srgbClr val="009900"/>
                </a:solidFill>
              </a:rPr>
              <a:t>Solitons</a:t>
            </a:r>
            <a:endParaRPr lang="en-US" sz="2800" i="1" dirty="0">
              <a:solidFill>
                <a:srgbClr val="009900"/>
              </a:solidFill>
            </a:endParaRPr>
          </a:p>
        </p:txBody>
      </p:sp>
      <p:grpSp>
        <p:nvGrpSpPr>
          <p:cNvPr id="6" name="Group 4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819400" y="4267200"/>
            <a:ext cx="1346914" cy="571500"/>
            <a:chOff x="2077" y="2881"/>
            <a:chExt cx="3983" cy="1690"/>
          </a:xfrm>
          <a:solidFill>
            <a:srgbClr val="0000FF"/>
          </a:solidFill>
        </p:grpSpPr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2077" y="3384"/>
              <a:ext cx="871" cy="1070"/>
            </a:xfrm>
            <a:custGeom>
              <a:avLst/>
              <a:gdLst/>
              <a:ahLst/>
              <a:cxnLst>
                <a:cxn ang="0">
                  <a:pos x="315" y="1"/>
                </a:cxn>
                <a:cxn ang="0">
                  <a:pos x="346" y="28"/>
                </a:cxn>
                <a:cxn ang="0">
                  <a:pos x="344" y="62"/>
                </a:cxn>
                <a:cxn ang="0">
                  <a:pos x="332" y="113"/>
                </a:cxn>
                <a:cxn ang="0">
                  <a:pos x="323" y="152"/>
                </a:cxn>
                <a:cxn ang="0">
                  <a:pos x="234" y="527"/>
                </a:cxn>
                <a:cxn ang="0">
                  <a:pos x="239" y="621"/>
                </a:cxn>
                <a:cxn ang="0">
                  <a:pos x="278" y="682"/>
                </a:cxn>
                <a:cxn ang="0">
                  <a:pos x="352" y="704"/>
                </a:cxn>
                <a:cxn ang="0">
                  <a:pos x="439" y="681"/>
                </a:cxn>
                <a:cxn ang="0">
                  <a:pos x="505" y="629"/>
                </a:cxn>
                <a:cxn ang="0">
                  <a:pos x="546" y="575"/>
                </a:cxn>
                <a:cxn ang="0">
                  <a:pos x="562" y="538"/>
                </a:cxn>
                <a:cxn ang="0">
                  <a:pos x="586" y="447"/>
                </a:cxn>
                <a:cxn ang="0">
                  <a:pos x="679" y="77"/>
                </a:cxn>
                <a:cxn ang="0">
                  <a:pos x="706" y="32"/>
                </a:cxn>
                <a:cxn ang="0">
                  <a:pos x="736" y="20"/>
                </a:cxn>
                <a:cxn ang="0">
                  <a:pos x="768" y="28"/>
                </a:cxn>
                <a:cxn ang="0">
                  <a:pos x="789" y="64"/>
                </a:cxn>
                <a:cxn ang="0">
                  <a:pos x="782" y="99"/>
                </a:cxn>
                <a:cxn ang="0">
                  <a:pos x="770" y="156"/>
                </a:cxn>
                <a:cxn ang="0">
                  <a:pos x="757" y="207"/>
                </a:cxn>
                <a:cxn ang="0">
                  <a:pos x="742" y="268"/>
                </a:cxn>
                <a:cxn ang="0">
                  <a:pos x="686" y="490"/>
                </a:cxn>
                <a:cxn ang="0">
                  <a:pos x="665" y="581"/>
                </a:cxn>
                <a:cxn ang="0">
                  <a:pos x="659" y="642"/>
                </a:cxn>
                <a:cxn ang="0">
                  <a:pos x="679" y="694"/>
                </a:cxn>
                <a:cxn ang="0">
                  <a:pos x="728" y="699"/>
                </a:cxn>
                <a:cxn ang="0">
                  <a:pos x="776" y="652"/>
                </a:cxn>
                <a:cxn ang="0">
                  <a:pos x="812" y="567"/>
                </a:cxn>
                <a:cxn ang="0">
                  <a:pos x="834" y="486"/>
                </a:cxn>
                <a:cxn ang="0">
                  <a:pos x="854" y="472"/>
                </a:cxn>
                <a:cxn ang="0">
                  <a:pos x="868" y="477"/>
                </a:cxn>
                <a:cxn ang="0">
                  <a:pos x="871" y="487"/>
                </a:cxn>
                <a:cxn ang="0">
                  <a:pos x="865" y="517"/>
                </a:cxn>
                <a:cxn ang="0">
                  <a:pos x="848" y="581"/>
                </a:cxn>
                <a:cxn ang="0">
                  <a:pos x="823" y="648"/>
                </a:cxn>
                <a:cxn ang="0">
                  <a:pos x="775" y="712"/>
                </a:cxn>
                <a:cxn ang="0">
                  <a:pos x="705" y="737"/>
                </a:cxn>
                <a:cxn ang="0">
                  <a:pos x="622" y="714"/>
                </a:cxn>
                <a:cxn ang="0">
                  <a:pos x="568" y="650"/>
                </a:cxn>
                <a:cxn ang="0">
                  <a:pos x="512" y="670"/>
                </a:cxn>
                <a:cxn ang="0">
                  <a:pos x="442" y="717"/>
                </a:cxn>
                <a:cxn ang="0">
                  <a:pos x="346" y="737"/>
                </a:cxn>
                <a:cxn ang="0">
                  <a:pos x="274" y="728"/>
                </a:cxn>
                <a:cxn ang="0">
                  <a:pos x="189" y="686"/>
                </a:cxn>
                <a:cxn ang="0">
                  <a:pos x="148" y="856"/>
                </a:cxn>
                <a:cxn ang="0">
                  <a:pos x="122" y="964"/>
                </a:cxn>
                <a:cxn ang="0">
                  <a:pos x="106" y="1021"/>
                </a:cxn>
                <a:cxn ang="0">
                  <a:pos x="98" y="1042"/>
                </a:cxn>
                <a:cxn ang="0">
                  <a:pos x="63" y="1067"/>
                </a:cxn>
                <a:cxn ang="0">
                  <a:pos x="17" y="1062"/>
                </a:cxn>
                <a:cxn ang="0">
                  <a:pos x="0" y="1026"/>
                </a:cxn>
                <a:cxn ang="0">
                  <a:pos x="5" y="1000"/>
                </a:cxn>
                <a:cxn ang="0">
                  <a:pos x="250" y="26"/>
                </a:cxn>
                <a:cxn ang="0">
                  <a:pos x="281" y="4"/>
                </a:cxn>
              </a:cxnLst>
              <a:rect l="0" t="0" r="r" b="b"/>
              <a:pathLst>
                <a:path w="871" h="1070">
                  <a:moveTo>
                    <a:pt x="296" y="0"/>
                  </a:moveTo>
                  <a:lnTo>
                    <a:pt x="300" y="0"/>
                  </a:lnTo>
                  <a:lnTo>
                    <a:pt x="315" y="1"/>
                  </a:lnTo>
                  <a:lnTo>
                    <a:pt x="329" y="8"/>
                  </a:lnTo>
                  <a:lnTo>
                    <a:pt x="339" y="17"/>
                  </a:lnTo>
                  <a:lnTo>
                    <a:pt x="346" y="28"/>
                  </a:lnTo>
                  <a:lnTo>
                    <a:pt x="348" y="44"/>
                  </a:lnTo>
                  <a:lnTo>
                    <a:pt x="347" y="50"/>
                  </a:lnTo>
                  <a:lnTo>
                    <a:pt x="344" y="62"/>
                  </a:lnTo>
                  <a:lnTo>
                    <a:pt x="341" y="77"/>
                  </a:lnTo>
                  <a:lnTo>
                    <a:pt x="336" y="94"/>
                  </a:lnTo>
                  <a:lnTo>
                    <a:pt x="332" y="113"/>
                  </a:lnTo>
                  <a:lnTo>
                    <a:pt x="327" y="131"/>
                  </a:lnTo>
                  <a:lnTo>
                    <a:pt x="323" y="148"/>
                  </a:lnTo>
                  <a:lnTo>
                    <a:pt x="323" y="152"/>
                  </a:lnTo>
                  <a:lnTo>
                    <a:pt x="254" y="425"/>
                  </a:lnTo>
                  <a:lnTo>
                    <a:pt x="239" y="492"/>
                  </a:lnTo>
                  <a:lnTo>
                    <a:pt x="234" y="527"/>
                  </a:lnTo>
                  <a:lnTo>
                    <a:pt x="231" y="563"/>
                  </a:lnTo>
                  <a:lnTo>
                    <a:pt x="232" y="594"/>
                  </a:lnTo>
                  <a:lnTo>
                    <a:pt x="239" y="621"/>
                  </a:lnTo>
                  <a:lnTo>
                    <a:pt x="248" y="646"/>
                  </a:lnTo>
                  <a:lnTo>
                    <a:pt x="262" y="666"/>
                  </a:lnTo>
                  <a:lnTo>
                    <a:pt x="278" y="682"/>
                  </a:lnTo>
                  <a:lnTo>
                    <a:pt x="300" y="694"/>
                  </a:lnTo>
                  <a:lnTo>
                    <a:pt x="324" y="701"/>
                  </a:lnTo>
                  <a:lnTo>
                    <a:pt x="352" y="704"/>
                  </a:lnTo>
                  <a:lnTo>
                    <a:pt x="384" y="701"/>
                  </a:lnTo>
                  <a:lnTo>
                    <a:pt x="412" y="692"/>
                  </a:lnTo>
                  <a:lnTo>
                    <a:pt x="439" y="681"/>
                  </a:lnTo>
                  <a:lnTo>
                    <a:pt x="464" y="665"/>
                  </a:lnTo>
                  <a:lnTo>
                    <a:pt x="486" y="647"/>
                  </a:lnTo>
                  <a:lnTo>
                    <a:pt x="505" y="629"/>
                  </a:lnTo>
                  <a:lnTo>
                    <a:pt x="521" y="610"/>
                  </a:lnTo>
                  <a:lnTo>
                    <a:pt x="534" y="592"/>
                  </a:lnTo>
                  <a:lnTo>
                    <a:pt x="546" y="575"/>
                  </a:lnTo>
                  <a:lnTo>
                    <a:pt x="553" y="562"/>
                  </a:lnTo>
                  <a:lnTo>
                    <a:pt x="558" y="553"/>
                  </a:lnTo>
                  <a:lnTo>
                    <a:pt x="562" y="538"/>
                  </a:lnTo>
                  <a:lnTo>
                    <a:pt x="567" y="522"/>
                  </a:lnTo>
                  <a:lnTo>
                    <a:pt x="579" y="476"/>
                  </a:lnTo>
                  <a:lnTo>
                    <a:pt x="586" y="447"/>
                  </a:lnTo>
                  <a:lnTo>
                    <a:pt x="594" y="415"/>
                  </a:lnTo>
                  <a:lnTo>
                    <a:pt x="603" y="382"/>
                  </a:lnTo>
                  <a:lnTo>
                    <a:pt x="679" y="77"/>
                  </a:lnTo>
                  <a:lnTo>
                    <a:pt x="686" y="57"/>
                  </a:lnTo>
                  <a:lnTo>
                    <a:pt x="696" y="42"/>
                  </a:lnTo>
                  <a:lnTo>
                    <a:pt x="706" y="32"/>
                  </a:lnTo>
                  <a:lnTo>
                    <a:pt x="717" y="26"/>
                  </a:lnTo>
                  <a:lnTo>
                    <a:pt x="728" y="22"/>
                  </a:lnTo>
                  <a:lnTo>
                    <a:pt x="736" y="20"/>
                  </a:lnTo>
                  <a:lnTo>
                    <a:pt x="743" y="20"/>
                  </a:lnTo>
                  <a:lnTo>
                    <a:pt x="757" y="22"/>
                  </a:lnTo>
                  <a:lnTo>
                    <a:pt x="768" y="28"/>
                  </a:lnTo>
                  <a:lnTo>
                    <a:pt x="780" y="37"/>
                  </a:lnTo>
                  <a:lnTo>
                    <a:pt x="786" y="49"/>
                  </a:lnTo>
                  <a:lnTo>
                    <a:pt x="789" y="64"/>
                  </a:lnTo>
                  <a:lnTo>
                    <a:pt x="787" y="72"/>
                  </a:lnTo>
                  <a:lnTo>
                    <a:pt x="785" y="84"/>
                  </a:lnTo>
                  <a:lnTo>
                    <a:pt x="782" y="99"/>
                  </a:lnTo>
                  <a:lnTo>
                    <a:pt x="778" y="117"/>
                  </a:lnTo>
                  <a:lnTo>
                    <a:pt x="773" y="137"/>
                  </a:lnTo>
                  <a:lnTo>
                    <a:pt x="770" y="156"/>
                  </a:lnTo>
                  <a:lnTo>
                    <a:pt x="766" y="174"/>
                  </a:lnTo>
                  <a:lnTo>
                    <a:pt x="762" y="188"/>
                  </a:lnTo>
                  <a:lnTo>
                    <a:pt x="757" y="207"/>
                  </a:lnTo>
                  <a:lnTo>
                    <a:pt x="750" y="228"/>
                  </a:lnTo>
                  <a:lnTo>
                    <a:pt x="745" y="249"/>
                  </a:lnTo>
                  <a:lnTo>
                    <a:pt x="742" y="268"/>
                  </a:lnTo>
                  <a:lnTo>
                    <a:pt x="738" y="284"/>
                  </a:lnTo>
                  <a:lnTo>
                    <a:pt x="692" y="460"/>
                  </a:lnTo>
                  <a:lnTo>
                    <a:pt x="686" y="490"/>
                  </a:lnTo>
                  <a:lnTo>
                    <a:pt x="678" y="521"/>
                  </a:lnTo>
                  <a:lnTo>
                    <a:pt x="670" y="553"/>
                  </a:lnTo>
                  <a:lnTo>
                    <a:pt x="665" y="581"/>
                  </a:lnTo>
                  <a:lnTo>
                    <a:pt x="660" y="608"/>
                  </a:lnTo>
                  <a:lnTo>
                    <a:pt x="659" y="629"/>
                  </a:lnTo>
                  <a:lnTo>
                    <a:pt x="659" y="642"/>
                  </a:lnTo>
                  <a:lnTo>
                    <a:pt x="664" y="670"/>
                  </a:lnTo>
                  <a:lnTo>
                    <a:pt x="670" y="683"/>
                  </a:lnTo>
                  <a:lnTo>
                    <a:pt x="679" y="694"/>
                  </a:lnTo>
                  <a:lnTo>
                    <a:pt x="691" y="700"/>
                  </a:lnTo>
                  <a:lnTo>
                    <a:pt x="707" y="703"/>
                  </a:lnTo>
                  <a:lnTo>
                    <a:pt x="728" y="699"/>
                  </a:lnTo>
                  <a:lnTo>
                    <a:pt x="745" y="690"/>
                  </a:lnTo>
                  <a:lnTo>
                    <a:pt x="762" y="673"/>
                  </a:lnTo>
                  <a:lnTo>
                    <a:pt x="776" y="652"/>
                  </a:lnTo>
                  <a:lnTo>
                    <a:pt x="789" y="628"/>
                  </a:lnTo>
                  <a:lnTo>
                    <a:pt x="800" y="599"/>
                  </a:lnTo>
                  <a:lnTo>
                    <a:pt x="812" y="567"/>
                  </a:lnTo>
                  <a:lnTo>
                    <a:pt x="822" y="535"/>
                  </a:lnTo>
                  <a:lnTo>
                    <a:pt x="831" y="500"/>
                  </a:lnTo>
                  <a:lnTo>
                    <a:pt x="834" y="486"/>
                  </a:lnTo>
                  <a:lnTo>
                    <a:pt x="837" y="477"/>
                  </a:lnTo>
                  <a:lnTo>
                    <a:pt x="843" y="473"/>
                  </a:lnTo>
                  <a:lnTo>
                    <a:pt x="854" y="472"/>
                  </a:lnTo>
                  <a:lnTo>
                    <a:pt x="860" y="472"/>
                  </a:lnTo>
                  <a:lnTo>
                    <a:pt x="865" y="474"/>
                  </a:lnTo>
                  <a:lnTo>
                    <a:pt x="868" y="477"/>
                  </a:lnTo>
                  <a:lnTo>
                    <a:pt x="869" y="480"/>
                  </a:lnTo>
                  <a:lnTo>
                    <a:pt x="871" y="482"/>
                  </a:lnTo>
                  <a:lnTo>
                    <a:pt x="871" y="487"/>
                  </a:lnTo>
                  <a:lnTo>
                    <a:pt x="870" y="491"/>
                  </a:lnTo>
                  <a:lnTo>
                    <a:pt x="869" y="501"/>
                  </a:lnTo>
                  <a:lnTo>
                    <a:pt x="865" y="517"/>
                  </a:lnTo>
                  <a:lnTo>
                    <a:pt x="860" y="536"/>
                  </a:lnTo>
                  <a:lnTo>
                    <a:pt x="855" y="558"/>
                  </a:lnTo>
                  <a:lnTo>
                    <a:pt x="848" y="581"/>
                  </a:lnTo>
                  <a:lnTo>
                    <a:pt x="841" y="605"/>
                  </a:lnTo>
                  <a:lnTo>
                    <a:pt x="832" y="628"/>
                  </a:lnTo>
                  <a:lnTo>
                    <a:pt x="823" y="648"/>
                  </a:lnTo>
                  <a:lnTo>
                    <a:pt x="809" y="673"/>
                  </a:lnTo>
                  <a:lnTo>
                    <a:pt x="794" y="694"/>
                  </a:lnTo>
                  <a:lnTo>
                    <a:pt x="775" y="712"/>
                  </a:lnTo>
                  <a:lnTo>
                    <a:pt x="754" y="726"/>
                  </a:lnTo>
                  <a:lnTo>
                    <a:pt x="731" y="735"/>
                  </a:lnTo>
                  <a:lnTo>
                    <a:pt x="705" y="737"/>
                  </a:lnTo>
                  <a:lnTo>
                    <a:pt x="675" y="735"/>
                  </a:lnTo>
                  <a:lnTo>
                    <a:pt x="647" y="727"/>
                  </a:lnTo>
                  <a:lnTo>
                    <a:pt x="622" y="714"/>
                  </a:lnTo>
                  <a:lnTo>
                    <a:pt x="600" y="696"/>
                  </a:lnTo>
                  <a:lnTo>
                    <a:pt x="582" y="676"/>
                  </a:lnTo>
                  <a:lnTo>
                    <a:pt x="568" y="650"/>
                  </a:lnTo>
                  <a:lnTo>
                    <a:pt x="561" y="620"/>
                  </a:lnTo>
                  <a:lnTo>
                    <a:pt x="547" y="636"/>
                  </a:lnTo>
                  <a:lnTo>
                    <a:pt x="512" y="670"/>
                  </a:lnTo>
                  <a:lnTo>
                    <a:pt x="492" y="687"/>
                  </a:lnTo>
                  <a:lnTo>
                    <a:pt x="469" y="703"/>
                  </a:lnTo>
                  <a:lnTo>
                    <a:pt x="442" y="717"/>
                  </a:lnTo>
                  <a:lnTo>
                    <a:pt x="414" y="727"/>
                  </a:lnTo>
                  <a:lnTo>
                    <a:pt x="381" y="735"/>
                  </a:lnTo>
                  <a:lnTo>
                    <a:pt x="346" y="737"/>
                  </a:lnTo>
                  <a:lnTo>
                    <a:pt x="327" y="736"/>
                  </a:lnTo>
                  <a:lnTo>
                    <a:pt x="302" y="734"/>
                  </a:lnTo>
                  <a:lnTo>
                    <a:pt x="274" y="728"/>
                  </a:lnTo>
                  <a:lnTo>
                    <a:pt x="246" y="718"/>
                  </a:lnTo>
                  <a:lnTo>
                    <a:pt x="217" y="705"/>
                  </a:lnTo>
                  <a:lnTo>
                    <a:pt x="189" y="686"/>
                  </a:lnTo>
                  <a:lnTo>
                    <a:pt x="174" y="750"/>
                  </a:lnTo>
                  <a:lnTo>
                    <a:pt x="160" y="807"/>
                  </a:lnTo>
                  <a:lnTo>
                    <a:pt x="148" y="856"/>
                  </a:lnTo>
                  <a:lnTo>
                    <a:pt x="138" y="899"/>
                  </a:lnTo>
                  <a:lnTo>
                    <a:pt x="129" y="935"/>
                  </a:lnTo>
                  <a:lnTo>
                    <a:pt x="122" y="964"/>
                  </a:lnTo>
                  <a:lnTo>
                    <a:pt x="117" y="988"/>
                  </a:lnTo>
                  <a:lnTo>
                    <a:pt x="112" y="1007"/>
                  </a:lnTo>
                  <a:lnTo>
                    <a:pt x="106" y="1021"/>
                  </a:lnTo>
                  <a:lnTo>
                    <a:pt x="104" y="1030"/>
                  </a:lnTo>
                  <a:lnTo>
                    <a:pt x="101" y="1037"/>
                  </a:lnTo>
                  <a:lnTo>
                    <a:pt x="98" y="1042"/>
                  </a:lnTo>
                  <a:lnTo>
                    <a:pt x="90" y="1051"/>
                  </a:lnTo>
                  <a:lnTo>
                    <a:pt x="78" y="1060"/>
                  </a:lnTo>
                  <a:lnTo>
                    <a:pt x="63" y="1067"/>
                  </a:lnTo>
                  <a:lnTo>
                    <a:pt x="45" y="1070"/>
                  </a:lnTo>
                  <a:lnTo>
                    <a:pt x="30" y="1067"/>
                  </a:lnTo>
                  <a:lnTo>
                    <a:pt x="17" y="1062"/>
                  </a:lnTo>
                  <a:lnTo>
                    <a:pt x="7" y="1053"/>
                  </a:lnTo>
                  <a:lnTo>
                    <a:pt x="2" y="1040"/>
                  </a:lnTo>
                  <a:lnTo>
                    <a:pt x="0" y="1026"/>
                  </a:lnTo>
                  <a:lnTo>
                    <a:pt x="0" y="1020"/>
                  </a:lnTo>
                  <a:lnTo>
                    <a:pt x="2" y="1013"/>
                  </a:lnTo>
                  <a:lnTo>
                    <a:pt x="5" y="1000"/>
                  </a:lnTo>
                  <a:lnTo>
                    <a:pt x="236" y="59"/>
                  </a:lnTo>
                  <a:lnTo>
                    <a:pt x="243" y="40"/>
                  </a:lnTo>
                  <a:lnTo>
                    <a:pt x="250" y="26"/>
                  </a:lnTo>
                  <a:lnTo>
                    <a:pt x="260" y="15"/>
                  </a:lnTo>
                  <a:lnTo>
                    <a:pt x="271" y="8"/>
                  </a:lnTo>
                  <a:lnTo>
                    <a:pt x="281" y="4"/>
                  </a:lnTo>
                  <a:lnTo>
                    <a:pt x="290" y="1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3157" y="2881"/>
              <a:ext cx="373" cy="1627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9" y="5"/>
                </a:cxn>
                <a:cxn ang="0">
                  <a:pos x="373" y="13"/>
                </a:cxn>
                <a:cxn ang="0">
                  <a:pos x="372" y="23"/>
                </a:cxn>
                <a:cxn ang="0">
                  <a:pos x="362" y="35"/>
                </a:cxn>
                <a:cxn ang="0">
                  <a:pos x="304" y="97"/>
                </a:cxn>
                <a:cxn ang="0">
                  <a:pos x="227" y="210"/>
                </a:cxn>
                <a:cxn ang="0">
                  <a:pos x="171" y="334"/>
                </a:cxn>
                <a:cxn ang="0">
                  <a:pos x="130" y="465"/>
                </a:cxn>
                <a:cxn ang="0">
                  <a:pos x="106" y="602"/>
                </a:cxn>
                <a:cxn ang="0">
                  <a:pos x="94" y="743"/>
                </a:cxn>
                <a:cxn ang="0">
                  <a:pos x="94" y="872"/>
                </a:cxn>
                <a:cxn ang="0">
                  <a:pos x="102" y="993"/>
                </a:cxn>
                <a:cxn ang="0">
                  <a:pos x="121" y="1117"/>
                </a:cxn>
                <a:cxn ang="0">
                  <a:pos x="153" y="1240"/>
                </a:cxn>
                <a:cxn ang="0">
                  <a:pos x="199" y="1360"/>
                </a:cxn>
                <a:cxn ang="0">
                  <a:pos x="262" y="1474"/>
                </a:cxn>
                <a:cxn ang="0">
                  <a:pos x="345" y="1576"/>
                </a:cxn>
                <a:cxn ang="0">
                  <a:pos x="369" y="1601"/>
                </a:cxn>
                <a:cxn ang="0">
                  <a:pos x="373" y="1609"/>
                </a:cxn>
                <a:cxn ang="0">
                  <a:pos x="370" y="1621"/>
                </a:cxn>
                <a:cxn ang="0">
                  <a:pos x="364" y="1626"/>
                </a:cxn>
                <a:cxn ang="0">
                  <a:pos x="355" y="1627"/>
                </a:cxn>
                <a:cxn ang="0">
                  <a:pos x="339" y="1618"/>
                </a:cxn>
                <a:cxn ang="0">
                  <a:pos x="306" y="1592"/>
                </a:cxn>
                <a:cxn ang="0">
                  <a:pos x="261" y="1550"/>
                </a:cxn>
                <a:cxn ang="0">
                  <a:pos x="210" y="1489"/>
                </a:cxn>
                <a:cxn ang="0">
                  <a:pos x="157" y="1413"/>
                </a:cxn>
                <a:cxn ang="0">
                  <a:pos x="106" y="1320"/>
                </a:cxn>
                <a:cxn ang="0">
                  <a:pos x="52" y="1182"/>
                </a:cxn>
                <a:cxn ang="0">
                  <a:pos x="20" y="1047"/>
                </a:cxn>
                <a:cxn ang="0">
                  <a:pos x="4" y="921"/>
                </a:cxn>
                <a:cxn ang="0">
                  <a:pos x="0" y="814"/>
                </a:cxn>
                <a:cxn ang="0">
                  <a:pos x="6" y="687"/>
                </a:cxn>
                <a:cxn ang="0">
                  <a:pos x="27" y="545"/>
                </a:cxn>
                <a:cxn ang="0">
                  <a:pos x="70" y="395"/>
                </a:cxn>
                <a:cxn ang="0">
                  <a:pos x="125" y="267"/>
                </a:cxn>
                <a:cxn ang="0">
                  <a:pos x="178" y="181"/>
                </a:cxn>
                <a:cxn ang="0">
                  <a:pos x="232" y="110"/>
                </a:cxn>
                <a:cxn ang="0">
                  <a:pos x="281" y="57"/>
                </a:cxn>
                <a:cxn ang="0">
                  <a:pos x="322" y="21"/>
                </a:cxn>
                <a:cxn ang="0">
                  <a:pos x="349" y="3"/>
                </a:cxn>
              </a:cxnLst>
              <a:rect l="0" t="0" r="r" b="b"/>
              <a:pathLst>
                <a:path w="373" h="1627">
                  <a:moveTo>
                    <a:pt x="355" y="0"/>
                  </a:moveTo>
                  <a:lnTo>
                    <a:pt x="359" y="0"/>
                  </a:lnTo>
                  <a:lnTo>
                    <a:pt x="367" y="3"/>
                  </a:lnTo>
                  <a:lnTo>
                    <a:pt x="369" y="5"/>
                  </a:lnTo>
                  <a:lnTo>
                    <a:pt x="372" y="9"/>
                  </a:lnTo>
                  <a:lnTo>
                    <a:pt x="373" y="13"/>
                  </a:lnTo>
                  <a:lnTo>
                    <a:pt x="373" y="21"/>
                  </a:lnTo>
                  <a:lnTo>
                    <a:pt x="372" y="23"/>
                  </a:lnTo>
                  <a:lnTo>
                    <a:pt x="368" y="27"/>
                  </a:lnTo>
                  <a:lnTo>
                    <a:pt x="362" y="35"/>
                  </a:lnTo>
                  <a:lnTo>
                    <a:pt x="350" y="44"/>
                  </a:lnTo>
                  <a:lnTo>
                    <a:pt x="304" y="97"/>
                  </a:lnTo>
                  <a:lnTo>
                    <a:pt x="264" y="152"/>
                  </a:lnTo>
                  <a:lnTo>
                    <a:pt x="227" y="210"/>
                  </a:lnTo>
                  <a:lnTo>
                    <a:pt x="196" y="272"/>
                  </a:lnTo>
                  <a:lnTo>
                    <a:pt x="171" y="334"/>
                  </a:lnTo>
                  <a:lnTo>
                    <a:pt x="148" y="400"/>
                  </a:lnTo>
                  <a:lnTo>
                    <a:pt x="130" y="465"/>
                  </a:lnTo>
                  <a:lnTo>
                    <a:pt x="116" y="534"/>
                  </a:lnTo>
                  <a:lnTo>
                    <a:pt x="106" y="602"/>
                  </a:lnTo>
                  <a:lnTo>
                    <a:pt x="98" y="672"/>
                  </a:lnTo>
                  <a:lnTo>
                    <a:pt x="94" y="743"/>
                  </a:lnTo>
                  <a:lnTo>
                    <a:pt x="93" y="814"/>
                  </a:lnTo>
                  <a:lnTo>
                    <a:pt x="94" y="872"/>
                  </a:lnTo>
                  <a:lnTo>
                    <a:pt x="97" y="931"/>
                  </a:lnTo>
                  <a:lnTo>
                    <a:pt x="102" y="993"/>
                  </a:lnTo>
                  <a:lnTo>
                    <a:pt x="110" y="1055"/>
                  </a:lnTo>
                  <a:lnTo>
                    <a:pt x="121" y="1117"/>
                  </a:lnTo>
                  <a:lnTo>
                    <a:pt x="135" y="1179"/>
                  </a:lnTo>
                  <a:lnTo>
                    <a:pt x="153" y="1240"/>
                  </a:lnTo>
                  <a:lnTo>
                    <a:pt x="173" y="1301"/>
                  </a:lnTo>
                  <a:lnTo>
                    <a:pt x="199" y="1360"/>
                  </a:lnTo>
                  <a:lnTo>
                    <a:pt x="228" y="1418"/>
                  </a:lnTo>
                  <a:lnTo>
                    <a:pt x="262" y="1474"/>
                  </a:lnTo>
                  <a:lnTo>
                    <a:pt x="300" y="1527"/>
                  </a:lnTo>
                  <a:lnTo>
                    <a:pt x="345" y="1576"/>
                  </a:lnTo>
                  <a:lnTo>
                    <a:pt x="364" y="1595"/>
                  </a:lnTo>
                  <a:lnTo>
                    <a:pt x="369" y="1601"/>
                  </a:lnTo>
                  <a:lnTo>
                    <a:pt x="372" y="1605"/>
                  </a:lnTo>
                  <a:lnTo>
                    <a:pt x="373" y="1609"/>
                  </a:lnTo>
                  <a:lnTo>
                    <a:pt x="373" y="1617"/>
                  </a:lnTo>
                  <a:lnTo>
                    <a:pt x="370" y="1621"/>
                  </a:lnTo>
                  <a:lnTo>
                    <a:pt x="368" y="1623"/>
                  </a:lnTo>
                  <a:lnTo>
                    <a:pt x="364" y="1626"/>
                  </a:lnTo>
                  <a:lnTo>
                    <a:pt x="360" y="1627"/>
                  </a:lnTo>
                  <a:lnTo>
                    <a:pt x="355" y="1627"/>
                  </a:lnTo>
                  <a:lnTo>
                    <a:pt x="349" y="1625"/>
                  </a:lnTo>
                  <a:lnTo>
                    <a:pt x="339" y="1618"/>
                  </a:lnTo>
                  <a:lnTo>
                    <a:pt x="323" y="1608"/>
                  </a:lnTo>
                  <a:lnTo>
                    <a:pt x="306" y="1592"/>
                  </a:lnTo>
                  <a:lnTo>
                    <a:pt x="284" y="1573"/>
                  </a:lnTo>
                  <a:lnTo>
                    <a:pt x="261" y="1550"/>
                  </a:lnTo>
                  <a:lnTo>
                    <a:pt x="236" y="1521"/>
                  </a:lnTo>
                  <a:lnTo>
                    <a:pt x="210" y="1489"/>
                  </a:lnTo>
                  <a:lnTo>
                    <a:pt x="183" y="1453"/>
                  </a:lnTo>
                  <a:lnTo>
                    <a:pt x="157" y="1413"/>
                  </a:lnTo>
                  <a:lnTo>
                    <a:pt x="130" y="1369"/>
                  </a:lnTo>
                  <a:lnTo>
                    <a:pt x="106" y="1320"/>
                  </a:lnTo>
                  <a:lnTo>
                    <a:pt x="76" y="1252"/>
                  </a:lnTo>
                  <a:lnTo>
                    <a:pt x="52" y="1182"/>
                  </a:lnTo>
                  <a:lnTo>
                    <a:pt x="33" y="1114"/>
                  </a:lnTo>
                  <a:lnTo>
                    <a:pt x="20" y="1047"/>
                  </a:lnTo>
                  <a:lnTo>
                    <a:pt x="10" y="983"/>
                  </a:lnTo>
                  <a:lnTo>
                    <a:pt x="4" y="921"/>
                  </a:lnTo>
                  <a:lnTo>
                    <a:pt x="1" y="865"/>
                  </a:lnTo>
                  <a:lnTo>
                    <a:pt x="0" y="814"/>
                  </a:lnTo>
                  <a:lnTo>
                    <a:pt x="1" y="753"/>
                  </a:lnTo>
                  <a:lnTo>
                    <a:pt x="6" y="687"/>
                  </a:lnTo>
                  <a:lnTo>
                    <a:pt x="14" y="618"/>
                  </a:lnTo>
                  <a:lnTo>
                    <a:pt x="27" y="545"/>
                  </a:lnTo>
                  <a:lnTo>
                    <a:pt x="46" y="471"/>
                  </a:lnTo>
                  <a:lnTo>
                    <a:pt x="70" y="395"/>
                  </a:lnTo>
                  <a:lnTo>
                    <a:pt x="101" y="317"/>
                  </a:lnTo>
                  <a:lnTo>
                    <a:pt x="125" y="267"/>
                  </a:lnTo>
                  <a:lnTo>
                    <a:pt x="152" y="222"/>
                  </a:lnTo>
                  <a:lnTo>
                    <a:pt x="178" y="181"/>
                  </a:lnTo>
                  <a:lnTo>
                    <a:pt x="206" y="143"/>
                  </a:lnTo>
                  <a:lnTo>
                    <a:pt x="232" y="110"/>
                  </a:lnTo>
                  <a:lnTo>
                    <a:pt x="258" y="81"/>
                  </a:lnTo>
                  <a:lnTo>
                    <a:pt x="281" y="57"/>
                  </a:lnTo>
                  <a:lnTo>
                    <a:pt x="303" y="36"/>
                  </a:lnTo>
                  <a:lnTo>
                    <a:pt x="322" y="21"/>
                  </a:lnTo>
                  <a:lnTo>
                    <a:pt x="337" y="9"/>
                  </a:lnTo>
                  <a:lnTo>
                    <a:pt x="349" y="3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3643" y="3384"/>
              <a:ext cx="848" cy="1069"/>
            </a:xfrm>
            <a:custGeom>
              <a:avLst/>
              <a:gdLst/>
              <a:ahLst/>
              <a:cxnLst>
                <a:cxn ang="0">
                  <a:pos x="383" y="11"/>
                </a:cxn>
                <a:cxn ang="0">
                  <a:pos x="461" y="63"/>
                </a:cxn>
                <a:cxn ang="0">
                  <a:pos x="514" y="147"/>
                </a:cxn>
                <a:cxn ang="0">
                  <a:pos x="565" y="291"/>
                </a:cxn>
                <a:cxn ang="0">
                  <a:pos x="591" y="425"/>
                </a:cxn>
                <a:cxn ang="0">
                  <a:pos x="595" y="512"/>
                </a:cxn>
                <a:cxn ang="0">
                  <a:pos x="749" y="146"/>
                </a:cxn>
                <a:cxn ang="0">
                  <a:pos x="817" y="19"/>
                </a:cxn>
                <a:cxn ang="0">
                  <a:pos x="835" y="19"/>
                </a:cxn>
                <a:cxn ang="0">
                  <a:pos x="848" y="33"/>
                </a:cxn>
                <a:cxn ang="0">
                  <a:pos x="836" y="60"/>
                </a:cxn>
                <a:cxn ang="0">
                  <a:pos x="797" y="139"/>
                </a:cxn>
                <a:cxn ang="0">
                  <a:pos x="727" y="293"/>
                </a:cxn>
                <a:cxn ang="0">
                  <a:pos x="656" y="465"/>
                </a:cxn>
                <a:cxn ang="0">
                  <a:pos x="598" y="627"/>
                </a:cxn>
                <a:cxn ang="0">
                  <a:pos x="582" y="715"/>
                </a:cxn>
                <a:cxn ang="0">
                  <a:pos x="563" y="820"/>
                </a:cxn>
                <a:cxn ang="0">
                  <a:pos x="525" y="972"/>
                </a:cxn>
                <a:cxn ang="0">
                  <a:pos x="500" y="1043"/>
                </a:cxn>
                <a:cxn ang="0">
                  <a:pos x="474" y="1069"/>
                </a:cxn>
                <a:cxn ang="0">
                  <a:pos x="455" y="1051"/>
                </a:cxn>
                <a:cxn ang="0">
                  <a:pos x="457" y="1002"/>
                </a:cxn>
                <a:cxn ang="0">
                  <a:pos x="478" y="910"/>
                </a:cxn>
                <a:cxn ang="0">
                  <a:pos x="506" y="797"/>
                </a:cxn>
                <a:cxn ang="0">
                  <a:pos x="536" y="690"/>
                </a:cxn>
                <a:cxn ang="0">
                  <a:pos x="549" y="643"/>
                </a:cxn>
                <a:cxn ang="0">
                  <a:pos x="556" y="567"/>
                </a:cxn>
                <a:cxn ang="0">
                  <a:pos x="554" y="454"/>
                </a:cxn>
                <a:cxn ang="0">
                  <a:pos x="542" y="365"/>
                </a:cxn>
                <a:cxn ang="0">
                  <a:pos x="516" y="275"/>
                </a:cxn>
                <a:cxn ang="0">
                  <a:pos x="470" y="196"/>
                </a:cxn>
                <a:cxn ang="0">
                  <a:pos x="397" y="139"/>
                </a:cxn>
                <a:cxn ang="0">
                  <a:pos x="294" y="117"/>
                </a:cxn>
                <a:cxn ang="0">
                  <a:pos x="247" y="121"/>
                </a:cxn>
                <a:cxn ang="0">
                  <a:pos x="184" y="140"/>
                </a:cxn>
                <a:cxn ang="0">
                  <a:pos x="115" y="187"/>
                </a:cxn>
                <a:cxn ang="0">
                  <a:pos x="55" y="269"/>
                </a:cxn>
                <a:cxn ang="0">
                  <a:pos x="33" y="314"/>
                </a:cxn>
                <a:cxn ang="0">
                  <a:pos x="7" y="311"/>
                </a:cxn>
                <a:cxn ang="0">
                  <a:pos x="2" y="284"/>
                </a:cxn>
                <a:cxn ang="0">
                  <a:pos x="24" y="223"/>
                </a:cxn>
                <a:cxn ang="0">
                  <a:pos x="72" y="143"/>
                </a:cxn>
                <a:cxn ang="0">
                  <a:pos x="144" y="66"/>
                </a:cxn>
                <a:cxn ang="0">
                  <a:pos x="240" y="11"/>
                </a:cxn>
              </a:cxnLst>
              <a:rect l="0" t="0" r="r" b="b"/>
              <a:pathLst>
                <a:path w="848" h="1069">
                  <a:moveTo>
                    <a:pt x="316" y="0"/>
                  </a:moveTo>
                  <a:lnTo>
                    <a:pt x="352" y="2"/>
                  </a:lnTo>
                  <a:lnTo>
                    <a:pt x="383" y="11"/>
                  </a:lnTo>
                  <a:lnTo>
                    <a:pt x="413" y="24"/>
                  </a:lnTo>
                  <a:lnTo>
                    <a:pt x="438" y="42"/>
                  </a:lnTo>
                  <a:lnTo>
                    <a:pt x="461" y="63"/>
                  </a:lnTo>
                  <a:lnTo>
                    <a:pt x="481" y="89"/>
                  </a:lnTo>
                  <a:lnTo>
                    <a:pt x="499" y="116"/>
                  </a:lnTo>
                  <a:lnTo>
                    <a:pt x="514" y="147"/>
                  </a:lnTo>
                  <a:lnTo>
                    <a:pt x="528" y="179"/>
                  </a:lnTo>
                  <a:lnTo>
                    <a:pt x="550" y="237"/>
                  </a:lnTo>
                  <a:lnTo>
                    <a:pt x="565" y="291"/>
                  </a:lnTo>
                  <a:lnTo>
                    <a:pt x="577" y="340"/>
                  </a:lnTo>
                  <a:lnTo>
                    <a:pt x="586" y="385"/>
                  </a:lnTo>
                  <a:lnTo>
                    <a:pt x="591" y="425"/>
                  </a:lnTo>
                  <a:lnTo>
                    <a:pt x="593" y="460"/>
                  </a:lnTo>
                  <a:lnTo>
                    <a:pt x="595" y="489"/>
                  </a:lnTo>
                  <a:lnTo>
                    <a:pt x="595" y="512"/>
                  </a:lnTo>
                  <a:lnTo>
                    <a:pt x="644" y="388"/>
                  </a:lnTo>
                  <a:lnTo>
                    <a:pt x="695" y="265"/>
                  </a:lnTo>
                  <a:lnTo>
                    <a:pt x="749" y="146"/>
                  </a:lnTo>
                  <a:lnTo>
                    <a:pt x="807" y="28"/>
                  </a:lnTo>
                  <a:lnTo>
                    <a:pt x="812" y="22"/>
                  </a:lnTo>
                  <a:lnTo>
                    <a:pt x="817" y="19"/>
                  </a:lnTo>
                  <a:lnTo>
                    <a:pt x="822" y="18"/>
                  </a:lnTo>
                  <a:lnTo>
                    <a:pt x="830" y="18"/>
                  </a:lnTo>
                  <a:lnTo>
                    <a:pt x="835" y="19"/>
                  </a:lnTo>
                  <a:lnTo>
                    <a:pt x="842" y="22"/>
                  </a:lnTo>
                  <a:lnTo>
                    <a:pt x="847" y="26"/>
                  </a:lnTo>
                  <a:lnTo>
                    <a:pt x="848" y="33"/>
                  </a:lnTo>
                  <a:lnTo>
                    <a:pt x="847" y="40"/>
                  </a:lnTo>
                  <a:lnTo>
                    <a:pt x="843" y="49"/>
                  </a:lnTo>
                  <a:lnTo>
                    <a:pt x="836" y="60"/>
                  </a:lnTo>
                  <a:lnTo>
                    <a:pt x="824" y="86"/>
                  </a:lnTo>
                  <a:lnTo>
                    <a:pt x="817" y="98"/>
                  </a:lnTo>
                  <a:lnTo>
                    <a:pt x="797" y="139"/>
                  </a:lnTo>
                  <a:lnTo>
                    <a:pt x="774" y="187"/>
                  </a:lnTo>
                  <a:lnTo>
                    <a:pt x="751" y="238"/>
                  </a:lnTo>
                  <a:lnTo>
                    <a:pt x="727" y="293"/>
                  </a:lnTo>
                  <a:lnTo>
                    <a:pt x="703" y="349"/>
                  </a:lnTo>
                  <a:lnTo>
                    <a:pt x="679" y="407"/>
                  </a:lnTo>
                  <a:lnTo>
                    <a:pt x="656" y="465"/>
                  </a:lnTo>
                  <a:lnTo>
                    <a:pt x="634" y="522"/>
                  </a:lnTo>
                  <a:lnTo>
                    <a:pt x="615" y="576"/>
                  </a:lnTo>
                  <a:lnTo>
                    <a:pt x="598" y="627"/>
                  </a:lnTo>
                  <a:lnTo>
                    <a:pt x="591" y="660"/>
                  </a:lnTo>
                  <a:lnTo>
                    <a:pt x="586" y="691"/>
                  </a:lnTo>
                  <a:lnTo>
                    <a:pt x="582" y="715"/>
                  </a:lnTo>
                  <a:lnTo>
                    <a:pt x="577" y="745"/>
                  </a:lnTo>
                  <a:lnTo>
                    <a:pt x="570" y="779"/>
                  </a:lnTo>
                  <a:lnTo>
                    <a:pt x="563" y="820"/>
                  </a:lnTo>
                  <a:lnTo>
                    <a:pt x="553" y="865"/>
                  </a:lnTo>
                  <a:lnTo>
                    <a:pt x="540" y="915"/>
                  </a:lnTo>
                  <a:lnTo>
                    <a:pt x="525" y="972"/>
                  </a:lnTo>
                  <a:lnTo>
                    <a:pt x="516" y="1000"/>
                  </a:lnTo>
                  <a:lnTo>
                    <a:pt x="508" y="1024"/>
                  </a:lnTo>
                  <a:lnTo>
                    <a:pt x="500" y="1043"/>
                  </a:lnTo>
                  <a:lnTo>
                    <a:pt x="492" y="1057"/>
                  </a:lnTo>
                  <a:lnTo>
                    <a:pt x="484" y="1066"/>
                  </a:lnTo>
                  <a:lnTo>
                    <a:pt x="474" y="1069"/>
                  </a:lnTo>
                  <a:lnTo>
                    <a:pt x="465" y="1066"/>
                  </a:lnTo>
                  <a:lnTo>
                    <a:pt x="458" y="1060"/>
                  </a:lnTo>
                  <a:lnTo>
                    <a:pt x="455" y="1051"/>
                  </a:lnTo>
                  <a:lnTo>
                    <a:pt x="453" y="1038"/>
                  </a:lnTo>
                  <a:lnTo>
                    <a:pt x="455" y="1024"/>
                  </a:lnTo>
                  <a:lnTo>
                    <a:pt x="457" y="1002"/>
                  </a:lnTo>
                  <a:lnTo>
                    <a:pt x="462" y="976"/>
                  </a:lnTo>
                  <a:lnTo>
                    <a:pt x="469" y="945"/>
                  </a:lnTo>
                  <a:lnTo>
                    <a:pt x="478" y="910"/>
                  </a:lnTo>
                  <a:lnTo>
                    <a:pt x="486" y="874"/>
                  </a:lnTo>
                  <a:lnTo>
                    <a:pt x="495" y="835"/>
                  </a:lnTo>
                  <a:lnTo>
                    <a:pt x="506" y="797"/>
                  </a:lnTo>
                  <a:lnTo>
                    <a:pt x="516" y="759"/>
                  </a:lnTo>
                  <a:lnTo>
                    <a:pt x="526" y="723"/>
                  </a:lnTo>
                  <a:lnTo>
                    <a:pt x="536" y="690"/>
                  </a:lnTo>
                  <a:lnTo>
                    <a:pt x="540" y="676"/>
                  </a:lnTo>
                  <a:lnTo>
                    <a:pt x="545" y="660"/>
                  </a:lnTo>
                  <a:lnTo>
                    <a:pt x="549" y="643"/>
                  </a:lnTo>
                  <a:lnTo>
                    <a:pt x="551" y="623"/>
                  </a:lnTo>
                  <a:lnTo>
                    <a:pt x="554" y="598"/>
                  </a:lnTo>
                  <a:lnTo>
                    <a:pt x="556" y="567"/>
                  </a:lnTo>
                  <a:lnTo>
                    <a:pt x="556" y="505"/>
                  </a:lnTo>
                  <a:lnTo>
                    <a:pt x="555" y="481"/>
                  </a:lnTo>
                  <a:lnTo>
                    <a:pt x="554" y="454"/>
                  </a:lnTo>
                  <a:lnTo>
                    <a:pt x="551" y="425"/>
                  </a:lnTo>
                  <a:lnTo>
                    <a:pt x="548" y="396"/>
                  </a:lnTo>
                  <a:lnTo>
                    <a:pt x="542" y="365"/>
                  </a:lnTo>
                  <a:lnTo>
                    <a:pt x="535" y="335"/>
                  </a:lnTo>
                  <a:lnTo>
                    <a:pt x="527" y="304"/>
                  </a:lnTo>
                  <a:lnTo>
                    <a:pt x="516" y="275"/>
                  </a:lnTo>
                  <a:lnTo>
                    <a:pt x="503" y="246"/>
                  </a:lnTo>
                  <a:lnTo>
                    <a:pt x="488" y="220"/>
                  </a:lnTo>
                  <a:lnTo>
                    <a:pt x="470" y="196"/>
                  </a:lnTo>
                  <a:lnTo>
                    <a:pt x="448" y="174"/>
                  </a:lnTo>
                  <a:lnTo>
                    <a:pt x="425" y="155"/>
                  </a:lnTo>
                  <a:lnTo>
                    <a:pt x="397" y="139"/>
                  </a:lnTo>
                  <a:lnTo>
                    <a:pt x="367" y="128"/>
                  </a:lnTo>
                  <a:lnTo>
                    <a:pt x="332" y="120"/>
                  </a:lnTo>
                  <a:lnTo>
                    <a:pt x="294" y="117"/>
                  </a:lnTo>
                  <a:lnTo>
                    <a:pt x="278" y="117"/>
                  </a:lnTo>
                  <a:lnTo>
                    <a:pt x="264" y="118"/>
                  </a:lnTo>
                  <a:lnTo>
                    <a:pt x="247" y="121"/>
                  </a:lnTo>
                  <a:lnTo>
                    <a:pt x="228" y="126"/>
                  </a:lnTo>
                  <a:lnTo>
                    <a:pt x="206" y="133"/>
                  </a:lnTo>
                  <a:lnTo>
                    <a:pt x="184" y="140"/>
                  </a:lnTo>
                  <a:lnTo>
                    <a:pt x="161" y="152"/>
                  </a:lnTo>
                  <a:lnTo>
                    <a:pt x="138" y="167"/>
                  </a:lnTo>
                  <a:lnTo>
                    <a:pt x="115" y="187"/>
                  </a:lnTo>
                  <a:lnTo>
                    <a:pt x="93" y="209"/>
                  </a:lnTo>
                  <a:lnTo>
                    <a:pt x="73" y="237"/>
                  </a:lnTo>
                  <a:lnTo>
                    <a:pt x="55" y="269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33" y="314"/>
                  </a:lnTo>
                  <a:lnTo>
                    <a:pt x="23" y="314"/>
                  </a:lnTo>
                  <a:lnTo>
                    <a:pt x="14" y="313"/>
                  </a:lnTo>
                  <a:lnTo>
                    <a:pt x="7" y="311"/>
                  </a:lnTo>
                  <a:lnTo>
                    <a:pt x="2" y="305"/>
                  </a:lnTo>
                  <a:lnTo>
                    <a:pt x="0" y="296"/>
                  </a:lnTo>
                  <a:lnTo>
                    <a:pt x="2" y="284"/>
                  </a:lnTo>
                  <a:lnTo>
                    <a:pt x="7" y="267"/>
                  </a:lnTo>
                  <a:lnTo>
                    <a:pt x="14" y="246"/>
                  </a:lnTo>
                  <a:lnTo>
                    <a:pt x="24" y="223"/>
                  </a:lnTo>
                  <a:lnTo>
                    <a:pt x="37" y="197"/>
                  </a:lnTo>
                  <a:lnTo>
                    <a:pt x="54" y="171"/>
                  </a:lnTo>
                  <a:lnTo>
                    <a:pt x="72" y="143"/>
                  </a:lnTo>
                  <a:lnTo>
                    <a:pt x="93" y="116"/>
                  </a:lnTo>
                  <a:lnTo>
                    <a:pt x="117" y="90"/>
                  </a:lnTo>
                  <a:lnTo>
                    <a:pt x="144" y="66"/>
                  </a:lnTo>
                  <a:lnTo>
                    <a:pt x="173" y="44"/>
                  </a:lnTo>
                  <a:lnTo>
                    <a:pt x="205" y="26"/>
                  </a:lnTo>
                  <a:lnTo>
                    <a:pt x="240" y="11"/>
                  </a:lnTo>
                  <a:lnTo>
                    <a:pt x="276" y="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70" name="Freeform 50"/>
            <p:cNvSpPr>
              <a:spLocks noEditPoints="1"/>
            </p:cNvSpPr>
            <p:nvPr/>
          </p:nvSpPr>
          <p:spPr bwMode="auto">
            <a:xfrm>
              <a:off x="4505" y="3575"/>
              <a:ext cx="345" cy="772"/>
            </a:xfrm>
            <a:custGeom>
              <a:avLst/>
              <a:gdLst/>
              <a:ahLst/>
              <a:cxnLst>
                <a:cxn ang="0">
                  <a:pos x="195" y="260"/>
                </a:cxn>
                <a:cxn ang="0">
                  <a:pos x="242" y="285"/>
                </a:cxn>
                <a:cxn ang="0">
                  <a:pos x="268" y="327"/>
                </a:cxn>
                <a:cxn ang="0">
                  <a:pos x="271" y="365"/>
                </a:cxn>
                <a:cxn ang="0">
                  <a:pos x="267" y="389"/>
                </a:cxn>
                <a:cxn ang="0">
                  <a:pos x="260" y="411"/>
                </a:cxn>
                <a:cxn ang="0">
                  <a:pos x="246" y="447"/>
                </a:cxn>
                <a:cxn ang="0">
                  <a:pos x="221" y="508"/>
                </a:cxn>
                <a:cxn ang="0">
                  <a:pos x="211" y="535"/>
                </a:cxn>
                <a:cxn ang="0">
                  <a:pos x="164" y="651"/>
                </a:cxn>
                <a:cxn ang="0">
                  <a:pos x="155" y="700"/>
                </a:cxn>
                <a:cxn ang="0">
                  <a:pos x="159" y="726"/>
                </a:cxn>
                <a:cxn ang="0">
                  <a:pos x="172" y="740"/>
                </a:cxn>
                <a:cxn ang="0">
                  <a:pos x="204" y="739"/>
                </a:cxn>
                <a:cxn ang="0">
                  <a:pos x="242" y="714"/>
                </a:cxn>
                <a:cxn ang="0">
                  <a:pos x="277" y="669"/>
                </a:cxn>
                <a:cxn ang="0">
                  <a:pos x="304" y="601"/>
                </a:cxn>
                <a:cxn ang="0">
                  <a:pos x="317" y="584"/>
                </a:cxn>
                <a:cxn ang="0">
                  <a:pos x="333" y="583"/>
                </a:cxn>
                <a:cxn ang="0">
                  <a:pos x="341" y="588"/>
                </a:cxn>
                <a:cxn ang="0">
                  <a:pos x="345" y="593"/>
                </a:cxn>
                <a:cxn ang="0">
                  <a:pos x="344" y="604"/>
                </a:cxn>
                <a:cxn ang="0">
                  <a:pos x="335" y="631"/>
                </a:cxn>
                <a:cxn ang="0">
                  <a:pos x="318" y="670"/>
                </a:cxn>
                <a:cxn ang="0">
                  <a:pos x="290" y="711"/>
                </a:cxn>
                <a:cxn ang="0">
                  <a:pos x="254" y="748"/>
                </a:cxn>
                <a:cxn ang="0">
                  <a:pos x="207" y="769"/>
                </a:cxn>
                <a:cxn ang="0">
                  <a:pos x="151" y="768"/>
                </a:cxn>
                <a:cxn ang="0">
                  <a:pos x="103" y="744"/>
                </a:cxn>
                <a:cxn ang="0">
                  <a:pos x="76" y="701"/>
                </a:cxn>
                <a:cxn ang="0">
                  <a:pos x="74" y="659"/>
                </a:cxn>
                <a:cxn ang="0">
                  <a:pos x="83" y="626"/>
                </a:cxn>
                <a:cxn ang="0">
                  <a:pos x="154" y="443"/>
                </a:cxn>
                <a:cxn ang="0">
                  <a:pos x="174" y="394"/>
                </a:cxn>
                <a:cxn ang="0">
                  <a:pos x="186" y="362"/>
                </a:cxn>
                <a:cxn ang="0">
                  <a:pos x="190" y="339"/>
                </a:cxn>
                <a:cxn ang="0">
                  <a:pos x="188" y="312"/>
                </a:cxn>
                <a:cxn ang="0">
                  <a:pos x="179" y="292"/>
                </a:cxn>
                <a:cxn ang="0">
                  <a:pos x="162" y="287"/>
                </a:cxn>
                <a:cxn ang="0">
                  <a:pos x="123" y="298"/>
                </a:cxn>
                <a:cxn ang="0">
                  <a:pos x="88" y="331"/>
                </a:cxn>
                <a:cxn ang="0">
                  <a:pos x="55" y="389"/>
                </a:cxn>
                <a:cxn ang="0">
                  <a:pos x="38" y="436"/>
                </a:cxn>
                <a:cxn ang="0">
                  <a:pos x="29" y="445"/>
                </a:cxn>
                <a:cxn ang="0">
                  <a:pos x="16" y="446"/>
                </a:cxn>
                <a:cxn ang="0">
                  <a:pos x="5" y="442"/>
                </a:cxn>
                <a:cxn ang="0">
                  <a:pos x="0" y="430"/>
                </a:cxn>
                <a:cxn ang="0">
                  <a:pos x="10" y="396"/>
                </a:cxn>
                <a:cxn ang="0">
                  <a:pos x="28" y="357"/>
                </a:cxn>
                <a:cxn ang="0">
                  <a:pos x="56" y="317"/>
                </a:cxn>
                <a:cxn ang="0">
                  <a:pos x="93" y="281"/>
                </a:cxn>
                <a:cxn ang="0">
                  <a:pos x="140" y="259"/>
                </a:cxn>
                <a:cxn ang="0">
                  <a:pos x="270" y="0"/>
                </a:cxn>
                <a:cxn ang="0">
                  <a:pos x="296" y="7"/>
                </a:cxn>
                <a:cxn ang="0">
                  <a:pos x="310" y="24"/>
                </a:cxn>
                <a:cxn ang="0">
                  <a:pos x="316" y="44"/>
                </a:cxn>
                <a:cxn ang="0">
                  <a:pos x="303" y="80"/>
                </a:cxn>
                <a:cxn ang="0">
                  <a:pos x="271" y="104"/>
                </a:cxn>
                <a:cxn ang="0">
                  <a:pos x="235" y="105"/>
                </a:cxn>
                <a:cxn ang="0">
                  <a:pos x="214" y="87"/>
                </a:cxn>
                <a:cxn ang="0">
                  <a:pos x="206" y="62"/>
                </a:cxn>
                <a:cxn ang="0">
                  <a:pos x="220" y="25"/>
                </a:cxn>
                <a:cxn ang="0">
                  <a:pos x="252" y="2"/>
                </a:cxn>
              </a:cxnLst>
              <a:rect l="0" t="0" r="r" b="b"/>
              <a:pathLst>
                <a:path w="345" h="772">
                  <a:moveTo>
                    <a:pt x="167" y="256"/>
                  </a:moveTo>
                  <a:lnTo>
                    <a:pt x="195" y="260"/>
                  </a:lnTo>
                  <a:lnTo>
                    <a:pt x="220" y="269"/>
                  </a:lnTo>
                  <a:lnTo>
                    <a:pt x="242" y="285"/>
                  </a:lnTo>
                  <a:lnTo>
                    <a:pt x="258" y="304"/>
                  </a:lnTo>
                  <a:lnTo>
                    <a:pt x="268" y="327"/>
                  </a:lnTo>
                  <a:lnTo>
                    <a:pt x="272" y="353"/>
                  </a:lnTo>
                  <a:lnTo>
                    <a:pt x="271" y="365"/>
                  </a:lnTo>
                  <a:lnTo>
                    <a:pt x="270" y="377"/>
                  </a:lnTo>
                  <a:lnTo>
                    <a:pt x="267" y="389"/>
                  </a:lnTo>
                  <a:lnTo>
                    <a:pt x="265" y="397"/>
                  </a:lnTo>
                  <a:lnTo>
                    <a:pt x="260" y="411"/>
                  </a:lnTo>
                  <a:lnTo>
                    <a:pt x="253" y="428"/>
                  </a:lnTo>
                  <a:lnTo>
                    <a:pt x="246" y="447"/>
                  </a:lnTo>
                  <a:lnTo>
                    <a:pt x="237" y="469"/>
                  </a:lnTo>
                  <a:lnTo>
                    <a:pt x="221" y="508"/>
                  </a:lnTo>
                  <a:lnTo>
                    <a:pt x="215" y="523"/>
                  </a:lnTo>
                  <a:lnTo>
                    <a:pt x="211" y="535"/>
                  </a:lnTo>
                  <a:lnTo>
                    <a:pt x="173" y="626"/>
                  </a:lnTo>
                  <a:lnTo>
                    <a:pt x="164" y="651"/>
                  </a:lnTo>
                  <a:lnTo>
                    <a:pt x="158" y="675"/>
                  </a:lnTo>
                  <a:lnTo>
                    <a:pt x="155" y="700"/>
                  </a:lnTo>
                  <a:lnTo>
                    <a:pt x="156" y="714"/>
                  </a:lnTo>
                  <a:lnTo>
                    <a:pt x="159" y="726"/>
                  </a:lnTo>
                  <a:lnTo>
                    <a:pt x="163" y="733"/>
                  </a:lnTo>
                  <a:lnTo>
                    <a:pt x="172" y="740"/>
                  </a:lnTo>
                  <a:lnTo>
                    <a:pt x="183" y="741"/>
                  </a:lnTo>
                  <a:lnTo>
                    <a:pt x="204" y="739"/>
                  </a:lnTo>
                  <a:lnTo>
                    <a:pt x="223" y="729"/>
                  </a:lnTo>
                  <a:lnTo>
                    <a:pt x="242" y="714"/>
                  </a:lnTo>
                  <a:lnTo>
                    <a:pt x="261" y="695"/>
                  </a:lnTo>
                  <a:lnTo>
                    <a:pt x="277" y="669"/>
                  </a:lnTo>
                  <a:lnTo>
                    <a:pt x="291" y="637"/>
                  </a:lnTo>
                  <a:lnTo>
                    <a:pt x="304" y="601"/>
                  </a:lnTo>
                  <a:lnTo>
                    <a:pt x="310" y="588"/>
                  </a:lnTo>
                  <a:lnTo>
                    <a:pt x="317" y="584"/>
                  </a:lnTo>
                  <a:lnTo>
                    <a:pt x="327" y="583"/>
                  </a:lnTo>
                  <a:lnTo>
                    <a:pt x="333" y="583"/>
                  </a:lnTo>
                  <a:lnTo>
                    <a:pt x="338" y="585"/>
                  </a:lnTo>
                  <a:lnTo>
                    <a:pt x="341" y="588"/>
                  </a:lnTo>
                  <a:lnTo>
                    <a:pt x="342" y="590"/>
                  </a:lnTo>
                  <a:lnTo>
                    <a:pt x="345" y="593"/>
                  </a:lnTo>
                  <a:lnTo>
                    <a:pt x="345" y="598"/>
                  </a:lnTo>
                  <a:lnTo>
                    <a:pt x="344" y="604"/>
                  </a:lnTo>
                  <a:lnTo>
                    <a:pt x="341" y="616"/>
                  </a:lnTo>
                  <a:lnTo>
                    <a:pt x="335" y="631"/>
                  </a:lnTo>
                  <a:lnTo>
                    <a:pt x="327" y="650"/>
                  </a:lnTo>
                  <a:lnTo>
                    <a:pt x="318" y="670"/>
                  </a:lnTo>
                  <a:lnTo>
                    <a:pt x="305" y="691"/>
                  </a:lnTo>
                  <a:lnTo>
                    <a:pt x="290" y="711"/>
                  </a:lnTo>
                  <a:lnTo>
                    <a:pt x="274" y="731"/>
                  </a:lnTo>
                  <a:lnTo>
                    <a:pt x="254" y="748"/>
                  </a:lnTo>
                  <a:lnTo>
                    <a:pt x="232" y="760"/>
                  </a:lnTo>
                  <a:lnTo>
                    <a:pt x="207" y="769"/>
                  </a:lnTo>
                  <a:lnTo>
                    <a:pt x="181" y="772"/>
                  </a:lnTo>
                  <a:lnTo>
                    <a:pt x="151" y="768"/>
                  </a:lnTo>
                  <a:lnTo>
                    <a:pt x="125" y="759"/>
                  </a:lnTo>
                  <a:lnTo>
                    <a:pt x="103" y="744"/>
                  </a:lnTo>
                  <a:lnTo>
                    <a:pt x="86" y="724"/>
                  </a:lnTo>
                  <a:lnTo>
                    <a:pt x="76" y="701"/>
                  </a:lnTo>
                  <a:lnTo>
                    <a:pt x="72" y="675"/>
                  </a:lnTo>
                  <a:lnTo>
                    <a:pt x="74" y="659"/>
                  </a:lnTo>
                  <a:lnTo>
                    <a:pt x="78" y="642"/>
                  </a:lnTo>
                  <a:lnTo>
                    <a:pt x="83" y="626"/>
                  </a:lnTo>
                  <a:lnTo>
                    <a:pt x="83" y="628"/>
                  </a:lnTo>
                  <a:lnTo>
                    <a:pt x="154" y="443"/>
                  </a:lnTo>
                  <a:lnTo>
                    <a:pt x="165" y="416"/>
                  </a:lnTo>
                  <a:lnTo>
                    <a:pt x="174" y="394"/>
                  </a:lnTo>
                  <a:lnTo>
                    <a:pt x="181" y="376"/>
                  </a:lnTo>
                  <a:lnTo>
                    <a:pt x="186" y="362"/>
                  </a:lnTo>
                  <a:lnTo>
                    <a:pt x="188" y="350"/>
                  </a:lnTo>
                  <a:lnTo>
                    <a:pt x="190" y="339"/>
                  </a:lnTo>
                  <a:lnTo>
                    <a:pt x="190" y="328"/>
                  </a:lnTo>
                  <a:lnTo>
                    <a:pt x="188" y="312"/>
                  </a:lnTo>
                  <a:lnTo>
                    <a:pt x="184" y="300"/>
                  </a:lnTo>
                  <a:lnTo>
                    <a:pt x="179" y="292"/>
                  </a:lnTo>
                  <a:lnTo>
                    <a:pt x="172" y="289"/>
                  </a:lnTo>
                  <a:lnTo>
                    <a:pt x="162" y="287"/>
                  </a:lnTo>
                  <a:lnTo>
                    <a:pt x="142" y="290"/>
                  </a:lnTo>
                  <a:lnTo>
                    <a:pt x="123" y="298"/>
                  </a:lnTo>
                  <a:lnTo>
                    <a:pt x="106" y="312"/>
                  </a:lnTo>
                  <a:lnTo>
                    <a:pt x="88" y="331"/>
                  </a:lnTo>
                  <a:lnTo>
                    <a:pt x="70" y="357"/>
                  </a:lnTo>
                  <a:lnTo>
                    <a:pt x="55" y="389"/>
                  </a:lnTo>
                  <a:lnTo>
                    <a:pt x="41" y="428"/>
                  </a:lnTo>
                  <a:lnTo>
                    <a:pt x="38" y="436"/>
                  </a:lnTo>
                  <a:lnTo>
                    <a:pt x="36" y="442"/>
                  </a:lnTo>
                  <a:lnTo>
                    <a:pt x="29" y="445"/>
                  </a:lnTo>
                  <a:lnTo>
                    <a:pt x="20" y="446"/>
                  </a:lnTo>
                  <a:lnTo>
                    <a:pt x="16" y="446"/>
                  </a:lnTo>
                  <a:lnTo>
                    <a:pt x="11" y="445"/>
                  </a:lnTo>
                  <a:lnTo>
                    <a:pt x="5" y="442"/>
                  </a:lnTo>
                  <a:lnTo>
                    <a:pt x="1" y="438"/>
                  </a:lnTo>
                  <a:lnTo>
                    <a:pt x="0" y="430"/>
                  </a:lnTo>
                  <a:lnTo>
                    <a:pt x="1" y="423"/>
                  </a:lnTo>
                  <a:lnTo>
                    <a:pt x="10" y="396"/>
                  </a:lnTo>
                  <a:lnTo>
                    <a:pt x="18" y="377"/>
                  </a:lnTo>
                  <a:lnTo>
                    <a:pt x="28" y="357"/>
                  </a:lnTo>
                  <a:lnTo>
                    <a:pt x="41" y="336"/>
                  </a:lnTo>
                  <a:lnTo>
                    <a:pt x="56" y="317"/>
                  </a:lnTo>
                  <a:lnTo>
                    <a:pt x="72" y="298"/>
                  </a:lnTo>
                  <a:lnTo>
                    <a:pt x="93" y="281"/>
                  </a:lnTo>
                  <a:lnTo>
                    <a:pt x="114" y="268"/>
                  </a:lnTo>
                  <a:lnTo>
                    <a:pt x="140" y="259"/>
                  </a:lnTo>
                  <a:lnTo>
                    <a:pt x="167" y="256"/>
                  </a:lnTo>
                  <a:close/>
                  <a:moveTo>
                    <a:pt x="270" y="0"/>
                  </a:moveTo>
                  <a:lnTo>
                    <a:pt x="285" y="2"/>
                  </a:lnTo>
                  <a:lnTo>
                    <a:pt x="296" y="7"/>
                  </a:lnTo>
                  <a:lnTo>
                    <a:pt x="305" y="15"/>
                  </a:lnTo>
                  <a:lnTo>
                    <a:pt x="310" y="24"/>
                  </a:lnTo>
                  <a:lnTo>
                    <a:pt x="314" y="35"/>
                  </a:lnTo>
                  <a:lnTo>
                    <a:pt x="316" y="44"/>
                  </a:lnTo>
                  <a:lnTo>
                    <a:pt x="312" y="62"/>
                  </a:lnTo>
                  <a:lnTo>
                    <a:pt x="303" y="80"/>
                  </a:lnTo>
                  <a:lnTo>
                    <a:pt x="289" y="94"/>
                  </a:lnTo>
                  <a:lnTo>
                    <a:pt x="271" y="104"/>
                  </a:lnTo>
                  <a:lnTo>
                    <a:pt x="252" y="108"/>
                  </a:lnTo>
                  <a:lnTo>
                    <a:pt x="235" y="105"/>
                  </a:lnTo>
                  <a:lnTo>
                    <a:pt x="223" y="98"/>
                  </a:lnTo>
                  <a:lnTo>
                    <a:pt x="214" y="87"/>
                  </a:lnTo>
                  <a:lnTo>
                    <a:pt x="207" y="74"/>
                  </a:lnTo>
                  <a:lnTo>
                    <a:pt x="206" y="62"/>
                  </a:lnTo>
                  <a:lnTo>
                    <a:pt x="210" y="42"/>
                  </a:lnTo>
                  <a:lnTo>
                    <a:pt x="220" y="25"/>
                  </a:lnTo>
                  <a:lnTo>
                    <a:pt x="234" y="11"/>
                  </a:lnTo>
                  <a:lnTo>
                    <a:pt x="252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4896" y="3575"/>
              <a:ext cx="501" cy="996"/>
            </a:xfrm>
            <a:custGeom>
              <a:avLst/>
              <a:gdLst/>
              <a:ahLst/>
              <a:cxnLst>
                <a:cxn ang="0">
                  <a:pos x="362" y="258"/>
                </a:cxn>
                <a:cxn ang="0">
                  <a:pos x="411" y="277"/>
                </a:cxn>
                <a:cxn ang="0">
                  <a:pos x="443" y="313"/>
                </a:cxn>
                <a:cxn ang="0">
                  <a:pos x="455" y="362"/>
                </a:cxn>
                <a:cxn ang="0">
                  <a:pos x="453" y="390"/>
                </a:cxn>
                <a:cxn ang="0">
                  <a:pos x="347" y="815"/>
                </a:cxn>
                <a:cxn ang="0">
                  <a:pos x="319" y="882"/>
                </a:cxn>
                <a:cxn ang="0">
                  <a:pos x="278" y="932"/>
                </a:cxn>
                <a:cxn ang="0">
                  <a:pos x="230" y="965"/>
                </a:cxn>
                <a:cxn ang="0">
                  <a:pos x="180" y="986"/>
                </a:cxn>
                <a:cxn ang="0">
                  <a:pos x="133" y="995"/>
                </a:cxn>
                <a:cxn ang="0">
                  <a:pos x="85" y="995"/>
                </a:cxn>
                <a:cxn ang="0">
                  <a:pos x="40" y="982"/>
                </a:cxn>
                <a:cxn ang="0">
                  <a:pos x="10" y="958"/>
                </a:cxn>
                <a:cxn ang="0">
                  <a:pos x="0" y="923"/>
                </a:cxn>
                <a:cxn ang="0">
                  <a:pos x="12" y="884"/>
                </a:cxn>
                <a:cxn ang="0">
                  <a:pos x="45" y="860"/>
                </a:cxn>
                <a:cxn ang="0">
                  <a:pos x="79" y="857"/>
                </a:cxn>
                <a:cxn ang="0">
                  <a:pos x="100" y="873"/>
                </a:cxn>
                <a:cxn ang="0">
                  <a:pos x="109" y="900"/>
                </a:cxn>
                <a:cxn ang="0">
                  <a:pos x="104" y="923"/>
                </a:cxn>
                <a:cxn ang="0">
                  <a:pos x="86" y="947"/>
                </a:cxn>
                <a:cxn ang="0">
                  <a:pos x="90" y="963"/>
                </a:cxn>
                <a:cxn ang="0">
                  <a:pos x="141" y="960"/>
                </a:cxn>
                <a:cxn ang="0">
                  <a:pos x="193" y="932"/>
                </a:cxn>
                <a:cxn ang="0">
                  <a:pos x="234" y="882"/>
                </a:cxn>
                <a:cxn ang="0">
                  <a:pos x="258" y="818"/>
                </a:cxn>
                <a:cxn ang="0">
                  <a:pos x="367" y="379"/>
                </a:cxn>
                <a:cxn ang="0">
                  <a:pos x="369" y="356"/>
                </a:cxn>
                <a:cxn ang="0">
                  <a:pos x="369" y="323"/>
                </a:cxn>
                <a:cxn ang="0">
                  <a:pos x="357" y="295"/>
                </a:cxn>
                <a:cxn ang="0">
                  <a:pos x="332" y="286"/>
                </a:cxn>
                <a:cxn ang="0">
                  <a:pos x="276" y="301"/>
                </a:cxn>
                <a:cxn ang="0">
                  <a:pos x="229" y="341"/>
                </a:cxn>
                <a:cxn ang="0">
                  <a:pos x="192" y="396"/>
                </a:cxn>
                <a:cxn ang="0">
                  <a:pos x="169" y="441"/>
                </a:cxn>
                <a:cxn ang="0">
                  <a:pos x="155" y="445"/>
                </a:cxn>
                <a:cxn ang="0">
                  <a:pos x="146" y="443"/>
                </a:cxn>
                <a:cxn ang="0">
                  <a:pos x="136" y="437"/>
                </a:cxn>
                <a:cxn ang="0">
                  <a:pos x="136" y="423"/>
                </a:cxn>
                <a:cxn ang="0">
                  <a:pos x="149" y="396"/>
                </a:cxn>
                <a:cxn ang="0">
                  <a:pos x="171" y="357"/>
                </a:cxn>
                <a:cxn ang="0">
                  <a:pos x="206" y="316"/>
                </a:cxn>
                <a:cxn ang="0">
                  <a:pos x="250" y="279"/>
                </a:cxn>
                <a:cxn ang="0">
                  <a:pos x="304" y="258"/>
                </a:cxn>
                <a:cxn ang="0">
                  <a:pos x="455" y="0"/>
                </a:cxn>
                <a:cxn ang="0">
                  <a:pos x="485" y="9"/>
                </a:cxn>
                <a:cxn ang="0">
                  <a:pos x="500" y="31"/>
                </a:cxn>
                <a:cxn ang="0">
                  <a:pos x="500" y="44"/>
                </a:cxn>
                <a:cxn ang="0">
                  <a:pos x="487" y="81"/>
                </a:cxn>
                <a:cxn ang="0">
                  <a:pos x="455" y="104"/>
                </a:cxn>
                <a:cxn ang="0">
                  <a:pos x="422" y="105"/>
                </a:cxn>
                <a:cxn ang="0">
                  <a:pos x="402" y="93"/>
                </a:cxn>
                <a:cxn ang="0">
                  <a:pos x="393" y="72"/>
                </a:cxn>
                <a:cxn ang="0">
                  <a:pos x="395" y="44"/>
                </a:cxn>
                <a:cxn ang="0">
                  <a:pos x="418" y="13"/>
                </a:cxn>
                <a:cxn ang="0">
                  <a:pos x="455" y="0"/>
                </a:cxn>
              </a:cxnLst>
              <a:rect l="0" t="0" r="r" b="b"/>
              <a:pathLst>
                <a:path w="501" h="996">
                  <a:moveTo>
                    <a:pt x="334" y="255"/>
                  </a:moveTo>
                  <a:lnTo>
                    <a:pt x="362" y="258"/>
                  </a:lnTo>
                  <a:lnTo>
                    <a:pt x="388" y="265"/>
                  </a:lnTo>
                  <a:lnTo>
                    <a:pt x="411" y="277"/>
                  </a:lnTo>
                  <a:lnTo>
                    <a:pt x="429" y="292"/>
                  </a:lnTo>
                  <a:lnTo>
                    <a:pt x="443" y="313"/>
                  </a:lnTo>
                  <a:lnTo>
                    <a:pt x="453" y="336"/>
                  </a:lnTo>
                  <a:lnTo>
                    <a:pt x="455" y="362"/>
                  </a:lnTo>
                  <a:lnTo>
                    <a:pt x="454" y="377"/>
                  </a:lnTo>
                  <a:lnTo>
                    <a:pt x="453" y="390"/>
                  </a:lnTo>
                  <a:lnTo>
                    <a:pt x="450" y="403"/>
                  </a:lnTo>
                  <a:lnTo>
                    <a:pt x="347" y="815"/>
                  </a:lnTo>
                  <a:lnTo>
                    <a:pt x="336" y="851"/>
                  </a:lnTo>
                  <a:lnTo>
                    <a:pt x="319" y="882"/>
                  </a:lnTo>
                  <a:lnTo>
                    <a:pt x="300" y="909"/>
                  </a:lnTo>
                  <a:lnTo>
                    <a:pt x="278" y="932"/>
                  </a:lnTo>
                  <a:lnTo>
                    <a:pt x="255" y="950"/>
                  </a:lnTo>
                  <a:lnTo>
                    <a:pt x="230" y="965"/>
                  </a:lnTo>
                  <a:lnTo>
                    <a:pt x="205" y="977"/>
                  </a:lnTo>
                  <a:lnTo>
                    <a:pt x="180" y="986"/>
                  </a:lnTo>
                  <a:lnTo>
                    <a:pt x="156" y="993"/>
                  </a:lnTo>
                  <a:lnTo>
                    <a:pt x="133" y="995"/>
                  </a:lnTo>
                  <a:lnTo>
                    <a:pt x="113" y="996"/>
                  </a:lnTo>
                  <a:lnTo>
                    <a:pt x="85" y="995"/>
                  </a:lnTo>
                  <a:lnTo>
                    <a:pt x="61" y="990"/>
                  </a:lnTo>
                  <a:lnTo>
                    <a:pt x="40" y="982"/>
                  </a:lnTo>
                  <a:lnTo>
                    <a:pt x="23" y="972"/>
                  </a:lnTo>
                  <a:lnTo>
                    <a:pt x="10" y="958"/>
                  </a:lnTo>
                  <a:lnTo>
                    <a:pt x="2" y="941"/>
                  </a:lnTo>
                  <a:lnTo>
                    <a:pt x="0" y="923"/>
                  </a:lnTo>
                  <a:lnTo>
                    <a:pt x="3" y="902"/>
                  </a:lnTo>
                  <a:lnTo>
                    <a:pt x="12" y="884"/>
                  </a:lnTo>
                  <a:lnTo>
                    <a:pt x="28" y="869"/>
                  </a:lnTo>
                  <a:lnTo>
                    <a:pt x="45" y="860"/>
                  </a:lnTo>
                  <a:lnTo>
                    <a:pt x="66" y="856"/>
                  </a:lnTo>
                  <a:lnTo>
                    <a:pt x="79" y="857"/>
                  </a:lnTo>
                  <a:lnTo>
                    <a:pt x="91" y="864"/>
                  </a:lnTo>
                  <a:lnTo>
                    <a:pt x="100" y="873"/>
                  </a:lnTo>
                  <a:lnTo>
                    <a:pt x="107" y="884"/>
                  </a:lnTo>
                  <a:lnTo>
                    <a:pt x="109" y="900"/>
                  </a:lnTo>
                  <a:lnTo>
                    <a:pt x="108" y="910"/>
                  </a:lnTo>
                  <a:lnTo>
                    <a:pt x="104" y="923"/>
                  </a:lnTo>
                  <a:lnTo>
                    <a:pt x="98" y="936"/>
                  </a:lnTo>
                  <a:lnTo>
                    <a:pt x="86" y="947"/>
                  </a:lnTo>
                  <a:lnTo>
                    <a:pt x="71" y="956"/>
                  </a:lnTo>
                  <a:lnTo>
                    <a:pt x="90" y="963"/>
                  </a:lnTo>
                  <a:lnTo>
                    <a:pt x="112" y="964"/>
                  </a:lnTo>
                  <a:lnTo>
                    <a:pt x="141" y="960"/>
                  </a:lnTo>
                  <a:lnTo>
                    <a:pt x="168" y="949"/>
                  </a:lnTo>
                  <a:lnTo>
                    <a:pt x="193" y="932"/>
                  </a:lnTo>
                  <a:lnTo>
                    <a:pt x="215" y="909"/>
                  </a:lnTo>
                  <a:lnTo>
                    <a:pt x="234" y="882"/>
                  </a:lnTo>
                  <a:lnTo>
                    <a:pt x="248" y="851"/>
                  </a:lnTo>
                  <a:lnTo>
                    <a:pt x="258" y="818"/>
                  </a:lnTo>
                  <a:lnTo>
                    <a:pt x="257" y="818"/>
                  </a:lnTo>
                  <a:lnTo>
                    <a:pt x="367" y="379"/>
                  </a:lnTo>
                  <a:lnTo>
                    <a:pt x="369" y="368"/>
                  </a:lnTo>
                  <a:lnTo>
                    <a:pt x="369" y="356"/>
                  </a:lnTo>
                  <a:lnTo>
                    <a:pt x="370" y="343"/>
                  </a:lnTo>
                  <a:lnTo>
                    <a:pt x="369" y="323"/>
                  </a:lnTo>
                  <a:lnTo>
                    <a:pt x="365" y="307"/>
                  </a:lnTo>
                  <a:lnTo>
                    <a:pt x="357" y="295"/>
                  </a:lnTo>
                  <a:lnTo>
                    <a:pt x="347" y="289"/>
                  </a:lnTo>
                  <a:lnTo>
                    <a:pt x="332" y="286"/>
                  </a:lnTo>
                  <a:lnTo>
                    <a:pt x="303" y="290"/>
                  </a:lnTo>
                  <a:lnTo>
                    <a:pt x="276" y="301"/>
                  </a:lnTo>
                  <a:lnTo>
                    <a:pt x="252" y="319"/>
                  </a:lnTo>
                  <a:lnTo>
                    <a:pt x="229" y="341"/>
                  </a:lnTo>
                  <a:lnTo>
                    <a:pt x="208" y="367"/>
                  </a:lnTo>
                  <a:lnTo>
                    <a:pt x="192" y="396"/>
                  </a:lnTo>
                  <a:lnTo>
                    <a:pt x="173" y="434"/>
                  </a:lnTo>
                  <a:lnTo>
                    <a:pt x="169" y="441"/>
                  </a:lnTo>
                  <a:lnTo>
                    <a:pt x="163" y="443"/>
                  </a:lnTo>
                  <a:lnTo>
                    <a:pt x="155" y="445"/>
                  </a:lnTo>
                  <a:lnTo>
                    <a:pt x="151" y="445"/>
                  </a:lnTo>
                  <a:lnTo>
                    <a:pt x="146" y="443"/>
                  </a:lnTo>
                  <a:lnTo>
                    <a:pt x="140" y="441"/>
                  </a:lnTo>
                  <a:lnTo>
                    <a:pt x="136" y="437"/>
                  </a:lnTo>
                  <a:lnTo>
                    <a:pt x="135" y="429"/>
                  </a:lnTo>
                  <a:lnTo>
                    <a:pt x="136" y="423"/>
                  </a:lnTo>
                  <a:lnTo>
                    <a:pt x="141" y="411"/>
                  </a:lnTo>
                  <a:lnTo>
                    <a:pt x="149" y="396"/>
                  </a:lnTo>
                  <a:lnTo>
                    <a:pt x="159" y="377"/>
                  </a:lnTo>
                  <a:lnTo>
                    <a:pt x="171" y="357"/>
                  </a:lnTo>
                  <a:lnTo>
                    <a:pt x="187" y="336"/>
                  </a:lnTo>
                  <a:lnTo>
                    <a:pt x="206" y="316"/>
                  </a:lnTo>
                  <a:lnTo>
                    <a:pt x="226" y="296"/>
                  </a:lnTo>
                  <a:lnTo>
                    <a:pt x="250" y="279"/>
                  </a:lnTo>
                  <a:lnTo>
                    <a:pt x="276" y="267"/>
                  </a:lnTo>
                  <a:lnTo>
                    <a:pt x="304" y="258"/>
                  </a:lnTo>
                  <a:lnTo>
                    <a:pt x="334" y="255"/>
                  </a:lnTo>
                  <a:close/>
                  <a:moveTo>
                    <a:pt x="455" y="0"/>
                  </a:moveTo>
                  <a:lnTo>
                    <a:pt x="472" y="2"/>
                  </a:lnTo>
                  <a:lnTo>
                    <a:pt x="485" y="9"/>
                  </a:lnTo>
                  <a:lnTo>
                    <a:pt x="493" y="19"/>
                  </a:lnTo>
                  <a:lnTo>
                    <a:pt x="500" y="31"/>
                  </a:lnTo>
                  <a:lnTo>
                    <a:pt x="501" y="44"/>
                  </a:lnTo>
                  <a:lnTo>
                    <a:pt x="500" y="44"/>
                  </a:lnTo>
                  <a:lnTo>
                    <a:pt x="496" y="63"/>
                  </a:lnTo>
                  <a:lnTo>
                    <a:pt x="487" y="81"/>
                  </a:lnTo>
                  <a:lnTo>
                    <a:pt x="473" y="95"/>
                  </a:lnTo>
                  <a:lnTo>
                    <a:pt x="455" y="104"/>
                  </a:lnTo>
                  <a:lnTo>
                    <a:pt x="437" y="108"/>
                  </a:lnTo>
                  <a:lnTo>
                    <a:pt x="422" y="105"/>
                  </a:lnTo>
                  <a:lnTo>
                    <a:pt x="411" y="100"/>
                  </a:lnTo>
                  <a:lnTo>
                    <a:pt x="402" y="93"/>
                  </a:lnTo>
                  <a:lnTo>
                    <a:pt x="397" y="82"/>
                  </a:lnTo>
                  <a:lnTo>
                    <a:pt x="393" y="72"/>
                  </a:lnTo>
                  <a:lnTo>
                    <a:pt x="392" y="62"/>
                  </a:lnTo>
                  <a:lnTo>
                    <a:pt x="395" y="44"/>
                  </a:lnTo>
                  <a:lnTo>
                    <a:pt x="404" y="27"/>
                  </a:lnTo>
                  <a:lnTo>
                    <a:pt x="418" y="13"/>
                  </a:lnTo>
                  <a:lnTo>
                    <a:pt x="436" y="4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687" y="2882"/>
              <a:ext cx="373" cy="1628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50" y="20"/>
                </a:cxn>
                <a:cxn ang="0">
                  <a:pos x="89" y="54"/>
                </a:cxn>
                <a:cxn ang="0">
                  <a:pos x="138" y="107"/>
                </a:cxn>
                <a:cxn ang="0">
                  <a:pos x="190" y="174"/>
                </a:cxn>
                <a:cxn ang="0">
                  <a:pos x="243" y="259"/>
                </a:cxn>
                <a:cxn ang="0">
                  <a:pos x="297" y="377"/>
                </a:cxn>
                <a:cxn ang="0">
                  <a:pos x="340" y="515"/>
                </a:cxn>
                <a:cxn ang="0">
                  <a:pos x="363" y="646"/>
                </a:cxn>
                <a:cxn ang="0">
                  <a:pos x="372" y="764"/>
                </a:cxn>
                <a:cxn ang="0">
                  <a:pos x="372" y="874"/>
                </a:cxn>
                <a:cxn ang="0">
                  <a:pos x="359" y="1010"/>
                </a:cxn>
                <a:cxn ang="0">
                  <a:pos x="327" y="1157"/>
                </a:cxn>
                <a:cxn ang="0">
                  <a:pos x="273" y="1310"/>
                </a:cxn>
                <a:cxn ang="0">
                  <a:pos x="222" y="1406"/>
                </a:cxn>
                <a:cxn ang="0">
                  <a:pos x="167" y="1484"/>
                </a:cxn>
                <a:cxn ang="0">
                  <a:pos x="115" y="1546"/>
                </a:cxn>
                <a:cxn ang="0">
                  <a:pos x="70" y="1591"/>
                </a:cxn>
                <a:cxn ang="0">
                  <a:pos x="36" y="1618"/>
                </a:cxn>
                <a:cxn ang="0">
                  <a:pos x="18" y="1628"/>
                </a:cxn>
                <a:cxn ang="0">
                  <a:pos x="8" y="1625"/>
                </a:cxn>
                <a:cxn ang="0">
                  <a:pos x="2" y="1617"/>
                </a:cxn>
                <a:cxn ang="0">
                  <a:pos x="0" y="1609"/>
                </a:cxn>
                <a:cxn ang="0">
                  <a:pos x="5" y="1600"/>
                </a:cxn>
                <a:cxn ang="0">
                  <a:pos x="23" y="1584"/>
                </a:cxn>
                <a:cxn ang="0">
                  <a:pos x="111" y="1475"/>
                </a:cxn>
                <a:cxn ang="0">
                  <a:pos x="178" y="1355"/>
                </a:cxn>
                <a:cxn ang="0">
                  <a:pos x="227" y="1227"/>
                </a:cxn>
                <a:cxn ang="0">
                  <a:pos x="257" y="1091"/>
                </a:cxn>
                <a:cxn ang="0">
                  <a:pos x="275" y="953"/>
                </a:cxn>
                <a:cxn ang="0">
                  <a:pos x="280" y="814"/>
                </a:cxn>
                <a:cxn ang="0">
                  <a:pos x="271" y="636"/>
                </a:cxn>
                <a:cxn ang="0">
                  <a:pos x="246" y="476"/>
                </a:cxn>
                <a:cxn ang="0">
                  <a:pos x="203" y="333"/>
                </a:cxn>
                <a:cxn ang="0">
                  <a:pos x="145" y="208"/>
                </a:cxn>
                <a:cxn ang="0">
                  <a:pos x="73" y="101"/>
                </a:cxn>
                <a:cxn ang="0">
                  <a:pos x="9" y="33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4" y="8"/>
                </a:cxn>
                <a:cxn ang="0">
                  <a:pos x="12" y="2"/>
                </a:cxn>
              </a:cxnLst>
              <a:rect l="0" t="0" r="r" b="b"/>
              <a:pathLst>
                <a:path w="373" h="1628">
                  <a:moveTo>
                    <a:pt x="18" y="0"/>
                  </a:moveTo>
                  <a:lnTo>
                    <a:pt x="24" y="3"/>
                  </a:lnTo>
                  <a:lnTo>
                    <a:pt x="35" y="9"/>
                  </a:lnTo>
                  <a:lnTo>
                    <a:pt x="50" y="20"/>
                  </a:lnTo>
                  <a:lnTo>
                    <a:pt x="68" y="35"/>
                  </a:lnTo>
                  <a:lnTo>
                    <a:pt x="89" y="54"/>
                  </a:lnTo>
                  <a:lnTo>
                    <a:pt x="112" y="79"/>
                  </a:lnTo>
                  <a:lnTo>
                    <a:pt x="138" y="107"/>
                  </a:lnTo>
                  <a:lnTo>
                    <a:pt x="164" y="138"/>
                  </a:lnTo>
                  <a:lnTo>
                    <a:pt x="190" y="174"/>
                  </a:lnTo>
                  <a:lnTo>
                    <a:pt x="217" y="216"/>
                  </a:lnTo>
                  <a:lnTo>
                    <a:pt x="243" y="259"/>
                  </a:lnTo>
                  <a:lnTo>
                    <a:pt x="268" y="307"/>
                  </a:lnTo>
                  <a:lnTo>
                    <a:pt x="297" y="377"/>
                  </a:lnTo>
                  <a:lnTo>
                    <a:pt x="321" y="446"/>
                  </a:lnTo>
                  <a:lnTo>
                    <a:pt x="340" y="515"/>
                  </a:lnTo>
                  <a:lnTo>
                    <a:pt x="353" y="582"/>
                  </a:lnTo>
                  <a:lnTo>
                    <a:pt x="363" y="646"/>
                  </a:lnTo>
                  <a:lnTo>
                    <a:pt x="369" y="707"/>
                  </a:lnTo>
                  <a:lnTo>
                    <a:pt x="372" y="764"/>
                  </a:lnTo>
                  <a:lnTo>
                    <a:pt x="373" y="814"/>
                  </a:lnTo>
                  <a:lnTo>
                    <a:pt x="372" y="874"/>
                  </a:lnTo>
                  <a:lnTo>
                    <a:pt x="367" y="940"/>
                  </a:lnTo>
                  <a:lnTo>
                    <a:pt x="359" y="1010"/>
                  </a:lnTo>
                  <a:lnTo>
                    <a:pt x="346" y="1082"/>
                  </a:lnTo>
                  <a:lnTo>
                    <a:pt x="327" y="1157"/>
                  </a:lnTo>
                  <a:lnTo>
                    <a:pt x="303" y="1233"/>
                  </a:lnTo>
                  <a:lnTo>
                    <a:pt x="273" y="1310"/>
                  </a:lnTo>
                  <a:lnTo>
                    <a:pt x="248" y="1361"/>
                  </a:lnTo>
                  <a:lnTo>
                    <a:pt x="222" y="1406"/>
                  </a:lnTo>
                  <a:lnTo>
                    <a:pt x="195" y="1447"/>
                  </a:lnTo>
                  <a:lnTo>
                    <a:pt x="167" y="1484"/>
                  </a:lnTo>
                  <a:lnTo>
                    <a:pt x="142" y="1518"/>
                  </a:lnTo>
                  <a:lnTo>
                    <a:pt x="115" y="1546"/>
                  </a:lnTo>
                  <a:lnTo>
                    <a:pt x="92" y="1571"/>
                  </a:lnTo>
                  <a:lnTo>
                    <a:pt x="70" y="1591"/>
                  </a:lnTo>
                  <a:lnTo>
                    <a:pt x="51" y="1607"/>
                  </a:lnTo>
                  <a:lnTo>
                    <a:pt x="36" y="1618"/>
                  </a:lnTo>
                  <a:lnTo>
                    <a:pt x="24" y="1625"/>
                  </a:lnTo>
                  <a:lnTo>
                    <a:pt x="18" y="1628"/>
                  </a:lnTo>
                  <a:lnTo>
                    <a:pt x="12" y="1626"/>
                  </a:lnTo>
                  <a:lnTo>
                    <a:pt x="8" y="1625"/>
                  </a:lnTo>
                  <a:lnTo>
                    <a:pt x="4" y="1621"/>
                  </a:lnTo>
                  <a:lnTo>
                    <a:pt x="2" y="1617"/>
                  </a:lnTo>
                  <a:lnTo>
                    <a:pt x="0" y="1612"/>
                  </a:lnTo>
                  <a:lnTo>
                    <a:pt x="0" y="1609"/>
                  </a:lnTo>
                  <a:lnTo>
                    <a:pt x="2" y="1606"/>
                  </a:lnTo>
                  <a:lnTo>
                    <a:pt x="5" y="1600"/>
                  </a:lnTo>
                  <a:lnTo>
                    <a:pt x="12" y="1593"/>
                  </a:lnTo>
                  <a:lnTo>
                    <a:pt x="23" y="1584"/>
                  </a:lnTo>
                  <a:lnTo>
                    <a:pt x="70" y="1531"/>
                  </a:lnTo>
                  <a:lnTo>
                    <a:pt x="111" y="1475"/>
                  </a:lnTo>
                  <a:lnTo>
                    <a:pt x="147" y="1416"/>
                  </a:lnTo>
                  <a:lnTo>
                    <a:pt x="178" y="1355"/>
                  </a:lnTo>
                  <a:lnTo>
                    <a:pt x="204" y="1291"/>
                  </a:lnTo>
                  <a:lnTo>
                    <a:pt x="227" y="1227"/>
                  </a:lnTo>
                  <a:lnTo>
                    <a:pt x="243" y="1159"/>
                  </a:lnTo>
                  <a:lnTo>
                    <a:pt x="257" y="1091"/>
                  </a:lnTo>
                  <a:lnTo>
                    <a:pt x="268" y="1023"/>
                  </a:lnTo>
                  <a:lnTo>
                    <a:pt x="275" y="953"/>
                  </a:lnTo>
                  <a:lnTo>
                    <a:pt x="279" y="884"/>
                  </a:lnTo>
                  <a:lnTo>
                    <a:pt x="280" y="814"/>
                  </a:lnTo>
                  <a:lnTo>
                    <a:pt x="278" y="724"/>
                  </a:lnTo>
                  <a:lnTo>
                    <a:pt x="271" y="636"/>
                  </a:lnTo>
                  <a:lnTo>
                    <a:pt x="261" y="555"/>
                  </a:lnTo>
                  <a:lnTo>
                    <a:pt x="246" y="476"/>
                  </a:lnTo>
                  <a:lnTo>
                    <a:pt x="227" y="403"/>
                  </a:lnTo>
                  <a:lnTo>
                    <a:pt x="203" y="333"/>
                  </a:lnTo>
                  <a:lnTo>
                    <a:pt x="176" y="268"/>
                  </a:lnTo>
                  <a:lnTo>
                    <a:pt x="145" y="208"/>
                  </a:lnTo>
                  <a:lnTo>
                    <a:pt x="111" y="152"/>
                  </a:lnTo>
                  <a:lnTo>
                    <a:pt x="73" y="101"/>
                  </a:lnTo>
                  <a:lnTo>
                    <a:pt x="31" y="54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</p:grpSp>
      <p:grpSp>
        <p:nvGrpSpPr>
          <p:cNvPr id="7" name="Group 5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895600" y="5029200"/>
            <a:ext cx="1785805" cy="571500"/>
            <a:chOff x="1858" y="3313"/>
            <a:chExt cx="5084" cy="1627"/>
          </a:xfrm>
          <a:solidFill>
            <a:srgbClr val="FF6600"/>
          </a:solidFill>
        </p:grpSpPr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58" y="3815"/>
              <a:ext cx="942" cy="735"/>
            </a:xfrm>
            <a:custGeom>
              <a:avLst/>
              <a:gdLst/>
              <a:ahLst/>
              <a:cxnLst>
                <a:cxn ang="0">
                  <a:pos x="910" y="14"/>
                </a:cxn>
                <a:cxn ang="0">
                  <a:pos x="939" y="81"/>
                </a:cxn>
                <a:cxn ang="0">
                  <a:pos x="940" y="146"/>
                </a:cxn>
                <a:cxn ang="0">
                  <a:pos x="918" y="275"/>
                </a:cxn>
                <a:cxn ang="0">
                  <a:pos x="881" y="413"/>
                </a:cxn>
                <a:cxn ang="0">
                  <a:pos x="844" y="516"/>
                </a:cxn>
                <a:cxn ang="0">
                  <a:pos x="779" y="626"/>
                </a:cxn>
                <a:cxn ang="0">
                  <a:pos x="696" y="704"/>
                </a:cxn>
                <a:cxn ang="0">
                  <a:pos x="587" y="735"/>
                </a:cxn>
                <a:cxn ang="0">
                  <a:pos x="491" y="706"/>
                </a:cxn>
                <a:cxn ang="0">
                  <a:pos x="432" y="630"/>
                </a:cxn>
                <a:cxn ang="0">
                  <a:pos x="390" y="596"/>
                </a:cxn>
                <a:cxn ang="0">
                  <a:pos x="310" y="683"/>
                </a:cxn>
                <a:cxn ang="0">
                  <a:pos x="206" y="732"/>
                </a:cxn>
                <a:cxn ang="0">
                  <a:pos x="97" y="722"/>
                </a:cxn>
                <a:cxn ang="0">
                  <a:pos x="33" y="662"/>
                </a:cxn>
                <a:cxn ang="0">
                  <a:pos x="4" y="570"/>
                </a:cxn>
                <a:cxn ang="0">
                  <a:pos x="3" y="437"/>
                </a:cxn>
                <a:cxn ang="0">
                  <a:pos x="51" y="228"/>
                </a:cxn>
                <a:cxn ang="0">
                  <a:pos x="139" y="43"/>
                </a:cxn>
                <a:cxn ang="0">
                  <a:pos x="168" y="10"/>
                </a:cxn>
                <a:cxn ang="0">
                  <a:pos x="209" y="22"/>
                </a:cxn>
                <a:cxn ang="0">
                  <a:pos x="203" y="58"/>
                </a:cxn>
                <a:cxn ang="0">
                  <a:pos x="158" y="122"/>
                </a:cxn>
                <a:cxn ang="0">
                  <a:pos x="104" y="220"/>
                </a:cxn>
                <a:cxn ang="0">
                  <a:pos x="59" y="341"/>
                </a:cxn>
                <a:cxn ang="0">
                  <a:pos x="51" y="464"/>
                </a:cxn>
                <a:cxn ang="0">
                  <a:pos x="72" y="549"/>
                </a:cxn>
                <a:cxn ang="0">
                  <a:pos x="128" y="606"/>
                </a:cxn>
                <a:cxn ang="0">
                  <a:pos x="224" y="616"/>
                </a:cxn>
                <a:cxn ang="0">
                  <a:pos x="315" y="573"/>
                </a:cxn>
                <a:cxn ang="0">
                  <a:pos x="404" y="470"/>
                </a:cxn>
                <a:cxn ang="0">
                  <a:pos x="424" y="326"/>
                </a:cxn>
                <a:cxn ang="0">
                  <a:pos x="451" y="259"/>
                </a:cxn>
                <a:cxn ang="0">
                  <a:pos x="484" y="246"/>
                </a:cxn>
                <a:cxn ang="0">
                  <a:pos x="510" y="267"/>
                </a:cxn>
                <a:cxn ang="0">
                  <a:pos x="504" y="333"/>
                </a:cxn>
                <a:cxn ang="0">
                  <a:pos x="476" y="424"/>
                </a:cxn>
                <a:cxn ang="0">
                  <a:pos x="467" y="509"/>
                </a:cxn>
                <a:cxn ang="0">
                  <a:pos x="518" y="590"/>
                </a:cxn>
                <a:cxn ang="0">
                  <a:pos x="611" y="619"/>
                </a:cxn>
                <a:cxn ang="0">
                  <a:pos x="712" y="585"/>
                </a:cxn>
                <a:cxn ang="0">
                  <a:pos x="793" y="495"/>
                </a:cxn>
                <a:cxn ang="0">
                  <a:pos x="852" y="377"/>
                </a:cxn>
                <a:cxn ang="0">
                  <a:pos x="873" y="262"/>
                </a:cxn>
                <a:cxn ang="0">
                  <a:pos x="849" y="164"/>
                </a:cxn>
                <a:cxn ang="0">
                  <a:pos x="804" y="110"/>
                </a:cxn>
                <a:cxn ang="0">
                  <a:pos x="798" y="54"/>
                </a:cxn>
                <a:cxn ang="0">
                  <a:pos x="852" y="5"/>
                </a:cxn>
              </a:cxnLst>
              <a:rect l="0" t="0" r="r" b="b"/>
              <a:pathLst>
                <a:path w="942" h="735">
                  <a:moveTo>
                    <a:pt x="878" y="0"/>
                  </a:moveTo>
                  <a:lnTo>
                    <a:pt x="896" y="4"/>
                  </a:lnTo>
                  <a:lnTo>
                    <a:pt x="910" y="14"/>
                  </a:lnTo>
                  <a:lnTo>
                    <a:pt x="923" y="30"/>
                  </a:lnTo>
                  <a:lnTo>
                    <a:pt x="932" y="53"/>
                  </a:lnTo>
                  <a:lnTo>
                    <a:pt x="939" y="81"/>
                  </a:lnTo>
                  <a:lnTo>
                    <a:pt x="940" y="113"/>
                  </a:lnTo>
                  <a:lnTo>
                    <a:pt x="942" y="112"/>
                  </a:lnTo>
                  <a:lnTo>
                    <a:pt x="940" y="146"/>
                  </a:lnTo>
                  <a:lnTo>
                    <a:pt x="936" y="185"/>
                  </a:lnTo>
                  <a:lnTo>
                    <a:pt x="928" y="230"/>
                  </a:lnTo>
                  <a:lnTo>
                    <a:pt x="918" y="275"/>
                  </a:lnTo>
                  <a:lnTo>
                    <a:pt x="907" y="321"/>
                  </a:lnTo>
                  <a:lnTo>
                    <a:pt x="894" y="369"/>
                  </a:lnTo>
                  <a:lnTo>
                    <a:pt x="881" y="413"/>
                  </a:lnTo>
                  <a:lnTo>
                    <a:pt x="868" y="452"/>
                  </a:lnTo>
                  <a:lnTo>
                    <a:pt x="856" y="488"/>
                  </a:lnTo>
                  <a:lnTo>
                    <a:pt x="844" y="516"/>
                  </a:lnTo>
                  <a:lnTo>
                    <a:pt x="825" y="555"/>
                  </a:lnTo>
                  <a:lnTo>
                    <a:pt x="803" y="591"/>
                  </a:lnTo>
                  <a:lnTo>
                    <a:pt x="779" y="626"/>
                  </a:lnTo>
                  <a:lnTo>
                    <a:pt x="753" y="657"/>
                  </a:lnTo>
                  <a:lnTo>
                    <a:pt x="726" y="683"/>
                  </a:lnTo>
                  <a:lnTo>
                    <a:pt x="696" y="704"/>
                  </a:lnTo>
                  <a:lnTo>
                    <a:pt x="662" y="722"/>
                  </a:lnTo>
                  <a:lnTo>
                    <a:pt x="627" y="732"/>
                  </a:lnTo>
                  <a:lnTo>
                    <a:pt x="587" y="735"/>
                  </a:lnTo>
                  <a:lnTo>
                    <a:pt x="552" y="732"/>
                  </a:lnTo>
                  <a:lnTo>
                    <a:pt x="520" y="722"/>
                  </a:lnTo>
                  <a:lnTo>
                    <a:pt x="491" y="706"/>
                  </a:lnTo>
                  <a:lnTo>
                    <a:pt x="467" y="684"/>
                  </a:lnTo>
                  <a:lnTo>
                    <a:pt x="448" y="660"/>
                  </a:lnTo>
                  <a:lnTo>
                    <a:pt x="432" y="630"/>
                  </a:lnTo>
                  <a:lnTo>
                    <a:pt x="419" y="598"/>
                  </a:lnTo>
                  <a:lnTo>
                    <a:pt x="412" y="563"/>
                  </a:lnTo>
                  <a:lnTo>
                    <a:pt x="390" y="596"/>
                  </a:lnTo>
                  <a:lnTo>
                    <a:pt x="366" y="629"/>
                  </a:lnTo>
                  <a:lnTo>
                    <a:pt x="339" y="657"/>
                  </a:lnTo>
                  <a:lnTo>
                    <a:pt x="310" y="683"/>
                  </a:lnTo>
                  <a:lnTo>
                    <a:pt x="278" y="704"/>
                  </a:lnTo>
                  <a:lnTo>
                    <a:pt x="244" y="720"/>
                  </a:lnTo>
                  <a:lnTo>
                    <a:pt x="206" y="732"/>
                  </a:lnTo>
                  <a:lnTo>
                    <a:pt x="164" y="735"/>
                  </a:lnTo>
                  <a:lnTo>
                    <a:pt x="128" y="732"/>
                  </a:lnTo>
                  <a:lnTo>
                    <a:pt x="97" y="722"/>
                  </a:lnTo>
                  <a:lnTo>
                    <a:pt x="72" y="706"/>
                  </a:lnTo>
                  <a:lnTo>
                    <a:pt x="51" y="686"/>
                  </a:lnTo>
                  <a:lnTo>
                    <a:pt x="33" y="662"/>
                  </a:lnTo>
                  <a:lnTo>
                    <a:pt x="20" y="634"/>
                  </a:lnTo>
                  <a:lnTo>
                    <a:pt x="11" y="603"/>
                  </a:lnTo>
                  <a:lnTo>
                    <a:pt x="4" y="570"/>
                  </a:lnTo>
                  <a:lnTo>
                    <a:pt x="1" y="537"/>
                  </a:lnTo>
                  <a:lnTo>
                    <a:pt x="0" y="503"/>
                  </a:lnTo>
                  <a:lnTo>
                    <a:pt x="3" y="437"/>
                  </a:lnTo>
                  <a:lnTo>
                    <a:pt x="14" y="369"/>
                  </a:lnTo>
                  <a:lnTo>
                    <a:pt x="28" y="298"/>
                  </a:lnTo>
                  <a:lnTo>
                    <a:pt x="51" y="228"/>
                  </a:lnTo>
                  <a:lnTo>
                    <a:pt x="76" y="161"/>
                  </a:lnTo>
                  <a:lnTo>
                    <a:pt x="105" y="99"/>
                  </a:lnTo>
                  <a:lnTo>
                    <a:pt x="139" y="43"/>
                  </a:lnTo>
                  <a:lnTo>
                    <a:pt x="147" y="32"/>
                  </a:lnTo>
                  <a:lnTo>
                    <a:pt x="156" y="20"/>
                  </a:lnTo>
                  <a:lnTo>
                    <a:pt x="168" y="10"/>
                  </a:lnTo>
                  <a:lnTo>
                    <a:pt x="182" y="7"/>
                  </a:lnTo>
                  <a:lnTo>
                    <a:pt x="198" y="10"/>
                  </a:lnTo>
                  <a:lnTo>
                    <a:pt x="209" y="22"/>
                  </a:lnTo>
                  <a:lnTo>
                    <a:pt x="212" y="38"/>
                  </a:lnTo>
                  <a:lnTo>
                    <a:pt x="209" y="46"/>
                  </a:lnTo>
                  <a:lnTo>
                    <a:pt x="203" y="58"/>
                  </a:lnTo>
                  <a:lnTo>
                    <a:pt x="190" y="76"/>
                  </a:lnTo>
                  <a:lnTo>
                    <a:pt x="176" y="97"/>
                  </a:lnTo>
                  <a:lnTo>
                    <a:pt x="158" y="122"/>
                  </a:lnTo>
                  <a:lnTo>
                    <a:pt x="140" y="151"/>
                  </a:lnTo>
                  <a:lnTo>
                    <a:pt x="121" y="184"/>
                  </a:lnTo>
                  <a:lnTo>
                    <a:pt x="104" y="220"/>
                  </a:lnTo>
                  <a:lnTo>
                    <a:pt x="86" y="257"/>
                  </a:lnTo>
                  <a:lnTo>
                    <a:pt x="72" y="298"/>
                  </a:lnTo>
                  <a:lnTo>
                    <a:pt x="59" y="341"/>
                  </a:lnTo>
                  <a:lnTo>
                    <a:pt x="52" y="387"/>
                  </a:lnTo>
                  <a:lnTo>
                    <a:pt x="49" y="432"/>
                  </a:lnTo>
                  <a:lnTo>
                    <a:pt x="51" y="464"/>
                  </a:lnTo>
                  <a:lnTo>
                    <a:pt x="54" y="493"/>
                  </a:lnTo>
                  <a:lnTo>
                    <a:pt x="62" y="521"/>
                  </a:lnTo>
                  <a:lnTo>
                    <a:pt x="72" y="549"/>
                  </a:lnTo>
                  <a:lnTo>
                    <a:pt x="86" y="572"/>
                  </a:lnTo>
                  <a:lnTo>
                    <a:pt x="104" y="591"/>
                  </a:lnTo>
                  <a:lnTo>
                    <a:pt x="128" y="606"/>
                  </a:lnTo>
                  <a:lnTo>
                    <a:pt x="155" y="616"/>
                  </a:lnTo>
                  <a:lnTo>
                    <a:pt x="187" y="619"/>
                  </a:lnTo>
                  <a:lnTo>
                    <a:pt x="224" y="616"/>
                  </a:lnTo>
                  <a:lnTo>
                    <a:pt x="257" y="606"/>
                  </a:lnTo>
                  <a:lnTo>
                    <a:pt x="286" y="593"/>
                  </a:lnTo>
                  <a:lnTo>
                    <a:pt x="315" y="573"/>
                  </a:lnTo>
                  <a:lnTo>
                    <a:pt x="339" y="550"/>
                  </a:lnTo>
                  <a:lnTo>
                    <a:pt x="363" y="526"/>
                  </a:lnTo>
                  <a:lnTo>
                    <a:pt x="404" y="470"/>
                  </a:lnTo>
                  <a:lnTo>
                    <a:pt x="406" y="437"/>
                  </a:lnTo>
                  <a:lnTo>
                    <a:pt x="416" y="362"/>
                  </a:lnTo>
                  <a:lnTo>
                    <a:pt x="424" y="326"/>
                  </a:lnTo>
                  <a:lnTo>
                    <a:pt x="432" y="295"/>
                  </a:lnTo>
                  <a:lnTo>
                    <a:pt x="441" y="274"/>
                  </a:lnTo>
                  <a:lnTo>
                    <a:pt x="451" y="259"/>
                  </a:lnTo>
                  <a:lnTo>
                    <a:pt x="462" y="251"/>
                  </a:lnTo>
                  <a:lnTo>
                    <a:pt x="475" y="248"/>
                  </a:lnTo>
                  <a:lnTo>
                    <a:pt x="484" y="246"/>
                  </a:lnTo>
                  <a:lnTo>
                    <a:pt x="497" y="249"/>
                  </a:lnTo>
                  <a:lnTo>
                    <a:pt x="505" y="256"/>
                  </a:lnTo>
                  <a:lnTo>
                    <a:pt x="510" y="267"/>
                  </a:lnTo>
                  <a:lnTo>
                    <a:pt x="512" y="282"/>
                  </a:lnTo>
                  <a:lnTo>
                    <a:pt x="510" y="305"/>
                  </a:lnTo>
                  <a:lnTo>
                    <a:pt x="504" y="333"/>
                  </a:lnTo>
                  <a:lnTo>
                    <a:pt x="496" y="362"/>
                  </a:lnTo>
                  <a:lnTo>
                    <a:pt x="488" y="393"/>
                  </a:lnTo>
                  <a:lnTo>
                    <a:pt x="476" y="424"/>
                  </a:lnTo>
                  <a:lnTo>
                    <a:pt x="467" y="450"/>
                  </a:lnTo>
                  <a:lnTo>
                    <a:pt x="459" y="473"/>
                  </a:lnTo>
                  <a:lnTo>
                    <a:pt x="467" y="509"/>
                  </a:lnTo>
                  <a:lnTo>
                    <a:pt x="480" y="540"/>
                  </a:lnTo>
                  <a:lnTo>
                    <a:pt x="496" y="567"/>
                  </a:lnTo>
                  <a:lnTo>
                    <a:pt x="518" y="590"/>
                  </a:lnTo>
                  <a:lnTo>
                    <a:pt x="544" y="606"/>
                  </a:lnTo>
                  <a:lnTo>
                    <a:pt x="576" y="616"/>
                  </a:lnTo>
                  <a:lnTo>
                    <a:pt x="611" y="619"/>
                  </a:lnTo>
                  <a:lnTo>
                    <a:pt x="648" y="614"/>
                  </a:lnTo>
                  <a:lnTo>
                    <a:pt x="681" y="603"/>
                  </a:lnTo>
                  <a:lnTo>
                    <a:pt x="712" y="585"/>
                  </a:lnTo>
                  <a:lnTo>
                    <a:pt x="742" y="558"/>
                  </a:lnTo>
                  <a:lnTo>
                    <a:pt x="768" y="529"/>
                  </a:lnTo>
                  <a:lnTo>
                    <a:pt x="793" y="495"/>
                  </a:lnTo>
                  <a:lnTo>
                    <a:pt x="816" y="457"/>
                  </a:lnTo>
                  <a:lnTo>
                    <a:pt x="836" y="416"/>
                  </a:lnTo>
                  <a:lnTo>
                    <a:pt x="852" y="377"/>
                  </a:lnTo>
                  <a:lnTo>
                    <a:pt x="864" y="336"/>
                  </a:lnTo>
                  <a:lnTo>
                    <a:pt x="870" y="298"/>
                  </a:lnTo>
                  <a:lnTo>
                    <a:pt x="873" y="262"/>
                  </a:lnTo>
                  <a:lnTo>
                    <a:pt x="870" y="225"/>
                  </a:lnTo>
                  <a:lnTo>
                    <a:pt x="862" y="192"/>
                  </a:lnTo>
                  <a:lnTo>
                    <a:pt x="849" y="164"/>
                  </a:lnTo>
                  <a:lnTo>
                    <a:pt x="835" y="143"/>
                  </a:lnTo>
                  <a:lnTo>
                    <a:pt x="819" y="126"/>
                  </a:lnTo>
                  <a:lnTo>
                    <a:pt x="804" y="110"/>
                  </a:lnTo>
                  <a:lnTo>
                    <a:pt x="796" y="94"/>
                  </a:lnTo>
                  <a:lnTo>
                    <a:pt x="793" y="77"/>
                  </a:lnTo>
                  <a:lnTo>
                    <a:pt x="798" y="54"/>
                  </a:lnTo>
                  <a:lnTo>
                    <a:pt x="811" y="33"/>
                  </a:lnTo>
                  <a:lnTo>
                    <a:pt x="830" y="17"/>
                  </a:lnTo>
                  <a:lnTo>
                    <a:pt x="852" y="5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3050" y="3313"/>
              <a:ext cx="371" cy="1627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4" y="3"/>
                </a:cxn>
                <a:cxn ang="0">
                  <a:pos x="369" y="12"/>
                </a:cxn>
                <a:cxn ang="0">
                  <a:pos x="368" y="23"/>
                </a:cxn>
                <a:cxn ang="0">
                  <a:pos x="358" y="34"/>
                </a:cxn>
                <a:cxn ang="0">
                  <a:pos x="292" y="108"/>
                </a:cxn>
                <a:cxn ang="0">
                  <a:pos x="206" y="247"/>
                </a:cxn>
                <a:cxn ang="0">
                  <a:pos x="147" y="399"/>
                </a:cxn>
                <a:cxn ang="0">
                  <a:pos x="110" y="561"/>
                </a:cxn>
                <a:cxn ang="0">
                  <a:pos x="94" y="728"/>
                </a:cxn>
                <a:cxn ang="0">
                  <a:pos x="94" y="882"/>
                </a:cxn>
                <a:cxn ang="0">
                  <a:pos x="105" y="1026"/>
                </a:cxn>
                <a:cxn ang="0">
                  <a:pos x="132" y="1173"/>
                </a:cxn>
                <a:cxn ang="0">
                  <a:pos x="179" y="1317"/>
                </a:cxn>
                <a:cxn ang="0">
                  <a:pos x="248" y="1453"/>
                </a:cxn>
                <a:cxn ang="0">
                  <a:pos x="342" y="1576"/>
                </a:cxn>
                <a:cxn ang="0">
                  <a:pos x="363" y="1599"/>
                </a:cxn>
                <a:cxn ang="0">
                  <a:pos x="369" y="1609"/>
                </a:cxn>
                <a:cxn ang="0">
                  <a:pos x="371" y="1612"/>
                </a:cxn>
                <a:cxn ang="0">
                  <a:pos x="363" y="1625"/>
                </a:cxn>
                <a:cxn ang="0">
                  <a:pos x="353" y="1627"/>
                </a:cxn>
                <a:cxn ang="0">
                  <a:pos x="334" y="1617"/>
                </a:cxn>
                <a:cxn ang="0">
                  <a:pos x="296" y="1586"/>
                </a:cxn>
                <a:cxn ang="0">
                  <a:pos x="246" y="1533"/>
                </a:cxn>
                <a:cxn ang="0">
                  <a:pos x="188" y="1463"/>
                </a:cxn>
                <a:cxn ang="0">
                  <a:pos x="132" y="1371"/>
                </a:cxn>
                <a:cxn ang="0">
                  <a:pos x="72" y="1240"/>
                </a:cxn>
                <a:cxn ang="0">
                  <a:pos x="27" y="1085"/>
                </a:cxn>
                <a:cxn ang="0">
                  <a:pos x="4" y="938"/>
                </a:cxn>
                <a:cxn ang="0">
                  <a:pos x="0" y="813"/>
                </a:cxn>
                <a:cxn ang="0">
                  <a:pos x="8" y="664"/>
                </a:cxn>
                <a:cxn ang="0">
                  <a:pos x="38" y="496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2" y="131"/>
                </a:cxn>
                <a:cxn ang="0">
                  <a:pos x="268" y="67"/>
                </a:cxn>
                <a:cxn ang="0">
                  <a:pos x="315" y="25"/>
                </a:cxn>
                <a:cxn ang="0">
                  <a:pos x="345" y="3"/>
                </a:cxn>
              </a:cxnLst>
              <a:rect l="0" t="0" r="r" b="b"/>
              <a:pathLst>
                <a:path w="371" h="1627">
                  <a:moveTo>
                    <a:pt x="352" y="0"/>
                  </a:moveTo>
                  <a:lnTo>
                    <a:pt x="356" y="0"/>
                  </a:lnTo>
                  <a:lnTo>
                    <a:pt x="361" y="2"/>
                  </a:lnTo>
                  <a:lnTo>
                    <a:pt x="364" y="3"/>
                  </a:lnTo>
                  <a:lnTo>
                    <a:pt x="366" y="8"/>
                  </a:lnTo>
                  <a:lnTo>
                    <a:pt x="369" y="12"/>
                  </a:lnTo>
                  <a:lnTo>
                    <a:pt x="369" y="20"/>
                  </a:lnTo>
                  <a:lnTo>
                    <a:pt x="368" y="23"/>
                  </a:lnTo>
                  <a:lnTo>
                    <a:pt x="364" y="28"/>
                  </a:lnTo>
                  <a:lnTo>
                    <a:pt x="358" y="34"/>
                  </a:lnTo>
                  <a:lnTo>
                    <a:pt x="347" y="44"/>
                  </a:lnTo>
                  <a:lnTo>
                    <a:pt x="292" y="108"/>
                  </a:lnTo>
                  <a:lnTo>
                    <a:pt x="246" y="175"/>
                  </a:lnTo>
                  <a:lnTo>
                    <a:pt x="206" y="247"/>
                  </a:lnTo>
                  <a:lnTo>
                    <a:pt x="174" y="322"/>
                  </a:lnTo>
                  <a:lnTo>
                    <a:pt x="147" y="399"/>
                  </a:lnTo>
                  <a:lnTo>
                    <a:pt x="126" y="480"/>
                  </a:lnTo>
                  <a:lnTo>
                    <a:pt x="110" y="561"/>
                  </a:lnTo>
                  <a:lnTo>
                    <a:pt x="100" y="645"/>
                  </a:lnTo>
                  <a:lnTo>
                    <a:pt x="94" y="728"/>
                  </a:lnTo>
                  <a:lnTo>
                    <a:pt x="92" y="813"/>
                  </a:lnTo>
                  <a:lnTo>
                    <a:pt x="94" y="882"/>
                  </a:lnTo>
                  <a:lnTo>
                    <a:pt x="97" y="954"/>
                  </a:lnTo>
                  <a:lnTo>
                    <a:pt x="105" y="1026"/>
                  </a:lnTo>
                  <a:lnTo>
                    <a:pt x="116" y="1100"/>
                  </a:lnTo>
                  <a:lnTo>
                    <a:pt x="132" y="1173"/>
                  </a:lnTo>
                  <a:lnTo>
                    <a:pt x="153" y="1247"/>
                  </a:lnTo>
                  <a:lnTo>
                    <a:pt x="179" y="1317"/>
                  </a:lnTo>
                  <a:lnTo>
                    <a:pt x="209" y="1388"/>
                  </a:lnTo>
                  <a:lnTo>
                    <a:pt x="248" y="1453"/>
                  </a:lnTo>
                  <a:lnTo>
                    <a:pt x="291" y="1517"/>
                  </a:lnTo>
                  <a:lnTo>
                    <a:pt x="342" y="1576"/>
                  </a:lnTo>
                  <a:lnTo>
                    <a:pt x="355" y="1589"/>
                  </a:lnTo>
                  <a:lnTo>
                    <a:pt x="363" y="1599"/>
                  </a:lnTo>
                  <a:lnTo>
                    <a:pt x="368" y="1605"/>
                  </a:lnTo>
                  <a:lnTo>
                    <a:pt x="369" y="1609"/>
                  </a:lnTo>
                  <a:lnTo>
                    <a:pt x="369" y="1612"/>
                  </a:lnTo>
                  <a:lnTo>
                    <a:pt x="371" y="1612"/>
                  </a:lnTo>
                  <a:lnTo>
                    <a:pt x="368" y="1622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5" y="1623"/>
                  </a:lnTo>
                  <a:lnTo>
                    <a:pt x="334" y="1617"/>
                  </a:lnTo>
                  <a:lnTo>
                    <a:pt x="316" y="1604"/>
                  </a:lnTo>
                  <a:lnTo>
                    <a:pt x="296" y="1586"/>
                  </a:lnTo>
                  <a:lnTo>
                    <a:pt x="272" y="1561"/>
                  </a:lnTo>
                  <a:lnTo>
                    <a:pt x="246" y="1533"/>
                  </a:lnTo>
                  <a:lnTo>
                    <a:pt x="217" y="1501"/>
                  </a:lnTo>
                  <a:lnTo>
                    <a:pt x="188" y="1463"/>
                  </a:lnTo>
                  <a:lnTo>
                    <a:pt x="160" y="1419"/>
                  </a:lnTo>
                  <a:lnTo>
                    <a:pt x="132" y="1371"/>
                  </a:lnTo>
                  <a:lnTo>
                    <a:pt x="105" y="1319"/>
                  </a:lnTo>
                  <a:lnTo>
                    <a:pt x="72" y="1240"/>
                  </a:lnTo>
                  <a:lnTo>
                    <a:pt x="46" y="1162"/>
                  </a:lnTo>
                  <a:lnTo>
                    <a:pt x="27" y="1085"/>
                  </a:lnTo>
                  <a:lnTo>
                    <a:pt x="14" y="1010"/>
                  </a:lnTo>
                  <a:lnTo>
                    <a:pt x="4" y="938"/>
                  </a:lnTo>
                  <a:lnTo>
                    <a:pt x="1" y="872"/>
                  </a:lnTo>
                  <a:lnTo>
                    <a:pt x="0" y="813"/>
                  </a:lnTo>
                  <a:lnTo>
                    <a:pt x="1" y="741"/>
                  </a:lnTo>
                  <a:lnTo>
                    <a:pt x="8" y="664"/>
                  </a:lnTo>
                  <a:lnTo>
                    <a:pt x="19" y="581"/>
                  </a:lnTo>
                  <a:lnTo>
                    <a:pt x="38" y="496"/>
                  </a:lnTo>
                  <a:lnTo>
                    <a:pt x="64" y="408"/>
                  </a:lnTo>
                  <a:lnTo>
                    <a:pt x="99" y="318"/>
                  </a:lnTo>
                  <a:lnTo>
                    <a:pt x="126" y="264"/>
                  </a:lnTo>
                  <a:lnTo>
                    <a:pt x="155" y="214"/>
                  </a:lnTo>
                  <a:lnTo>
                    <a:pt x="184" y="170"/>
                  </a:lnTo>
                  <a:lnTo>
                    <a:pt x="212" y="131"/>
                  </a:lnTo>
                  <a:lnTo>
                    <a:pt x="241" y="97"/>
                  </a:lnTo>
                  <a:lnTo>
                    <a:pt x="268" y="67"/>
                  </a:lnTo>
                  <a:lnTo>
                    <a:pt x="292" y="43"/>
                  </a:lnTo>
                  <a:lnTo>
                    <a:pt x="315" y="25"/>
                  </a:lnTo>
                  <a:lnTo>
                    <a:pt x="332" y="12"/>
                  </a:lnTo>
                  <a:lnTo>
                    <a:pt x="345" y="3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3530" y="3817"/>
              <a:ext cx="836" cy="1067"/>
            </a:xfrm>
            <a:custGeom>
              <a:avLst/>
              <a:gdLst/>
              <a:ahLst/>
              <a:cxnLst>
                <a:cxn ang="0">
                  <a:pos x="350" y="3"/>
                </a:cxn>
                <a:cxn ang="0">
                  <a:pos x="416" y="30"/>
                </a:cxn>
                <a:cxn ang="0">
                  <a:pos x="467" y="79"/>
                </a:cxn>
                <a:cxn ang="0">
                  <a:pos x="505" y="142"/>
                </a:cxn>
                <a:cxn ang="0">
                  <a:pos x="545" y="244"/>
                </a:cxn>
                <a:cxn ang="0">
                  <a:pos x="574" y="360"/>
                </a:cxn>
                <a:cxn ang="0">
                  <a:pos x="585" y="450"/>
                </a:cxn>
                <a:cxn ang="0">
                  <a:pos x="587" y="511"/>
                </a:cxn>
                <a:cxn ang="0">
                  <a:pos x="684" y="265"/>
                </a:cxn>
                <a:cxn ang="0">
                  <a:pos x="796" y="28"/>
                </a:cxn>
                <a:cxn ang="0">
                  <a:pos x="809" y="18"/>
                </a:cxn>
                <a:cxn ang="0">
                  <a:pos x="830" y="21"/>
                </a:cxn>
                <a:cxn ang="0">
                  <a:pos x="836" y="33"/>
                </a:cxn>
                <a:cxn ang="0">
                  <a:pos x="828" y="52"/>
                </a:cxn>
                <a:cxn ang="0">
                  <a:pos x="814" y="84"/>
                </a:cxn>
                <a:cxn ang="0">
                  <a:pos x="760" y="196"/>
                </a:cxn>
                <a:cxn ang="0">
                  <a:pos x="707" y="318"/>
                </a:cxn>
                <a:cxn ang="0">
                  <a:pos x="654" y="445"/>
                </a:cxn>
                <a:cxn ang="0">
                  <a:pos x="608" y="570"/>
                </a:cxn>
                <a:cxn ang="0">
                  <a:pos x="584" y="658"/>
                </a:cxn>
                <a:cxn ang="0">
                  <a:pos x="572" y="718"/>
                </a:cxn>
                <a:cxn ang="0">
                  <a:pos x="560" y="797"/>
                </a:cxn>
                <a:cxn ang="0">
                  <a:pos x="534" y="905"/>
                </a:cxn>
                <a:cxn ang="0">
                  <a:pos x="508" y="1003"/>
                </a:cxn>
                <a:cxn ang="0">
                  <a:pos x="489" y="1051"/>
                </a:cxn>
                <a:cxn ang="0">
                  <a:pos x="468" y="1067"/>
                </a:cxn>
                <a:cxn ang="0">
                  <a:pos x="452" y="1052"/>
                </a:cxn>
                <a:cxn ang="0">
                  <a:pos x="451" y="1020"/>
                </a:cxn>
                <a:cxn ang="0">
                  <a:pos x="460" y="966"/>
                </a:cxn>
                <a:cxn ang="0">
                  <a:pos x="478" y="892"/>
                </a:cxn>
                <a:cxn ang="0">
                  <a:pos x="510" y="766"/>
                </a:cxn>
                <a:cxn ang="0">
                  <a:pos x="532" y="689"/>
                </a:cxn>
                <a:cxn ang="0">
                  <a:pos x="545" y="642"/>
                </a:cxn>
                <a:cxn ang="0">
                  <a:pos x="552" y="597"/>
                </a:cxn>
                <a:cxn ang="0">
                  <a:pos x="553" y="501"/>
                </a:cxn>
                <a:cxn ang="0">
                  <a:pos x="550" y="442"/>
                </a:cxn>
                <a:cxn ang="0">
                  <a:pos x="542" y="375"/>
                </a:cxn>
                <a:cxn ang="0">
                  <a:pos x="526" y="308"/>
                </a:cxn>
                <a:cxn ang="0">
                  <a:pos x="499" y="242"/>
                </a:cxn>
                <a:cxn ang="0">
                  <a:pos x="460" y="187"/>
                </a:cxn>
                <a:cxn ang="0">
                  <a:pos x="408" y="142"/>
                </a:cxn>
                <a:cxn ang="0">
                  <a:pos x="337" y="120"/>
                </a:cxn>
                <a:cxn ang="0">
                  <a:pos x="286" y="116"/>
                </a:cxn>
                <a:cxn ang="0">
                  <a:pos x="256" y="120"/>
                </a:cxn>
                <a:cxn ang="0">
                  <a:pos x="211" y="129"/>
                </a:cxn>
                <a:cxn ang="0">
                  <a:pos x="158" y="154"/>
                </a:cxn>
                <a:cxn ang="0">
                  <a:pos x="105" y="196"/>
                </a:cxn>
                <a:cxn ang="0">
                  <a:pos x="59" y="262"/>
                </a:cxn>
                <a:cxn ang="0">
                  <a:pos x="36" y="306"/>
                </a:cxn>
                <a:cxn ang="0">
                  <a:pos x="19" y="314"/>
                </a:cxn>
                <a:cxn ang="0">
                  <a:pos x="3" y="306"/>
                </a:cxn>
                <a:cxn ang="0">
                  <a:pos x="1" y="282"/>
                </a:cxn>
                <a:cxn ang="0">
                  <a:pos x="17" y="237"/>
                </a:cxn>
                <a:cxn ang="0">
                  <a:pos x="48" y="178"/>
                </a:cxn>
                <a:cxn ang="0">
                  <a:pos x="94" y="115"/>
                </a:cxn>
                <a:cxn ang="0">
                  <a:pos x="153" y="57"/>
                </a:cxn>
                <a:cxn ang="0">
                  <a:pos x="225" y="16"/>
                </a:cxn>
                <a:cxn ang="0">
                  <a:pos x="312" y="0"/>
                </a:cxn>
              </a:cxnLst>
              <a:rect l="0" t="0" r="r" b="b"/>
              <a:pathLst>
                <a:path w="836" h="1067">
                  <a:moveTo>
                    <a:pt x="312" y="0"/>
                  </a:moveTo>
                  <a:lnTo>
                    <a:pt x="350" y="3"/>
                  </a:lnTo>
                  <a:lnTo>
                    <a:pt x="385" y="13"/>
                  </a:lnTo>
                  <a:lnTo>
                    <a:pt x="416" y="30"/>
                  </a:lnTo>
                  <a:lnTo>
                    <a:pt x="443" y="52"/>
                  </a:lnTo>
                  <a:lnTo>
                    <a:pt x="467" y="79"/>
                  </a:lnTo>
                  <a:lnTo>
                    <a:pt x="488" y="108"/>
                  </a:lnTo>
                  <a:lnTo>
                    <a:pt x="505" y="142"/>
                  </a:lnTo>
                  <a:lnTo>
                    <a:pt x="521" y="178"/>
                  </a:lnTo>
                  <a:lnTo>
                    <a:pt x="545" y="244"/>
                  </a:lnTo>
                  <a:lnTo>
                    <a:pt x="561" y="304"/>
                  </a:lnTo>
                  <a:lnTo>
                    <a:pt x="574" y="360"/>
                  </a:lnTo>
                  <a:lnTo>
                    <a:pt x="580" y="409"/>
                  </a:lnTo>
                  <a:lnTo>
                    <a:pt x="585" y="450"/>
                  </a:lnTo>
                  <a:lnTo>
                    <a:pt x="587" y="484"/>
                  </a:lnTo>
                  <a:lnTo>
                    <a:pt x="587" y="511"/>
                  </a:lnTo>
                  <a:lnTo>
                    <a:pt x="635" y="388"/>
                  </a:lnTo>
                  <a:lnTo>
                    <a:pt x="684" y="265"/>
                  </a:lnTo>
                  <a:lnTo>
                    <a:pt x="737" y="146"/>
                  </a:lnTo>
                  <a:lnTo>
                    <a:pt x="796" y="28"/>
                  </a:lnTo>
                  <a:lnTo>
                    <a:pt x="804" y="20"/>
                  </a:lnTo>
                  <a:lnTo>
                    <a:pt x="809" y="18"/>
                  </a:lnTo>
                  <a:lnTo>
                    <a:pt x="824" y="18"/>
                  </a:lnTo>
                  <a:lnTo>
                    <a:pt x="830" y="21"/>
                  </a:lnTo>
                  <a:lnTo>
                    <a:pt x="836" y="28"/>
                  </a:lnTo>
                  <a:lnTo>
                    <a:pt x="836" y="33"/>
                  </a:lnTo>
                  <a:lnTo>
                    <a:pt x="835" y="41"/>
                  </a:lnTo>
                  <a:lnTo>
                    <a:pt x="828" y="52"/>
                  </a:lnTo>
                  <a:lnTo>
                    <a:pt x="822" y="69"/>
                  </a:lnTo>
                  <a:lnTo>
                    <a:pt x="814" y="84"/>
                  </a:lnTo>
                  <a:lnTo>
                    <a:pt x="785" y="142"/>
                  </a:lnTo>
                  <a:lnTo>
                    <a:pt x="760" y="196"/>
                  </a:lnTo>
                  <a:lnTo>
                    <a:pt x="732" y="255"/>
                  </a:lnTo>
                  <a:lnTo>
                    <a:pt x="707" y="318"/>
                  </a:lnTo>
                  <a:lnTo>
                    <a:pt x="680" y="381"/>
                  </a:lnTo>
                  <a:lnTo>
                    <a:pt x="654" y="445"/>
                  </a:lnTo>
                  <a:lnTo>
                    <a:pt x="630" y="509"/>
                  </a:lnTo>
                  <a:lnTo>
                    <a:pt x="608" y="570"/>
                  </a:lnTo>
                  <a:lnTo>
                    <a:pt x="590" y="625"/>
                  </a:lnTo>
                  <a:lnTo>
                    <a:pt x="584" y="658"/>
                  </a:lnTo>
                  <a:lnTo>
                    <a:pt x="577" y="689"/>
                  </a:lnTo>
                  <a:lnTo>
                    <a:pt x="572" y="718"/>
                  </a:lnTo>
                  <a:lnTo>
                    <a:pt x="568" y="754"/>
                  </a:lnTo>
                  <a:lnTo>
                    <a:pt x="560" y="797"/>
                  </a:lnTo>
                  <a:lnTo>
                    <a:pt x="548" y="848"/>
                  </a:lnTo>
                  <a:lnTo>
                    <a:pt x="534" y="905"/>
                  </a:lnTo>
                  <a:lnTo>
                    <a:pt x="518" y="970"/>
                  </a:lnTo>
                  <a:lnTo>
                    <a:pt x="508" y="1003"/>
                  </a:lnTo>
                  <a:lnTo>
                    <a:pt x="499" y="1031"/>
                  </a:lnTo>
                  <a:lnTo>
                    <a:pt x="489" y="1051"/>
                  </a:lnTo>
                  <a:lnTo>
                    <a:pt x="480" y="1062"/>
                  </a:lnTo>
                  <a:lnTo>
                    <a:pt x="468" y="1067"/>
                  </a:lnTo>
                  <a:lnTo>
                    <a:pt x="459" y="1064"/>
                  </a:lnTo>
                  <a:lnTo>
                    <a:pt x="452" y="1052"/>
                  </a:lnTo>
                  <a:lnTo>
                    <a:pt x="449" y="1036"/>
                  </a:lnTo>
                  <a:lnTo>
                    <a:pt x="451" y="1020"/>
                  </a:lnTo>
                  <a:lnTo>
                    <a:pt x="454" y="995"/>
                  </a:lnTo>
                  <a:lnTo>
                    <a:pt x="460" y="966"/>
                  </a:lnTo>
                  <a:lnTo>
                    <a:pt x="468" y="930"/>
                  </a:lnTo>
                  <a:lnTo>
                    <a:pt x="478" y="892"/>
                  </a:lnTo>
                  <a:lnTo>
                    <a:pt x="488" y="851"/>
                  </a:lnTo>
                  <a:lnTo>
                    <a:pt x="510" y="766"/>
                  </a:lnTo>
                  <a:lnTo>
                    <a:pt x="521" y="727"/>
                  </a:lnTo>
                  <a:lnTo>
                    <a:pt x="532" y="689"/>
                  </a:lnTo>
                  <a:lnTo>
                    <a:pt x="542" y="660"/>
                  </a:lnTo>
                  <a:lnTo>
                    <a:pt x="545" y="642"/>
                  </a:lnTo>
                  <a:lnTo>
                    <a:pt x="548" y="622"/>
                  </a:lnTo>
                  <a:lnTo>
                    <a:pt x="552" y="597"/>
                  </a:lnTo>
                  <a:lnTo>
                    <a:pt x="553" y="566"/>
                  </a:lnTo>
                  <a:lnTo>
                    <a:pt x="553" y="501"/>
                  </a:lnTo>
                  <a:lnTo>
                    <a:pt x="552" y="473"/>
                  </a:lnTo>
                  <a:lnTo>
                    <a:pt x="550" y="442"/>
                  </a:lnTo>
                  <a:lnTo>
                    <a:pt x="547" y="409"/>
                  </a:lnTo>
                  <a:lnTo>
                    <a:pt x="542" y="375"/>
                  </a:lnTo>
                  <a:lnTo>
                    <a:pt x="534" y="340"/>
                  </a:lnTo>
                  <a:lnTo>
                    <a:pt x="526" y="308"/>
                  </a:lnTo>
                  <a:lnTo>
                    <a:pt x="513" y="273"/>
                  </a:lnTo>
                  <a:lnTo>
                    <a:pt x="499" y="242"/>
                  </a:lnTo>
                  <a:lnTo>
                    <a:pt x="481" y="213"/>
                  </a:lnTo>
                  <a:lnTo>
                    <a:pt x="460" y="187"/>
                  </a:lnTo>
                  <a:lnTo>
                    <a:pt x="436" y="162"/>
                  </a:lnTo>
                  <a:lnTo>
                    <a:pt x="408" y="142"/>
                  </a:lnTo>
                  <a:lnTo>
                    <a:pt x="374" y="129"/>
                  </a:lnTo>
                  <a:lnTo>
                    <a:pt x="337" y="120"/>
                  </a:lnTo>
                  <a:lnTo>
                    <a:pt x="294" y="116"/>
                  </a:lnTo>
                  <a:lnTo>
                    <a:pt x="286" y="116"/>
                  </a:lnTo>
                  <a:lnTo>
                    <a:pt x="273" y="118"/>
                  </a:lnTo>
                  <a:lnTo>
                    <a:pt x="256" y="120"/>
                  </a:lnTo>
                  <a:lnTo>
                    <a:pt x="235" y="123"/>
                  </a:lnTo>
                  <a:lnTo>
                    <a:pt x="211" y="129"/>
                  </a:lnTo>
                  <a:lnTo>
                    <a:pt x="184" y="139"/>
                  </a:lnTo>
                  <a:lnTo>
                    <a:pt x="158" y="154"/>
                  </a:lnTo>
                  <a:lnTo>
                    <a:pt x="131" y="172"/>
                  </a:lnTo>
                  <a:lnTo>
                    <a:pt x="105" y="196"/>
                  </a:lnTo>
                  <a:lnTo>
                    <a:pt x="80" y="226"/>
                  </a:lnTo>
                  <a:lnTo>
                    <a:pt x="59" y="262"/>
                  </a:lnTo>
                  <a:lnTo>
                    <a:pt x="41" y="306"/>
                  </a:lnTo>
                  <a:lnTo>
                    <a:pt x="36" y="306"/>
                  </a:lnTo>
                  <a:lnTo>
                    <a:pt x="32" y="314"/>
                  </a:lnTo>
                  <a:lnTo>
                    <a:pt x="19" y="314"/>
                  </a:lnTo>
                  <a:lnTo>
                    <a:pt x="9" y="313"/>
                  </a:lnTo>
                  <a:lnTo>
                    <a:pt x="3" y="306"/>
                  </a:lnTo>
                  <a:lnTo>
                    <a:pt x="0" y="296"/>
                  </a:lnTo>
                  <a:lnTo>
                    <a:pt x="1" y="282"/>
                  </a:lnTo>
                  <a:lnTo>
                    <a:pt x="8" y="262"/>
                  </a:lnTo>
                  <a:lnTo>
                    <a:pt x="17" y="237"/>
                  </a:lnTo>
                  <a:lnTo>
                    <a:pt x="30" y="208"/>
                  </a:lnTo>
                  <a:lnTo>
                    <a:pt x="48" y="178"/>
                  </a:lnTo>
                  <a:lnTo>
                    <a:pt x="68" y="146"/>
                  </a:lnTo>
                  <a:lnTo>
                    <a:pt x="94" y="115"/>
                  </a:lnTo>
                  <a:lnTo>
                    <a:pt x="121" y="85"/>
                  </a:lnTo>
                  <a:lnTo>
                    <a:pt x="153" y="57"/>
                  </a:lnTo>
                  <a:lnTo>
                    <a:pt x="187" y="34"/>
                  </a:lnTo>
                  <a:lnTo>
                    <a:pt x="225" y="16"/>
                  </a:lnTo>
                  <a:lnTo>
                    <a:pt x="267" y="5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4566" y="4364"/>
              <a:ext cx="186" cy="487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9" y="3"/>
                </a:cxn>
                <a:cxn ang="0">
                  <a:pos x="130" y="14"/>
                </a:cxn>
                <a:cxn ang="0">
                  <a:pos x="149" y="32"/>
                </a:cxn>
                <a:cxn ang="0">
                  <a:pos x="164" y="57"/>
                </a:cxn>
                <a:cxn ang="0">
                  <a:pos x="175" y="88"/>
                </a:cxn>
                <a:cxn ang="0">
                  <a:pos x="183" y="126"/>
                </a:cxn>
                <a:cxn ang="0">
                  <a:pos x="184" y="168"/>
                </a:cxn>
                <a:cxn ang="0">
                  <a:pos x="186" y="170"/>
                </a:cxn>
                <a:cxn ang="0">
                  <a:pos x="183" y="221"/>
                </a:cxn>
                <a:cxn ang="0">
                  <a:pos x="175" y="268"/>
                </a:cxn>
                <a:cxn ang="0">
                  <a:pos x="162" y="311"/>
                </a:cxn>
                <a:cxn ang="0">
                  <a:pos x="146" y="350"/>
                </a:cxn>
                <a:cxn ang="0">
                  <a:pos x="128" y="384"/>
                </a:cxn>
                <a:cxn ang="0">
                  <a:pos x="111" y="415"/>
                </a:cxn>
                <a:cxn ang="0">
                  <a:pos x="92" y="440"/>
                </a:cxn>
                <a:cxn ang="0">
                  <a:pos x="74" y="461"/>
                </a:cxn>
                <a:cxn ang="0">
                  <a:pos x="60" y="476"/>
                </a:cxn>
                <a:cxn ang="0">
                  <a:pos x="48" y="484"/>
                </a:cxn>
                <a:cxn ang="0">
                  <a:pos x="40" y="487"/>
                </a:cxn>
                <a:cxn ang="0">
                  <a:pos x="37" y="486"/>
                </a:cxn>
                <a:cxn ang="0">
                  <a:pos x="32" y="484"/>
                </a:cxn>
                <a:cxn ang="0">
                  <a:pos x="29" y="479"/>
                </a:cxn>
                <a:cxn ang="0">
                  <a:pos x="26" y="469"/>
                </a:cxn>
                <a:cxn ang="0">
                  <a:pos x="26" y="464"/>
                </a:cxn>
                <a:cxn ang="0">
                  <a:pos x="28" y="461"/>
                </a:cxn>
                <a:cxn ang="0">
                  <a:pos x="34" y="455"/>
                </a:cxn>
                <a:cxn ang="0">
                  <a:pos x="44" y="443"/>
                </a:cxn>
                <a:cxn ang="0">
                  <a:pos x="69" y="412"/>
                </a:cxn>
                <a:cxn ang="0">
                  <a:pos x="95" y="374"/>
                </a:cxn>
                <a:cxn ang="0">
                  <a:pos x="117" y="332"/>
                </a:cxn>
                <a:cxn ang="0">
                  <a:pos x="135" y="281"/>
                </a:cxn>
                <a:cxn ang="0">
                  <a:pos x="146" y="227"/>
                </a:cxn>
                <a:cxn ang="0">
                  <a:pos x="151" y="170"/>
                </a:cxn>
                <a:cxn ang="0">
                  <a:pos x="151" y="149"/>
                </a:cxn>
                <a:cxn ang="0">
                  <a:pos x="149" y="147"/>
                </a:cxn>
                <a:cxn ang="0">
                  <a:pos x="144" y="147"/>
                </a:cxn>
                <a:cxn ang="0">
                  <a:pos x="140" y="152"/>
                </a:cxn>
                <a:cxn ang="0">
                  <a:pos x="122" y="162"/>
                </a:cxn>
                <a:cxn ang="0">
                  <a:pos x="103" y="168"/>
                </a:cxn>
                <a:cxn ang="0">
                  <a:pos x="85" y="171"/>
                </a:cxn>
                <a:cxn ang="0">
                  <a:pos x="60" y="168"/>
                </a:cxn>
                <a:cxn ang="0">
                  <a:pos x="39" y="158"/>
                </a:cxn>
                <a:cxn ang="0">
                  <a:pos x="23" y="145"/>
                </a:cxn>
                <a:cxn ang="0">
                  <a:pos x="10" y="127"/>
                </a:cxn>
                <a:cxn ang="0">
                  <a:pos x="4" y="106"/>
                </a:cxn>
                <a:cxn ang="0">
                  <a:pos x="0" y="85"/>
                </a:cxn>
                <a:cxn ang="0">
                  <a:pos x="4" y="63"/>
                </a:cxn>
                <a:cxn ang="0">
                  <a:pos x="10" y="44"/>
                </a:cxn>
                <a:cxn ang="0">
                  <a:pos x="23" y="26"/>
                </a:cxn>
                <a:cxn ang="0">
                  <a:pos x="39" y="11"/>
                </a:cxn>
                <a:cxn ang="0">
                  <a:pos x="60" y="3"/>
                </a:cxn>
                <a:cxn ang="0">
                  <a:pos x="85" y="0"/>
                </a:cxn>
              </a:cxnLst>
              <a:rect l="0" t="0" r="r" b="b"/>
              <a:pathLst>
                <a:path w="186" h="487">
                  <a:moveTo>
                    <a:pt x="85" y="0"/>
                  </a:moveTo>
                  <a:lnTo>
                    <a:pt x="109" y="3"/>
                  </a:lnTo>
                  <a:lnTo>
                    <a:pt x="130" y="14"/>
                  </a:lnTo>
                  <a:lnTo>
                    <a:pt x="149" y="32"/>
                  </a:lnTo>
                  <a:lnTo>
                    <a:pt x="164" y="57"/>
                  </a:lnTo>
                  <a:lnTo>
                    <a:pt x="175" y="88"/>
                  </a:lnTo>
                  <a:lnTo>
                    <a:pt x="183" y="126"/>
                  </a:lnTo>
                  <a:lnTo>
                    <a:pt x="184" y="168"/>
                  </a:lnTo>
                  <a:lnTo>
                    <a:pt x="186" y="170"/>
                  </a:lnTo>
                  <a:lnTo>
                    <a:pt x="183" y="221"/>
                  </a:lnTo>
                  <a:lnTo>
                    <a:pt x="175" y="268"/>
                  </a:lnTo>
                  <a:lnTo>
                    <a:pt x="162" y="311"/>
                  </a:lnTo>
                  <a:lnTo>
                    <a:pt x="146" y="350"/>
                  </a:lnTo>
                  <a:lnTo>
                    <a:pt x="128" y="384"/>
                  </a:lnTo>
                  <a:lnTo>
                    <a:pt x="111" y="415"/>
                  </a:lnTo>
                  <a:lnTo>
                    <a:pt x="92" y="440"/>
                  </a:lnTo>
                  <a:lnTo>
                    <a:pt x="74" y="461"/>
                  </a:lnTo>
                  <a:lnTo>
                    <a:pt x="60" y="476"/>
                  </a:lnTo>
                  <a:lnTo>
                    <a:pt x="48" y="484"/>
                  </a:lnTo>
                  <a:lnTo>
                    <a:pt x="40" y="487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9" y="479"/>
                  </a:lnTo>
                  <a:lnTo>
                    <a:pt x="26" y="469"/>
                  </a:lnTo>
                  <a:lnTo>
                    <a:pt x="26" y="464"/>
                  </a:lnTo>
                  <a:lnTo>
                    <a:pt x="28" y="461"/>
                  </a:lnTo>
                  <a:lnTo>
                    <a:pt x="34" y="455"/>
                  </a:lnTo>
                  <a:lnTo>
                    <a:pt x="44" y="443"/>
                  </a:lnTo>
                  <a:lnTo>
                    <a:pt x="69" y="412"/>
                  </a:lnTo>
                  <a:lnTo>
                    <a:pt x="95" y="374"/>
                  </a:lnTo>
                  <a:lnTo>
                    <a:pt x="117" y="332"/>
                  </a:lnTo>
                  <a:lnTo>
                    <a:pt x="135" y="281"/>
                  </a:lnTo>
                  <a:lnTo>
                    <a:pt x="146" y="227"/>
                  </a:lnTo>
                  <a:lnTo>
                    <a:pt x="151" y="170"/>
                  </a:lnTo>
                  <a:lnTo>
                    <a:pt x="151" y="149"/>
                  </a:lnTo>
                  <a:lnTo>
                    <a:pt x="149" y="147"/>
                  </a:lnTo>
                  <a:lnTo>
                    <a:pt x="144" y="147"/>
                  </a:lnTo>
                  <a:lnTo>
                    <a:pt x="140" y="152"/>
                  </a:lnTo>
                  <a:lnTo>
                    <a:pt x="122" y="162"/>
                  </a:lnTo>
                  <a:lnTo>
                    <a:pt x="103" y="168"/>
                  </a:lnTo>
                  <a:lnTo>
                    <a:pt x="85" y="171"/>
                  </a:lnTo>
                  <a:lnTo>
                    <a:pt x="60" y="168"/>
                  </a:lnTo>
                  <a:lnTo>
                    <a:pt x="39" y="158"/>
                  </a:lnTo>
                  <a:lnTo>
                    <a:pt x="23" y="145"/>
                  </a:lnTo>
                  <a:lnTo>
                    <a:pt x="10" y="127"/>
                  </a:lnTo>
                  <a:lnTo>
                    <a:pt x="4" y="106"/>
                  </a:lnTo>
                  <a:lnTo>
                    <a:pt x="0" y="85"/>
                  </a:lnTo>
                  <a:lnTo>
                    <a:pt x="4" y="63"/>
                  </a:lnTo>
                  <a:lnTo>
                    <a:pt x="10" y="44"/>
                  </a:lnTo>
                  <a:lnTo>
                    <a:pt x="23" y="26"/>
                  </a:lnTo>
                  <a:lnTo>
                    <a:pt x="39" y="11"/>
                  </a:lnTo>
                  <a:lnTo>
                    <a:pt x="60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5170" y="3817"/>
              <a:ext cx="836" cy="1067"/>
            </a:xfrm>
            <a:custGeom>
              <a:avLst/>
              <a:gdLst/>
              <a:ahLst/>
              <a:cxnLst>
                <a:cxn ang="0">
                  <a:pos x="350" y="3"/>
                </a:cxn>
                <a:cxn ang="0">
                  <a:pos x="416" y="30"/>
                </a:cxn>
                <a:cxn ang="0">
                  <a:pos x="467" y="79"/>
                </a:cxn>
                <a:cxn ang="0">
                  <a:pos x="507" y="142"/>
                </a:cxn>
                <a:cxn ang="0">
                  <a:pos x="545" y="244"/>
                </a:cxn>
                <a:cxn ang="0">
                  <a:pos x="574" y="360"/>
                </a:cxn>
                <a:cxn ang="0">
                  <a:pos x="585" y="450"/>
                </a:cxn>
                <a:cxn ang="0">
                  <a:pos x="587" y="511"/>
                </a:cxn>
                <a:cxn ang="0">
                  <a:pos x="684" y="265"/>
                </a:cxn>
                <a:cxn ang="0">
                  <a:pos x="796" y="28"/>
                </a:cxn>
                <a:cxn ang="0">
                  <a:pos x="809" y="18"/>
                </a:cxn>
                <a:cxn ang="0">
                  <a:pos x="830" y="21"/>
                </a:cxn>
                <a:cxn ang="0">
                  <a:pos x="836" y="33"/>
                </a:cxn>
                <a:cxn ang="0">
                  <a:pos x="828" y="52"/>
                </a:cxn>
                <a:cxn ang="0">
                  <a:pos x="812" y="84"/>
                </a:cxn>
                <a:cxn ang="0">
                  <a:pos x="758" y="196"/>
                </a:cxn>
                <a:cxn ang="0">
                  <a:pos x="705" y="318"/>
                </a:cxn>
                <a:cxn ang="0">
                  <a:pos x="652" y="445"/>
                </a:cxn>
                <a:cxn ang="0">
                  <a:pos x="606" y="570"/>
                </a:cxn>
                <a:cxn ang="0">
                  <a:pos x="582" y="658"/>
                </a:cxn>
                <a:cxn ang="0">
                  <a:pos x="571" y="718"/>
                </a:cxn>
                <a:cxn ang="0">
                  <a:pos x="556" y="797"/>
                </a:cxn>
                <a:cxn ang="0">
                  <a:pos x="531" y="905"/>
                </a:cxn>
                <a:cxn ang="0">
                  <a:pos x="505" y="1003"/>
                </a:cxn>
                <a:cxn ang="0">
                  <a:pos x="486" y="1051"/>
                </a:cxn>
                <a:cxn ang="0">
                  <a:pos x="465" y="1067"/>
                </a:cxn>
                <a:cxn ang="0">
                  <a:pos x="448" y="1052"/>
                </a:cxn>
                <a:cxn ang="0">
                  <a:pos x="446" y="1020"/>
                </a:cxn>
                <a:cxn ang="0">
                  <a:pos x="456" y="966"/>
                </a:cxn>
                <a:cxn ang="0">
                  <a:pos x="473" y="892"/>
                </a:cxn>
                <a:cxn ang="0">
                  <a:pos x="505" y="766"/>
                </a:cxn>
                <a:cxn ang="0">
                  <a:pos x="528" y="689"/>
                </a:cxn>
                <a:cxn ang="0">
                  <a:pos x="536" y="660"/>
                </a:cxn>
                <a:cxn ang="0">
                  <a:pos x="542" y="622"/>
                </a:cxn>
                <a:cxn ang="0">
                  <a:pos x="547" y="566"/>
                </a:cxn>
                <a:cxn ang="0">
                  <a:pos x="545" y="473"/>
                </a:cxn>
                <a:cxn ang="0">
                  <a:pos x="540" y="409"/>
                </a:cxn>
                <a:cxn ang="0">
                  <a:pos x="518" y="308"/>
                </a:cxn>
                <a:cxn ang="0">
                  <a:pos x="492" y="242"/>
                </a:cxn>
                <a:cxn ang="0">
                  <a:pos x="452" y="187"/>
                </a:cxn>
                <a:cxn ang="0">
                  <a:pos x="400" y="142"/>
                </a:cxn>
                <a:cxn ang="0">
                  <a:pos x="329" y="120"/>
                </a:cxn>
                <a:cxn ang="0">
                  <a:pos x="278" y="116"/>
                </a:cxn>
                <a:cxn ang="0">
                  <a:pos x="248" y="120"/>
                </a:cxn>
                <a:cxn ang="0">
                  <a:pos x="203" y="129"/>
                </a:cxn>
                <a:cxn ang="0">
                  <a:pos x="150" y="154"/>
                </a:cxn>
                <a:cxn ang="0">
                  <a:pos x="97" y="196"/>
                </a:cxn>
                <a:cxn ang="0">
                  <a:pos x="51" y="262"/>
                </a:cxn>
                <a:cxn ang="0">
                  <a:pos x="36" y="306"/>
                </a:cxn>
                <a:cxn ang="0">
                  <a:pos x="19" y="314"/>
                </a:cxn>
                <a:cxn ang="0">
                  <a:pos x="3" y="306"/>
                </a:cxn>
                <a:cxn ang="0">
                  <a:pos x="1" y="282"/>
                </a:cxn>
                <a:cxn ang="0">
                  <a:pos x="17" y="237"/>
                </a:cxn>
                <a:cxn ang="0">
                  <a:pos x="48" y="178"/>
                </a:cxn>
                <a:cxn ang="0">
                  <a:pos x="94" y="115"/>
                </a:cxn>
                <a:cxn ang="0">
                  <a:pos x="153" y="57"/>
                </a:cxn>
                <a:cxn ang="0">
                  <a:pos x="225" y="16"/>
                </a:cxn>
                <a:cxn ang="0">
                  <a:pos x="312" y="0"/>
                </a:cxn>
              </a:cxnLst>
              <a:rect l="0" t="0" r="r" b="b"/>
              <a:pathLst>
                <a:path w="836" h="1067">
                  <a:moveTo>
                    <a:pt x="312" y="0"/>
                  </a:moveTo>
                  <a:lnTo>
                    <a:pt x="350" y="3"/>
                  </a:lnTo>
                  <a:lnTo>
                    <a:pt x="385" y="13"/>
                  </a:lnTo>
                  <a:lnTo>
                    <a:pt x="416" y="30"/>
                  </a:lnTo>
                  <a:lnTo>
                    <a:pt x="443" y="52"/>
                  </a:lnTo>
                  <a:lnTo>
                    <a:pt x="467" y="79"/>
                  </a:lnTo>
                  <a:lnTo>
                    <a:pt x="488" y="108"/>
                  </a:lnTo>
                  <a:lnTo>
                    <a:pt x="507" y="142"/>
                  </a:lnTo>
                  <a:lnTo>
                    <a:pt x="521" y="178"/>
                  </a:lnTo>
                  <a:lnTo>
                    <a:pt x="545" y="244"/>
                  </a:lnTo>
                  <a:lnTo>
                    <a:pt x="563" y="304"/>
                  </a:lnTo>
                  <a:lnTo>
                    <a:pt x="574" y="360"/>
                  </a:lnTo>
                  <a:lnTo>
                    <a:pt x="580" y="409"/>
                  </a:lnTo>
                  <a:lnTo>
                    <a:pt x="585" y="450"/>
                  </a:lnTo>
                  <a:lnTo>
                    <a:pt x="587" y="484"/>
                  </a:lnTo>
                  <a:lnTo>
                    <a:pt x="587" y="511"/>
                  </a:lnTo>
                  <a:lnTo>
                    <a:pt x="635" y="388"/>
                  </a:lnTo>
                  <a:lnTo>
                    <a:pt x="684" y="265"/>
                  </a:lnTo>
                  <a:lnTo>
                    <a:pt x="737" y="146"/>
                  </a:lnTo>
                  <a:lnTo>
                    <a:pt x="796" y="28"/>
                  </a:lnTo>
                  <a:lnTo>
                    <a:pt x="804" y="20"/>
                  </a:lnTo>
                  <a:lnTo>
                    <a:pt x="809" y="18"/>
                  </a:lnTo>
                  <a:lnTo>
                    <a:pt x="824" y="18"/>
                  </a:lnTo>
                  <a:lnTo>
                    <a:pt x="830" y="21"/>
                  </a:lnTo>
                  <a:lnTo>
                    <a:pt x="836" y="28"/>
                  </a:lnTo>
                  <a:lnTo>
                    <a:pt x="836" y="33"/>
                  </a:lnTo>
                  <a:lnTo>
                    <a:pt x="835" y="41"/>
                  </a:lnTo>
                  <a:lnTo>
                    <a:pt x="828" y="52"/>
                  </a:lnTo>
                  <a:lnTo>
                    <a:pt x="820" y="69"/>
                  </a:lnTo>
                  <a:lnTo>
                    <a:pt x="812" y="84"/>
                  </a:lnTo>
                  <a:lnTo>
                    <a:pt x="784" y="142"/>
                  </a:lnTo>
                  <a:lnTo>
                    <a:pt x="758" y="196"/>
                  </a:lnTo>
                  <a:lnTo>
                    <a:pt x="731" y="255"/>
                  </a:lnTo>
                  <a:lnTo>
                    <a:pt x="705" y="318"/>
                  </a:lnTo>
                  <a:lnTo>
                    <a:pt x="678" y="381"/>
                  </a:lnTo>
                  <a:lnTo>
                    <a:pt x="652" y="445"/>
                  </a:lnTo>
                  <a:lnTo>
                    <a:pt x="628" y="509"/>
                  </a:lnTo>
                  <a:lnTo>
                    <a:pt x="606" y="570"/>
                  </a:lnTo>
                  <a:lnTo>
                    <a:pt x="588" y="625"/>
                  </a:lnTo>
                  <a:lnTo>
                    <a:pt x="582" y="658"/>
                  </a:lnTo>
                  <a:lnTo>
                    <a:pt x="576" y="689"/>
                  </a:lnTo>
                  <a:lnTo>
                    <a:pt x="571" y="718"/>
                  </a:lnTo>
                  <a:lnTo>
                    <a:pt x="564" y="754"/>
                  </a:lnTo>
                  <a:lnTo>
                    <a:pt x="556" y="797"/>
                  </a:lnTo>
                  <a:lnTo>
                    <a:pt x="545" y="848"/>
                  </a:lnTo>
                  <a:lnTo>
                    <a:pt x="531" y="905"/>
                  </a:lnTo>
                  <a:lnTo>
                    <a:pt x="515" y="970"/>
                  </a:lnTo>
                  <a:lnTo>
                    <a:pt x="505" y="1003"/>
                  </a:lnTo>
                  <a:lnTo>
                    <a:pt x="496" y="1031"/>
                  </a:lnTo>
                  <a:lnTo>
                    <a:pt x="486" y="1051"/>
                  </a:lnTo>
                  <a:lnTo>
                    <a:pt x="476" y="1062"/>
                  </a:lnTo>
                  <a:lnTo>
                    <a:pt x="465" y="1067"/>
                  </a:lnTo>
                  <a:lnTo>
                    <a:pt x="454" y="1064"/>
                  </a:lnTo>
                  <a:lnTo>
                    <a:pt x="448" y="1052"/>
                  </a:lnTo>
                  <a:lnTo>
                    <a:pt x="444" y="1036"/>
                  </a:lnTo>
                  <a:lnTo>
                    <a:pt x="446" y="1020"/>
                  </a:lnTo>
                  <a:lnTo>
                    <a:pt x="449" y="995"/>
                  </a:lnTo>
                  <a:lnTo>
                    <a:pt x="456" y="966"/>
                  </a:lnTo>
                  <a:lnTo>
                    <a:pt x="464" y="930"/>
                  </a:lnTo>
                  <a:lnTo>
                    <a:pt x="473" y="892"/>
                  </a:lnTo>
                  <a:lnTo>
                    <a:pt x="483" y="851"/>
                  </a:lnTo>
                  <a:lnTo>
                    <a:pt x="505" y="766"/>
                  </a:lnTo>
                  <a:lnTo>
                    <a:pt x="516" y="727"/>
                  </a:lnTo>
                  <a:lnTo>
                    <a:pt x="528" y="689"/>
                  </a:lnTo>
                  <a:lnTo>
                    <a:pt x="532" y="674"/>
                  </a:lnTo>
                  <a:lnTo>
                    <a:pt x="536" y="660"/>
                  </a:lnTo>
                  <a:lnTo>
                    <a:pt x="539" y="642"/>
                  </a:lnTo>
                  <a:lnTo>
                    <a:pt x="542" y="622"/>
                  </a:lnTo>
                  <a:lnTo>
                    <a:pt x="545" y="597"/>
                  </a:lnTo>
                  <a:lnTo>
                    <a:pt x="547" y="566"/>
                  </a:lnTo>
                  <a:lnTo>
                    <a:pt x="547" y="501"/>
                  </a:lnTo>
                  <a:lnTo>
                    <a:pt x="545" y="473"/>
                  </a:lnTo>
                  <a:lnTo>
                    <a:pt x="544" y="442"/>
                  </a:lnTo>
                  <a:lnTo>
                    <a:pt x="540" y="409"/>
                  </a:lnTo>
                  <a:lnTo>
                    <a:pt x="528" y="340"/>
                  </a:lnTo>
                  <a:lnTo>
                    <a:pt x="518" y="308"/>
                  </a:lnTo>
                  <a:lnTo>
                    <a:pt x="507" y="273"/>
                  </a:lnTo>
                  <a:lnTo>
                    <a:pt x="492" y="242"/>
                  </a:lnTo>
                  <a:lnTo>
                    <a:pt x="473" y="213"/>
                  </a:lnTo>
                  <a:lnTo>
                    <a:pt x="452" y="187"/>
                  </a:lnTo>
                  <a:lnTo>
                    <a:pt x="428" y="162"/>
                  </a:lnTo>
                  <a:lnTo>
                    <a:pt x="400" y="142"/>
                  </a:lnTo>
                  <a:lnTo>
                    <a:pt x="366" y="129"/>
                  </a:lnTo>
                  <a:lnTo>
                    <a:pt x="329" y="120"/>
                  </a:lnTo>
                  <a:lnTo>
                    <a:pt x="286" y="116"/>
                  </a:lnTo>
                  <a:lnTo>
                    <a:pt x="278" y="116"/>
                  </a:lnTo>
                  <a:lnTo>
                    <a:pt x="265" y="118"/>
                  </a:lnTo>
                  <a:lnTo>
                    <a:pt x="248" y="120"/>
                  </a:lnTo>
                  <a:lnTo>
                    <a:pt x="227" y="123"/>
                  </a:lnTo>
                  <a:lnTo>
                    <a:pt x="203" y="129"/>
                  </a:lnTo>
                  <a:lnTo>
                    <a:pt x="177" y="139"/>
                  </a:lnTo>
                  <a:lnTo>
                    <a:pt x="150" y="154"/>
                  </a:lnTo>
                  <a:lnTo>
                    <a:pt x="123" y="172"/>
                  </a:lnTo>
                  <a:lnTo>
                    <a:pt x="97" y="196"/>
                  </a:lnTo>
                  <a:lnTo>
                    <a:pt x="72" y="226"/>
                  </a:lnTo>
                  <a:lnTo>
                    <a:pt x="51" y="262"/>
                  </a:lnTo>
                  <a:lnTo>
                    <a:pt x="33" y="306"/>
                  </a:lnTo>
                  <a:lnTo>
                    <a:pt x="36" y="306"/>
                  </a:lnTo>
                  <a:lnTo>
                    <a:pt x="32" y="314"/>
                  </a:lnTo>
                  <a:lnTo>
                    <a:pt x="19" y="314"/>
                  </a:lnTo>
                  <a:lnTo>
                    <a:pt x="9" y="313"/>
                  </a:lnTo>
                  <a:lnTo>
                    <a:pt x="3" y="306"/>
                  </a:lnTo>
                  <a:lnTo>
                    <a:pt x="0" y="296"/>
                  </a:lnTo>
                  <a:lnTo>
                    <a:pt x="1" y="282"/>
                  </a:lnTo>
                  <a:lnTo>
                    <a:pt x="8" y="262"/>
                  </a:lnTo>
                  <a:lnTo>
                    <a:pt x="17" y="237"/>
                  </a:lnTo>
                  <a:lnTo>
                    <a:pt x="30" y="208"/>
                  </a:lnTo>
                  <a:lnTo>
                    <a:pt x="48" y="178"/>
                  </a:lnTo>
                  <a:lnTo>
                    <a:pt x="68" y="146"/>
                  </a:lnTo>
                  <a:lnTo>
                    <a:pt x="94" y="115"/>
                  </a:lnTo>
                  <a:lnTo>
                    <a:pt x="121" y="85"/>
                  </a:lnTo>
                  <a:lnTo>
                    <a:pt x="153" y="57"/>
                  </a:lnTo>
                  <a:lnTo>
                    <a:pt x="187" y="34"/>
                  </a:lnTo>
                  <a:lnTo>
                    <a:pt x="225" y="16"/>
                  </a:lnTo>
                  <a:lnTo>
                    <a:pt x="267" y="5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6016" y="4007"/>
              <a:ext cx="344" cy="772"/>
            </a:xfrm>
            <a:custGeom>
              <a:avLst/>
              <a:gdLst/>
              <a:ahLst/>
              <a:cxnLst>
                <a:cxn ang="0">
                  <a:pos x="194" y="262"/>
                </a:cxn>
                <a:cxn ang="0">
                  <a:pos x="240" y="286"/>
                </a:cxn>
                <a:cxn ang="0">
                  <a:pos x="267" y="329"/>
                </a:cxn>
                <a:cxn ang="0">
                  <a:pos x="269" y="373"/>
                </a:cxn>
                <a:cxn ang="0">
                  <a:pos x="262" y="401"/>
                </a:cxn>
                <a:cxn ang="0">
                  <a:pos x="250" y="437"/>
                </a:cxn>
                <a:cxn ang="0">
                  <a:pos x="232" y="483"/>
                </a:cxn>
                <a:cxn ang="0">
                  <a:pos x="216" y="524"/>
                </a:cxn>
                <a:cxn ang="0">
                  <a:pos x="194" y="582"/>
                </a:cxn>
                <a:cxn ang="0">
                  <a:pos x="165" y="653"/>
                </a:cxn>
                <a:cxn ang="0">
                  <a:pos x="157" y="702"/>
                </a:cxn>
                <a:cxn ang="0">
                  <a:pos x="162" y="733"/>
                </a:cxn>
                <a:cxn ang="0">
                  <a:pos x="184" y="743"/>
                </a:cxn>
                <a:cxn ang="0">
                  <a:pos x="229" y="726"/>
                </a:cxn>
                <a:cxn ang="0">
                  <a:pos x="272" y="679"/>
                </a:cxn>
                <a:cxn ang="0">
                  <a:pos x="304" y="602"/>
                </a:cxn>
                <a:cxn ang="0">
                  <a:pos x="307" y="594"/>
                </a:cxn>
                <a:cxn ang="0">
                  <a:pos x="312" y="587"/>
                </a:cxn>
                <a:cxn ang="0">
                  <a:pos x="320" y="584"/>
                </a:cxn>
                <a:cxn ang="0">
                  <a:pos x="339" y="587"/>
                </a:cxn>
                <a:cxn ang="0">
                  <a:pos x="344" y="594"/>
                </a:cxn>
                <a:cxn ang="0">
                  <a:pos x="342" y="605"/>
                </a:cxn>
                <a:cxn ang="0">
                  <a:pos x="333" y="636"/>
                </a:cxn>
                <a:cxn ang="0">
                  <a:pos x="312" y="679"/>
                </a:cxn>
                <a:cxn ang="0">
                  <a:pos x="280" y="723"/>
                </a:cxn>
                <a:cxn ang="0">
                  <a:pos x="235" y="758"/>
                </a:cxn>
                <a:cxn ang="0">
                  <a:pos x="181" y="772"/>
                </a:cxn>
                <a:cxn ang="0">
                  <a:pos x="125" y="759"/>
                </a:cxn>
                <a:cxn ang="0">
                  <a:pos x="88" y="725"/>
                </a:cxn>
                <a:cxn ang="0">
                  <a:pos x="74" y="676"/>
                </a:cxn>
                <a:cxn ang="0">
                  <a:pos x="83" y="627"/>
                </a:cxn>
                <a:cxn ang="0">
                  <a:pos x="154" y="443"/>
                </a:cxn>
                <a:cxn ang="0">
                  <a:pos x="174" y="394"/>
                </a:cxn>
                <a:cxn ang="0">
                  <a:pos x="187" y="350"/>
                </a:cxn>
                <a:cxn ang="0">
                  <a:pos x="189" y="329"/>
                </a:cxn>
                <a:cxn ang="0">
                  <a:pos x="182" y="296"/>
                </a:cxn>
                <a:cxn ang="0">
                  <a:pos x="162" y="288"/>
                </a:cxn>
                <a:cxn ang="0">
                  <a:pos x="118" y="303"/>
                </a:cxn>
                <a:cxn ang="0">
                  <a:pos x="77" y="348"/>
                </a:cxn>
                <a:cxn ang="0">
                  <a:pos x="42" y="429"/>
                </a:cxn>
                <a:cxn ang="0">
                  <a:pos x="38" y="438"/>
                </a:cxn>
                <a:cxn ang="0">
                  <a:pos x="32" y="445"/>
                </a:cxn>
                <a:cxn ang="0">
                  <a:pos x="11" y="447"/>
                </a:cxn>
                <a:cxn ang="0">
                  <a:pos x="2" y="440"/>
                </a:cxn>
                <a:cxn ang="0">
                  <a:pos x="0" y="432"/>
                </a:cxn>
                <a:cxn ang="0">
                  <a:pos x="6" y="407"/>
                </a:cxn>
                <a:cxn ang="0">
                  <a:pos x="26" y="363"/>
                </a:cxn>
                <a:cxn ang="0">
                  <a:pos x="59" y="314"/>
                </a:cxn>
                <a:cxn ang="0">
                  <a:pos x="104" y="275"/>
                </a:cxn>
                <a:cxn ang="0">
                  <a:pos x="165" y="258"/>
                </a:cxn>
                <a:cxn ang="0">
                  <a:pos x="314" y="44"/>
                </a:cxn>
                <a:cxn ang="0">
                  <a:pos x="269" y="0"/>
                </a:cxn>
                <a:cxn ang="0">
                  <a:pos x="298" y="10"/>
                </a:cxn>
                <a:cxn ang="0">
                  <a:pos x="312" y="33"/>
                </a:cxn>
                <a:cxn ang="0">
                  <a:pos x="309" y="65"/>
                </a:cxn>
                <a:cxn ang="0">
                  <a:pos x="275" y="101"/>
                </a:cxn>
                <a:cxn ang="0">
                  <a:pos x="235" y="103"/>
                </a:cxn>
                <a:cxn ang="0">
                  <a:pos x="213" y="85"/>
                </a:cxn>
                <a:cxn ang="0">
                  <a:pos x="206" y="60"/>
                </a:cxn>
                <a:cxn ang="0">
                  <a:pos x="219" y="24"/>
                </a:cxn>
                <a:cxn ang="0">
                  <a:pos x="251" y="3"/>
                </a:cxn>
              </a:cxnLst>
              <a:rect l="0" t="0" r="r" b="b"/>
              <a:pathLst>
                <a:path w="344" h="772">
                  <a:moveTo>
                    <a:pt x="165" y="258"/>
                  </a:moveTo>
                  <a:lnTo>
                    <a:pt x="194" y="262"/>
                  </a:lnTo>
                  <a:lnTo>
                    <a:pt x="219" y="272"/>
                  </a:lnTo>
                  <a:lnTo>
                    <a:pt x="240" y="286"/>
                  </a:lnTo>
                  <a:lnTo>
                    <a:pt x="256" y="306"/>
                  </a:lnTo>
                  <a:lnTo>
                    <a:pt x="267" y="329"/>
                  </a:lnTo>
                  <a:lnTo>
                    <a:pt x="270" y="355"/>
                  </a:lnTo>
                  <a:lnTo>
                    <a:pt x="269" y="373"/>
                  </a:lnTo>
                  <a:lnTo>
                    <a:pt x="266" y="391"/>
                  </a:lnTo>
                  <a:lnTo>
                    <a:pt x="262" y="401"/>
                  </a:lnTo>
                  <a:lnTo>
                    <a:pt x="256" y="416"/>
                  </a:lnTo>
                  <a:lnTo>
                    <a:pt x="250" y="437"/>
                  </a:lnTo>
                  <a:lnTo>
                    <a:pt x="240" y="460"/>
                  </a:lnTo>
                  <a:lnTo>
                    <a:pt x="232" y="483"/>
                  </a:lnTo>
                  <a:lnTo>
                    <a:pt x="222" y="506"/>
                  </a:lnTo>
                  <a:lnTo>
                    <a:pt x="216" y="524"/>
                  </a:lnTo>
                  <a:lnTo>
                    <a:pt x="211" y="537"/>
                  </a:lnTo>
                  <a:lnTo>
                    <a:pt x="194" y="582"/>
                  </a:lnTo>
                  <a:lnTo>
                    <a:pt x="174" y="628"/>
                  </a:lnTo>
                  <a:lnTo>
                    <a:pt x="165" y="653"/>
                  </a:lnTo>
                  <a:lnTo>
                    <a:pt x="160" y="677"/>
                  </a:lnTo>
                  <a:lnTo>
                    <a:pt x="157" y="702"/>
                  </a:lnTo>
                  <a:lnTo>
                    <a:pt x="158" y="720"/>
                  </a:lnTo>
                  <a:lnTo>
                    <a:pt x="162" y="733"/>
                  </a:lnTo>
                  <a:lnTo>
                    <a:pt x="170" y="740"/>
                  </a:lnTo>
                  <a:lnTo>
                    <a:pt x="184" y="743"/>
                  </a:lnTo>
                  <a:lnTo>
                    <a:pt x="206" y="740"/>
                  </a:lnTo>
                  <a:lnTo>
                    <a:pt x="229" y="726"/>
                  </a:lnTo>
                  <a:lnTo>
                    <a:pt x="251" y="707"/>
                  </a:lnTo>
                  <a:lnTo>
                    <a:pt x="272" y="679"/>
                  </a:lnTo>
                  <a:lnTo>
                    <a:pt x="290" y="645"/>
                  </a:lnTo>
                  <a:lnTo>
                    <a:pt x="304" y="602"/>
                  </a:lnTo>
                  <a:lnTo>
                    <a:pt x="306" y="599"/>
                  </a:lnTo>
                  <a:lnTo>
                    <a:pt x="307" y="594"/>
                  </a:lnTo>
                  <a:lnTo>
                    <a:pt x="309" y="591"/>
                  </a:lnTo>
                  <a:lnTo>
                    <a:pt x="312" y="587"/>
                  </a:lnTo>
                  <a:lnTo>
                    <a:pt x="315" y="586"/>
                  </a:lnTo>
                  <a:lnTo>
                    <a:pt x="320" y="584"/>
                  </a:lnTo>
                  <a:lnTo>
                    <a:pt x="333" y="584"/>
                  </a:lnTo>
                  <a:lnTo>
                    <a:pt x="339" y="587"/>
                  </a:lnTo>
                  <a:lnTo>
                    <a:pt x="342" y="591"/>
                  </a:lnTo>
                  <a:lnTo>
                    <a:pt x="344" y="594"/>
                  </a:lnTo>
                  <a:lnTo>
                    <a:pt x="344" y="599"/>
                  </a:lnTo>
                  <a:lnTo>
                    <a:pt x="342" y="605"/>
                  </a:lnTo>
                  <a:lnTo>
                    <a:pt x="339" y="620"/>
                  </a:lnTo>
                  <a:lnTo>
                    <a:pt x="333" y="636"/>
                  </a:lnTo>
                  <a:lnTo>
                    <a:pt x="323" y="658"/>
                  </a:lnTo>
                  <a:lnTo>
                    <a:pt x="312" y="679"/>
                  </a:lnTo>
                  <a:lnTo>
                    <a:pt x="296" y="702"/>
                  </a:lnTo>
                  <a:lnTo>
                    <a:pt x="280" y="723"/>
                  </a:lnTo>
                  <a:lnTo>
                    <a:pt x="259" y="743"/>
                  </a:lnTo>
                  <a:lnTo>
                    <a:pt x="235" y="758"/>
                  </a:lnTo>
                  <a:lnTo>
                    <a:pt x="210" y="769"/>
                  </a:lnTo>
                  <a:lnTo>
                    <a:pt x="181" y="772"/>
                  </a:lnTo>
                  <a:lnTo>
                    <a:pt x="150" y="769"/>
                  </a:lnTo>
                  <a:lnTo>
                    <a:pt x="125" y="759"/>
                  </a:lnTo>
                  <a:lnTo>
                    <a:pt x="104" y="744"/>
                  </a:lnTo>
                  <a:lnTo>
                    <a:pt x="88" y="725"/>
                  </a:lnTo>
                  <a:lnTo>
                    <a:pt x="77" y="702"/>
                  </a:lnTo>
                  <a:lnTo>
                    <a:pt x="74" y="676"/>
                  </a:lnTo>
                  <a:lnTo>
                    <a:pt x="77" y="650"/>
                  </a:lnTo>
                  <a:lnTo>
                    <a:pt x="83" y="627"/>
                  </a:lnTo>
                  <a:lnTo>
                    <a:pt x="83" y="628"/>
                  </a:lnTo>
                  <a:lnTo>
                    <a:pt x="154" y="443"/>
                  </a:lnTo>
                  <a:lnTo>
                    <a:pt x="165" y="416"/>
                  </a:lnTo>
                  <a:lnTo>
                    <a:pt x="174" y="394"/>
                  </a:lnTo>
                  <a:lnTo>
                    <a:pt x="181" y="376"/>
                  </a:lnTo>
                  <a:lnTo>
                    <a:pt x="187" y="350"/>
                  </a:lnTo>
                  <a:lnTo>
                    <a:pt x="189" y="340"/>
                  </a:lnTo>
                  <a:lnTo>
                    <a:pt x="189" y="329"/>
                  </a:lnTo>
                  <a:lnTo>
                    <a:pt x="187" y="309"/>
                  </a:lnTo>
                  <a:lnTo>
                    <a:pt x="182" y="296"/>
                  </a:lnTo>
                  <a:lnTo>
                    <a:pt x="173" y="290"/>
                  </a:lnTo>
                  <a:lnTo>
                    <a:pt x="162" y="288"/>
                  </a:lnTo>
                  <a:lnTo>
                    <a:pt x="139" y="291"/>
                  </a:lnTo>
                  <a:lnTo>
                    <a:pt x="118" y="303"/>
                  </a:lnTo>
                  <a:lnTo>
                    <a:pt x="98" y="321"/>
                  </a:lnTo>
                  <a:lnTo>
                    <a:pt x="77" y="348"/>
                  </a:lnTo>
                  <a:lnTo>
                    <a:pt x="58" y="383"/>
                  </a:lnTo>
                  <a:lnTo>
                    <a:pt x="42" y="429"/>
                  </a:lnTo>
                  <a:lnTo>
                    <a:pt x="40" y="435"/>
                  </a:lnTo>
                  <a:lnTo>
                    <a:pt x="38" y="438"/>
                  </a:lnTo>
                  <a:lnTo>
                    <a:pt x="35" y="443"/>
                  </a:lnTo>
                  <a:lnTo>
                    <a:pt x="32" y="445"/>
                  </a:lnTo>
                  <a:lnTo>
                    <a:pt x="27" y="447"/>
                  </a:lnTo>
                  <a:lnTo>
                    <a:pt x="11" y="447"/>
                  </a:lnTo>
                  <a:lnTo>
                    <a:pt x="5" y="443"/>
                  </a:lnTo>
                  <a:lnTo>
                    <a:pt x="2" y="440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2" y="422"/>
                  </a:lnTo>
                  <a:lnTo>
                    <a:pt x="6" y="407"/>
                  </a:lnTo>
                  <a:lnTo>
                    <a:pt x="14" y="386"/>
                  </a:lnTo>
                  <a:lnTo>
                    <a:pt x="26" y="363"/>
                  </a:lnTo>
                  <a:lnTo>
                    <a:pt x="40" y="339"/>
                  </a:lnTo>
                  <a:lnTo>
                    <a:pt x="59" y="314"/>
                  </a:lnTo>
                  <a:lnTo>
                    <a:pt x="80" y="293"/>
                  </a:lnTo>
                  <a:lnTo>
                    <a:pt x="104" y="275"/>
                  </a:lnTo>
                  <a:lnTo>
                    <a:pt x="133" y="263"/>
                  </a:lnTo>
                  <a:lnTo>
                    <a:pt x="165" y="258"/>
                  </a:lnTo>
                  <a:close/>
                  <a:moveTo>
                    <a:pt x="314" y="42"/>
                  </a:moveTo>
                  <a:lnTo>
                    <a:pt x="314" y="44"/>
                  </a:lnTo>
                  <a:lnTo>
                    <a:pt x="314" y="42"/>
                  </a:lnTo>
                  <a:close/>
                  <a:moveTo>
                    <a:pt x="269" y="0"/>
                  </a:moveTo>
                  <a:lnTo>
                    <a:pt x="286" y="3"/>
                  </a:lnTo>
                  <a:lnTo>
                    <a:pt x="298" y="10"/>
                  </a:lnTo>
                  <a:lnTo>
                    <a:pt x="307" y="21"/>
                  </a:lnTo>
                  <a:lnTo>
                    <a:pt x="312" y="33"/>
                  </a:lnTo>
                  <a:lnTo>
                    <a:pt x="314" y="42"/>
                  </a:lnTo>
                  <a:lnTo>
                    <a:pt x="309" y="65"/>
                  </a:lnTo>
                  <a:lnTo>
                    <a:pt x="294" y="87"/>
                  </a:lnTo>
                  <a:lnTo>
                    <a:pt x="275" y="101"/>
                  </a:lnTo>
                  <a:lnTo>
                    <a:pt x="251" y="106"/>
                  </a:lnTo>
                  <a:lnTo>
                    <a:pt x="235" y="103"/>
                  </a:lnTo>
                  <a:lnTo>
                    <a:pt x="222" y="96"/>
                  </a:lnTo>
                  <a:lnTo>
                    <a:pt x="213" y="85"/>
                  </a:lnTo>
                  <a:lnTo>
                    <a:pt x="208" y="74"/>
                  </a:lnTo>
                  <a:lnTo>
                    <a:pt x="206" y="60"/>
                  </a:lnTo>
                  <a:lnTo>
                    <a:pt x="210" y="41"/>
                  </a:lnTo>
                  <a:lnTo>
                    <a:pt x="219" y="24"/>
                  </a:lnTo>
                  <a:lnTo>
                    <a:pt x="234" y="11"/>
                  </a:lnTo>
                  <a:lnTo>
                    <a:pt x="251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 noEditPoints="1"/>
            </p:cNvSpPr>
            <p:nvPr/>
          </p:nvSpPr>
          <p:spPr bwMode="auto">
            <a:xfrm>
              <a:off x="6571" y="3315"/>
              <a:ext cx="371" cy="1625"/>
            </a:xfrm>
            <a:custGeom>
              <a:avLst/>
              <a:gdLst/>
              <a:ahLst/>
              <a:cxnLst>
                <a:cxn ang="0">
                  <a:pos x="371" y="813"/>
                </a:cxn>
                <a:cxn ang="0">
                  <a:pos x="18" y="0"/>
                </a:cxn>
                <a:cxn ang="0">
                  <a:pos x="37" y="10"/>
                </a:cxn>
                <a:cxn ang="0">
                  <a:pos x="75" y="42"/>
                </a:cxn>
                <a:cxn ang="0">
                  <a:pos x="125" y="93"/>
                </a:cxn>
                <a:cxn ang="0">
                  <a:pos x="183" y="165"/>
                </a:cxn>
                <a:cxn ang="0">
                  <a:pos x="239" y="255"/>
                </a:cxn>
                <a:cxn ang="0">
                  <a:pos x="299" y="386"/>
                </a:cxn>
                <a:cxn ang="0">
                  <a:pos x="344" y="543"/>
                </a:cxn>
                <a:cxn ang="0">
                  <a:pos x="367" y="689"/>
                </a:cxn>
                <a:cxn ang="0">
                  <a:pos x="371" y="813"/>
                </a:cxn>
                <a:cxn ang="0">
                  <a:pos x="363" y="960"/>
                </a:cxn>
                <a:cxn ang="0">
                  <a:pos x="333" y="1129"/>
                </a:cxn>
                <a:cxn ang="0">
                  <a:pos x="272" y="1307"/>
                </a:cxn>
                <a:cxn ang="0">
                  <a:pos x="216" y="1410"/>
                </a:cxn>
                <a:cxn ang="0">
                  <a:pos x="157" y="1494"/>
                </a:cxn>
                <a:cxn ang="0">
                  <a:pos x="103" y="1558"/>
                </a:cxn>
                <a:cxn ang="0">
                  <a:pos x="56" y="1600"/>
                </a:cxn>
                <a:cxn ang="0">
                  <a:pos x="26" y="1621"/>
                </a:cxn>
                <a:cxn ang="0">
                  <a:pos x="15" y="1625"/>
                </a:cxn>
                <a:cxn ang="0">
                  <a:pos x="3" y="1615"/>
                </a:cxn>
                <a:cxn ang="0">
                  <a:pos x="2" y="1607"/>
                </a:cxn>
                <a:cxn ang="0">
                  <a:pos x="7" y="1598"/>
                </a:cxn>
                <a:cxn ang="0">
                  <a:pos x="24" y="1582"/>
                </a:cxn>
                <a:cxn ang="0">
                  <a:pos x="119" y="1463"/>
                </a:cxn>
                <a:cxn ang="0">
                  <a:pos x="187" y="1330"/>
                </a:cxn>
                <a:cxn ang="0">
                  <a:pos x="235" y="1189"/>
                </a:cxn>
                <a:cxn ang="0">
                  <a:pos x="264" y="1040"/>
                </a:cxn>
                <a:cxn ang="0">
                  <a:pos x="277" y="888"/>
                </a:cxn>
                <a:cxn ang="0">
                  <a:pos x="275" y="703"/>
                </a:cxn>
                <a:cxn ang="0">
                  <a:pos x="250" y="500"/>
                </a:cxn>
                <a:cxn ang="0">
                  <a:pos x="199" y="324"/>
                </a:cxn>
                <a:cxn ang="0">
                  <a:pos x="125" y="175"/>
                </a:cxn>
                <a:cxn ang="0">
                  <a:pos x="31" y="54"/>
                </a:cxn>
                <a:cxn ang="0">
                  <a:pos x="0" y="19"/>
                </a:cxn>
                <a:cxn ang="0">
                  <a:pos x="3" y="8"/>
                </a:cxn>
                <a:cxn ang="0">
                  <a:pos x="18" y="0"/>
                </a:cxn>
              </a:cxnLst>
              <a:rect l="0" t="0" r="r" b="b"/>
              <a:pathLst>
                <a:path w="371" h="1625">
                  <a:moveTo>
                    <a:pt x="371" y="811"/>
                  </a:moveTo>
                  <a:lnTo>
                    <a:pt x="371" y="813"/>
                  </a:lnTo>
                  <a:lnTo>
                    <a:pt x="371" y="811"/>
                  </a:lnTo>
                  <a:close/>
                  <a:moveTo>
                    <a:pt x="18" y="0"/>
                  </a:moveTo>
                  <a:lnTo>
                    <a:pt x="26" y="3"/>
                  </a:lnTo>
                  <a:lnTo>
                    <a:pt x="37" y="10"/>
                  </a:lnTo>
                  <a:lnTo>
                    <a:pt x="55" y="24"/>
                  </a:lnTo>
                  <a:lnTo>
                    <a:pt x="75" y="42"/>
                  </a:lnTo>
                  <a:lnTo>
                    <a:pt x="99" y="65"/>
                  </a:lnTo>
                  <a:lnTo>
                    <a:pt x="125" y="93"/>
                  </a:lnTo>
                  <a:lnTo>
                    <a:pt x="154" y="127"/>
                  </a:lnTo>
                  <a:lnTo>
                    <a:pt x="183" y="165"/>
                  </a:lnTo>
                  <a:lnTo>
                    <a:pt x="211" y="208"/>
                  </a:lnTo>
                  <a:lnTo>
                    <a:pt x="239" y="255"/>
                  </a:lnTo>
                  <a:lnTo>
                    <a:pt x="266" y="307"/>
                  </a:lnTo>
                  <a:lnTo>
                    <a:pt x="299" y="386"/>
                  </a:lnTo>
                  <a:lnTo>
                    <a:pt x="325" y="466"/>
                  </a:lnTo>
                  <a:lnTo>
                    <a:pt x="344" y="543"/>
                  </a:lnTo>
                  <a:lnTo>
                    <a:pt x="357" y="618"/>
                  </a:lnTo>
                  <a:lnTo>
                    <a:pt x="367" y="689"/>
                  </a:lnTo>
                  <a:lnTo>
                    <a:pt x="370" y="754"/>
                  </a:lnTo>
                  <a:lnTo>
                    <a:pt x="371" y="813"/>
                  </a:lnTo>
                  <a:lnTo>
                    <a:pt x="370" y="883"/>
                  </a:lnTo>
                  <a:lnTo>
                    <a:pt x="363" y="960"/>
                  </a:lnTo>
                  <a:lnTo>
                    <a:pt x="352" y="1044"/>
                  </a:lnTo>
                  <a:lnTo>
                    <a:pt x="333" y="1129"/>
                  </a:lnTo>
                  <a:lnTo>
                    <a:pt x="307" y="1217"/>
                  </a:lnTo>
                  <a:lnTo>
                    <a:pt x="272" y="1307"/>
                  </a:lnTo>
                  <a:lnTo>
                    <a:pt x="245" y="1361"/>
                  </a:lnTo>
                  <a:lnTo>
                    <a:pt x="216" y="1410"/>
                  </a:lnTo>
                  <a:lnTo>
                    <a:pt x="187" y="1454"/>
                  </a:lnTo>
                  <a:lnTo>
                    <a:pt x="157" y="1494"/>
                  </a:lnTo>
                  <a:lnTo>
                    <a:pt x="128" y="1528"/>
                  </a:lnTo>
                  <a:lnTo>
                    <a:pt x="103" y="1558"/>
                  </a:lnTo>
                  <a:lnTo>
                    <a:pt x="77" y="1582"/>
                  </a:lnTo>
                  <a:lnTo>
                    <a:pt x="56" y="1600"/>
                  </a:lnTo>
                  <a:lnTo>
                    <a:pt x="39" y="1613"/>
                  </a:lnTo>
                  <a:lnTo>
                    <a:pt x="26" y="1621"/>
                  </a:lnTo>
                  <a:lnTo>
                    <a:pt x="19" y="1625"/>
                  </a:lnTo>
                  <a:lnTo>
                    <a:pt x="15" y="1625"/>
                  </a:lnTo>
                  <a:lnTo>
                    <a:pt x="5" y="1618"/>
                  </a:lnTo>
                  <a:lnTo>
                    <a:pt x="3" y="1615"/>
                  </a:lnTo>
                  <a:lnTo>
                    <a:pt x="2" y="1610"/>
                  </a:lnTo>
                  <a:lnTo>
                    <a:pt x="2" y="1607"/>
                  </a:lnTo>
                  <a:lnTo>
                    <a:pt x="3" y="1603"/>
                  </a:lnTo>
                  <a:lnTo>
                    <a:pt x="7" y="1598"/>
                  </a:lnTo>
                  <a:lnTo>
                    <a:pt x="13" y="1592"/>
                  </a:lnTo>
                  <a:lnTo>
                    <a:pt x="24" y="1582"/>
                  </a:lnTo>
                  <a:lnTo>
                    <a:pt x="74" y="1525"/>
                  </a:lnTo>
                  <a:lnTo>
                    <a:pt x="119" y="1463"/>
                  </a:lnTo>
                  <a:lnTo>
                    <a:pt x="155" y="1399"/>
                  </a:lnTo>
                  <a:lnTo>
                    <a:pt x="187" y="1330"/>
                  </a:lnTo>
                  <a:lnTo>
                    <a:pt x="215" y="1261"/>
                  </a:lnTo>
                  <a:lnTo>
                    <a:pt x="235" y="1189"/>
                  </a:lnTo>
                  <a:lnTo>
                    <a:pt x="251" y="1116"/>
                  </a:lnTo>
                  <a:lnTo>
                    <a:pt x="264" y="1040"/>
                  </a:lnTo>
                  <a:lnTo>
                    <a:pt x="272" y="965"/>
                  </a:lnTo>
                  <a:lnTo>
                    <a:pt x="277" y="888"/>
                  </a:lnTo>
                  <a:lnTo>
                    <a:pt x="279" y="813"/>
                  </a:lnTo>
                  <a:lnTo>
                    <a:pt x="275" y="703"/>
                  </a:lnTo>
                  <a:lnTo>
                    <a:pt x="266" y="599"/>
                  </a:lnTo>
                  <a:lnTo>
                    <a:pt x="250" y="500"/>
                  </a:lnTo>
                  <a:lnTo>
                    <a:pt x="227" y="409"/>
                  </a:lnTo>
                  <a:lnTo>
                    <a:pt x="199" y="324"/>
                  </a:lnTo>
                  <a:lnTo>
                    <a:pt x="165" y="247"/>
                  </a:lnTo>
                  <a:lnTo>
                    <a:pt x="125" y="175"/>
                  </a:lnTo>
                  <a:lnTo>
                    <a:pt x="80" y="111"/>
                  </a:lnTo>
                  <a:lnTo>
                    <a:pt x="31" y="5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3" y="8"/>
                  </a:lnTo>
                  <a:lnTo>
                    <a:pt x="8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257800" y="4724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IR: Open paths on </a:t>
            </a:r>
            <a:r>
              <a:rPr lang="en-US" sz="2400" dirty="0" smtClean="0">
                <a:solidFill>
                  <a:srgbClr val="FF6699"/>
                </a:solidFill>
                <a:sym typeface="Mathematica1"/>
              </a:rPr>
              <a:t></a:t>
            </a:r>
            <a:r>
              <a:rPr lang="en-US" sz="2400" dirty="0" smtClean="0">
                <a:solidFill>
                  <a:srgbClr val="FF6699"/>
                </a:solidFill>
              </a:rPr>
              <a:t> joining sheets </a:t>
            </a:r>
            <a:r>
              <a:rPr lang="en-US" sz="2400" dirty="0" err="1" smtClean="0">
                <a:solidFill>
                  <a:srgbClr val="FF6699"/>
                </a:solidFill>
              </a:rPr>
              <a:t>i</a:t>
            </a:r>
            <a:r>
              <a:rPr lang="en-US" sz="2400" dirty="0" smtClean="0">
                <a:solidFill>
                  <a:srgbClr val="FF6699"/>
                </a:solidFill>
              </a:rPr>
              <a:t> and j above z. </a:t>
            </a: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5791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66"/>
                </a:solidFill>
              </a:rPr>
              <a:t>SUSY INTERFACE</a:t>
            </a:r>
            <a:endParaRPr lang="en-US" sz="2400" i="1" dirty="0">
              <a:solidFill>
                <a:srgbClr val="FF0066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334000" y="5715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99FF"/>
                </a:solidFill>
              </a:rPr>
              <a:t>UV: Open path </a:t>
            </a:r>
            <a:r>
              <a:rPr lang="en-US" sz="2000" dirty="0" smtClean="0">
                <a:solidFill>
                  <a:srgbClr val="3399FF"/>
                </a:solidFill>
                <a:sym typeface="Mathematica1"/>
              </a:rPr>
              <a:t></a:t>
            </a:r>
            <a:r>
              <a:rPr lang="en-US" sz="2000" dirty="0" smtClean="0">
                <a:solidFill>
                  <a:srgbClr val="3399FF"/>
                </a:solidFill>
              </a:rPr>
              <a:t> on C  z to z’ 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34000" y="60270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IR: Open path on 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</a:t>
            </a:r>
            <a:r>
              <a:rPr lang="en-US" sz="2400" dirty="0" smtClean="0">
                <a:solidFill>
                  <a:srgbClr val="FF0000"/>
                </a:solidFill>
              </a:rPr>
              <a:t>  from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 to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400" baseline="-25000" dirty="0" smtClean="0">
                <a:solidFill>
                  <a:srgbClr val="FF0000"/>
                </a:solidFill>
              </a:rPr>
              <a:t>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514600" y="1524000"/>
            <a:ext cx="76200" cy="53340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81600" y="1524000"/>
            <a:ext cx="76200" cy="53340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0" y="3276600"/>
            <a:ext cx="9144000" cy="762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0" y="4038600"/>
            <a:ext cx="9144000" cy="762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0" y="5562600"/>
            <a:ext cx="9144000" cy="762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0" y="2286000"/>
            <a:ext cx="9144000" cy="762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0800" y="4038600"/>
            <a:ext cx="129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UV: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S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819400" y="3429000"/>
            <a:ext cx="1866559" cy="571500"/>
            <a:chOff x="1936" y="2243"/>
            <a:chExt cx="5843" cy="1789"/>
          </a:xfrm>
          <a:solidFill>
            <a:srgbClr val="800080"/>
          </a:solidFill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936" y="2243"/>
              <a:ext cx="1159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54" y="2442"/>
              <a:ext cx="1015" cy="1120"/>
            </a:xfrm>
            <a:custGeom>
              <a:avLst/>
              <a:gdLst/>
              <a:ahLst/>
              <a:cxnLst>
                <a:cxn ang="0">
                  <a:pos x="581" y="4"/>
                </a:cxn>
                <a:cxn ang="0">
                  <a:pos x="714" y="37"/>
                </a:cxn>
                <a:cxn ang="0">
                  <a:pos x="827" y="98"/>
                </a:cxn>
                <a:cxn ang="0">
                  <a:pos x="917" y="180"/>
                </a:cxn>
                <a:cxn ang="0">
                  <a:pos x="974" y="282"/>
                </a:cxn>
                <a:cxn ang="0">
                  <a:pos x="994" y="398"/>
                </a:cxn>
                <a:cxn ang="0">
                  <a:pos x="974" y="520"/>
                </a:cxn>
                <a:cxn ang="0">
                  <a:pos x="924" y="634"/>
                </a:cxn>
                <a:cxn ang="0">
                  <a:pos x="853" y="748"/>
                </a:cxn>
                <a:cxn ang="0">
                  <a:pos x="779" y="862"/>
                </a:cxn>
                <a:cxn ang="0">
                  <a:pos x="727" y="965"/>
                </a:cxn>
                <a:cxn ang="0">
                  <a:pos x="840" y="1017"/>
                </a:cxn>
                <a:cxn ang="0">
                  <a:pos x="902" y="1013"/>
                </a:cxn>
                <a:cxn ang="0">
                  <a:pos x="931" y="1004"/>
                </a:cxn>
                <a:cxn ang="0">
                  <a:pos x="942" y="988"/>
                </a:cxn>
                <a:cxn ang="0">
                  <a:pos x="963" y="921"/>
                </a:cxn>
                <a:cxn ang="0">
                  <a:pos x="1015" y="862"/>
                </a:cxn>
                <a:cxn ang="0">
                  <a:pos x="707" y="1120"/>
                </a:cxn>
                <a:cxn ang="0">
                  <a:pos x="672" y="1117"/>
                </a:cxn>
                <a:cxn ang="0">
                  <a:pos x="664" y="1087"/>
                </a:cxn>
                <a:cxn ang="0">
                  <a:pos x="675" y="988"/>
                </a:cxn>
                <a:cxn ang="0">
                  <a:pos x="701" y="886"/>
                </a:cxn>
                <a:cxn ang="0">
                  <a:pos x="729" y="801"/>
                </a:cxn>
                <a:cxn ang="0">
                  <a:pos x="768" y="691"/>
                </a:cxn>
                <a:cxn ang="0">
                  <a:pos x="813" y="542"/>
                </a:cxn>
                <a:cxn ang="0">
                  <a:pos x="831" y="398"/>
                </a:cxn>
                <a:cxn ang="0">
                  <a:pos x="818" y="284"/>
                </a:cxn>
                <a:cxn ang="0">
                  <a:pos x="781" y="193"/>
                </a:cxn>
                <a:cxn ang="0">
                  <a:pos x="725" y="123"/>
                </a:cxn>
                <a:cxn ang="0">
                  <a:pos x="659" y="74"/>
                </a:cxn>
                <a:cxn ang="0">
                  <a:pos x="583" y="44"/>
                </a:cxn>
                <a:cxn ang="0">
                  <a:pos x="507" y="35"/>
                </a:cxn>
                <a:cxn ang="0">
                  <a:pos x="432" y="44"/>
                </a:cxn>
                <a:cxn ang="0">
                  <a:pos x="358" y="72"/>
                </a:cxn>
                <a:cxn ang="0">
                  <a:pos x="289" y="120"/>
                </a:cxn>
                <a:cxn ang="0">
                  <a:pos x="236" y="190"/>
                </a:cxn>
                <a:cxn ang="0">
                  <a:pos x="197" y="282"/>
                </a:cxn>
                <a:cxn ang="0">
                  <a:pos x="184" y="398"/>
                </a:cxn>
                <a:cxn ang="0">
                  <a:pos x="202" y="540"/>
                </a:cxn>
                <a:cxn ang="0">
                  <a:pos x="241" y="676"/>
                </a:cxn>
                <a:cxn ang="0">
                  <a:pos x="282" y="789"/>
                </a:cxn>
                <a:cxn ang="0">
                  <a:pos x="321" y="906"/>
                </a:cxn>
                <a:cxn ang="0">
                  <a:pos x="347" y="1030"/>
                </a:cxn>
                <a:cxn ang="0">
                  <a:pos x="349" y="1105"/>
                </a:cxn>
                <a:cxn ang="0">
                  <a:pos x="330" y="1120"/>
                </a:cxn>
                <a:cxn ang="0">
                  <a:pos x="52" y="1120"/>
                </a:cxn>
                <a:cxn ang="0">
                  <a:pos x="41" y="862"/>
                </a:cxn>
                <a:cxn ang="0">
                  <a:pos x="69" y="980"/>
                </a:cxn>
                <a:cxn ang="0">
                  <a:pos x="78" y="999"/>
                </a:cxn>
                <a:cxn ang="0">
                  <a:pos x="97" y="1010"/>
                </a:cxn>
                <a:cxn ang="0">
                  <a:pos x="139" y="1017"/>
                </a:cxn>
                <a:cxn ang="0">
                  <a:pos x="302" y="1017"/>
                </a:cxn>
                <a:cxn ang="0">
                  <a:pos x="264" y="914"/>
                </a:cxn>
                <a:cxn ang="0">
                  <a:pos x="200" y="807"/>
                </a:cxn>
                <a:cxn ang="0">
                  <a:pos x="124" y="691"/>
                </a:cxn>
                <a:cxn ang="0">
                  <a:pos x="63" y="577"/>
                </a:cxn>
                <a:cxn ang="0">
                  <a:pos x="26" y="459"/>
                </a:cxn>
                <a:cxn ang="0">
                  <a:pos x="26" y="339"/>
                </a:cxn>
                <a:cxn ang="0">
                  <a:pos x="65" y="230"/>
                </a:cxn>
                <a:cxn ang="0">
                  <a:pos x="137" y="138"/>
                </a:cxn>
                <a:cxn ang="0">
                  <a:pos x="239" y="64"/>
                </a:cxn>
                <a:cxn ang="0">
                  <a:pos x="366" y="17"/>
                </a:cxn>
                <a:cxn ang="0">
                  <a:pos x="508" y="0"/>
                </a:cxn>
              </a:cxnLst>
              <a:rect l="0" t="0" r="r" b="b"/>
              <a:pathLst>
                <a:path w="1015" h="1120">
                  <a:moveTo>
                    <a:pt x="508" y="0"/>
                  </a:moveTo>
                  <a:lnTo>
                    <a:pt x="581" y="4"/>
                  </a:lnTo>
                  <a:lnTo>
                    <a:pt x="649" y="17"/>
                  </a:lnTo>
                  <a:lnTo>
                    <a:pt x="714" y="37"/>
                  </a:lnTo>
                  <a:lnTo>
                    <a:pt x="774" y="64"/>
                  </a:lnTo>
                  <a:lnTo>
                    <a:pt x="827" y="98"/>
                  </a:lnTo>
                  <a:lnTo>
                    <a:pt x="876" y="136"/>
                  </a:lnTo>
                  <a:lnTo>
                    <a:pt x="917" y="180"/>
                  </a:lnTo>
                  <a:lnTo>
                    <a:pt x="950" y="230"/>
                  </a:lnTo>
                  <a:lnTo>
                    <a:pt x="974" y="282"/>
                  </a:lnTo>
                  <a:lnTo>
                    <a:pt x="989" y="339"/>
                  </a:lnTo>
                  <a:lnTo>
                    <a:pt x="994" y="398"/>
                  </a:lnTo>
                  <a:lnTo>
                    <a:pt x="989" y="459"/>
                  </a:lnTo>
                  <a:lnTo>
                    <a:pt x="974" y="520"/>
                  </a:lnTo>
                  <a:lnTo>
                    <a:pt x="952" y="577"/>
                  </a:lnTo>
                  <a:lnTo>
                    <a:pt x="924" y="634"/>
                  </a:lnTo>
                  <a:lnTo>
                    <a:pt x="891" y="691"/>
                  </a:lnTo>
                  <a:lnTo>
                    <a:pt x="853" y="748"/>
                  </a:lnTo>
                  <a:lnTo>
                    <a:pt x="814" y="807"/>
                  </a:lnTo>
                  <a:lnTo>
                    <a:pt x="779" y="862"/>
                  </a:lnTo>
                  <a:lnTo>
                    <a:pt x="751" y="914"/>
                  </a:lnTo>
                  <a:lnTo>
                    <a:pt x="727" y="965"/>
                  </a:lnTo>
                  <a:lnTo>
                    <a:pt x="712" y="1017"/>
                  </a:lnTo>
                  <a:lnTo>
                    <a:pt x="840" y="1017"/>
                  </a:lnTo>
                  <a:lnTo>
                    <a:pt x="876" y="1017"/>
                  </a:lnTo>
                  <a:lnTo>
                    <a:pt x="902" y="1013"/>
                  </a:lnTo>
                  <a:lnTo>
                    <a:pt x="918" y="1010"/>
                  </a:lnTo>
                  <a:lnTo>
                    <a:pt x="931" y="1004"/>
                  </a:lnTo>
                  <a:lnTo>
                    <a:pt x="939" y="997"/>
                  </a:lnTo>
                  <a:lnTo>
                    <a:pt x="942" y="988"/>
                  </a:lnTo>
                  <a:lnTo>
                    <a:pt x="946" y="977"/>
                  </a:lnTo>
                  <a:lnTo>
                    <a:pt x="963" y="921"/>
                  </a:lnTo>
                  <a:lnTo>
                    <a:pt x="974" y="862"/>
                  </a:lnTo>
                  <a:lnTo>
                    <a:pt x="1015" y="862"/>
                  </a:lnTo>
                  <a:lnTo>
                    <a:pt x="961" y="1120"/>
                  </a:lnTo>
                  <a:lnTo>
                    <a:pt x="707" y="1120"/>
                  </a:lnTo>
                  <a:lnTo>
                    <a:pt x="685" y="1120"/>
                  </a:lnTo>
                  <a:lnTo>
                    <a:pt x="672" y="1117"/>
                  </a:lnTo>
                  <a:lnTo>
                    <a:pt x="666" y="1105"/>
                  </a:lnTo>
                  <a:lnTo>
                    <a:pt x="664" y="1087"/>
                  </a:lnTo>
                  <a:lnTo>
                    <a:pt x="668" y="1039"/>
                  </a:lnTo>
                  <a:lnTo>
                    <a:pt x="675" y="988"/>
                  </a:lnTo>
                  <a:lnTo>
                    <a:pt x="686" y="936"/>
                  </a:lnTo>
                  <a:lnTo>
                    <a:pt x="701" y="886"/>
                  </a:lnTo>
                  <a:lnTo>
                    <a:pt x="716" y="842"/>
                  </a:lnTo>
                  <a:lnTo>
                    <a:pt x="729" y="801"/>
                  </a:lnTo>
                  <a:lnTo>
                    <a:pt x="740" y="768"/>
                  </a:lnTo>
                  <a:lnTo>
                    <a:pt x="768" y="691"/>
                  </a:lnTo>
                  <a:lnTo>
                    <a:pt x="792" y="615"/>
                  </a:lnTo>
                  <a:lnTo>
                    <a:pt x="813" y="542"/>
                  </a:lnTo>
                  <a:lnTo>
                    <a:pt x="826" y="468"/>
                  </a:lnTo>
                  <a:lnTo>
                    <a:pt x="831" y="398"/>
                  </a:lnTo>
                  <a:lnTo>
                    <a:pt x="827" y="339"/>
                  </a:lnTo>
                  <a:lnTo>
                    <a:pt x="818" y="284"/>
                  </a:lnTo>
                  <a:lnTo>
                    <a:pt x="801" y="236"/>
                  </a:lnTo>
                  <a:lnTo>
                    <a:pt x="781" y="193"/>
                  </a:lnTo>
                  <a:lnTo>
                    <a:pt x="755" y="157"/>
                  </a:lnTo>
                  <a:lnTo>
                    <a:pt x="725" y="123"/>
                  </a:lnTo>
                  <a:lnTo>
                    <a:pt x="694" y="96"/>
                  </a:lnTo>
                  <a:lnTo>
                    <a:pt x="659" y="74"/>
                  </a:lnTo>
                  <a:lnTo>
                    <a:pt x="622" y="57"/>
                  </a:lnTo>
                  <a:lnTo>
                    <a:pt x="583" y="44"/>
                  </a:lnTo>
                  <a:lnTo>
                    <a:pt x="545" y="37"/>
                  </a:lnTo>
                  <a:lnTo>
                    <a:pt x="507" y="35"/>
                  </a:lnTo>
                  <a:lnTo>
                    <a:pt x="469" y="37"/>
                  </a:lnTo>
                  <a:lnTo>
                    <a:pt x="432" y="44"/>
                  </a:lnTo>
                  <a:lnTo>
                    <a:pt x="393" y="55"/>
                  </a:lnTo>
                  <a:lnTo>
                    <a:pt x="358" y="72"/>
                  </a:lnTo>
                  <a:lnTo>
                    <a:pt x="323" y="94"/>
                  </a:lnTo>
                  <a:lnTo>
                    <a:pt x="289" y="120"/>
                  </a:lnTo>
                  <a:lnTo>
                    <a:pt x="262" y="153"/>
                  </a:lnTo>
                  <a:lnTo>
                    <a:pt x="236" y="190"/>
                  </a:lnTo>
                  <a:lnTo>
                    <a:pt x="213" y="234"/>
                  </a:lnTo>
                  <a:lnTo>
                    <a:pt x="197" y="282"/>
                  </a:lnTo>
                  <a:lnTo>
                    <a:pt x="187" y="337"/>
                  </a:lnTo>
                  <a:lnTo>
                    <a:pt x="184" y="398"/>
                  </a:lnTo>
                  <a:lnTo>
                    <a:pt x="189" y="468"/>
                  </a:lnTo>
                  <a:lnTo>
                    <a:pt x="202" y="540"/>
                  </a:lnTo>
                  <a:lnTo>
                    <a:pt x="221" y="610"/>
                  </a:lnTo>
                  <a:lnTo>
                    <a:pt x="241" y="676"/>
                  </a:lnTo>
                  <a:lnTo>
                    <a:pt x="262" y="735"/>
                  </a:lnTo>
                  <a:lnTo>
                    <a:pt x="282" y="789"/>
                  </a:lnTo>
                  <a:lnTo>
                    <a:pt x="302" y="846"/>
                  </a:lnTo>
                  <a:lnTo>
                    <a:pt x="321" y="906"/>
                  </a:lnTo>
                  <a:lnTo>
                    <a:pt x="336" y="967"/>
                  </a:lnTo>
                  <a:lnTo>
                    <a:pt x="347" y="1030"/>
                  </a:lnTo>
                  <a:lnTo>
                    <a:pt x="351" y="1087"/>
                  </a:lnTo>
                  <a:lnTo>
                    <a:pt x="349" y="1105"/>
                  </a:lnTo>
                  <a:lnTo>
                    <a:pt x="343" y="1117"/>
                  </a:lnTo>
                  <a:lnTo>
                    <a:pt x="330" y="1120"/>
                  </a:lnTo>
                  <a:lnTo>
                    <a:pt x="310" y="1120"/>
                  </a:lnTo>
                  <a:lnTo>
                    <a:pt x="52" y="1120"/>
                  </a:lnTo>
                  <a:lnTo>
                    <a:pt x="0" y="862"/>
                  </a:lnTo>
                  <a:lnTo>
                    <a:pt x="41" y="862"/>
                  </a:lnTo>
                  <a:lnTo>
                    <a:pt x="52" y="921"/>
                  </a:lnTo>
                  <a:lnTo>
                    <a:pt x="69" y="980"/>
                  </a:lnTo>
                  <a:lnTo>
                    <a:pt x="72" y="989"/>
                  </a:lnTo>
                  <a:lnTo>
                    <a:pt x="78" y="999"/>
                  </a:lnTo>
                  <a:lnTo>
                    <a:pt x="85" y="1006"/>
                  </a:lnTo>
                  <a:lnTo>
                    <a:pt x="97" y="1010"/>
                  </a:lnTo>
                  <a:lnTo>
                    <a:pt x="113" y="1015"/>
                  </a:lnTo>
                  <a:lnTo>
                    <a:pt x="139" y="1017"/>
                  </a:lnTo>
                  <a:lnTo>
                    <a:pt x="174" y="1017"/>
                  </a:lnTo>
                  <a:lnTo>
                    <a:pt x="302" y="1017"/>
                  </a:lnTo>
                  <a:lnTo>
                    <a:pt x="286" y="965"/>
                  </a:lnTo>
                  <a:lnTo>
                    <a:pt x="264" y="914"/>
                  </a:lnTo>
                  <a:lnTo>
                    <a:pt x="236" y="862"/>
                  </a:lnTo>
                  <a:lnTo>
                    <a:pt x="200" y="807"/>
                  </a:lnTo>
                  <a:lnTo>
                    <a:pt x="161" y="748"/>
                  </a:lnTo>
                  <a:lnTo>
                    <a:pt x="124" y="691"/>
                  </a:lnTo>
                  <a:lnTo>
                    <a:pt x="91" y="634"/>
                  </a:lnTo>
                  <a:lnTo>
                    <a:pt x="63" y="577"/>
                  </a:lnTo>
                  <a:lnTo>
                    <a:pt x="41" y="520"/>
                  </a:lnTo>
                  <a:lnTo>
                    <a:pt x="26" y="459"/>
                  </a:lnTo>
                  <a:lnTo>
                    <a:pt x="20" y="398"/>
                  </a:lnTo>
                  <a:lnTo>
                    <a:pt x="26" y="339"/>
                  </a:lnTo>
                  <a:lnTo>
                    <a:pt x="41" y="284"/>
                  </a:lnTo>
                  <a:lnTo>
                    <a:pt x="65" y="230"/>
                  </a:lnTo>
                  <a:lnTo>
                    <a:pt x="97" y="182"/>
                  </a:lnTo>
                  <a:lnTo>
                    <a:pt x="137" y="138"/>
                  </a:lnTo>
                  <a:lnTo>
                    <a:pt x="186" y="98"/>
                  </a:lnTo>
                  <a:lnTo>
                    <a:pt x="239" y="64"/>
                  </a:lnTo>
                  <a:lnTo>
                    <a:pt x="299" y="37"/>
                  </a:lnTo>
                  <a:lnTo>
                    <a:pt x="366" y="17"/>
                  </a:lnTo>
                  <a:lnTo>
                    <a:pt x="434" y="4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936" y="3684"/>
              <a:ext cx="1159" cy="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03" y="2370"/>
              <a:ext cx="372" cy="1590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9" y="6"/>
                </a:cxn>
                <a:cxn ang="0">
                  <a:pos x="372" y="17"/>
                </a:cxn>
                <a:cxn ang="0">
                  <a:pos x="371" y="18"/>
                </a:cxn>
                <a:cxn ang="0">
                  <a:pos x="369" y="24"/>
                </a:cxn>
                <a:cxn ang="0">
                  <a:pos x="361" y="31"/>
                </a:cxn>
                <a:cxn ang="0">
                  <a:pos x="348" y="42"/>
                </a:cxn>
                <a:cxn ang="0">
                  <a:pos x="246" y="170"/>
                </a:cxn>
                <a:cxn ang="0">
                  <a:pos x="174" y="313"/>
                </a:cxn>
                <a:cxn ang="0">
                  <a:pos x="126" y="468"/>
                </a:cxn>
                <a:cxn ang="0">
                  <a:pos x="100" y="628"/>
                </a:cxn>
                <a:cxn ang="0">
                  <a:pos x="92" y="794"/>
                </a:cxn>
                <a:cxn ang="0">
                  <a:pos x="98" y="931"/>
                </a:cxn>
                <a:cxn ang="0">
                  <a:pos x="116" y="1074"/>
                </a:cxn>
                <a:cxn ang="0">
                  <a:pos x="154" y="1218"/>
                </a:cxn>
                <a:cxn ang="0">
                  <a:pos x="211" y="1354"/>
                </a:cxn>
                <a:cxn ang="0">
                  <a:pos x="293" y="1482"/>
                </a:cxn>
                <a:cxn ang="0">
                  <a:pos x="358" y="1552"/>
                </a:cxn>
                <a:cxn ang="0">
                  <a:pos x="371" y="1566"/>
                </a:cxn>
                <a:cxn ang="0">
                  <a:pos x="372" y="1574"/>
                </a:cxn>
                <a:cxn ang="0">
                  <a:pos x="371" y="1579"/>
                </a:cxn>
                <a:cxn ang="0">
                  <a:pos x="365" y="1587"/>
                </a:cxn>
                <a:cxn ang="0">
                  <a:pos x="354" y="1590"/>
                </a:cxn>
                <a:cxn ang="0">
                  <a:pos x="332" y="1577"/>
                </a:cxn>
                <a:cxn ang="0">
                  <a:pos x="287" y="1540"/>
                </a:cxn>
                <a:cxn ang="0">
                  <a:pos x="230" y="1480"/>
                </a:cxn>
                <a:cxn ang="0">
                  <a:pos x="167" y="1397"/>
                </a:cxn>
                <a:cxn ang="0">
                  <a:pos x="105" y="1290"/>
                </a:cxn>
                <a:cxn ang="0">
                  <a:pos x="39" y="1109"/>
                </a:cxn>
                <a:cxn ang="0">
                  <a:pos x="7" y="938"/>
                </a:cxn>
                <a:cxn ang="0">
                  <a:pos x="0" y="794"/>
                </a:cxn>
                <a:cxn ang="0">
                  <a:pos x="7" y="649"/>
                </a:cxn>
                <a:cxn ang="0">
                  <a:pos x="39" y="483"/>
                </a:cxn>
                <a:cxn ang="0">
                  <a:pos x="100" y="310"/>
                </a:cxn>
                <a:cxn ang="0">
                  <a:pos x="161" y="199"/>
                </a:cxn>
                <a:cxn ang="0">
                  <a:pos x="226" y="112"/>
                </a:cxn>
                <a:cxn ang="0">
                  <a:pos x="285" y="50"/>
                </a:cxn>
                <a:cxn ang="0">
                  <a:pos x="332" y="13"/>
                </a:cxn>
                <a:cxn ang="0">
                  <a:pos x="354" y="0"/>
                </a:cxn>
              </a:cxnLst>
              <a:rect l="0" t="0" r="r" b="b"/>
              <a:pathLst>
                <a:path w="372" h="1590">
                  <a:moveTo>
                    <a:pt x="354" y="0"/>
                  </a:moveTo>
                  <a:lnTo>
                    <a:pt x="359" y="0"/>
                  </a:lnTo>
                  <a:lnTo>
                    <a:pt x="365" y="2"/>
                  </a:lnTo>
                  <a:lnTo>
                    <a:pt x="369" y="6"/>
                  </a:lnTo>
                  <a:lnTo>
                    <a:pt x="371" y="11"/>
                  </a:lnTo>
                  <a:lnTo>
                    <a:pt x="372" y="17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1" y="20"/>
                  </a:lnTo>
                  <a:lnTo>
                    <a:pt x="369" y="24"/>
                  </a:lnTo>
                  <a:lnTo>
                    <a:pt x="367" y="28"/>
                  </a:lnTo>
                  <a:lnTo>
                    <a:pt x="361" y="31"/>
                  </a:lnTo>
                  <a:lnTo>
                    <a:pt x="356" y="35"/>
                  </a:lnTo>
                  <a:lnTo>
                    <a:pt x="348" y="42"/>
                  </a:lnTo>
                  <a:lnTo>
                    <a:pt x="295" y="103"/>
                  </a:lnTo>
                  <a:lnTo>
                    <a:pt x="246" y="170"/>
                  </a:lnTo>
                  <a:lnTo>
                    <a:pt x="207" y="240"/>
                  </a:lnTo>
                  <a:lnTo>
                    <a:pt x="174" y="313"/>
                  </a:lnTo>
                  <a:lnTo>
                    <a:pt x="146" y="389"/>
                  </a:lnTo>
                  <a:lnTo>
                    <a:pt x="126" y="468"/>
                  </a:lnTo>
                  <a:lnTo>
                    <a:pt x="111" y="547"/>
                  </a:lnTo>
                  <a:lnTo>
                    <a:pt x="100" y="628"/>
                  </a:lnTo>
                  <a:lnTo>
                    <a:pt x="94" y="711"/>
                  </a:lnTo>
                  <a:lnTo>
                    <a:pt x="92" y="794"/>
                  </a:lnTo>
                  <a:lnTo>
                    <a:pt x="94" y="862"/>
                  </a:lnTo>
                  <a:lnTo>
                    <a:pt x="98" y="931"/>
                  </a:lnTo>
                  <a:lnTo>
                    <a:pt x="105" y="1002"/>
                  </a:lnTo>
                  <a:lnTo>
                    <a:pt x="116" y="1074"/>
                  </a:lnTo>
                  <a:lnTo>
                    <a:pt x="133" y="1146"/>
                  </a:lnTo>
                  <a:lnTo>
                    <a:pt x="154" y="1218"/>
                  </a:lnTo>
                  <a:lnTo>
                    <a:pt x="180" y="1288"/>
                  </a:lnTo>
                  <a:lnTo>
                    <a:pt x="211" y="1354"/>
                  </a:lnTo>
                  <a:lnTo>
                    <a:pt x="248" y="1421"/>
                  </a:lnTo>
                  <a:lnTo>
                    <a:pt x="293" y="1482"/>
                  </a:lnTo>
                  <a:lnTo>
                    <a:pt x="345" y="1539"/>
                  </a:lnTo>
                  <a:lnTo>
                    <a:pt x="358" y="1552"/>
                  </a:lnTo>
                  <a:lnTo>
                    <a:pt x="365" y="1561"/>
                  </a:lnTo>
                  <a:lnTo>
                    <a:pt x="371" y="1566"/>
                  </a:lnTo>
                  <a:lnTo>
                    <a:pt x="371" y="1572"/>
                  </a:lnTo>
                  <a:lnTo>
                    <a:pt x="372" y="1574"/>
                  </a:lnTo>
                  <a:lnTo>
                    <a:pt x="372" y="1574"/>
                  </a:lnTo>
                  <a:lnTo>
                    <a:pt x="371" y="1579"/>
                  </a:lnTo>
                  <a:lnTo>
                    <a:pt x="369" y="1585"/>
                  </a:lnTo>
                  <a:lnTo>
                    <a:pt x="365" y="1587"/>
                  </a:lnTo>
                  <a:lnTo>
                    <a:pt x="359" y="1588"/>
                  </a:lnTo>
                  <a:lnTo>
                    <a:pt x="354" y="1590"/>
                  </a:lnTo>
                  <a:lnTo>
                    <a:pt x="346" y="1587"/>
                  </a:lnTo>
                  <a:lnTo>
                    <a:pt x="332" y="1577"/>
                  </a:lnTo>
                  <a:lnTo>
                    <a:pt x="311" y="1563"/>
                  </a:lnTo>
                  <a:lnTo>
                    <a:pt x="287" y="1540"/>
                  </a:lnTo>
                  <a:lnTo>
                    <a:pt x="259" y="1513"/>
                  </a:lnTo>
                  <a:lnTo>
                    <a:pt x="230" y="1480"/>
                  </a:lnTo>
                  <a:lnTo>
                    <a:pt x="198" y="1441"/>
                  </a:lnTo>
                  <a:lnTo>
                    <a:pt x="167" y="1397"/>
                  </a:lnTo>
                  <a:lnTo>
                    <a:pt x="135" y="1345"/>
                  </a:lnTo>
                  <a:lnTo>
                    <a:pt x="105" y="1290"/>
                  </a:lnTo>
                  <a:lnTo>
                    <a:pt x="66" y="1200"/>
                  </a:lnTo>
                  <a:lnTo>
                    <a:pt x="39" y="1109"/>
                  </a:lnTo>
                  <a:lnTo>
                    <a:pt x="18" y="1023"/>
                  </a:lnTo>
                  <a:lnTo>
                    <a:pt x="7" y="938"/>
                  </a:lnTo>
                  <a:lnTo>
                    <a:pt x="1" y="862"/>
                  </a:lnTo>
                  <a:lnTo>
                    <a:pt x="0" y="794"/>
                  </a:lnTo>
                  <a:lnTo>
                    <a:pt x="1" y="724"/>
                  </a:lnTo>
                  <a:lnTo>
                    <a:pt x="7" y="649"/>
                  </a:lnTo>
                  <a:lnTo>
                    <a:pt x="20" y="568"/>
                  </a:lnTo>
                  <a:lnTo>
                    <a:pt x="39" y="483"/>
                  </a:lnTo>
                  <a:lnTo>
                    <a:pt x="65" y="396"/>
                  </a:lnTo>
                  <a:lnTo>
                    <a:pt x="100" y="310"/>
                  </a:lnTo>
                  <a:lnTo>
                    <a:pt x="129" y="251"/>
                  </a:lnTo>
                  <a:lnTo>
                    <a:pt x="161" y="199"/>
                  </a:lnTo>
                  <a:lnTo>
                    <a:pt x="194" y="153"/>
                  </a:lnTo>
                  <a:lnTo>
                    <a:pt x="226" y="112"/>
                  </a:lnTo>
                  <a:lnTo>
                    <a:pt x="257" y="79"/>
                  </a:lnTo>
                  <a:lnTo>
                    <a:pt x="285" y="50"/>
                  </a:lnTo>
                  <a:lnTo>
                    <a:pt x="311" y="28"/>
                  </a:lnTo>
                  <a:lnTo>
                    <a:pt x="332" y="13"/>
                  </a:lnTo>
                  <a:lnTo>
                    <a:pt x="346" y="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3726" y="2477"/>
              <a:ext cx="966" cy="1085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97" y="2"/>
                </a:cxn>
                <a:cxn ang="0">
                  <a:pos x="473" y="4"/>
                </a:cxn>
                <a:cxn ang="0">
                  <a:pos x="534" y="4"/>
                </a:cxn>
                <a:cxn ang="0">
                  <a:pos x="621" y="2"/>
                </a:cxn>
                <a:cxn ang="0">
                  <a:pos x="708" y="0"/>
                </a:cxn>
                <a:cxn ang="0">
                  <a:pos x="745" y="0"/>
                </a:cxn>
                <a:cxn ang="0">
                  <a:pos x="753" y="0"/>
                </a:cxn>
                <a:cxn ang="0">
                  <a:pos x="760" y="4"/>
                </a:cxn>
                <a:cxn ang="0">
                  <a:pos x="766" y="11"/>
                </a:cxn>
                <a:cxn ang="0">
                  <a:pos x="766" y="31"/>
                </a:cxn>
                <a:cxn ang="0">
                  <a:pos x="749" y="46"/>
                </a:cxn>
                <a:cxn ang="0">
                  <a:pos x="707" y="48"/>
                </a:cxn>
                <a:cxn ang="0">
                  <a:pos x="625" y="50"/>
                </a:cxn>
                <a:cxn ang="0">
                  <a:pos x="579" y="59"/>
                </a:cxn>
                <a:cxn ang="0">
                  <a:pos x="553" y="77"/>
                </a:cxn>
                <a:cxn ang="0">
                  <a:pos x="540" y="105"/>
                </a:cxn>
                <a:cxn ang="0">
                  <a:pos x="536" y="122"/>
                </a:cxn>
                <a:cxn ang="0">
                  <a:pos x="315" y="999"/>
                </a:cxn>
                <a:cxn ang="0">
                  <a:pos x="311" y="1013"/>
                </a:cxn>
                <a:cxn ang="0">
                  <a:pos x="311" y="1024"/>
                </a:cxn>
                <a:cxn ang="0">
                  <a:pos x="317" y="1032"/>
                </a:cxn>
                <a:cxn ang="0">
                  <a:pos x="332" y="1035"/>
                </a:cxn>
                <a:cxn ang="0">
                  <a:pos x="579" y="1032"/>
                </a:cxn>
                <a:cxn ang="0">
                  <a:pos x="679" y="1008"/>
                </a:cxn>
                <a:cxn ang="0">
                  <a:pos x="757" y="967"/>
                </a:cxn>
                <a:cxn ang="0">
                  <a:pos x="816" y="912"/>
                </a:cxn>
                <a:cxn ang="0">
                  <a:pos x="859" y="846"/>
                </a:cxn>
                <a:cxn ang="0">
                  <a:pos x="892" y="778"/>
                </a:cxn>
                <a:cxn ang="0">
                  <a:pos x="920" y="707"/>
                </a:cxn>
                <a:cxn ang="0">
                  <a:pos x="933" y="682"/>
                </a:cxn>
                <a:cxn ang="0">
                  <a:pos x="948" y="674"/>
                </a:cxn>
                <a:cxn ang="0">
                  <a:pos x="959" y="676"/>
                </a:cxn>
                <a:cxn ang="0">
                  <a:pos x="963" y="682"/>
                </a:cxn>
                <a:cxn ang="0">
                  <a:pos x="966" y="689"/>
                </a:cxn>
                <a:cxn ang="0">
                  <a:pos x="966" y="695"/>
                </a:cxn>
                <a:cxn ang="0">
                  <a:pos x="964" y="698"/>
                </a:cxn>
                <a:cxn ang="0">
                  <a:pos x="963" y="707"/>
                </a:cxn>
                <a:cxn ang="0">
                  <a:pos x="835" y="1058"/>
                </a:cxn>
                <a:cxn ang="0">
                  <a:pos x="820" y="1082"/>
                </a:cxn>
                <a:cxn ang="0">
                  <a:pos x="784" y="1085"/>
                </a:cxn>
                <a:cxn ang="0">
                  <a:pos x="24" y="1085"/>
                </a:cxn>
                <a:cxn ang="0">
                  <a:pos x="2" y="1078"/>
                </a:cxn>
                <a:cxn ang="0">
                  <a:pos x="2" y="1052"/>
                </a:cxn>
                <a:cxn ang="0">
                  <a:pos x="15" y="1037"/>
                </a:cxn>
                <a:cxn ang="0">
                  <a:pos x="42" y="1035"/>
                </a:cxn>
                <a:cxn ang="0">
                  <a:pos x="115" y="1032"/>
                </a:cxn>
                <a:cxn ang="0">
                  <a:pos x="156" y="1021"/>
                </a:cxn>
                <a:cxn ang="0">
                  <a:pos x="176" y="999"/>
                </a:cxn>
                <a:cxn ang="0">
                  <a:pos x="187" y="960"/>
                </a:cxn>
                <a:cxn ang="0">
                  <a:pos x="406" y="92"/>
                </a:cxn>
                <a:cxn ang="0">
                  <a:pos x="410" y="77"/>
                </a:cxn>
                <a:cxn ang="0">
                  <a:pos x="399" y="59"/>
                </a:cxn>
                <a:cxn ang="0">
                  <a:pos x="367" y="52"/>
                </a:cxn>
                <a:cxn ang="0">
                  <a:pos x="326" y="48"/>
                </a:cxn>
                <a:cxn ang="0">
                  <a:pos x="304" y="48"/>
                </a:cxn>
                <a:cxn ang="0">
                  <a:pos x="271" y="44"/>
                </a:cxn>
                <a:cxn ang="0">
                  <a:pos x="261" y="29"/>
                </a:cxn>
                <a:cxn ang="0">
                  <a:pos x="267" y="5"/>
                </a:cxn>
                <a:cxn ang="0">
                  <a:pos x="284" y="0"/>
                </a:cxn>
              </a:cxnLst>
              <a:rect l="0" t="0" r="r" b="b"/>
              <a:pathLst>
                <a:path w="966" h="1085">
                  <a:moveTo>
                    <a:pt x="291" y="0"/>
                  </a:moveTo>
                  <a:lnTo>
                    <a:pt x="321" y="0"/>
                  </a:lnTo>
                  <a:lnTo>
                    <a:pt x="356" y="2"/>
                  </a:lnTo>
                  <a:lnTo>
                    <a:pt x="397" y="2"/>
                  </a:lnTo>
                  <a:lnTo>
                    <a:pt x="438" y="4"/>
                  </a:lnTo>
                  <a:lnTo>
                    <a:pt x="473" y="4"/>
                  </a:lnTo>
                  <a:lnTo>
                    <a:pt x="502" y="5"/>
                  </a:lnTo>
                  <a:lnTo>
                    <a:pt x="534" y="4"/>
                  </a:lnTo>
                  <a:lnTo>
                    <a:pt x="577" y="4"/>
                  </a:lnTo>
                  <a:lnTo>
                    <a:pt x="621" y="2"/>
                  </a:lnTo>
                  <a:lnTo>
                    <a:pt x="668" y="2"/>
                  </a:lnTo>
                  <a:lnTo>
                    <a:pt x="708" y="0"/>
                  </a:lnTo>
                  <a:lnTo>
                    <a:pt x="742" y="0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3" y="0"/>
                  </a:lnTo>
                  <a:lnTo>
                    <a:pt x="757" y="2"/>
                  </a:lnTo>
                  <a:lnTo>
                    <a:pt x="760" y="4"/>
                  </a:lnTo>
                  <a:lnTo>
                    <a:pt x="764" y="7"/>
                  </a:lnTo>
                  <a:lnTo>
                    <a:pt x="766" y="11"/>
                  </a:lnTo>
                  <a:lnTo>
                    <a:pt x="766" y="17"/>
                  </a:lnTo>
                  <a:lnTo>
                    <a:pt x="766" y="31"/>
                  </a:lnTo>
                  <a:lnTo>
                    <a:pt x="758" y="40"/>
                  </a:lnTo>
                  <a:lnTo>
                    <a:pt x="749" y="46"/>
                  </a:lnTo>
                  <a:lnTo>
                    <a:pt x="731" y="48"/>
                  </a:lnTo>
                  <a:lnTo>
                    <a:pt x="707" y="48"/>
                  </a:lnTo>
                  <a:lnTo>
                    <a:pt x="662" y="48"/>
                  </a:lnTo>
                  <a:lnTo>
                    <a:pt x="625" y="50"/>
                  </a:lnTo>
                  <a:lnTo>
                    <a:pt x="599" y="53"/>
                  </a:lnTo>
                  <a:lnTo>
                    <a:pt x="579" y="59"/>
                  </a:lnTo>
                  <a:lnTo>
                    <a:pt x="564" y="68"/>
                  </a:lnTo>
                  <a:lnTo>
                    <a:pt x="553" y="77"/>
                  </a:lnTo>
                  <a:lnTo>
                    <a:pt x="545" y="90"/>
                  </a:lnTo>
                  <a:lnTo>
                    <a:pt x="540" y="105"/>
                  </a:lnTo>
                  <a:lnTo>
                    <a:pt x="536" y="122"/>
                  </a:lnTo>
                  <a:lnTo>
                    <a:pt x="536" y="122"/>
                  </a:lnTo>
                  <a:lnTo>
                    <a:pt x="319" y="982"/>
                  </a:lnTo>
                  <a:lnTo>
                    <a:pt x="315" y="999"/>
                  </a:lnTo>
                  <a:lnTo>
                    <a:pt x="311" y="1008"/>
                  </a:lnTo>
                  <a:lnTo>
                    <a:pt x="311" y="1013"/>
                  </a:lnTo>
                  <a:lnTo>
                    <a:pt x="311" y="1017"/>
                  </a:lnTo>
                  <a:lnTo>
                    <a:pt x="311" y="1024"/>
                  </a:lnTo>
                  <a:lnTo>
                    <a:pt x="313" y="1028"/>
                  </a:lnTo>
                  <a:lnTo>
                    <a:pt x="317" y="1032"/>
                  </a:lnTo>
                  <a:lnTo>
                    <a:pt x="323" y="1034"/>
                  </a:lnTo>
                  <a:lnTo>
                    <a:pt x="332" y="1035"/>
                  </a:lnTo>
                  <a:lnTo>
                    <a:pt x="517" y="1035"/>
                  </a:lnTo>
                  <a:lnTo>
                    <a:pt x="579" y="1032"/>
                  </a:lnTo>
                  <a:lnTo>
                    <a:pt x="630" y="1023"/>
                  </a:lnTo>
                  <a:lnTo>
                    <a:pt x="679" y="1008"/>
                  </a:lnTo>
                  <a:lnTo>
                    <a:pt x="719" y="989"/>
                  </a:lnTo>
                  <a:lnTo>
                    <a:pt x="757" y="967"/>
                  </a:lnTo>
                  <a:lnTo>
                    <a:pt x="788" y="942"/>
                  </a:lnTo>
                  <a:lnTo>
                    <a:pt x="816" y="912"/>
                  </a:lnTo>
                  <a:lnTo>
                    <a:pt x="838" y="881"/>
                  </a:lnTo>
                  <a:lnTo>
                    <a:pt x="859" y="846"/>
                  </a:lnTo>
                  <a:lnTo>
                    <a:pt x="877" y="813"/>
                  </a:lnTo>
                  <a:lnTo>
                    <a:pt x="892" y="778"/>
                  </a:lnTo>
                  <a:lnTo>
                    <a:pt x="907" y="743"/>
                  </a:lnTo>
                  <a:lnTo>
                    <a:pt x="920" y="707"/>
                  </a:lnTo>
                  <a:lnTo>
                    <a:pt x="927" y="691"/>
                  </a:lnTo>
                  <a:lnTo>
                    <a:pt x="933" y="682"/>
                  </a:lnTo>
                  <a:lnTo>
                    <a:pt x="938" y="676"/>
                  </a:lnTo>
                  <a:lnTo>
                    <a:pt x="948" y="674"/>
                  </a:lnTo>
                  <a:lnTo>
                    <a:pt x="953" y="676"/>
                  </a:lnTo>
                  <a:lnTo>
                    <a:pt x="959" y="676"/>
                  </a:lnTo>
                  <a:lnTo>
                    <a:pt x="961" y="680"/>
                  </a:lnTo>
                  <a:lnTo>
                    <a:pt x="963" y="682"/>
                  </a:lnTo>
                  <a:lnTo>
                    <a:pt x="964" y="685"/>
                  </a:lnTo>
                  <a:lnTo>
                    <a:pt x="966" y="689"/>
                  </a:lnTo>
                  <a:lnTo>
                    <a:pt x="966" y="693"/>
                  </a:lnTo>
                  <a:lnTo>
                    <a:pt x="966" y="695"/>
                  </a:lnTo>
                  <a:lnTo>
                    <a:pt x="966" y="695"/>
                  </a:lnTo>
                  <a:lnTo>
                    <a:pt x="964" y="698"/>
                  </a:lnTo>
                  <a:lnTo>
                    <a:pt x="964" y="702"/>
                  </a:lnTo>
                  <a:lnTo>
                    <a:pt x="963" y="707"/>
                  </a:lnTo>
                  <a:lnTo>
                    <a:pt x="961" y="715"/>
                  </a:lnTo>
                  <a:lnTo>
                    <a:pt x="835" y="1058"/>
                  </a:lnTo>
                  <a:lnTo>
                    <a:pt x="827" y="1074"/>
                  </a:lnTo>
                  <a:lnTo>
                    <a:pt x="820" y="1082"/>
                  </a:lnTo>
                  <a:lnTo>
                    <a:pt x="807" y="1085"/>
                  </a:lnTo>
                  <a:lnTo>
                    <a:pt x="784" y="1085"/>
                  </a:lnTo>
                  <a:lnTo>
                    <a:pt x="42" y="1085"/>
                  </a:lnTo>
                  <a:lnTo>
                    <a:pt x="24" y="1085"/>
                  </a:lnTo>
                  <a:lnTo>
                    <a:pt x="11" y="1083"/>
                  </a:lnTo>
                  <a:lnTo>
                    <a:pt x="2" y="1078"/>
                  </a:lnTo>
                  <a:lnTo>
                    <a:pt x="0" y="1067"/>
                  </a:lnTo>
                  <a:lnTo>
                    <a:pt x="2" y="1052"/>
                  </a:lnTo>
                  <a:lnTo>
                    <a:pt x="5" y="1041"/>
                  </a:lnTo>
                  <a:lnTo>
                    <a:pt x="15" y="1037"/>
                  </a:lnTo>
                  <a:lnTo>
                    <a:pt x="28" y="1035"/>
                  </a:lnTo>
                  <a:lnTo>
                    <a:pt x="42" y="1035"/>
                  </a:lnTo>
                  <a:lnTo>
                    <a:pt x="83" y="1034"/>
                  </a:lnTo>
                  <a:lnTo>
                    <a:pt x="115" y="1032"/>
                  </a:lnTo>
                  <a:lnTo>
                    <a:pt x="139" y="1028"/>
                  </a:lnTo>
                  <a:lnTo>
                    <a:pt x="156" y="1021"/>
                  </a:lnTo>
                  <a:lnTo>
                    <a:pt x="169" y="1012"/>
                  </a:lnTo>
                  <a:lnTo>
                    <a:pt x="176" y="999"/>
                  </a:lnTo>
                  <a:lnTo>
                    <a:pt x="182" y="980"/>
                  </a:lnTo>
                  <a:lnTo>
                    <a:pt x="187" y="960"/>
                  </a:lnTo>
                  <a:lnTo>
                    <a:pt x="402" y="107"/>
                  </a:lnTo>
                  <a:lnTo>
                    <a:pt x="406" y="92"/>
                  </a:lnTo>
                  <a:lnTo>
                    <a:pt x="408" y="83"/>
                  </a:lnTo>
                  <a:lnTo>
                    <a:pt x="410" y="77"/>
                  </a:lnTo>
                  <a:lnTo>
                    <a:pt x="406" y="64"/>
                  </a:lnTo>
                  <a:lnTo>
                    <a:pt x="399" y="59"/>
                  </a:lnTo>
                  <a:lnTo>
                    <a:pt x="386" y="55"/>
                  </a:lnTo>
                  <a:lnTo>
                    <a:pt x="367" y="52"/>
                  </a:lnTo>
                  <a:lnTo>
                    <a:pt x="347" y="50"/>
                  </a:lnTo>
                  <a:lnTo>
                    <a:pt x="326" y="48"/>
                  </a:lnTo>
                  <a:lnTo>
                    <a:pt x="311" y="48"/>
                  </a:lnTo>
                  <a:lnTo>
                    <a:pt x="304" y="48"/>
                  </a:lnTo>
                  <a:lnTo>
                    <a:pt x="284" y="48"/>
                  </a:lnTo>
                  <a:lnTo>
                    <a:pt x="271" y="44"/>
                  </a:lnTo>
                  <a:lnTo>
                    <a:pt x="263" y="40"/>
                  </a:lnTo>
                  <a:lnTo>
                    <a:pt x="261" y="29"/>
                  </a:lnTo>
                  <a:lnTo>
                    <a:pt x="263" y="15"/>
                  </a:lnTo>
                  <a:lnTo>
                    <a:pt x="267" y="5"/>
                  </a:lnTo>
                  <a:lnTo>
                    <a:pt x="274" y="2"/>
                  </a:lnTo>
                  <a:lnTo>
                    <a:pt x="284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4880" y="3284"/>
              <a:ext cx="671" cy="748"/>
            </a:xfrm>
            <a:custGeom>
              <a:avLst/>
              <a:gdLst/>
              <a:ahLst/>
              <a:cxnLst>
                <a:cxn ang="0">
                  <a:pos x="59" y="507"/>
                </a:cxn>
                <a:cxn ang="0">
                  <a:pos x="37" y="614"/>
                </a:cxn>
                <a:cxn ang="0">
                  <a:pos x="44" y="693"/>
                </a:cxn>
                <a:cxn ang="0">
                  <a:pos x="89" y="719"/>
                </a:cxn>
                <a:cxn ang="0">
                  <a:pos x="155" y="680"/>
                </a:cxn>
                <a:cxn ang="0">
                  <a:pos x="187" y="601"/>
                </a:cxn>
                <a:cxn ang="0">
                  <a:pos x="170" y="558"/>
                </a:cxn>
                <a:cxn ang="0">
                  <a:pos x="76" y="453"/>
                </a:cxn>
                <a:cxn ang="0">
                  <a:pos x="204" y="2"/>
                </a:cxn>
                <a:cxn ang="0">
                  <a:pos x="213" y="9"/>
                </a:cxn>
                <a:cxn ang="0">
                  <a:pos x="211" y="26"/>
                </a:cxn>
                <a:cxn ang="0">
                  <a:pos x="204" y="31"/>
                </a:cxn>
                <a:cxn ang="0">
                  <a:pos x="168" y="42"/>
                </a:cxn>
                <a:cxn ang="0">
                  <a:pos x="100" y="120"/>
                </a:cxn>
                <a:cxn ang="0">
                  <a:pos x="63" y="228"/>
                </a:cxn>
                <a:cxn ang="0">
                  <a:pos x="66" y="300"/>
                </a:cxn>
                <a:cxn ang="0">
                  <a:pos x="126" y="276"/>
                </a:cxn>
                <a:cxn ang="0">
                  <a:pos x="270" y="129"/>
                </a:cxn>
                <a:cxn ang="0">
                  <a:pos x="439" y="53"/>
                </a:cxn>
                <a:cxn ang="0">
                  <a:pos x="577" y="64"/>
                </a:cxn>
                <a:cxn ang="0">
                  <a:pos x="654" y="144"/>
                </a:cxn>
                <a:cxn ang="0">
                  <a:pos x="667" y="276"/>
                </a:cxn>
                <a:cxn ang="0">
                  <a:pos x="599" y="411"/>
                </a:cxn>
                <a:cxn ang="0">
                  <a:pos x="480" y="499"/>
                </a:cxn>
                <a:cxn ang="0">
                  <a:pos x="358" y="514"/>
                </a:cxn>
                <a:cxn ang="0">
                  <a:pos x="289" y="470"/>
                </a:cxn>
                <a:cxn ang="0">
                  <a:pos x="274" y="407"/>
                </a:cxn>
                <a:cxn ang="0">
                  <a:pos x="295" y="372"/>
                </a:cxn>
                <a:cxn ang="0">
                  <a:pos x="324" y="370"/>
                </a:cxn>
                <a:cxn ang="0">
                  <a:pos x="335" y="383"/>
                </a:cxn>
                <a:cxn ang="0">
                  <a:pos x="335" y="404"/>
                </a:cxn>
                <a:cxn ang="0">
                  <a:pos x="319" y="446"/>
                </a:cxn>
                <a:cxn ang="0">
                  <a:pos x="367" y="485"/>
                </a:cxn>
                <a:cxn ang="0">
                  <a:pos x="443" y="475"/>
                </a:cxn>
                <a:cxn ang="0">
                  <a:pos x="530" y="396"/>
                </a:cxn>
                <a:cxn ang="0">
                  <a:pos x="573" y="289"/>
                </a:cxn>
                <a:cxn ang="0">
                  <a:pos x="590" y="190"/>
                </a:cxn>
                <a:cxn ang="0">
                  <a:pos x="565" y="111"/>
                </a:cxn>
                <a:cxn ang="0">
                  <a:pos x="495" y="81"/>
                </a:cxn>
                <a:cxn ang="0">
                  <a:pos x="339" y="123"/>
                </a:cxn>
                <a:cxn ang="0">
                  <a:pos x="193" y="247"/>
                </a:cxn>
                <a:cxn ang="0">
                  <a:pos x="113" y="369"/>
                </a:cxn>
                <a:cxn ang="0">
                  <a:pos x="159" y="420"/>
                </a:cxn>
                <a:cxn ang="0">
                  <a:pos x="209" y="475"/>
                </a:cxn>
                <a:cxn ang="0">
                  <a:pos x="244" y="527"/>
                </a:cxn>
                <a:cxn ang="0">
                  <a:pos x="244" y="604"/>
                </a:cxn>
                <a:cxn ang="0">
                  <a:pos x="185" y="706"/>
                </a:cxn>
                <a:cxn ang="0">
                  <a:pos x="89" y="748"/>
                </a:cxn>
                <a:cxn ang="0">
                  <a:pos x="26" y="724"/>
                </a:cxn>
                <a:cxn ang="0">
                  <a:pos x="3" y="674"/>
                </a:cxn>
                <a:cxn ang="0">
                  <a:pos x="0" y="632"/>
                </a:cxn>
                <a:cxn ang="0">
                  <a:pos x="24" y="496"/>
                </a:cxn>
                <a:cxn ang="0">
                  <a:pos x="37" y="407"/>
                </a:cxn>
                <a:cxn ang="0">
                  <a:pos x="7" y="357"/>
                </a:cxn>
                <a:cxn ang="0">
                  <a:pos x="3" y="249"/>
                </a:cxn>
                <a:cxn ang="0">
                  <a:pos x="53" y="112"/>
                </a:cxn>
                <a:cxn ang="0">
                  <a:pos x="137" y="20"/>
                </a:cxn>
              </a:cxnLst>
              <a:rect l="0" t="0" r="r" b="b"/>
              <a:pathLst>
                <a:path w="671" h="748">
                  <a:moveTo>
                    <a:pt x="76" y="453"/>
                  </a:moveTo>
                  <a:lnTo>
                    <a:pt x="68" y="475"/>
                  </a:lnTo>
                  <a:lnTo>
                    <a:pt x="59" y="507"/>
                  </a:lnTo>
                  <a:lnTo>
                    <a:pt x="50" y="542"/>
                  </a:lnTo>
                  <a:lnTo>
                    <a:pt x="42" y="579"/>
                  </a:lnTo>
                  <a:lnTo>
                    <a:pt x="37" y="614"/>
                  </a:lnTo>
                  <a:lnTo>
                    <a:pt x="35" y="643"/>
                  </a:lnTo>
                  <a:lnTo>
                    <a:pt x="37" y="673"/>
                  </a:lnTo>
                  <a:lnTo>
                    <a:pt x="44" y="693"/>
                  </a:lnTo>
                  <a:lnTo>
                    <a:pt x="57" y="708"/>
                  </a:lnTo>
                  <a:lnTo>
                    <a:pt x="70" y="715"/>
                  </a:lnTo>
                  <a:lnTo>
                    <a:pt x="89" y="719"/>
                  </a:lnTo>
                  <a:lnTo>
                    <a:pt x="113" y="713"/>
                  </a:lnTo>
                  <a:lnTo>
                    <a:pt x="135" y="700"/>
                  </a:lnTo>
                  <a:lnTo>
                    <a:pt x="155" y="680"/>
                  </a:lnTo>
                  <a:lnTo>
                    <a:pt x="172" y="656"/>
                  </a:lnTo>
                  <a:lnTo>
                    <a:pt x="181" y="628"/>
                  </a:lnTo>
                  <a:lnTo>
                    <a:pt x="187" y="601"/>
                  </a:lnTo>
                  <a:lnTo>
                    <a:pt x="185" y="580"/>
                  </a:lnTo>
                  <a:lnTo>
                    <a:pt x="180" y="568"/>
                  </a:lnTo>
                  <a:lnTo>
                    <a:pt x="170" y="558"/>
                  </a:lnTo>
                  <a:lnTo>
                    <a:pt x="124" y="503"/>
                  </a:lnTo>
                  <a:lnTo>
                    <a:pt x="76" y="453"/>
                  </a:lnTo>
                  <a:lnTo>
                    <a:pt x="76" y="453"/>
                  </a:lnTo>
                  <a:close/>
                  <a:moveTo>
                    <a:pt x="196" y="0"/>
                  </a:moveTo>
                  <a:lnTo>
                    <a:pt x="200" y="0"/>
                  </a:lnTo>
                  <a:lnTo>
                    <a:pt x="204" y="2"/>
                  </a:lnTo>
                  <a:lnTo>
                    <a:pt x="207" y="4"/>
                  </a:lnTo>
                  <a:lnTo>
                    <a:pt x="211" y="6"/>
                  </a:lnTo>
                  <a:lnTo>
                    <a:pt x="213" y="9"/>
                  </a:lnTo>
                  <a:lnTo>
                    <a:pt x="213" y="15"/>
                  </a:lnTo>
                  <a:lnTo>
                    <a:pt x="213" y="20"/>
                  </a:lnTo>
                  <a:lnTo>
                    <a:pt x="211" y="26"/>
                  </a:lnTo>
                  <a:lnTo>
                    <a:pt x="209" y="28"/>
                  </a:lnTo>
                  <a:lnTo>
                    <a:pt x="206" y="29"/>
                  </a:lnTo>
                  <a:lnTo>
                    <a:pt x="204" y="31"/>
                  </a:lnTo>
                  <a:lnTo>
                    <a:pt x="200" y="31"/>
                  </a:lnTo>
                  <a:lnTo>
                    <a:pt x="196" y="33"/>
                  </a:lnTo>
                  <a:lnTo>
                    <a:pt x="168" y="42"/>
                  </a:lnTo>
                  <a:lnTo>
                    <a:pt x="142" y="63"/>
                  </a:lnTo>
                  <a:lnTo>
                    <a:pt x="118" y="88"/>
                  </a:lnTo>
                  <a:lnTo>
                    <a:pt x="100" y="120"/>
                  </a:lnTo>
                  <a:lnTo>
                    <a:pt x="83" y="155"/>
                  </a:lnTo>
                  <a:lnTo>
                    <a:pt x="70" y="192"/>
                  </a:lnTo>
                  <a:lnTo>
                    <a:pt x="63" y="228"/>
                  </a:lnTo>
                  <a:lnTo>
                    <a:pt x="61" y="263"/>
                  </a:lnTo>
                  <a:lnTo>
                    <a:pt x="61" y="280"/>
                  </a:lnTo>
                  <a:lnTo>
                    <a:pt x="66" y="300"/>
                  </a:lnTo>
                  <a:lnTo>
                    <a:pt x="74" y="319"/>
                  </a:lnTo>
                  <a:lnTo>
                    <a:pt x="89" y="337"/>
                  </a:lnTo>
                  <a:lnTo>
                    <a:pt x="126" y="276"/>
                  </a:lnTo>
                  <a:lnTo>
                    <a:pt x="170" y="221"/>
                  </a:lnTo>
                  <a:lnTo>
                    <a:pt x="218" y="171"/>
                  </a:lnTo>
                  <a:lnTo>
                    <a:pt x="270" y="129"/>
                  </a:lnTo>
                  <a:lnTo>
                    <a:pt x="324" y="94"/>
                  </a:lnTo>
                  <a:lnTo>
                    <a:pt x="382" y="70"/>
                  </a:lnTo>
                  <a:lnTo>
                    <a:pt x="439" y="53"/>
                  </a:lnTo>
                  <a:lnTo>
                    <a:pt x="499" y="48"/>
                  </a:lnTo>
                  <a:lnTo>
                    <a:pt x="539" y="52"/>
                  </a:lnTo>
                  <a:lnTo>
                    <a:pt x="577" y="64"/>
                  </a:lnTo>
                  <a:lnTo>
                    <a:pt x="608" y="85"/>
                  </a:lnTo>
                  <a:lnTo>
                    <a:pt x="636" y="111"/>
                  </a:lnTo>
                  <a:lnTo>
                    <a:pt x="654" y="144"/>
                  </a:lnTo>
                  <a:lnTo>
                    <a:pt x="667" y="182"/>
                  </a:lnTo>
                  <a:lnTo>
                    <a:pt x="671" y="225"/>
                  </a:lnTo>
                  <a:lnTo>
                    <a:pt x="667" y="276"/>
                  </a:lnTo>
                  <a:lnTo>
                    <a:pt x="653" y="324"/>
                  </a:lnTo>
                  <a:lnTo>
                    <a:pt x="628" y="370"/>
                  </a:lnTo>
                  <a:lnTo>
                    <a:pt x="599" y="411"/>
                  </a:lnTo>
                  <a:lnTo>
                    <a:pt x="564" y="448"/>
                  </a:lnTo>
                  <a:lnTo>
                    <a:pt x="523" y="477"/>
                  </a:lnTo>
                  <a:lnTo>
                    <a:pt x="480" y="499"/>
                  </a:lnTo>
                  <a:lnTo>
                    <a:pt x="436" y="512"/>
                  </a:lnTo>
                  <a:lnTo>
                    <a:pt x="389" y="518"/>
                  </a:lnTo>
                  <a:lnTo>
                    <a:pt x="358" y="514"/>
                  </a:lnTo>
                  <a:lnTo>
                    <a:pt x="328" y="505"/>
                  </a:lnTo>
                  <a:lnTo>
                    <a:pt x="306" y="490"/>
                  </a:lnTo>
                  <a:lnTo>
                    <a:pt x="289" y="470"/>
                  </a:lnTo>
                  <a:lnTo>
                    <a:pt x="278" y="446"/>
                  </a:lnTo>
                  <a:lnTo>
                    <a:pt x="274" y="420"/>
                  </a:lnTo>
                  <a:lnTo>
                    <a:pt x="274" y="407"/>
                  </a:lnTo>
                  <a:lnTo>
                    <a:pt x="278" y="392"/>
                  </a:lnTo>
                  <a:lnTo>
                    <a:pt x="285" y="381"/>
                  </a:lnTo>
                  <a:lnTo>
                    <a:pt x="295" y="372"/>
                  </a:lnTo>
                  <a:lnTo>
                    <a:pt x="311" y="369"/>
                  </a:lnTo>
                  <a:lnTo>
                    <a:pt x="319" y="369"/>
                  </a:lnTo>
                  <a:lnTo>
                    <a:pt x="324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5" y="383"/>
                  </a:lnTo>
                  <a:lnTo>
                    <a:pt x="337" y="387"/>
                  </a:lnTo>
                  <a:lnTo>
                    <a:pt x="337" y="392"/>
                  </a:lnTo>
                  <a:lnTo>
                    <a:pt x="335" y="404"/>
                  </a:lnTo>
                  <a:lnTo>
                    <a:pt x="326" y="415"/>
                  </a:lnTo>
                  <a:lnTo>
                    <a:pt x="315" y="424"/>
                  </a:lnTo>
                  <a:lnTo>
                    <a:pt x="319" y="446"/>
                  </a:lnTo>
                  <a:lnTo>
                    <a:pt x="332" y="464"/>
                  </a:lnTo>
                  <a:lnTo>
                    <a:pt x="348" y="477"/>
                  </a:lnTo>
                  <a:lnTo>
                    <a:pt x="367" y="485"/>
                  </a:lnTo>
                  <a:lnTo>
                    <a:pt x="389" y="488"/>
                  </a:lnTo>
                  <a:lnTo>
                    <a:pt x="415" y="485"/>
                  </a:lnTo>
                  <a:lnTo>
                    <a:pt x="443" y="475"/>
                  </a:lnTo>
                  <a:lnTo>
                    <a:pt x="471" y="459"/>
                  </a:lnTo>
                  <a:lnTo>
                    <a:pt x="502" y="433"/>
                  </a:lnTo>
                  <a:lnTo>
                    <a:pt x="530" y="396"/>
                  </a:lnTo>
                  <a:lnTo>
                    <a:pt x="547" y="365"/>
                  </a:lnTo>
                  <a:lnTo>
                    <a:pt x="562" y="328"/>
                  </a:lnTo>
                  <a:lnTo>
                    <a:pt x="573" y="289"/>
                  </a:lnTo>
                  <a:lnTo>
                    <a:pt x="582" y="252"/>
                  </a:lnTo>
                  <a:lnTo>
                    <a:pt x="588" y="217"/>
                  </a:lnTo>
                  <a:lnTo>
                    <a:pt x="590" y="190"/>
                  </a:lnTo>
                  <a:lnTo>
                    <a:pt x="586" y="160"/>
                  </a:lnTo>
                  <a:lnTo>
                    <a:pt x="578" y="133"/>
                  </a:lnTo>
                  <a:lnTo>
                    <a:pt x="565" y="111"/>
                  </a:lnTo>
                  <a:lnTo>
                    <a:pt x="547" y="94"/>
                  </a:lnTo>
                  <a:lnTo>
                    <a:pt x="525" y="85"/>
                  </a:lnTo>
                  <a:lnTo>
                    <a:pt x="495" y="81"/>
                  </a:lnTo>
                  <a:lnTo>
                    <a:pt x="445" y="85"/>
                  </a:lnTo>
                  <a:lnTo>
                    <a:pt x="391" y="99"/>
                  </a:lnTo>
                  <a:lnTo>
                    <a:pt x="339" y="123"/>
                  </a:lnTo>
                  <a:lnTo>
                    <a:pt x="289" y="157"/>
                  </a:lnTo>
                  <a:lnTo>
                    <a:pt x="239" y="197"/>
                  </a:lnTo>
                  <a:lnTo>
                    <a:pt x="193" y="247"/>
                  </a:lnTo>
                  <a:lnTo>
                    <a:pt x="150" y="304"/>
                  </a:lnTo>
                  <a:lnTo>
                    <a:pt x="113" y="369"/>
                  </a:lnTo>
                  <a:lnTo>
                    <a:pt x="113" y="369"/>
                  </a:lnTo>
                  <a:lnTo>
                    <a:pt x="126" y="381"/>
                  </a:lnTo>
                  <a:lnTo>
                    <a:pt x="142" y="400"/>
                  </a:lnTo>
                  <a:lnTo>
                    <a:pt x="159" y="420"/>
                  </a:lnTo>
                  <a:lnTo>
                    <a:pt x="176" y="439"/>
                  </a:lnTo>
                  <a:lnTo>
                    <a:pt x="189" y="453"/>
                  </a:lnTo>
                  <a:lnTo>
                    <a:pt x="209" y="475"/>
                  </a:lnTo>
                  <a:lnTo>
                    <a:pt x="226" y="496"/>
                  </a:lnTo>
                  <a:lnTo>
                    <a:pt x="237" y="510"/>
                  </a:lnTo>
                  <a:lnTo>
                    <a:pt x="244" y="527"/>
                  </a:lnTo>
                  <a:lnTo>
                    <a:pt x="248" y="544"/>
                  </a:lnTo>
                  <a:lnTo>
                    <a:pt x="248" y="566"/>
                  </a:lnTo>
                  <a:lnTo>
                    <a:pt x="244" y="604"/>
                  </a:lnTo>
                  <a:lnTo>
                    <a:pt x="231" y="641"/>
                  </a:lnTo>
                  <a:lnTo>
                    <a:pt x="211" y="676"/>
                  </a:lnTo>
                  <a:lnTo>
                    <a:pt x="185" y="706"/>
                  </a:lnTo>
                  <a:lnTo>
                    <a:pt x="155" y="728"/>
                  </a:lnTo>
                  <a:lnTo>
                    <a:pt x="122" y="743"/>
                  </a:lnTo>
                  <a:lnTo>
                    <a:pt x="89" y="748"/>
                  </a:lnTo>
                  <a:lnTo>
                    <a:pt x="61" y="744"/>
                  </a:lnTo>
                  <a:lnTo>
                    <a:pt x="40" y="737"/>
                  </a:lnTo>
                  <a:lnTo>
                    <a:pt x="26" y="724"/>
                  </a:lnTo>
                  <a:lnTo>
                    <a:pt x="14" y="708"/>
                  </a:lnTo>
                  <a:lnTo>
                    <a:pt x="7" y="691"/>
                  </a:lnTo>
                  <a:lnTo>
                    <a:pt x="3" y="674"/>
                  </a:lnTo>
                  <a:lnTo>
                    <a:pt x="1" y="658"/>
                  </a:lnTo>
                  <a:lnTo>
                    <a:pt x="0" y="643"/>
                  </a:lnTo>
                  <a:lnTo>
                    <a:pt x="0" y="632"/>
                  </a:lnTo>
                  <a:lnTo>
                    <a:pt x="3" y="588"/>
                  </a:lnTo>
                  <a:lnTo>
                    <a:pt x="11" y="542"/>
                  </a:lnTo>
                  <a:lnTo>
                    <a:pt x="24" y="496"/>
                  </a:lnTo>
                  <a:lnTo>
                    <a:pt x="37" y="453"/>
                  </a:lnTo>
                  <a:lnTo>
                    <a:pt x="48" y="418"/>
                  </a:lnTo>
                  <a:lnTo>
                    <a:pt x="37" y="407"/>
                  </a:lnTo>
                  <a:lnTo>
                    <a:pt x="26" y="394"/>
                  </a:lnTo>
                  <a:lnTo>
                    <a:pt x="16" y="378"/>
                  </a:lnTo>
                  <a:lnTo>
                    <a:pt x="7" y="357"/>
                  </a:lnTo>
                  <a:lnTo>
                    <a:pt x="1" y="330"/>
                  </a:lnTo>
                  <a:lnTo>
                    <a:pt x="0" y="298"/>
                  </a:lnTo>
                  <a:lnTo>
                    <a:pt x="3" y="249"/>
                  </a:lnTo>
                  <a:lnTo>
                    <a:pt x="14" y="199"/>
                  </a:lnTo>
                  <a:lnTo>
                    <a:pt x="31" y="155"/>
                  </a:lnTo>
                  <a:lnTo>
                    <a:pt x="53" y="112"/>
                  </a:lnTo>
                  <a:lnTo>
                    <a:pt x="79" y="76"/>
                  </a:lnTo>
                  <a:lnTo>
                    <a:pt x="107" y="44"/>
                  </a:lnTo>
                  <a:lnTo>
                    <a:pt x="137" y="20"/>
                  </a:lnTo>
                  <a:lnTo>
                    <a:pt x="167" y="6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5811" y="3395"/>
              <a:ext cx="187" cy="475"/>
            </a:xfrm>
            <a:custGeom>
              <a:avLst/>
              <a:gdLst/>
              <a:ahLst/>
              <a:cxnLst>
                <a:cxn ang="0">
                  <a:pos x="115" y="5"/>
                </a:cxn>
                <a:cxn ang="0">
                  <a:pos x="159" y="42"/>
                </a:cxn>
                <a:cxn ang="0">
                  <a:pos x="184" y="116"/>
                </a:cxn>
                <a:cxn ang="0">
                  <a:pos x="187" y="164"/>
                </a:cxn>
                <a:cxn ang="0">
                  <a:pos x="172" y="269"/>
                </a:cxn>
                <a:cxn ang="0">
                  <a:pos x="141" y="355"/>
                </a:cxn>
                <a:cxn ang="0">
                  <a:pos x="100" y="420"/>
                </a:cxn>
                <a:cxn ang="0">
                  <a:pos x="63" y="460"/>
                </a:cxn>
                <a:cxn ang="0">
                  <a:pos x="41" y="475"/>
                </a:cxn>
                <a:cxn ang="0">
                  <a:pos x="31" y="471"/>
                </a:cxn>
                <a:cxn ang="0">
                  <a:pos x="26" y="462"/>
                </a:cxn>
                <a:cxn ang="0">
                  <a:pos x="26" y="455"/>
                </a:cxn>
                <a:cxn ang="0">
                  <a:pos x="26" y="451"/>
                </a:cxn>
                <a:cxn ang="0">
                  <a:pos x="30" y="445"/>
                </a:cxn>
                <a:cxn ang="0">
                  <a:pos x="37" y="438"/>
                </a:cxn>
                <a:cxn ang="0">
                  <a:pos x="68" y="401"/>
                </a:cxn>
                <a:cxn ang="0">
                  <a:pos x="117" y="322"/>
                </a:cxn>
                <a:cxn ang="0">
                  <a:pos x="146" y="221"/>
                </a:cxn>
                <a:cxn ang="0">
                  <a:pos x="152" y="156"/>
                </a:cxn>
                <a:cxn ang="0">
                  <a:pos x="150" y="147"/>
                </a:cxn>
                <a:cxn ang="0">
                  <a:pos x="150" y="143"/>
                </a:cxn>
                <a:cxn ang="0">
                  <a:pos x="148" y="141"/>
                </a:cxn>
                <a:cxn ang="0">
                  <a:pos x="146" y="141"/>
                </a:cxn>
                <a:cxn ang="0">
                  <a:pos x="143" y="145"/>
                </a:cxn>
                <a:cxn ang="0">
                  <a:pos x="122" y="158"/>
                </a:cxn>
                <a:cxn ang="0">
                  <a:pos x="85" y="167"/>
                </a:cxn>
                <a:cxn ang="0">
                  <a:pos x="39" y="154"/>
                </a:cxn>
                <a:cxn ang="0">
                  <a:pos x="9" y="123"/>
                </a:cxn>
                <a:cxn ang="0">
                  <a:pos x="0" y="82"/>
                </a:cxn>
                <a:cxn ang="0">
                  <a:pos x="9" y="42"/>
                </a:cxn>
                <a:cxn ang="0">
                  <a:pos x="39" y="11"/>
                </a:cxn>
                <a:cxn ang="0">
                  <a:pos x="85" y="0"/>
                </a:cxn>
              </a:cxnLst>
              <a:rect l="0" t="0" r="r" b="b"/>
              <a:pathLst>
                <a:path w="187" h="475">
                  <a:moveTo>
                    <a:pt x="85" y="0"/>
                  </a:moveTo>
                  <a:lnTo>
                    <a:pt x="115" y="5"/>
                  </a:lnTo>
                  <a:lnTo>
                    <a:pt x="139" y="18"/>
                  </a:lnTo>
                  <a:lnTo>
                    <a:pt x="159" y="42"/>
                  </a:lnTo>
                  <a:lnTo>
                    <a:pt x="174" y="75"/>
                  </a:lnTo>
                  <a:lnTo>
                    <a:pt x="184" y="116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4" y="219"/>
                  </a:lnTo>
                  <a:lnTo>
                    <a:pt x="172" y="269"/>
                  </a:lnTo>
                  <a:lnTo>
                    <a:pt x="158" y="315"/>
                  </a:lnTo>
                  <a:lnTo>
                    <a:pt x="141" y="355"/>
                  </a:lnTo>
                  <a:lnTo>
                    <a:pt x="120" y="390"/>
                  </a:lnTo>
                  <a:lnTo>
                    <a:pt x="100" y="420"/>
                  </a:lnTo>
                  <a:lnTo>
                    <a:pt x="80" y="444"/>
                  </a:lnTo>
                  <a:lnTo>
                    <a:pt x="63" y="460"/>
                  </a:lnTo>
                  <a:lnTo>
                    <a:pt x="48" y="471"/>
                  </a:lnTo>
                  <a:lnTo>
                    <a:pt x="41" y="475"/>
                  </a:lnTo>
                  <a:lnTo>
                    <a:pt x="35" y="473"/>
                  </a:lnTo>
                  <a:lnTo>
                    <a:pt x="31" y="471"/>
                  </a:lnTo>
                  <a:lnTo>
                    <a:pt x="28" y="468"/>
                  </a:lnTo>
                  <a:lnTo>
                    <a:pt x="26" y="462"/>
                  </a:lnTo>
                  <a:lnTo>
                    <a:pt x="26" y="457"/>
                  </a:lnTo>
                  <a:lnTo>
                    <a:pt x="26" y="455"/>
                  </a:lnTo>
                  <a:lnTo>
                    <a:pt x="26" y="453"/>
                  </a:lnTo>
                  <a:lnTo>
                    <a:pt x="26" y="451"/>
                  </a:lnTo>
                  <a:lnTo>
                    <a:pt x="28" y="449"/>
                  </a:lnTo>
                  <a:lnTo>
                    <a:pt x="30" y="445"/>
                  </a:lnTo>
                  <a:lnTo>
                    <a:pt x="33" y="442"/>
                  </a:lnTo>
                  <a:lnTo>
                    <a:pt x="37" y="438"/>
                  </a:lnTo>
                  <a:lnTo>
                    <a:pt x="43" y="433"/>
                  </a:lnTo>
                  <a:lnTo>
                    <a:pt x="68" y="401"/>
                  </a:lnTo>
                  <a:lnTo>
                    <a:pt x="94" y="366"/>
                  </a:lnTo>
                  <a:lnTo>
                    <a:pt x="117" y="322"/>
                  </a:lnTo>
                  <a:lnTo>
                    <a:pt x="135" y="274"/>
                  </a:lnTo>
                  <a:lnTo>
                    <a:pt x="146" y="221"/>
                  </a:lnTo>
                  <a:lnTo>
                    <a:pt x="152" y="164"/>
                  </a:lnTo>
                  <a:lnTo>
                    <a:pt x="152" y="156"/>
                  </a:lnTo>
                  <a:lnTo>
                    <a:pt x="152" y="151"/>
                  </a:lnTo>
                  <a:lnTo>
                    <a:pt x="150" y="147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6" y="141"/>
                  </a:lnTo>
                  <a:lnTo>
                    <a:pt x="145" y="143"/>
                  </a:lnTo>
                  <a:lnTo>
                    <a:pt x="143" y="145"/>
                  </a:lnTo>
                  <a:lnTo>
                    <a:pt x="141" y="147"/>
                  </a:lnTo>
                  <a:lnTo>
                    <a:pt x="122" y="158"/>
                  </a:lnTo>
                  <a:lnTo>
                    <a:pt x="104" y="165"/>
                  </a:lnTo>
                  <a:lnTo>
                    <a:pt x="85" y="167"/>
                  </a:lnTo>
                  <a:lnTo>
                    <a:pt x="61" y="164"/>
                  </a:lnTo>
                  <a:lnTo>
                    <a:pt x="39" y="154"/>
                  </a:lnTo>
                  <a:lnTo>
                    <a:pt x="22" y="140"/>
                  </a:lnTo>
                  <a:lnTo>
                    <a:pt x="9" y="123"/>
                  </a:lnTo>
                  <a:lnTo>
                    <a:pt x="4" y="103"/>
                  </a:lnTo>
                  <a:lnTo>
                    <a:pt x="0" y="82"/>
                  </a:lnTo>
                  <a:lnTo>
                    <a:pt x="4" y="60"/>
                  </a:lnTo>
                  <a:lnTo>
                    <a:pt x="9" y="42"/>
                  </a:lnTo>
                  <a:lnTo>
                    <a:pt x="22" y="25"/>
                  </a:lnTo>
                  <a:lnTo>
                    <a:pt x="39" y="11"/>
                  </a:lnTo>
                  <a:lnTo>
                    <a:pt x="61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6416" y="2860"/>
              <a:ext cx="842" cy="1045"/>
            </a:xfrm>
            <a:custGeom>
              <a:avLst/>
              <a:gdLst/>
              <a:ahLst/>
              <a:cxnLst>
                <a:cxn ang="0">
                  <a:pos x="354" y="2"/>
                </a:cxn>
                <a:cxn ang="0">
                  <a:pos x="419" y="30"/>
                </a:cxn>
                <a:cxn ang="0">
                  <a:pos x="471" y="76"/>
                </a:cxn>
                <a:cxn ang="0">
                  <a:pos x="510" y="138"/>
                </a:cxn>
                <a:cxn ang="0">
                  <a:pos x="549" y="238"/>
                </a:cxn>
                <a:cxn ang="0">
                  <a:pos x="578" y="352"/>
                </a:cxn>
                <a:cxn ang="0">
                  <a:pos x="590" y="441"/>
                </a:cxn>
                <a:cxn ang="0">
                  <a:pos x="591" y="500"/>
                </a:cxn>
                <a:cxn ang="0">
                  <a:pos x="690" y="258"/>
                </a:cxn>
                <a:cxn ang="0">
                  <a:pos x="803" y="26"/>
                </a:cxn>
                <a:cxn ang="0">
                  <a:pos x="810" y="19"/>
                </a:cxn>
                <a:cxn ang="0">
                  <a:pos x="820" y="17"/>
                </a:cxn>
                <a:cxn ang="0">
                  <a:pos x="823" y="17"/>
                </a:cxn>
                <a:cxn ang="0">
                  <a:pos x="831" y="17"/>
                </a:cxn>
                <a:cxn ang="0">
                  <a:pos x="836" y="20"/>
                </a:cxn>
                <a:cxn ang="0">
                  <a:pos x="842" y="26"/>
                </a:cxn>
                <a:cxn ang="0">
                  <a:pos x="840" y="39"/>
                </a:cxn>
                <a:cxn ang="0">
                  <a:pos x="827" y="67"/>
                </a:cxn>
                <a:cxn ang="0">
                  <a:pos x="812" y="94"/>
                </a:cxn>
                <a:cxn ang="0">
                  <a:pos x="758" y="207"/>
                </a:cxn>
                <a:cxn ang="0">
                  <a:pos x="697" y="341"/>
                </a:cxn>
                <a:cxn ang="0">
                  <a:pos x="640" y="483"/>
                </a:cxn>
                <a:cxn ang="0">
                  <a:pos x="593" y="612"/>
                </a:cxn>
                <a:cxn ang="0">
                  <a:pos x="580" y="675"/>
                </a:cxn>
                <a:cxn ang="0">
                  <a:pos x="571" y="737"/>
                </a:cxn>
                <a:cxn ang="0">
                  <a:pos x="551" y="829"/>
                </a:cxn>
                <a:cxn ang="0">
                  <a:pos x="521" y="949"/>
                </a:cxn>
                <a:cxn ang="0">
                  <a:pos x="501" y="1008"/>
                </a:cxn>
                <a:cxn ang="0">
                  <a:pos x="482" y="1039"/>
                </a:cxn>
                <a:cxn ang="0">
                  <a:pos x="460" y="1041"/>
                </a:cxn>
                <a:cxn ang="0">
                  <a:pos x="450" y="1014"/>
                </a:cxn>
                <a:cxn ang="0">
                  <a:pos x="456" y="969"/>
                </a:cxn>
                <a:cxn ang="0">
                  <a:pos x="473" y="894"/>
                </a:cxn>
                <a:cxn ang="0">
                  <a:pos x="495" y="805"/>
                </a:cxn>
                <a:cxn ang="0">
                  <a:pos x="521" y="715"/>
                </a:cxn>
                <a:cxn ang="0">
                  <a:pos x="538" y="658"/>
                </a:cxn>
                <a:cxn ang="0">
                  <a:pos x="547" y="619"/>
                </a:cxn>
                <a:cxn ang="0">
                  <a:pos x="552" y="560"/>
                </a:cxn>
                <a:cxn ang="0">
                  <a:pos x="552" y="490"/>
                </a:cxn>
                <a:cxn ang="0">
                  <a:pos x="549" y="428"/>
                </a:cxn>
                <a:cxn ang="0">
                  <a:pos x="539" y="358"/>
                </a:cxn>
                <a:cxn ang="0">
                  <a:pos x="519" y="286"/>
                </a:cxn>
                <a:cxn ang="0">
                  <a:pos x="488" y="219"/>
                </a:cxn>
                <a:cxn ang="0">
                  <a:pos x="441" y="166"/>
                </a:cxn>
                <a:cxn ang="0">
                  <a:pos x="376" y="127"/>
                </a:cxn>
                <a:cxn ang="0">
                  <a:pos x="291" y="114"/>
                </a:cxn>
                <a:cxn ang="0">
                  <a:pos x="269" y="116"/>
                </a:cxn>
                <a:cxn ang="0">
                  <a:pos x="222" y="124"/>
                </a:cxn>
                <a:cxn ang="0">
                  <a:pos x="167" y="144"/>
                </a:cxn>
                <a:cxn ang="0">
                  <a:pos x="107" y="186"/>
                </a:cxn>
                <a:cxn ang="0">
                  <a:pos x="57" y="253"/>
                </a:cxn>
                <a:cxn ang="0">
                  <a:pos x="37" y="299"/>
                </a:cxn>
                <a:cxn ang="0">
                  <a:pos x="20" y="306"/>
                </a:cxn>
                <a:cxn ang="0">
                  <a:pos x="1" y="299"/>
                </a:cxn>
                <a:cxn ang="0">
                  <a:pos x="1" y="273"/>
                </a:cxn>
                <a:cxn ang="0">
                  <a:pos x="20" y="223"/>
                </a:cxn>
                <a:cxn ang="0">
                  <a:pos x="57" y="160"/>
                </a:cxn>
                <a:cxn ang="0">
                  <a:pos x="109" y="94"/>
                </a:cxn>
                <a:cxn ang="0">
                  <a:pos x="180" y="39"/>
                </a:cxn>
                <a:cxn ang="0">
                  <a:pos x="265" y="4"/>
                </a:cxn>
              </a:cxnLst>
              <a:rect l="0" t="0" r="r" b="b"/>
              <a:pathLst>
                <a:path w="842" h="1045">
                  <a:moveTo>
                    <a:pt x="313" y="0"/>
                  </a:moveTo>
                  <a:lnTo>
                    <a:pt x="354" y="2"/>
                  </a:lnTo>
                  <a:lnTo>
                    <a:pt x="389" y="13"/>
                  </a:lnTo>
                  <a:lnTo>
                    <a:pt x="419" y="30"/>
                  </a:lnTo>
                  <a:lnTo>
                    <a:pt x="447" y="50"/>
                  </a:lnTo>
                  <a:lnTo>
                    <a:pt x="471" y="76"/>
                  </a:lnTo>
                  <a:lnTo>
                    <a:pt x="491" y="105"/>
                  </a:lnTo>
                  <a:lnTo>
                    <a:pt x="510" y="138"/>
                  </a:lnTo>
                  <a:lnTo>
                    <a:pt x="525" y="175"/>
                  </a:lnTo>
                  <a:lnTo>
                    <a:pt x="549" y="238"/>
                  </a:lnTo>
                  <a:lnTo>
                    <a:pt x="565" y="299"/>
                  </a:lnTo>
                  <a:lnTo>
                    <a:pt x="578" y="352"/>
                  </a:lnTo>
                  <a:lnTo>
                    <a:pt x="584" y="400"/>
                  </a:lnTo>
                  <a:lnTo>
                    <a:pt x="590" y="441"/>
                  </a:lnTo>
                  <a:lnTo>
                    <a:pt x="590" y="474"/>
                  </a:lnTo>
                  <a:lnTo>
                    <a:pt x="591" y="500"/>
                  </a:lnTo>
                  <a:lnTo>
                    <a:pt x="640" y="378"/>
                  </a:lnTo>
                  <a:lnTo>
                    <a:pt x="690" y="258"/>
                  </a:lnTo>
                  <a:lnTo>
                    <a:pt x="744" y="142"/>
                  </a:lnTo>
                  <a:lnTo>
                    <a:pt x="803" y="26"/>
                  </a:lnTo>
                  <a:lnTo>
                    <a:pt x="807" y="22"/>
                  </a:lnTo>
                  <a:lnTo>
                    <a:pt x="810" y="19"/>
                  </a:lnTo>
                  <a:lnTo>
                    <a:pt x="814" y="17"/>
                  </a:lnTo>
                  <a:lnTo>
                    <a:pt x="820" y="17"/>
                  </a:lnTo>
                  <a:lnTo>
                    <a:pt x="823" y="17"/>
                  </a:lnTo>
                  <a:lnTo>
                    <a:pt x="823" y="17"/>
                  </a:lnTo>
                  <a:lnTo>
                    <a:pt x="827" y="17"/>
                  </a:lnTo>
                  <a:lnTo>
                    <a:pt x="831" y="17"/>
                  </a:lnTo>
                  <a:lnTo>
                    <a:pt x="833" y="19"/>
                  </a:lnTo>
                  <a:lnTo>
                    <a:pt x="836" y="20"/>
                  </a:lnTo>
                  <a:lnTo>
                    <a:pt x="840" y="22"/>
                  </a:lnTo>
                  <a:lnTo>
                    <a:pt x="842" y="26"/>
                  </a:lnTo>
                  <a:lnTo>
                    <a:pt x="842" y="32"/>
                  </a:lnTo>
                  <a:lnTo>
                    <a:pt x="840" y="39"/>
                  </a:lnTo>
                  <a:lnTo>
                    <a:pt x="834" y="52"/>
                  </a:lnTo>
                  <a:lnTo>
                    <a:pt x="827" y="67"/>
                  </a:lnTo>
                  <a:lnTo>
                    <a:pt x="820" y="81"/>
                  </a:lnTo>
                  <a:lnTo>
                    <a:pt x="812" y="94"/>
                  </a:lnTo>
                  <a:lnTo>
                    <a:pt x="786" y="146"/>
                  </a:lnTo>
                  <a:lnTo>
                    <a:pt x="758" y="207"/>
                  </a:lnTo>
                  <a:lnTo>
                    <a:pt x="727" y="271"/>
                  </a:lnTo>
                  <a:lnTo>
                    <a:pt x="697" y="341"/>
                  </a:lnTo>
                  <a:lnTo>
                    <a:pt x="667" y="411"/>
                  </a:lnTo>
                  <a:lnTo>
                    <a:pt x="640" y="483"/>
                  </a:lnTo>
                  <a:lnTo>
                    <a:pt x="614" y="549"/>
                  </a:lnTo>
                  <a:lnTo>
                    <a:pt x="593" y="612"/>
                  </a:lnTo>
                  <a:lnTo>
                    <a:pt x="586" y="643"/>
                  </a:lnTo>
                  <a:lnTo>
                    <a:pt x="580" y="675"/>
                  </a:lnTo>
                  <a:lnTo>
                    <a:pt x="577" y="702"/>
                  </a:lnTo>
                  <a:lnTo>
                    <a:pt x="571" y="737"/>
                  </a:lnTo>
                  <a:lnTo>
                    <a:pt x="562" y="780"/>
                  </a:lnTo>
                  <a:lnTo>
                    <a:pt x="551" y="829"/>
                  </a:lnTo>
                  <a:lnTo>
                    <a:pt x="538" y="886"/>
                  </a:lnTo>
                  <a:lnTo>
                    <a:pt x="521" y="949"/>
                  </a:lnTo>
                  <a:lnTo>
                    <a:pt x="510" y="982"/>
                  </a:lnTo>
                  <a:lnTo>
                    <a:pt x="501" y="1008"/>
                  </a:lnTo>
                  <a:lnTo>
                    <a:pt x="491" y="1028"/>
                  </a:lnTo>
                  <a:lnTo>
                    <a:pt x="482" y="1039"/>
                  </a:lnTo>
                  <a:lnTo>
                    <a:pt x="471" y="1045"/>
                  </a:lnTo>
                  <a:lnTo>
                    <a:pt x="460" y="1041"/>
                  </a:lnTo>
                  <a:lnTo>
                    <a:pt x="452" y="1030"/>
                  </a:lnTo>
                  <a:lnTo>
                    <a:pt x="450" y="1014"/>
                  </a:lnTo>
                  <a:lnTo>
                    <a:pt x="452" y="995"/>
                  </a:lnTo>
                  <a:lnTo>
                    <a:pt x="456" y="969"/>
                  </a:lnTo>
                  <a:lnTo>
                    <a:pt x="463" y="934"/>
                  </a:lnTo>
                  <a:lnTo>
                    <a:pt x="473" y="894"/>
                  </a:lnTo>
                  <a:lnTo>
                    <a:pt x="484" y="850"/>
                  </a:lnTo>
                  <a:lnTo>
                    <a:pt x="495" y="805"/>
                  </a:lnTo>
                  <a:lnTo>
                    <a:pt x="508" y="759"/>
                  </a:lnTo>
                  <a:lnTo>
                    <a:pt x="521" y="715"/>
                  </a:lnTo>
                  <a:lnTo>
                    <a:pt x="532" y="675"/>
                  </a:lnTo>
                  <a:lnTo>
                    <a:pt x="538" y="658"/>
                  </a:lnTo>
                  <a:lnTo>
                    <a:pt x="543" y="641"/>
                  </a:lnTo>
                  <a:lnTo>
                    <a:pt x="547" y="619"/>
                  </a:lnTo>
                  <a:lnTo>
                    <a:pt x="551" y="594"/>
                  </a:lnTo>
                  <a:lnTo>
                    <a:pt x="552" y="560"/>
                  </a:lnTo>
                  <a:lnTo>
                    <a:pt x="552" y="516"/>
                  </a:lnTo>
                  <a:lnTo>
                    <a:pt x="552" y="490"/>
                  </a:lnTo>
                  <a:lnTo>
                    <a:pt x="551" y="459"/>
                  </a:lnTo>
                  <a:lnTo>
                    <a:pt x="549" y="428"/>
                  </a:lnTo>
                  <a:lnTo>
                    <a:pt x="545" y="393"/>
                  </a:lnTo>
                  <a:lnTo>
                    <a:pt x="539" y="358"/>
                  </a:lnTo>
                  <a:lnTo>
                    <a:pt x="530" y="321"/>
                  </a:lnTo>
                  <a:lnTo>
                    <a:pt x="519" y="286"/>
                  </a:lnTo>
                  <a:lnTo>
                    <a:pt x="506" y="253"/>
                  </a:lnTo>
                  <a:lnTo>
                    <a:pt x="488" y="219"/>
                  </a:lnTo>
                  <a:lnTo>
                    <a:pt x="467" y="192"/>
                  </a:lnTo>
                  <a:lnTo>
                    <a:pt x="441" y="166"/>
                  </a:lnTo>
                  <a:lnTo>
                    <a:pt x="411" y="144"/>
                  </a:lnTo>
                  <a:lnTo>
                    <a:pt x="376" y="127"/>
                  </a:lnTo>
                  <a:lnTo>
                    <a:pt x="337" y="118"/>
                  </a:lnTo>
                  <a:lnTo>
                    <a:pt x="291" y="114"/>
                  </a:lnTo>
                  <a:lnTo>
                    <a:pt x="283" y="114"/>
                  </a:lnTo>
                  <a:lnTo>
                    <a:pt x="269" y="116"/>
                  </a:lnTo>
                  <a:lnTo>
                    <a:pt x="248" y="118"/>
                  </a:lnTo>
                  <a:lnTo>
                    <a:pt x="222" y="124"/>
                  </a:lnTo>
                  <a:lnTo>
                    <a:pt x="196" y="131"/>
                  </a:lnTo>
                  <a:lnTo>
                    <a:pt x="167" y="144"/>
                  </a:lnTo>
                  <a:lnTo>
                    <a:pt x="137" y="162"/>
                  </a:lnTo>
                  <a:lnTo>
                    <a:pt x="107" y="186"/>
                  </a:lnTo>
                  <a:lnTo>
                    <a:pt x="81" y="216"/>
                  </a:lnTo>
                  <a:lnTo>
                    <a:pt x="57" y="253"/>
                  </a:lnTo>
                  <a:lnTo>
                    <a:pt x="37" y="299"/>
                  </a:lnTo>
                  <a:lnTo>
                    <a:pt x="37" y="299"/>
                  </a:lnTo>
                  <a:lnTo>
                    <a:pt x="31" y="306"/>
                  </a:lnTo>
                  <a:lnTo>
                    <a:pt x="20" y="306"/>
                  </a:lnTo>
                  <a:lnTo>
                    <a:pt x="9" y="304"/>
                  </a:lnTo>
                  <a:lnTo>
                    <a:pt x="1" y="299"/>
                  </a:lnTo>
                  <a:lnTo>
                    <a:pt x="0" y="289"/>
                  </a:lnTo>
                  <a:lnTo>
                    <a:pt x="1" y="273"/>
                  </a:lnTo>
                  <a:lnTo>
                    <a:pt x="9" y="251"/>
                  </a:lnTo>
                  <a:lnTo>
                    <a:pt x="20" y="223"/>
                  </a:lnTo>
                  <a:lnTo>
                    <a:pt x="37" y="194"/>
                  </a:lnTo>
                  <a:lnTo>
                    <a:pt x="57" y="160"/>
                  </a:lnTo>
                  <a:lnTo>
                    <a:pt x="81" y="127"/>
                  </a:lnTo>
                  <a:lnTo>
                    <a:pt x="109" y="94"/>
                  </a:lnTo>
                  <a:lnTo>
                    <a:pt x="142" y="65"/>
                  </a:lnTo>
                  <a:lnTo>
                    <a:pt x="180" y="39"/>
                  </a:lnTo>
                  <a:lnTo>
                    <a:pt x="220" y="17"/>
                  </a:lnTo>
                  <a:lnTo>
                    <a:pt x="265" y="4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7406" y="2370"/>
              <a:ext cx="373" cy="1590"/>
            </a:xfrm>
            <a:custGeom>
              <a:avLst/>
              <a:gdLst/>
              <a:ahLst/>
              <a:cxnLst>
                <a:cxn ang="0">
                  <a:pos x="373" y="794"/>
                </a:cxn>
                <a:cxn ang="0">
                  <a:pos x="17" y="0"/>
                </a:cxn>
                <a:cxn ang="0">
                  <a:pos x="39" y="11"/>
                </a:cxn>
                <a:cxn ang="0">
                  <a:pos x="84" y="48"/>
                </a:cxn>
                <a:cxn ang="0">
                  <a:pos x="141" y="109"/>
                </a:cxn>
                <a:cxn ang="0">
                  <a:pos x="206" y="194"/>
                </a:cxn>
                <a:cxn ang="0">
                  <a:pos x="267" y="299"/>
                </a:cxn>
                <a:cxn ang="0">
                  <a:pos x="332" y="479"/>
                </a:cxn>
                <a:cxn ang="0">
                  <a:pos x="364" y="650"/>
                </a:cxn>
                <a:cxn ang="0">
                  <a:pos x="373" y="794"/>
                </a:cxn>
                <a:cxn ang="0">
                  <a:pos x="364" y="940"/>
                </a:cxn>
                <a:cxn ang="0">
                  <a:pos x="334" y="1106"/>
                </a:cxn>
                <a:cxn ang="0">
                  <a:pos x="271" y="1279"/>
                </a:cxn>
                <a:cxn ang="0">
                  <a:pos x="210" y="1389"/>
                </a:cxn>
                <a:cxn ang="0">
                  <a:pos x="145" y="1476"/>
                </a:cxn>
                <a:cxn ang="0">
                  <a:pos x="86" y="1539"/>
                </a:cxn>
                <a:cxn ang="0">
                  <a:pos x="41" y="1577"/>
                </a:cxn>
                <a:cxn ang="0">
                  <a:pos x="17" y="1590"/>
                </a:cxn>
                <a:cxn ang="0">
                  <a:pos x="8" y="1587"/>
                </a:cxn>
                <a:cxn ang="0">
                  <a:pos x="0" y="1579"/>
                </a:cxn>
                <a:cxn ang="0">
                  <a:pos x="0" y="1572"/>
                </a:cxn>
                <a:cxn ang="0">
                  <a:pos x="0" y="1568"/>
                </a:cxn>
                <a:cxn ang="0">
                  <a:pos x="6" y="1563"/>
                </a:cxn>
                <a:cxn ang="0">
                  <a:pos x="15" y="1553"/>
                </a:cxn>
                <a:cxn ang="0">
                  <a:pos x="78" y="1485"/>
                </a:cxn>
                <a:cxn ang="0">
                  <a:pos x="165" y="1347"/>
                </a:cxn>
                <a:cxn ang="0">
                  <a:pos x="225" y="1198"/>
                </a:cxn>
                <a:cxn ang="0">
                  <a:pos x="262" y="1039"/>
                </a:cxn>
                <a:cxn ang="0">
                  <a:pos x="277" y="875"/>
                </a:cxn>
                <a:cxn ang="0">
                  <a:pos x="277" y="687"/>
                </a:cxn>
                <a:cxn ang="0">
                  <a:pos x="251" y="488"/>
                </a:cxn>
                <a:cxn ang="0">
                  <a:pos x="199" y="317"/>
                </a:cxn>
                <a:cxn ang="0">
                  <a:pos x="125" y="171"/>
                </a:cxn>
                <a:cxn ang="0">
                  <a:pos x="30" y="5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8" y="2"/>
                </a:cxn>
                <a:cxn ang="0">
                  <a:pos x="17" y="0"/>
                </a:cxn>
              </a:cxnLst>
              <a:rect l="0" t="0" r="r" b="b"/>
              <a:pathLst>
                <a:path w="373" h="1590">
                  <a:moveTo>
                    <a:pt x="373" y="794"/>
                  </a:moveTo>
                  <a:lnTo>
                    <a:pt x="373" y="794"/>
                  </a:lnTo>
                  <a:lnTo>
                    <a:pt x="373" y="794"/>
                  </a:lnTo>
                  <a:close/>
                  <a:moveTo>
                    <a:pt x="17" y="0"/>
                  </a:moveTo>
                  <a:lnTo>
                    <a:pt x="26" y="2"/>
                  </a:lnTo>
                  <a:lnTo>
                    <a:pt x="39" y="11"/>
                  </a:lnTo>
                  <a:lnTo>
                    <a:pt x="60" y="28"/>
                  </a:lnTo>
                  <a:lnTo>
                    <a:pt x="84" y="48"/>
                  </a:lnTo>
                  <a:lnTo>
                    <a:pt x="112" y="76"/>
                  </a:lnTo>
                  <a:lnTo>
                    <a:pt x="141" y="109"/>
                  </a:lnTo>
                  <a:lnTo>
                    <a:pt x="173" y="149"/>
                  </a:lnTo>
                  <a:lnTo>
                    <a:pt x="206" y="194"/>
                  </a:lnTo>
                  <a:lnTo>
                    <a:pt x="236" y="243"/>
                  </a:lnTo>
                  <a:lnTo>
                    <a:pt x="267" y="299"/>
                  </a:lnTo>
                  <a:lnTo>
                    <a:pt x="304" y="391"/>
                  </a:lnTo>
                  <a:lnTo>
                    <a:pt x="332" y="479"/>
                  </a:lnTo>
                  <a:lnTo>
                    <a:pt x="353" y="568"/>
                  </a:lnTo>
                  <a:lnTo>
                    <a:pt x="364" y="650"/>
                  </a:lnTo>
                  <a:lnTo>
                    <a:pt x="371" y="726"/>
                  </a:lnTo>
                  <a:lnTo>
                    <a:pt x="373" y="794"/>
                  </a:lnTo>
                  <a:lnTo>
                    <a:pt x="371" y="864"/>
                  </a:lnTo>
                  <a:lnTo>
                    <a:pt x="364" y="940"/>
                  </a:lnTo>
                  <a:lnTo>
                    <a:pt x="353" y="1021"/>
                  </a:lnTo>
                  <a:lnTo>
                    <a:pt x="334" y="1106"/>
                  </a:lnTo>
                  <a:lnTo>
                    <a:pt x="306" y="1192"/>
                  </a:lnTo>
                  <a:lnTo>
                    <a:pt x="271" y="1279"/>
                  </a:lnTo>
                  <a:lnTo>
                    <a:pt x="241" y="1338"/>
                  </a:lnTo>
                  <a:lnTo>
                    <a:pt x="210" y="1389"/>
                  </a:lnTo>
                  <a:lnTo>
                    <a:pt x="178" y="1435"/>
                  </a:lnTo>
                  <a:lnTo>
                    <a:pt x="145" y="1476"/>
                  </a:lnTo>
                  <a:lnTo>
                    <a:pt x="113" y="1511"/>
                  </a:lnTo>
                  <a:lnTo>
                    <a:pt x="86" y="1539"/>
                  </a:lnTo>
                  <a:lnTo>
                    <a:pt x="61" y="1561"/>
                  </a:lnTo>
                  <a:lnTo>
                    <a:pt x="41" y="1577"/>
                  </a:lnTo>
                  <a:lnTo>
                    <a:pt x="26" y="1587"/>
                  </a:lnTo>
                  <a:lnTo>
                    <a:pt x="17" y="1590"/>
                  </a:lnTo>
                  <a:lnTo>
                    <a:pt x="11" y="1588"/>
                  </a:lnTo>
                  <a:lnTo>
                    <a:pt x="8" y="1587"/>
                  </a:lnTo>
                  <a:lnTo>
                    <a:pt x="4" y="1583"/>
                  </a:lnTo>
                  <a:lnTo>
                    <a:pt x="0" y="1579"/>
                  </a:lnTo>
                  <a:lnTo>
                    <a:pt x="0" y="1574"/>
                  </a:lnTo>
                  <a:lnTo>
                    <a:pt x="0" y="1572"/>
                  </a:lnTo>
                  <a:lnTo>
                    <a:pt x="0" y="1570"/>
                  </a:lnTo>
                  <a:lnTo>
                    <a:pt x="0" y="1568"/>
                  </a:lnTo>
                  <a:lnTo>
                    <a:pt x="2" y="1566"/>
                  </a:lnTo>
                  <a:lnTo>
                    <a:pt x="6" y="1563"/>
                  </a:lnTo>
                  <a:lnTo>
                    <a:pt x="10" y="1557"/>
                  </a:lnTo>
                  <a:lnTo>
                    <a:pt x="15" y="1553"/>
                  </a:lnTo>
                  <a:lnTo>
                    <a:pt x="23" y="1546"/>
                  </a:lnTo>
                  <a:lnTo>
                    <a:pt x="78" y="1485"/>
                  </a:lnTo>
                  <a:lnTo>
                    <a:pt x="126" y="1419"/>
                  </a:lnTo>
                  <a:lnTo>
                    <a:pt x="165" y="1347"/>
                  </a:lnTo>
                  <a:lnTo>
                    <a:pt x="199" y="1273"/>
                  </a:lnTo>
                  <a:lnTo>
                    <a:pt x="225" y="1198"/>
                  </a:lnTo>
                  <a:lnTo>
                    <a:pt x="245" y="1119"/>
                  </a:lnTo>
                  <a:lnTo>
                    <a:pt x="262" y="1039"/>
                  </a:lnTo>
                  <a:lnTo>
                    <a:pt x="271" y="958"/>
                  </a:lnTo>
                  <a:lnTo>
                    <a:pt x="277" y="875"/>
                  </a:lnTo>
                  <a:lnTo>
                    <a:pt x="279" y="794"/>
                  </a:lnTo>
                  <a:lnTo>
                    <a:pt x="277" y="687"/>
                  </a:lnTo>
                  <a:lnTo>
                    <a:pt x="266" y="584"/>
                  </a:lnTo>
                  <a:lnTo>
                    <a:pt x="251" y="488"/>
                  </a:lnTo>
                  <a:lnTo>
                    <a:pt x="227" y="400"/>
                  </a:lnTo>
                  <a:lnTo>
                    <a:pt x="199" y="317"/>
                  </a:lnTo>
                  <a:lnTo>
                    <a:pt x="165" y="240"/>
                  </a:lnTo>
                  <a:lnTo>
                    <a:pt x="125" y="171"/>
                  </a:lnTo>
                  <a:lnTo>
                    <a:pt x="80" y="107"/>
                  </a:lnTo>
                  <a:lnTo>
                    <a:pt x="30" y="52"/>
                  </a:lnTo>
                  <a:lnTo>
                    <a:pt x="15" y="39"/>
                  </a:lnTo>
                  <a:lnTo>
                    <a:pt x="6" y="28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5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819400" y="5943600"/>
            <a:ext cx="2325271" cy="571500"/>
            <a:chOff x="2032" y="3826"/>
            <a:chExt cx="7283" cy="1790"/>
          </a:xfrm>
          <a:solidFill>
            <a:srgbClr val="FF0000"/>
          </a:solidFill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032" y="3826"/>
              <a:ext cx="1160" cy="7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2051" y="4024"/>
              <a:ext cx="1015" cy="1122"/>
            </a:xfrm>
            <a:custGeom>
              <a:avLst/>
              <a:gdLst/>
              <a:ahLst/>
              <a:cxnLst>
                <a:cxn ang="0">
                  <a:pos x="586" y="7"/>
                </a:cxn>
                <a:cxn ang="0">
                  <a:pos x="733" y="46"/>
                </a:cxn>
                <a:cxn ang="0">
                  <a:pos x="852" y="117"/>
                </a:cxn>
                <a:cxn ang="0">
                  <a:pos x="939" y="217"/>
                </a:cxn>
                <a:cxn ang="0">
                  <a:pos x="987" y="336"/>
                </a:cxn>
                <a:cxn ang="0">
                  <a:pos x="989" y="461"/>
                </a:cxn>
                <a:cxn ang="0">
                  <a:pos x="950" y="580"/>
                </a:cxn>
                <a:cxn ang="0">
                  <a:pos x="889" y="691"/>
                </a:cxn>
                <a:cxn ang="0">
                  <a:pos x="813" y="810"/>
                </a:cxn>
                <a:cxn ang="0">
                  <a:pos x="749" y="915"/>
                </a:cxn>
                <a:cxn ang="0">
                  <a:pos x="712" y="1020"/>
                </a:cxn>
                <a:cxn ang="0">
                  <a:pos x="879" y="1017"/>
                </a:cxn>
                <a:cxn ang="0">
                  <a:pos x="925" y="1011"/>
                </a:cxn>
                <a:cxn ang="0">
                  <a:pos x="941" y="992"/>
                </a:cxn>
                <a:cxn ang="0">
                  <a:pos x="962" y="924"/>
                </a:cxn>
                <a:cxn ang="0">
                  <a:pos x="1015" y="865"/>
                </a:cxn>
                <a:cxn ang="0">
                  <a:pos x="708" y="1122"/>
                </a:cxn>
                <a:cxn ang="0">
                  <a:pos x="671" y="1118"/>
                </a:cxn>
                <a:cxn ang="0">
                  <a:pos x="664" y="1090"/>
                </a:cxn>
                <a:cxn ang="0">
                  <a:pos x="678" y="972"/>
                </a:cxn>
                <a:cxn ang="0">
                  <a:pos x="710" y="858"/>
                </a:cxn>
                <a:cxn ang="0">
                  <a:pos x="740" y="769"/>
                </a:cxn>
                <a:cxn ang="0">
                  <a:pos x="804" y="580"/>
                </a:cxn>
                <a:cxn ang="0">
                  <a:pos x="829" y="400"/>
                </a:cxn>
                <a:cxn ang="0">
                  <a:pos x="811" y="267"/>
                </a:cxn>
                <a:cxn ang="0">
                  <a:pos x="760" y="165"/>
                </a:cxn>
                <a:cxn ang="0">
                  <a:pos x="687" y="92"/>
                </a:cxn>
                <a:cxn ang="0">
                  <a:pos x="598" y="51"/>
                </a:cxn>
                <a:cxn ang="0">
                  <a:pos x="506" y="37"/>
                </a:cxn>
                <a:cxn ang="0">
                  <a:pos x="424" y="48"/>
                </a:cxn>
                <a:cxn ang="0">
                  <a:pos x="346" y="80"/>
                </a:cxn>
                <a:cxn ang="0">
                  <a:pos x="275" y="140"/>
                </a:cxn>
                <a:cxn ang="0">
                  <a:pos x="220" y="222"/>
                </a:cxn>
                <a:cxn ang="0">
                  <a:pos x="188" y="333"/>
                </a:cxn>
                <a:cxn ang="0">
                  <a:pos x="190" y="470"/>
                </a:cxn>
                <a:cxn ang="0">
                  <a:pos x="220" y="612"/>
                </a:cxn>
                <a:cxn ang="0">
                  <a:pos x="263" y="737"/>
                </a:cxn>
                <a:cxn ang="0">
                  <a:pos x="302" y="849"/>
                </a:cxn>
                <a:cxn ang="0">
                  <a:pos x="336" y="970"/>
                </a:cxn>
                <a:cxn ang="0">
                  <a:pos x="350" y="1090"/>
                </a:cxn>
                <a:cxn ang="0">
                  <a:pos x="343" y="1118"/>
                </a:cxn>
                <a:cxn ang="0">
                  <a:pos x="309" y="1122"/>
                </a:cxn>
                <a:cxn ang="0">
                  <a:pos x="0" y="865"/>
                </a:cxn>
                <a:cxn ang="0">
                  <a:pos x="52" y="924"/>
                </a:cxn>
                <a:cxn ang="0">
                  <a:pos x="73" y="995"/>
                </a:cxn>
                <a:cxn ang="0">
                  <a:pos x="91" y="1011"/>
                </a:cxn>
                <a:cxn ang="0">
                  <a:pos x="135" y="1017"/>
                </a:cxn>
                <a:cxn ang="0">
                  <a:pos x="302" y="1020"/>
                </a:cxn>
                <a:cxn ang="0">
                  <a:pos x="265" y="915"/>
                </a:cxn>
                <a:cxn ang="0">
                  <a:pos x="201" y="810"/>
                </a:cxn>
                <a:cxn ang="0">
                  <a:pos x="126" y="691"/>
                </a:cxn>
                <a:cxn ang="0">
                  <a:pos x="64" y="580"/>
                </a:cxn>
                <a:cxn ang="0">
                  <a:pos x="25" y="461"/>
                </a:cxn>
                <a:cxn ang="0">
                  <a:pos x="27" y="336"/>
                </a:cxn>
                <a:cxn ang="0">
                  <a:pos x="73" y="217"/>
                </a:cxn>
                <a:cxn ang="0">
                  <a:pos x="160" y="119"/>
                </a:cxn>
                <a:cxn ang="0">
                  <a:pos x="281" y="46"/>
                </a:cxn>
                <a:cxn ang="0">
                  <a:pos x="428" y="7"/>
                </a:cxn>
              </a:cxnLst>
              <a:rect l="0" t="0" r="r" b="b"/>
              <a:pathLst>
                <a:path w="1015" h="1122">
                  <a:moveTo>
                    <a:pt x="508" y="0"/>
                  </a:moveTo>
                  <a:lnTo>
                    <a:pt x="586" y="7"/>
                  </a:lnTo>
                  <a:lnTo>
                    <a:pt x="662" y="21"/>
                  </a:lnTo>
                  <a:lnTo>
                    <a:pt x="733" y="46"/>
                  </a:lnTo>
                  <a:lnTo>
                    <a:pt x="795" y="78"/>
                  </a:lnTo>
                  <a:lnTo>
                    <a:pt x="852" y="117"/>
                  </a:lnTo>
                  <a:lnTo>
                    <a:pt x="900" y="165"/>
                  </a:lnTo>
                  <a:lnTo>
                    <a:pt x="939" y="217"/>
                  </a:lnTo>
                  <a:lnTo>
                    <a:pt x="969" y="274"/>
                  </a:lnTo>
                  <a:lnTo>
                    <a:pt x="987" y="336"/>
                  </a:lnTo>
                  <a:lnTo>
                    <a:pt x="994" y="400"/>
                  </a:lnTo>
                  <a:lnTo>
                    <a:pt x="989" y="461"/>
                  </a:lnTo>
                  <a:lnTo>
                    <a:pt x="973" y="520"/>
                  </a:lnTo>
                  <a:lnTo>
                    <a:pt x="950" y="580"/>
                  </a:lnTo>
                  <a:lnTo>
                    <a:pt x="923" y="637"/>
                  </a:lnTo>
                  <a:lnTo>
                    <a:pt x="889" y="691"/>
                  </a:lnTo>
                  <a:lnTo>
                    <a:pt x="852" y="748"/>
                  </a:lnTo>
                  <a:lnTo>
                    <a:pt x="813" y="810"/>
                  </a:lnTo>
                  <a:lnTo>
                    <a:pt x="779" y="865"/>
                  </a:lnTo>
                  <a:lnTo>
                    <a:pt x="749" y="915"/>
                  </a:lnTo>
                  <a:lnTo>
                    <a:pt x="728" y="967"/>
                  </a:lnTo>
                  <a:lnTo>
                    <a:pt x="712" y="1020"/>
                  </a:lnTo>
                  <a:lnTo>
                    <a:pt x="840" y="1020"/>
                  </a:lnTo>
                  <a:lnTo>
                    <a:pt x="879" y="1017"/>
                  </a:lnTo>
                  <a:lnTo>
                    <a:pt x="907" y="1015"/>
                  </a:lnTo>
                  <a:lnTo>
                    <a:pt x="925" y="1011"/>
                  </a:lnTo>
                  <a:lnTo>
                    <a:pt x="937" y="1002"/>
                  </a:lnTo>
                  <a:lnTo>
                    <a:pt x="941" y="992"/>
                  </a:lnTo>
                  <a:lnTo>
                    <a:pt x="946" y="979"/>
                  </a:lnTo>
                  <a:lnTo>
                    <a:pt x="962" y="924"/>
                  </a:lnTo>
                  <a:lnTo>
                    <a:pt x="973" y="865"/>
                  </a:lnTo>
                  <a:lnTo>
                    <a:pt x="1015" y="865"/>
                  </a:lnTo>
                  <a:lnTo>
                    <a:pt x="962" y="1122"/>
                  </a:lnTo>
                  <a:lnTo>
                    <a:pt x="708" y="1122"/>
                  </a:lnTo>
                  <a:lnTo>
                    <a:pt x="685" y="1122"/>
                  </a:lnTo>
                  <a:lnTo>
                    <a:pt x="671" y="1118"/>
                  </a:lnTo>
                  <a:lnTo>
                    <a:pt x="666" y="1109"/>
                  </a:lnTo>
                  <a:lnTo>
                    <a:pt x="664" y="1090"/>
                  </a:lnTo>
                  <a:lnTo>
                    <a:pt x="669" y="1033"/>
                  </a:lnTo>
                  <a:lnTo>
                    <a:pt x="678" y="972"/>
                  </a:lnTo>
                  <a:lnTo>
                    <a:pt x="694" y="913"/>
                  </a:lnTo>
                  <a:lnTo>
                    <a:pt x="710" y="858"/>
                  </a:lnTo>
                  <a:lnTo>
                    <a:pt x="726" y="810"/>
                  </a:lnTo>
                  <a:lnTo>
                    <a:pt x="740" y="769"/>
                  </a:lnTo>
                  <a:lnTo>
                    <a:pt x="774" y="673"/>
                  </a:lnTo>
                  <a:lnTo>
                    <a:pt x="804" y="580"/>
                  </a:lnTo>
                  <a:lnTo>
                    <a:pt x="822" y="488"/>
                  </a:lnTo>
                  <a:lnTo>
                    <a:pt x="829" y="400"/>
                  </a:lnTo>
                  <a:lnTo>
                    <a:pt x="824" y="329"/>
                  </a:lnTo>
                  <a:lnTo>
                    <a:pt x="811" y="267"/>
                  </a:lnTo>
                  <a:lnTo>
                    <a:pt x="790" y="213"/>
                  </a:lnTo>
                  <a:lnTo>
                    <a:pt x="760" y="165"/>
                  </a:lnTo>
                  <a:lnTo>
                    <a:pt x="726" y="126"/>
                  </a:lnTo>
                  <a:lnTo>
                    <a:pt x="687" y="92"/>
                  </a:lnTo>
                  <a:lnTo>
                    <a:pt x="643" y="69"/>
                  </a:lnTo>
                  <a:lnTo>
                    <a:pt x="598" y="51"/>
                  </a:lnTo>
                  <a:lnTo>
                    <a:pt x="552" y="39"/>
                  </a:lnTo>
                  <a:lnTo>
                    <a:pt x="506" y="37"/>
                  </a:lnTo>
                  <a:lnTo>
                    <a:pt x="465" y="39"/>
                  </a:lnTo>
                  <a:lnTo>
                    <a:pt x="424" y="48"/>
                  </a:lnTo>
                  <a:lnTo>
                    <a:pt x="385" y="62"/>
                  </a:lnTo>
                  <a:lnTo>
                    <a:pt x="346" y="80"/>
                  </a:lnTo>
                  <a:lnTo>
                    <a:pt x="307" y="108"/>
                  </a:lnTo>
                  <a:lnTo>
                    <a:pt x="275" y="140"/>
                  </a:lnTo>
                  <a:lnTo>
                    <a:pt x="245" y="178"/>
                  </a:lnTo>
                  <a:lnTo>
                    <a:pt x="220" y="222"/>
                  </a:lnTo>
                  <a:lnTo>
                    <a:pt x="201" y="274"/>
                  </a:lnTo>
                  <a:lnTo>
                    <a:pt x="188" y="333"/>
                  </a:lnTo>
                  <a:lnTo>
                    <a:pt x="185" y="400"/>
                  </a:lnTo>
                  <a:lnTo>
                    <a:pt x="190" y="470"/>
                  </a:lnTo>
                  <a:lnTo>
                    <a:pt x="201" y="543"/>
                  </a:lnTo>
                  <a:lnTo>
                    <a:pt x="220" y="612"/>
                  </a:lnTo>
                  <a:lnTo>
                    <a:pt x="243" y="678"/>
                  </a:lnTo>
                  <a:lnTo>
                    <a:pt x="263" y="737"/>
                  </a:lnTo>
                  <a:lnTo>
                    <a:pt x="281" y="789"/>
                  </a:lnTo>
                  <a:lnTo>
                    <a:pt x="302" y="849"/>
                  </a:lnTo>
                  <a:lnTo>
                    <a:pt x="320" y="908"/>
                  </a:lnTo>
                  <a:lnTo>
                    <a:pt x="336" y="970"/>
                  </a:lnTo>
                  <a:lnTo>
                    <a:pt x="346" y="1031"/>
                  </a:lnTo>
                  <a:lnTo>
                    <a:pt x="350" y="1090"/>
                  </a:lnTo>
                  <a:lnTo>
                    <a:pt x="348" y="1109"/>
                  </a:lnTo>
                  <a:lnTo>
                    <a:pt x="343" y="1118"/>
                  </a:lnTo>
                  <a:lnTo>
                    <a:pt x="332" y="1122"/>
                  </a:lnTo>
                  <a:lnTo>
                    <a:pt x="309" y="1122"/>
                  </a:lnTo>
                  <a:lnTo>
                    <a:pt x="52" y="1122"/>
                  </a:lnTo>
                  <a:lnTo>
                    <a:pt x="0" y="865"/>
                  </a:lnTo>
                  <a:lnTo>
                    <a:pt x="41" y="865"/>
                  </a:lnTo>
                  <a:lnTo>
                    <a:pt x="52" y="924"/>
                  </a:lnTo>
                  <a:lnTo>
                    <a:pt x="68" y="981"/>
                  </a:lnTo>
                  <a:lnTo>
                    <a:pt x="73" y="995"/>
                  </a:lnTo>
                  <a:lnTo>
                    <a:pt x="80" y="1004"/>
                  </a:lnTo>
                  <a:lnTo>
                    <a:pt x="91" y="1011"/>
                  </a:lnTo>
                  <a:lnTo>
                    <a:pt x="107" y="1015"/>
                  </a:lnTo>
                  <a:lnTo>
                    <a:pt x="135" y="1017"/>
                  </a:lnTo>
                  <a:lnTo>
                    <a:pt x="174" y="1020"/>
                  </a:lnTo>
                  <a:lnTo>
                    <a:pt x="302" y="1020"/>
                  </a:lnTo>
                  <a:lnTo>
                    <a:pt x="286" y="967"/>
                  </a:lnTo>
                  <a:lnTo>
                    <a:pt x="265" y="915"/>
                  </a:lnTo>
                  <a:lnTo>
                    <a:pt x="236" y="865"/>
                  </a:lnTo>
                  <a:lnTo>
                    <a:pt x="201" y="810"/>
                  </a:lnTo>
                  <a:lnTo>
                    <a:pt x="162" y="748"/>
                  </a:lnTo>
                  <a:lnTo>
                    <a:pt x="126" y="691"/>
                  </a:lnTo>
                  <a:lnTo>
                    <a:pt x="91" y="637"/>
                  </a:lnTo>
                  <a:lnTo>
                    <a:pt x="64" y="580"/>
                  </a:lnTo>
                  <a:lnTo>
                    <a:pt x="41" y="520"/>
                  </a:lnTo>
                  <a:lnTo>
                    <a:pt x="25" y="461"/>
                  </a:lnTo>
                  <a:lnTo>
                    <a:pt x="20" y="400"/>
                  </a:lnTo>
                  <a:lnTo>
                    <a:pt x="27" y="336"/>
                  </a:lnTo>
                  <a:lnTo>
                    <a:pt x="46" y="274"/>
                  </a:lnTo>
                  <a:lnTo>
                    <a:pt x="73" y="217"/>
                  </a:lnTo>
                  <a:lnTo>
                    <a:pt x="112" y="165"/>
                  </a:lnTo>
                  <a:lnTo>
                    <a:pt x="160" y="119"/>
                  </a:lnTo>
                  <a:lnTo>
                    <a:pt x="217" y="78"/>
                  </a:lnTo>
                  <a:lnTo>
                    <a:pt x="281" y="46"/>
                  </a:lnTo>
                  <a:lnTo>
                    <a:pt x="352" y="21"/>
                  </a:lnTo>
                  <a:lnTo>
                    <a:pt x="428" y="7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032" y="5267"/>
              <a:ext cx="1160" cy="7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297" y="3954"/>
              <a:ext cx="373" cy="158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369" y="4"/>
                </a:cxn>
                <a:cxn ang="0">
                  <a:pos x="373" y="16"/>
                </a:cxn>
                <a:cxn ang="0">
                  <a:pos x="371" y="20"/>
                </a:cxn>
                <a:cxn ang="0">
                  <a:pos x="369" y="25"/>
                </a:cxn>
                <a:cxn ang="0">
                  <a:pos x="357" y="34"/>
                </a:cxn>
                <a:cxn ang="0">
                  <a:pos x="289" y="112"/>
                </a:cxn>
                <a:cxn ang="0">
                  <a:pos x="197" y="264"/>
                </a:cxn>
                <a:cxn ang="0">
                  <a:pos x="135" y="433"/>
                </a:cxn>
                <a:cxn ang="0">
                  <a:pos x="103" y="611"/>
                </a:cxn>
                <a:cxn ang="0">
                  <a:pos x="94" y="793"/>
                </a:cxn>
                <a:cxn ang="0">
                  <a:pos x="101" y="946"/>
                </a:cxn>
                <a:cxn ang="0">
                  <a:pos x="124" y="1103"/>
                </a:cxn>
                <a:cxn ang="0">
                  <a:pos x="169" y="1261"/>
                </a:cxn>
                <a:cxn ang="0">
                  <a:pos x="243" y="1409"/>
                </a:cxn>
                <a:cxn ang="0">
                  <a:pos x="346" y="1539"/>
                </a:cxn>
                <a:cxn ang="0">
                  <a:pos x="362" y="1555"/>
                </a:cxn>
                <a:cxn ang="0">
                  <a:pos x="369" y="1564"/>
                </a:cxn>
                <a:cxn ang="0">
                  <a:pos x="373" y="1571"/>
                </a:cxn>
                <a:cxn ang="0">
                  <a:pos x="373" y="1575"/>
                </a:cxn>
                <a:cxn ang="0">
                  <a:pos x="371" y="1580"/>
                </a:cxn>
                <a:cxn ang="0">
                  <a:pos x="366" y="1587"/>
                </a:cxn>
                <a:cxn ang="0">
                  <a:pos x="355" y="1589"/>
                </a:cxn>
                <a:cxn ang="0">
                  <a:pos x="328" y="1575"/>
                </a:cxn>
                <a:cxn ang="0">
                  <a:pos x="277" y="1530"/>
                </a:cxn>
                <a:cxn ang="0">
                  <a:pos x="211" y="1455"/>
                </a:cxn>
                <a:cxn ang="0">
                  <a:pos x="140" y="1352"/>
                </a:cxn>
                <a:cxn ang="0">
                  <a:pos x="69" y="1199"/>
                </a:cxn>
                <a:cxn ang="0">
                  <a:pos x="21" y="1021"/>
                </a:cxn>
                <a:cxn ang="0">
                  <a:pos x="2" y="862"/>
                </a:cxn>
                <a:cxn ang="0">
                  <a:pos x="2" y="709"/>
                </a:cxn>
                <a:cxn ang="0">
                  <a:pos x="32" y="517"/>
                </a:cxn>
                <a:cxn ang="0">
                  <a:pos x="101" y="310"/>
                </a:cxn>
                <a:cxn ang="0">
                  <a:pos x="169" y="189"/>
                </a:cxn>
                <a:cxn ang="0">
                  <a:pos x="240" y="96"/>
                </a:cxn>
                <a:cxn ang="0">
                  <a:pos x="305" y="34"/>
                </a:cxn>
                <a:cxn ang="0">
                  <a:pos x="346" y="2"/>
                </a:cxn>
              </a:cxnLst>
              <a:rect l="0" t="0" r="r" b="b"/>
              <a:pathLst>
                <a:path w="373" h="1589">
                  <a:moveTo>
                    <a:pt x="355" y="0"/>
                  </a:moveTo>
                  <a:lnTo>
                    <a:pt x="360" y="0"/>
                  </a:lnTo>
                  <a:lnTo>
                    <a:pt x="366" y="2"/>
                  </a:lnTo>
                  <a:lnTo>
                    <a:pt x="369" y="4"/>
                  </a:lnTo>
                  <a:lnTo>
                    <a:pt x="371" y="9"/>
                  </a:lnTo>
                  <a:lnTo>
                    <a:pt x="373" y="16"/>
                  </a:lnTo>
                  <a:lnTo>
                    <a:pt x="373" y="18"/>
                  </a:lnTo>
                  <a:lnTo>
                    <a:pt x="371" y="20"/>
                  </a:lnTo>
                  <a:lnTo>
                    <a:pt x="371" y="23"/>
                  </a:lnTo>
                  <a:lnTo>
                    <a:pt x="369" y="25"/>
                  </a:lnTo>
                  <a:lnTo>
                    <a:pt x="364" y="29"/>
                  </a:lnTo>
                  <a:lnTo>
                    <a:pt x="357" y="34"/>
                  </a:lnTo>
                  <a:lnTo>
                    <a:pt x="350" y="41"/>
                  </a:lnTo>
                  <a:lnTo>
                    <a:pt x="289" y="112"/>
                  </a:lnTo>
                  <a:lnTo>
                    <a:pt x="238" y="184"/>
                  </a:lnTo>
                  <a:lnTo>
                    <a:pt x="197" y="264"/>
                  </a:lnTo>
                  <a:lnTo>
                    <a:pt x="163" y="346"/>
                  </a:lnTo>
                  <a:lnTo>
                    <a:pt x="135" y="433"/>
                  </a:lnTo>
                  <a:lnTo>
                    <a:pt x="117" y="520"/>
                  </a:lnTo>
                  <a:lnTo>
                    <a:pt x="103" y="611"/>
                  </a:lnTo>
                  <a:lnTo>
                    <a:pt x="96" y="702"/>
                  </a:lnTo>
                  <a:lnTo>
                    <a:pt x="94" y="793"/>
                  </a:lnTo>
                  <a:lnTo>
                    <a:pt x="96" y="869"/>
                  </a:lnTo>
                  <a:lnTo>
                    <a:pt x="101" y="946"/>
                  </a:lnTo>
                  <a:lnTo>
                    <a:pt x="110" y="1024"/>
                  </a:lnTo>
                  <a:lnTo>
                    <a:pt x="124" y="1103"/>
                  </a:lnTo>
                  <a:lnTo>
                    <a:pt x="144" y="1183"/>
                  </a:lnTo>
                  <a:lnTo>
                    <a:pt x="169" y="1261"/>
                  </a:lnTo>
                  <a:lnTo>
                    <a:pt x="202" y="1336"/>
                  </a:lnTo>
                  <a:lnTo>
                    <a:pt x="243" y="1409"/>
                  </a:lnTo>
                  <a:lnTo>
                    <a:pt x="289" y="1477"/>
                  </a:lnTo>
                  <a:lnTo>
                    <a:pt x="346" y="1539"/>
                  </a:lnTo>
                  <a:lnTo>
                    <a:pt x="355" y="1548"/>
                  </a:lnTo>
                  <a:lnTo>
                    <a:pt x="362" y="1555"/>
                  </a:lnTo>
                  <a:lnTo>
                    <a:pt x="366" y="1562"/>
                  </a:lnTo>
                  <a:lnTo>
                    <a:pt x="369" y="1564"/>
                  </a:lnTo>
                  <a:lnTo>
                    <a:pt x="371" y="1569"/>
                  </a:lnTo>
                  <a:lnTo>
                    <a:pt x="373" y="1571"/>
                  </a:lnTo>
                  <a:lnTo>
                    <a:pt x="373" y="1573"/>
                  </a:lnTo>
                  <a:lnTo>
                    <a:pt x="373" y="1575"/>
                  </a:lnTo>
                  <a:lnTo>
                    <a:pt x="373" y="1575"/>
                  </a:lnTo>
                  <a:lnTo>
                    <a:pt x="371" y="1580"/>
                  </a:lnTo>
                  <a:lnTo>
                    <a:pt x="369" y="1585"/>
                  </a:lnTo>
                  <a:lnTo>
                    <a:pt x="366" y="1587"/>
                  </a:lnTo>
                  <a:lnTo>
                    <a:pt x="360" y="1589"/>
                  </a:lnTo>
                  <a:lnTo>
                    <a:pt x="355" y="1589"/>
                  </a:lnTo>
                  <a:lnTo>
                    <a:pt x="346" y="1587"/>
                  </a:lnTo>
                  <a:lnTo>
                    <a:pt x="328" y="1575"/>
                  </a:lnTo>
                  <a:lnTo>
                    <a:pt x="305" y="1555"/>
                  </a:lnTo>
                  <a:lnTo>
                    <a:pt x="277" y="1530"/>
                  </a:lnTo>
                  <a:lnTo>
                    <a:pt x="245" y="1496"/>
                  </a:lnTo>
                  <a:lnTo>
                    <a:pt x="211" y="1455"/>
                  </a:lnTo>
                  <a:lnTo>
                    <a:pt x="174" y="1407"/>
                  </a:lnTo>
                  <a:lnTo>
                    <a:pt x="140" y="1352"/>
                  </a:lnTo>
                  <a:lnTo>
                    <a:pt x="105" y="1290"/>
                  </a:lnTo>
                  <a:lnTo>
                    <a:pt x="69" y="1199"/>
                  </a:lnTo>
                  <a:lnTo>
                    <a:pt x="39" y="1110"/>
                  </a:lnTo>
                  <a:lnTo>
                    <a:pt x="21" y="1021"/>
                  </a:lnTo>
                  <a:lnTo>
                    <a:pt x="9" y="939"/>
                  </a:lnTo>
                  <a:lnTo>
                    <a:pt x="2" y="862"/>
                  </a:lnTo>
                  <a:lnTo>
                    <a:pt x="0" y="793"/>
                  </a:lnTo>
                  <a:lnTo>
                    <a:pt x="2" y="709"/>
                  </a:lnTo>
                  <a:lnTo>
                    <a:pt x="14" y="618"/>
                  </a:lnTo>
                  <a:lnTo>
                    <a:pt x="32" y="517"/>
                  </a:lnTo>
                  <a:lnTo>
                    <a:pt x="60" y="415"/>
                  </a:lnTo>
                  <a:lnTo>
                    <a:pt x="101" y="310"/>
                  </a:lnTo>
                  <a:lnTo>
                    <a:pt x="135" y="246"/>
                  </a:lnTo>
                  <a:lnTo>
                    <a:pt x="169" y="189"/>
                  </a:lnTo>
                  <a:lnTo>
                    <a:pt x="206" y="139"/>
                  </a:lnTo>
                  <a:lnTo>
                    <a:pt x="240" y="96"/>
                  </a:lnTo>
                  <a:lnTo>
                    <a:pt x="275" y="61"/>
                  </a:lnTo>
                  <a:lnTo>
                    <a:pt x="305" y="34"/>
                  </a:lnTo>
                  <a:lnTo>
                    <a:pt x="328" y="16"/>
                  </a:lnTo>
                  <a:lnTo>
                    <a:pt x="346" y="2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3819" y="4061"/>
              <a:ext cx="965" cy="108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422" y="2"/>
                </a:cxn>
                <a:cxn ang="0">
                  <a:pos x="504" y="5"/>
                </a:cxn>
                <a:cxn ang="0">
                  <a:pos x="578" y="2"/>
                </a:cxn>
                <a:cxn ang="0">
                  <a:pos x="669" y="0"/>
                </a:cxn>
                <a:cxn ang="0">
                  <a:pos x="743" y="0"/>
                </a:cxn>
                <a:cxn ang="0">
                  <a:pos x="752" y="0"/>
                </a:cxn>
                <a:cxn ang="0">
                  <a:pos x="761" y="2"/>
                </a:cxn>
                <a:cxn ang="0">
                  <a:pos x="765" y="11"/>
                </a:cxn>
                <a:cxn ang="0">
                  <a:pos x="765" y="34"/>
                </a:cxn>
                <a:cxn ang="0">
                  <a:pos x="736" y="46"/>
                </a:cxn>
                <a:cxn ang="0">
                  <a:pos x="658" y="48"/>
                </a:cxn>
                <a:cxn ang="0">
                  <a:pos x="591" y="55"/>
                </a:cxn>
                <a:cxn ang="0">
                  <a:pos x="557" y="73"/>
                </a:cxn>
                <a:cxn ang="0">
                  <a:pos x="541" y="103"/>
                </a:cxn>
                <a:cxn ang="0">
                  <a:pos x="536" y="123"/>
                </a:cxn>
                <a:cxn ang="0">
                  <a:pos x="316" y="992"/>
                </a:cxn>
                <a:cxn ang="0">
                  <a:pos x="314" y="1006"/>
                </a:cxn>
                <a:cxn ang="0">
                  <a:pos x="312" y="1012"/>
                </a:cxn>
                <a:cxn ang="0">
                  <a:pos x="312" y="1017"/>
                </a:cxn>
                <a:cxn ang="0">
                  <a:pos x="314" y="1028"/>
                </a:cxn>
                <a:cxn ang="0">
                  <a:pos x="326" y="1033"/>
                </a:cxn>
                <a:cxn ang="0">
                  <a:pos x="518" y="1035"/>
                </a:cxn>
                <a:cxn ang="0">
                  <a:pos x="639" y="1022"/>
                </a:cxn>
                <a:cxn ang="0">
                  <a:pos x="733" y="983"/>
                </a:cxn>
                <a:cxn ang="0">
                  <a:pos x="802" y="926"/>
                </a:cxn>
                <a:cxn ang="0">
                  <a:pos x="852" y="857"/>
                </a:cxn>
                <a:cxn ang="0">
                  <a:pos x="891" y="782"/>
                </a:cxn>
                <a:cxn ang="0">
                  <a:pos x="921" y="707"/>
                </a:cxn>
                <a:cxn ang="0">
                  <a:pos x="928" y="689"/>
                </a:cxn>
                <a:cxn ang="0">
                  <a:pos x="937" y="677"/>
                </a:cxn>
                <a:cxn ang="0">
                  <a:pos x="949" y="675"/>
                </a:cxn>
                <a:cxn ang="0">
                  <a:pos x="960" y="677"/>
                </a:cxn>
                <a:cxn ang="0">
                  <a:pos x="965" y="684"/>
                </a:cxn>
                <a:cxn ang="0">
                  <a:pos x="965" y="693"/>
                </a:cxn>
                <a:cxn ang="0">
                  <a:pos x="965" y="695"/>
                </a:cxn>
                <a:cxn ang="0">
                  <a:pos x="965" y="702"/>
                </a:cxn>
                <a:cxn ang="0">
                  <a:pos x="960" y="716"/>
                </a:cxn>
                <a:cxn ang="0">
                  <a:pos x="827" y="1074"/>
                </a:cxn>
                <a:cxn ang="0">
                  <a:pos x="807" y="1085"/>
                </a:cxn>
                <a:cxn ang="0">
                  <a:pos x="44" y="1085"/>
                </a:cxn>
                <a:cxn ang="0">
                  <a:pos x="12" y="1083"/>
                </a:cxn>
                <a:cxn ang="0">
                  <a:pos x="0" y="1067"/>
                </a:cxn>
                <a:cxn ang="0">
                  <a:pos x="12" y="1040"/>
                </a:cxn>
                <a:cxn ang="0">
                  <a:pos x="44" y="1035"/>
                </a:cxn>
                <a:cxn ang="0">
                  <a:pos x="124" y="1031"/>
                </a:cxn>
                <a:cxn ang="0">
                  <a:pos x="165" y="1017"/>
                </a:cxn>
                <a:cxn ang="0">
                  <a:pos x="184" y="983"/>
                </a:cxn>
                <a:cxn ang="0">
                  <a:pos x="403" y="107"/>
                </a:cxn>
                <a:cxn ang="0">
                  <a:pos x="408" y="89"/>
                </a:cxn>
                <a:cxn ang="0">
                  <a:pos x="410" y="80"/>
                </a:cxn>
                <a:cxn ang="0">
                  <a:pos x="408" y="66"/>
                </a:cxn>
                <a:cxn ang="0">
                  <a:pos x="385" y="55"/>
                </a:cxn>
                <a:cxn ang="0">
                  <a:pos x="339" y="48"/>
                </a:cxn>
                <a:cxn ang="0">
                  <a:pos x="305" y="48"/>
                </a:cxn>
                <a:cxn ang="0">
                  <a:pos x="273" y="46"/>
                </a:cxn>
                <a:cxn ang="0">
                  <a:pos x="261" y="30"/>
                </a:cxn>
                <a:cxn ang="0">
                  <a:pos x="266" y="11"/>
                </a:cxn>
                <a:cxn ang="0">
                  <a:pos x="273" y="2"/>
                </a:cxn>
                <a:cxn ang="0">
                  <a:pos x="282" y="0"/>
                </a:cxn>
                <a:cxn ang="0">
                  <a:pos x="294" y="0"/>
                </a:cxn>
              </a:cxnLst>
              <a:rect l="0" t="0" r="r" b="b"/>
              <a:pathLst>
                <a:path w="965" h="1085">
                  <a:moveTo>
                    <a:pt x="294" y="0"/>
                  </a:moveTo>
                  <a:lnTo>
                    <a:pt x="328" y="0"/>
                  </a:lnTo>
                  <a:lnTo>
                    <a:pt x="374" y="2"/>
                  </a:lnTo>
                  <a:lnTo>
                    <a:pt x="422" y="2"/>
                  </a:lnTo>
                  <a:lnTo>
                    <a:pt x="468" y="5"/>
                  </a:lnTo>
                  <a:lnTo>
                    <a:pt x="504" y="5"/>
                  </a:lnTo>
                  <a:lnTo>
                    <a:pt x="536" y="5"/>
                  </a:lnTo>
                  <a:lnTo>
                    <a:pt x="578" y="2"/>
                  </a:lnTo>
                  <a:lnTo>
                    <a:pt x="623" y="2"/>
                  </a:lnTo>
                  <a:lnTo>
                    <a:pt x="669" y="0"/>
                  </a:lnTo>
                  <a:lnTo>
                    <a:pt x="710" y="0"/>
                  </a:lnTo>
                  <a:lnTo>
                    <a:pt x="743" y="0"/>
                  </a:lnTo>
                  <a:lnTo>
                    <a:pt x="747" y="0"/>
                  </a:lnTo>
                  <a:lnTo>
                    <a:pt x="752" y="0"/>
                  </a:lnTo>
                  <a:lnTo>
                    <a:pt x="756" y="0"/>
                  </a:lnTo>
                  <a:lnTo>
                    <a:pt x="761" y="2"/>
                  </a:lnTo>
                  <a:lnTo>
                    <a:pt x="763" y="7"/>
                  </a:lnTo>
                  <a:lnTo>
                    <a:pt x="765" y="11"/>
                  </a:lnTo>
                  <a:lnTo>
                    <a:pt x="768" y="16"/>
                  </a:lnTo>
                  <a:lnTo>
                    <a:pt x="765" y="34"/>
                  </a:lnTo>
                  <a:lnTo>
                    <a:pt x="754" y="43"/>
                  </a:lnTo>
                  <a:lnTo>
                    <a:pt x="736" y="46"/>
                  </a:lnTo>
                  <a:lnTo>
                    <a:pt x="708" y="48"/>
                  </a:lnTo>
                  <a:lnTo>
                    <a:pt x="658" y="48"/>
                  </a:lnTo>
                  <a:lnTo>
                    <a:pt x="619" y="50"/>
                  </a:lnTo>
                  <a:lnTo>
                    <a:pt x="591" y="55"/>
                  </a:lnTo>
                  <a:lnTo>
                    <a:pt x="571" y="64"/>
                  </a:lnTo>
                  <a:lnTo>
                    <a:pt x="557" y="73"/>
                  </a:lnTo>
                  <a:lnTo>
                    <a:pt x="548" y="87"/>
                  </a:lnTo>
                  <a:lnTo>
                    <a:pt x="541" y="10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321" y="983"/>
                  </a:lnTo>
                  <a:lnTo>
                    <a:pt x="316" y="992"/>
                  </a:lnTo>
                  <a:lnTo>
                    <a:pt x="314" y="1001"/>
                  </a:lnTo>
                  <a:lnTo>
                    <a:pt x="314" y="1006"/>
                  </a:lnTo>
                  <a:lnTo>
                    <a:pt x="314" y="1010"/>
                  </a:lnTo>
                  <a:lnTo>
                    <a:pt x="312" y="1012"/>
                  </a:lnTo>
                  <a:lnTo>
                    <a:pt x="312" y="1015"/>
                  </a:lnTo>
                  <a:lnTo>
                    <a:pt x="312" y="1017"/>
                  </a:lnTo>
                  <a:lnTo>
                    <a:pt x="314" y="1024"/>
                  </a:lnTo>
                  <a:lnTo>
                    <a:pt x="314" y="1028"/>
                  </a:lnTo>
                  <a:lnTo>
                    <a:pt x="319" y="1031"/>
                  </a:lnTo>
                  <a:lnTo>
                    <a:pt x="326" y="1033"/>
                  </a:lnTo>
                  <a:lnTo>
                    <a:pt x="332" y="1035"/>
                  </a:lnTo>
                  <a:lnTo>
                    <a:pt x="518" y="1035"/>
                  </a:lnTo>
                  <a:lnTo>
                    <a:pt x="584" y="1031"/>
                  </a:lnTo>
                  <a:lnTo>
                    <a:pt x="639" y="1022"/>
                  </a:lnTo>
                  <a:lnTo>
                    <a:pt x="690" y="1006"/>
                  </a:lnTo>
                  <a:lnTo>
                    <a:pt x="733" y="983"/>
                  </a:lnTo>
                  <a:lnTo>
                    <a:pt x="770" y="958"/>
                  </a:lnTo>
                  <a:lnTo>
                    <a:pt x="802" y="926"/>
                  </a:lnTo>
                  <a:lnTo>
                    <a:pt x="830" y="894"/>
                  </a:lnTo>
                  <a:lnTo>
                    <a:pt x="852" y="857"/>
                  </a:lnTo>
                  <a:lnTo>
                    <a:pt x="873" y="821"/>
                  </a:lnTo>
                  <a:lnTo>
                    <a:pt x="891" y="782"/>
                  </a:lnTo>
                  <a:lnTo>
                    <a:pt x="907" y="746"/>
                  </a:lnTo>
                  <a:lnTo>
                    <a:pt x="921" y="707"/>
                  </a:lnTo>
                  <a:lnTo>
                    <a:pt x="926" y="695"/>
                  </a:lnTo>
                  <a:lnTo>
                    <a:pt x="928" y="689"/>
                  </a:lnTo>
                  <a:lnTo>
                    <a:pt x="933" y="682"/>
                  </a:lnTo>
                  <a:lnTo>
                    <a:pt x="937" y="677"/>
                  </a:lnTo>
                  <a:lnTo>
                    <a:pt x="942" y="675"/>
                  </a:lnTo>
                  <a:lnTo>
                    <a:pt x="949" y="675"/>
                  </a:lnTo>
                  <a:lnTo>
                    <a:pt x="956" y="675"/>
                  </a:lnTo>
                  <a:lnTo>
                    <a:pt x="960" y="677"/>
                  </a:lnTo>
                  <a:lnTo>
                    <a:pt x="962" y="682"/>
                  </a:lnTo>
                  <a:lnTo>
                    <a:pt x="965" y="684"/>
                  </a:lnTo>
                  <a:lnTo>
                    <a:pt x="965" y="689"/>
                  </a:lnTo>
                  <a:lnTo>
                    <a:pt x="965" y="693"/>
                  </a:lnTo>
                  <a:lnTo>
                    <a:pt x="965" y="693"/>
                  </a:lnTo>
                  <a:lnTo>
                    <a:pt x="965" y="695"/>
                  </a:lnTo>
                  <a:lnTo>
                    <a:pt x="965" y="698"/>
                  </a:lnTo>
                  <a:lnTo>
                    <a:pt x="965" y="702"/>
                  </a:lnTo>
                  <a:lnTo>
                    <a:pt x="962" y="707"/>
                  </a:lnTo>
                  <a:lnTo>
                    <a:pt x="960" y="716"/>
                  </a:lnTo>
                  <a:lnTo>
                    <a:pt x="834" y="1058"/>
                  </a:lnTo>
                  <a:lnTo>
                    <a:pt x="827" y="1074"/>
                  </a:lnTo>
                  <a:lnTo>
                    <a:pt x="820" y="1081"/>
                  </a:lnTo>
                  <a:lnTo>
                    <a:pt x="807" y="1085"/>
                  </a:lnTo>
                  <a:lnTo>
                    <a:pt x="784" y="1085"/>
                  </a:lnTo>
                  <a:lnTo>
                    <a:pt x="44" y="1085"/>
                  </a:lnTo>
                  <a:lnTo>
                    <a:pt x="25" y="1085"/>
                  </a:lnTo>
                  <a:lnTo>
                    <a:pt x="12" y="1083"/>
                  </a:lnTo>
                  <a:lnTo>
                    <a:pt x="3" y="1079"/>
                  </a:lnTo>
                  <a:lnTo>
                    <a:pt x="0" y="1067"/>
                  </a:lnTo>
                  <a:lnTo>
                    <a:pt x="3" y="1049"/>
                  </a:lnTo>
                  <a:lnTo>
                    <a:pt x="12" y="1040"/>
                  </a:lnTo>
                  <a:lnTo>
                    <a:pt x="25" y="1035"/>
                  </a:lnTo>
                  <a:lnTo>
                    <a:pt x="44" y="1035"/>
                  </a:lnTo>
                  <a:lnTo>
                    <a:pt x="90" y="1035"/>
                  </a:lnTo>
                  <a:lnTo>
                    <a:pt x="124" y="1031"/>
                  </a:lnTo>
                  <a:lnTo>
                    <a:pt x="149" y="1026"/>
                  </a:lnTo>
                  <a:lnTo>
                    <a:pt x="165" y="1017"/>
                  </a:lnTo>
                  <a:lnTo>
                    <a:pt x="177" y="1003"/>
                  </a:lnTo>
                  <a:lnTo>
                    <a:pt x="184" y="983"/>
                  </a:lnTo>
                  <a:lnTo>
                    <a:pt x="188" y="960"/>
                  </a:lnTo>
                  <a:lnTo>
                    <a:pt x="403" y="107"/>
                  </a:lnTo>
                  <a:lnTo>
                    <a:pt x="406" y="96"/>
                  </a:lnTo>
                  <a:lnTo>
                    <a:pt x="408" y="89"/>
                  </a:lnTo>
                  <a:lnTo>
                    <a:pt x="410" y="84"/>
                  </a:lnTo>
                  <a:lnTo>
                    <a:pt x="410" y="80"/>
                  </a:lnTo>
                  <a:lnTo>
                    <a:pt x="410" y="77"/>
                  </a:lnTo>
                  <a:lnTo>
                    <a:pt x="408" y="66"/>
                  </a:lnTo>
                  <a:lnTo>
                    <a:pt x="399" y="57"/>
                  </a:lnTo>
                  <a:lnTo>
                    <a:pt x="385" y="55"/>
                  </a:lnTo>
                  <a:lnTo>
                    <a:pt x="367" y="52"/>
                  </a:lnTo>
                  <a:lnTo>
                    <a:pt x="339" y="48"/>
                  </a:lnTo>
                  <a:lnTo>
                    <a:pt x="316" y="48"/>
                  </a:lnTo>
                  <a:lnTo>
                    <a:pt x="305" y="48"/>
                  </a:lnTo>
                  <a:lnTo>
                    <a:pt x="287" y="46"/>
                  </a:lnTo>
                  <a:lnTo>
                    <a:pt x="273" y="46"/>
                  </a:lnTo>
                  <a:lnTo>
                    <a:pt x="264" y="39"/>
                  </a:lnTo>
                  <a:lnTo>
                    <a:pt x="261" y="30"/>
                  </a:lnTo>
                  <a:lnTo>
                    <a:pt x="264" y="20"/>
                  </a:lnTo>
                  <a:lnTo>
                    <a:pt x="266" y="11"/>
                  </a:lnTo>
                  <a:lnTo>
                    <a:pt x="268" y="7"/>
                  </a:lnTo>
                  <a:lnTo>
                    <a:pt x="273" y="2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 noEditPoints="1"/>
            </p:cNvSpPr>
            <p:nvPr/>
          </p:nvSpPr>
          <p:spPr bwMode="auto">
            <a:xfrm>
              <a:off x="4972" y="4868"/>
              <a:ext cx="671" cy="748"/>
            </a:xfrm>
            <a:custGeom>
              <a:avLst/>
              <a:gdLst/>
              <a:ahLst/>
              <a:cxnLst>
                <a:cxn ang="0">
                  <a:pos x="59" y="506"/>
                </a:cxn>
                <a:cxn ang="0">
                  <a:pos x="39" y="614"/>
                </a:cxn>
                <a:cxn ang="0">
                  <a:pos x="45" y="693"/>
                </a:cxn>
                <a:cxn ang="0">
                  <a:pos x="89" y="718"/>
                </a:cxn>
                <a:cxn ang="0">
                  <a:pos x="167" y="666"/>
                </a:cxn>
                <a:cxn ang="0">
                  <a:pos x="185" y="582"/>
                </a:cxn>
                <a:cxn ang="0">
                  <a:pos x="126" y="504"/>
                </a:cxn>
                <a:cxn ang="0">
                  <a:pos x="197" y="0"/>
                </a:cxn>
                <a:cxn ang="0">
                  <a:pos x="208" y="2"/>
                </a:cxn>
                <a:cxn ang="0">
                  <a:pos x="215" y="16"/>
                </a:cxn>
                <a:cxn ang="0">
                  <a:pos x="208" y="30"/>
                </a:cxn>
                <a:cxn ang="0">
                  <a:pos x="197" y="32"/>
                </a:cxn>
                <a:cxn ang="0">
                  <a:pos x="110" y="101"/>
                </a:cxn>
                <a:cxn ang="0">
                  <a:pos x="64" y="224"/>
                </a:cxn>
                <a:cxn ang="0">
                  <a:pos x="71" y="313"/>
                </a:cxn>
                <a:cxn ang="0">
                  <a:pos x="185" y="205"/>
                </a:cxn>
                <a:cxn ang="0">
                  <a:pos x="366" y="75"/>
                </a:cxn>
                <a:cxn ang="0">
                  <a:pos x="540" y="53"/>
                </a:cxn>
                <a:cxn ang="0">
                  <a:pos x="634" y="110"/>
                </a:cxn>
                <a:cxn ang="0">
                  <a:pos x="671" y="226"/>
                </a:cxn>
                <a:cxn ang="0">
                  <a:pos x="618" y="386"/>
                </a:cxn>
                <a:cxn ang="0">
                  <a:pos x="492" y="495"/>
                </a:cxn>
                <a:cxn ang="0">
                  <a:pos x="352" y="513"/>
                </a:cxn>
                <a:cxn ang="0">
                  <a:pos x="279" y="452"/>
                </a:cxn>
                <a:cxn ang="0">
                  <a:pos x="279" y="395"/>
                </a:cxn>
                <a:cxn ang="0">
                  <a:pos x="313" y="367"/>
                </a:cxn>
                <a:cxn ang="0">
                  <a:pos x="332" y="376"/>
                </a:cxn>
                <a:cxn ang="0">
                  <a:pos x="339" y="392"/>
                </a:cxn>
                <a:cxn ang="0">
                  <a:pos x="329" y="413"/>
                </a:cxn>
                <a:cxn ang="0">
                  <a:pos x="320" y="447"/>
                </a:cxn>
                <a:cxn ang="0">
                  <a:pos x="368" y="486"/>
                </a:cxn>
                <a:cxn ang="0">
                  <a:pos x="442" y="477"/>
                </a:cxn>
                <a:cxn ang="0">
                  <a:pos x="531" y="395"/>
                </a:cxn>
                <a:cxn ang="0">
                  <a:pos x="572" y="290"/>
                </a:cxn>
                <a:cxn ang="0">
                  <a:pos x="588" y="192"/>
                </a:cxn>
                <a:cxn ang="0">
                  <a:pos x="565" y="112"/>
                </a:cxn>
                <a:cxn ang="0">
                  <a:pos x="497" y="80"/>
                </a:cxn>
                <a:cxn ang="0">
                  <a:pos x="318" y="137"/>
                </a:cxn>
                <a:cxn ang="0">
                  <a:pos x="158" y="294"/>
                </a:cxn>
                <a:cxn ang="0">
                  <a:pos x="128" y="381"/>
                </a:cxn>
                <a:cxn ang="0">
                  <a:pos x="176" y="438"/>
                </a:cxn>
                <a:cxn ang="0">
                  <a:pos x="231" y="502"/>
                </a:cxn>
                <a:cxn ang="0">
                  <a:pos x="249" y="566"/>
                </a:cxn>
                <a:cxn ang="0">
                  <a:pos x="199" y="691"/>
                </a:cxn>
                <a:cxn ang="0">
                  <a:pos x="89" y="748"/>
                </a:cxn>
                <a:cxn ang="0">
                  <a:pos x="23" y="718"/>
                </a:cxn>
                <a:cxn ang="0">
                  <a:pos x="2" y="661"/>
                </a:cxn>
                <a:cxn ang="0">
                  <a:pos x="4" y="588"/>
                </a:cxn>
                <a:cxn ang="0">
                  <a:pos x="36" y="454"/>
                </a:cxn>
                <a:cxn ang="0">
                  <a:pos x="23" y="388"/>
                </a:cxn>
                <a:cxn ang="0">
                  <a:pos x="0" y="299"/>
                </a:cxn>
                <a:cxn ang="0">
                  <a:pos x="41" y="137"/>
                </a:cxn>
                <a:cxn ang="0">
                  <a:pos x="130" y="25"/>
                </a:cxn>
              </a:cxnLst>
              <a:rect l="0" t="0" r="r" b="b"/>
              <a:pathLst>
                <a:path w="671" h="748">
                  <a:moveTo>
                    <a:pt x="75" y="454"/>
                  </a:moveTo>
                  <a:lnTo>
                    <a:pt x="68" y="477"/>
                  </a:lnTo>
                  <a:lnTo>
                    <a:pt x="59" y="506"/>
                  </a:lnTo>
                  <a:lnTo>
                    <a:pt x="52" y="543"/>
                  </a:lnTo>
                  <a:lnTo>
                    <a:pt x="43" y="579"/>
                  </a:lnTo>
                  <a:lnTo>
                    <a:pt x="39" y="614"/>
                  </a:lnTo>
                  <a:lnTo>
                    <a:pt x="36" y="643"/>
                  </a:lnTo>
                  <a:lnTo>
                    <a:pt x="39" y="673"/>
                  </a:lnTo>
                  <a:lnTo>
                    <a:pt x="45" y="693"/>
                  </a:lnTo>
                  <a:lnTo>
                    <a:pt x="57" y="707"/>
                  </a:lnTo>
                  <a:lnTo>
                    <a:pt x="71" y="716"/>
                  </a:lnTo>
                  <a:lnTo>
                    <a:pt x="89" y="718"/>
                  </a:lnTo>
                  <a:lnTo>
                    <a:pt x="119" y="712"/>
                  </a:lnTo>
                  <a:lnTo>
                    <a:pt x="144" y="693"/>
                  </a:lnTo>
                  <a:lnTo>
                    <a:pt x="167" y="666"/>
                  </a:lnTo>
                  <a:lnTo>
                    <a:pt x="181" y="634"/>
                  </a:lnTo>
                  <a:lnTo>
                    <a:pt x="187" y="600"/>
                  </a:lnTo>
                  <a:lnTo>
                    <a:pt x="185" y="582"/>
                  </a:lnTo>
                  <a:lnTo>
                    <a:pt x="181" y="568"/>
                  </a:lnTo>
                  <a:lnTo>
                    <a:pt x="171" y="559"/>
                  </a:lnTo>
                  <a:lnTo>
                    <a:pt x="126" y="504"/>
                  </a:lnTo>
                  <a:lnTo>
                    <a:pt x="75" y="454"/>
                  </a:lnTo>
                  <a:lnTo>
                    <a:pt x="75" y="454"/>
                  </a:lnTo>
                  <a:close/>
                  <a:moveTo>
                    <a:pt x="197" y="0"/>
                  </a:moveTo>
                  <a:lnTo>
                    <a:pt x="201" y="0"/>
                  </a:lnTo>
                  <a:lnTo>
                    <a:pt x="206" y="2"/>
                  </a:lnTo>
                  <a:lnTo>
                    <a:pt x="208" y="2"/>
                  </a:lnTo>
                  <a:lnTo>
                    <a:pt x="210" y="7"/>
                  </a:lnTo>
                  <a:lnTo>
                    <a:pt x="213" y="9"/>
                  </a:lnTo>
                  <a:lnTo>
                    <a:pt x="215" y="16"/>
                  </a:lnTo>
                  <a:lnTo>
                    <a:pt x="213" y="21"/>
                  </a:lnTo>
                  <a:lnTo>
                    <a:pt x="210" y="25"/>
                  </a:lnTo>
                  <a:lnTo>
                    <a:pt x="208" y="30"/>
                  </a:lnTo>
                  <a:lnTo>
                    <a:pt x="206" y="30"/>
                  </a:lnTo>
                  <a:lnTo>
                    <a:pt x="201" y="32"/>
                  </a:lnTo>
                  <a:lnTo>
                    <a:pt x="197" y="32"/>
                  </a:lnTo>
                  <a:lnTo>
                    <a:pt x="165" y="46"/>
                  </a:lnTo>
                  <a:lnTo>
                    <a:pt x="135" y="69"/>
                  </a:lnTo>
                  <a:lnTo>
                    <a:pt x="110" y="101"/>
                  </a:lnTo>
                  <a:lnTo>
                    <a:pt x="89" y="139"/>
                  </a:lnTo>
                  <a:lnTo>
                    <a:pt x="75" y="180"/>
                  </a:lnTo>
                  <a:lnTo>
                    <a:pt x="64" y="224"/>
                  </a:lnTo>
                  <a:lnTo>
                    <a:pt x="61" y="262"/>
                  </a:lnTo>
                  <a:lnTo>
                    <a:pt x="64" y="287"/>
                  </a:lnTo>
                  <a:lnTo>
                    <a:pt x="71" y="313"/>
                  </a:lnTo>
                  <a:lnTo>
                    <a:pt x="89" y="338"/>
                  </a:lnTo>
                  <a:lnTo>
                    <a:pt x="132" y="269"/>
                  </a:lnTo>
                  <a:lnTo>
                    <a:pt x="185" y="205"/>
                  </a:lnTo>
                  <a:lnTo>
                    <a:pt x="240" y="153"/>
                  </a:lnTo>
                  <a:lnTo>
                    <a:pt x="302" y="110"/>
                  </a:lnTo>
                  <a:lnTo>
                    <a:pt x="366" y="75"/>
                  </a:lnTo>
                  <a:lnTo>
                    <a:pt x="433" y="55"/>
                  </a:lnTo>
                  <a:lnTo>
                    <a:pt x="499" y="48"/>
                  </a:lnTo>
                  <a:lnTo>
                    <a:pt x="540" y="53"/>
                  </a:lnTo>
                  <a:lnTo>
                    <a:pt x="577" y="64"/>
                  </a:lnTo>
                  <a:lnTo>
                    <a:pt x="609" y="85"/>
                  </a:lnTo>
                  <a:lnTo>
                    <a:pt x="634" y="110"/>
                  </a:lnTo>
                  <a:lnTo>
                    <a:pt x="655" y="144"/>
                  </a:lnTo>
                  <a:lnTo>
                    <a:pt x="669" y="183"/>
                  </a:lnTo>
                  <a:lnTo>
                    <a:pt x="671" y="226"/>
                  </a:lnTo>
                  <a:lnTo>
                    <a:pt x="666" y="283"/>
                  </a:lnTo>
                  <a:lnTo>
                    <a:pt x="648" y="338"/>
                  </a:lnTo>
                  <a:lnTo>
                    <a:pt x="618" y="386"/>
                  </a:lnTo>
                  <a:lnTo>
                    <a:pt x="581" y="431"/>
                  </a:lnTo>
                  <a:lnTo>
                    <a:pt x="538" y="468"/>
                  </a:lnTo>
                  <a:lnTo>
                    <a:pt x="492" y="495"/>
                  </a:lnTo>
                  <a:lnTo>
                    <a:pt x="442" y="513"/>
                  </a:lnTo>
                  <a:lnTo>
                    <a:pt x="391" y="518"/>
                  </a:lnTo>
                  <a:lnTo>
                    <a:pt x="352" y="513"/>
                  </a:lnTo>
                  <a:lnTo>
                    <a:pt x="320" y="500"/>
                  </a:lnTo>
                  <a:lnTo>
                    <a:pt x="295" y="479"/>
                  </a:lnTo>
                  <a:lnTo>
                    <a:pt x="279" y="452"/>
                  </a:lnTo>
                  <a:lnTo>
                    <a:pt x="275" y="420"/>
                  </a:lnTo>
                  <a:lnTo>
                    <a:pt x="275" y="408"/>
                  </a:lnTo>
                  <a:lnTo>
                    <a:pt x="279" y="395"/>
                  </a:lnTo>
                  <a:lnTo>
                    <a:pt x="286" y="381"/>
                  </a:lnTo>
                  <a:lnTo>
                    <a:pt x="295" y="372"/>
                  </a:lnTo>
                  <a:lnTo>
                    <a:pt x="313" y="367"/>
                  </a:lnTo>
                  <a:lnTo>
                    <a:pt x="320" y="370"/>
                  </a:lnTo>
                  <a:lnTo>
                    <a:pt x="327" y="372"/>
                  </a:lnTo>
                  <a:lnTo>
                    <a:pt x="332" y="376"/>
                  </a:lnTo>
                  <a:lnTo>
                    <a:pt x="334" y="381"/>
                  </a:lnTo>
                  <a:lnTo>
                    <a:pt x="336" y="388"/>
                  </a:lnTo>
                  <a:lnTo>
                    <a:pt x="339" y="392"/>
                  </a:lnTo>
                  <a:lnTo>
                    <a:pt x="336" y="399"/>
                  </a:lnTo>
                  <a:lnTo>
                    <a:pt x="334" y="406"/>
                  </a:lnTo>
                  <a:lnTo>
                    <a:pt x="329" y="413"/>
                  </a:lnTo>
                  <a:lnTo>
                    <a:pt x="323" y="420"/>
                  </a:lnTo>
                  <a:lnTo>
                    <a:pt x="316" y="424"/>
                  </a:lnTo>
                  <a:lnTo>
                    <a:pt x="320" y="447"/>
                  </a:lnTo>
                  <a:lnTo>
                    <a:pt x="332" y="465"/>
                  </a:lnTo>
                  <a:lnTo>
                    <a:pt x="348" y="477"/>
                  </a:lnTo>
                  <a:lnTo>
                    <a:pt x="368" y="486"/>
                  </a:lnTo>
                  <a:lnTo>
                    <a:pt x="391" y="488"/>
                  </a:lnTo>
                  <a:lnTo>
                    <a:pt x="414" y="486"/>
                  </a:lnTo>
                  <a:lnTo>
                    <a:pt x="442" y="477"/>
                  </a:lnTo>
                  <a:lnTo>
                    <a:pt x="472" y="459"/>
                  </a:lnTo>
                  <a:lnTo>
                    <a:pt x="501" y="433"/>
                  </a:lnTo>
                  <a:lnTo>
                    <a:pt x="531" y="395"/>
                  </a:lnTo>
                  <a:lnTo>
                    <a:pt x="547" y="365"/>
                  </a:lnTo>
                  <a:lnTo>
                    <a:pt x="561" y="329"/>
                  </a:lnTo>
                  <a:lnTo>
                    <a:pt x="572" y="290"/>
                  </a:lnTo>
                  <a:lnTo>
                    <a:pt x="581" y="253"/>
                  </a:lnTo>
                  <a:lnTo>
                    <a:pt x="586" y="219"/>
                  </a:lnTo>
                  <a:lnTo>
                    <a:pt x="588" y="192"/>
                  </a:lnTo>
                  <a:lnTo>
                    <a:pt x="586" y="160"/>
                  </a:lnTo>
                  <a:lnTo>
                    <a:pt x="579" y="132"/>
                  </a:lnTo>
                  <a:lnTo>
                    <a:pt x="565" y="112"/>
                  </a:lnTo>
                  <a:lnTo>
                    <a:pt x="547" y="94"/>
                  </a:lnTo>
                  <a:lnTo>
                    <a:pt x="524" y="85"/>
                  </a:lnTo>
                  <a:lnTo>
                    <a:pt x="497" y="80"/>
                  </a:lnTo>
                  <a:lnTo>
                    <a:pt x="437" y="87"/>
                  </a:lnTo>
                  <a:lnTo>
                    <a:pt x="378" y="105"/>
                  </a:lnTo>
                  <a:lnTo>
                    <a:pt x="318" y="137"/>
                  </a:lnTo>
                  <a:lnTo>
                    <a:pt x="261" y="178"/>
                  </a:lnTo>
                  <a:lnTo>
                    <a:pt x="206" y="230"/>
                  </a:lnTo>
                  <a:lnTo>
                    <a:pt x="158" y="294"/>
                  </a:lnTo>
                  <a:lnTo>
                    <a:pt x="114" y="367"/>
                  </a:lnTo>
                  <a:lnTo>
                    <a:pt x="114" y="367"/>
                  </a:lnTo>
                  <a:lnTo>
                    <a:pt x="128" y="381"/>
                  </a:lnTo>
                  <a:lnTo>
                    <a:pt x="144" y="399"/>
                  </a:lnTo>
                  <a:lnTo>
                    <a:pt x="160" y="420"/>
                  </a:lnTo>
                  <a:lnTo>
                    <a:pt x="176" y="438"/>
                  </a:lnTo>
                  <a:lnTo>
                    <a:pt x="190" y="454"/>
                  </a:lnTo>
                  <a:lnTo>
                    <a:pt x="215" y="481"/>
                  </a:lnTo>
                  <a:lnTo>
                    <a:pt x="231" y="502"/>
                  </a:lnTo>
                  <a:lnTo>
                    <a:pt x="242" y="520"/>
                  </a:lnTo>
                  <a:lnTo>
                    <a:pt x="247" y="541"/>
                  </a:lnTo>
                  <a:lnTo>
                    <a:pt x="249" y="566"/>
                  </a:lnTo>
                  <a:lnTo>
                    <a:pt x="242" y="611"/>
                  </a:lnTo>
                  <a:lnTo>
                    <a:pt x="226" y="655"/>
                  </a:lnTo>
                  <a:lnTo>
                    <a:pt x="199" y="691"/>
                  </a:lnTo>
                  <a:lnTo>
                    <a:pt x="167" y="721"/>
                  </a:lnTo>
                  <a:lnTo>
                    <a:pt x="128" y="741"/>
                  </a:lnTo>
                  <a:lnTo>
                    <a:pt x="89" y="748"/>
                  </a:lnTo>
                  <a:lnTo>
                    <a:pt x="59" y="744"/>
                  </a:lnTo>
                  <a:lnTo>
                    <a:pt x="39" y="734"/>
                  </a:lnTo>
                  <a:lnTo>
                    <a:pt x="23" y="718"/>
                  </a:lnTo>
                  <a:lnTo>
                    <a:pt x="11" y="700"/>
                  </a:lnTo>
                  <a:lnTo>
                    <a:pt x="6" y="680"/>
                  </a:lnTo>
                  <a:lnTo>
                    <a:pt x="2" y="661"/>
                  </a:lnTo>
                  <a:lnTo>
                    <a:pt x="2" y="646"/>
                  </a:lnTo>
                  <a:lnTo>
                    <a:pt x="0" y="634"/>
                  </a:lnTo>
                  <a:lnTo>
                    <a:pt x="4" y="588"/>
                  </a:lnTo>
                  <a:lnTo>
                    <a:pt x="13" y="543"/>
                  </a:lnTo>
                  <a:lnTo>
                    <a:pt x="25" y="495"/>
                  </a:lnTo>
                  <a:lnTo>
                    <a:pt x="36" y="454"/>
                  </a:lnTo>
                  <a:lnTo>
                    <a:pt x="48" y="417"/>
                  </a:lnTo>
                  <a:lnTo>
                    <a:pt x="36" y="406"/>
                  </a:lnTo>
                  <a:lnTo>
                    <a:pt x="23" y="388"/>
                  </a:lnTo>
                  <a:lnTo>
                    <a:pt x="11" y="365"/>
                  </a:lnTo>
                  <a:lnTo>
                    <a:pt x="4" y="338"/>
                  </a:lnTo>
                  <a:lnTo>
                    <a:pt x="0" y="299"/>
                  </a:lnTo>
                  <a:lnTo>
                    <a:pt x="6" y="242"/>
                  </a:lnTo>
                  <a:lnTo>
                    <a:pt x="20" y="189"/>
                  </a:lnTo>
                  <a:lnTo>
                    <a:pt x="41" y="137"/>
                  </a:lnTo>
                  <a:lnTo>
                    <a:pt x="66" y="94"/>
                  </a:lnTo>
                  <a:lnTo>
                    <a:pt x="98" y="55"/>
                  </a:lnTo>
                  <a:lnTo>
                    <a:pt x="130" y="25"/>
                  </a:lnTo>
                  <a:lnTo>
                    <a:pt x="165" y="7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5902" y="4978"/>
              <a:ext cx="188" cy="47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14" y="6"/>
                </a:cxn>
                <a:cxn ang="0">
                  <a:pos x="139" y="20"/>
                </a:cxn>
                <a:cxn ang="0">
                  <a:pos x="160" y="43"/>
                </a:cxn>
                <a:cxn ang="0">
                  <a:pos x="174" y="77"/>
                </a:cxn>
                <a:cxn ang="0">
                  <a:pos x="183" y="116"/>
                </a:cxn>
                <a:cxn ang="0">
                  <a:pos x="188" y="166"/>
                </a:cxn>
                <a:cxn ang="0">
                  <a:pos x="188" y="166"/>
                </a:cxn>
                <a:cxn ang="0">
                  <a:pos x="183" y="225"/>
                </a:cxn>
                <a:cxn ang="0">
                  <a:pos x="169" y="280"/>
                </a:cxn>
                <a:cxn ang="0">
                  <a:pos x="153" y="330"/>
                </a:cxn>
                <a:cxn ang="0">
                  <a:pos x="133" y="371"/>
                </a:cxn>
                <a:cxn ang="0">
                  <a:pos x="110" y="408"/>
                </a:cxn>
                <a:cxn ang="0">
                  <a:pos x="87" y="437"/>
                </a:cxn>
                <a:cxn ang="0">
                  <a:pos x="66" y="458"/>
                </a:cxn>
                <a:cxn ang="0">
                  <a:pos x="50" y="472"/>
                </a:cxn>
                <a:cxn ang="0">
                  <a:pos x="41" y="476"/>
                </a:cxn>
                <a:cxn ang="0">
                  <a:pos x="36" y="474"/>
                </a:cxn>
                <a:cxn ang="0">
                  <a:pos x="29" y="472"/>
                </a:cxn>
                <a:cxn ang="0">
                  <a:pos x="27" y="465"/>
                </a:cxn>
                <a:cxn ang="0">
                  <a:pos x="25" y="458"/>
                </a:cxn>
                <a:cxn ang="0">
                  <a:pos x="25" y="456"/>
                </a:cxn>
                <a:cxn ang="0">
                  <a:pos x="27" y="453"/>
                </a:cxn>
                <a:cxn ang="0">
                  <a:pos x="27" y="451"/>
                </a:cxn>
                <a:cxn ang="0">
                  <a:pos x="29" y="449"/>
                </a:cxn>
                <a:cxn ang="0">
                  <a:pos x="32" y="444"/>
                </a:cxn>
                <a:cxn ang="0">
                  <a:pos x="36" y="440"/>
                </a:cxn>
                <a:cxn ang="0">
                  <a:pos x="43" y="433"/>
                </a:cxn>
                <a:cxn ang="0">
                  <a:pos x="75" y="396"/>
                </a:cxn>
                <a:cxn ang="0">
                  <a:pos x="105" y="351"/>
                </a:cxn>
                <a:cxn ang="0">
                  <a:pos x="128" y="296"/>
                </a:cxn>
                <a:cxn ang="0">
                  <a:pos x="146" y="235"/>
                </a:cxn>
                <a:cxn ang="0">
                  <a:pos x="151" y="166"/>
                </a:cxn>
                <a:cxn ang="0">
                  <a:pos x="151" y="157"/>
                </a:cxn>
                <a:cxn ang="0">
                  <a:pos x="151" y="150"/>
                </a:cxn>
                <a:cxn ang="0">
                  <a:pos x="151" y="146"/>
                </a:cxn>
                <a:cxn ang="0">
                  <a:pos x="151" y="143"/>
                </a:cxn>
                <a:cxn ang="0">
                  <a:pos x="151" y="143"/>
                </a:cxn>
                <a:cxn ang="0">
                  <a:pos x="149" y="143"/>
                </a:cxn>
                <a:cxn ang="0">
                  <a:pos x="146" y="143"/>
                </a:cxn>
                <a:cxn ang="0">
                  <a:pos x="146" y="143"/>
                </a:cxn>
                <a:cxn ang="0">
                  <a:pos x="144" y="146"/>
                </a:cxn>
                <a:cxn ang="0">
                  <a:pos x="142" y="148"/>
                </a:cxn>
                <a:cxn ang="0">
                  <a:pos x="114" y="164"/>
                </a:cxn>
                <a:cxn ang="0">
                  <a:pos x="87" y="168"/>
                </a:cxn>
                <a:cxn ang="0">
                  <a:pos x="57" y="164"/>
                </a:cxn>
                <a:cxn ang="0">
                  <a:pos x="32" y="150"/>
                </a:cxn>
                <a:cxn ang="0">
                  <a:pos x="16" y="132"/>
                </a:cxn>
                <a:cxn ang="0">
                  <a:pos x="4" y="109"/>
                </a:cxn>
                <a:cxn ang="0">
                  <a:pos x="0" y="84"/>
                </a:cxn>
                <a:cxn ang="0">
                  <a:pos x="4" y="59"/>
                </a:cxn>
                <a:cxn ang="0">
                  <a:pos x="16" y="36"/>
                </a:cxn>
                <a:cxn ang="0">
                  <a:pos x="32" y="18"/>
                </a:cxn>
                <a:cxn ang="0">
                  <a:pos x="57" y="4"/>
                </a:cxn>
                <a:cxn ang="0">
                  <a:pos x="87" y="0"/>
                </a:cxn>
              </a:cxnLst>
              <a:rect l="0" t="0" r="r" b="b"/>
              <a:pathLst>
                <a:path w="188" h="476">
                  <a:moveTo>
                    <a:pt x="87" y="0"/>
                  </a:moveTo>
                  <a:lnTo>
                    <a:pt x="114" y="6"/>
                  </a:lnTo>
                  <a:lnTo>
                    <a:pt x="139" y="20"/>
                  </a:lnTo>
                  <a:lnTo>
                    <a:pt x="160" y="43"/>
                  </a:lnTo>
                  <a:lnTo>
                    <a:pt x="174" y="77"/>
                  </a:lnTo>
                  <a:lnTo>
                    <a:pt x="183" y="116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183" y="225"/>
                  </a:lnTo>
                  <a:lnTo>
                    <a:pt x="169" y="280"/>
                  </a:lnTo>
                  <a:lnTo>
                    <a:pt x="153" y="330"/>
                  </a:lnTo>
                  <a:lnTo>
                    <a:pt x="133" y="371"/>
                  </a:lnTo>
                  <a:lnTo>
                    <a:pt x="110" y="408"/>
                  </a:lnTo>
                  <a:lnTo>
                    <a:pt x="87" y="437"/>
                  </a:lnTo>
                  <a:lnTo>
                    <a:pt x="66" y="458"/>
                  </a:lnTo>
                  <a:lnTo>
                    <a:pt x="50" y="472"/>
                  </a:lnTo>
                  <a:lnTo>
                    <a:pt x="41" y="476"/>
                  </a:lnTo>
                  <a:lnTo>
                    <a:pt x="36" y="474"/>
                  </a:lnTo>
                  <a:lnTo>
                    <a:pt x="29" y="472"/>
                  </a:lnTo>
                  <a:lnTo>
                    <a:pt x="27" y="465"/>
                  </a:lnTo>
                  <a:lnTo>
                    <a:pt x="25" y="458"/>
                  </a:lnTo>
                  <a:lnTo>
                    <a:pt x="25" y="456"/>
                  </a:lnTo>
                  <a:lnTo>
                    <a:pt x="27" y="453"/>
                  </a:lnTo>
                  <a:lnTo>
                    <a:pt x="27" y="451"/>
                  </a:lnTo>
                  <a:lnTo>
                    <a:pt x="29" y="449"/>
                  </a:lnTo>
                  <a:lnTo>
                    <a:pt x="32" y="444"/>
                  </a:lnTo>
                  <a:lnTo>
                    <a:pt x="36" y="440"/>
                  </a:lnTo>
                  <a:lnTo>
                    <a:pt x="43" y="433"/>
                  </a:lnTo>
                  <a:lnTo>
                    <a:pt x="75" y="396"/>
                  </a:lnTo>
                  <a:lnTo>
                    <a:pt x="105" y="351"/>
                  </a:lnTo>
                  <a:lnTo>
                    <a:pt x="128" y="296"/>
                  </a:lnTo>
                  <a:lnTo>
                    <a:pt x="146" y="235"/>
                  </a:lnTo>
                  <a:lnTo>
                    <a:pt x="151" y="166"/>
                  </a:lnTo>
                  <a:lnTo>
                    <a:pt x="151" y="157"/>
                  </a:lnTo>
                  <a:lnTo>
                    <a:pt x="151" y="150"/>
                  </a:lnTo>
                  <a:lnTo>
                    <a:pt x="151" y="146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49" y="143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4" y="146"/>
                  </a:lnTo>
                  <a:lnTo>
                    <a:pt x="142" y="148"/>
                  </a:lnTo>
                  <a:lnTo>
                    <a:pt x="114" y="164"/>
                  </a:lnTo>
                  <a:lnTo>
                    <a:pt x="87" y="168"/>
                  </a:lnTo>
                  <a:lnTo>
                    <a:pt x="57" y="164"/>
                  </a:lnTo>
                  <a:lnTo>
                    <a:pt x="32" y="150"/>
                  </a:lnTo>
                  <a:lnTo>
                    <a:pt x="16" y="132"/>
                  </a:lnTo>
                  <a:lnTo>
                    <a:pt x="4" y="109"/>
                  </a:lnTo>
                  <a:lnTo>
                    <a:pt x="0" y="84"/>
                  </a:lnTo>
                  <a:lnTo>
                    <a:pt x="4" y="59"/>
                  </a:lnTo>
                  <a:lnTo>
                    <a:pt x="16" y="36"/>
                  </a:lnTo>
                  <a:lnTo>
                    <a:pt x="32" y="18"/>
                  </a:lnTo>
                  <a:lnTo>
                    <a:pt x="57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6507" y="4444"/>
              <a:ext cx="840" cy="1044"/>
            </a:xfrm>
            <a:custGeom>
              <a:avLst/>
              <a:gdLst/>
              <a:ahLst/>
              <a:cxnLst>
                <a:cxn ang="0">
                  <a:pos x="357" y="5"/>
                </a:cxn>
                <a:cxn ang="0">
                  <a:pos x="430" y="37"/>
                </a:cxn>
                <a:cxn ang="0">
                  <a:pos x="485" y="96"/>
                </a:cxn>
                <a:cxn ang="0">
                  <a:pos x="524" y="173"/>
                </a:cxn>
                <a:cxn ang="0">
                  <a:pos x="570" y="317"/>
                </a:cxn>
                <a:cxn ang="0">
                  <a:pos x="586" y="426"/>
                </a:cxn>
                <a:cxn ang="0">
                  <a:pos x="591" y="499"/>
                </a:cxn>
                <a:cxn ang="0">
                  <a:pos x="723" y="180"/>
                </a:cxn>
                <a:cxn ang="0">
                  <a:pos x="804" y="23"/>
                </a:cxn>
                <a:cxn ang="0">
                  <a:pos x="813" y="18"/>
                </a:cxn>
                <a:cxn ang="0">
                  <a:pos x="820" y="16"/>
                </a:cxn>
                <a:cxn ang="0">
                  <a:pos x="827" y="16"/>
                </a:cxn>
                <a:cxn ang="0">
                  <a:pos x="833" y="21"/>
                </a:cxn>
                <a:cxn ang="0">
                  <a:pos x="840" y="25"/>
                </a:cxn>
                <a:cxn ang="0">
                  <a:pos x="838" y="41"/>
                </a:cxn>
                <a:cxn ang="0">
                  <a:pos x="820" y="78"/>
                </a:cxn>
                <a:cxn ang="0">
                  <a:pos x="781" y="155"/>
                </a:cxn>
                <a:cxn ang="0">
                  <a:pos x="712" y="301"/>
                </a:cxn>
                <a:cxn ang="0">
                  <a:pos x="646" y="463"/>
                </a:cxn>
                <a:cxn ang="0">
                  <a:pos x="593" y="611"/>
                </a:cxn>
                <a:cxn ang="0">
                  <a:pos x="575" y="709"/>
                </a:cxn>
                <a:cxn ang="0">
                  <a:pos x="554" y="810"/>
                </a:cxn>
                <a:cxn ang="0">
                  <a:pos x="520" y="951"/>
                </a:cxn>
                <a:cxn ang="0">
                  <a:pos x="494" y="1019"/>
                </a:cxn>
                <a:cxn ang="0">
                  <a:pos x="469" y="1044"/>
                </a:cxn>
                <a:cxn ang="0">
                  <a:pos x="455" y="1040"/>
                </a:cxn>
                <a:cxn ang="0">
                  <a:pos x="449" y="1024"/>
                </a:cxn>
                <a:cxn ang="0">
                  <a:pos x="451" y="994"/>
                </a:cxn>
                <a:cxn ang="0">
                  <a:pos x="465" y="919"/>
                </a:cxn>
                <a:cxn ang="0">
                  <a:pos x="490" y="823"/>
                </a:cxn>
                <a:cxn ang="0">
                  <a:pos x="517" y="721"/>
                </a:cxn>
                <a:cxn ang="0">
                  <a:pos x="536" y="659"/>
                </a:cxn>
                <a:cxn ang="0">
                  <a:pos x="545" y="620"/>
                </a:cxn>
                <a:cxn ang="0">
                  <a:pos x="552" y="561"/>
                </a:cxn>
                <a:cxn ang="0">
                  <a:pos x="552" y="486"/>
                </a:cxn>
                <a:cxn ang="0">
                  <a:pos x="547" y="410"/>
                </a:cxn>
                <a:cxn ang="0">
                  <a:pos x="531" y="328"/>
                </a:cxn>
                <a:cxn ang="0">
                  <a:pos x="504" y="249"/>
                </a:cxn>
                <a:cxn ang="0">
                  <a:pos x="455" y="180"/>
                </a:cxn>
                <a:cxn ang="0">
                  <a:pos x="387" y="132"/>
                </a:cxn>
                <a:cxn ang="0">
                  <a:pos x="290" y="114"/>
                </a:cxn>
                <a:cxn ang="0">
                  <a:pos x="263" y="116"/>
                </a:cxn>
                <a:cxn ang="0">
                  <a:pos x="213" y="125"/>
                </a:cxn>
                <a:cxn ang="0">
                  <a:pos x="148" y="155"/>
                </a:cxn>
                <a:cxn ang="0">
                  <a:pos x="87" y="210"/>
                </a:cxn>
                <a:cxn ang="0">
                  <a:pos x="36" y="299"/>
                </a:cxn>
                <a:cxn ang="0">
                  <a:pos x="32" y="308"/>
                </a:cxn>
                <a:cxn ang="0">
                  <a:pos x="18" y="306"/>
                </a:cxn>
                <a:cxn ang="0">
                  <a:pos x="6" y="303"/>
                </a:cxn>
                <a:cxn ang="0">
                  <a:pos x="0" y="296"/>
                </a:cxn>
                <a:cxn ang="0">
                  <a:pos x="2" y="271"/>
                </a:cxn>
                <a:cxn ang="0">
                  <a:pos x="25" y="217"/>
                </a:cxn>
                <a:cxn ang="0">
                  <a:pos x="66" y="144"/>
                </a:cxn>
                <a:cxn ang="0">
                  <a:pos x="130" y="75"/>
                </a:cxn>
                <a:cxn ang="0">
                  <a:pos x="213" y="21"/>
                </a:cxn>
                <a:cxn ang="0">
                  <a:pos x="313" y="0"/>
                </a:cxn>
              </a:cxnLst>
              <a:rect l="0" t="0" r="r" b="b"/>
              <a:pathLst>
                <a:path w="840" h="1044">
                  <a:moveTo>
                    <a:pt x="313" y="0"/>
                  </a:moveTo>
                  <a:lnTo>
                    <a:pt x="357" y="5"/>
                  </a:lnTo>
                  <a:lnTo>
                    <a:pt x="396" y="16"/>
                  </a:lnTo>
                  <a:lnTo>
                    <a:pt x="430" y="37"/>
                  </a:lnTo>
                  <a:lnTo>
                    <a:pt x="460" y="64"/>
                  </a:lnTo>
                  <a:lnTo>
                    <a:pt x="485" y="96"/>
                  </a:lnTo>
                  <a:lnTo>
                    <a:pt x="506" y="135"/>
                  </a:lnTo>
                  <a:lnTo>
                    <a:pt x="524" y="173"/>
                  </a:lnTo>
                  <a:lnTo>
                    <a:pt x="552" y="249"/>
                  </a:lnTo>
                  <a:lnTo>
                    <a:pt x="570" y="317"/>
                  </a:lnTo>
                  <a:lnTo>
                    <a:pt x="581" y="376"/>
                  </a:lnTo>
                  <a:lnTo>
                    <a:pt x="586" y="426"/>
                  </a:lnTo>
                  <a:lnTo>
                    <a:pt x="588" y="470"/>
                  </a:lnTo>
                  <a:lnTo>
                    <a:pt x="591" y="499"/>
                  </a:lnTo>
                  <a:lnTo>
                    <a:pt x="655" y="338"/>
                  </a:lnTo>
                  <a:lnTo>
                    <a:pt x="723" y="180"/>
                  </a:lnTo>
                  <a:lnTo>
                    <a:pt x="801" y="27"/>
                  </a:lnTo>
                  <a:lnTo>
                    <a:pt x="804" y="23"/>
                  </a:lnTo>
                  <a:lnTo>
                    <a:pt x="808" y="18"/>
                  </a:lnTo>
                  <a:lnTo>
                    <a:pt x="813" y="18"/>
                  </a:lnTo>
                  <a:lnTo>
                    <a:pt x="817" y="16"/>
                  </a:lnTo>
                  <a:lnTo>
                    <a:pt x="820" y="16"/>
                  </a:lnTo>
                  <a:lnTo>
                    <a:pt x="822" y="16"/>
                  </a:lnTo>
                  <a:lnTo>
                    <a:pt x="827" y="16"/>
                  </a:lnTo>
                  <a:lnTo>
                    <a:pt x="829" y="18"/>
                  </a:lnTo>
                  <a:lnTo>
                    <a:pt x="833" y="21"/>
                  </a:lnTo>
                  <a:lnTo>
                    <a:pt x="838" y="23"/>
                  </a:lnTo>
                  <a:lnTo>
                    <a:pt x="840" y="25"/>
                  </a:lnTo>
                  <a:lnTo>
                    <a:pt x="840" y="32"/>
                  </a:lnTo>
                  <a:lnTo>
                    <a:pt x="838" y="41"/>
                  </a:lnTo>
                  <a:lnTo>
                    <a:pt x="829" y="59"/>
                  </a:lnTo>
                  <a:lnTo>
                    <a:pt x="820" y="78"/>
                  </a:lnTo>
                  <a:lnTo>
                    <a:pt x="810" y="94"/>
                  </a:lnTo>
                  <a:lnTo>
                    <a:pt x="781" y="155"/>
                  </a:lnTo>
                  <a:lnTo>
                    <a:pt x="749" y="224"/>
                  </a:lnTo>
                  <a:lnTo>
                    <a:pt x="712" y="301"/>
                  </a:lnTo>
                  <a:lnTo>
                    <a:pt x="678" y="381"/>
                  </a:lnTo>
                  <a:lnTo>
                    <a:pt x="646" y="463"/>
                  </a:lnTo>
                  <a:lnTo>
                    <a:pt x="616" y="540"/>
                  </a:lnTo>
                  <a:lnTo>
                    <a:pt x="593" y="611"/>
                  </a:lnTo>
                  <a:lnTo>
                    <a:pt x="579" y="675"/>
                  </a:lnTo>
                  <a:lnTo>
                    <a:pt x="575" y="709"/>
                  </a:lnTo>
                  <a:lnTo>
                    <a:pt x="565" y="755"/>
                  </a:lnTo>
                  <a:lnTo>
                    <a:pt x="554" y="810"/>
                  </a:lnTo>
                  <a:lnTo>
                    <a:pt x="540" y="873"/>
                  </a:lnTo>
                  <a:lnTo>
                    <a:pt x="520" y="951"/>
                  </a:lnTo>
                  <a:lnTo>
                    <a:pt x="506" y="990"/>
                  </a:lnTo>
                  <a:lnTo>
                    <a:pt x="494" y="1019"/>
                  </a:lnTo>
                  <a:lnTo>
                    <a:pt x="483" y="1038"/>
                  </a:lnTo>
                  <a:lnTo>
                    <a:pt x="469" y="1044"/>
                  </a:lnTo>
                  <a:lnTo>
                    <a:pt x="462" y="1044"/>
                  </a:lnTo>
                  <a:lnTo>
                    <a:pt x="455" y="1040"/>
                  </a:lnTo>
                  <a:lnTo>
                    <a:pt x="453" y="1033"/>
                  </a:lnTo>
                  <a:lnTo>
                    <a:pt x="449" y="1024"/>
                  </a:lnTo>
                  <a:lnTo>
                    <a:pt x="449" y="1015"/>
                  </a:lnTo>
                  <a:lnTo>
                    <a:pt x="451" y="994"/>
                  </a:lnTo>
                  <a:lnTo>
                    <a:pt x="458" y="960"/>
                  </a:lnTo>
                  <a:lnTo>
                    <a:pt x="465" y="919"/>
                  </a:lnTo>
                  <a:lnTo>
                    <a:pt x="476" y="873"/>
                  </a:lnTo>
                  <a:lnTo>
                    <a:pt x="490" y="823"/>
                  </a:lnTo>
                  <a:lnTo>
                    <a:pt x="504" y="771"/>
                  </a:lnTo>
                  <a:lnTo>
                    <a:pt x="517" y="721"/>
                  </a:lnTo>
                  <a:lnTo>
                    <a:pt x="531" y="675"/>
                  </a:lnTo>
                  <a:lnTo>
                    <a:pt x="536" y="659"/>
                  </a:lnTo>
                  <a:lnTo>
                    <a:pt x="542" y="641"/>
                  </a:lnTo>
                  <a:lnTo>
                    <a:pt x="545" y="620"/>
                  </a:lnTo>
                  <a:lnTo>
                    <a:pt x="549" y="593"/>
                  </a:lnTo>
                  <a:lnTo>
                    <a:pt x="552" y="561"/>
                  </a:lnTo>
                  <a:lnTo>
                    <a:pt x="552" y="518"/>
                  </a:lnTo>
                  <a:lnTo>
                    <a:pt x="552" y="486"/>
                  </a:lnTo>
                  <a:lnTo>
                    <a:pt x="549" y="449"/>
                  </a:lnTo>
                  <a:lnTo>
                    <a:pt x="547" y="410"/>
                  </a:lnTo>
                  <a:lnTo>
                    <a:pt x="540" y="372"/>
                  </a:lnTo>
                  <a:lnTo>
                    <a:pt x="531" y="328"/>
                  </a:lnTo>
                  <a:lnTo>
                    <a:pt x="520" y="290"/>
                  </a:lnTo>
                  <a:lnTo>
                    <a:pt x="504" y="249"/>
                  </a:lnTo>
                  <a:lnTo>
                    <a:pt x="483" y="212"/>
                  </a:lnTo>
                  <a:lnTo>
                    <a:pt x="455" y="180"/>
                  </a:lnTo>
                  <a:lnTo>
                    <a:pt x="426" y="153"/>
                  </a:lnTo>
                  <a:lnTo>
                    <a:pt x="387" y="132"/>
                  </a:lnTo>
                  <a:lnTo>
                    <a:pt x="343" y="119"/>
                  </a:lnTo>
                  <a:lnTo>
                    <a:pt x="290" y="114"/>
                  </a:lnTo>
                  <a:lnTo>
                    <a:pt x="281" y="114"/>
                  </a:lnTo>
                  <a:lnTo>
                    <a:pt x="263" y="116"/>
                  </a:lnTo>
                  <a:lnTo>
                    <a:pt x="240" y="119"/>
                  </a:lnTo>
                  <a:lnTo>
                    <a:pt x="213" y="125"/>
                  </a:lnTo>
                  <a:lnTo>
                    <a:pt x="180" y="137"/>
                  </a:lnTo>
                  <a:lnTo>
                    <a:pt x="148" y="155"/>
                  </a:lnTo>
                  <a:lnTo>
                    <a:pt x="116" y="178"/>
                  </a:lnTo>
                  <a:lnTo>
                    <a:pt x="87" y="210"/>
                  </a:lnTo>
                  <a:lnTo>
                    <a:pt x="59" y="249"/>
                  </a:lnTo>
                  <a:lnTo>
                    <a:pt x="36" y="299"/>
                  </a:lnTo>
                  <a:lnTo>
                    <a:pt x="36" y="299"/>
                  </a:lnTo>
                  <a:lnTo>
                    <a:pt x="32" y="308"/>
                  </a:lnTo>
                  <a:lnTo>
                    <a:pt x="25" y="308"/>
                  </a:lnTo>
                  <a:lnTo>
                    <a:pt x="18" y="306"/>
                  </a:lnTo>
                  <a:lnTo>
                    <a:pt x="11" y="306"/>
                  </a:lnTo>
                  <a:lnTo>
                    <a:pt x="6" y="303"/>
                  </a:lnTo>
                  <a:lnTo>
                    <a:pt x="2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71"/>
                  </a:lnTo>
                  <a:lnTo>
                    <a:pt x="11" y="246"/>
                  </a:lnTo>
                  <a:lnTo>
                    <a:pt x="25" y="217"/>
                  </a:lnTo>
                  <a:lnTo>
                    <a:pt x="43" y="180"/>
                  </a:lnTo>
                  <a:lnTo>
                    <a:pt x="66" y="144"/>
                  </a:lnTo>
                  <a:lnTo>
                    <a:pt x="96" y="110"/>
                  </a:lnTo>
                  <a:lnTo>
                    <a:pt x="130" y="75"/>
                  </a:lnTo>
                  <a:lnTo>
                    <a:pt x="169" y="43"/>
                  </a:lnTo>
                  <a:lnTo>
                    <a:pt x="213" y="21"/>
                  </a:lnTo>
                  <a:lnTo>
                    <a:pt x="261" y="5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 noEditPoints="1"/>
            </p:cNvSpPr>
            <p:nvPr/>
          </p:nvSpPr>
          <p:spPr bwMode="auto">
            <a:xfrm>
              <a:off x="7361" y="4631"/>
              <a:ext cx="346" cy="755"/>
            </a:xfrm>
            <a:custGeom>
              <a:avLst/>
              <a:gdLst/>
              <a:ahLst/>
              <a:cxnLst>
                <a:cxn ang="0">
                  <a:pos x="202" y="255"/>
                </a:cxn>
                <a:cxn ang="0">
                  <a:pos x="252" y="290"/>
                </a:cxn>
                <a:cxn ang="0">
                  <a:pos x="273" y="344"/>
                </a:cxn>
                <a:cxn ang="0">
                  <a:pos x="270" y="363"/>
                </a:cxn>
                <a:cxn ang="0">
                  <a:pos x="268" y="381"/>
                </a:cxn>
                <a:cxn ang="0">
                  <a:pos x="257" y="410"/>
                </a:cxn>
                <a:cxn ang="0">
                  <a:pos x="236" y="461"/>
                </a:cxn>
                <a:cxn ang="0">
                  <a:pos x="218" y="509"/>
                </a:cxn>
                <a:cxn ang="0">
                  <a:pos x="174" y="613"/>
                </a:cxn>
                <a:cxn ang="0">
                  <a:pos x="156" y="684"/>
                </a:cxn>
                <a:cxn ang="0">
                  <a:pos x="163" y="714"/>
                </a:cxn>
                <a:cxn ang="0">
                  <a:pos x="183" y="725"/>
                </a:cxn>
                <a:cxn ang="0">
                  <a:pos x="238" y="702"/>
                </a:cxn>
                <a:cxn ang="0">
                  <a:pos x="286" y="636"/>
                </a:cxn>
                <a:cxn ang="0">
                  <a:pos x="307" y="584"/>
                </a:cxn>
                <a:cxn ang="0">
                  <a:pos x="312" y="575"/>
                </a:cxn>
                <a:cxn ang="0">
                  <a:pos x="321" y="570"/>
                </a:cxn>
                <a:cxn ang="0">
                  <a:pos x="330" y="570"/>
                </a:cxn>
                <a:cxn ang="0">
                  <a:pos x="334" y="572"/>
                </a:cxn>
                <a:cxn ang="0">
                  <a:pos x="341" y="575"/>
                </a:cxn>
                <a:cxn ang="0">
                  <a:pos x="346" y="586"/>
                </a:cxn>
                <a:cxn ang="0">
                  <a:pos x="337" y="613"/>
                </a:cxn>
                <a:cxn ang="0">
                  <a:pos x="314" y="661"/>
                </a:cxn>
                <a:cxn ang="0">
                  <a:pos x="275" y="714"/>
                </a:cxn>
                <a:cxn ang="0">
                  <a:pos x="218" y="750"/>
                </a:cxn>
                <a:cxn ang="0">
                  <a:pos x="147" y="750"/>
                </a:cxn>
                <a:cxn ang="0">
                  <a:pos x="94" y="716"/>
                </a:cxn>
                <a:cxn ang="0">
                  <a:pos x="73" y="661"/>
                </a:cxn>
                <a:cxn ang="0">
                  <a:pos x="85" y="613"/>
                </a:cxn>
                <a:cxn ang="0">
                  <a:pos x="154" y="433"/>
                </a:cxn>
                <a:cxn ang="0">
                  <a:pos x="176" y="379"/>
                </a:cxn>
                <a:cxn ang="0">
                  <a:pos x="188" y="344"/>
                </a:cxn>
                <a:cxn ang="0">
                  <a:pos x="190" y="319"/>
                </a:cxn>
                <a:cxn ang="0">
                  <a:pos x="181" y="290"/>
                </a:cxn>
                <a:cxn ang="0">
                  <a:pos x="163" y="281"/>
                </a:cxn>
                <a:cxn ang="0">
                  <a:pos x="110" y="301"/>
                </a:cxn>
                <a:cxn ang="0">
                  <a:pos x="62" y="365"/>
                </a:cxn>
                <a:cxn ang="0">
                  <a:pos x="39" y="424"/>
                </a:cxn>
                <a:cxn ang="0">
                  <a:pos x="34" y="433"/>
                </a:cxn>
                <a:cxn ang="0">
                  <a:pos x="21" y="436"/>
                </a:cxn>
                <a:cxn ang="0">
                  <a:pos x="14" y="436"/>
                </a:cxn>
                <a:cxn ang="0">
                  <a:pos x="7" y="433"/>
                </a:cxn>
                <a:cxn ang="0">
                  <a:pos x="2" y="426"/>
                </a:cxn>
                <a:cxn ang="0">
                  <a:pos x="2" y="410"/>
                </a:cxn>
                <a:cxn ang="0">
                  <a:pos x="18" y="367"/>
                </a:cxn>
                <a:cxn ang="0">
                  <a:pos x="50" y="315"/>
                </a:cxn>
                <a:cxn ang="0">
                  <a:pos x="101" y="269"/>
                </a:cxn>
                <a:cxn ang="0">
                  <a:pos x="167" y="251"/>
                </a:cxn>
                <a:cxn ang="0">
                  <a:pos x="291" y="5"/>
                </a:cxn>
                <a:cxn ang="0">
                  <a:pos x="312" y="27"/>
                </a:cxn>
                <a:cxn ang="0">
                  <a:pos x="309" y="64"/>
                </a:cxn>
                <a:cxn ang="0">
                  <a:pos x="275" y="100"/>
                </a:cxn>
                <a:cxn ang="0">
                  <a:pos x="231" y="100"/>
                </a:cxn>
                <a:cxn ang="0">
                  <a:pos x="208" y="75"/>
                </a:cxn>
                <a:cxn ang="0">
                  <a:pos x="213" y="37"/>
                </a:cxn>
                <a:cxn ang="0">
                  <a:pos x="247" y="5"/>
                </a:cxn>
              </a:cxnLst>
              <a:rect l="0" t="0" r="r" b="b"/>
              <a:pathLst>
                <a:path w="346" h="755">
                  <a:moveTo>
                    <a:pt x="167" y="251"/>
                  </a:moveTo>
                  <a:lnTo>
                    <a:pt x="202" y="255"/>
                  </a:lnTo>
                  <a:lnTo>
                    <a:pt x="229" y="269"/>
                  </a:lnTo>
                  <a:lnTo>
                    <a:pt x="252" y="290"/>
                  </a:lnTo>
                  <a:lnTo>
                    <a:pt x="266" y="315"/>
                  </a:lnTo>
                  <a:lnTo>
                    <a:pt x="273" y="344"/>
                  </a:lnTo>
                  <a:lnTo>
                    <a:pt x="273" y="353"/>
                  </a:lnTo>
                  <a:lnTo>
                    <a:pt x="270" y="363"/>
                  </a:lnTo>
                  <a:lnTo>
                    <a:pt x="268" y="372"/>
                  </a:lnTo>
                  <a:lnTo>
                    <a:pt x="268" y="381"/>
                  </a:lnTo>
                  <a:lnTo>
                    <a:pt x="263" y="392"/>
                  </a:lnTo>
                  <a:lnTo>
                    <a:pt x="257" y="410"/>
                  </a:lnTo>
                  <a:lnTo>
                    <a:pt x="247" y="436"/>
                  </a:lnTo>
                  <a:lnTo>
                    <a:pt x="236" y="461"/>
                  </a:lnTo>
                  <a:lnTo>
                    <a:pt x="227" y="486"/>
                  </a:lnTo>
                  <a:lnTo>
                    <a:pt x="218" y="509"/>
                  </a:lnTo>
                  <a:lnTo>
                    <a:pt x="211" y="522"/>
                  </a:lnTo>
                  <a:lnTo>
                    <a:pt x="174" y="613"/>
                  </a:lnTo>
                  <a:lnTo>
                    <a:pt x="163" y="650"/>
                  </a:lnTo>
                  <a:lnTo>
                    <a:pt x="156" y="684"/>
                  </a:lnTo>
                  <a:lnTo>
                    <a:pt x="158" y="702"/>
                  </a:lnTo>
                  <a:lnTo>
                    <a:pt x="163" y="714"/>
                  </a:lnTo>
                  <a:lnTo>
                    <a:pt x="170" y="723"/>
                  </a:lnTo>
                  <a:lnTo>
                    <a:pt x="183" y="725"/>
                  </a:lnTo>
                  <a:lnTo>
                    <a:pt x="211" y="721"/>
                  </a:lnTo>
                  <a:lnTo>
                    <a:pt x="238" y="702"/>
                  </a:lnTo>
                  <a:lnTo>
                    <a:pt x="263" y="675"/>
                  </a:lnTo>
                  <a:lnTo>
                    <a:pt x="286" y="636"/>
                  </a:lnTo>
                  <a:lnTo>
                    <a:pt x="305" y="588"/>
                  </a:lnTo>
                  <a:lnTo>
                    <a:pt x="307" y="584"/>
                  </a:lnTo>
                  <a:lnTo>
                    <a:pt x="309" y="579"/>
                  </a:lnTo>
                  <a:lnTo>
                    <a:pt x="312" y="575"/>
                  </a:lnTo>
                  <a:lnTo>
                    <a:pt x="314" y="572"/>
                  </a:lnTo>
                  <a:lnTo>
                    <a:pt x="321" y="570"/>
                  </a:lnTo>
                  <a:lnTo>
                    <a:pt x="328" y="570"/>
                  </a:lnTo>
                  <a:lnTo>
                    <a:pt x="330" y="570"/>
                  </a:lnTo>
                  <a:lnTo>
                    <a:pt x="332" y="570"/>
                  </a:lnTo>
                  <a:lnTo>
                    <a:pt x="334" y="572"/>
                  </a:lnTo>
                  <a:lnTo>
                    <a:pt x="339" y="572"/>
                  </a:lnTo>
                  <a:lnTo>
                    <a:pt x="341" y="575"/>
                  </a:lnTo>
                  <a:lnTo>
                    <a:pt x="344" y="579"/>
                  </a:lnTo>
                  <a:lnTo>
                    <a:pt x="346" y="586"/>
                  </a:lnTo>
                  <a:lnTo>
                    <a:pt x="344" y="595"/>
                  </a:lnTo>
                  <a:lnTo>
                    <a:pt x="337" y="613"/>
                  </a:lnTo>
                  <a:lnTo>
                    <a:pt x="328" y="636"/>
                  </a:lnTo>
                  <a:lnTo>
                    <a:pt x="314" y="661"/>
                  </a:lnTo>
                  <a:lnTo>
                    <a:pt x="296" y="689"/>
                  </a:lnTo>
                  <a:lnTo>
                    <a:pt x="275" y="714"/>
                  </a:lnTo>
                  <a:lnTo>
                    <a:pt x="247" y="737"/>
                  </a:lnTo>
                  <a:lnTo>
                    <a:pt x="218" y="750"/>
                  </a:lnTo>
                  <a:lnTo>
                    <a:pt x="181" y="755"/>
                  </a:lnTo>
                  <a:lnTo>
                    <a:pt x="147" y="750"/>
                  </a:lnTo>
                  <a:lnTo>
                    <a:pt x="117" y="737"/>
                  </a:lnTo>
                  <a:lnTo>
                    <a:pt x="94" y="716"/>
                  </a:lnTo>
                  <a:lnTo>
                    <a:pt x="78" y="691"/>
                  </a:lnTo>
                  <a:lnTo>
                    <a:pt x="73" y="661"/>
                  </a:lnTo>
                  <a:lnTo>
                    <a:pt x="76" y="636"/>
                  </a:lnTo>
                  <a:lnTo>
                    <a:pt x="85" y="613"/>
                  </a:lnTo>
                  <a:lnTo>
                    <a:pt x="85" y="613"/>
                  </a:lnTo>
                  <a:lnTo>
                    <a:pt x="154" y="433"/>
                  </a:lnTo>
                  <a:lnTo>
                    <a:pt x="167" y="401"/>
                  </a:lnTo>
                  <a:lnTo>
                    <a:pt x="176" y="379"/>
                  </a:lnTo>
                  <a:lnTo>
                    <a:pt x="183" y="360"/>
                  </a:lnTo>
                  <a:lnTo>
                    <a:pt x="188" y="344"/>
                  </a:lnTo>
                  <a:lnTo>
                    <a:pt x="188" y="333"/>
                  </a:lnTo>
                  <a:lnTo>
                    <a:pt x="190" y="319"/>
                  </a:lnTo>
                  <a:lnTo>
                    <a:pt x="188" y="301"/>
                  </a:lnTo>
                  <a:lnTo>
                    <a:pt x="181" y="290"/>
                  </a:lnTo>
                  <a:lnTo>
                    <a:pt x="174" y="283"/>
                  </a:lnTo>
                  <a:lnTo>
                    <a:pt x="163" y="281"/>
                  </a:lnTo>
                  <a:lnTo>
                    <a:pt x="135" y="285"/>
                  </a:lnTo>
                  <a:lnTo>
                    <a:pt x="110" y="301"/>
                  </a:lnTo>
                  <a:lnTo>
                    <a:pt x="85" y="326"/>
                  </a:lnTo>
                  <a:lnTo>
                    <a:pt x="62" y="365"/>
                  </a:lnTo>
                  <a:lnTo>
                    <a:pt x="41" y="417"/>
                  </a:lnTo>
                  <a:lnTo>
                    <a:pt x="39" y="424"/>
                  </a:lnTo>
                  <a:lnTo>
                    <a:pt x="37" y="429"/>
                  </a:lnTo>
                  <a:lnTo>
                    <a:pt x="34" y="433"/>
                  </a:lnTo>
                  <a:lnTo>
                    <a:pt x="28" y="436"/>
                  </a:lnTo>
                  <a:lnTo>
                    <a:pt x="21" y="436"/>
                  </a:lnTo>
                  <a:lnTo>
                    <a:pt x="18" y="436"/>
                  </a:lnTo>
                  <a:lnTo>
                    <a:pt x="14" y="436"/>
                  </a:lnTo>
                  <a:lnTo>
                    <a:pt x="11" y="433"/>
                  </a:lnTo>
                  <a:lnTo>
                    <a:pt x="7" y="433"/>
                  </a:lnTo>
                  <a:lnTo>
                    <a:pt x="5" y="429"/>
                  </a:lnTo>
                  <a:lnTo>
                    <a:pt x="2" y="426"/>
                  </a:lnTo>
                  <a:lnTo>
                    <a:pt x="0" y="420"/>
                  </a:lnTo>
                  <a:lnTo>
                    <a:pt x="2" y="410"/>
                  </a:lnTo>
                  <a:lnTo>
                    <a:pt x="9" y="392"/>
                  </a:lnTo>
                  <a:lnTo>
                    <a:pt x="18" y="367"/>
                  </a:lnTo>
                  <a:lnTo>
                    <a:pt x="32" y="342"/>
                  </a:lnTo>
                  <a:lnTo>
                    <a:pt x="50" y="315"/>
                  </a:lnTo>
                  <a:lnTo>
                    <a:pt x="73" y="290"/>
                  </a:lnTo>
                  <a:lnTo>
                    <a:pt x="101" y="269"/>
                  </a:lnTo>
                  <a:lnTo>
                    <a:pt x="131" y="255"/>
                  </a:lnTo>
                  <a:lnTo>
                    <a:pt x="167" y="251"/>
                  </a:lnTo>
                  <a:close/>
                  <a:moveTo>
                    <a:pt x="270" y="0"/>
                  </a:moveTo>
                  <a:lnTo>
                    <a:pt x="291" y="5"/>
                  </a:lnTo>
                  <a:lnTo>
                    <a:pt x="305" y="14"/>
                  </a:lnTo>
                  <a:lnTo>
                    <a:pt x="312" y="27"/>
                  </a:lnTo>
                  <a:lnTo>
                    <a:pt x="314" y="43"/>
                  </a:lnTo>
                  <a:lnTo>
                    <a:pt x="309" y="64"/>
                  </a:lnTo>
                  <a:lnTo>
                    <a:pt x="296" y="84"/>
                  </a:lnTo>
                  <a:lnTo>
                    <a:pt x="275" y="100"/>
                  </a:lnTo>
                  <a:lnTo>
                    <a:pt x="252" y="105"/>
                  </a:lnTo>
                  <a:lnTo>
                    <a:pt x="231" y="100"/>
                  </a:lnTo>
                  <a:lnTo>
                    <a:pt x="218" y="89"/>
                  </a:lnTo>
                  <a:lnTo>
                    <a:pt x="208" y="75"/>
                  </a:lnTo>
                  <a:lnTo>
                    <a:pt x="206" y="59"/>
                  </a:lnTo>
                  <a:lnTo>
                    <a:pt x="213" y="37"/>
                  </a:lnTo>
                  <a:lnTo>
                    <a:pt x="227" y="18"/>
                  </a:lnTo>
                  <a:lnTo>
                    <a:pt x="247" y="5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 noEditPoints="1"/>
            </p:cNvSpPr>
            <p:nvPr/>
          </p:nvSpPr>
          <p:spPr bwMode="auto">
            <a:xfrm>
              <a:off x="7753" y="4631"/>
              <a:ext cx="497" cy="976"/>
            </a:xfrm>
            <a:custGeom>
              <a:avLst/>
              <a:gdLst/>
              <a:ahLst/>
              <a:cxnLst>
                <a:cxn ang="0">
                  <a:pos x="373" y="255"/>
                </a:cxn>
                <a:cxn ang="0">
                  <a:pos x="430" y="292"/>
                </a:cxn>
                <a:cxn ang="0">
                  <a:pos x="453" y="356"/>
                </a:cxn>
                <a:cxn ang="0">
                  <a:pos x="449" y="395"/>
                </a:cxn>
                <a:cxn ang="0">
                  <a:pos x="330" y="846"/>
                </a:cxn>
                <a:cxn ang="0">
                  <a:pos x="275" y="914"/>
                </a:cxn>
                <a:cxn ang="0">
                  <a:pos x="208" y="955"/>
                </a:cxn>
                <a:cxn ang="0">
                  <a:pos x="142" y="974"/>
                </a:cxn>
                <a:cxn ang="0">
                  <a:pos x="75" y="971"/>
                </a:cxn>
                <a:cxn ang="0">
                  <a:pos x="20" y="949"/>
                </a:cxn>
                <a:cxn ang="0">
                  <a:pos x="0" y="903"/>
                </a:cxn>
                <a:cxn ang="0">
                  <a:pos x="18" y="857"/>
                </a:cxn>
                <a:cxn ang="0">
                  <a:pos x="64" y="837"/>
                </a:cxn>
                <a:cxn ang="0">
                  <a:pos x="94" y="848"/>
                </a:cxn>
                <a:cxn ang="0">
                  <a:pos x="107" y="880"/>
                </a:cxn>
                <a:cxn ang="0">
                  <a:pos x="101" y="910"/>
                </a:cxn>
                <a:cxn ang="0">
                  <a:pos x="71" y="935"/>
                </a:cxn>
                <a:cxn ang="0">
                  <a:pos x="110" y="944"/>
                </a:cxn>
                <a:cxn ang="0">
                  <a:pos x="185" y="914"/>
                </a:cxn>
                <a:cxn ang="0">
                  <a:pos x="240" y="846"/>
                </a:cxn>
                <a:cxn ang="0">
                  <a:pos x="256" y="800"/>
                </a:cxn>
                <a:cxn ang="0">
                  <a:pos x="366" y="363"/>
                </a:cxn>
                <a:cxn ang="0">
                  <a:pos x="369" y="344"/>
                </a:cxn>
                <a:cxn ang="0">
                  <a:pos x="366" y="312"/>
                </a:cxn>
                <a:cxn ang="0">
                  <a:pos x="348" y="283"/>
                </a:cxn>
                <a:cxn ang="0">
                  <a:pos x="298" y="285"/>
                </a:cxn>
                <a:cxn ang="0">
                  <a:pos x="240" y="324"/>
                </a:cxn>
                <a:cxn ang="0">
                  <a:pos x="194" y="383"/>
                </a:cxn>
                <a:cxn ang="0">
                  <a:pos x="174" y="422"/>
                </a:cxn>
                <a:cxn ang="0">
                  <a:pos x="169" y="431"/>
                </a:cxn>
                <a:cxn ang="0">
                  <a:pos x="160" y="436"/>
                </a:cxn>
                <a:cxn ang="0">
                  <a:pos x="153" y="436"/>
                </a:cxn>
                <a:cxn ang="0">
                  <a:pos x="146" y="433"/>
                </a:cxn>
                <a:cxn ang="0">
                  <a:pos x="137" y="429"/>
                </a:cxn>
                <a:cxn ang="0">
                  <a:pos x="135" y="420"/>
                </a:cxn>
                <a:cxn ang="0">
                  <a:pos x="146" y="392"/>
                </a:cxn>
                <a:cxn ang="0">
                  <a:pos x="176" y="342"/>
                </a:cxn>
                <a:cxn ang="0">
                  <a:pos x="227" y="290"/>
                </a:cxn>
                <a:cxn ang="0">
                  <a:pos x="293" y="255"/>
                </a:cxn>
                <a:cxn ang="0">
                  <a:pos x="451" y="0"/>
                </a:cxn>
                <a:cxn ang="0">
                  <a:pos x="485" y="14"/>
                </a:cxn>
                <a:cxn ang="0">
                  <a:pos x="497" y="43"/>
                </a:cxn>
                <a:cxn ang="0">
                  <a:pos x="492" y="66"/>
                </a:cxn>
                <a:cxn ang="0">
                  <a:pos x="458" y="100"/>
                </a:cxn>
                <a:cxn ang="0">
                  <a:pos x="414" y="100"/>
                </a:cxn>
                <a:cxn ang="0">
                  <a:pos x="392" y="75"/>
                </a:cxn>
                <a:cxn ang="0">
                  <a:pos x="394" y="39"/>
                </a:cxn>
                <a:cxn ang="0">
                  <a:pos x="428" y="5"/>
                </a:cxn>
              </a:cxnLst>
              <a:rect l="0" t="0" r="r" b="b"/>
              <a:pathLst>
                <a:path w="497" h="976">
                  <a:moveTo>
                    <a:pt x="334" y="251"/>
                  </a:moveTo>
                  <a:lnTo>
                    <a:pt x="373" y="255"/>
                  </a:lnTo>
                  <a:lnTo>
                    <a:pt x="405" y="269"/>
                  </a:lnTo>
                  <a:lnTo>
                    <a:pt x="430" y="292"/>
                  </a:lnTo>
                  <a:lnTo>
                    <a:pt x="449" y="319"/>
                  </a:lnTo>
                  <a:lnTo>
                    <a:pt x="453" y="356"/>
                  </a:lnTo>
                  <a:lnTo>
                    <a:pt x="453" y="376"/>
                  </a:lnTo>
                  <a:lnTo>
                    <a:pt x="449" y="395"/>
                  </a:lnTo>
                  <a:lnTo>
                    <a:pt x="346" y="798"/>
                  </a:lnTo>
                  <a:lnTo>
                    <a:pt x="330" y="846"/>
                  </a:lnTo>
                  <a:lnTo>
                    <a:pt x="304" y="883"/>
                  </a:lnTo>
                  <a:lnTo>
                    <a:pt x="275" y="914"/>
                  </a:lnTo>
                  <a:lnTo>
                    <a:pt x="243" y="937"/>
                  </a:lnTo>
                  <a:lnTo>
                    <a:pt x="208" y="955"/>
                  </a:lnTo>
                  <a:lnTo>
                    <a:pt x="174" y="967"/>
                  </a:lnTo>
                  <a:lnTo>
                    <a:pt x="142" y="974"/>
                  </a:lnTo>
                  <a:lnTo>
                    <a:pt x="112" y="976"/>
                  </a:lnTo>
                  <a:lnTo>
                    <a:pt x="75" y="971"/>
                  </a:lnTo>
                  <a:lnTo>
                    <a:pt x="43" y="962"/>
                  </a:lnTo>
                  <a:lnTo>
                    <a:pt x="20" y="949"/>
                  </a:lnTo>
                  <a:lnTo>
                    <a:pt x="4" y="928"/>
                  </a:lnTo>
                  <a:lnTo>
                    <a:pt x="0" y="903"/>
                  </a:lnTo>
                  <a:lnTo>
                    <a:pt x="4" y="878"/>
                  </a:lnTo>
                  <a:lnTo>
                    <a:pt x="18" y="857"/>
                  </a:lnTo>
                  <a:lnTo>
                    <a:pt x="39" y="844"/>
                  </a:lnTo>
                  <a:lnTo>
                    <a:pt x="64" y="837"/>
                  </a:lnTo>
                  <a:lnTo>
                    <a:pt x="80" y="841"/>
                  </a:lnTo>
                  <a:lnTo>
                    <a:pt x="94" y="848"/>
                  </a:lnTo>
                  <a:lnTo>
                    <a:pt x="103" y="862"/>
                  </a:lnTo>
                  <a:lnTo>
                    <a:pt x="107" y="880"/>
                  </a:lnTo>
                  <a:lnTo>
                    <a:pt x="105" y="894"/>
                  </a:lnTo>
                  <a:lnTo>
                    <a:pt x="101" y="910"/>
                  </a:lnTo>
                  <a:lnTo>
                    <a:pt x="89" y="924"/>
                  </a:lnTo>
                  <a:lnTo>
                    <a:pt x="71" y="935"/>
                  </a:lnTo>
                  <a:lnTo>
                    <a:pt x="89" y="942"/>
                  </a:lnTo>
                  <a:lnTo>
                    <a:pt x="110" y="944"/>
                  </a:lnTo>
                  <a:lnTo>
                    <a:pt x="149" y="935"/>
                  </a:lnTo>
                  <a:lnTo>
                    <a:pt x="185" y="914"/>
                  </a:lnTo>
                  <a:lnTo>
                    <a:pt x="217" y="885"/>
                  </a:lnTo>
                  <a:lnTo>
                    <a:pt x="240" y="846"/>
                  </a:lnTo>
                  <a:lnTo>
                    <a:pt x="256" y="800"/>
                  </a:lnTo>
                  <a:lnTo>
                    <a:pt x="256" y="800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9" y="353"/>
                  </a:lnTo>
                  <a:lnTo>
                    <a:pt x="369" y="344"/>
                  </a:lnTo>
                  <a:lnTo>
                    <a:pt x="369" y="335"/>
                  </a:lnTo>
                  <a:lnTo>
                    <a:pt x="366" y="312"/>
                  </a:lnTo>
                  <a:lnTo>
                    <a:pt x="359" y="294"/>
                  </a:lnTo>
                  <a:lnTo>
                    <a:pt x="348" y="283"/>
                  </a:lnTo>
                  <a:lnTo>
                    <a:pt x="332" y="281"/>
                  </a:lnTo>
                  <a:lnTo>
                    <a:pt x="298" y="285"/>
                  </a:lnTo>
                  <a:lnTo>
                    <a:pt x="268" y="301"/>
                  </a:lnTo>
                  <a:lnTo>
                    <a:pt x="240" y="324"/>
                  </a:lnTo>
                  <a:lnTo>
                    <a:pt x="215" y="351"/>
                  </a:lnTo>
                  <a:lnTo>
                    <a:pt x="194" y="383"/>
                  </a:lnTo>
                  <a:lnTo>
                    <a:pt x="178" y="415"/>
                  </a:lnTo>
                  <a:lnTo>
                    <a:pt x="174" y="422"/>
                  </a:lnTo>
                  <a:lnTo>
                    <a:pt x="172" y="429"/>
                  </a:lnTo>
                  <a:lnTo>
                    <a:pt x="169" y="431"/>
                  </a:lnTo>
                  <a:lnTo>
                    <a:pt x="165" y="433"/>
                  </a:lnTo>
                  <a:lnTo>
                    <a:pt x="160" y="436"/>
                  </a:lnTo>
                  <a:lnTo>
                    <a:pt x="156" y="436"/>
                  </a:lnTo>
                  <a:lnTo>
                    <a:pt x="153" y="436"/>
                  </a:lnTo>
                  <a:lnTo>
                    <a:pt x="149" y="436"/>
                  </a:lnTo>
                  <a:lnTo>
                    <a:pt x="146" y="433"/>
                  </a:lnTo>
                  <a:lnTo>
                    <a:pt x="142" y="433"/>
                  </a:lnTo>
                  <a:lnTo>
                    <a:pt x="137" y="429"/>
                  </a:lnTo>
                  <a:lnTo>
                    <a:pt x="135" y="426"/>
                  </a:lnTo>
                  <a:lnTo>
                    <a:pt x="135" y="420"/>
                  </a:lnTo>
                  <a:lnTo>
                    <a:pt x="137" y="410"/>
                  </a:lnTo>
                  <a:lnTo>
                    <a:pt x="146" y="392"/>
                  </a:lnTo>
                  <a:lnTo>
                    <a:pt x="158" y="369"/>
                  </a:lnTo>
                  <a:lnTo>
                    <a:pt x="176" y="342"/>
                  </a:lnTo>
                  <a:lnTo>
                    <a:pt x="199" y="317"/>
                  </a:lnTo>
                  <a:lnTo>
                    <a:pt x="227" y="290"/>
                  </a:lnTo>
                  <a:lnTo>
                    <a:pt x="259" y="269"/>
                  </a:lnTo>
                  <a:lnTo>
                    <a:pt x="293" y="255"/>
                  </a:lnTo>
                  <a:lnTo>
                    <a:pt x="334" y="251"/>
                  </a:lnTo>
                  <a:close/>
                  <a:moveTo>
                    <a:pt x="451" y="0"/>
                  </a:moveTo>
                  <a:lnTo>
                    <a:pt x="472" y="5"/>
                  </a:lnTo>
                  <a:lnTo>
                    <a:pt x="485" y="14"/>
                  </a:lnTo>
                  <a:lnTo>
                    <a:pt x="495" y="27"/>
                  </a:lnTo>
                  <a:lnTo>
                    <a:pt x="497" y="43"/>
                  </a:lnTo>
                  <a:lnTo>
                    <a:pt x="497" y="43"/>
                  </a:lnTo>
                  <a:lnTo>
                    <a:pt x="492" y="66"/>
                  </a:lnTo>
                  <a:lnTo>
                    <a:pt x="476" y="87"/>
                  </a:lnTo>
                  <a:lnTo>
                    <a:pt x="458" y="100"/>
                  </a:lnTo>
                  <a:lnTo>
                    <a:pt x="435" y="105"/>
                  </a:lnTo>
                  <a:lnTo>
                    <a:pt x="414" y="100"/>
                  </a:lnTo>
                  <a:lnTo>
                    <a:pt x="398" y="89"/>
                  </a:lnTo>
                  <a:lnTo>
                    <a:pt x="392" y="75"/>
                  </a:lnTo>
                  <a:lnTo>
                    <a:pt x="389" y="59"/>
                  </a:lnTo>
                  <a:lnTo>
                    <a:pt x="394" y="39"/>
                  </a:lnTo>
                  <a:lnTo>
                    <a:pt x="408" y="18"/>
                  </a:lnTo>
                  <a:lnTo>
                    <a:pt x="428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8406" y="4631"/>
              <a:ext cx="217" cy="40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88" y="5"/>
                </a:cxn>
                <a:cxn ang="0">
                  <a:pos x="201" y="14"/>
                </a:cxn>
                <a:cxn ang="0">
                  <a:pos x="213" y="27"/>
                </a:cxn>
                <a:cxn ang="0">
                  <a:pos x="217" y="48"/>
                </a:cxn>
                <a:cxn ang="0">
                  <a:pos x="217" y="52"/>
                </a:cxn>
                <a:cxn ang="0">
                  <a:pos x="215" y="59"/>
                </a:cxn>
                <a:cxn ang="0">
                  <a:pos x="213" y="64"/>
                </a:cxn>
                <a:cxn ang="0">
                  <a:pos x="213" y="68"/>
                </a:cxn>
                <a:cxn ang="0">
                  <a:pos x="210" y="71"/>
                </a:cxn>
                <a:cxn ang="0">
                  <a:pos x="210" y="71"/>
                </a:cxn>
                <a:cxn ang="0">
                  <a:pos x="210" y="71"/>
                </a:cxn>
                <a:cxn ang="0">
                  <a:pos x="45" y="397"/>
                </a:cxn>
                <a:cxn ang="0">
                  <a:pos x="43" y="401"/>
                </a:cxn>
                <a:cxn ang="0">
                  <a:pos x="41" y="406"/>
                </a:cxn>
                <a:cxn ang="0">
                  <a:pos x="36" y="408"/>
                </a:cxn>
                <a:cxn ang="0">
                  <a:pos x="34" y="408"/>
                </a:cxn>
                <a:cxn ang="0">
                  <a:pos x="32" y="408"/>
                </a:cxn>
                <a:cxn ang="0">
                  <a:pos x="27" y="406"/>
                </a:cxn>
                <a:cxn ang="0">
                  <a:pos x="23" y="406"/>
                </a:cxn>
                <a:cxn ang="0">
                  <a:pos x="16" y="404"/>
                </a:cxn>
                <a:cxn ang="0">
                  <a:pos x="9" y="399"/>
                </a:cxn>
                <a:cxn ang="0">
                  <a:pos x="4" y="397"/>
                </a:cxn>
                <a:cxn ang="0">
                  <a:pos x="0" y="392"/>
                </a:cxn>
                <a:cxn ang="0">
                  <a:pos x="0" y="388"/>
                </a:cxn>
                <a:cxn ang="0">
                  <a:pos x="0" y="388"/>
                </a:cxn>
                <a:cxn ang="0">
                  <a:pos x="0" y="385"/>
                </a:cxn>
                <a:cxn ang="0">
                  <a:pos x="0" y="381"/>
                </a:cxn>
                <a:cxn ang="0">
                  <a:pos x="2" y="376"/>
                </a:cxn>
                <a:cxn ang="0">
                  <a:pos x="123" y="37"/>
                </a:cxn>
                <a:cxn ang="0">
                  <a:pos x="128" y="25"/>
                </a:cxn>
                <a:cxn ang="0">
                  <a:pos x="135" y="14"/>
                </a:cxn>
                <a:cxn ang="0">
                  <a:pos x="149" y="5"/>
                </a:cxn>
                <a:cxn ang="0">
                  <a:pos x="169" y="0"/>
                </a:cxn>
              </a:cxnLst>
              <a:rect l="0" t="0" r="r" b="b"/>
              <a:pathLst>
                <a:path w="217" h="408">
                  <a:moveTo>
                    <a:pt x="169" y="0"/>
                  </a:moveTo>
                  <a:lnTo>
                    <a:pt x="188" y="5"/>
                  </a:lnTo>
                  <a:lnTo>
                    <a:pt x="201" y="14"/>
                  </a:lnTo>
                  <a:lnTo>
                    <a:pt x="213" y="27"/>
                  </a:lnTo>
                  <a:lnTo>
                    <a:pt x="217" y="48"/>
                  </a:lnTo>
                  <a:lnTo>
                    <a:pt x="217" y="52"/>
                  </a:lnTo>
                  <a:lnTo>
                    <a:pt x="215" y="59"/>
                  </a:lnTo>
                  <a:lnTo>
                    <a:pt x="213" y="64"/>
                  </a:lnTo>
                  <a:lnTo>
                    <a:pt x="213" y="68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45" y="397"/>
                  </a:lnTo>
                  <a:lnTo>
                    <a:pt x="43" y="401"/>
                  </a:lnTo>
                  <a:lnTo>
                    <a:pt x="41" y="406"/>
                  </a:lnTo>
                  <a:lnTo>
                    <a:pt x="36" y="408"/>
                  </a:lnTo>
                  <a:lnTo>
                    <a:pt x="34" y="408"/>
                  </a:lnTo>
                  <a:lnTo>
                    <a:pt x="32" y="408"/>
                  </a:lnTo>
                  <a:lnTo>
                    <a:pt x="27" y="406"/>
                  </a:lnTo>
                  <a:lnTo>
                    <a:pt x="23" y="406"/>
                  </a:lnTo>
                  <a:lnTo>
                    <a:pt x="16" y="404"/>
                  </a:lnTo>
                  <a:lnTo>
                    <a:pt x="9" y="399"/>
                  </a:lnTo>
                  <a:lnTo>
                    <a:pt x="4" y="397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85"/>
                  </a:lnTo>
                  <a:lnTo>
                    <a:pt x="0" y="381"/>
                  </a:lnTo>
                  <a:lnTo>
                    <a:pt x="2" y="376"/>
                  </a:lnTo>
                  <a:lnTo>
                    <a:pt x="123" y="37"/>
                  </a:lnTo>
                  <a:lnTo>
                    <a:pt x="128" y="25"/>
                  </a:lnTo>
                  <a:lnTo>
                    <a:pt x="135" y="14"/>
                  </a:lnTo>
                  <a:lnTo>
                    <a:pt x="149" y="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8944" y="3954"/>
              <a:ext cx="371" cy="1589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66" y="34"/>
                </a:cxn>
                <a:cxn ang="0">
                  <a:pos x="128" y="93"/>
                </a:cxn>
                <a:cxn ang="0">
                  <a:pos x="197" y="182"/>
                </a:cxn>
                <a:cxn ang="0">
                  <a:pos x="266" y="299"/>
                </a:cxn>
                <a:cxn ang="0">
                  <a:pos x="332" y="481"/>
                </a:cxn>
                <a:cxn ang="0">
                  <a:pos x="364" y="650"/>
                </a:cxn>
                <a:cxn ang="0">
                  <a:pos x="371" y="793"/>
                </a:cxn>
                <a:cxn ang="0">
                  <a:pos x="369" y="880"/>
                </a:cxn>
                <a:cxn ang="0">
                  <a:pos x="341" y="1072"/>
                </a:cxn>
                <a:cxn ang="0">
                  <a:pos x="270" y="1279"/>
                </a:cxn>
                <a:cxn ang="0">
                  <a:pos x="202" y="1400"/>
                </a:cxn>
                <a:cxn ang="0">
                  <a:pos x="131" y="1493"/>
                </a:cxn>
                <a:cxn ang="0">
                  <a:pos x="69" y="1555"/>
                </a:cxn>
                <a:cxn ang="0">
                  <a:pos x="25" y="1587"/>
                </a:cxn>
                <a:cxn ang="0">
                  <a:pos x="9" y="1589"/>
                </a:cxn>
                <a:cxn ang="0">
                  <a:pos x="0" y="1580"/>
                </a:cxn>
                <a:cxn ang="0">
                  <a:pos x="0" y="1573"/>
                </a:cxn>
                <a:cxn ang="0">
                  <a:pos x="0" y="1566"/>
                </a:cxn>
                <a:cxn ang="0">
                  <a:pos x="7" y="1560"/>
                </a:cxn>
                <a:cxn ang="0">
                  <a:pos x="23" y="1548"/>
                </a:cxn>
                <a:cxn ang="0">
                  <a:pos x="135" y="1402"/>
                </a:cxn>
                <a:cxn ang="0">
                  <a:pos x="211" y="1240"/>
                </a:cxn>
                <a:cxn ang="0">
                  <a:pos x="257" y="1067"/>
                </a:cxn>
                <a:cxn ang="0">
                  <a:pos x="275" y="885"/>
                </a:cxn>
                <a:cxn ang="0">
                  <a:pos x="275" y="672"/>
                </a:cxn>
                <a:cxn ang="0">
                  <a:pos x="241" y="454"/>
                </a:cxn>
                <a:cxn ang="0">
                  <a:pos x="179" y="269"/>
                </a:cxn>
                <a:cxn ang="0">
                  <a:pos x="85" y="116"/>
                </a:cxn>
                <a:cxn ang="0">
                  <a:pos x="21" y="43"/>
                </a:cxn>
                <a:cxn ang="0">
                  <a:pos x="9" y="32"/>
                </a:cxn>
                <a:cxn ang="0">
                  <a:pos x="2" y="23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</a:cxnLst>
              <a:rect l="0" t="0" r="r" b="b"/>
              <a:pathLst>
                <a:path w="371" h="1589">
                  <a:moveTo>
                    <a:pt x="16" y="0"/>
                  </a:moveTo>
                  <a:lnTo>
                    <a:pt x="25" y="2"/>
                  </a:lnTo>
                  <a:lnTo>
                    <a:pt x="44" y="13"/>
                  </a:lnTo>
                  <a:lnTo>
                    <a:pt x="66" y="34"/>
                  </a:lnTo>
                  <a:lnTo>
                    <a:pt x="96" y="59"/>
                  </a:lnTo>
                  <a:lnTo>
                    <a:pt x="128" y="93"/>
                  </a:lnTo>
                  <a:lnTo>
                    <a:pt x="163" y="134"/>
                  </a:lnTo>
                  <a:lnTo>
                    <a:pt x="197" y="182"/>
                  </a:lnTo>
                  <a:lnTo>
                    <a:pt x="231" y="237"/>
                  </a:lnTo>
                  <a:lnTo>
                    <a:pt x="266" y="299"/>
                  </a:lnTo>
                  <a:lnTo>
                    <a:pt x="305" y="390"/>
                  </a:lnTo>
                  <a:lnTo>
                    <a:pt x="332" y="481"/>
                  </a:lnTo>
                  <a:lnTo>
                    <a:pt x="351" y="568"/>
                  </a:lnTo>
                  <a:lnTo>
                    <a:pt x="364" y="650"/>
                  </a:lnTo>
                  <a:lnTo>
                    <a:pt x="369" y="727"/>
                  </a:lnTo>
                  <a:lnTo>
                    <a:pt x="371" y="793"/>
                  </a:lnTo>
                  <a:lnTo>
                    <a:pt x="371" y="793"/>
                  </a:lnTo>
                  <a:lnTo>
                    <a:pt x="369" y="880"/>
                  </a:lnTo>
                  <a:lnTo>
                    <a:pt x="360" y="971"/>
                  </a:lnTo>
                  <a:lnTo>
                    <a:pt x="341" y="1072"/>
                  </a:lnTo>
                  <a:lnTo>
                    <a:pt x="312" y="1174"/>
                  </a:lnTo>
                  <a:lnTo>
                    <a:pt x="270" y="1279"/>
                  </a:lnTo>
                  <a:lnTo>
                    <a:pt x="238" y="1343"/>
                  </a:lnTo>
                  <a:lnTo>
                    <a:pt x="202" y="1400"/>
                  </a:lnTo>
                  <a:lnTo>
                    <a:pt x="165" y="1450"/>
                  </a:lnTo>
                  <a:lnTo>
                    <a:pt x="131" y="1493"/>
                  </a:lnTo>
                  <a:lnTo>
                    <a:pt x="96" y="1528"/>
                  </a:lnTo>
                  <a:lnTo>
                    <a:pt x="69" y="1555"/>
                  </a:lnTo>
                  <a:lnTo>
                    <a:pt x="44" y="1573"/>
                  </a:lnTo>
                  <a:lnTo>
                    <a:pt x="25" y="1587"/>
                  </a:lnTo>
                  <a:lnTo>
                    <a:pt x="16" y="1589"/>
                  </a:lnTo>
                  <a:lnTo>
                    <a:pt x="9" y="1589"/>
                  </a:lnTo>
                  <a:lnTo>
                    <a:pt x="5" y="1585"/>
                  </a:lnTo>
                  <a:lnTo>
                    <a:pt x="0" y="1580"/>
                  </a:lnTo>
                  <a:lnTo>
                    <a:pt x="0" y="1575"/>
                  </a:lnTo>
                  <a:lnTo>
                    <a:pt x="0" y="1573"/>
                  </a:lnTo>
                  <a:lnTo>
                    <a:pt x="0" y="1571"/>
                  </a:lnTo>
                  <a:lnTo>
                    <a:pt x="0" y="1566"/>
                  </a:lnTo>
                  <a:lnTo>
                    <a:pt x="2" y="1564"/>
                  </a:lnTo>
                  <a:lnTo>
                    <a:pt x="7" y="1560"/>
                  </a:lnTo>
                  <a:lnTo>
                    <a:pt x="14" y="1555"/>
                  </a:lnTo>
                  <a:lnTo>
                    <a:pt x="23" y="1548"/>
                  </a:lnTo>
                  <a:lnTo>
                    <a:pt x="83" y="1477"/>
                  </a:lnTo>
                  <a:lnTo>
                    <a:pt x="135" y="1402"/>
                  </a:lnTo>
                  <a:lnTo>
                    <a:pt x="176" y="1325"/>
                  </a:lnTo>
                  <a:lnTo>
                    <a:pt x="211" y="1240"/>
                  </a:lnTo>
                  <a:lnTo>
                    <a:pt x="236" y="1154"/>
                  </a:lnTo>
                  <a:lnTo>
                    <a:pt x="257" y="1067"/>
                  </a:lnTo>
                  <a:lnTo>
                    <a:pt x="268" y="976"/>
                  </a:lnTo>
                  <a:lnTo>
                    <a:pt x="275" y="885"/>
                  </a:lnTo>
                  <a:lnTo>
                    <a:pt x="277" y="793"/>
                  </a:lnTo>
                  <a:lnTo>
                    <a:pt x="275" y="672"/>
                  </a:lnTo>
                  <a:lnTo>
                    <a:pt x="261" y="561"/>
                  </a:lnTo>
                  <a:lnTo>
                    <a:pt x="241" y="454"/>
                  </a:lnTo>
                  <a:lnTo>
                    <a:pt x="213" y="358"/>
                  </a:lnTo>
                  <a:lnTo>
                    <a:pt x="179" y="269"/>
                  </a:lnTo>
                  <a:lnTo>
                    <a:pt x="135" y="187"/>
                  </a:lnTo>
                  <a:lnTo>
                    <a:pt x="85" y="116"/>
                  </a:lnTo>
                  <a:lnTo>
                    <a:pt x="30" y="52"/>
                  </a:lnTo>
                  <a:lnTo>
                    <a:pt x="21" y="43"/>
                  </a:lnTo>
                  <a:lnTo>
                    <a:pt x="14" y="36"/>
                  </a:lnTo>
                  <a:lnTo>
                    <a:pt x="9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772400" y="3352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IR: closed </a:t>
            </a:r>
            <a:r>
              <a:rPr lang="en-US" dirty="0" smtClean="0">
                <a:solidFill>
                  <a:srgbClr val="FF6699"/>
                </a:solidFill>
                <a:sym typeface="Mathematica1"/>
              </a:rPr>
              <a:t>   </a:t>
            </a:r>
            <a:endParaRPr lang="en-US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41" grpId="0"/>
      <p:bldP spid="55" grpId="0"/>
      <p:bldP spid="79" grpId="0"/>
      <p:bldP spid="80" grpId="0"/>
      <p:bldP spid="121" grpId="0"/>
      <p:bldP spid="122" grpId="0"/>
      <p:bldP spid="65" grpId="0"/>
      <p:bldP spid="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4572000"/>
            <a:ext cx="658309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 defects and framed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Surface defects &amp; </a:t>
            </a:r>
            <a:r>
              <a:rPr lang="en-US" sz="2800" dirty="0" err="1" smtClean="0">
                <a:solidFill>
                  <a:srgbClr val="FF0000"/>
                </a:solidFill>
              </a:rPr>
              <a:t>susy</a:t>
            </a:r>
            <a:r>
              <a:rPr lang="en-US" sz="2800" dirty="0" smtClean="0">
                <a:solidFill>
                  <a:srgbClr val="FF0000"/>
                </a:solidFill>
              </a:rPr>
              <a:t> interfaces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Spectral networks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Determining the BPS </a:t>
            </a:r>
            <a:r>
              <a:rPr lang="en-US" sz="2800" dirty="0" err="1" smtClean="0"/>
              <a:t>degeneracies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625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 &amp; their BPS states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Networks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Fix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. The spectral network </a:t>
            </a:r>
            <a:r>
              <a:rPr lang="en-US" sz="2800" dirty="0" smtClean="0">
                <a:solidFill>
                  <a:srgbClr val="0000FF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is the collection of points on C given by those z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 C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 so that there is some 2d </a:t>
            </a:r>
            <a:r>
              <a:rPr lang="en-US" sz="2800" dirty="0" err="1" smtClean="0">
                <a:solidFill>
                  <a:srgbClr val="0000FF"/>
                </a:solidFill>
                <a:sym typeface="Symbol"/>
              </a:rPr>
              <a:t>soliton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 on </a:t>
            </a:r>
            <a:r>
              <a:rPr lang="en-US" sz="4000" dirty="0" err="1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  <a:sym typeface="Symbol"/>
              </a:rPr>
              <a:t>S</a:t>
            </a:r>
            <a:r>
              <a:rPr lang="en-US" sz="2800" baseline="-25000" dirty="0" err="1" smtClean="0">
                <a:solidFill>
                  <a:srgbClr val="0000FF"/>
                </a:solidFill>
                <a:sym typeface="Symbol"/>
              </a:rPr>
              <a:t>z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of phase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=</a:t>
            </a:r>
            <a:r>
              <a:rPr lang="en-US" sz="2800" dirty="0" err="1" smtClean="0">
                <a:solidFill>
                  <a:srgbClr val="0000FF"/>
                </a:solidFill>
                <a:sym typeface="Mathematica1"/>
              </a:rPr>
              <a:t>e</a:t>
            </a:r>
            <a:r>
              <a:rPr lang="en-US" sz="2800" baseline="30000" dirty="0" err="1" smtClean="0">
                <a:solidFill>
                  <a:srgbClr val="0000FF"/>
                </a:solidFill>
                <a:sym typeface="Mathematica1"/>
              </a:rPr>
              <a:t>i</a:t>
            </a:r>
            <a:r>
              <a:rPr lang="en-US" sz="2800" baseline="30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: 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6" name="Oval 5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6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600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will now show how the technique of spectral networks allows us to compute all these BPS </a:t>
            </a:r>
            <a:r>
              <a:rPr lang="en-US" sz="2800" dirty="0" err="1" smtClean="0">
                <a:solidFill>
                  <a:srgbClr val="FF0000"/>
                </a:solidFill>
              </a:rPr>
              <a:t>degeneracies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5410200"/>
            <a:ext cx="2353593" cy="571500"/>
            <a:chOff x="347" y="2689"/>
            <a:chExt cx="6964" cy="1691"/>
          </a:xfrm>
          <a:solidFill>
            <a:srgbClr val="800080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47" y="3189"/>
              <a:ext cx="862" cy="1070"/>
            </a:xfrm>
            <a:custGeom>
              <a:avLst/>
              <a:gdLst/>
              <a:ahLst/>
              <a:cxnLst>
                <a:cxn ang="0">
                  <a:pos x="316" y="3"/>
                </a:cxn>
                <a:cxn ang="0">
                  <a:pos x="345" y="45"/>
                </a:cxn>
                <a:cxn ang="0">
                  <a:pos x="325" y="125"/>
                </a:cxn>
                <a:cxn ang="0">
                  <a:pos x="251" y="420"/>
                </a:cxn>
                <a:cxn ang="0">
                  <a:pos x="229" y="559"/>
                </a:cxn>
                <a:cxn ang="0">
                  <a:pos x="260" y="661"/>
                </a:cxn>
                <a:cxn ang="0">
                  <a:pos x="349" y="699"/>
                </a:cxn>
                <a:cxn ang="0">
                  <a:pos x="460" y="661"/>
                </a:cxn>
                <a:cxn ang="0">
                  <a:pos x="530" y="585"/>
                </a:cxn>
                <a:cxn ang="0">
                  <a:pos x="567" y="503"/>
                </a:cxn>
                <a:cxn ang="0">
                  <a:pos x="598" y="378"/>
                </a:cxn>
                <a:cxn ang="0">
                  <a:pos x="692" y="36"/>
                </a:cxn>
                <a:cxn ang="0">
                  <a:pos x="729" y="18"/>
                </a:cxn>
                <a:cxn ang="0">
                  <a:pos x="768" y="29"/>
                </a:cxn>
                <a:cxn ang="0">
                  <a:pos x="779" y="74"/>
                </a:cxn>
                <a:cxn ang="0">
                  <a:pos x="764" y="148"/>
                </a:cxn>
                <a:cxn ang="0">
                  <a:pos x="746" y="213"/>
                </a:cxn>
                <a:cxn ang="0">
                  <a:pos x="731" y="282"/>
                </a:cxn>
                <a:cxn ang="0">
                  <a:pos x="668" y="532"/>
                </a:cxn>
                <a:cxn ang="0">
                  <a:pos x="652" y="628"/>
                </a:cxn>
                <a:cxn ang="0">
                  <a:pos x="659" y="677"/>
                </a:cxn>
                <a:cxn ang="0">
                  <a:pos x="700" y="702"/>
                </a:cxn>
                <a:cxn ang="0">
                  <a:pos x="768" y="655"/>
                </a:cxn>
                <a:cxn ang="0">
                  <a:pos x="809" y="545"/>
                </a:cxn>
                <a:cxn ang="0">
                  <a:pos x="829" y="476"/>
                </a:cxn>
                <a:cxn ang="0">
                  <a:pos x="849" y="472"/>
                </a:cxn>
                <a:cxn ang="0">
                  <a:pos x="862" y="481"/>
                </a:cxn>
                <a:cxn ang="0">
                  <a:pos x="857" y="510"/>
                </a:cxn>
                <a:cxn ang="0">
                  <a:pos x="836" y="592"/>
                </a:cxn>
                <a:cxn ang="0">
                  <a:pos x="796" y="677"/>
                </a:cxn>
                <a:cxn ang="0">
                  <a:pos x="726" y="733"/>
                </a:cxn>
                <a:cxn ang="0">
                  <a:pos x="620" y="717"/>
                </a:cxn>
                <a:cxn ang="0">
                  <a:pos x="554" y="619"/>
                </a:cxn>
                <a:cxn ang="0">
                  <a:pos x="491" y="684"/>
                </a:cxn>
                <a:cxn ang="0">
                  <a:pos x="388" y="733"/>
                </a:cxn>
                <a:cxn ang="0">
                  <a:pos x="288" y="731"/>
                </a:cxn>
                <a:cxn ang="0">
                  <a:pos x="188" y="686"/>
                </a:cxn>
                <a:cxn ang="0">
                  <a:pos x="140" y="885"/>
                </a:cxn>
                <a:cxn ang="0">
                  <a:pos x="113" y="994"/>
                </a:cxn>
                <a:cxn ang="0">
                  <a:pos x="96" y="1043"/>
                </a:cxn>
                <a:cxn ang="0">
                  <a:pos x="46" y="1070"/>
                </a:cxn>
                <a:cxn ang="0">
                  <a:pos x="2" y="1046"/>
                </a:cxn>
                <a:cxn ang="0">
                  <a:pos x="2" y="1017"/>
                </a:cxn>
                <a:cxn ang="0">
                  <a:pos x="233" y="58"/>
                </a:cxn>
                <a:cxn ang="0">
                  <a:pos x="268" y="9"/>
                </a:cxn>
              </a:cxnLst>
              <a:rect l="0" t="0" r="r" b="b"/>
              <a:pathLst>
                <a:path w="862" h="1070">
                  <a:moveTo>
                    <a:pt x="292" y="0"/>
                  </a:moveTo>
                  <a:lnTo>
                    <a:pt x="297" y="0"/>
                  </a:lnTo>
                  <a:lnTo>
                    <a:pt x="316" y="3"/>
                  </a:lnTo>
                  <a:lnTo>
                    <a:pt x="332" y="12"/>
                  </a:lnTo>
                  <a:lnTo>
                    <a:pt x="340" y="25"/>
                  </a:lnTo>
                  <a:lnTo>
                    <a:pt x="345" y="45"/>
                  </a:lnTo>
                  <a:lnTo>
                    <a:pt x="342" y="56"/>
                  </a:lnTo>
                  <a:lnTo>
                    <a:pt x="338" y="76"/>
                  </a:lnTo>
                  <a:lnTo>
                    <a:pt x="325" y="125"/>
                  </a:lnTo>
                  <a:lnTo>
                    <a:pt x="321" y="150"/>
                  </a:lnTo>
                  <a:lnTo>
                    <a:pt x="318" y="146"/>
                  </a:lnTo>
                  <a:lnTo>
                    <a:pt x="251" y="420"/>
                  </a:lnTo>
                  <a:lnTo>
                    <a:pt x="242" y="465"/>
                  </a:lnTo>
                  <a:lnTo>
                    <a:pt x="233" y="512"/>
                  </a:lnTo>
                  <a:lnTo>
                    <a:pt x="229" y="559"/>
                  </a:lnTo>
                  <a:lnTo>
                    <a:pt x="233" y="599"/>
                  </a:lnTo>
                  <a:lnTo>
                    <a:pt x="242" y="635"/>
                  </a:lnTo>
                  <a:lnTo>
                    <a:pt x="260" y="661"/>
                  </a:lnTo>
                  <a:lnTo>
                    <a:pt x="281" y="682"/>
                  </a:lnTo>
                  <a:lnTo>
                    <a:pt x="312" y="695"/>
                  </a:lnTo>
                  <a:lnTo>
                    <a:pt x="349" y="699"/>
                  </a:lnTo>
                  <a:lnTo>
                    <a:pt x="390" y="695"/>
                  </a:lnTo>
                  <a:lnTo>
                    <a:pt x="428" y="682"/>
                  </a:lnTo>
                  <a:lnTo>
                    <a:pt x="460" y="661"/>
                  </a:lnTo>
                  <a:lnTo>
                    <a:pt x="486" y="637"/>
                  </a:lnTo>
                  <a:lnTo>
                    <a:pt x="510" y="610"/>
                  </a:lnTo>
                  <a:lnTo>
                    <a:pt x="530" y="585"/>
                  </a:lnTo>
                  <a:lnTo>
                    <a:pt x="543" y="565"/>
                  </a:lnTo>
                  <a:lnTo>
                    <a:pt x="552" y="550"/>
                  </a:lnTo>
                  <a:lnTo>
                    <a:pt x="567" y="503"/>
                  </a:lnTo>
                  <a:lnTo>
                    <a:pt x="576" y="467"/>
                  </a:lnTo>
                  <a:lnTo>
                    <a:pt x="587" y="425"/>
                  </a:lnTo>
                  <a:lnTo>
                    <a:pt x="598" y="378"/>
                  </a:lnTo>
                  <a:lnTo>
                    <a:pt x="672" y="74"/>
                  </a:lnTo>
                  <a:lnTo>
                    <a:pt x="681" y="52"/>
                  </a:lnTo>
                  <a:lnTo>
                    <a:pt x="692" y="36"/>
                  </a:lnTo>
                  <a:lnTo>
                    <a:pt x="705" y="25"/>
                  </a:lnTo>
                  <a:lnTo>
                    <a:pt x="718" y="20"/>
                  </a:lnTo>
                  <a:lnTo>
                    <a:pt x="729" y="18"/>
                  </a:lnTo>
                  <a:lnTo>
                    <a:pt x="735" y="18"/>
                  </a:lnTo>
                  <a:lnTo>
                    <a:pt x="753" y="20"/>
                  </a:lnTo>
                  <a:lnTo>
                    <a:pt x="768" y="29"/>
                  </a:lnTo>
                  <a:lnTo>
                    <a:pt x="777" y="43"/>
                  </a:lnTo>
                  <a:lnTo>
                    <a:pt x="781" y="63"/>
                  </a:lnTo>
                  <a:lnTo>
                    <a:pt x="779" y="74"/>
                  </a:lnTo>
                  <a:lnTo>
                    <a:pt x="774" y="94"/>
                  </a:lnTo>
                  <a:lnTo>
                    <a:pt x="770" y="121"/>
                  </a:lnTo>
                  <a:lnTo>
                    <a:pt x="764" y="148"/>
                  </a:lnTo>
                  <a:lnTo>
                    <a:pt x="759" y="172"/>
                  </a:lnTo>
                  <a:lnTo>
                    <a:pt x="753" y="190"/>
                  </a:lnTo>
                  <a:lnTo>
                    <a:pt x="746" y="213"/>
                  </a:lnTo>
                  <a:lnTo>
                    <a:pt x="740" y="239"/>
                  </a:lnTo>
                  <a:lnTo>
                    <a:pt x="735" y="264"/>
                  </a:lnTo>
                  <a:lnTo>
                    <a:pt x="731" y="282"/>
                  </a:lnTo>
                  <a:lnTo>
                    <a:pt x="685" y="458"/>
                  </a:lnTo>
                  <a:lnTo>
                    <a:pt x="676" y="494"/>
                  </a:lnTo>
                  <a:lnTo>
                    <a:pt x="668" y="532"/>
                  </a:lnTo>
                  <a:lnTo>
                    <a:pt x="661" y="570"/>
                  </a:lnTo>
                  <a:lnTo>
                    <a:pt x="654" y="601"/>
                  </a:lnTo>
                  <a:lnTo>
                    <a:pt x="652" y="628"/>
                  </a:lnTo>
                  <a:lnTo>
                    <a:pt x="652" y="644"/>
                  </a:lnTo>
                  <a:lnTo>
                    <a:pt x="654" y="661"/>
                  </a:lnTo>
                  <a:lnTo>
                    <a:pt x="659" y="677"/>
                  </a:lnTo>
                  <a:lnTo>
                    <a:pt x="668" y="690"/>
                  </a:lnTo>
                  <a:lnTo>
                    <a:pt x="681" y="699"/>
                  </a:lnTo>
                  <a:lnTo>
                    <a:pt x="700" y="702"/>
                  </a:lnTo>
                  <a:lnTo>
                    <a:pt x="726" y="695"/>
                  </a:lnTo>
                  <a:lnTo>
                    <a:pt x="748" y="679"/>
                  </a:lnTo>
                  <a:lnTo>
                    <a:pt x="768" y="655"/>
                  </a:lnTo>
                  <a:lnTo>
                    <a:pt x="783" y="623"/>
                  </a:lnTo>
                  <a:lnTo>
                    <a:pt x="796" y="585"/>
                  </a:lnTo>
                  <a:lnTo>
                    <a:pt x="809" y="545"/>
                  </a:lnTo>
                  <a:lnTo>
                    <a:pt x="822" y="501"/>
                  </a:lnTo>
                  <a:lnTo>
                    <a:pt x="825" y="489"/>
                  </a:lnTo>
                  <a:lnTo>
                    <a:pt x="829" y="476"/>
                  </a:lnTo>
                  <a:lnTo>
                    <a:pt x="831" y="474"/>
                  </a:lnTo>
                  <a:lnTo>
                    <a:pt x="838" y="472"/>
                  </a:lnTo>
                  <a:lnTo>
                    <a:pt x="849" y="472"/>
                  </a:lnTo>
                  <a:lnTo>
                    <a:pt x="853" y="474"/>
                  </a:lnTo>
                  <a:lnTo>
                    <a:pt x="855" y="474"/>
                  </a:lnTo>
                  <a:lnTo>
                    <a:pt x="862" y="481"/>
                  </a:lnTo>
                  <a:lnTo>
                    <a:pt x="862" y="487"/>
                  </a:lnTo>
                  <a:lnTo>
                    <a:pt x="860" y="494"/>
                  </a:lnTo>
                  <a:lnTo>
                    <a:pt x="857" y="510"/>
                  </a:lnTo>
                  <a:lnTo>
                    <a:pt x="851" y="534"/>
                  </a:lnTo>
                  <a:lnTo>
                    <a:pt x="844" y="561"/>
                  </a:lnTo>
                  <a:lnTo>
                    <a:pt x="836" y="592"/>
                  </a:lnTo>
                  <a:lnTo>
                    <a:pt x="825" y="621"/>
                  </a:lnTo>
                  <a:lnTo>
                    <a:pt x="814" y="648"/>
                  </a:lnTo>
                  <a:lnTo>
                    <a:pt x="796" y="677"/>
                  </a:lnTo>
                  <a:lnTo>
                    <a:pt x="777" y="702"/>
                  </a:lnTo>
                  <a:lnTo>
                    <a:pt x="753" y="722"/>
                  </a:lnTo>
                  <a:lnTo>
                    <a:pt x="726" y="733"/>
                  </a:lnTo>
                  <a:lnTo>
                    <a:pt x="696" y="737"/>
                  </a:lnTo>
                  <a:lnTo>
                    <a:pt x="657" y="733"/>
                  </a:lnTo>
                  <a:lnTo>
                    <a:pt x="620" y="717"/>
                  </a:lnTo>
                  <a:lnTo>
                    <a:pt x="589" y="690"/>
                  </a:lnTo>
                  <a:lnTo>
                    <a:pt x="567" y="659"/>
                  </a:lnTo>
                  <a:lnTo>
                    <a:pt x="554" y="619"/>
                  </a:lnTo>
                  <a:lnTo>
                    <a:pt x="537" y="639"/>
                  </a:lnTo>
                  <a:lnTo>
                    <a:pt x="515" y="661"/>
                  </a:lnTo>
                  <a:lnTo>
                    <a:pt x="491" y="684"/>
                  </a:lnTo>
                  <a:lnTo>
                    <a:pt x="460" y="704"/>
                  </a:lnTo>
                  <a:lnTo>
                    <a:pt x="428" y="722"/>
                  </a:lnTo>
                  <a:lnTo>
                    <a:pt x="388" y="733"/>
                  </a:lnTo>
                  <a:lnTo>
                    <a:pt x="342" y="737"/>
                  </a:lnTo>
                  <a:lnTo>
                    <a:pt x="318" y="735"/>
                  </a:lnTo>
                  <a:lnTo>
                    <a:pt x="288" y="731"/>
                  </a:lnTo>
                  <a:lnTo>
                    <a:pt x="255" y="722"/>
                  </a:lnTo>
                  <a:lnTo>
                    <a:pt x="220" y="708"/>
                  </a:lnTo>
                  <a:lnTo>
                    <a:pt x="188" y="686"/>
                  </a:lnTo>
                  <a:lnTo>
                    <a:pt x="170" y="764"/>
                  </a:lnTo>
                  <a:lnTo>
                    <a:pt x="153" y="829"/>
                  </a:lnTo>
                  <a:lnTo>
                    <a:pt x="140" y="885"/>
                  </a:lnTo>
                  <a:lnTo>
                    <a:pt x="129" y="929"/>
                  </a:lnTo>
                  <a:lnTo>
                    <a:pt x="120" y="967"/>
                  </a:lnTo>
                  <a:lnTo>
                    <a:pt x="113" y="994"/>
                  </a:lnTo>
                  <a:lnTo>
                    <a:pt x="102" y="1028"/>
                  </a:lnTo>
                  <a:lnTo>
                    <a:pt x="100" y="1037"/>
                  </a:lnTo>
                  <a:lnTo>
                    <a:pt x="96" y="1043"/>
                  </a:lnTo>
                  <a:lnTo>
                    <a:pt x="85" y="1054"/>
                  </a:lnTo>
                  <a:lnTo>
                    <a:pt x="68" y="1066"/>
                  </a:lnTo>
                  <a:lnTo>
                    <a:pt x="46" y="1070"/>
                  </a:lnTo>
                  <a:lnTo>
                    <a:pt x="26" y="1068"/>
                  </a:lnTo>
                  <a:lnTo>
                    <a:pt x="13" y="1059"/>
                  </a:lnTo>
                  <a:lnTo>
                    <a:pt x="2" y="1046"/>
                  </a:lnTo>
                  <a:lnTo>
                    <a:pt x="0" y="1028"/>
                  </a:lnTo>
                  <a:lnTo>
                    <a:pt x="0" y="1021"/>
                  </a:lnTo>
                  <a:lnTo>
                    <a:pt x="2" y="1017"/>
                  </a:lnTo>
                  <a:lnTo>
                    <a:pt x="2" y="1010"/>
                  </a:lnTo>
                  <a:lnTo>
                    <a:pt x="4" y="1001"/>
                  </a:lnTo>
                  <a:lnTo>
                    <a:pt x="233" y="58"/>
                  </a:lnTo>
                  <a:lnTo>
                    <a:pt x="242" y="34"/>
                  </a:lnTo>
                  <a:lnTo>
                    <a:pt x="255" y="18"/>
                  </a:lnTo>
                  <a:lnTo>
                    <a:pt x="268" y="9"/>
                  </a:lnTo>
                  <a:lnTo>
                    <a:pt x="281" y="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414" y="2689"/>
              <a:ext cx="373" cy="1628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369" y="7"/>
                </a:cxn>
                <a:cxn ang="0">
                  <a:pos x="371" y="20"/>
                </a:cxn>
                <a:cxn ang="0">
                  <a:pos x="366" y="27"/>
                </a:cxn>
                <a:cxn ang="0">
                  <a:pos x="358" y="36"/>
                </a:cxn>
                <a:cxn ang="0">
                  <a:pos x="288" y="114"/>
                </a:cxn>
                <a:cxn ang="0">
                  <a:pos x="196" y="270"/>
                </a:cxn>
                <a:cxn ang="0">
                  <a:pos x="135" y="442"/>
                </a:cxn>
                <a:cxn ang="0">
                  <a:pos x="102" y="625"/>
                </a:cxn>
                <a:cxn ang="0">
                  <a:pos x="94" y="813"/>
                </a:cxn>
                <a:cxn ang="0">
                  <a:pos x="100" y="969"/>
                </a:cxn>
                <a:cxn ang="0">
                  <a:pos x="124" y="1130"/>
                </a:cxn>
                <a:cxn ang="0">
                  <a:pos x="170" y="1291"/>
                </a:cxn>
                <a:cxn ang="0">
                  <a:pos x="242" y="1441"/>
                </a:cxn>
                <a:cxn ang="0">
                  <a:pos x="345" y="1577"/>
                </a:cxn>
                <a:cxn ang="0">
                  <a:pos x="369" y="1601"/>
                </a:cxn>
                <a:cxn ang="0">
                  <a:pos x="373" y="1613"/>
                </a:cxn>
                <a:cxn ang="0">
                  <a:pos x="369" y="1619"/>
                </a:cxn>
                <a:cxn ang="0">
                  <a:pos x="358" y="1628"/>
                </a:cxn>
                <a:cxn ang="0">
                  <a:pos x="342" y="1624"/>
                </a:cxn>
                <a:cxn ang="0">
                  <a:pos x="303" y="1592"/>
                </a:cxn>
                <a:cxn ang="0">
                  <a:pos x="242" y="1532"/>
                </a:cxn>
                <a:cxn ang="0">
                  <a:pos x="172" y="1441"/>
                </a:cxn>
                <a:cxn ang="0">
                  <a:pos x="105" y="1320"/>
                </a:cxn>
                <a:cxn ang="0">
                  <a:pos x="39" y="1137"/>
                </a:cxn>
                <a:cxn ang="0">
                  <a:pos x="9" y="960"/>
                </a:cxn>
                <a:cxn ang="0">
                  <a:pos x="0" y="813"/>
                </a:cxn>
                <a:cxn ang="0">
                  <a:pos x="13" y="632"/>
                </a:cxn>
                <a:cxn ang="0">
                  <a:pos x="59" y="424"/>
                </a:cxn>
                <a:cxn ang="0">
                  <a:pos x="133" y="252"/>
                </a:cxn>
                <a:cxn ang="0">
                  <a:pos x="205" y="143"/>
                </a:cxn>
                <a:cxn ang="0">
                  <a:pos x="273" y="65"/>
                </a:cxn>
                <a:cxn ang="0">
                  <a:pos x="327" y="16"/>
                </a:cxn>
                <a:cxn ang="0">
                  <a:pos x="353" y="0"/>
                </a:cxn>
              </a:cxnLst>
              <a:rect l="0" t="0" r="r" b="b"/>
              <a:pathLst>
                <a:path w="373" h="1628">
                  <a:moveTo>
                    <a:pt x="353" y="0"/>
                  </a:moveTo>
                  <a:lnTo>
                    <a:pt x="360" y="0"/>
                  </a:lnTo>
                  <a:lnTo>
                    <a:pt x="364" y="2"/>
                  </a:lnTo>
                  <a:lnTo>
                    <a:pt x="369" y="7"/>
                  </a:lnTo>
                  <a:lnTo>
                    <a:pt x="371" y="11"/>
                  </a:lnTo>
                  <a:lnTo>
                    <a:pt x="371" y="20"/>
                  </a:lnTo>
                  <a:lnTo>
                    <a:pt x="369" y="22"/>
                  </a:lnTo>
                  <a:lnTo>
                    <a:pt x="366" y="27"/>
                  </a:lnTo>
                  <a:lnTo>
                    <a:pt x="362" y="29"/>
                  </a:lnTo>
                  <a:lnTo>
                    <a:pt x="358" y="36"/>
                  </a:lnTo>
                  <a:lnTo>
                    <a:pt x="349" y="43"/>
                  </a:lnTo>
                  <a:lnTo>
                    <a:pt x="288" y="114"/>
                  </a:lnTo>
                  <a:lnTo>
                    <a:pt x="238" y="190"/>
                  </a:lnTo>
                  <a:lnTo>
                    <a:pt x="196" y="270"/>
                  </a:lnTo>
                  <a:lnTo>
                    <a:pt x="161" y="355"/>
                  </a:lnTo>
                  <a:lnTo>
                    <a:pt x="135" y="442"/>
                  </a:lnTo>
                  <a:lnTo>
                    <a:pt x="115" y="534"/>
                  </a:lnTo>
                  <a:lnTo>
                    <a:pt x="102" y="625"/>
                  </a:lnTo>
                  <a:lnTo>
                    <a:pt x="96" y="719"/>
                  </a:lnTo>
                  <a:lnTo>
                    <a:pt x="94" y="813"/>
                  </a:lnTo>
                  <a:lnTo>
                    <a:pt x="96" y="889"/>
                  </a:lnTo>
                  <a:lnTo>
                    <a:pt x="100" y="969"/>
                  </a:lnTo>
                  <a:lnTo>
                    <a:pt x="109" y="1050"/>
                  </a:lnTo>
                  <a:lnTo>
                    <a:pt x="124" y="1130"/>
                  </a:lnTo>
                  <a:lnTo>
                    <a:pt x="144" y="1211"/>
                  </a:lnTo>
                  <a:lnTo>
                    <a:pt x="170" y="1291"/>
                  </a:lnTo>
                  <a:lnTo>
                    <a:pt x="203" y="1367"/>
                  </a:lnTo>
                  <a:lnTo>
                    <a:pt x="242" y="1441"/>
                  </a:lnTo>
                  <a:lnTo>
                    <a:pt x="288" y="1512"/>
                  </a:lnTo>
                  <a:lnTo>
                    <a:pt x="345" y="1577"/>
                  </a:lnTo>
                  <a:lnTo>
                    <a:pt x="362" y="1592"/>
                  </a:lnTo>
                  <a:lnTo>
                    <a:pt x="369" y="1601"/>
                  </a:lnTo>
                  <a:lnTo>
                    <a:pt x="373" y="1608"/>
                  </a:lnTo>
                  <a:lnTo>
                    <a:pt x="373" y="1613"/>
                  </a:lnTo>
                  <a:lnTo>
                    <a:pt x="369" y="1613"/>
                  </a:lnTo>
                  <a:lnTo>
                    <a:pt x="369" y="1619"/>
                  </a:lnTo>
                  <a:lnTo>
                    <a:pt x="366" y="1624"/>
                  </a:lnTo>
                  <a:lnTo>
                    <a:pt x="358" y="1628"/>
                  </a:lnTo>
                  <a:lnTo>
                    <a:pt x="351" y="1628"/>
                  </a:lnTo>
                  <a:lnTo>
                    <a:pt x="342" y="1624"/>
                  </a:lnTo>
                  <a:lnTo>
                    <a:pt x="325" y="1613"/>
                  </a:lnTo>
                  <a:lnTo>
                    <a:pt x="303" y="1592"/>
                  </a:lnTo>
                  <a:lnTo>
                    <a:pt x="275" y="1566"/>
                  </a:lnTo>
                  <a:lnTo>
                    <a:pt x="242" y="1532"/>
                  </a:lnTo>
                  <a:lnTo>
                    <a:pt x="209" y="1490"/>
                  </a:lnTo>
                  <a:lnTo>
                    <a:pt x="172" y="1441"/>
                  </a:lnTo>
                  <a:lnTo>
                    <a:pt x="137" y="1383"/>
                  </a:lnTo>
                  <a:lnTo>
                    <a:pt x="105" y="1320"/>
                  </a:lnTo>
                  <a:lnTo>
                    <a:pt x="67" y="1228"/>
                  </a:lnTo>
                  <a:lnTo>
                    <a:pt x="39" y="1137"/>
                  </a:lnTo>
                  <a:lnTo>
                    <a:pt x="19" y="1048"/>
                  </a:lnTo>
                  <a:lnTo>
                    <a:pt x="9" y="960"/>
                  </a:lnTo>
                  <a:lnTo>
                    <a:pt x="2" y="882"/>
                  </a:lnTo>
                  <a:lnTo>
                    <a:pt x="0" y="813"/>
                  </a:lnTo>
                  <a:lnTo>
                    <a:pt x="2" y="728"/>
                  </a:lnTo>
                  <a:lnTo>
                    <a:pt x="13" y="632"/>
                  </a:lnTo>
                  <a:lnTo>
                    <a:pt x="30" y="529"/>
                  </a:lnTo>
                  <a:lnTo>
                    <a:pt x="59" y="424"/>
                  </a:lnTo>
                  <a:lnTo>
                    <a:pt x="100" y="317"/>
                  </a:lnTo>
                  <a:lnTo>
                    <a:pt x="133" y="252"/>
                  </a:lnTo>
                  <a:lnTo>
                    <a:pt x="170" y="194"/>
                  </a:lnTo>
                  <a:lnTo>
                    <a:pt x="205" y="143"/>
                  </a:lnTo>
                  <a:lnTo>
                    <a:pt x="240" y="101"/>
                  </a:lnTo>
                  <a:lnTo>
                    <a:pt x="273" y="65"/>
                  </a:lnTo>
                  <a:lnTo>
                    <a:pt x="303" y="36"/>
                  </a:lnTo>
                  <a:lnTo>
                    <a:pt x="327" y="16"/>
                  </a:lnTo>
                  <a:lnTo>
                    <a:pt x="345" y="5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905" y="3192"/>
              <a:ext cx="835" cy="1067"/>
            </a:xfrm>
            <a:custGeom>
              <a:avLst/>
              <a:gdLst/>
              <a:ahLst/>
              <a:cxnLst>
                <a:cxn ang="0">
                  <a:pos x="355" y="4"/>
                </a:cxn>
                <a:cxn ang="0">
                  <a:pos x="427" y="38"/>
                </a:cxn>
                <a:cxn ang="0">
                  <a:pos x="482" y="98"/>
                </a:cxn>
                <a:cxn ang="0">
                  <a:pos x="521" y="178"/>
                </a:cxn>
                <a:cxn ang="0">
                  <a:pos x="567" y="323"/>
                </a:cxn>
                <a:cxn ang="0">
                  <a:pos x="584" y="437"/>
                </a:cxn>
                <a:cxn ang="0">
                  <a:pos x="587" y="511"/>
                </a:cxn>
                <a:cxn ang="0">
                  <a:pos x="685" y="265"/>
                </a:cxn>
                <a:cxn ang="0">
                  <a:pos x="796" y="26"/>
                </a:cxn>
                <a:cxn ang="0">
                  <a:pos x="803" y="17"/>
                </a:cxn>
                <a:cxn ang="0">
                  <a:pos x="820" y="15"/>
                </a:cxn>
                <a:cxn ang="0">
                  <a:pos x="829" y="17"/>
                </a:cxn>
                <a:cxn ang="0">
                  <a:pos x="835" y="24"/>
                </a:cxn>
                <a:cxn ang="0">
                  <a:pos x="833" y="42"/>
                </a:cxn>
                <a:cxn ang="0">
                  <a:pos x="814" y="78"/>
                </a:cxn>
                <a:cxn ang="0">
                  <a:pos x="750" y="210"/>
                </a:cxn>
                <a:cxn ang="0">
                  <a:pos x="689" y="346"/>
                </a:cxn>
                <a:cxn ang="0">
                  <a:pos x="608" y="560"/>
                </a:cxn>
                <a:cxn ang="0">
                  <a:pos x="578" y="658"/>
                </a:cxn>
                <a:cxn ang="0">
                  <a:pos x="569" y="725"/>
                </a:cxn>
                <a:cxn ang="0">
                  <a:pos x="534" y="893"/>
                </a:cxn>
                <a:cxn ang="0">
                  <a:pos x="502" y="1011"/>
                </a:cxn>
                <a:cxn ang="0">
                  <a:pos x="478" y="1060"/>
                </a:cxn>
                <a:cxn ang="0">
                  <a:pos x="458" y="1067"/>
                </a:cxn>
                <a:cxn ang="0">
                  <a:pos x="445" y="1045"/>
                </a:cxn>
                <a:cxn ang="0">
                  <a:pos x="447" y="1016"/>
                </a:cxn>
                <a:cxn ang="0">
                  <a:pos x="458" y="953"/>
                </a:cxn>
                <a:cxn ang="0">
                  <a:pos x="480" y="868"/>
                </a:cxn>
                <a:cxn ang="0">
                  <a:pos x="504" y="775"/>
                </a:cxn>
                <a:cxn ang="0">
                  <a:pos x="528" y="687"/>
                </a:cxn>
                <a:cxn ang="0">
                  <a:pos x="536" y="654"/>
                </a:cxn>
                <a:cxn ang="0">
                  <a:pos x="545" y="605"/>
                </a:cxn>
                <a:cxn ang="0">
                  <a:pos x="547" y="498"/>
                </a:cxn>
                <a:cxn ang="0">
                  <a:pos x="543" y="428"/>
                </a:cxn>
                <a:cxn ang="0">
                  <a:pos x="530" y="350"/>
                </a:cxn>
                <a:cxn ang="0">
                  <a:pos x="508" y="274"/>
                </a:cxn>
                <a:cxn ang="0">
                  <a:pos x="469" y="205"/>
                </a:cxn>
                <a:cxn ang="0">
                  <a:pos x="414" y="151"/>
                </a:cxn>
                <a:cxn ang="0">
                  <a:pos x="336" y="120"/>
                </a:cxn>
                <a:cxn ang="0">
                  <a:pos x="279" y="116"/>
                </a:cxn>
                <a:cxn ang="0">
                  <a:pos x="244" y="120"/>
                </a:cxn>
                <a:cxn ang="0">
                  <a:pos x="192" y="134"/>
                </a:cxn>
                <a:cxn ang="0">
                  <a:pos x="135" y="165"/>
                </a:cxn>
                <a:cxn ang="0">
                  <a:pos x="78" y="221"/>
                </a:cxn>
                <a:cxn ang="0">
                  <a:pos x="35" y="306"/>
                </a:cxn>
                <a:cxn ang="0">
                  <a:pos x="32" y="315"/>
                </a:cxn>
                <a:cxn ang="0">
                  <a:pos x="13" y="312"/>
                </a:cxn>
                <a:cxn ang="0">
                  <a:pos x="4" y="308"/>
                </a:cxn>
                <a:cxn ang="0">
                  <a:pos x="0" y="297"/>
                </a:cxn>
                <a:cxn ang="0">
                  <a:pos x="11" y="252"/>
                </a:cxn>
                <a:cxn ang="0">
                  <a:pos x="43" y="185"/>
                </a:cxn>
                <a:cxn ang="0">
                  <a:pos x="96" y="111"/>
                </a:cxn>
                <a:cxn ang="0">
                  <a:pos x="168" y="47"/>
                </a:cxn>
                <a:cxn ang="0">
                  <a:pos x="259" y="6"/>
                </a:cxn>
              </a:cxnLst>
              <a:rect l="0" t="0" r="r" b="b"/>
              <a:pathLst>
                <a:path w="835" h="1067">
                  <a:moveTo>
                    <a:pt x="312" y="0"/>
                  </a:moveTo>
                  <a:lnTo>
                    <a:pt x="355" y="4"/>
                  </a:lnTo>
                  <a:lnTo>
                    <a:pt x="395" y="17"/>
                  </a:lnTo>
                  <a:lnTo>
                    <a:pt x="427" y="38"/>
                  </a:lnTo>
                  <a:lnTo>
                    <a:pt x="458" y="67"/>
                  </a:lnTo>
                  <a:lnTo>
                    <a:pt x="482" y="98"/>
                  </a:lnTo>
                  <a:lnTo>
                    <a:pt x="504" y="136"/>
                  </a:lnTo>
                  <a:lnTo>
                    <a:pt x="521" y="178"/>
                  </a:lnTo>
                  <a:lnTo>
                    <a:pt x="547" y="254"/>
                  </a:lnTo>
                  <a:lnTo>
                    <a:pt x="567" y="323"/>
                  </a:lnTo>
                  <a:lnTo>
                    <a:pt x="578" y="386"/>
                  </a:lnTo>
                  <a:lnTo>
                    <a:pt x="584" y="437"/>
                  </a:lnTo>
                  <a:lnTo>
                    <a:pt x="587" y="480"/>
                  </a:lnTo>
                  <a:lnTo>
                    <a:pt x="587" y="511"/>
                  </a:lnTo>
                  <a:lnTo>
                    <a:pt x="635" y="386"/>
                  </a:lnTo>
                  <a:lnTo>
                    <a:pt x="685" y="265"/>
                  </a:lnTo>
                  <a:lnTo>
                    <a:pt x="737" y="145"/>
                  </a:lnTo>
                  <a:lnTo>
                    <a:pt x="796" y="26"/>
                  </a:lnTo>
                  <a:lnTo>
                    <a:pt x="800" y="22"/>
                  </a:lnTo>
                  <a:lnTo>
                    <a:pt x="803" y="17"/>
                  </a:lnTo>
                  <a:lnTo>
                    <a:pt x="809" y="15"/>
                  </a:lnTo>
                  <a:lnTo>
                    <a:pt x="820" y="15"/>
                  </a:lnTo>
                  <a:lnTo>
                    <a:pt x="824" y="17"/>
                  </a:lnTo>
                  <a:lnTo>
                    <a:pt x="829" y="17"/>
                  </a:lnTo>
                  <a:lnTo>
                    <a:pt x="831" y="22"/>
                  </a:lnTo>
                  <a:lnTo>
                    <a:pt x="835" y="24"/>
                  </a:lnTo>
                  <a:lnTo>
                    <a:pt x="835" y="31"/>
                  </a:lnTo>
                  <a:lnTo>
                    <a:pt x="833" y="42"/>
                  </a:lnTo>
                  <a:lnTo>
                    <a:pt x="824" y="60"/>
                  </a:lnTo>
                  <a:lnTo>
                    <a:pt x="814" y="78"/>
                  </a:lnTo>
                  <a:lnTo>
                    <a:pt x="779" y="149"/>
                  </a:lnTo>
                  <a:lnTo>
                    <a:pt x="750" y="210"/>
                  </a:lnTo>
                  <a:lnTo>
                    <a:pt x="720" y="277"/>
                  </a:lnTo>
                  <a:lnTo>
                    <a:pt x="689" y="346"/>
                  </a:lnTo>
                  <a:lnTo>
                    <a:pt x="632" y="493"/>
                  </a:lnTo>
                  <a:lnTo>
                    <a:pt x="608" y="560"/>
                  </a:lnTo>
                  <a:lnTo>
                    <a:pt x="587" y="625"/>
                  </a:lnTo>
                  <a:lnTo>
                    <a:pt x="578" y="658"/>
                  </a:lnTo>
                  <a:lnTo>
                    <a:pt x="574" y="690"/>
                  </a:lnTo>
                  <a:lnTo>
                    <a:pt x="569" y="725"/>
                  </a:lnTo>
                  <a:lnTo>
                    <a:pt x="550" y="826"/>
                  </a:lnTo>
                  <a:lnTo>
                    <a:pt x="534" y="893"/>
                  </a:lnTo>
                  <a:lnTo>
                    <a:pt x="515" y="971"/>
                  </a:lnTo>
                  <a:lnTo>
                    <a:pt x="502" y="1011"/>
                  </a:lnTo>
                  <a:lnTo>
                    <a:pt x="491" y="1043"/>
                  </a:lnTo>
                  <a:lnTo>
                    <a:pt x="478" y="1060"/>
                  </a:lnTo>
                  <a:lnTo>
                    <a:pt x="464" y="1067"/>
                  </a:lnTo>
                  <a:lnTo>
                    <a:pt x="458" y="1067"/>
                  </a:lnTo>
                  <a:lnTo>
                    <a:pt x="449" y="1058"/>
                  </a:lnTo>
                  <a:lnTo>
                    <a:pt x="445" y="1045"/>
                  </a:lnTo>
                  <a:lnTo>
                    <a:pt x="445" y="1036"/>
                  </a:lnTo>
                  <a:lnTo>
                    <a:pt x="447" y="1016"/>
                  </a:lnTo>
                  <a:lnTo>
                    <a:pt x="451" y="989"/>
                  </a:lnTo>
                  <a:lnTo>
                    <a:pt x="458" y="953"/>
                  </a:lnTo>
                  <a:lnTo>
                    <a:pt x="469" y="913"/>
                  </a:lnTo>
                  <a:lnTo>
                    <a:pt x="480" y="868"/>
                  </a:lnTo>
                  <a:lnTo>
                    <a:pt x="491" y="821"/>
                  </a:lnTo>
                  <a:lnTo>
                    <a:pt x="504" y="775"/>
                  </a:lnTo>
                  <a:lnTo>
                    <a:pt x="515" y="730"/>
                  </a:lnTo>
                  <a:lnTo>
                    <a:pt x="528" y="687"/>
                  </a:lnTo>
                  <a:lnTo>
                    <a:pt x="532" y="672"/>
                  </a:lnTo>
                  <a:lnTo>
                    <a:pt x="536" y="654"/>
                  </a:lnTo>
                  <a:lnTo>
                    <a:pt x="541" y="632"/>
                  </a:lnTo>
                  <a:lnTo>
                    <a:pt x="545" y="605"/>
                  </a:lnTo>
                  <a:lnTo>
                    <a:pt x="547" y="571"/>
                  </a:lnTo>
                  <a:lnTo>
                    <a:pt x="547" y="498"/>
                  </a:lnTo>
                  <a:lnTo>
                    <a:pt x="545" y="464"/>
                  </a:lnTo>
                  <a:lnTo>
                    <a:pt x="543" y="428"/>
                  </a:lnTo>
                  <a:lnTo>
                    <a:pt x="539" y="390"/>
                  </a:lnTo>
                  <a:lnTo>
                    <a:pt x="530" y="350"/>
                  </a:lnTo>
                  <a:lnTo>
                    <a:pt x="521" y="312"/>
                  </a:lnTo>
                  <a:lnTo>
                    <a:pt x="508" y="274"/>
                  </a:lnTo>
                  <a:lnTo>
                    <a:pt x="491" y="236"/>
                  </a:lnTo>
                  <a:lnTo>
                    <a:pt x="469" y="205"/>
                  </a:lnTo>
                  <a:lnTo>
                    <a:pt x="445" y="176"/>
                  </a:lnTo>
                  <a:lnTo>
                    <a:pt x="414" y="151"/>
                  </a:lnTo>
                  <a:lnTo>
                    <a:pt x="377" y="131"/>
                  </a:lnTo>
                  <a:lnTo>
                    <a:pt x="336" y="120"/>
                  </a:lnTo>
                  <a:lnTo>
                    <a:pt x="288" y="116"/>
                  </a:lnTo>
                  <a:lnTo>
                    <a:pt x="279" y="116"/>
                  </a:lnTo>
                  <a:lnTo>
                    <a:pt x="264" y="118"/>
                  </a:lnTo>
                  <a:lnTo>
                    <a:pt x="244" y="120"/>
                  </a:lnTo>
                  <a:lnTo>
                    <a:pt x="220" y="125"/>
                  </a:lnTo>
                  <a:lnTo>
                    <a:pt x="192" y="134"/>
                  </a:lnTo>
                  <a:lnTo>
                    <a:pt x="163" y="147"/>
                  </a:lnTo>
                  <a:lnTo>
                    <a:pt x="135" y="165"/>
                  </a:lnTo>
                  <a:lnTo>
                    <a:pt x="104" y="189"/>
                  </a:lnTo>
                  <a:lnTo>
                    <a:pt x="78" y="221"/>
                  </a:lnTo>
                  <a:lnTo>
                    <a:pt x="54" y="259"/>
                  </a:lnTo>
                  <a:lnTo>
                    <a:pt x="35" y="306"/>
                  </a:lnTo>
                  <a:lnTo>
                    <a:pt x="37" y="308"/>
                  </a:lnTo>
                  <a:lnTo>
                    <a:pt x="32" y="315"/>
                  </a:lnTo>
                  <a:lnTo>
                    <a:pt x="19" y="315"/>
                  </a:lnTo>
                  <a:lnTo>
                    <a:pt x="13" y="312"/>
                  </a:lnTo>
                  <a:lnTo>
                    <a:pt x="6" y="312"/>
                  </a:lnTo>
                  <a:lnTo>
                    <a:pt x="4" y="308"/>
                  </a:lnTo>
                  <a:lnTo>
                    <a:pt x="0" y="303"/>
                  </a:lnTo>
                  <a:lnTo>
                    <a:pt x="0" y="297"/>
                  </a:lnTo>
                  <a:lnTo>
                    <a:pt x="2" y="279"/>
                  </a:lnTo>
                  <a:lnTo>
                    <a:pt x="11" y="252"/>
                  </a:lnTo>
                  <a:lnTo>
                    <a:pt x="24" y="221"/>
                  </a:lnTo>
                  <a:lnTo>
                    <a:pt x="43" y="185"/>
                  </a:lnTo>
                  <a:lnTo>
                    <a:pt x="67" y="149"/>
                  </a:lnTo>
                  <a:lnTo>
                    <a:pt x="96" y="111"/>
                  </a:lnTo>
                  <a:lnTo>
                    <a:pt x="128" y="76"/>
                  </a:lnTo>
                  <a:lnTo>
                    <a:pt x="168" y="47"/>
                  </a:lnTo>
                  <a:lnTo>
                    <a:pt x="211" y="22"/>
                  </a:lnTo>
                  <a:lnTo>
                    <a:pt x="259" y="6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749" y="3381"/>
              <a:ext cx="345" cy="778"/>
            </a:xfrm>
            <a:custGeom>
              <a:avLst/>
              <a:gdLst/>
              <a:ahLst/>
              <a:cxnLst>
                <a:cxn ang="0">
                  <a:pos x="199" y="266"/>
                </a:cxn>
                <a:cxn ang="0">
                  <a:pos x="251" y="302"/>
                </a:cxn>
                <a:cxn ang="0">
                  <a:pos x="271" y="360"/>
                </a:cxn>
                <a:cxn ang="0">
                  <a:pos x="262" y="407"/>
                </a:cxn>
                <a:cxn ang="0">
                  <a:pos x="247" y="452"/>
                </a:cxn>
                <a:cxn ang="0">
                  <a:pos x="227" y="503"/>
                </a:cxn>
                <a:cxn ang="0">
                  <a:pos x="192" y="588"/>
                </a:cxn>
                <a:cxn ang="0">
                  <a:pos x="162" y="670"/>
                </a:cxn>
                <a:cxn ang="0">
                  <a:pos x="159" y="722"/>
                </a:cxn>
                <a:cxn ang="0">
                  <a:pos x="172" y="744"/>
                </a:cxn>
                <a:cxn ang="0">
                  <a:pos x="214" y="740"/>
                </a:cxn>
                <a:cxn ang="0">
                  <a:pos x="266" y="695"/>
                </a:cxn>
                <a:cxn ang="0">
                  <a:pos x="306" y="606"/>
                </a:cxn>
                <a:cxn ang="0">
                  <a:pos x="314" y="590"/>
                </a:cxn>
                <a:cxn ang="0">
                  <a:pos x="332" y="588"/>
                </a:cxn>
                <a:cxn ang="0">
                  <a:pos x="338" y="590"/>
                </a:cxn>
                <a:cxn ang="0">
                  <a:pos x="345" y="603"/>
                </a:cxn>
                <a:cxn ang="0">
                  <a:pos x="338" y="632"/>
                </a:cxn>
                <a:cxn ang="0">
                  <a:pos x="297" y="711"/>
                </a:cxn>
                <a:cxn ang="0">
                  <a:pos x="249" y="758"/>
                </a:cxn>
                <a:cxn ang="0">
                  <a:pos x="183" y="778"/>
                </a:cxn>
                <a:cxn ang="0">
                  <a:pos x="120" y="758"/>
                </a:cxn>
                <a:cxn ang="0">
                  <a:pos x="81" y="711"/>
                </a:cxn>
                <a:cxn ang="0">
                  <a:pos x="81" y="655"/>
                </a:cxn>
                <a:cxn ang="0">
                  <a:pos x="83" y="632"/>
                </a:cxn>
                <a:cxn ang="0">
                  <a:pos x="166" y="418"/>
                </a:cxn>
                <a:cxn ang="0">
                  <a:pos x="181" y="373"/>
                </a:cxn>
                <a:cxn ang="0">
                  <a:pos x="188" y="344"/>
                </a:cxn>
                <a:cxn ang="0">
                  <a:pos x="186" y="315"/>
                </a:cxn>
                <a:cxn ang="0">
                  <a:pos x="170" y="295"/>
                </a:cxn>
                <a:cxn ang="0">
                  <a:pos x="138" y="297"/>
                </a:cxn>
                <a:cxn ang="0">
                  <a:pos x="94" y="326"/>
                </a:cxn>
                <a:cxn ang="0">
                  <a:pos x="57" y="389"/>
                </a:cxn>
                <a:cxn ang="0">
                  <a:pos x="37" y="440"/>
                </a:cxn>
                <a:cxn ang="0">
                  <a:pos x="28" y="452"/>
                </a:cxn>
                <a:cxn ang="0">
                  <a:pos x="11" y="449"/>
                </a:cxn>
                <a:cxn ang="0">
                  <a:pos x="0" y="443"/>
                </a:cxn>
                <a:cxn ang="0">
                  <a:pos x="2" y="425"/>
                </a:cxn>
                <a:cxn ang="0">
                  <a:pos x="18" y="382"/>
                </a:cxn>
                <a:cxn ang="0">
                  <a:pos x="50" y="329"/>
                </a:cxn>
                <a:cxn ang="0">
                  <a:pos x="98" y="282"/>
                </a:cxn>
                <a:cxn ang="0">
                  <a:pos x="166" y="262"/>
                </a:cxn>
                <a:cxn ang="0">
                  <a:pos x="292" y="5"/>
                </a:cxn>
                <a:cxn ang="0">
                  <a:pos x="314" y="29"/>
                </a:cxn>
                <a:cxn ang="0">
                  <a:pos x="312" y="67"/>
                </a:cxn>
                <a:cxn ang="0">
                  <a:pos x="277" y="103"/>
                </a:cxn>
                <a:cxn ang="0">
                  <a:pos x="234" y="105"/>
                </a:cxn>
                <a:cxn ang="0">
                  <a:pos x="210" y="79"/>
                </a:cxn>
                <a:cxn ang="0">
                  <a:pos x="214" y="38"/>
                </a:cxn>
                <a:cxn ang="0">
                  <a:pos x="249" y="5"/>
                </a:cxn>
              </a:cxnLst>
              <a:rect l="0" t="0" r="r" b="b"/>
              <a:pathLst>
                <a:path w="345" h="778">
                  <a:moveTo>
                    <a:pt x="166" y="262"/>
                  </a:moveTo>
                  <a:lnTo>
                    <a:pt x="199" y="266"/>
                  </a:lnTo>
                  <a:lnTo>
                    <a:pt x="229" y="282"/>
                  </a:lnTo>
                  <a:lnTo>
                    <a:pt x="251" y="302"/>
                  </a:lnTo>
                  <a:lnTo>
                    <a:pt x="266" y="329"/>
                  </a:lnTo>
                  <a:lnTo>
                    <a:pt x="271" y="360"/>
                  </a:lnTo>
                  <a:lnTo>
                    <a:pt x="266" y="396"/>
                  </a:lnTo>
                  <a:lnTo>
                    <a:pt x="262" y="407"/>
                  </a:lnTo>
                  <a:lnTo>
                    <a:pt x="255" y="427"/>
                  </a:lnTo>
                  <a:lnTo>
                    <a:pt x="247" y="452"/>
                  </a:lnTo>
                  <a:lnTo>
                    <a:pt x="236" y="478"/>
                  </a:lnTo>
                  <a:lnTo>
                    <a:pt x="227" y="503"/>
                  </a:lnTo>
                  <a:lnTo>
                    <a:pt x="218" y="525"/>
                  </a:lnTo>
                  <a:lnTo>
                    <a:pt x="192" y="588"/>
                  </a:lnTo>
                  <a:lnTo>
                    <a:pt x="175" y="632"/>
                  </a:lnTo>
                  <a:lnTo>
                    <a:pt x="162" y="670"/>
                  </a:lnTo>
                  <a:lnTo>
                    <a:pt x="157" y="706"/>
                  </a:lnTo>
                  <a:lnTo>
                    <a:pt x="159" y="722"/>
                  </a:lnTo>
                  <a:lnTo>
                    <a:pt x="164" y="735"/>
                  </a:lnTo>
                  <a:lnTo>
                    <a:pt x="172" y="744"/>
                  </a:lnTo>
                  <a:lnTo>
                    <a:pt x="186" y="746"/>
                  </a:lnTo>
                  <a:lnTo>
                    <a:pt x="214" y="740"/>
                  </a:lnTo>
                  <a:lnTo>
                    <a:pt x="240" y="724"/>
                  </a:lnTo>
                  <a:lnTo>
                    <a:pt x="266" y="695"/>
                  </a:lnTo>
                  <a:lnTo>
                    <a:pt x="288" y="655"/>
                  </a:lnTo>
                  <a:lnTo>
                    <a:pt x="306" y="606"/>
                  </a:lnTo>
                  <a:lnTo>
                    <a:pt x="312" y="592"/>
                  </a:lnTo>
                  <a:lnTo>
                    <a:pt x="314" y="590"/>
                  </a:lnTo>
                  <a:lnTo>
                    <a:pt x="321" y="588"/>
                  </a:lnTo>
                  <a:lnTo>
                    <a:pt x="332" y="588"/>
                  </a:lnTo>
                  <a:lnTo>
                    <a:pt x="336" y="590"/>
                  </a:lnTo>
                  <a:lnTo>
                    <a:pt x="338" y="590"/>
                  </a:lnTo>
                  <a:lnTo>
                    <a:pt x="345" y="597"/>
                  </a:lnTo>
                  <a:lnTo>
                    <a:pt x="345" y="603"/>
                  </a:lnTo>
                  <a:lnTo>
                    <a:pt x="343" y="615"/>
                  </a:lnTo>
                  <a:lnTo>
                    <a:pt x="338" y="632"/>
                  </a:lnTo>
                  <a:lnTo>
                    <a:pt x="314" y="682"/>
                  </a:lnTo>
                  <a:lnTo>
                    <a:pt x="297" y="711"/>
                  </a:lnTo>
                  <a:lnTo>
                    <a:pt x="275" y="735"/>
                  </a:lnTo>
                  <a:lnTo>
                    <a:pt x="249" y="758"/>
                  </a:lnTo>
                  <a:lnTo>
                    <a:pt x="218" y="773"/>
                  </a:lnTo>
                  <a:lnTo>
                    <a:pt x="183" y="778"/>
                  </a:lnTo>
                  <a:lnTo>
                    <a:pt x="148" y="773"/>
                  </a:lnTo>
                  <a:lnTo>
                    <a:pt x="120" y="758"/>
                  </a:lnTo>
                  <a:lnTo>
                    <a:pt x="96" y="737"/>
                  </a:lnTo>
                  <a:lnTo>
                    <a:pt x="81" y="711"/>
                  </a:lnTo>
                  <a:lnTo>
                    <a:pt x="76" y="679"/>
                  </a:lnTo>
                  <a:lnTo>
                    <a:pt x="81" y="655"/>
                  </a:lnTo>
                  <a:lnTo>
                    <a:pt x="87" y="630"/>
                  </a:lnTo>
                  <a:lnTo>
                    <a:pt x="83" y="632"/>
                  </a:lnTo>
                  <a:lnTo>
                    <a:pt x="153" y="449"/>
                  </a:lnTo>
                  <a:lnTo>
                    <a:pt x="166" y="418"/>
                  </a:lnTo>
                  <a:lnTo>
                    <a:pt x="175" y="393"/>
                  </a:lnTo>
                  <a:lnTo>
                    <a:pt x="181" y="373"/>
                  </a:lnTo>
                  <a:lnTo>
                    <a:pt x="186" y="358"/>
                  </a:lnTo>
                  <a:lnTo>
                    <a:pt x="188" y="344"/>
                  </a:lnTo>
                  <a:lnTo>
                    <a:pt x="188" y="333"/>
                  </a:lnTo>
                  <a:lnTo>
                    <a:pt x="186" y="315"/>
                  </a:lnTo>
                  <a:lnTo>
                    <a:pt x="179" y="302"/>
                  </a:lnTo>
                  <a:lnTo>
                    <a:pt x="170" y="295"/>
                  </a:lnTo>
                  <a:lnTo>
                    <a:pt x="159" y="293"/>
                  </a:lnTo>
                  <a:lnTo>
                    <a:pt x="138" y="297"/>
                  </a:lnTo>
                  <a:lnTo>
                    <a:pt x="116" y="306"/>
                  </a:lnTo>
                  <a:lnTo>
                    <a:pt x="94" y="326"/>
                  </a:lnTo>
                  <a:lnTo>
                    <a:pt x="74" y="353"/>
                  </a:lnTo>
                  <a:lnTo>
                    <a:pt x="57" y="389"/>
                  </a:lnTo>
                  <a:lnTo>
                    <a:pt x="39" y="434"/>
                  </a:lnTo>
                  <a:lnTo>
                    <a:pt x="37" y="440"/>
                  </a:lnTo>
                  <a:lnTo>
                    <a:pt x="33" y="449"/>
                  </a:lnTo>
                  <a:lnTo>
                    <a:pt x="28" y="452"/>
                  </a:lnTo>
                  <a:lnTo>
                    <a:pt x="13" y="452"/>
                  </a:lnTo>
                  <a:lnTo>
                    <a:pt x="11" y="449"/>
                  </a:lnTo>
                  <a:lnTo>
                    <a:pt x="7" y="449"/>
                  </a:lnTo>
                  <a:lnTo>
                    <a:pt x="0" y="443"/>
                  </a:lnTo>
                  <a:lnTo>
                    <a:pt x="0" y="436"/>
                  </a:lnTo>
                  <a:lnTo>
                    <a:pt x="2" y="425"/>
                  </a:lnTo>
                  <a:lnTo>
                    <a:pt x="9" y="407"/>
                  </a:lnTo>
                  <a:lnTo>
                    <a:pt x="18" y="382"/>
                  </a:lnTo>
                  <a:lnTo>
                    <a:pt x="33" y="356"/>
                  </a:lnTo>
                  <a:lnTo>
                    <a:pt x="50" y="329"/>
                  </a:lnTo>
                  <a:lnTo>
                    <a:pt x="72" y="302"/>
                  </a:lnTo>
                  <a:lnTo>
                    <a:pt x="98" y="282"/>
                  </a:lnTo>
                  <a:lnTo>
                    <a:pt x="131" y="266"/>
                  </a:lnTo>
                  <a:lnTo>
                    <a:pt x="166" y="262"/>
                  </a:lnTo>
                  <a:close/>
                  <a:moveTo>
                    <a:pt x="271" y="0"/>
                  </a:moveTo>
                  <a:lnTo>
                    <a:pt x="292" y="5"/>
                  </a:lnTo>
                  <a:lnTo>
                    <a:pt x="306" y="16"/>
                  </a:lnTo>
                  <a:lnTo>
                    <a:pt x="314" y="29"/>
                  </a:lnTo>
                  <a:lnTo>
                    <a:pt x="316" y="45"/>
                  </a:lnTo>
                  <a:lnTo>
                    <a:pt x="312" y="67"/>
                  </a:lnTo>
                  <a:lnTo>
                    <a:pt x="297" y="90"/>
                  </a:lnTo>
                  <a:lnTo>
                    <a:pt x="277" y="103"/>
                  </a:lnTo>
                  <a:lnTo>
                    <a:pt x="253" y="110"/>
                  </a:lnTo>
                  <a:lnTo>
                    <a:pt x="234" y="105"/>
                  </a:lnTo>
                  <a:lnTo>
                    <a:pt x="218" y="94"/>
                  </a:lnTo>
                  <a:lnTo>
                    <a:pt x="210" y="79"/>
                  </a:lnTo>
                  <a:lnTo>
                    <a:pt x="207" y="63"/>
                  </a:lnTo>
                  <a:lnTo>
                    <a:pt x="214" y="38"/>
                  </a:lnTo>
                  <a:lnTo>
                    <a:pt x="227" y="18"/>
                  </a:lnTo>
                  <a:lnTo>
                    <a:pt x="249" y="5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3144" y="3381"/>
              <a:ext cx="493" cy="999"/>
            </a:xfrm>
            <a:custGeom>
              <a:avLst/>
              <a:gdLst/>
              <a:ahLst/>
              <a:cxnLst>
                <a:cxn ang="0">
                  <a:pos x="367" y="264"/>
                </a:cxn>
                <a:cxn ang="0">
                  <a:pos x="419" y="289"/>
                </a:cxn>
                <a:cxn ang="0">
                  <a:pos x="449" y="335"/>
                </a:cxn>
                <a:cxn ang="0">
                  <a:pos x="452" y="389"/>
                </a:cxn>
                <a:cxn ang="0">
                  <a:pos x="347" y="818"/>
                </a:cxn>
                <a:cxn ang="0">
                  <a:pos x="310" y="898"/>
                </a:cxn>
                <a:cxn ang="0">
                  <a:pos x="257" y="952"/>
                </a:cxn>
                <a:cxn ang="0">
                  <a:pos x="196" y="983"/>
                </a:cxn>
                <a:cxn ang="0">
                  <a:pos x="137" y="996"/>
                </a:cxn>
                <a:cxn ang="0">
                  <a:pos x="76" y="996"/>
                </a:cxn>
                <a:cxn ang="0">
                  <a:pos x="20" y="972"/>
                </a:cxn>
                <a:cxn ang="0">
                  <a:pos x="0" y="925"/>
                </a:cxn>
                <a:cxn ang="0">
                  <a:pos x="20" y="878"/>
                </a:cxn>
                <a:cxn ang="0">
                  <a:pos x="65" y="858"/>
                </a:cxn>
                <a:cxn ang="0">
                  <a:pos x="94" y="869"/>
                </a:cxn>
                <a:cxn ang="0">
                  <a:pos x="107" y="903"/>
                </a:cxn>
                <a:cxn ang="0">
                  <a:pos x="100" y="932"/>
                </a:cxn>
                <a:cxn ang="0">
                  <a:pos x="70" y="959"/>
                </a:cxn>
                <a:cxn ang="0">
                  <a:pos x="109" y="965"/>
                </a:cxn>
                <a:cxn ang="0">
                  <a:pos x="172" y="945"/>
                </a:cxn>
                <a:cxn ang="0">
                  <a:pos x="223" y="892"/>
                </a:cxn>
                <a:cxn ang="0">
                  <a:pos x="253" y="820"/>
                </a:cxn>
                <a:cxn ang="0">
                  <a:pos x="364" y="382"/>
                </a:cxn>
                <a:cxn ang="0">
                  <a:pos x="367" y="347"/>
                </a:cxn>
                <a:cxn ang="0">
                  <a:pos x="358" y="306"/>
                </a:cxn>
                <a:cxn ang="0">
                  <a:pos x="329" y="291"/>
                </a:cxn>
                <a:cxn ang="0">
                  <a:pos x="266" y="311"/>
                </a:cxn>
                <a:cxn ang="0">
                  <a:pos x="214" y="364"/>
                </a:cxn>
                <a:cxn ang="0">
                  <a:pos x="177" y="429"/>
                </a:cxn>
                <a:cxn ang="0">
                  <a:pos x="170" y="443"/>
                </a:cxn>
                <a:cxn ang="0">
                  <a:pos x="166" y="447"/>
                </a:cxn>
                <a:cxn ang="0">
                  <a:pos x="148" y="449"/>
                </a:cxn>
                <a:cxn ang="0">
                  <a:pos x="142" y="447"/>
                </a:cxn>
                <a:cxn ang="0">
                  <a:pos x="135" y="434"/>
                </a:cxn>
                <a:cxn ang="0">
                  <a:pos x="146" y="405"/>
                </a:cxn>
                <a:cxn ang="0">
                  <a:pos x="177" y="356"/>
                </a:cxn>
                <a:cxn ang="0">
                  <a:pos x="227" y="302"/>
                </a:cxn>
                <a:cxn ang="0">
                  <a:pos x="295" y="264"/>
                </a:cxn>
                <a:cxn ang="0">
                  <a:pos x="447" y="0"/>
                </a:cxn>
                <a:cxn ang="0">
                  <a:pos x="482" y="16"/>
                </a:cxn>
                <a:cxn ang="0">
                  <a:pos x="493" y="45"/>
                </a:cxn>
                <a:cxn ang="0">
                  <a:pos x="473" y="90"/>
                </a:cxn>
                <a:cxn ang="0">
                  <a:pos x="430" y="110"/>
                </a:cxn>
                <a:cxn ang="0">
                  <a:pos x="395" y="94"/>
                </a:cxn>
                <a:cxn ang="0">
                  <a:pos x="384" y="63"/>
                </a:cxn>
                <a:cxn ang="0">
                  <a:pos x="404" y="21"/>
                </a:cxn>
                <a:cxn ang="0">
                  <a:pos x="447" y="0"/>
                </a:cxn>
              </a:cxnLst>
              <a:rect l="0" t="0" r="r" b="b"/>
              <a:pathLst>
                <a:path w="493" h="999">
                  <a:moveTo>
                    <a:pt x="334" y="259"/>
                  </a:moveTo>
                  <a:lnTo>
                    <a:pt x="367" y="264"/>
                  </a:lnTo>
                  <a:lnTo>
                    <a:pt x="395" y="273"/>
                  </a:lnTo>
                  <a:lnTo>
                    <a:pt x="419" y="289"/>
                  </a:lnTo>
                  <a:lnTo>
                    <a:pt x="439" y="311"/>
                  </a:lnTo>
                  <a:lnTo>
                    <a:pt x="449" y="335"/>
                  </a:lnTo>
                  <a:lnTo>
                    <a:pt x="454" y="367"/>
                  </a:lnTo>
                  <a:lnTo>
                    <a:pt x="452" y="389"/>
                  </a:lnTo>
                  <a:lnTo>
                    <a:pt x="449" y="407"/>
                  </a:lnTo>
                  <a:lnTo>
                    <a:pt x="347" y="818"/>
                  </a:lnTo>
                  <a:lnTo>
                    <a:pt x="332" y="860"/>
                  </a:lnTo>
                  <a:lnTo>
                    <a:pt x="310" y="898"/>
                  </a:lnTo>
                  <a:lnTo>
                    <a:pt x="286" y="927"/>
                  </a:lnTo>
                  <a:lnTo>
                    <a:pt x="257" y="952"/>
                  </a:lnTo>
                  <a:lnTo>
                    <a:pt x="227" y="970"/>
                  </a:lnTo>
                  <a:lnTo>
                    <a:pt x="196" y="983"/>
                  </a:lnTo>
                  <a:lnTo>
                    <a:pt x="166" y="992"/>
                  </a:lnTo>
                  <a:lnTo>
                    <a:pt x="137" y="996"/>
                  </a:lnTo>
                  <a:lnTo>
                    <a:pt x="113" y="999"/>
                  </a:lnTo>
                  <a:lnTo>
                    <a:pt x="76" y="996"/>
                  </a:lnTo>
                  <a:lnTo>
                    <a:pt x="44" y="985"/>
                  </a:lnTo>
                  <a:lnTo>
                    <a:pt x="20" y="972"/>
                  </a:lnTo>
                  <a:lnTo>
                    <a:pt x="4" y="950"/>
                  </a:lnTo>
                  <a:lnTo>
                    <a:pt x="0" y="925"/>
                  </a:lnTo>
                  <a:lnTo>
                    <a:pt x="4" y="900"/>
                  </a:lnTo>
                  <a:lnTo>
                    <a:pt x="20" y="878"/>
                  </a:lnTo>
                  <a:lnTo>
                    <a:pt x="41" y="862"/>
                  </a:lnTo>
                  <a:lnTo>
                    <a:pt x="65" y="858"/>
                  </a:lnTo>
                  <a:lnTo>
                    <a:pt x="81" y="860"/>
                  </a:lnTo>
                  <a:lnTo>
                    <a:pt x="94" y="869"/>
                  </a:lnTo>
                  <a:lnTo>
                    <a:pt x="103" y="883"/>
                  </a:lnTo>
                  <a:lnTo>
                    <a:pt x="107" y="903"/>
                  </a:lnTo>
                  <a:lnTo>
                    <a:pt x="105" y="916"/>
                  </a:lnTo>
                  <a:lnTo>
                    <a:pt x="100" y="932"/>
                  </a:lnTo>
                  <a:lnTo>
                    <a:pt x="89" y="947"/>
                  </a:lnTo>
                  <a:lnTo>
                    <a:pt x="70" y="959"/>
                  </a:lnTo>
                  <a:lnTo>
                    <a:pt x="87" y="963"/>
                  </a:lnTo>
                  <a:lnTo>
                    <a:pt x="109" y="965"/>
                  </a:lnTo>
                  <a:lnTo>
                    <a:pt x="142" y="961"/>
                  </a:lnTo>
                  <a:lnTo>
                    <a:pt x="172" y="945"/>
                  </a:lnTo>
                  <a:lnTo>
                    <a:pt x="201" y="923"/>
                  </a:lnTo>
                  <a:lnTo>
                    <a:pt x="223" y="892"/>
                  </a:lnTo>
                  <a:lnTo>
                    <a:pt x="240" y="858"/>
                  </a:lnTo>
                  <a:lnTo>
                    <a:pt x="253" y="820"/>
                  </a:lnTo>
                  <a:lnTo>
                    <a:pt x="255" y="822"/>
                  </a:lnTo>
                  <a:lnTo>
                    <a:pt x="364" y="382"/>
                  </a:lnTo>
                  <a:lnTo>
                    <a:pt x="364" y="367"/>
                  </a:lnTo>
                  <a:lnTo>
                    <a:pt x="367" y="347"/>
                  </a:lnTo>
                  <a:lnTo>
                    <a:pt x="364" y="322"/>
                  </a:lnTo>
                  <a:lnTo>
                    <a:pt x="358" y="306"/>
                  </a:lnTo>
                  <a:lnTo>
                    <a:pt x="347" y="295"/>
                  </a:lnTo>
                  <a:lnTo>
                    <a:pt x="329" y="291"/>
                  </a:lnTo>
                  <a:lnTo>
                    <a:pt x="297" y="297"/>
                  </a:lnTo>
                  <a:lnTo>
                    <a:pt x="266" y="311"/>
                  </a:lnTo>
                  <a:lnTo>
                    <a:pt x="238" y="335"/>
                  </a:lnTo>
                  <a:lnTo>
                    <a:pt x="214" y="364"/>
                  </a:lnTo>
                  <a:lnTo>
                    <a:pt x="194" y="396"/>
                  </a:lnTo>
                  <a:lnTo>
                    <a:pt x="177" y="429"/>
                  </a:lnTo>
                  <a:lnTo>
                    <a:pt x="175" y="436"/>
                  </a:lnTo>
                  <a:lnTo>
                    <a:pt x="170" y="443"/>
                  </a:lnTo>
                  <a:lnTo>
                    <a:pt x="168" y="447"/>
                  </a:lnTo>
                  <a:lnTo>
                    <a:pt x="166" y="447"/>
                  </a:lnTo>
                  <a:lnTo>
                    <a:pt x="161" y="449"/>
                  </a:lnTo>
                  <a:lnTo>
                    <a:pt x="148" y="449"/>
                  </a:lnTo>
                  <a:lnTo>
                    <a:pt x="146" y="447"/>
                  </a:lnTo>
                  <a:lnTo>
                    <a:pt x="142" y="447"/>
                  </a:lnTo>
                  <a:lnTo>
                    <a:pt x="135" y="440"/>
                  </a:lnTo>
                  <a:lnTo>
                    <a:pt x="135" y="434"/>
                  </a:lnTo>
                  <a:lnTo>
                    <a:pt x="137" y="423"/>
                  </a:lnTo>
                  <a:lnTo>
                    <a:pt x="146" y="405"/>
                  </a:lnTo>
                  <a:lnTo>
                    <a:pt x="159" y="382"/>
                  </a:lnTo>
                  <a:lnTo>
                    <a:pt x="177" y="356"/>
                  </a:lnTo>
                  <a:lnTo>
                    <a:pt x="201" y="326"/>
                  </a:lnTo>
                  <a:lnTo>
                    <a:pt x="227" y="302"/>
                  </a:lnTo>
                  <a:lnTo>
                    <a:pt x="260" y="280"/>
                  </a:lnTo>
                  <a:lnTo>
                    <a:pt x="295" y="264"/>
                  </a:lnTo>
                  <a:lnTo>
                    <a:pt x="334" y="259"/>
                  </a:lnTo>
                  <a:close/>
                  <a:moveTo>
                    <a:pt x="447" y="0"/>
                  </a:moveTo>
                  <a:lnTo>
                    <a:pt x="467" y="5"/>
                  </a:lnTo>
                  <a:lnTo>
                    <a:pt x="482" y="16"/>
                  </a:lnTo>
                  <a:lnTo>
                    <a:pt x="491" y="29"/>
                  </a:lnTo>
                  <a:lnTo>
                    <a:pt x="493" y="45"/>
                  </a:lnTo>
                  <a:lnTo>
                    <a:pt x="487" y="70"/>
                  </a:lnTo>
                  <a:lnTo>
                    <a:pt x="473" y="90"/>
                  </a:lnTo>
                  <a:lnTo>
                    <a:pt x="452" y="105"/>
                  </a:lnTo>
                  <a:lnTo>
                    <a:pt x="430" y="110"/>
                  </a:lnTo>
                  <a:lnTo>
                    <a:pt x="408" y="105"/>
                  </a:lnTo>
                  <a:lnTo>
                    <a:pt x="395" y="94"/>
                  </a:lnTo>
                  <a:lnTo>
                    <a:pt x="386" y="79"/>
                  </a:lnTo>
                  <a:lnTo>
                    <a:pt x="384" y="63"/>
                  </a:lnTo>
                  <a:lnTo>
                    <a:pt x="388" y="41"/>
                  </a:lnTo>
                  <a:lnTo>
                    <a:pt x="404" y="21"/>
                  </a:lnTo>
                  <a:lnTo>
                    <a:pt x="423" y="5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925" y="2691"/>
              <a:ext cx="371" cy="16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5"/>
                </a:cxn>
                <a:cxn ang="0">
                  <a:pos x="44" y="16"/>
                </a:cxn>
                <a:cxn ang="0">
                  <a:pos x="66" y="36"/>
                </a:cxn>
                <a:cxn ang="0">
                  <a:pos x="94" y="63"/>
                </a:cxn>
                <a:cxn ang="0">
                  <a:pos x="127" y="96"/>
                </a:cxn>
                <a:cxn ang="0">
                  <a:pos x="162" y="139"/>
                </a:cxn>
                <a:cxn ang="0">
                  <a:pos x="196" y="188"/>
                </a:cxn>
                <a:cxn ang="0">
                  <a:pos x="231" y="244"/>
                </a:cxn>
                <a:cxn ang="0">
                  <a:pos x="264" y="306"/>
                </a:cxn>
                <a:cxn ang="0">
                  <a:pos x="301" y="400"/>
                </a:cxn>
                <a:cxn ang="0">
                  <a:pos x="330" y="492"/>
                </a:cxn>
                <a:cxn ang="0">
                  <a:pos x="349" y="581"/>
                </a:cxn>
                <a:cxn ang="0">
                  <a:pos x="360" y="666"/>
                </a:cxn>
                <a:cxn ang="0">
                  <a:pos x="367" y="744"/>
                </a:cxn>
                <a:cxn ang="0">
                  <a:pos x="369" y="813"/>
                </a:cxn>
                <a:cxn ang="0">
                  <a:pos x="371" y="816"/>
                </a:cxn>
                <a:cxn ang="0">
                  <a:pos x="369" y="900"/>
                </a:cxn>
                <a:cxn ang="0">
                  <a:pos x="358" y="996"/>
                </a:cxn>
                <a:cxn ang="0">
                  <a:pos x="340" y="1099"/>
                </a:cxn>
                <a:cxn ang="0">
                  <a:pos x="312" y="1204"/>
                </a:cxn>
                <a:cxn ang="0">
                  <a:pos x="271" y="1311"/>
                </a:cxn>
                <a:cxn ang="0">
                  <a:pos x="238" y="1376"/>
                </a:cxn>
                <a:cxn ang="0">
                  <a:pos x="201" y="1434"/>
                </a:cxn>
                <a:cxn ang="0">
                  <a:pos x="166" y="1485"/>
                </a:cxn>
                <a:cxn ang="0">
                  <a:pos x="131" y="1528"/>
                </a:cxn>
                <a:cxn ang="0">
                  <a:pos x="98" y="1564"/>
                </a:cxn>
                <a:cxn ang="0">
                  <a:pos x="68" y="1593"/>
                </a:cxn>
                <a:cxn ang="0">
                  <a:pos x="44" y="1613"/>
                </a:cxn>
                <a:cxn ang="0">
                  <a:pos x="26" y="1624"/>
                </a:cxn>
                <a:cxn ang="0">
                  <a:pos x="18" y="1628"/>
                </a:cxn>
                <a:cxn ang="0">
                  <a:pos x="11" y="1628"/>
                </a:cxn>
                <a:cxn ang="0">
                  <a:pos x="7" y="1624"/>
                </a:cxn>
                <a:cxn ang="0">
                  <a:pos x="2" y="1622"/>
                </a:cxn>
                <a:cxn ang="0">
                  <a:pos x="0" y="1617"/>
                </a:cxn>
                <a:cxn ang="0">
                  <a:pos x="0" y="1608"/>
                </a:cxn>
                <a:cxn ang="0">
                  <a:pos x="2" y="1604"/>
                </a:cxn>
                <a:cxn ang="0">
                  <a:pos x="9" y="1597"/>
                </a:cxn>
                <a:cxn ang="0">
                  <a:pos x="13" y="1590"/>
                </a:cxn>
                <a:cxn ang="0">
                  <a:pos x="22" y="1584"/>
                </a:cxn>
                <a:cxn ang="0">
                  <a:pos x="83" y="1512"/>
                </a:cxn>
                <a:cxn ang="0">
                  <a:pos x="133" y="1436"/>
                </a:cxn>
                <a:cxn ang="0">
                  <a:pos x="177" y="1354"/>
                </a:cxn>
                <a:cxn ang="0">
                  <a:pos x="210" y="1269"/>
                </a:cxn>
                <a:cxn ang="0">
                  <a:pos x="236" y="1182"/>
                </a:cxn>
                <a:cxn ang="0">
                  <a:pos x="255" y="1092"/>
                </a:cxn>
                <a:cxn ang="0">
                  <a:pos x="268" y="999"/>
                </a:cxn>
                <a:cxn ang="0">
                  <a:pos x="275" y="907"/>
                </a:cxn>
                <a:cxn ang="0">
                  <a:pos x="277" y="813"/>
                </a:cxn>
                <a:cxn ang="0">
                  <a:pos x="273" y="690"/>
                </a:cxn>
                <a:cxn ang="0">
                  <a:pos x="260" y="574"/>
                </a:cxn>
                <a:cxn ang="0">
                  <a:pos x="240" y="467"/>
                </a:cxn>
                <a:cxn ang="0">
                  <a:pos x="214" y="367"/>
                </a:cxn>
                <a:cxn ang="0">
                  <a:pos x="177" y="275"/>
                </a:cxn>
                <a:cxn ang="0">
                  <a:pos x="135" y="192"/>
                </a:cxn>
                <a:cxn ang="0">
                  <a:pos x="87" y="119"/>
                </a:cxn>
                <a:cxn ang="0">
                  <a:pos x="31" y="54"/>
                </a:cxn>
                <a:cxn ang="0">
                  <a:pos x="7" y="29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4" y="5"/>
                </a:cxn>
                <a:cxn ang="0">
                  <a:pos x="18" y="0"/>
                </a:cxn>
              </a:cxnLst>
              <a:rect l="0" t="0" r="r" b="b"/>
              <a:pathLst>
                <a:path w="371" h="1628">
                  <a:moveTo>
                    <a:pt x="18" y="0"/>
                  </a:moveTo>
                  <a:lnTo>
                    <a:pt x="26" y="5"/>
                  </a:lnTo>
                  <a:lnTo>
                    <a:pt x="44" y="16"/>
                  </a:lnTo>
                  <a:lnTo>
                    <a:pt x="66" y="36"/>
                  </a:lnTo>
                  <a:lnTo>
                    <a:pt x="94" y="63"/>
                  </a:lnTo>
                  <a:lnTo>
                    <a:pt x="127" y="96"/>
                  </a:lnTo>
                  <a:lnTo>
                    <a:pt x="162" y="139"/>
                  </a:lnTo>
                  <a:lnTo>
                    <a:pt x="196" y="188"/>
                  </a:lnTo>
                  <a:lnTo>
                    <a:pt x="231" y="244"/>
                  </a:lnTo>
                  <a:lnTo>
                    <a:pt x="264" y="306"/>
                  </a:lnTo>
                  <a:lnTo>
                    <a:pt x="301" y="400"/>
                  </a:lnTo>
                  <a:lnTo>
                    <a:pt x="330" y="492"/>
                  </a:lnTo>
                  <a:lnTo>
                    <a:pt x="349" y="581"/>
                  </a:lnTo>
                  <a:lnTo>
                    <a:pt x="360" y="666"/>
                  </a:lnTo>
                  <a:lnTo>
                    <a:pt x="367" y="744"/>
                  </a:lnTo>
                  <a:lnTo>
                    <a:pt x="369" y="813"/>
                  </a:lnTo>
                  <a:lnTo>
                    <a:pt x="371" y="816"/>
                  </a:lnTo>
                  <a:lnTo>
                    <a:pt x="369" y="900"/>
                  </a:lnTo>
                  <a:lnTo>
                    <a:pt x="358" y="996"/>
                  </a:lnTo>
                  <a:lnTo>
                    <a:pt x="340" y="1099"/>
                  </a:lnTo>
                  <a:lnTo>
                    <a:pt x="312" y="1204"/>
                  </a:lnTo>
                  <a:lnTo>
                    <a:pt x="271" y="1311"/>
                  </a:lnTo>
                  <a:lnTo>
                    <a:pt x="238" y="1376"/>
                  </a:lnTo>
                  <a:lnTo>
                    <a:pt x="201" y="1434"/>
                  </a:lnTo>
                  <a:lnTo>
                    <a:pt x="166" y="1485"/>
                  </a:lnTo>
                  <a:lnTo>
                    <a:pt x="131" y="1528"/>
                  </a:lnTo>
                  <a:lnTo>
                    <a:pt x="98" y="1564"/>
                  </a:lnTo>
                  <a:lnTo>
                    <a:pt x="68" y="1593"/>
                  </a:lnTo>
                  <a:lnTo>
                    <a:pt x="44" y="1613"/>
                  </a:lnTo>
                  <a:lnTo>
                    <a:pt x="26" y="1624"/>
                  </a:lnTo>
                  <a:lnTo>
                    <a:pt x="18" y="1628"/>
                  </a:lnTo>
                  <a:lnTo>
                    <a:pt x="11" y="1628"/>
                  </a:lnTo>
                  <a:lnTo>
                    <a:pt x="7" y="1624"/>
                  </a:lnTo>
                  <a:lnTo>
                    <a:pt x="2" y="1622"/>
                  </a:lnTo>
                  <a:lnTo>
                    <a:pt x="0" y="1617"/>
                  </a:lnTo>
                  <a:lnTo>
                    <a:pt x="0" y="1608"/>
                  </a:lnTo>
                  <a:lnTo>
                    <a:pt x="2" y="1604"/>
                  </a:lnTo>
                  <a:lnTo>
                    <a:pt x="9" y="1597"/>
                  </a:lnTo>
                  <a:lnTo>
                    <a:pt x="13" y="1590"/>
                  </a:lnTo>
                  <a:lnTo>
                    <a:pt x="22" y="1584"/>
                  </a:lnTo>
                  <a:lnTo>
                    <a:pt x="83" y="1512"/>
                  </a:lnTo>
                  <a:lnTo>
                    <a:pt x="133" y="1436"/>
                  </a:lnTo>
                  <a:lnTo>
                    <a:pt x="177" y="1354"/>
                  </a:lnTo>
                  <a:lnTo>
                    <a:pt x="210" y="1269"/>
                  </a:lnTo>
                  <a:lnTo>
                    <a:pt x="236" y="1182"/>
                  </a:lnTo>
                  <a:lnTo>
                    <a:pt x="255" y="1092"/>
                  </a:lnTo>
                  <a:lnTo>
                    <a:pt x="268" y="999"/>
                  </a:lnTo>
                  <a:lnTo>
                    <a:pt x="275" y="907"/>
                  </a:lnTo>
                  <a:lnTo>
                    <a:pt x="277" y="813"/>
                  </a:lnTo>
                  <a:lnTo>
                    <a:pt x="273" y="690"/>
                  </a:lnTo>
                  <a:lnTo>
                    <a:pt x="260" y="574"/>
                  </a:lnTo>
                  <a:lnTo>
                    <a:pt x="240" y="467"/>
                  </a:lnTo>
                  <a:lnTo>
                    <a:pt x="214" y="367"/>
                  </a:lnTo>
                  <a:lnTo>
                    <a:pt x="177" y="275"/>
                  </a:lnTo>
                  <a:lnTo>
                    <a:pt x="135" y="192"/>
                  </a:lnTo>
                  <a:lnTo>
                    <a:pt x="87" y="119"/>
                  </a:lnTo>
                  <a:lnTo>
                    <a:pt x="31" y="54"/>
                  </a:lnTo>
                  <a:lnTo>
                    <a:pt x="7" y="29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110" y="2745"/>
              <a:ext cx="794" cy="1516"/>
            </a:xfrm>
            <a:custGeom>
              <a:avLst/>
              <a:gdLst/>
              <a:ahLst/>
              <a:cxnLst>
                <a:cxn ang="0">
                  <a:pos x="763" y="0"/>
                </a:cxn>
                <a:cxn ang="0">
                  <a:pos x="772" y="2"/>
                </a:cxn>
                <a:cxn ang="0">
                  <a:pos x="779" y="4"/>
                </a:cxn>
                <a:cxn ang="0">
                  <a:pos x="783" y="9"/>
                </a:cxn>
                <a:cxn ang="0">
                  <a:pos x="787" y="16"/>
                </a:cxn>
                <a:cxn ang="0">
                  <a:pos x="792" y="20"/>
                </a:cxn>
                <a:cxn ang="0">
                  <a:pos x="794" y="27"/>
                </a:cxn>
                <a:cxn ang="0">
                  <a:pos x="794" y="40"/>
                </a:cxn>
                <a:cxn ang="0">
                  <a:pos x="790" y="49"/>
                </a:cxn>
                <a:cxn ang="0">
                  <a:pos x="785" y="56"/>
                </a:cxn>
                <a:cxn ang="0">
                  <a:pos x="781" y="65"/>
                </a:cxn>
                <a:cxn ang="0">
                  <a:pos x="65" y="1485"/>
                </a:cxn>
                <a:cxn ang="0">
                  <a:pos x="57" y="1505"/>
                </a:cxn>
                <a:cxn ang="0">
                  <a:pos x="46" y="1514"/>
                </a:cxn>
                <a:cxn ang="0">
                  <a:pos x="30" y="1516"/>
                </a:cxn>
                <a:cxn ang="0">
                  <a:pos x="22" y="1516"/>
                </a:cxn>
                <a:cxn ang="0">
                  <a:pos x="15" y="1512"/>
                </a:cxn>
                <a:cxn ang="0">
                  <a:pos x="6" y="1503"/>
                </a:cxn>
                <a:cxn ang="0">
                  <a:pos x="2" y="1496"/>
                </a:cxn>
                <a:cxn ang="0">
                  <a:pos x="0" y="1492"/>
                </a:cxn>
                <a:cxn ang="0">
                  <a:pos x="0" y="1476"/>
                </a:cxn>
                <a:cxn ang="0">
                  <a:pos x="2" y="1474"/>
                </a:cxn>
                <a:cxn ang="0">
                  <a:pos x="4" y="1467"/>
                </a:cxn>
                <a:cxn ang="0">
                  <a:pos x="9" y="1463"/>
                </a:cxn>
                <a:cxn ang="0">
                  <a:pos x="13" y="1454"/>
                </a:cxn>
                <a:cxn ang="0">
                  <a:pos x="729" y="33"/>
                </a:cxn>
                <a:cxn ang="0">
                  <a:pos x="737" y="16"/>
                </a:cxn>
                <a:cxn ang="0">
                  <a:pos x="748" y="4"/>
                </a:cxn>
                <a:cxn ang="0">
                  <a:pos x="763" y="0"/>
                </a:cxn>
              </a:cxnLst>
              <a:rect l="0" t="0" r="r" b="b"/>
              <a:pathLst>
                <a:path w="794" h="1516">
                  <a:moveTo>
                    <a:pt x="763" y="0"/>
                  </a:moveTo>
                  <a:lnTo>
                    <a:pt x="772" y="2"/>
                  </a:lnTo>
                  <a:lnTo>
                    <a:pt x="779" y="4"/>
                  </a:lnTo>
                  <a:lnTo>
                    <a:pt x="783" y="9"/>
                  </a:lnTo>
                  <a:lnTo>
                    <a:pt x="787" y="16"/>
                  </a:lnTo>
                  <a:lnTo>
                    <a:pt x="792" y="20"/>
                  </a:lnTo>
                  <a:lnTo>
                    <a:pt x="794" y="27"/>
                  </a:lnTo>
                  <a:lnTo>
                    <a:pt x="794" y="40"/>
                  </a:lnTo>
                  <a:lnTo>
                    <a:pt x="790" y="49"/>
                  </a:lnTo>
                  <a:lnTo>
                    <a:pt x="785" y="56"/>
                  </a:lnTo>
                  <a:lnTo>
                    <a:pt x="781" y="65"/>
                  </a:lnTo>
                  <a:lnTo>
                    <a:pt x="65" y="1485"/>
                  </a:lnTo>
                  <a:lnTo>
                    <a:pt x="57" y="1505"/>
                  </a:lnTo>
                  <a:lnTo>
                    <a:pt x="46" y="1514"/>
                  </a:lnTo>
                  <a:lnTo>
                    <a:pt x="30" y="1516"/>
                  </a:lnTo>
                  <a:lnTo>
                    <a:pt x="22" y="1516"/>
                  </a:lnTo>
                  <a:lnTo>
                    <a:pt x="15" y="1512"/>
                  </a:lnTo>
                  <a:lnTo>
                    <a:pt x="6" y="1503"/>
                  </a:lnTo>
                  <a:lnTo>
                    <a:pt x="2" y="1496"/>
                  </a:lnTo>
                  <a:lnTo>
                    <a:pt x="0" y="1492"/>
                  </a:lnTo>
                  <a:lnTo>
                    <a:pt x="0" y="1476"/>
                  </a:lnTo>
                  <a:lnTo>
                    <a:pt x="2" y="1474"/>
                  </a:lnTo>
                  <a:lnTo>
                    <a:pt x="4" y="1467"/>
                  </a:lnTo>
                  <a:lnTo>
                    <a:pt x="9" y="1463"/>
                  </a:lnTo>
                  <a:lnTo>
                    <a:pt x="13" y="1454"/>
                  </a:lnTo>
                  <a:lnTo>
                    <a:pt x="729" y="33"/>
                  </a:lnTo>
                  <a:lnTo>
                    <a:pt x="737" y="16"/>
                  </a:lnTo>
                  <a:lnTo>
                    <a:pt x="748" y="4"/>
                  </a:lnTo>
                  <a:lnTo>
                    <a:pt x="7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4979" y="3314"/>
              <a:ext cx="1058" cy="378"/>
            </a:xfrm>
            <a:custGeom>
              <a:avLst/>
              <a:gdLst/>
              <a:ahLst/>
              <a:cxnLst>
                <a:cxn ang="0">
                  <a:pos x="41" y="313"/>
                </a:cxn>
                <a:cxn ang="0">
                  <a:pos x="1019" y="313"/>
                </a:cxn>
                <a:cxn ang="0">
                  <a:pos x="1034" y="315"/>
                </a:cxn>
                <a:cxn ang="0">
                  <a:pos x="1045" y="320"/>
                </a:cxn>
                <a:cxn ang="0">
                  <a:pos x="1054" y="331"/>
                </a:cxn>
                <a:cxn ang="0">
                  <a:pos x="1058" y="347"/>
                </a:cxn>
                <a:cxn ang="0">
                  <a:pos x="1054" y="362"/>
                </a:cxn>
                <a:cxn ang="0">
                  <a:pos x="1045" y="371"/>
                </a:cxn>
                <a:cxn ang="0">
                  <a:pos x="1034" y="376"/>
                </a:cxn>
                <a:cxn ang="0">
                  <a:pos x="1019" y="378"/>
                </a:cxn>
                <a:cxn ang="0">
                  <a:pos x="41" y="378"/>
                </a:cxn>
                <a:cxn ang="0">
                  <a:pos x="26" y="376"/>
                </a:cxn>
                <a:cxn ang="0">
                  <a:pos x="15" y="371"/>
                </a:cxn>
                <a:cxn ang="0">
                  <a:pos x="6" y="362"/>
                </a:cxn>
                <a:cxn ang="0">
                  <a:pos x="2" y="347"/>
                </a:cxn>
                <a:cxn ang="0">
                  <a:pos x="6" y="331"/>
                </a:cxn>
                <a:cxn ang="0">
                  <a:pos x="15" y="320"/>
                </a:cxn>
                <a:cxn ang="0">
                  <a:pos x="26" y="315"/>
                </a:cxn>
                <a:cxn ang="0">
                  <a:pos x="41" y="313"/>
                </a:cxn>
                <a:cxn ang="0">
                  <a:pos x="39" y="0"/>
                </a:cxn>
                <a:cxn ang="0">
                  <a:pos x="1019" y="0"/>
                </a:cxn>
                <a:cxn ang="0">
                  <a:pos x="1034" y="3"/>
                </a:cxn>
                <a:cxn ang="0">
                  <a:pos x="1045" y="7"/>
                </a:cxn>
                <a:cxn ang="0">
                  <a:pos x="1054" y="16"/>
                </a:cxn>
                <a:cxn ang="0">
                  <a:pos x="1058" y="32"/>
                </a:cxn>
                <a:cxn ang="0">
                  <a:pos x="1054" y="47"/>
                </a:cxn>
                <a:cxn ang="0">
                  <a:pos x="1045" y="59"/>
                </a:cxn>
                <a:cxn ang="0">
                  <a:pos x="1034" y="63"/>
                </a:cxn>
                <a:cxn ang="0">
                  <a:pos x="1019" y="65"/>
                </a:cxn>
                <a:cxn ang="0">
                  <a:pos x="39" y="65"/>
                </a:cxn>
                <a:cxn ang="0">
                  <a:pos x="24" y="63"/>
                </a:cxn>
                <a:cxn ang="0">
                  <a:pos x="13" y="59"/>
                </a:cxn>
                <a:cxn ang="0">
                  <a:pos x="4" y="47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13" y="7"/>
                </a:cxn>
                <a:cxn ang="0">
                  <a:pos x="24" y="3"/>
                </a:cxn>
                <a:cxn ang="0">
                  <a:pos x="39" y="0"/>
                </a:cxn>
              </a:cxnLst>
              <a:rect l="0" t="0" r="r" b="b"/>
              <a:pathLst>
                <a:path w="1058" h="378">
                  <a:moveTo>
                    <a:pt x="41" y="313"/>
                  </a:moveTo>
                  <a:lnTo>
                    <a:pt x="1019" y="313"/>
                  </a:lnTo>
                  <a:lnTo>
                    <a:pt x="1034" y="315"/>
                  </a:lnTo>
                  <a:lnTo>
                    <a:pt x="1045" y="320"/>
                  </a:lnTo>
                  <a:lnTo>
                    <a:pt x="1054" y="331"/>
                  </a:lnTo>
                  <a:lnTo>
                    <a:pt x="1058" y="347"/>
                  </a:lnTo>
                  <a:lnTo>
                    <a:pt x="1054" y="362"/>
                  </a:lnTo>
                  <a:lnTo>
                    <a:pt x="1045" y="371"/>
                  </a:lnTo>
                  <a:lnTo>
                    <a:pt x="1034" y="376"/>
                  </a:lnTo>
                  <a:lnTo>
                    <a:pt x="1019" y="378"/>
                  </a:lnTo>
                  <a:lnTo>
                    <a:pt x="41" y="378"/>
                  </a:lnTo>
                  <a:lnTo>
                    <a:pt x="26" y="376"/>
                  </a:lnTo>
                  <a:lnTo>
                    <a:pt x="15" y="371"/>
                  </a:lnTo>
                  <a:lnTo>
                    <a:pt x="6" y="362"/>
                  </a:lnTo>
                  <a:lnTo>
                    <a:pt x="2" y="347"/>
                  </a:lnTo>
                  <a:lnTo>
                    <a:pt x="6" y="331"/>
                  </a:lnTo>
                  <a:lnTo>
                    <a:pt x="15" y="320"/>
                  </a:lnTo>
                  <a:lnTo>
                    <a:pt x="26" y="315"/>
                  </a:lnTo>
                  <a:lnTo>
                    <a:pt x="41" y="313"/>
                  </a:lnTo>
                  <a:close/>
                  <a:moveTo>
                    <a:pt x="39" y="0"/>
                  </a:moveTo>
                  <a:lnTo>
                    <a:pt x="1019" y="0"/>
                  </a:lnTo>
                  <a:lnTo>
                    <a:pt x="1034" y="3"/>
                  </a:lnTo>
                  <a:lnTo>
                    <a:pt x="1045" y="7"/>
                  </a:lnTo>
                  <a:lnTo>
                    <a:pt x="1054" y="16"/>
                  </a:lnTo>
                  <a:lnTo>
                    <a:pt x="1058" y="32"/>
                  </a:lnTo>
                  <a:lnTo>
                    <a:pt x="1054" y="47"/>
                  </a:lnTo>
                  <a:lnTo>
                    <a:pt x="1045" y="59"/>
                  </a:lnTo>
                  <a:lnTo>
                    <a:pt x="1034" y="63"/>
                  </a:lnTo>
                  <a:lnTo>
                    <a:pt x="1019" y="65"/>
                  </a:lnTo>
                  <a:lnTo>
                    <a:pt x="39" y="65"/>
                  </a:lnTo>
                  <a:lnTo>
                    <a:pt x="24" y="63"/>
                  </a:lnTo>
                  <a:lnTo>
                    <a:pt x="13" y="59"/>
                  </a:lnTo>
                  <a:lnTo>
                    <a:pt x="4" y="47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13" y="7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6641" y="2828"/>
              <a:ext cx="670" cy="1116"/>
            </a:xfrm>
            <a:custGeom>
              <a:avLst/>
              <a:gdLst/>
              <a:ahLst/>
              <a:cxnLst>
                <a:cxn ang="0">
                  <a:pos x="302" y="38"/>
                </a:cxn>
                <a:cxn ang="0">
                  <a:pos x="260" y="53"/>
                </a:cxn>
                <a:cxn ang="0">
                  <a:pos x="212" y="87"/>
                </a:cxn>
                <a:cxn ang="0">
                  <a:pos x="173" y="147"/>
                </a:cxn>
                <a:cxn ang="0">
                  <a:pos x="144" y="243"/>
                </a:cxn>
                <a:cxn ang="0">
                  <a:pos x="134" y="386"/>
                </a:cxn>
                <a:cxn ang="0">
                  <a:pos x="131" y="605"/>
                </a:cxn>
                <a:cxn ang="0">
                  <a:pos x="136" y="750"/>
                </a:cxn>
                <a:cxn ang="0">
                  <a:pos x="149" y="886"/>
                </a:cxn>
                <a:cxn ang="0">
                  <a:pos x="182" y="982"/>
                </a:cxn>
                <a:cxn ang="0">
                  <a:pos x="230" y="1043"/>
                </a:cxn>
                <a:cxn ang="0">
                  <a:pos x="282" y="1074"/>
                </a:cxn>
                <a:cxn ang="0">
                  <a:pos x="334" y="1083"/>
                </a:cxn>
                <a:cxn ang="0">
                  <a:pos x="389" y="1072"/>
                </a:cxn>
                <a:cxn ang="0">
                  <a:pos x="443" y="1038"/>
                </a:cxn>
                <a:cxn ang="0">
                  <a:pos x="489" y="976"/>
                </a:cxn>
                <a:cxn ang="0">
                  <a:pos x="520" y="879"/>
                </a:cxn>
                <a:cxn ang="0">
                  <a:pos x="537" y="661"/>
                </a:cxn>
                <a:cxn ang="0">
                  <a:pos x="535" y="379"/>
                </a:cxn>
                <a:cxn ang="0">
                  <a:pos x="522" y="225"/>
                </a:cxn>
                <a:cxn ang="0">
                  <a:pos x="491" y="136"/>
                </a:cxn>
                <a:cxn ang="0">
                  <a:pos x="448" y="80"/>
                </a:cxn>
                <a:cxn ang="0">
                  <a:pos x="400" y="49"/>
                </a:cxn>
                <a:cxn ang="0">
                  <a:pos x="354" y="38"/>
                </a:cxn>
                <a:cxn ang="0">
                  <a:pos x="321" y="35"/>
                </a:cxn>
                <a:cxn ang="0">
                  <a:pos x="358" y="0"/>
                </a:cxn>
                <a:cxn ang="0">
                  <a:pos x="419" y="11"/>
                </a:cxn>
                <a:cxn ang="0">
                  <a:pos x="485" y="40"/>
                </a:cxn>
                <a:cxn ang="0">
                  <a:pos x="550" y="96"/>
                </a:cxn>
                <a:cxn ang="0">
                  <a:pos x="605" y="180"/>
                </a:cxn>
                <a:cxn ang="0">
                  <a:pos x="653" y="330"/>
                </a:cxn>
                <a:cxn ang="0">
                  <a:pos x="668" y="484"/>
                </a:cxn>
                <a:cxn ang="0">
                  <a:pos x="668" y="560"/>
                </a:cxn>
                <a:cxn ang="0">
                  <a:pos x="662" y="710"/>
                </a:cxn>
                <a:cxn ang="0">
                  <a:pos x="635" y="857"/>
                </a:cxn>
                <a:cxn ang="0">
                  <a:pos x="581" y="980"/>
                </a:cxn>
                <a:cxn ang="0">
                  <a:pos x="513" y="1056"/>
                </a:cxn>
                <a:cxn ang="0">
                  <a:pos x="441" y="1098"/>
                </a:cxn>
                <a:cxn ang="0">
                  <a:pos x="367" y="1114"/>
                </a:cxn>
                <a:cxn ang="0">
                  <a:pos x="299" y="1114"/>
                </a:cxn>
                <a:cxn ang="0">
                  <a:pos x="219" y="1094"/>
                </a:cxn>
                <a:cxn ang="0">
                  <a:pos x="140" y="1043"/>
                </a:cxn>
                <a:cxn ang="0">
                  <a:pos x="70" y="953"/>
                </a:cxn>
                <a:cxn ang="0">
                  <a:pos x="22" y="824"/>
                </a:cxn>
                <a:cxn ang="0">
                  <a:pos x="5" y="690"/>
                </a:cxn>
                <a:cxn ang="0">
                  <a:pos x="0" y="484"/>
                </a:cxn>
                <a:cxn ang="0">
                  <a:pos x="16" y="332"/>
                </a:cxn>
                <a:cxn ang="0">
                  <a:pos x="57" y="192"/>
                </a:cxn>
                <a:cxn ang="0">
                  <a:pos x="114" y="98"/>
                </a:cxn>
                <a:cxn ang="0">
                  <a:pos x="186" y="38"/>
                </a:cxn>
                <a:cxn ang="0">
                  <a:pos x="260" y="9"/>
                </a:cxn>
                <a:cxn ang="0">
                  <a:pos x="334" y="0"/>
                </a:cxn>
              </a:cxnLst>
              <a:rect l="0" t="0" r="r" b="b"/>
              <a:pathLst>
                <a:path w="670" h="1116">
                  <a:moveTo>
                    <a:pt x="321" y="35"/>
                  </a:moveTo>
                  <a:lnTo>
                    <a:pt x="302" y="38"/>
                  </a:lnTo>
                  <a:lnTo>
                    <a:pt x="282" y="44"/>
                  </a:lnTo>
                  <a:lnTo>
                    <a:pt x="260" y="53"/>
                  </a:lnTo>
                  <a:lnTo>
                    <a:pt x="236" y="67"/>
                  </a:lnTo>
                  <a:lnTo>
                    <a:pt x="212" y="87"/>
                  </a:lnTo>
                  <a:lnTo>
                    <a:pt x="192" y="113"/>
                  </a:lnTo>
                  <a:lnTo>
                    <a:pt x="173" y="147"/>
                  </a:lnTo>
                  <a:lnTo>
                    <a:pt x="155" y="189"/>
                  </a:lnTo>
                  <a:lnTo>
                    <a:pt x="144" y="243"/>
                  </a:lnTo>
                  <a:lnTo>
                    <a:pt x="138" y="312"/>
                  </a:lnTo>
                  <a:lnTo>
                    <a:pt x="134" y="386"/>
                  </a:lnTo>
                  <a:lnTo>
                    <a:pt x="131" y="464"/>
                  </a:lnTo>
                  <a:lnTo>
                    <a:pt x="131" y="605"/>
                  </a:lnTo>
                  <a:lnTo>
                    <a:pt x="134" y="676"/>
                  </a:lnTo>
                  <a:lnTo>
                    <a:pt x="136" y="750"/>
                  </a:lnTo>
                  <a:lnTo>
                    <a:pt x="140" y="821"/>
                  </a:lnTo>
                  <a:lnTo>
                    <a:pt x="149" y="886"/>
                  </a:lnTo>
                  <a:lnTo>
                    <a:pt x="162" y="940"/>
                  </a:lnTo>
                  <a:lnTo>
                    <a:pt x="182" y="982"/>
                  </a:lnTo>
                  <a:lnTo>
                    <a:pt x="203" y="1018"/>
                  </a:lnTo>
                  <a:lnTo>
                    <a:pt x="230" y="1043"/>
                  </a:lnTo>
                  <a:lnTo>
                    <a:pt x="256" y="1063"/>
                  </a:lnTo>
                  <a:lnTo>
                    <a:pt x="282" y="1074"/>
                  </a:lnTo>
                  <a:lnTo>
                    <a:pt x="310" y="1080"/>
                  </a:lnTo>
                  <a:lnTo>
                    <a:pt x="334" y="1083"/>
                  </a:lnTo>
                  <a:lnTo>
                    <a:pt x="360" y="1080"/>
                  </a:lnTo>
                  <a:lnTo>
                    <a:pt x="389" y="1072"/>
                  </a:lnTo>
                  <a:lnTo>
                    <a:pt x="417" y="1058"/>
                  </a:lnTo>
                  <a:lnTo>
                    <a:pt x="443" y="1038"/>
                  </a:lnTo>
                  <a:lnTo>
                    <a:pt x="467" y="1011"/>
                  </a:lnTo>
                  <a:lnTo>
                    <a:pt x="489" y="976"/>
                  </a:lnTo>
                  <a:lnTo>
                    <a:pt x="507" y="933"/>
                  </a:lnTo>
                  <a:lnTo>
                    <a:pt x="520" y="879"/>
                  </a:lnTo>
                  <a:lnTo>
                    <a:pt x="533" y="772"/>
                  </a:lnTo>
                  <a:lnTo>
                    <a:pt x="537" y="661"/>
                  </a:lnTo>
                  <a:lnTo>
                    <a:pt x="537" y="462"/>
                  </a:lnTo>
                  <a:lnTo>
                    <a:pt x="535" y="379"/>
                  </a:lnTo>
                  <a:lnTo>
                    <a:pt x="531" y="299"/>
                  </a:lnTo>
                  <a:lnTo>
                    <a:pt x="522" y="225"/>
                  </a:lnTo>
                  <a:lnTo>
                    <a:pt x="509" y="176"/>
                  </a:lnTo>
                  <a:lnTo>
                    <a:pt x="491" y="136"/>
                  </a:lnTo>
                  <a:lnTo>
                    <a:pt x="472" y="105"/>
                  </a:lnTo>
                  <a:lnTo>
                    <a:pt x="448" y="80"/>
                  </a:lnTo>
                  <a:lnTo>
                    <a:pt x="424" y="62"/>
                  </a:lnTo>
                  <a:lnTo>
                    <a:pt x="400" y="49"/>
                  </a:lnTo>
                  <a:lnTo>
                    <a:pt x="376" y="40"/>
                  </a:lnTo>
                  <a:lnTo>
                    <a:pt x="354" y="38"/>
                  </a:lnTo>
                  <a:lnTo>
                    <a:pt x="334" y="35"/>
                  </a:lnTo>
                  <a:lnTo>
                    <a:pt x="321" y="35"/>
                  </a:lnTo>
                  <a:close/>
                  <a:moveTo>
                    <a:pt x="334" y="0"/>
                  </a:moveTo>
                  <a:lnTo>
                    <a:pt x="358" y="0"/>
                  </a:lnTo>
                  <a:lnTo>
                    <a:pt x="387" y="4"/>
                  </a:lnTo>
                  <a:lnTo>
                    <a:pt x="419" y="11"/>
                  </a:lnTo>
                  <a:lnTo>
                    <a:pt x="452" y="24"/>
                  </a:lnTo>
                  <a:lnTo>
                    <a:pt x="485" y="40"/>
                  </a:lnTo>
                  <a:lnTo>
                    <a:pt x="518" y="64"/>
                  </a:lnTo>
                  <a:lnTo>
                    <a:pt x="550" y="96"/>
                  </a:lnTo>
                  <a:lnTo>
                    <a:pt x="579" y="134"/>
                  </a:lnTo>
                  <a:lnTo>
                    <a:pt x="605" y="180"/>
                  </a:lnTo>
                  <a:lnTo>
                    <a:pt x="633" y="254"/>
                  </a:lnTo>
                  <a:lnTo>
                    <a:pt x="653" y="330"/>
                  </a:lnTo>
                  <a:lnTo>
                    <a:pt x="664" y="406"/>
                  </a:lnTo>
                  <a:lnTo>
                    <a:pt x="668" y="484"/>
                  </a:lnTo>
                  <a:lnTo>
                    <a:pt x="670" y="562"/>
                  </a:lnTo>
                  <a:lnTo>
                    <a:pt x="668" y="560"/>
                  </a:lnTo>
                  <a:lnTo>
                    <a:pt x="666" y="636"/>
                  </a:lnTo>
                  <a:lnTo>
                    <a:pt x="662" y="710"/>
                  </a:lnTo>
                  <a:lnTo>
                    <a:pt x="653" y="786"/>
                  </a:lnTo>
                  <a:lnTo>
                    <a:pt x="635" y="857"/>
                  </a:lnTo>
                  <a:lnTo>
                    <a:pt x="609" y="926"/>
                  </a:lnTo>
                  <a:lnTo>
                    <a:pt x="581" y="980"/>
                  </a:lnTo>
                  <a:lnTo>
                    <a:pt x="548" y="1022"/>
                  </a:lnTo>
                  <a:lnTo>
                    <a:pt x="513" y="1056"/>
                  </a:lnTo>
                  <a:lnTo>
                    <a:pt x="478" y="1080"/>
                  </a:lnTo>
                  <a:lnTo>
                    <a:pt x="441" y="1098"/>
                  </a:lnTo>
                  <a:lnTo>
                    <a:pt x="404" y="1110"/>
                  </a:lnTo>
                  <a:lnTo>
                    <a:pt x="367" y="1114"/>
                  </a:lnTo>
                  <a:lnTo>
                    <a:pt x="334" y="1116"/>
                  </a:lnTo>
                  <a:lnTo>
                    <a:pt x="299" y="1114"/>
                  </a:lnTo>
                  <a:lnTo>
                    <a:pt x="260" y="1107"/>
                  </a:lnTo>
                  <a:lnTo>
                    <a:pt x="219" y="1094"/>
                  </a:lnTo>
                  <a:lnTo>
                    <a:pt x="179" y="1072"/>
                  </a:lnTo>
                  <a:lnTo>
                    <a:pt x="140" y="1043"/>
                  </a:lnTo>
                  <a:lnTo>
                    <a:pt x="103" y="1002"/>
                  </a:lnTo>
                  <a:lnTo>
                    <a:pt x="70" y="953"/>
                  </a:lnTo>
                  <a:lnTo>
                    <a:pt x="42" y="888"/>
                  </a:lnTo>
                  <a:lnTo>
                    <a:pt x="22" y="824"/>
                  </a:lnTo>
                  <a:lnTo>
                    <a:pt x="11" y="757"/>
                  </a:lnTo>
                  <a:lnTo>
                    <a:pt x="5" y="690"/>
                  </a:lnTo>
                  <a:lnTo>
                    <a:pt x="0" y="625"/>
                  </a:lnTo>
                  <a:lnTo>
                    <a:pt x="0" y="484"/>
                  </a:lnTo>
                  <a:lnTo>
                    <a:pt x="7" y="408"/>
                  </a:lnTo>
                  <a:lnTo>
                    <a:pt x="16" y="332"/>
                  </a:lnTo>
                  <a:lnTo>
                    <a:pt x="31" y="261"/>
                  </a:lnTo>
                  <a:lnTo>
                    <a:pt x="57" y="192"/>
                  </a:lnTo>
                  <a:lnTo>
                    <a:pt x="83" y="140"/>
                  </a:lnTo>
                  <a:lnTo>
                    <a:pt x="114" y="98"/>
                  </a:lnTo>
                  <a:lnTo>
                    <a:pt x="149" y="64"/>
                  </a:lnTo>
                  <a:lnTo>
                    <a:pt x="186" y="38"/>
                  </a:lnTo>
                  <a:lnTo>
                    <a:pt x="223" y="20"/>
                  </a:lnTo>
                  <a:lnTo>
                    <a:pt x="260" y="9"/>
                  </a:lnTo>
                  <a:lnTo>
                    <a:pt x="297" y="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6" name="Group 3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648200" y="5334000"/>
            <a:ext cx="3307554" cy="647700"/>
            <a:chOff x="2510" y="2716"/>
            <a:chExt cx="9340" cy="1829"/>
          </a:xfrm>
          <a:solidFill>
            <a:srgbClr val="800080"/>
          </a:solidFill>
        </p:grpSpPr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2510" y="2926"/>
              <a:ext cx="690" cy="1403"/>
            </a:xfrm>
            <a:custGeom>
              <a:avLst/>
              <a:gdLst/>
              <a:ahLst/>
              <a:cxnLst>
                <a:cxn ang="0">
                  <a:pos x="486" y="169"/>
                </a:cxn>
                <a:cxn ang="0">
                  <a:pos x="520" y="180"/>
                </a:cxn>
                <a:cxn ang="0">
                  <a:pos x="618" y="177"/>
                </a:cxn>
                <a:cxn ang="0">
                  <a:pos x="647" y="169"/>
                </a:cxn>
                <a:cxn ang="0">
                  <a:pos x="609" y="160"/>
                </a:cxn>
                <a:cxn ang="0">
                  <a:pos x="523" y="157"/>
                </a:cxn>
                <a:cxn ang="0">
                  <a:pos x="443" y="3"/>
                </a:cxn>
                <a:cxn ang="0">
                  <a:pos x="451" y="11"/>
                </a:cxn>
                <a:cxn ang="0">
                  <a:pos x="454" y="28"/>
                </a:cxn>
                <a:cxn ang="0">
                  <a:pos x="446" y="59"/>
                </a:cxn>
                <a:cxn ang="0">
                  <a:pos x="457" y="138"/>
                </a:cxn>
                <a:cxn ang="0">
                  <a:pos x="535" y="121"/>
                </a:cxn>
                <a:cxn ang="0">
                  <a:pos x="621" y="124"/>
                </a:cxn>
                <a:cxn ang="0">
                  <a:pos x="670" y="138"/>
                </a:cxn>
                <a:cxn ang="0">
                  <a:pos x="690" y="166"/>
                </a:cxn>
                <a:cxn ang="0">
                  <a:pos x="670" y="197"/>
                </a:cxn>
                <a:cxn ang="0">
                  <a:pos x="621" y="211"/>
                </a:cxn>
                <a:cxn ang="0">
                  <a:pos x="515" y="213"/>
                </a:cxn>
                <a:cxn ang="0">
                  <a:pos x="449" y="185"/>
                </a:cxn>
                <a:cxn ang="0">
                  <a:pos x="382" y="222"/>
                </a:cxn>
                <a:cxn ang="0">
                  <a:pos x="259" y="343"/>
                </a:cxn>
                <a:cxn ang="0">
                  <a:pos x="155" y="505"/>
                </a:cxn>
                <a:cxn ang="0">
                  <a:pos x="95" y="688"/>
                </a:cxn>
                <a:cxn ang="0">
                  <a:pos x="87" y="806"/>
                </a:cxn>
                <a:cxn ang="0">
                  <a:pos x="101" y="879"/>
                </a:cxn>
                <a:cxn ang="0">
                  <a:pos x="155" y="960"/>
                </a:cxn>
                <a:cxn ang="0">
                  <a:pos x="187" y="982"/>
                </a:cxn>
                <a:cxn ang="0">
                  <a:pos x="230" y="1002"/>
                </a:cxn>
                <a:cxn ang="0">
                  <a:pos x="296" y="1024"/>
                </a:cxn>
                <a:cxn ang="0">
                  <a:pos x="431" y="1069"/>
                </a:cxn>
                <a:cxn ang="0">
                  <a:pos x="480" y="1095"/>
                </a:cxn>
                <a:cxn ang="0">
                  <a:pos x="509" y="1125"/>
                </a:cxn>
                <a:cxn ang="0">
                  <a:pos x="535" y="1176"/>
                </a:cxn>
                <a:cxn ang="0">
                  <a:pos x="535" y="1260"/>
                </a:cxn>
                <a:cxn ang="0">
                  <a:pos x="492" y="1344"/>
                </a:cxn>
                <a:cxn ang="0">
                  <a:pos x="414" y="1395"/>
                </a:cxn>
                <a:cxn ang="0">
                  <a:pos x="328" y="1398"/>
                </a:cxn>
                <a:cxn ang="0">
                  <a:pos x="262" y="1372"/>
                </a:cxn>
                <a:cxn ang="0">
                  <a:pos x="222" y="1342"/>
                </a:cxn>
                <a:cxn ang="0">
                  <a:pos x="216" y="1322"/>
                </a:cxn>
                <a:cxn ang="0">
                  <a:pos x="239" y="1313"/>
                </a:cxn>
                <a:cxn ang="0">
                  <a:pos x="250" y="1322"/>
                </a:cxn>
                <a:cxn ang="0">
                  <a:pos x="325" y="1364"/>
                </a:cxn>
                <a:cxn ang="0">
                  <a:pos x="400" y="1364"/>
                </a:cxn>
                <a:cxn ang="0">
                  <a:pos x="443" y="1322"/>
                </a:cxn>
                <a:cxn ang="0">
                  <a:pos x="457" y="1266"/>
                </a:cxn>
                <a:cxn ang="0">
                  <a:pos x="440" y="1207"/>
                </a:cxn>
                <a:cxn ang="0">
                  <a:pos x="400" y="1176"/>
                </a:cxn>
                <a:cxn ang="0">
                  <a:pos x="359" y="1159"/>
                </a:cxn>
                <a:cxn ang="0">
                  <a:pos x="285" y="1137"/>
                </a:cxn>
                <a:cxn ang="0">
                  <a:pos x="227" y="1117"/>
                </a:cxn>
                <a:cxn ang="0">
                  <a:pos x="155" y="1089"/>
                </a:cxn>
                <a:cxn ang="0">
                  <a:pos x="87" y="1044"/>
                </a:cxn>
                <a:cxn ang="0">
                  <a:pos x="35" y="980"/>
                </a:cxn>
                <a:cxn ang="0">
                  <a:pos x="3" y="887"/>
                </a:cxn>
                <a:cxn ang="0">
                  <a:pos x="9" y="724"/>
                </a:cxn>
                <a:cxn ang="0">
                  <a:pos x="72" y="536"/>
                </a:cxn>
                <a:cxn ang="0">
                  <a:pos x="176" y="368"/>
                </a:cxn>
                <a:cxn ang="0">
                  <a:pos x="302" y="239"/>
                </a:cxn>
                <a:cxn ang="0">
                  <a:pos x="423" y="155"/>
                </a:cxn>
                <a:cxn ang="0">
                  <a:pos x="405" y="76"/>
                </a:cxn>
                <a:cxn ang="0">
                  <a:pos x="408" y="37"/>
                </a:cxn>
                <a:cxn ang="0">
                  <a:pos x="423" y="6"/>
                </a:cxn>
              </a:cxnLst>
              <a:rect l="0" t="0" r="r" b="b"/>
              <a:pathLst>
                <a:path w="690" h="1403">
                  <a:moveTo>
                    <a:pt x="523" y="157"/>
                  </a:moveTo>
                  <a:lnTo>
                    <a:pt x="486" y="169"/>
                  </a:lnTo>
                  <a:lnTo>
                    <a:pt x="503" y="177"/>
                  </a:lnTo>
                  <a:lnTo>
                    <a:pt x="520" y="180"/>
                  </a:lnTo>
                  <a:lnTo>
                    <a:pt x="592" y="180"/>
                  </a:lnTo>
                  <a:lnTo>
                    <a:pt x="618" y="177"/>
                  </a:lnTo>
                  <a:lnTo>
                    <a:pt x="635" y="171"/>
                  </a:lnTo>
                  <a:lnTo>
                    <a:pt x="647" y="169"/>
                  </a:lnTo>
                  <a:lnTo>
                    <a:pt x="627" y="163"/>
                  </a:lnTo>
                  <a:lnTo>
                    <a:pt x="609" y="160"/>
                  </a:lnTo>
                  <a:lnTo>
                    <a:pt x="589" y="157"/>
                  </a:lnTo>
                  <a:lnTo>
                    <a:pt x="523" y="157"/>
                  </a:lnTo>
                  <a:close/>
                  <a:moveTo>
                    <a:pt x="434" y="0"/>
                  </a:moveTo>
                  <a:lnTo>
                    <a:pt x="443" y="3"/>
                  </a:lnTo>
                  <a:lnTo>
                    <a:pt x="449" y="6"/>
                  </a:lnTo>
                  <a:lnTo>
                    <a:pt x="451" y="11"/>
                  </a:lnTo>
                  <a:lnTo>
                    <a:pt x="454" y="20"/>
                  </a:lnTo>
                  <a:lnTo>
                    <a:pt x="454" y="28"/>
                  </a:lnTo>
                  <a:lnTo>
                    <a:pt x="449" y="42"/>
                  </a:lnTo>
                  <a:lnTo>
                    <a:pt x="446" y="59"/>
                  </a:lnTo>
                  <a:lnTo>
                    <a:pt x="446" y="104"/>
                  </a:lnTo>
                  <a:lnTo>
                    <a:pt x="457" y="138"/>
                  </a:lnTo>
                  <a:lnTo>
                    <a:pt x="500" y="126"/>
                  </a:lnTo>
                  <a:lnTo>
                    <a:pt x="535" y="121"/>
                  </a:lnTo>
                  <a:lnTo>
                    <a:pt x="592" y="121"/>
                  </a:lnTo>
                  <a:lnTo>
                    <a:pt x="621" y="124"/>
                  </a:lnTo>
                  <a:lnTo>
                    <a:pt x="650" y="129"/>
                  </a:lnTo>
                  <a:lnTo>
                    <a:pt x="670" y="138"/>
                  </a:lnTo>
                  <a:lnTo>
                    <a:pt x="684" y="149"/>
                  </a:lnTo>
                  <a:lnTo>
                    <a:pt x="690" y="166"/>
                  </a:lnTo>
                  <a:lnTo>
                    <a:pt x="684" y="183"/>
                  </a:lnTo>
                  <a:lnTo>
                    <a:pt x="670" y="197"/>
                  </a:lnTo>
                  <a:lnTo>
                    <a:pt x="647" y="205"/>
                  </a:lnTo>
                  <a:lnTo>
                    <a:pt x="621" y="211"/>
                  </a:lnTo>
                  <a:lnTo>
                    <a:pt x="592" y="213"/>
                  </a:lnTo>
                  <a:lnTo>
                    <a:pt x="515" y="213"/>
                  </a:lnTo>
                  <a:lnTo>
                    <a:pt x="480" y="205"/>
                  </a:lnTo>
                  <a:lnTo>
                    <a:pt x="449" y="185"/>
                  </a:lnTo>
                  <a:lnTo>
                    <a:pt x="443" y="183"/>
                  </a:lnTo>
                  <a:lnTo>
                    <a:pt x="382" y="222"/>
                  </a:lnTo>
                  <a:lnTo>
                    <a:pt x="319" y="275"/>
                  </a:lnTo>
                  <a:lnTo>
                    <a:pt x="259" y="343"/>
                  </a:lnTo>
                  <a:lnTo>
                    <a:pt x="204" y="421"/>
                  </a:lnTo>
                  <a:lnTo>
                    <a:pt x="155" y="505"/>
                  </a:lnTo>
                  <a:lnTo>
                    <a:pt x="118" y="595"/>
                  </a:lnTo>
                  <a:lnTo>
                    <a:pt x="95" y="688"/>
                  </a:lnTo>
                  <a:lnTo>
                    <a:pt x="87" y="780"/>
                  </a:lnTo>
                  <a:lnTo>
                    <a:pt x="87" y="806"/>
                  </a:lnTo>
                  <a:lnTo>
                    <a:pt x="92" y="839"/>
                  </a:lnTo>
                  <a:lnTo>
                    <a:pt x="101" y="879"/>
                  </a:lnTo>
                  <a:lnTo>
                    <a:pt x="121" y="921"/>
                  </a:lnTo>
                  <a:lnTo>
                    <a:pt x="155" y="960"/>
                  </a:lnTo>
                  <a:lnTo>
                    <a:pt x="170" y="974"/>
                  </a:lnTo>
                  <a:lnTo>
                    <a:pt x="187" y="982"/>
                  </a:lnTo>
                  <a:lnTo>
                    <a:pt x="207" y="994"/>
                  </a:lnTo>
                  <a:lnTo>
                    <a:pt x="230" y="1002"/>
                  </a:lnTo>
                  <a:lnTo>
                    <a:pt x="259" y="1013"/>
                  </a:lnTo>
                  <a:lnTo>
                    <a:pt x="296" y="1024"/>
                  </a:lnTo>
                  <a:lnTo>
                    <a:pt x="394" y="1058"/>
                  </a:lnTo>
                  <a:lnTo>
                    <a:pt x="431" y="1069"/>
                  </a:lnTo>
                  <a:lnTo>
                    <a:pt x="460" y="1083"/>
                  </a:lnTo>
                  <a:lnTo>
                    <a:pt x="480" y="1095"/>
                  </a:lnTo>
                  <a:lnTo>
                    <a:pt x="497" y="1111"/>
                  </a:lnTo>
                  <a:lnTo>
                    <a:pt x="509" y="1125"/>
                  </a:lnTo>
                  <a:lnTo>
                    <a:pt x="523" y="1148"/>
                  </a:lnTo>
                  <a:lnTo>
                    <a:pt x="535" y="1176"/>
                  </a:lnTo>
                  <a:lnTo>
                    <a:pt x="540" y="1215"/>
                  </a:lnTo>
                  <a:lnTo>
                    <a:pt x="535" y="1260"/>
                  </a:lnTo>
                  <a:lnTo>
                    <a:pt x="517" y="1305"/>
                  </a:lnTo>
                  <a:lnTo>
                    <a:pt x="492" y="1344"/>
                  </a:lnTo>
                  <a:lnTo>
                    <a:pt x="457" y="1375"/>
                  </a:lnTo>
                  <a:lnTo>
                    <a:pt x="414" y="1395"/>
                  </a:lnTo>
                  <a:lnTo>
                    <a:pt x="368" y="1403"/>
                  </a:lnTo>
                  <a:lnTo>
                    <a:pt x="328" y="1398"/>
                  </a:lnTo>
                  <a:lnTo>
                    <a:pt x="291" y="1386"/>
                  </a:lnTo>
                  <a:lnTo>
                    <a:pt x="262" y="1372"/>
                  </a:lnTo>
                  <a:lnTo>
                    <a:pt x="236" y="1356"/>
                  </a:lnTo>
                  <a:lnTo>
                    <a:pt x="222" y="1342"/>
                  </a:lnTo>
                  <a:lnTo>
                    <a:pt x="216" y="1330"/>
                  </a:lnTo>
                  <a:lnTo>
                    <a:pt x="216" y="1322"/>
                  </a:lnTo>
                  <a:lnTo>
                    <a:pt x="224" y="1313"/>
                  </a:lnTo>
                  <a:lnTo>
                    <a:pt x="239" y="1313"/>
                  </a:lnTo>
                  <a:lnTo>
                    <a:pt x="245" y="1319"/>
                  </a:lnTo>
                  <a:lnTo>
                    <a:pt x="250" y="1322"/>
                  </a:lnTo>
                  <a:lnTo>
                    <a:pt x="285" y="1347"/>
                  </a:lnTo>
                  <a:lnTo>
                    <a:pt x="325" y="1364"/>
                  </a:lnTo>
                  <a:lnTo>
                    <a:pt x="368" y="1370"/>
                  </a:lnTo>
                  <a:lnTo>
                    <a:pt x="400" y="1364"/>
                  </a:lnTo>
                  <a:lnTo>
                    <a:pt x="426" y="1347"/>
                  </a:lnTo>
                  <a:lnTo>
                    <a:pt x="443" y="1322"/>
                  </a:lnTo>
                  <a:lnTo>
                    <a:pt x="454" y="1294"/>
                  </a:lnTo>
                  <a:lnTo>
                    <a:pt x="457" y="1266"/>
                  </a:lnTo>
                  <a:lnTo>
                    <a:pt x="451" y="1232"/>
                  </a:lnTo>
                  <a:lnTo>
                    <a:pt x="440" y="1207"/>
                  </a:lnTo>
                  <a:lnTo>
                    <a:pt x="420" y="1190"/>
                  </a:lnTo>
                  <a:lnTo>
                    <a:pt x="400" y="1176"/>
                  </a:lnTo>
                  <a:lnTo>
                    <a:pt x="377" y="1165"/>
                  </a:lnTo>
                  <a:lnTo>
                    <a:pt x="359" y="1159"/>
                  </a:lnTo>
                  <a:lnTo>
                    <a:pt x="336" y="1154"/>
                  </a:lnTo>
                  <a:lnTo>
                    <a:pt x="285" y="1137"/>
                  </a:lnTo>
                  <a:lnTo>
                    <a:pt x="262" y="1128"/>
                  </a:lnTo>
                  <a:lnTo>
                    <a:pt x="227" y="1117"/>
                  </a:lnTo>
                  <a:lnTo>
                    <a:pt x="190" y="1103"/>
                  </a:lnTo>
                  <a:lnTo>
                    <a:pt x="155" y="1089"/>
                  </a:lnTo>
                  <a:lnTo>
                    <a:pt x="121" y="1069"/>
                  </a:lnTo>
                  <a:lnTo>
                    <a:pt x="87" y="1044"/>
                  </a:lnTo>
                  <a:lnTo>
                    <a:pt x="61" y="1016"/>
                  </a:lnTo>
                  <a:lnTo>
                    <a:pt x="35" y="980"/>
                  </a:lnTo>
                  <a:lnTo>
                    <a:pt x="18" y="937"/>
                  </a:lnTo>
                  <a:lnTo>
                    <a:pt x="3" y="887"/>
                  </a:lnTo>
                  <a:lnTo>
                    <a:pt x="0" y="825"/>
                  </a:lnTo>
                  <a:lnTo>
                    <a:pt x="9" y="724"/>
                  </a:lnTo>
                  <a:lnTo>
                    <a:pt x="35" y="629"/>
                  </a:lnTo>
                  <a:lnTo>
                    <a:pt x="72" y="536"/>
                  </a:lnTo>
                  <a:lnTo>
                    <a:pt x="121" y="449"/>
                  </a:lnTo>
                  <a:lnTo>
                    <a:pt x="176" y="368"/>
                  </a:lnTo>
                  <a:lnTo>
                    <a:pt x="239" y="298"/>
                  </a:lnTo>
                  <a:lnTo>
                    <a:pt x="302" y="239"/>
                  </a:lnTo>
                  <a:lnTo>
                    <a:pt x="362" y="191"/>
                  </a:lnTo>
                  <a:lnTo>
                    <a:pt x="423" y="155"/>
                  </a:lnTo>
                  <a:lnTo>
                    <a:pt x="408" y="115"/>
                  </a:lnTo>
                  <a:lnTo>
                    <a:pt x="405" y="76"/>
                  </a:lnTo>
                  <a:lnTo>
                    <a:pt x="405" y="54"/>
                  </a:lnTo>
                  <a:lnTo>
                    <a:pt x="408" y="37"/>
                  </a:lnTo>
                  <a:lnTo>
                    <a:pt x="414" y="20"/>
                  </a:lnTo>
                  <a:lnTo>
                    <a:pt x="423" y="6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3375" y="3145"/>
              <a:ext cx="764" cy="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33" y="0"/>
                </a:cxn>
                <a:cxn ang="0">
                  <a:pos x="750" y="3"/>
                </a:cxn>
                <a:cxn ang="0">
                  <a:pos x="758" y="11"/>
                </a:cxn>
                <a:cxn ang="0">
                  <a:pos x="764" y="28"/>
                </a:cxn>
                <a:cxn ang="0">
                  <a:pos x="758" y="42"/>
                </a:cxn>
                <a:cxn ang="0">
                  <a:pos x="747" y="51"/>
                </a:cxn>
                <a:cxn ang="0">
                  <a:pos x="733" y="53"/>
                </a:cxn>
                <a:cxn ang="0">
                  <a:pos x="718" y="53"/>
                </a:cxn>
                <a:cxn ang="0">
                  <a:pos x="718" y="56"/>
                </a:cxn>
                <a:cxn ang="0">
                  <a:pos x="32" y="56"/>
                </a:cxn>
                <a:cxn ang="0">
                  <a:pos x="14" y="53"/>
                </a:cxn>
                <a:cxn ang="0">
                  <a:pos x="6" y="45"/>
                </a:cxn>
                <a:cxn ang="0">
                  <a:pos x="0" y="28"/>
                </a:cxn>
                <a:cxn ang="0">
                  <a:pos x="6" y="11"/>
                </a:cxn>
                <a:cxn ang="0">
                  <a:pos x="14" y="3"/>
                </a:cxn>
                <a:cxn ang="0">
                  <a:pos x="32" y="0"/>
                </a:cxn>
              </a:cxnLst>
              <a:rect l="0" t="0" r="r" b="b"/>
              <a:pathLst>
                <a:path w="764" h="56">
                  <a:moveTo>
                    <a:pt x="32" y="0"/>
                  </a:moveTo>
                  <a:lnTo>
                    <a:pt x="733" y="0"/>
                  </a:lnTo>
                  <a:lnTo>
                    <a:pt x="750" y="3"/>
                  </a:lnTo>
                  <a:lnTo>
                    <a:pt x="758" y="11"/>
                  </a:lnTo>
                  <a:lnTo>
                    <a:pt x="764" y="28"/>
                  </a:lnTo>
                  <a:lnTo>
                    <a:pt x="758" y="42"/>
                  </a:lnTo>
                  <a:lnTo>
                    <a:pt x="747" y="51"/>
                  </a:lnTo>
                  <a:lnTo>
                    <a:pt x="733" y="53"/>
                  </a:lnTo>
                  <a:lnTo>
                    <a:pt x="718" y="53"/>
                  </a:lnTo>
                  <a:lnTo>
                    <a:pt x="718" y="56"/>
                  </a:lnTo>
                  <a:lnTo>
                    <a:pt x="32" y="56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0" y="28"/>
                  </a:lnTo>
                  <a:lnTo>
                    <a:pt x="6" y="11"/>
                  </a:lnTo>
                  <a:lnTo>
                    <a:pt x="14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378" y="2716"/>
              <a:ext cx="413" cy="732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4" y="3"/>
                </a:cxn>
                <a:cxn ang="0">
                  <a:pos x="250" y="5"/>
                </a:cxn>
                <a:cxn ang="0">
                  <a:pos x="252" y="11"/>
                </a:cxn>
                <a:cxn ang="0">
                  <a:pos x="255" y="19"/>
                </a:cxn>
                <a:cxn ang="0">
                  <a:pos x="255" y="31"/>
                </a:cxn>
                <a:cxn ang="0">
                  <a:pos x="258" y="31"/>
                </a:cxn>
                <a:cxn ang="0">
                  <a:pos x="258" y="659"/>
                </a:cxn>
                <a:cxn ang="0">
                  <a:pos x="261" y="670"/>
                </a:cxn>
                <a:cxn ang="0">
                  <a:pos x="273" y="682"/>
                </a:cxn>
                <a:cxn ang="0">
                  <a:pos x="293" y="687"/>
                </a:cxn>
                <a:cxn ang="0">
                  <a:pos x="324" y="693"/>
                </a:cxn>
                <a:cxn ang="0">
                  <a:pos x="413" y="693"/>
                </a:cxn>
                <a:cxn ang="0">
                  <a:pos x="413" y="732"/>
                </a:cxn>
                <a:cxn ang="0">
                  <a:pos x="390" y="732"/>
                </a:cxn>
                <a:cxn ang="0">
                  <a:pos x="356" y="729"/>
                </a:cxn>
                <a:cxn ang="0">
                  <a:pos x="273" y="729"/>
                </a:cxn>
                <a:cxn ang="0">
                  <a:pos x="235" y="727"/>
                </a:cxn>
                <a:cxn ang="0">
                  <a:pos x="181" y="727"/>
                </a:cxn>
                <a:cxn ang="0">
                  <a:pos x="143" y="729"/>
                </a:cxn>
                <a:cxn ang="0">
                  <a:pos x="60" y="729"/>
                </a:cxn>
                <a:cxn ang="0">
                  <a:pos x="28" y="732"/>
                </a:cxn>
                <a:cxn ang="0">
                  <a:pos x="8" y="732"/>
                </a:cxn>
                <a:cxn ang="0">
                  <a:pos x="8" y="693"/>
                </a:cxn>
                <a:cxn ang="0">
                  <a:pos x="97" y="693"/>
                </a:cxn>
                <a:cxn ang="0">
                  <a:pos x="129" y="687"/>
                </a:cxn>
                <a:cxn ang="0">
                  <a:pos x="149" y="682"/>
                </a:cxn>
                <a:cxn ang="0">
                  <a:pos x="161" y="670"/>
                </a:cxn>
                <a:cxn ang="0">
                  <a:pos x="163" y="659"/>
                </a:cxn>
                <a:cxn ang="0">
                  <a:pos x="163" y="81"/>
                </a:cxn>
                <a:cxn ang="0">
                  <a:pos x="117" y="98"/>
                </a:cxn>
                <a:cxn ang="0">
                  <a:pos x="69" y="106"/>
                </a:cxn>
                <a:cxn ang="0">
                  <a:pos x="28" y="109"/>
                </a:cxn>
                <a:cxn ang="0">
                  <a:pos x="0" y="109"/>
                </a:cxn>
                <a:cxn ang="0">
                  <a:pos x="0" y="70"/>
                </a:cxn>
                <a:cxn ang="0">
                  <a:pos x="28" y="70"/>
                </a:cxn>
                <a:cxn ang="0">
                  <a:pos x="63" y="67"/>
                </a:cxn>
                <a:cxn ang="0">
                  <a:pos x="103" y="61"/>
                </a:cxn>
                <a:cxn ang="0">
                  <a:pos x="143" y="50"/>
                </a:cxn>
                <a:cxn ang="0">
                  <a:pos x="183" y="31"/>
                </a:cxn>
                <a:cxn ang="0">
                  <a:pos x="221" y="0"/>
                </a:cxn>
              </a:cxnLst>
              <a:rect l="0" t="0" r="r" b="b"/>
              <a:pathLst>
                <a:path w="413" h="732">
                  <a:moveTo>
                    <a:pt x="221" y="0"/>
                  </a:moveTo>
                  <a:lnTo>
                    <a:pt x="235" y="0"/>
                  </a:lnTo>
                  <a:lnTo>
                    <a:pt x="244" y="3"/>
                  </a:lnTo>
                  <a:lnTo>
                    <a:pt x="250" y="5"/>
                  </a:lnTo>
                  <a:lnTo>
                    <a:pt x="252" y="11"/>
                  </a:lnTo>
                  <a:lnTo>
                    <a:pt x="255" y="19"/>
                  </a:lnTo>
                  <a:lnTo>
                    <a:pt x="255" y="31"/>
                  </a:lnTo>
                  <a:lnTo>
                    <a:pt x="258" y="31"/>
                  </a:lnTo>
                  <a:lnTo>
                    <a:pt x="258" y="659"/>
                  </a:lnTo>
                  <a:lnTo>
                    <a:pt x="261" y="670"/>
                  </a:lnTo>
                  <a:lnTo>
                    <a:pt x="273" y="682"/>
                  </a:lnTo>
                  <a:lnTo>
                    <a:pt x="293" y="687"/>
                  </a:lnTo>
                  <a:lnTo>
                    <a:pt x="324" y="693"/>
                  </a:lnTo>
                  <a:lnTo>
                    <a:pt x="413" y="693"/>
                  </a:lnTo>
                  <a:lnTo>
                    <a:pt x="413" y="732"/>
                  </a:lnTo>
                  <a:lnTo>
                    <a:pt x="390" y="732"/>
                  </a:lnTo>
                  <a:lnTo>
                    <a:pt x="356" y="729"/>
                  </a:lnTo>
                  <a:lnTo>
                    <a:pt x="273" y="729"/>
                  </a:lnTo>
                  <a:lnTo>
                    <a:pt x="235" y="727"/>
                  </a:lnTo>
                  <a:lnTo>
                    <a:pt x="181" y="727"/>
                  </a:lnTo>
                  <a:lnTo>
                    <a:pt x="143" y="729"/>
                  </a:lnTo>
                  <a:lnTo>
                    <a:pt x="60" y="729"/>
                  </a:lnTo>
                  <a:lnTo>
                    <a:pt x="28" y="732"/>
                  </a:lnTo>
                  <a:lnTo>
                    <a:pt x="8" y="732"/>
                  </a:lnTo>
                  <a:lnTo>
                    <a:pt x="8" y="693"/>
                  </a:lnTo>
                  <a:lnTo>
                    <a:pt x="97" y="693"/>
                  </a:lnTo>
                  <a:lnTo>
                    <a:pt x="129" y="687"/>
                  </a:lnTo>
                  <a:lnTo>
                    <a:pt x="149" y="682"/>
                  </a:lnTo>
                  <a:lnTo>
                    <a:pt x="161" y="670"/>
                  </a:lnTo>
                  <a:lnTo>
                    <a:pt x="163" y="659"/>
                  </a:lnTo>
                  <a:lnTo>
                    <a:pt x="163" y="81"/>
                  </a:lnTo>
                  <a:lnTo>
                    <a:pt x="117" y="98"/>
                  </a:lnTo>
                  <a:lnTo>
                    <a:pt x="69" y="106"/>
                  </a:lnTo>
                  <a:lnTo>
                    <a:pt x="28" y="109"/>
                  </a:lnTo>
                  <a:lnTo>
                    <a:pt x="0" y="109"/>
                  </a:lnTo>
                  <a:lnTo>
                    <a:pt x="0" y="70"/>
                  </a:lnTo>
                  <a:lnTo>
                    <a:pt x="28" y="70"/>
                  </a:lnTo>
                  <a:lnTo>
                    <a:pt x="63" y="67"/>
                  </a:lnTo>
                  <a:lnTo>
                    <a:pt x="103" y="61"/>
                  </a:lnTo>
                  <a:lnTo>
                    <a:pt x="143" y="50"/>
                  </a:lnTo>
                  <a:lnTo>
                    <a:pt x="183" y="3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076" y="2949"/>
              <a:ext cx="1065" cy="1069"/>
            </a:xfrm>
            <a:custGeom>
              <a:avLst/>
              <a:gdLst/>
              <a:ahLst/>
              <a:cxnLst>
                <a:cxn ang="0">
                  <a:pos x="1054" y="0"/>
                </a:cxn>
                <a:cxn ang="0">
                  <a:pos x="1065" y="19"/>
                </a:cxn>
                <a:cxn ang="0">
                  <a:pos x="1063" y="31"/>
                </a:cxn>
                <a:cxn ang="0">
                  <a:pos x="1054" y="42"/>
                </a:cxn>
                <a:cxn ang="0">
                  <a:pos x="433" y="1015"/>
                </a:cxn>
                <a:cxn ang="0">
                  <a:pos x="589" y="999"/>
                </a:cxn>
                <a:cxn ang="0">
                  <a:pos x="698" y="951"/>
                </a:cxn>
                <a:cxn ang="0">
                  <a:pos x="775" y="872"/>
                </a:cxn>
                <a:cxn ang="0">
                  <a:pos x="830" y="760"/>
                </a:cxn>
                <a:cxn ang="0">
                  <a:pos x="859" y="682"/>
                </a:cxn>
                <a:cxn ang="0">
                  <a:pos x="864" y="665"/>
                </a:cxn>
                <a:cxn ang="0">
                  <a:pos x="890" y="653"/>
                </a:cxn>
                <a:cxn ang="0">
                  <a:pos x="899" y="662"/>
                </a:cxn>
                <a:cxn ang="0">
                  <a:pos x="902" y="670"/>
                </a:cxn>
                <a:cxn ang="0">
                  <a:pos x="899" y="687"/>
                </a:cxn>
                <a:cxn ang="0">
                  <a:pos x="784" y="1038"/>
                </a:cxn>
                <a:cxn ang="0">
                  <a:pos x="770" y="1063"/>
                </a:cxn>
                <a:cxn ang="0">
                  <a:pos x="11" y="1069"/>
                </a:cxn>
                <a:cxn ang="0">
                  <a:pos x="0" y="1060"/>
                </a:cxn>
                <a:cxn ang="0">
                  <a:pos x="3" y="1046"/>
                </a:cxn>
                <a:cxn ang="0">
                  <a:pos x="5" y="1029"/>
                </a:cxn>
                <a:cxn ang="0">
                  <a:pos x="899" y="50"/>
                </a:cxn>
                <a:cxn ang="0">
                  <a:pos x="563" y="53"/>
                </a:cxn>
                <a:cxn ang="0">
                  <a:pos x="439" y="84"/>
                </a:cxn>
                <a:cxn ang="0">
                  <a:pos x="353" y="143"/>
                </a:cxn>
                <a:cxn ang="0">
                  <a:pos x="293" y="227"/>
                </a:cxn>
                <a:cxn ang="0">
                  <a:pos x="247" y="336"/>
                </a:cxn>
                <a:cxn ang="0">
                  <a:pos x="241" y="345"/>
                </a:cxn>
                <a:cxn ang="0">
                  <a:pos x="218" y="353"/>
                </a:cxn>
                <a:cxn ang="0">
                  <a:pos x="209" y="348"/>
                </a:cxn>
                <a:cxn ang="0">
                  <a:pos x="207" y="339"/>
                </a:cxn>
                <a:cxn ang="0">
                  <a:pos x="209" y="328"/>
                </a:cxn>
                <a:cxn ang="0">
                  <a:pos x="212" y="314"/>
                </a:cxn>
                <a:cxn ang="0">
                  <a:pos x="316" y="2"/>
                </a:cxn>
              </a:cxnLst>
              <a:rect l="0" t="0" r="r" b="b"/>
              <a:pathLst>
                <a:path w="1065" h="1069">
                  <a:moveTo>
                    <a:pt x="330" y="0"/>
                  </a:moveTo>
                  <a:lnTo>
                    <a:pt x="1054" y="0"/>
                  </a:lnTo>
                  <a:lnTo>
                    <a:pt x="1065" y="5"/>
                  </a:lnTo>
                  <a:lnTo>
                    <a:pt x="1065" y="19"/>
                  </a:lnTo>
                  <a:lnTo>
                    <a:pt x="1063" y="25"/>
                  </a:lnTo>
                  <a:lnTo>
                    <a:pt x="1063" y="31"/>
                  </a:lnTo>
                  <a:lnTo>
                    <a:pt x="1060" y="36"/>
                  </a:lnTo>
                  <a:lnTo>
                    <a:pt x="1054" y="42"/>
                  </a:lnTo>
                  <a:lnTo>
                    <a:pt x="163" y="1015"/>
                  </a:lnTo>
                  <a:lnTo>
                    <a:pt x="433" y="1015"/>
                  </a:lnTo>
                  <a:lnTo>
                    <a:pt x="517" y="1013"/>
                  </a:lnTo>
                  <a:lnTo>
                    <a:pt x="589" y="999"/>
                  </a:lnTo>
                  <a:lnTo>
                    <a:pt x="649" y="979"/>
                  </a:lnTo>
                  <a:lnTo>
                    <a:pt x="698" y="951"/>
                  </a:lnTo>
                  <a:lnTo>
                    <a:pt x="741" y="914"/>
                  </a:lnTo>
                  <a:lnTo>
                    <a:pt x="775" y="872"/>
                  </a:lnTo>
                  <a:lnTo>
                    <a:pt x="804" y="819"/>
                  </a:lnTo>
                  <a:lnTo>
                    <a:pt x="830" y="760"/>
                  </a:lnTo>
                  <a:lnTo>
                    <a:pt x="853" y="693"/>
                  </a:lnTo>
                  <a:lnTo>
                    <a:pt x="859" y="682"/>
                  </a:lnTo>
                  <a:lnTo>
                    <a:pt x="862" y="670"/>
                  </a:lnTo>
                  <a:lnTo>
                    <a:pt x="864" y="665"/>
                  </a:lnTo>
                  <a:lnTo>
                    <a:pt x="876" y="653"/>
                  </a:lnTo>
                  <a:lnTo>
                    <a:pt x="890" y="653"/>
                  </a:lnTo>
                  <a:lnTo>
                    <a:pt x="896" y="656"/>
                  </a:lnTo>
                  <a:lnTo>
                    <a:pt x="899" y="662"/>
                  </a:lnTo>
                  <a:lnTo>
                    <a:pt x="902" y="665"/>
                  </a:lnTo>
                  <a:lnTo>
                    <a:pt x="902" y="670"/>
                  </a:lnTo>
                  <a:lnTo>
                    <a:pt x="899" y="679"/>
                  </a:lnTo>
                  <a:lnTo>
                    <a:pt x="899" y="687"/>
                  </a:lnTo>
                  <a:lnTo>
                    <a:pt x="896" y="696"/>
                  </a:lnTo>
                  <a:lnTo>
                    <a:pt x="784" y="1038"/>
                  </a:lnTo>
                  <a:lnTo>
                    <a:pt x="778" y="1055"/>
                  </a:lnTo>
                  <a:lnTo>
                    <a:pt x="770" y="1063"/>
                  </a:lnTo>
                  <a:lnTo>
                    <a:pt x="758" y="1069"/>
                  </a:lnTo>
                  <a:lnTo>
                    <a:pt x="11" y="1069"/>
                  </a:lnTo>
                  <a:lnTo>
                    <a:pt x="5" y="1066"/>
                  </a:lnTo>
                  <a:lnTo>
                    <a:pt x="0" y="1060"/>
                  </a:lnTo>
                  <a:lnTo>
                    <a:pt x="0" y="1052"/>
                  </a:lnTo>
                  <a:lnTo>
                    <a:pt x="3" y="1046"/>
                  </a:lnTo>
                  <a:lnTo>
                    <a:pt x="3" y="1032"/>
                  </a:lnTo>
                  <a:lnTo>
                    <a:pt x="5" y="1029"/>
                  </a:lnTo>
                  <a:lnTo>
                    <a:pt x="5" y="1027"/>
                  </a:lnTo>
                  <a:lnTo>
                    <a:pt x="899" y="50"/>
                  </a:lnTo>
                  <a:lnTo>
                    <a:pt x="640" y="50"/>
                  </a:lnTo>
                  <a:lnTo>
                    <a:pt x="563" y="53"/>
                  </a:lnTo>
                  <a:lnTo>
                    <a:pt x="497" y="64"/>
                  </a:lnTo>
                  <a:lnTo>
                    <a:pt x="439" y="84"/>
                  </a:lnTo>
                  <a:lnTo>
                    <a:pt x="393" y="109"/>
                  </a:lnTo>
                  <a:lnTo>
                    <a:pt x="353" y="143"/>
                  </a:lnTo>
                  <a:lnTo>
                    <a:pt x="321" y="182"/>
                  </a:lnTo>
                  <a:lnTo>
                    <a:pt x="293" y="227"/>
                  </a:lnTo>
                  <a:lnTo>
                    <a:pt x="267" y="277"/>
                  </a:lnTo>
                  <a:lnTo>
                    <a:pt x="247" y="336"/>
                  </a:lnTo>
                  <a:lnTo>
                    <a:pt x="244" y="339"/>
                  </a:lnTo>
                  <a:lnTo>
                    <a:pt x="241" y="345"/>
                  </a:lnTo>
                  <a:lnTo>
                    <a:pt x="232" y="353"/>
                  </a:lnTo>
                  <a:lnTo>
                    <a:pt x="218" y="353"/>
                  </a:lnTo>
                  <a:lnTo>
                    <a:pt x="215" y="350"/>
                  </a:lnTo>
                  <a:lnTo>
                    <a:pt x="209" y="348"/>
                  </a:lnTo>
                  <a:lnTo>
                    <a:pt x="209" y="342"/>
                  </a:lnTo>
                  <a:lnTo>
                    <a:pt x="207" y="339"/>
                  </a:lnTo>
                  <a:lnTo>
                    <a:pt x="207" y="334"/>
                  </a:lnTo>
                  <a:lnTo>
                    <a:pt x="209" y="328"/>
                  </a:lnTo>
                  <a:lnTo>
                    <a:pt x="209" y="320"/>
                  </a:lnTo>
                  <a:lnTo>
                    <a:pt x="212" y="314"/>
                  </a:lnTo>
                  <a:lnTo>
                    <a:pt x="301" y="31"/>
                  </a:lnTo>
                  <a:lnTo>
                    <a:pt x="316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121" y="3754"/>
              <a:ext cx="652" cy="721"/>
            </a:xfrm>
            <a:custGeom>
              <a:avLst/>
              <a:gdLst/>
              <a:ahLst/>
              <a:cxnLst>
                <a:cxn ang="0">
                  <a:pos x="285" y="6"/>
                </a:cxn>
                <a:cxn ang="0">
                  <a:pos x="359" y="51"/>
                </a:cxn>
                <a:cxn ang="0">
                  <a:pos x="411" y="121"/>
                </a:cxn>
                <a:cxn ang="0">
                  <a:pos x="443" y="202"/>
                </a:cxn>
                <a:cxn ang="0">
                  <a:pos x="463" y="278"/>
                </a:cxn>
                <a:cxn ang="0">
                  <a:pos x="469" y="331"/>
                </a:cxn>
                <a:cxn ang="0">
                  <a:pos x="512" y="227"/>
                </a:cxn>
                <a:cxn ang="0">
                  <a:pos x="581" y="90"/>
                </a:cxn>
                <a:cxn ang="0">
                  <a:pos x="609" y="28"/>
                </a:cxn>
                <a:cxn ang="0">
                  <a:pos x="624" y="11"/>
                </a:cxn>
                <a:cxn ang="0">
                  <a:pos x="641" y="8"/>
                </a:cxn>
                <a:cxn ang="0">
                  <a:pos x="650" y="11"/>
                </a:cxn>
                <a:cxn ang="0">
                  <a:pos x="652" y="22"/>
                </a:cxn>
                <a:cxn ang="0">
                  <a:pos x="618" y="87"/>
                </a:cxn>
                <a:cxn ang="0">
                  <a:pos x="578" y="168"/>
                </a:cxn>
                <a:cxn ang="0">
                  <a:pos x="555" y="219"/>
                </a:cxn>
                <a:cxn ang="0">
                  <a:pos x="529" y="283"/>
                </a:cxn>
                <a:cxn ang="0">
                  <a:pos x="494" y="365"/>
                </a:cxn>
                <a:cxn ang="0">
                  <a:pos x="466" y="460"/>
                </a:cxn>
                <a:cxn ang="0">
                  <a:pos x="443" y="575"/>
                </a:cxn>
                <a:cxn ang="0">
                  <a:pos x="420" y="665"/>
                </a:cxn>
                <a:cxn ang="0">
                  <a:pos x="403" y="710"/>
                </a:cxn>
                <a:cxn ang="0">
                  <a:pos x="388" y="721"/>
                </a:cxn>
                <a:cxn ang="0">
                  <a:pos x="368" y="713"/>
                </a:cxn>
                <a:cxn ang="0">
                  <a:pos x="362" y="699"/>
                </a:cxn>
                <a:cxn ang="0">
                  <a:pos x="365" y="671"/>
                </a:cxn>
                <a:cxn ang="0">
                  <a:pos x="382" y="592"/>
                </a:cxn>
                <a:cxn ang="0">
                  <a:pos x="408" y="499"/>
                </a:cxn>
                <a:cxn ang="0">
                  <a:pos x="426" y="446"/>
                </a:cxn>
                <a:cxn ang="0">
                  <a:pos x="431" y="410"/>
                </a:cxn>
                <a:cxn ang="0">
                  <a:pos x="428" y="303"/>
                </a:cxn>
                <a:cxn ang="0">
                  <a:pos x="411" y="224"/>
                </a:cxn>
                <a:cxn ang="0">
                  <a:pos x="377" y="157"/>
                </a:cxn>
                <a:cxn ang="0">
                  <a:pos x="316" y="107"/>
                </a:cxn>
                <a:cxn ang="0">
                  <a:pos x="224" y="87"/>
                </a:cxn>
                <a:cxn ang="0">
                  <a:pos x="135" y="104"/>
                </a:cxn>
                <a:cxn ang="0">
                  <a:pos x="64" y="154"/>
                </a:cxn>
                <a:cxn ang="0">
                  <a:pos x="38" y="199"/>
                </a:cxn>
                <a:cxn ang="0">
                  <a:pos x="32" y="208"/>
                </a:cxn>
                <a:cxn ang="0">
                  <a:pos x="9" y="210"/>
                </a:cxn>
                <a:cxn ang="0">
                  <a:pos x="0" y="205"/>
                </a:cxn>
                <a:cxn ang="0">
                  <a:pos x="9" y="166"/>
                </a:cxn>
                <a:cxn ang="0">
                  <a:pos x="49" y="101"/>
                </a:cxn>
                <a:cxn ang="0">
                  <a:pos x="112" y="42"/>
                </a:cxn>
                <a:cxn ang="0">
                  <a:pos x="190" y="6"/>
                </a:cxn>
              </a:cxnLst>
              <a:rect l="0" t="0" r="r" b="b"/>
              <a:pathLst>
                <a:path w="652" h="721">
                  <a:moveTo>
                    <a:pt x="239" y="0"/>
                  </a:moveTo>
                  <a:lnTo>
                    <a:pt x="285" y="6"/>
                  </a:lnTo>
                  <a:lnTo>
                    <a:pt x="328" y="22"/>
                  </a:lnTo>
                  <a:lnTo>
                    <a:pt x="359" y="51"/>
                  </a:lnTo>
                  <a:lnTo>
                    <a:pt x="388" y="84"/>
                  </a:lnTo>
                  <a:lnTo>
                    <a:pt x="411" y="121"/>
                  </a:lnTo>
                  <a:lnTo>
                    <a:pt x="431" y="163"/>
                  </a:lnTo>
                  <a:lnTo>
                    <a:pt x="443" y="202"/>
                  </a:lnTo>
                  <a:lnTo>
                    <a:pt x="454" y="244"/>
                  </a:lnTo>
                  <a:lnTo>
                    <a:pt x="463" y="278"/>
                  </a:lnTo>
                  <a:lnTo>
                    <a:pt x="466" y="309"/>
                  </a:lnTo>
                  <a:lnTo>
                    <a:pt x="469" y="331"/>
                  </a:lnTo>
                  <a:lnTo>
                    <a:pt x="489" y="281"/>
                  </a:lnTo>
                  <a:lnTo>
                    <a:pt x="512" y="227"/>
                  </a:lnTo>
                  <a:lnTo>
                    <a:pt x="558" y="132"/>
                  </a:lnTo>
                  <a:lnTo>
                    <a:pt x="581" y="90"/>
                  </a:lnTo>
                  <a:lnTo>
                    <a:pt x="598" y="56"/>
                  </a:lnTo>
                  <a:lnTo>
                    <a:pt x="609" y="28"/>
                  </a:lnTo>
                  <a:lnTo>
                    <a:pt x="618" y="14"/>
                  </a:lnTo>
                  <a:lnTo>
                    <a:pt x="624" y="11"/>
                  </a:lnTo>
                  <a:lnTo>
                    <a:pt x="627" y="8"/>
                  </a:lnTo>
                  <a:lnTo>
                    <a:pt x="641" y="8"/>
                  </a:lnTo>
                  <a:lnTo>
                    <a:pt x="644" y="11"/>
                  </a:lnTo>
                  <a:lnTo>
                    <a:pt x="650" y="11"/>
                  </a:lnTo>
                  <a:lnTo>
                    <a:pt x="652" y="14"/>
                  </a:lnTo>
                  <a:lnTo>
                    <a:pt x="652" y="22"/>
                  </a:lnTo>
                  <a:lnTo>
                    <a:pt x="647" y="34"/>
                  </a:lnTo>
                  <a:lnTo>
                    <a:pt x="618" y="87"/>
                  </a:lnTo>
                  <a:lnTo>
                    <a:pt x="595" y="132"/>
                  </a:lnTo>
                  <a:lnTo>
                    <a:pt x="578" y="168"/>
                  </a:lnTo>
                  <a:lnTo>
                    <a:pt x="566" y="196"/>
                  </a:lnTo>
                  <a:lnTo>
                    <a:pt x="555" y="219"/>
                  </a:lnTo>
                  <a:lnTo>
                    <a:pt x="543" y="247"/>
                  </a:lnTo>
                  <a:lnTo>
                    <a:pt x="529" y="283"/>
                  </a:lnTo>
                  <a:lnTo>
                    <a:pt x="512" y="323"/>
                  </a:lnTo>
                  <a:lnTo>
                    <a:pt x="494" y="365"/>
                  </a:lnTo>
                  <a:lnTo>
                    <a:pt x="480" y="404"/>
                  </a:lnTo>
                  <a:lnTo>
                    <a:pt x="466" y="460"/>
                  </a:lnTo>
                  <a:lnTo>
                    <a:pt x="454" y="519"/>
                  </a:lnTo>
                  <a:lnTo>
                    <a:pt x="443" y="575"/>
                  </a:lnTo>
                  <a:lnTo>
                    <a:pt x="431" y="626"/>
                  </a:lnTo>
                  <a:lnTo>
                    <a:pt x="420" y="665"/>
                  </a:lnTo>
                  <a:lnTo>
                    <a:pt x="411" y="693"/>
                  </a:lnTo>
                  <a:lnTo>
                    <a:pt x="403" y="710"/>
                  </a:lnTo>
                  <a:lnTo>
                    <a:pt x="394" y="718"/>
                  </a:lnTo>
                  <a:lnTo>
                    <a:pt x="388" y="721"/>
                  </a:lnTo>
                  <a:lnTo>
                    <a:pt x="377" y="721"/>
                  </a:lnTo>
                  <a:lnTo>
                    <a:pt x="368" y="713"/>
                  </a:lnTo>
                  <a:lnTo>
                    <a:pt x="365" y="704"/>
                  </a:lnTo>
                  <a:lnTo>
                    <a:pt x="362" y="699"/>
                  </a:lnTo>
                  <a:lnTo>
                    <a:pt x="362" y="693"/>
                  </a:lnTo>
                  <a:lnTo>
                    <a:pt x="365" y="671"/>
                  </a:lnTo>
                  <a:lnTo>
                    <a:pt x="371" y="634"/>
                  </a:lnTo>
                  <a:lnTo>
                    <a:pt x="382" y="592"/>
                  </a:lnTo>
                  <a:lnTo>
                    <a:pt x="397" y="547"/>
                  </a:lnTo>
                  <a:lnTo>
                    <a:pt x="408" y="499"/>
                  </a:lnTo>
                  <a:lnTo>
                    <a:pt x="423" y="455"/>
                  </a:lnTo>
                  <a:lnTo>
                    <a:pt x="426" y="446"/>
                  </a:lnTo>
                  <a:lnTo>
                    <a:pt x="428" y="432"/>
                  </a:lnTo>
                  <a:lnTo>
                    <a:pt x="431" y="410"/>
                  </a:lnTo>
                  <a:lnTo>
                    <a:pt x="431" y="340"/>
                  </a:lnTo>
                  <a:lnTo>
                    <a:pt x="428" y="303"/>
                  </a:lnTo>
                  <a:lnTo>
                    <a:pt x="423" y="264"/>
                  </a:lnTo>
                  <a:lnTo>
                    <a:pt x="411" y="224"/>
                  </a:lnTo>
                  <a:lnTo>
                    <a:pt x="397" y="191"/>
                  </a:lnTo>
                  <a:lnTo>
                    <a:pt x="377" y="157"/>
                  </a:lnTo>
                  <a:lnTo>
                    <a:pt x="351" y="129"/>
                  </a:lnTo>
                  <a:lnTo>
                    <a:pt x="316" y="107"/>
                  </a:lnTo>
                  <a:lnTo>
                    <a:pt x="276" y="93"/>
                  </a:lnTo>
                  <a:lnTo>
                    <a:pt x="224" y="87"/>
                  </a:lnTo>
                  <a:lnTo>
                    <a:pt x="178" y="93"/>
                  </a:lnTo>
                  <a:lnTo>
                    <a:pt x="135" y="104"/>
                  </a:lnTo>
                  <a:lnTo>
                    <a:pt x="95" y="126"/>
                  </a:lnTo>
                  <a:lnTo>
                    <a:pt x="64" y="154"/>
                  </a:lnTo>
                  <a:lnTo>
                    <a:pt x="41" y="191"/>
                  </a:lnTo>
                  <a:lnTo>
                    <a:pt x="38" y="199"/>
                  </a:lnTo>
                  <a:lnTo>
                    <a:pt x="35" y="205"/>
                  </a:lnTo>
                  <a:lnTo>
                    <a:pt x="32" y="208"/>
                  </a:lnTo>
                  <a:lnTo>
                    <a:pt x="26" y="210"/>
                  </a:lnTo>
                  <a:lnTo>
                    <a:pt x="9" y="210"/>
                  </a:lnTo>
                  <a:lnTo>
                    <a:pt x="3" y="208"/>
                  </a:lnTo>
                  <a:lnTo>
                    <a:pt x="0" y="205"/>
                  </a:lnTo>
                  <a:lnTo>
                    <a:pt x="0" y="199"/>
                  </a:lnTo>
                  <a:lnTo>
                    <a:pt x="9" y="166"/>
                  </a:lnTo>
                  <a:lnTo>
                    <a:pt x="23" y="135"/>
                  </a:lnTo>
                  <a:lnTo>
                    <a:pt x="49" y="101"/>
                  </a:lnTo>
                  <a:lnTo>
                    <a:pt x="84" y="65"/>
                  </a:lnTo>
                  <a:lnTo>
                    <a:pt x="112" y="42"/>
                  </a:lnTo>
                  <a:lnTo>
                    <a:pt x="147" y="20"/>
                  </a:lnTo>
                  <a:lnTo>
                    <a:pt x="190" y="6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 noEditPoints="1"/>
            </p:cNvSpPr>
            <p:nvPr/>
          </p:nvSpPr>
          <p:spPr bwMode="auto">
            <a:xfrm>
              <a:off x="6828" y="3877"/>
              <a:ext cx="282" cy="522"/>
            </a:xfrm>
            <a:custGeom>
              <a:avLst/>
              <a:gdLst/>
              <a:ahLst/>
              <a:cxnLst>
                <a:cxn ang="0">
                  <a:pos x="161" y="177"/>
                </a:cxn>
                <a:cxn ang="0">
                  <a:pos x="207" y="214"/>
                </a:cxn>
                <a:cxn ang="0">
                  <a:pos x="213" y="253"/>
                </a:cxn>
                <a:cxn ang="0">
                  <a:pos x="204" y="278"/>
                </a:cxn>
                <a:cxn ang="0">
                  <a:pos x="181" y="326"/>
                </a:cxn>
                <a:cxn ang="0">
                  <a:pos x="164" y="374"/>
                </a:cxn>
                <a:cxn ang="0">
                  <a:pos x="155" y="393"/>
                </a:cxn>
                <a:cxn ang="0">
                  <a:pos x="147" y="416"/>
                </a:cxn>
                <a:cxn ang="0">
                  <a:pos x="138" y="435"/>
                </a:cxn>
                <a:cxn ang="0">
                  <a:pos x="132" y="455"/>
                </a:cxn>
                <a:cxn ang="0">
                  <a:pos x="135" y="483"/>
                </a:cxn>
                <a:cxn ang="0">
                  <a:pos x="144" y="494"/>
                </a:cxn>
                <a:cxn ang="0">
                  <a:pos x="158" y="497"/>
                </a:cxn>
                <a:cxn ang="0">
                  <a:pos x="210" y="469"/>
                </a:cxn>
                <a:cxn ang="0">
                  <a:pos x="247" y="410"/>
                </a:cxn>
                <a:cxn ang="0">
                  <a:pos x="259" y="393"/>
                </a:cxn>
                <a:cxn ang="0">
                  <a:pos x="276" y="396"/>
                </a:cxn>
                <a:cxn ang="0">
                  <a:pos x="282" y="402"/>
                </a:cxn>
                <a:cxn ang="0">
                  <a:pos x="270" y="419"/>
                </a:cxn>
                <a:cxn ang="0">
                  <a:pos x="247" y="458"/>
                </a:cxn>
                <a:cxn ang="0">
                  <a:pos x="207" y="503"/>
                </a:cxn>
                <a:cxn ang="0">
                  <a:pos x="144" y="522"/>
                </a:cxn>
                <a:cxn ang="0">
                  <a:pos x="83" y="503"/>
                </a:cxn>
                <a:cxn ang="0">
                  <a:pos x="58" y="455"/>
                </a:cxn>
                <a:cxn ang="0">
                  <a:pos x="69" y="421"/>
                </a:cxn>
                <a:cxn ang="0">
                  <a:pos x="75" y="405"/>
                </a:cxn>
                <a:cxn ang="0">
                  <a:pos x="78" y="393"/>
                </a:cxn>
                <a:cxn ang="0">
                  <a:pos x="83" y="385"/>
                </a:cxn>
                <a:cxn ang="0">
                  <a:pos x="103" y="340"/>
                </a:cxn>
                <a:cxn ang="0">
                  <a:pos x="124" y="289"/>
                </a:cxn>
                <a:cxn ang="0">
                  <a:pos x="138" y="256"/>
                </a:cxn>
                <a:cxn ang="0">
                  <a:pos x="144" y="239"/>
                </a:cxn>
                <a:cxn ang="0">
                  <a:pos x="141" y="208"/>
                </a:cxn>
                <a:cxn ang="0">
                  <a:pos x="121" y="197"/>
                </a:cxn>
                <a:cxn ang="0">
                  <a:pos x="69" y="219"/>
                </a:cxn>
                <a:cxn ang="0">
                  <a:pos x="32" y="284"/>
                </a:cxn>
                <a:cxn ang="0">
                  <a:pos x="26" y="298"/>
                </a:cxn>
                <a:cxn ang="0">
                  <a:pos x="9" y="301"/>
                </a:cxn>
                <a:cxn ang="0">
                  <a:pos x="0" y="295"/>
                </a:cxn>
                <a:cxn ang="0">
                  <a:pos x="3" y="275"/>
                </a:cxn>
                <a:cxn ang="0">
                  <a:pos x="43" y="211"/>
                </a:cxn>
                <a:cxn ang="0">
                  <a:pos x="92" y="177"/>
                </a:cxn>
                <a:cxn ang="0">
                  <a:pos x="210" y="0"/>
                </a:cxn>
                <a:cxn ang="0">
                  <a:pos x="230" y="6"/>
                </a:cxn>
                <a:cxn ang="0">
                  <a:pos x="241" y="23"/>
                </a:cxn>
                <a:cxn ang="0">
                  <a:pos x="239" y="57"/>
                </a:cxn>
                <a:cxn ang="0">
                  <a:pos x="195" y="79"/>
                </a:cxn>
                <a:cxn ang="0">
                  <a:pos x="178" y="76"/>
                </a:cxn>
                <a:cxn ang="0">
                  <a:pos x="167" y="65"/>
                </a:cxn>
                <a:cxn ang="0">
                  <a:pos x="161" y="48"/>
                </a:cxn>
                <a:cxn ang="0">
                  <a:pos x="187" y="6"/>
                </a:cxn>
              </a:cxnLst>
              <a:rect l="0" t="0" r="r" b="b"/>
              <a:pathLst>
                <a:path w="282" h="522">
                  <a:moveTo>
                    <a:pt x="126" y="172"/>
                  </a:moveTo>
                  <a:lnTo>
                    <a:pt x="161" y="177"/>
                  </a:lnTo>
                  <a:lnTo>
                    <a:pt x="190" y="191"/>
                  </a:lnTo>
                  <a:lnTo>
                    <a:pt x="207" y="214"/>
                  </a:lnTo>
                  <a:lnTo>
                    <a:pt x="213" y="239"/>
                  </a:lnTo>
                  <a:lnTo>
                    <a:pt x="213" y="253"/>
                  </a:lnTo>
                  <a:lnTo>
                    <a:pt x="210" y="264"/>
                  </a:lnTo>
                  <a:lnTo>
                    <a:pt x="204" y="278"/>
                  </a:lnTo>
                  <a:lnTo>
                    <a:pt x="195" y="301"/>
                  </a:lnTo>
                  <a:lnTo>
                    <a:pt x="181" y="326"/>
                  </a:lnTo>
                  <a:lnTo>
                    <a:pt x="172" y="351"/>
                  </a:lnTo>
                  <a:lnTo>
                    <a:pt x="164" y="374"/>
                  </a:lnTo>
                  <a:lnTo>
                    <a:pt x="158" y="385"/>
                  </a:lnTo>
                  <a:lnTo>
                    <a:pt x="155" y="393"/>
                  </a:lnTo>
                  <a:lnTo>
                    <a:pt x="149" y="405"/>
                  </a:lnTo>
                  <a:lnTo>
                    <a:pt x="147" y="416"/>
                  </a:lnTo>
                  <a:lnTo>
                    <a:pt x="141" y="427"/>
                  </a:lnTo>
                  <a:lnTo>
                    <a:pt x="138" y="435"/>
                  </a:lnTo>
                  <a:lnTo>
                    <a:pt x="135" y="447"/>
                  </a:lnTo>
                  <a:lnTo>
                    <a:pt x="132" y="455"/>
                  </a:lnTo>
                  <a:lnTo>
                    <a:pt x="132" y="475"/>
                  </a:lnTo>
                  <a:lnTo>
                    <a:pt x="135" y="483"/>
                  </a:lnTo>
                  <a:lnTo>
                    <a:pt x="138" y="489"/>
                  </a:lnTo>
                  <a:lnTo>
                    <a:pt x="144" y="494"/>
                  </a:lnTo>
                  <a:lnTo>
                    <a:pt x="149" y="497"/>
                  </a:lnTo>
                  <a:lnTo>
                    <a:pt x="158" y="497"/>
                  </a:lnTo>
                  <a:lnTo>
                    <a:pt x="187" y="489"/>
                  </a:lnTo>
                  <a:lnTo>
                    <a:pt x="210" y="469"/>
                  </a:lnTo>
                  <a:lnTo>
                    <a:pt x="233" y="441"/>
                  </a:lnTo>
                  <a:lnTo>
                    <a:pt x="247" y="410"/>
                  </a:lnTo>
                  <a:lnTo>
                    <a:pt x="250" y="402"/>
                  </a:lnTo>
                  <a:lnTo>
                    <a:pt x="259" y="393"/>
                  </a:lnTo>
                  <a:lnTo>
                    <a:pt x="273" y="393"/>
                  </a:lnTo>
                  <a:lnTo>
                    <a:pt x="276" y="396"/>
                  </a:lnTo>
                  <a:lnTo>
                    <a:pt x="282" y="399"/>
                  </a:lnTo>
                  <a:lnTo>
                    <a:pt x="282" y="402"/>
                  </a:lnTo>
                  <a:lnTo>
                    <a:pt x="273" y="405"/>
                  </a:lnTo>
                  <a:lnTo>
                    <a:pt x="270" y="419"/>
                  </a:lnTo>
                  <a:lnTo>
                    <a:pt x="261" y="435"/>
                  </a:lnTo>
                  <a:lnTo>
                    <a:pt x="247" y="458"/>
                  </a:lnTo>
                  <a:lnTo>
                    <a:pt x="230" y="483"/>
                  </a:lnTo>
                  <a:lnTo>
                    <a:pt x="207" y="503"/>
                  </a:lnTo>
                  <a:lnTo>
                    <a:pt x="178" y="517"/>
                  </a:lnTo>
                  <a:lnTo>
                    <a:pt x="144" y="522"/>
                  </a:lnTo>
                  <a:lnTo>
                    <a:pt x="112" y="517"/>
                  </a:lnTo>
                  <a:lnTo>
                    <a:pt x="83" y="503"/>
                  </a:lnTo>
                  <a:lnTo>
                    <a:pt x="63" y="483"/>
                  </a:lnTo>
                  <a:lnTo>
                    <a:pt x="58" y="455"/>
                  </a:lnTo>
                  <a:lnTo>
                    <a:pt x="63" y="433"/>
                  </a:lnTo>
                  <a:lnTo>
                    <a:pt x="69" y="421"/>
                  </a:lnTo>
                  <a:lnTo>
                    <a:pt x="72" y="410"/>
                  </a:lnTo>
                  <a:lnTo>
                    <a:pt x="75" y="405"/>
                  </a:lnTo>
                  <a:lnTo>
                    <a:pt x="78" y="396"/>
                  </a:lnTo>
                  <a:lnTo>
                    <a:pt x="78" y="393"/>
                  </a:lnTo>
                  <a:lnTo>
                    <a:pt x="81" y="388"/>
                  </a:lnTo>
                  <a:lnTo>
                    <a:pt x="83" y="385"/>
                  </a:lnTo>
                  <a:lnTo>
                    <a:pt x="95" y="362"/>
                  </a:lnTo>
                  <a:lnTo>
                    <a:pt x="103" y="340"/>
                  </a:lnTo>
                  <a:lnTo>
                    <a:pt x="115" y="315"/>
                  </a:lnTo>
                  <a:lnTo>
                    <a:pt x="124" y="289"/>
                  </a:lnTo>
                  <a:lnTo>
                    <a:pt x="132" y="267"/>
                  </a:lnTo>
                  <a:lnTo>
                    <a:pt x="138" y="256"/>
                  </a:lnTo>
                  <a:lnTo>
                    <a:pt x="141" y="245"/>
                  </a:lnTo>
                  <a:lnTo>
                    <a:pt x="144" y="239"/>
                  </a:lnTo>
                  <a:lnTo>
                    <a:pt x="144" y="217"/>
                  </a:lnTo>
                  <a:lnTo>
                    <a:pt x="141" y="208"/>
                  </a:lnTo>
                  <a:lnTo>
                    <a:pt x="129" y="197"/>
                  </a:lnTo>
                  <a:lnTo>
                    <a:pt x="121" y="197"/>
                  </a:lnTo>
                  <a:lnTo>
                    <a:pt x="95" y="203"/>
                  </a:lnTo>
                  <a:lnTo>
                    <a:pt x="69" y="219"/>
                  </a:lnTo>
                  <a:lnTo>
                    <a:pt x="49" y="247"/>
                  </a:lnTo>
                  <a:lnTo>
                    <a:pt x="32" y="284"/>
                  </a:lnTo>
                  <a:lnTo>
                    <a:pt x="29" y="292"/>
                  </a:lnTo>
                  <a:lnTo>
                    <a:pt x="26" y="298"/>
                  </a:lnTo>
                  <a:lnTo>
                    <a:pt x="20" y="301"/>
                  </a:lnTo>
                  <a:lnTo>
                    <a:pt x="9" y="301"/>
                  </a:lnTo>
                  <a:lnTo>
                    <a:pt x="3" y="298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3" y="275"/>
                  </a:lnTo>
                  <a:lnTo>
                    <a:pt x="23" y="236"/>
                  </a:lnTo>
                  <a:lnTo>
                    <a:pt x="43" y="211"/>
                  </a:lnTo>
                  <a:lnTo>
                    <a:pt x="66" y="191"/>
                  </a:lnTo>
                  <a:lnTo>
                    <a:pt x="92" y="177"/>
                  </a:lnTo>
                  <a:lnTo>
                    <a:pt x="126" y="172"/>
                  </a:lnTo>
                  <a:close/>
                  <a:moveTo>
                    <a:pt x="210" y="0"/>
                  </a:moveTo>
                  <a:lnTo>
                    <a:pt x="221" y="3"/>
                  </a:lnTo>
                  <a:lnTo>
                    <a:pt x="230" y="6"/>
                  </a:lnTo>
                  <a:lnTo>
                    <a:pt x="239" y="14"/>
                  </a:lnTo>
                  <a:lnTo>
                    <a:pt x="241" y="23"/>
                  </a:lnTo>
                  <a:lnTo>
                    <a:pt x="244" y="34"/>
                  </a:lnTo>
                  <a:lnTo>
                    <a:pt x="239" y="57"/>
                  </a:lnTo>
                  <a:lnTo>
                    <a:pt x="218" y="73"/>
                  </a:lnTo>
                  <a:lnTo>
                    <a:pt x="195" y="79"/>
                  </a:lnTo>
                  <a:lnTo>
                    <a:pt x="187" y="79"/>
                  </a:lnTo>
                  <a:lnTo>
                    <a:pt x="178" y="76"/>
                  </a:lnTo>
                  <a:lnTo>
                    <a:pt x="172" y="73"/>
                  </a:lnTo>
                  <a:lnTo>
                    <a:pt x="167" y="65"/>
                  </a:lnTo>
                  <a:lnTo>
                    <a:pt x="161" y="59"/>
                  </a:lnTo>
                  <a:lnTo>
                    <a:pt x="161" y="48"/>
                  </a:lnTo>
                  <a:lnTo>
                    <a:pt x="170" y="26"/>
                  </a:lnTo>
                  <a:lnTo>
                    <a:pt x="187" y="6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7213" y="3877"/>
              <a:ext cx="373" cy="668"/>
            </a:xfrm>
            <a:custGeom>
              <a:avLst/>
              <a:gdLst/>
              <a:ahLst/>
              <a:cxnLst>
                <a:cxn ang="0">
                  <a:pos x="284" y="177"/>
                </a:cxn>
                <a:cxn ang="0">
                  <a:pos x="336" y="214"/>
                </a:cxn>
                <a:cxn ang="0">
                  <a:pos x="345" y="253"/>
                </a:cxn>
                <a:cxn ang="0">
                  <a:pos x="342" y="264"/>
                </a:cxn>
                <a:cxn ang="0">
                  <a:pos x="270" y="545"/>
                </a:cxn>
                <a:cxn ang="0">
                  <a:pos x="233" y="612"/>
                </a:cxn>
                <a:cxn ang="0">
                  <a:pos x="175" y="649"/>
                </a:cxn>
                <a:cxn ang="0">
                  <a:pos x="115" y="666"/>
                </a:cxn>
                <a:cxn ang="0">
                  <a:pos x="52" y="666"/>
                </a:cxn>
                <a:cxn ang="0">
                  <a:pos x="6" y="637"/>
                </a:cxn>
                <a:cxn ang="0">
                  <a:pos x="6" y="595"/>
                </a:cxn>
                <a:cxn ang="0">
                  <a:pos x="49" y="570"/>
                </a:cxn>
                <a:cxn ang="0">
                  <a:pos x="66" y="573"/>
                </a:cxn>
                <a:cxn ang="0">
                  <a:pos x="78" y="581"/>
                </a:cxn>
                <a:cxn ang="0">
                  <a:pos x="83" y="607"/>
                </a:cxn>
                <a:cxn ang="0">
                  <a:pos x="69" y="632"/>
                </a:cxn>
                <a:cxn ang="0">
                  <a:pos x="63" y="643"/>
                </a:cxn>
                <a:cxn ang="0">
                  <a:pos x="80" y="646"/>
                </a:cxn>
                <a:cxn ang="0">
                  <a:pos x="124" y="637"/>
                </a:cxn>
                <a:cxn ang="0">
                  <a:pos x="184" y="587"/>
                </a:cxn>
                <a:cxn ang="0">
                  <a:pos x="201" y="545"/>
                </a:cxn>
                <a:cxn ang="0">
                  <a:pos x="276" y="250"/>
                </a:cxn>
                <a:cxn ang="0">
                  <a:pos x="267" y="205"/>
                </a:cxn>
                <a:cxn ang="0">
                  <a:pos x="253" y="197"/>
                </a:cxn>
                <a:cxn ang="0">
                  <a:pos x="224" y="200"/>
                </a:cxn>
                <a:cxn ang="0">
                  <a:pos x="175" y="225"/>
                </a:cxn>
                <a:cxn ang="0">
                  <a:pos x="126" y="289"/>
                </a:cxn>
                <a:cxn ang="0">
                  <a:pos x="121" y="298"/>
                </a:cxn>
                <a:cxn ang="0">
                  <a:pos x="103" y="301"/>
                </a:cxn>
                <a:cxn ang="0">
                  <a:pos x="95" y="295"/>
                </a:cxn>
                <a:cxn ang="0">
                  <a:pos x="98" y="278"/>
                </a:cxn>
                <a:cxn ang="0">
                  <a:pos x="124" y="236"/>
                </a:cxn>
                <a:cxn ang="0">
                  <a:pos x="175" y="191"/>
                </a:cxn>
                <a:cxn ang="0">
                  <a:pos x="247" y="172"/>
                </a:cxn>
                <a:cxn ang="0">
                  <a:pos x="350" y="0"/>
                </a:cxn>
                <a:cxn ang="0">
                  <a:pos x="365" y="9"/>
                </a:cxn>
                <a:cxn ang="0">
                  <a:pos x="373" y="26"/>
                </a:cxn>
                <a:cxn ang="0">
                  <a:pos x="371" y="34"/>
                </a:cxn>
                <a:cxn ang="0">
                  <a:pos x="356" y="65"/>
                </a:cxn>
                <a:cxn ang="0">
                  <a:pos x="322" y="79"/>
                </a:cxn>
                <a:cxn ang="0">
                  <a:pos x="296" y="68"/>
                </a:cxn>
                <a:cxn ang="0">
                  <a:pos x="290" y="48"/>
                </a:cxn>
                <a:cxn ang="0">
                  <a:pos x="316" y="9"/>
                </a:cxn>
              </a:cxnLst>
              <a:rect l="0" t="0" r="r" b="b"/>
              <a:pathLst>
                <a:path w="373" h="668">
                  <a:moveTo>
                    <a:pt x="247" y="172"/>
                  </a:moveTo>
                  <a:lnTo>
                    <a:pt x="284" y="177"/>
                  </a:lnTo>
                  <a:lnTo>
                    <a:pt x="316" y="191"/>
                  </a:lnTo>
                  <a:lnTo>
                    <a:pt x="336" y="214"/>
                  </a:lnTo>
                  <a:lnTo>
                    <a:pt x="345" y="245"/>
                  </a:lnTo>
                  <a:lnTo>
                    <a:pt x="345" y="253"/>
                  </a:lnTo>
                  <a:lnTo>
                    <a:pt x="342" y="259"/>
                  </a:lnTo>
                  <a:lnTo>
                    <a:pt x="342" y="264"/>
                  </a:lnTo>
                  <a:lnTo>
                    <a:pt x="339" y="270"/>
                  </a:lnTo>
                  <a:lnTo>
                    <a:pt x="270" y="545"/>
                  </a:lnTo>
                  <a:lnTo>
                    <a:pt x="256" y="581"/>
                  </a:lnTo>
                  <a:lnTo>
                    <a:pt x="233" y="612"/>
                  </a:lnTo>
                  <a:lnTo>
                    <a:pt x="204" y="635"/>
                  </a:lnTo>
                  <a:lnTo>
                    <a:pt x="175" y="649"/>
                  </a:lnTo>
                  <a:lnTo>
                    <a:pt x="144" y="660"/>
                  </a:lnTo>
                  <a:lnTo>
                    <a:pt x="115" y="666"/>
                  </a:lnTo>
                  <a:lnTo>
                    <a:pt x="89" y="668"/>
                  </a:lnTo>
                  <a:lnTo>
                    <a:pt x="52" y="666"/>
                  </a:lnTo>
                  <a:lnTo>
                    <a:pt x="23" y="654"/>
                  </a:lnTo>
                  <a:lnTo>
                    <a:pt x="6" y="637"/>
                  </a:lnTo>
                  <a:lnTo>
                    <a:pt x="0" y="618"/>
                  </a:lnTo>
                  <a:lnTo>
                    <a:pt x="6" y="595"/>
                  </a:lnTo>
                  <a:lnTo>
                    <a:pt x="23" y="576"/>
                  </a:lnTo>
                  <a:lnTo>
                    <a:pt x="49" y="570"/>
                  </a:lnTo>
                  <a:lnTo>
                    <a:pt x="57" y="570"/>
                  </a:lnTo>
                  <a:lnTo>
                    <a:pt x="66" y="573"/>
                  </a:lnTo>
                  <a:lnTo>
                    <a:pt x="75" y="579"/>
                  </a:lnTo>
                  <a:lnTo>
                    <a:pt x="78" y="581"/>
                  </a:lnTo>
                  <a:lnTo>
                    <a:pt x="83" y="593"/>
                  </a:lnTo>
                  <a:lnTo>
                    <a:pt x="83" y="607"/>
                  </a:lnTo>
                  <a:lnTo>
                    <a:pt x="80" y="615"/>
                  </a:lnTo>
                  <a:lnTo>
                    <a:pt x="69" y="632"/>
                  </a:lnTo>
                  <a:lnTo>
                    <a:pt x="57" y="640"/>
                  </a:lnTo>
                  <a:lnTo>
                    <a:pt x="63" y="643"/>
                  </a:lnTo>
                  <a:lnTo>
                    <a:pt x="72" y="643"/>
                  </a:lnTo>
                  <a:lnTo>
                    <a:pt x="80" y="646"/>
                  </a:lnTo>
                  <a:lnTo>
                    <a:pt x="89" y="646"/>
                  </a:lnTo>
                  <a:lnTo>
                    <a:pt x="124" y="637"/>
                  </a:lnTo>
                  <a:lnTo>
                    <a:pt x="158" y="618"/>
                  </a:lnTo>
                  <a:lnTo>
                    <a:pt x="184" y="587"/>
                  </a:lnTo>
                  <a:lnTo>
                    <a:pt x="201" y="548"/>
                  </a:lnTo>
                  <a:lnTo>
                    <a:pt x="201" y="545"/>
                  </a:lnTo>
                  <a:lnTo>
                    <a:pt x="273" y="259"/>
                  </a:lnTo>
                  <a:lnTo>
                    <a:pt x="276" y="250"/>
                  </a:lnTo>
                  <a:lnTo>
                    <a:pt x="276" y="222"/>
                  </a:lnTo>
                  <a:lnTo>
                    <a:pt x="267" y="205"/>
                  </a:lnTo>
                  <a:lnTo>
                    <a:pt x="261" y="200"/>
                  </a:lnTo>
                  <a:lnTo>
                    <a:pt x="253" y="197"/>
                  </a:lnTo>
                  <a:lnTo>
                    <a:pt x="244" y="197"/>
                  </a:lnTo>
                  <a:lnTo>
                    <a:pt x="224" y="200"/>
                  </a:lnTo>
                  <a:lnTo>
                    <a:pt x="201" y="208"/>
                  </a:lnTo>
                  <a:lnTo>
                    <a:pt x="175" y="225"/>
                  </a:lnTo>
                  <a:lnTo>
                    <a:pt x="149" y="250"/>
                  </a:lnTo>
                  <a:lnTo>
                    <a:pt x="126" y="289"/>
                  </a:lnTo>
                  <a:lnTo>
                    <a:pt x="124" y="292"/>
                  </a:lnTo>
                  <a:lnTo>
                    <a:pt x="121" y="298"/>
                  </a:lnTo>
                  <a:lnTo>
                    <a:pt x="115" y="301"/>
                  </a:lnTo>
                  <a:lnTo>
                    <a:pt x="103" y="301"/>
                  </a:lnTo>
                  <a:lnTo>
                    <a:pt x="98" y="298"/>
                  </a:lnTo>
                  <a:lnTo>
                    <a:pt x="95" y="295"/>
                  </a:lnTo>
                  <a:lnTo>
                    <a:pt x="95" y="289"/>
                  </a:lnTo>
                  <a:lnTo>
                    <a:pt x="98" y="278"/>
                  </a:lnTo>
                  <a:lnTo>
                    <a:pt x="109" y="259"/>
                  </a:lnTo>
                  <a:lnTo>
                    <a:pt x="124" y="236"/>
                  </a:lnTo>
                  <a:lnTo>
                    <a:pt x="147" y="214"/>
                  </a:lnTo>
                  <a:lnTo>
                    <a:pt x="175" y="191"/>
                  </a:lnTo>
                  <a:lnTo>
                    <a:pt x="210" y="177"/>
                  </a:lnTo>
                  <a:lnTo>
                    <a:pt x="247" y="172"/>
                  </a:lnTo>
                  <a:close/>
                  <a:moveTo>
                    <a:pt x="339" y="0"/>
                  </a:moveTo>
                  <a:lnTo>
                    <a:pt x="350" y="0"/>
                  </a:lnTo>
                  <a:lnTo>
                    <a:pt x="359" y="6"/>
                  </a:lnTo>
                  <a:lnTo>
                    <a:pt x="365" y="9"/>
                  </a:lnTo>
                  <a:lnTo>
                    <a:pt x="371" y="17"/>
                  </a:lnTo>
                  <a:lnTo>
                    <a:pt x="373" y="26"/>
                  </a:lnTo>
                  <a:lnTo>
                    <a:pt x="373" y="34"/>
                  </a:lnTo>
                  <a:lnTo>
                    <a:pt x="371" y="34"/>
                  </a:lnTo>
                  <a:lnTo>
                    <a:pt x="368" y="48"/>
                  </a:lnTo>
                  <a:lnTo>
                    <a:pt x="356" y="65"/>
                  </a:lnTo>
                  <a:lnTo>
                    <a:pt x="342" y="73"/>
                  </a:lnTo>
                  <a:lnTo>
                    <a:pt x="322" y="79"/>
                  </a:lnTo>
                  <a:lnTo>
                    <a:pt x="313" y="79"/>
                  </a:lnTo>
                  <a:lnTo>
                    <a:pt x="296" y="68"/>
                  </a:lnTo>
                  <a:lnTo>
                    <a:pt x="293" y="59"/>
                  </a:lnTo>
                  <a:lnTo>
                    <a:pt x="290" y="48"/>
                  </a:lnTo>
                  <a:lnTo>
                    <a:pt x="296" y="26"/>
                  </a:lnTo>
                  <a:lnTo>
                    <a:pt x="316" y="9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8440" y="3173"/>
              <a:ext cx="795" cy="904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761" y="0"/>
                </a:cxn>
                <a:cxn ang="0">
                  <a:pos x="778" y="3"/>
                </a:cxn>
                <a:cxn ang="0">
                  <a:pos x="790" y="14"/>
                </a:cxn>
                <a:cxn ang="0">
                  <a:pos x="795" y="31"/>
                </a:cxn>
                <a:cxn ang="0">
                  <a:pos x="790" y="48"/>
                </a:cxn>
                <a:cxn ang="0">
                  <a:pos x="778" y="59"/>
                </a:cxn>
                <a:cxn ang="0">
                  <a:pos x="761" y="62"/>
                </a:cxn>
                <a:cxn ang="0">
                  <a:pos x="491" y="62"/>
                </a:cxn>
                <a:cxn ang="0">
                  <a:pos x="408" y="67"/>
                </a:cxn>
                <a:cxn ang="0">
                  <a:pos x="333" y="90"/>
                </a:cxn>
                <a:cxn ang="0">
                  <a:pos x="261" y="121"/>
                </a:cxn>
                <a:cxn ang="0">
                  <a:pos x="201" y="163"/>
                </a:cxn>
                <a:cxn ang="0">
                  <a:pos x="149" y="216"/>
                </a:cxn>
                <a:cxn ang="0">
                  <a:pos x="106" y="278"/>
                </a:cxn>
                <a:cxn ang="0">
                  <a:pos x="77" y="345"/>
                </a:cxn>
                <a:cxn ang="0">
                  <a:pos x="63" y="421"/>
                </a:cxn>
                <a:cxn ang="0">
                  <a:pos x="761" y="421"/>
                </a:cxn>
                <a:cxn ang="0">
                  <a:pos x="778" y="424"/>
                </a:cxn>
                <a:cxn ang="0">
                  <a:pos x="790" y="435"/>
                </a:cxn>
                <a:cxn ang="0">
                  <a:pos x="795" y="452"/>
                </a:cxn>
                <a:cxn ang="0">
                  <a:pos x="790" y="469"/>
                </a:cxn>
                <a:cxn ang="0">
                  <a:pos x="778" y="480"/>
                </a:cxn>
                <a:cxn ang="0">
                  <a:pos x="761" y="483"/>
                </a:cxn>
                <a:cxn ang="0">
                  <a:pos x="741" y="483"/>
                </a:cxn>
                <a:cxn ang="0">
                  <a:pos x="741" y="486"/>
                </a:cxn>
                <a:cxn ang="0">
                  <a:pos x="63" y="486"/>
                </a:cxn>
                <a:cxn ang="0">
                  <a:pos x="77" y="561"/>
                </a:cxn>
                <a:cxn ang="0">
                  <a:pos x="106" y="632"/>
                </a:cxn>
                <a:cxn ang="0">
                  <a:pos x="146" y="690"/>
                </a:cxn>
                <a:cxn ang="0">
                  <a:pos x="201" y="744"/>
                </a:cxn>
                <a:cxn ang="0">
                  <a:pos x="261" y="786"/>
                </a:cxn>
                <a:cxn ang="0">
                  <a:pos x="330" y="820"/>
                </a:cxn>
                <a:cxn ang="0">
                  <a:pos x="408" y="839"/>
                </a:cxn>
                <a:cxn ang="0">
                  <a:pos x="491" y="845"/>
                </a:cxn>
                <a:cxn ang="0">
                  <a:pos x="761" y="845"/>
                </a:cxn>
                <a:cxn ang="0">
                  <a:pos x="778" y="848"/>
                </a:cxn>
                <a:cxn ang="0">
                  <a:pos x="790" y="859"/>
                </a:cxn>
                <a:cxn ang="0">
                  <a:pos x="795" y="876"/>
                </a:cxn>
                <a:cxn ang="0">
                  <a:pos x="790" y="892"/>
                </a:cxn>
                <a:cxn ang="0">
                  <a:pos x="778" y="901"/>
                </a:cxn>
                <a:cxn ang="0">
                  <a:pos x="761" y="904"/>
                </a:cxn>
                <a:cxn ang="0">
                  <a:pos x="488" y="904"/>
                </a:cxn>
                <a:cxn ang="0">
                  <a:pos x="399" y="895"/>
                </a:cxn>
                <a:cxn ang="0">
                  <a:pos x="316" y="876"/>
                </a:cxn>
                <a:cxn ang="0">
                  <a:pos x="241" y="842"/>
                </a:cxn>
                <a:cxn ang="0">
                  <a:pos x="172" y="797"/>
                </a:cxn>
                <a:cxn ang="0">
                  <a:pos x="115" y="744"/>
                </a:cxn>
                <a:cxn ang="0">
                  <a:pos x="66" y="679"/>
                </a:cxn>
                <a:cxn ang="0">
                  <a:pos x="31" y="609"/>
                </a:cxn>
                <a:cxn ang="0">
                  <a:pos x="8" y="533"/>
                </a:cxn>
                <a:cxn ang="0">
                  <a:pos x="0" y="452"/>
                </a:cxn>
                <a:cxn ang="0">
                  <a:pos x="8" y="371"/>
                </a:cxn>
                <a:cxn ang="0">
                  <a:pos x="31" y="295"/>
                </a:cxn>
                <a:cxn ang="0">
                  <a:pos x="66" y="225"/>
                </a:cxn>
                <a:cxn ang="0">
                  <a:pos x="115" y="160"/>
                </a:cxn>
                <a:cxn ang="0">
                  <a:pos x="172" y="107"/>
                </a:cxn>
                <a:cxn ang="0">
                  <a:pos x="241" y="62"/>
                </a:cxn>
                <a:cxn ang="0">
                  <a:pos x="316" y="28"/>
                </a:cxn>
                <a:cxn ang="0">
                  <a:pos x="399" y="9"/>
                </a:cxn>
                <a:cxn ang="0">
                  <a:pos x="488" y="0"/>
                </a:cxn>
              </a:cxnLst>
              <a:rect l="0" t="0" r="r" b="b"/>
              <a:pathLst>
                <a:path w="795" h="904">
                  <a:moveTo>
                    <a:pt x="488" y="0"/>
                  </a:moveTo>
                  <a:lnTo>
                    <a:pt x="761" y="0"/>
                  </a:lnTo>
                  <a:lnTo>
                    <a:pt x="778" y="3"/>
                  </a:lnTo>
                  <a:lnTo>
                    <a:pt x="790" y="14"/>
                  </a:lnTo>
                  <a:lnTo>
                    <a:pt x="795" y="31"/>
                  </a:lnTo>
                  <a:lnTo>
                    <a:pt x="790" y="48"/>
                  </a:lnTo>
                  <a:lnTo>
                    <a:pt x="778" y="59"/>
                  </a:lnTo>
                  <a:lnTo>
                    <a:pt x="761" y="62"/>
                  </a:lnTo>
                  <a:lnTo>
                    <a:pt x="491" y="62"/>
                  </a:lnTo>
                  <a:lnTo>
                    <a:pt x="408" y="67"/>
                  </a:lnTo>
                  <a:lnTo>
                    <a:pt x="333" y="90"/>
                  </a:lnTo>
                  <a:lnTo>
                    <a:pt x="261" y="121"/>
                  </a:lnTo>
                  <a:lnTo>
                    <a:pt x="201" y="163"/>
                  </a:lnTo>
                  <a:lnTo>
                    <a:pt x="149" y="216"/>
                  </a:lnTo>
                  <a:lnTo>
                    <a:pt x="106" y="278"/>
                  </a:lnTo>
                  <a:lnTo>
                    <a:pt x="77" y="345"/>
                  </a:lnTo>
                  <a:lnTo>
                    <a:pt x="63" y="421"/>
                  </a:lnTo>
                  <a:lnTo>
                    <a:pt x="761" y="421"/>
                  </a:lnTo>
                  <a:lnTo>
                    <a:pt x="778" y="424"/>
                  </a:lnTo>
                  <a:lnTo>
                    <a:pt x="790" y="435"/>
                  </a:lnTo>
                  <a:lnTo>
                    <a:pt x="795" y="452"/>
                  </a:lnTo>
                  <a:lnTo>
                    <a:pt x="790" y="469"/>
                  </a:lnTo>
                  <a:lnTo>
                    <a:pt x="778" y="480"/>
                  </a:lnTo>
                  <a:lnTo>
                    <a:pt x="761" y="483"/>
                  </a:lnTo>
                  <a:lnTo>
                    <a:pt x="741" y="483"/>
                  </a:lnTo>
                  <a:lnTo>
                    <a:pt x="741" y="486"/>
                  </a:lnTo>
                  <a:lnTo>
                    <a:pt x="63" y="486"/>
                  </a:lnTo>
                  <a:lnTo>
                    <a:pt x="77" y="561"/>
                  </a:lnTo>
                  <a:lnTo>
                    <a:pt x="106" y="632"/>
                  </a:lnTo>
                  <a:lnTo>
                    <a:pt x="146" y="690"/>
                  </a:lnTo>
                  <a:lnTo>
                    <a:pt x="201" y="744"/>
                  </a:lnTo>
                  <a:lnTo>
                    <a:pt x="261" y="786"/>
                  </a:lnTo>
                  <a:lnTo>
                    <a:pt x="330" y="820"/>
                  </a:lnTo>
                  <a:lnTo>
                    <a:pt x="408" y="839"/>
                  </a:lnTo>
                  <a:lnTo>
                    <a:pt x="491" y="845"/>
                  </a:lnTo>
                  <a:lnTo>
                    <a:pt x="761" y="845"/>
                  </a:lnTo>
                  <a:lnTo>
                    <a:pt x="778" y="848"/>
                  </a:lnTo>
                  <a:lnTo>
                    <a:pt x="790" y="859"/>
                  </a:lnTo>
                  <a:lnTo>
                    <a:pt x="795" y="876"/>
                  </a:lnTo>
                  <a:lnTo>
                    <a:pt x="790" y="892"/>
                  </a:lnTo>
                  <a:lnTo>
                    <a:pt x="778" y="901"/>
                  </a:lnTo>
                  <a:lnTo>
                    <a:pt x="761" y="904"/>
                  </a:lnTo>
                  <a:lnTo>
                    <a:pt x="488" y="904"/>
                  </a:lnTo>
                  <a:lnTo>
                    <a:pt x="399" y="895"/>
                  </a:lnTo>
                  <a:lnTo>
                    <a:pt x="316" y="876"/>
                  </a:lnTo>
                  <a:lnTo>
                    <a:pt x="241" y="842"/>
                  </a:lnTo>
                  <a:lnTo>
                    <a:pt x="172" y="797"/>
                  </a:lnTo>
                  <a:lnTo>
                    <a:pt x="115" y="744"/>
                  </a:lnTo>
                  <a:lnTo>
                    <a:pt x="66" y="679"/>
                  </a:lnTo>
                  <a:lnTo>
                    <a:pt x="31" y="609"/>
                  </a:lnTo>
                  <a:lnTo>
                    <a:pt x="8" y="533"/>
                  </a:lnTo>
                  <a:lnTo>
                    <a:pt x="0" y="452"/>
                  </a:lnTo>
                  <a:lnTo>
                    <a:pt x="8" y="371"/>
                  </a:lnTo>
                  <a:lnTo>
                    <a:pt x="31" y="295"/>
                  </a:lnTo>
                  <a:lnTo>
                    <a:pt x="66" y="225"/>
                  </a:lnTo>
                  <a:lnTo>
                    <a:pt x="115" y="160"/>
                  </a:lnTo>
                  <a:lnTo>
                    <a:pt x="172" y="107"/>
                  </a:lnTo>
                  <a:lnTo>
                    <a:pt x="241" y="62"/>
                  </a:lnTo>
                  <a:lnTo>
                    <a:pt x="316" y="28"/>
                  </a:lnTo>
                  <a:lnTo>
                    <a:pt x="399" y="9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9827" y="2946"/>
              <a:ext cx="1100" cy="1069"/>
            </a:xfrm>
            <a:custGeom>
              <a:avLst/>
              <a:gdLst/>
              <a:ahLst/>
              <a:cxnLst>
                <a:cxn ang="0">
                  <a:pos x="563" y="575"/>
                </a:cxn>
                <a:cxn ang="0">
                  <a:pos x="535" y="578"/>
                </a:cxn>
                <a:cxn ang="0">
                  <a:pos x="535" y="578"/>
                </a:cxn>
                <a:cxn ang="0">
                  <a:pos x="937" y="974"/>
                </a:cxn>
                <a:cxn ang="0">
                  <a:pos x="822" y="830"/>
                </a:cxn>
                <a:cxn ang="0">
                  <a:pos x="721" y="687"/>
                </a:cxn>
                <a:cxn ang="0">
                  <a:pos x="647" y="569"/>
                </a:cxn>
                <a:cxn ang="0">
                  <a:pos x="750" y="157"/>
                </a:cxn>
                <a:cxn ang="0">
                  <a:pos x="767" y="337"/>
                </a:cxn>
                <a:cxn ang="0">
                  <a:pos x="741" y="466"/>
                </a:cxn>
                <a:cxn ang="0">
                  <a:pos x="784" y="488"/>
                </a:cxn>
                <a:cxn ang="0">
                  <a:pos x="899" y="410"/>
                </a:cxn>
                <a:cxn ang="0">
                  <a:pos x="931" y="292"/>
                </a:cxn>
                <a:cxn ang="0">
                  <a:pos x="888" y="168"/>
                </a:cxn>
                <a:cxn ang="0">
                  <a:pos x="793" y="101"/>
                </a:cxn>
                <a:cxn ang="0">
                  <a:pos x="707" y="73"/>
                </a:cxn>
                <a:cxn ang="0">
                  <a:pos x="443" y="64"/>
                </a:cxn>
                <a:cxn ang="0">
                  <a:pos x="411" y="106"/>
                </a:cxn>
                <a:cxn ang="0">
                  <a:pos x="494" y="519"/>
                </a:cxn>
                <a:cxn ang="0">
                  <a:pos x="655" y="483"/>
                </a:cxn>
                <a:cxn ang="0">
                  <a:pos x="707" y="359"/>
                </a:cxn>
                <a:cxn ang="0">
                  <a:pos x="698" y="177"/>
                </a:cxn>
                <a:cxn ang="0">
                  <a:pos x="629" y="78"/>
                </a:cxn>
                <a:cxn ang="0">
                  <a:pos x="506" y="53"/>
                </a:cxn>
                <a:cxn ang="0">
                  <a:pos x="201" y="115"/>
                </a:cxn>
                <a:cxn ang="0">
                  <a:pos x="190" y="1010"/>
                </a:cxn>
                <a:cxn ang="0">
                  <a:pos x="362" y="1010"/>
                </a:cxn>
                <a:cxn ang="0">
                  <a:pos x="351" y="104"/>
                </a:cxn>
                <a:cxn ang="0">
                  <a:pos x="190" y="50"/>
                </a:cxn>
                <a:cxn ang="0">
                  <a:pos x="615" y="3"/>
                </a:cxn>
                <a:cxn ang="0">
                  <a:pos x="790" y="39"/>
                </a:cxn>
                <a:cxn ang="0">
                  <a:pos x="928" y="132"/>
                </a:cxn>
                <a:cxn ang="0">
                  <a:pos x="983" y="289"/>
                </a:cxn>
                <a:cxn ang="0">
                  <a:pos x="942" y="435"/>
                </a:cxn>
                <a:cxn ang="0">
                  <a:pos x="839" y="519"/>
                </a:cxn>
                <a:cxn ang="0">
                  <a:pos x="701" y="558"/>
                </a:cxn>
                <a:cxn ang="0">
                  <a:pos x="851" y="780"/>
                </a:cxn>
                <a:cxn ang="0">
                  <a:pos x="922" y="873"/>
                </a:cxn>
                <a:cxn ang="0">
                  <a:pos x="1011" y="974"/>
                </a:cxn>
                <a:cxn ang="0">
                  <a:pos x="1086" y="1013"/>
                </a:cxn>
                <a:cxn ang="0">
                  <a:pos x="1100" y="1038"/>
                </a:cxn>
                <a:cxn ang="0">
                  <a:pos x="1069" y="1066"/>
                </a:cxn>
                <a:cxn ang="0">
                  <a:pos x="784" y="1058"/>
                </a:cxn>
                <a:cxn ang="0">
                  <a:pos x="747" y="1007"/>
                </a:cxn>
                <a:cxn ang="0">
                  <a:pos x="704" y="940"/>
                </a:cxn>
                <a:cxn ang="0">
                  <a:pos x="402" y="965"/>
                </a:cxn>
                <a:cxn ang="0">
                  <a:pos x="454" y="1010"/>
                </a:cxn>
                <a:cxn ang="0">
                  <a:pos x="526" y="1016"/>
                </a:cxn>
                <a:cxn ang="0">
                  <a:pos x="540" y="1058"/>
                </a:cxn>
                <a:cxn ang="0">
                  <a:pos x="35" y="1069"/>
                </a:cxn>
                <a:cxn ang="0">
                  <a:pos x="0" y="1041"/>
                </a:cxn>
                <a:cxn ang="0">
                  <a:pos x="12" y="1018"/>
                </a:cxn>
                <a:cxn ang="0">
                  <a:pos x="32" y="1013"/>
                </a:cxn>
                <a:cxn ang="0">
                  <a:pos x="118" y="1004"/>
                </a:cxn>
                <a:cxn ang="0">
                  <a:pos x="144" y="926"/>
                </a:cxn>
                <a:cxn ang="0">
                  <a:pos x="135" y="78"/>
                </a:cxn>
                <a:cxn ang="0">
                  <a:pos x="43" y="56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5" y="3"/>
                </a:cxn>
              </a:cxnLst>
              <a:rect l="0" t="0" r="r" b="b"/>
              <a:pathLst>
                <a:path w="1100" h="1069">
                  <a:moveTo>
                    <a:pt x="647" y="569"/>
                  </a:moveTo>
                  <a:lnTo>
                    <a:pt x="603" y="572"/>
                  </a:lnTo>
                  <a:lnTo>
                    <a:pt x="563" y="575"/>
                  </a:lnTo>
                  <a:lnTo>
                    <a:pt x="546" y="575"/>
                  </a:lnTo>
                  <a:lnTo>
                    <a:pt x="540" y="578"/>
                  </a:lnTo>
                  <a:lnTo>
                    <a:pt x="535" y="578"/>
                  </a:lnTo>
                  <a:lnTo>
                    <a:pt x="532" y="575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819" y="1013"/>
                  </a:lnTo>
                  <a:lnTo>
                    <a:pt x="974" y="1013"/>
                  </a:lnTo>
                  <a:lnTo>
                    <a:pt x="937" y="974"/>
                  </a:lnTo>
                  <a:lnTo>
                    <a:pt x="899" y="929"/>
                  </a:lnTo>
                  <a:lnTo>
                    <a:pt x="862" y="881"/>
                  </a:lnTo>
                  <a:lnTo>
                    <a:pt x="822" y="830"/>
                  </a:lnTo>
                  <a:lnTo>
                    <a:pt x="787" y="780"/>
                  </a:lnTo>
                  <a:lnTo>
                    <a:pt x="753" y="732"/>
                  </a:lnTo>
                  <a:lnTo>
                    <a:pt x="721" y="687"/>
                  </a:lnTo>
                  <a:lnTo>
                    <a:pt x="695" y="645"/>
                  </a:lnTo>
                  <a:lnTo>
                    <a:pt x="655" y="586"/>
                  </a:lnTo>
                  <a:lnTo>
                    <a:pt x="647" y="569"/>
                  </a:lnTo>
                  <a:close/>
                  <a:moveTo>
                    <a:pt x="707" y="73"/>
                  </a:moveTo>
                  <a:lnTo>
                    <a:pt x="733" y="115"/>
                  </a:lnTo>
                  <a:lnTo>
                    <a:pt x="750" y="157"/>
                  </a:lnTo>
                  <a:lnTo>
                    <a:pt x="761" y="205"/>
                  </a:lnTo>
                  <a:lnTo>
                    <a:pt x="767" y="250"/>
                  </a:lnTo>
                  <a:lnTo>
                    <a:pt x="767" y="337"/>
                  </a:lnTo>
                  <a:lnTo>
                    <a:pt x="761" y="381"/>
                  </a:lnTo>
                  <a:lnTo>
                    <a:pt x="753" y="424"/>
                  </a:lnTo>
                  <a:lnTo>
                    <a:pt x="741" y="466"/>
                  </a:lnTo>
                  <a:lnTo>
                    <a:pt x="718" y="502"/>
                  </a:lnTo>
                  <a:lnTo>
                    <a:pt x="721" y="502"/>
                  </a:lnTo>
                  <a:lnTo>
                    <a:pt x="784" y="488"/>
                  </a:lnTo>
                  <a:lnTo>
                    <a:pt x="833" y="466"/>
                  </a:lnTo>
                  <a:lnTo>
                    <a:pt x="871" y="440"/>
                  </a:lnTo>
                  <a:lnTo>
                    <a:pt x="899" y="410"/>
                  </a:lnTo>
                  <a:lnTo>
                    <a:pt x="917" y="373"/>
                  </a:lnTo>
                  <a:lnTo>
                    <a:pt x="928" y="334"/>
                  </a:lnTo>
                  <a:lnTo>
                    <a:pt x="931" y="292"/>
                  </a:lnTo>
                  <a:lnTo>
                    <a:pt x="925" y="244"/>
                  </a:lnTo>
                  <a:lnTo>
                    <a:pt x="911" y="202"/>
                  </a:lnTo>
                  <a:lnTo>
                    <a:pt x="888" y="168"/>
                  </a:lnTo>
                  <a:lnTo>
                    <a:pt x="859" y="140"/>
                  </a:lnTo>
                  <a:lnTo>
                    <a:pt x="828" y="118"/>
                  </a:lnTo>
                  <a:lnTo>
                    <a:pt x="793" y="101"/>
                  </a:lnTo>
                  <a:lnTo>
                    <a:pt x="761" y="87"/>
                  </a:lnTo>
                  <a:lnTo>
                    <a:pt x="733" y="78"/>
                  </a:lnTo>
                  <a:lnTo>
                    <a:pt x="707" y="73"/>
                  </a:lnTo>
                  <a:close/>
                  <a:moveTo>
                    <a:pt x="506" y="53"/>
                  </a:moveTo>
                  <a:lnTo>
                    <a:pt x="468" y="56"/>
                  </a:lnTo>
                  <a:lnTo>
                    <a:pt x="443" y="64"/>
                  </a:lnTo>
                  <a:lnTo>
                    <a:pt x="425" y="76"/>
                  </a:lnTo>
                  <a:lnTo>
                    <a:pt x="417" y="92"/>
                  </a:lnTo>
                  <a:lnTo>
                    <a:pt x="411" y="106"/>
                  </a:lnTo>
                  <a:lnTo>
                    <a:pt x="408" y="123"/>
                  </a:lnTo>
                  <a:lnTo>
                    <a:pt x="408" y="522"/>
                  </a:lnTo>
                  <a:lnTo>
                    <a:pt x="494" y="519"/>
                  </a:lnTo>
                  <a:lnTo>
                    <a:pt x="563" y="513"/>
                  </a:lnTo>
                  <a:lnTo>
                    <a:pt x="615" y="502"/>
                  </a:lnTo>
                  <a:lnTo>
                    <a:pt x="655" y="483"/>
                  </a:lnTo>
                  <a:lnTo>
                    <a:pt x="681" y="454"/>
                  </a:lnTo>
                  <a:lnTo>
                    <a:pt x="698" y="412"/>
                  </a:lnTo>
                  <a:lnTo>
                    <a:pt x="707" y="359"/>
                  </a:lnTo>
                  <a:lnTo>
                    <a:pt x="710" y="292"/>
                  </a:lnTo>
                  <a:lnTo>
                    <a:pt x="707" y="227"/>
                  </a:lnTo>
                  <a:lnTo>
                    <a:pt x="698" y="177"/>
                  </a:lnTo>
                  <a:lnTo>
                    <a:pt x="681" y="135"/>
                  </a:lnTo>
                  <a:lnTo>
                    <a:pt x="658" y="104"/>
                  </a:lnTo>
                  <a:lnTo>
                    <a:pt x="629" y="78"/>
                  </a:lnTo>
                  <a:lnTo>
                    <a:pt x="595" y="64"/>
                  </a:lnTo>
                  <a:lnTo>
                    <a:pt x="555" y="56"/>
                  </a:lnTo>
                  <a:lnTo>
                    <a:pt x="506" y="53"/>
                  </a:lnTo>
                  <a:close/>
                  <a:moveTo>
                    <a:pt x="190" y="50"/>
                  </a:moveTo>
                  <a:lnTo>
                    <a:pt x="198" y="81"/>
                  </a:lnTo>
                  <a:lnTo>
                    <a:pt x="201" y="115"/>
                  </a:lnTo>
                  <a:lnTo>
                    <a:pt x="201" y="948"/>
                  </a:lnTo>
                  <a:lnTo>
                    <a:pt x="198" y="979"/>
                  </a:lnTo>
                  <a:lnTo>
                    <a:pt x="190" y="1010"/>
                  </a:lnTo>
                  <a:lnTo>
                    <a:pt x="190" y="1013"/>
                  </a:lnTo>
                  <a:lnTo>
                    <a:pt x="190" y="1010"/>
                  </a:lnTo>
                  <a:lnTo>
                    <a:pt x="362" y="1010"/>
                  </a:lnTo>
                  <a:lnTo>
                    <a:pt x="354" y="976"/>
                  </a:lnTo>
                  <a:lnTo>
                    <a:pt x="351" y="945"/>
                  </a:lnTo>
                  <a:lnTo>
                    <a:pt x="351" y="104"/>
                  </a:lnTo>
                  <a:lnTo>
                    <a:pt x="356" y="76"/>
                  </a:lnTo>
                  <a:lnTo>
                    <a:pt x="374" y="50"/>
                  </a:lnTo>
                  <a:lnTo>
                    <a:pt x="190" y="50"/>
                  </a:lnTo>
                  <a:close/>
                  <a:moveTo>
                    <a:pt x="32" y="0"/>
                  </a:moveTo>
                  <a:lnTo>
                    <a:pt x="558" y="0"/>
                  </a:lnTo>
                  <a:lnTo>
                    <a:pt x="615" y="3"/>
                  </a:lnTo>
                  <a:lnTo>
                    <a:pt x="675" y="8"/>
                  </a:lnTo>
                  <a:lnTo>
                    <a:pt x="733" y="22"/>
                  </a:lnTo>
                  <a:lnTo>
                    <a:pt x="790" y="39"/>
                  </a:lnTo>
                  <a:lnTo>
                    <a:pt x="842" y="64"/>
                  </a:lnTo>
                  <a:lnTo>
                    <a:pt x="888" y="92"/>
                  </a:lnTo>
                  <a:lnTo>
                    <a:pt x="928" y="132"/>
                  </a:lnTo>
                  <a:lnTo>
                    <a:pt x="957" y="177"/>
                  </a:lnTo>
                  <a:lnTo>
                    <a:pt x="977" y="227"/>
                  </a:lnTo>
                  <a:lnTo>
                    <a:pt x="983" y="289"/>
                  </a:lnTo>
                  <a:lnTo>
                    <a:pt x="977" y="345"/>
                  </a:lnTo>
                  <a:lnTo>
                    <a:pt x="963" y="396"/>
                  </a:lnTo>
                  <a:lnTo>
                    <a:pt x="942" y="435"/>
                  </a:lnTo>
                  <a:lnTo>
                    <a:pt x="914" y="468"/>
                  </a:lnTo>
                  <a:lnTo>
                    <a:pt x="876" y="497"/>
                  </a:lnTo>
                  <a:lnTo>
                    <a:pt x="839" y="519"/>
                  </a:lnTo>
                  <a:lnTo>
                    <a:pt x="796" y="536"/>
                  </a:lnTo>
                  <a:lnTo>
                    <a:pt x="750" y="550"/>
                  </a:lnTo>
                  <a:lnTo>
                    <a:pt x="701" y="558"/>
                  </a:lnTo>
                  <a:lnTo>
                    <a:pt x="747" y="626"/>
                  </a:lnTo>
                  <a:lnTo>
                    <a:pt x="787" y="687"/>
                  </a:lnTo>
                  <a:lnTo>
                    <a:pt x="851" y="780"/>
                  </a:lnTo>
                  <a:lnTo>
                    <a:pt x="874" y="811"/>
                  </a:lnTo>
                  <a:lnTo>
                    <a:pt x="899" y="844"/>
                  </a:lnTo>
                  <a:lnTo>
                    <a:pt x="922" y="873"/>
                  </a:lnTo>
                  <a:lnTo>
                    <a:pt x="948" y="906"/>
                  </a:lnTo>
                  <a:lnTo>
                    <a:pt x="980" y="943"/>
                  </a:lnTo>
                  <a:lnTo>
                    <a:pt x="1011" y="974"/>
                  </a:lnTo>
                  <a:lnTo>
                    <a:pt x="1043" y="996"/>
                  </a:lnTo>
                  <a:lnTo>
                    <a:pt x="1075" y="1010"/>
                  </a:lnTo>
                  <a:lnTo>
                    <a:pt x="1086" y="1013"/>
                  </a:lnTo>
                  <a:lnTo>
                    <a:pt x="1092" y="1021"/>
                  </a:lnTo>
                  <a:lnTo>
                    <a:pt x="1098" y="1027"/>
                  </a:lnTo>
                  <a:lnTo>
                    <a:pt x="1100" y="1038"/>
                  </a:lnTo>
                  <a:lnTo>
                    <a:pt x="1098" y="1055"/>
                  </a:lnTo>
                  <a:lnTo>
                    <a:pt x="1086" y="1063"/>
                  </a:lnTo>
                  <a:lnTo>
                    <a:pt x="1069" y="1066"/>
                  </a:lnTo>
                  <a:lnTo>
                    <a:pt x="805" y="1066"/>
                  </a:lnTo>
                  <a:lnTo>
                    <a:pt x="793" y="1063"/>
                  </a:lnTo>
                  <a:lnTo>
                    <a:pt x="784" y="1058"/>
                  </a:lnTo>
                  <a:lnTo>
                    <a:pt x="776" y="1047"/>
                  </a:lnTo>
                  <a:lnTo>
                    <a:pt x="764" y="1030"/>
                  </a:lnTo>
                  <a:lnTo>
                    <a:pt x="747" y="1007"/>
                  </a:lnTo>
                  <a:lnTo>
                    <a:pt x="730" y="982"/>
                  </a:lnTo>
                  <a:lnTo>
                    <a:pt x="716" y="960"/>
                  </a:lnTo>
                  <a:lnTo>
                    <a:pt x="704" y="940"/>
                  </a:lnTo>
                  <a:lnTo>
                    <a:pt x="466" y="578"/>
                  </a:lnTo>
                  <a:lnTo>
                    <a:pt x="402" y="578"/>
                  </a:lnTo>
                  <a:lnTo>
                    <a:pt x="402" y="965"/>
                  </a:lnTo>
                  <a:lnTo>
                    <a:pt x="411" y="990"/>
                  </a:lnTo>
                  <a:lnTo>
                    <a:pt x="425" y="1004"/>
                  </a:lnTo>
                  <a:lnTo>
                    <a:pt x="454" y="1010"/>
                  </a:lnTo>
                  <a:lnTo>
                    <a:pt x="497" y="1013"/>
                  </a:lnTo>
                  <a:lnTo>
                    <a:pt x="512" y="1013"/>
                  </a:lnTo>
                  <a:lnTo>
                    <a:pt x="526" y="1016"/>
                  </a:lnTo>
                  <a:lnTo>
                    <a:pt x="537" y="1024"/>
                  </a:lnTo>
                  <a:lnTo>
                    <a:pt x="543" y="1041"/>
                  </a:lnTo>
                  <a:lnTo>
                    <a:pt x="540" y="1058"/>
                  </a:lnTo>
                  <a:lnTo>
                    <a:pt x="529" y="1066"/>
                  </a:lnTo>
                  <a:lnTo>
                    <a:pt x="512" y="1069"/>
                  </a:lnTo>
                  <a:lnTo>
                    <a:pt x="35" y="1069"/>
                  </a:lnTo>
                  <a:lnTo>
                    <a:pt x="17" y="1066"/>
                  </a:lnTo>
                  <a:lnTo>
                    <a:pt x="6" y="1058"/>
                  </a:lnTo>
                  <a:lnTo>
                    <a:pt x="0" y="1041"/>
                  </a:lnTo>
                  <a:lnTo>
                    <a:pt x="0" y="1032"/>
                  </a:lnTo>
                  <a:lnTo>
                    <a:pt x="6" y="1024"/>
                  </a:lnTo>
                  <a:lnTo>
                    <a:pt x="12" y="1018"/>
                  </a:lnTo>
                  <a:lnTo>
                    <a:pt x="17" y="1016"/>
                  </a:lnTo>
                  <a:lnTo>
                    <a:pt x="23" y="1016"/>
                  </a:lnTo>
                  <a:lnTo>
                    <a:pt x="32" y="1013"/>
                  </a:lnTo>
                  <a:lnTo>
                    <a:pt x="43" y="1013"/>
                  </a:lnTo>
                  <a:lnTo>
                    <a:pt x="89" y="1010"/>
                  </a:lnTo>
                  <a:lnTo>
                    <a:pt x="118" y="1004"/>
                  </a:lnTo>
                  <a:lnTo>
                    <a:pt x="135" y="990"/>
                  </a:lnTo>
                  <a:lnTo>
                    <a:pt x="141" y="965"/>
                  </a:lnTo>
                  <a:lnTo>
                    <a:pt x="144" y="926"/>
                  </a:lnTo>
                  <a:lnTo>
                    <a:pt x="144" y="143"/>
                  </a:lnTo>
                  <a:lnTo>
                    <a:pt x="141" y="104"/>
                  </a:lnTo>
                  <a:lnTo>
                    <a:pt x="135" y="78"/>
                  </a:lnTo>
                  <a:lnTo>
                    <a:pt x="118" y="64"/>
                  </a:lnTo>
                  <a:lnTo>
                    <a:pt x="89" y="59"/>
                  </a:lnTo>
                  <a:lnTo>
                    <a:pt x="43" y="56"/>
                  </a:lnTo>
                  <a:lnTo>
                    <a:pt x="32" y="56"/>
                  </a:lnTo>
                  <a:lnTo>
                    <a:pt x="23" y="53"/>
                  </a:lnTo>
                  <a:lnTo>
                    <a:pt x="17" y="53"/>
                  </a:lnTo>
                  <a:lnTo>
                    <a:pt x="9" y="50"/>
                  </a:lnTo>
                  <a:lnTo>
                    <a:pt x="6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3" y="11"/>
                  </a:lnTo>
                  <a:lnTo>
                    <a:pt x="1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1085" y="3936"/>
              <a:ext cx="765" cy="5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33" y="0"/>
                </a:cxn>
                <a:cxn ang="0">
                  <a:pos x="750" y="3"/>
                </a:cxn>
                <a:cxn ang="0">
                  <a:pos x="759" y="12"/>
                </a:cxn>
                <a:cxn ang="0">
                  <a:pos x="765" y="28"/>
                </a:cxn>
                <a:cxn ang="0">
                  <a:pos x="759" y="42"/>
                </a:cxn>
                <a:cxn ang="0">
                  <a:pos x="747" y="51"/>
                </a:cxn>
                <a:cxn ang="0">
                  <a:pos x="733" y="54"/>
                </a:cxn>
                <a:cxn ang="0">
                  <a:pos x="719" y="54"/>
                </a:cxn>
                <a:cxn ang="0">
                  <a:pos x="719" y="57"/>
                </a:cxn>
                <a:cxn ang="0">
                  <a:pos x="32" y="57"/>
                </a:cxn>
                <a:cxn ang="0">
                  <a:pos x="15" y="54"/>
                </a:cxn>
                <a:cxn ang="0">
                  <a:pos x="6" y="45"/>
                </a:cxn>
                <a:cxn ang="0">
                  <a:pos x="0" y="28"/>
                </a:cxn>
                <a:cxn ang="0">
                  <a:pos x="6" y="12"/>
                </a:cxn>
                <a:cxn ang="0">
                  <a:pos x="15" y="3"/>
                </a:cxn>
                <a:cxn ang="0">
                  <a:pos x="32" y="0"/>
                </a:cxn>
              </a:cxnLst>
              <a:rect l="0" t="0" r="r" b="b"/>
              <a:pathLst>
                <a:path w="765" h="57">
                  <a:moveTo>
                    <a:pt x="32" y="0"/>
                  </a:moveTo>
                  <a:lnTo>
                    <a:pt x="733" y="0"/>
                  </a:lnTo>
                  <a:lnTo>
                    <a:pt x="750" y="3"/>
                  </a:lnTo>
                  <a:lnTo>
                    <a:pt x="759" y="12"/>
                  </a:lnTo>
                  <a:lnTo>
                    <a:pt x="765" y="28"/>
                  </a:lnTo>
                  <a:lnTo>
                    <a:pt x="759" y="42"/>
                  </a:lnTo>
                  <a:lnTo>
                    <a:pt x="747" y="51"/>
                  </a:lnTo>
                  <a:lnTo>
                    <a:pt x="733" y="54"/>
                  </a:lnTo>
                  <a:lnTo>
                    <a:pt x="719" y="54"/>
                  </a:lnTo>
                  <a:lnTo>
                    <a:pt x="719" y="57"/>
                  </a:lnTo>
                  <a:lnTo>
                    <a:pt x="32" y="57"/>
                  </a:lnTo>
                  <a:lnTo>
                    <a:pt x="15" y="54"/>
                  </a:lnTo>
                  <a:lnTo>
                    <a:pt x="6" y="45"/>
                  </a:lnTo>
                  <a:lnTo>
                    <a:pt x="0" y="28"/>
                  </a:lnTo>
                  <a:lnTo>
                    <a:pt x="6" y="12"/>
                  </a:lnTo>
                  <a:lnTo>
                    <a:pt x="1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S-Walls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These webs are made of  WKB paths</a:t>
            </a:r>
            <a:r>
              <a:rPr lang="en-US" sz="3600" dirty="0" smtClean="0">
                <a:solidFill>
                  <a:srgbClr val="FF0066"/>
                </a:solidFill>
                <a:sym typeface="Mathematica1"/>
              </a:rPr>
              <a:t>:</a:t>
            </a:r>
            <a:endParaRPr lang="en-US" sz="3600" dirty="0">
              <a:solidFill>
                <a:srgbClr val="FF0066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286000" y="4114800"/>
            <a:ext cx="4342698" cy="685800"/>
            <a:chOff x="1123" y="2246"/>
            <a:chExt cx="16464" cy="2600"/>
          </a:xfrm>
          <a:solidFill>
            <a:srgbClr val="FF0066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23" y="2498"/>
              <a:ext cx="478" cy="2257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33" y="0"/>
                </a:cxn>
                <a:cxn ang="0">
                  <a:pos x="453" y="6"/>
                </a:cxn>
                <a:cxn ang="0">
                  <a:pos x="473" y="27"/>
                </a:cxn>
                <a:cxn ang="0">
                  <a:pos x="478" y="49"/>
                </a:cxn>
                <a:cxn ang="0">
                  <a:pos x="478" y="65"/>
                </a:cxn>
                <a:cxn ang="0">
                  <a:pos x="468" y="86"/>
                </a:cxn>
                <a:cxn ang="0">
                  <a:pos x="468" y="81"/>
                </a:cxn>
                <a:cxn ang="0">
                  <a:pos x="86" y="1123"/>
                </a:cxn>
                <a:cxn ang="0">
                  <a:pos x="468" y="2171"/>
                </a:cxn>
                <a:cxn ang="0">
                  <a:pos x="473" y="2187"/>
                </a:cxn>
                <a:cxn ang="0">
                  <a:pos x="478" y="2192"/>
                </a:cxn>
                <a:cxn ang="0">
                  <a:pos x="478" y="2208"/>
                </a:cxn>
                <a:cxn ang="0">
                  <a:pos x="473" y="2230"/>
                </a:cxn>
                <a:cxn ang="0">
                  <a:pos x="453" y="2251"/>
                </a:cxn>
                <a:cxn ang="0">
                  <a:pos x="433" y="2257"/>
                </a:cxn>
                <a:cxn ang="0">
                  <a:pos x="417" y="2257"/>
                </a:cxn>
                <a:cxn ang="0">
                  <a:pos x="407" y="2251"/>
                </a:cxn>
                <a:cxn ang="0">
                  <a:pos x="402" y="2240"/>
                </a:cxn>
                <a:cxn ang="0">
                  <a:pos x="392" y="2230"/>
                </a:cxn>
                <a:cxn ang="0">
                  <a:pos x="392" y="2214"/>
                </a:cxn>
                <a:cxn ang="0">
                  <a:pos x="387" y="2203"/>
                </a:cxn>
                <a:cxn ang="0">
                  <a:pos x="10" y="1166"/>
                </a:cxn>
                <a:cxn ang="0">
                  <a:pos x="5" y="1150"/>
                </a:cxn>
                <a:cxn ang="0">
                  <a:pos x="0" y="1144"/>
                </a:cxn>
                <a:cxn ang="0">
                  <a:pos x="0" y="1118"/>
                </a:cxn>
                <a:cxn ang="0">
                  <a:pos x="5" y="1101"/>
                </a:cxn>
                <a:cxn ang="0">
                  <a:pos x="10" y="1091"/>
                </a:cxn>
                <a:cxn ang="0">
                  <a:pos x="387" y="54"/>
                </a:cxn>
                <a:cxn ang="0">
                  <a:pos x="392" y="32"/>
                </a:cxn>
                <a:cxn ang="0">
                  <a:pos x="402" y="16"/>
                </a:cxn>
                <a:cxn ang="0">
                  <a:pos x="412" y="6"/>
                </a:cxn>
                <a:cxn ang="0">
                  <a:pos x="422" y="0"/>
                </a:cxn>
              </a:cxnLst>
              <a:rect l="0" t="0" r="r" b="b"/>
              <a:pathLst>
                <a:path w="478" h="2257">
                  <a:moveTo>
                    <a:pt x="422" y="0"/>
                  </a:moveTo>
                  <a:lnTo>
                    <a:pt x="433" y="0"/>
                  </a:lnTo>
                  <a:lnTo>
                    <a:pt x="453" y="6"/>
                  </a:lnTo>
                  <a:lnTo>
                    <a:pt x="473" y="27"/>
                  </a:lnTo>
                  <a:lnTo>
                    <a:pt x="478" y="49"/>
                  </a:lnTo>
                  <a:lnTo>
                    <a:pt x="478" y="65"/>
                  </a:lnTo>
                  <a:lnTo>
                    <a:pt x="468" y="86"/>
                  </a:lnTo>
                  <a:lnTo>
                    <a:pt x="468" y="81"/>
                  </a:lnTo>
                  <a:lnTo>
                    <a:pt x="86" y="1123"/>
                  </a:lnTo>
                  <a:lnTo>
                    <a:pt x="468" y="2171"/>
                  </a:lnTo>
                  <a:lnTo>
                    <a:pt x="473" y="2187"/>
                  </a:lnTo>
                  <a:lnTo>
                    <a:pt x="478" y="2192"/>
                  </a:lnTo>
                  <a:lnTo>
                    <a:pt x="478" y="2208"/>
                  </a:lnTo>
                  <a:lnTo>
                    <a:pt x="473" y="2230"/>
                  </a:lnTo>
                  <a:lnTo>
                    <a:pt x="453" y="2251"/>
                  </a:lnTo>
                  <a:lnTo>
                    <a:pt x="433" y="2257"/>
                  </a:lnTo>
                  <a:lnTo>
                    <a:pt x="417" y="2257"/>
                  </a:lnTo>
                  <a:lnTo>
                    <a:pt x="407" y="2251"/>
                  </a:lnTo>
                  <a:lnTo>
                    <a:pt x="402" y="2240"/>
                  </a:lnTo>
                  <a:lnTo>
                    <a:pt x="392" y="2230"/>
                  </a:lnTo>
                  <a:lnTo>
                    <a:pt x="392" y="2214"/>
                  </a:lnTo>
                  <a:lnTo>
                    <a:pt x="387" y="2203"/>
                  </a:lnTo>
                  <a:lnTo>
                    <a:pt x="10" y="1166"/>
                  </a:lnTo>
                  <a:lnTo>
                    <a:pt x="5" y="1150"/>
                  </a:lnTo>
                  <a:lnTo>
                    <a:pt x="0" y="1144"/>
                  </a:lnTo>
                  <a:lnTo>
                    <a:pt x="0" y="1118"/>
                  </a:lnTo>
                  <a:lnTo>
                    <a:pt x="5" y="1101"/>
                  </a:lnTo>
                  <a:lnTo>
                    <a:pt x="10" y="1091"/>
                  </a:lnTo>
                  <a:lnTo>
                    <a:pt x="387" y="54"/>
                  </a:lnTo>
                  <a:lnTo>
                    <a:pt x="392" y="32"/>
                  </a:lnTo>
                  <a:lnTo>
                    <a:pt x="402" y="16"/>
                  </a:lnTo>
                  <a:lnTo>
                    <a:pt x="412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30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1" y="0"/>
                </a:cxn>
                <a:cxn ang="0">
                  <a:pos x="362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5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4" y="1590"/>
                </a:cxn>
                <a:cxn ang="0">
                  <a:pos x="947" y="1590"/>
                </a:cxn>
                <a:cxn ang="0">
                  <a:pos x="922" y="1585"/>
                </a:cxn>
                <a:cxn ang="0">
                  <a:pos x="896" y="1569"/>
                </a:cxn>
                <a:cxn ang="0">
                  <a:pos x="871" y="1542"/>
                </a:cxn>
                <a:cxn ang="0">
                  <a:pos x="855" y="1510"/>
                </a:cxn>
                <a:cxn ang="0">
                  <a:pos x="835" y="1456"/>
                </a:cxn>
                <a:cxn ang="0">
                  <a:pos x="810" y="1381"/>
                </a:cxn>
                <a:cxn ang="0">
                  <a:pos x="779" y="1295"/>
                </a:cxn>
                <a:cxn ang="0">
                  <a:pos x="749" y="1198"/>
                </a:cxn>
                <a:cxn ang="0">
                  <a:pos x="713" y="1101"/>
                </a:cxn>
                <a:cxn ang="0">
                  <a:pos x="682" y="999"/>
                </a:cxn>
                <a:cxn ang="0">
                  <a:pos x="647" y="908"/>
                </a:cxn>
                <a:cxn ang="0">
                  <a:pos x="652" y="903"/>
                </a:cxn>
                <a:cxn ang="0">
                  <a:pos x="647" y="908"/>
                </a:cxn>
                <a:cxn ang="0">
                  <a:pos x="138" y="1547"/>
                </a:cxn>
                <a:cxn ang="0">
                  <a:pos x="128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7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1" y="1499"/>
                </a:cxn>
                <a:cxn ang="0">
                  <a:pos x="21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8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7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1" y="0"/>
                  </a:lnTo>
                  <a:lnTo>
                    <a:pt x="362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5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4" y="1590"/>
                  </a:lnTo>
                  <a:lnTo>
                    <a:pt x="947" y="1590"/>
                  </a:lnTo>
                  <a:lnTo>
                    <a:pt x="922" y="1585"/>
                  </a:lnTo>
                  <a:lnTo>
                    <a:pt x="896" y="1569"/>
                  </a:lnTo>
                  <a:lnTo>
                    <a:pt x="871" y="1542"/>
                  </a:lnTo>
                  <a:lnTo>
                    <a:pt x="855" y="1510"/>
                  </a:lnTo>
                  <a:lnTo>
                    <a:pt x="835" y="1456"/>
                  </a:lnTo>
                  <a:lnTo>
                    <a:pt x="810" y="1381"/>
                  </a:lnTo>
                  <a:lnTo>
                    <a:pt x="779" y="1295"/>
                  </a:lnTo>
                  <a:lnTo>
                    <a:pt x="749" y="1198"/>
                  </a:lnTo>
                  <a:lnTo>
                    <a:pt x="713" y="1101"/>
                  </a:lnTo>
                  <a:lnTo>
                    <a:pt x="682" y="999"/>
                  </a:lnTo>
                  <a:lnTo>
                    <a:pt x="647" y="908"/>
                  </a:lnTo>
                  <a:lnTo>
                    <a:pt x="652" y="903"/>
                  </a:lnTo>
                  <a:lnTo>
                    <a:pt x="647" y="908"/>
                  </a:lnTo>
                  <a:lnTo>
                    <a:pt x="138" y="1547"/>
                  </a:lnTo>
                  <a:lnTo>
                    <a:pt x="128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7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1" y="1499"/>
                  </a:lnTo>
                  <a:lnTo>
                    <a:pt x="21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8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7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016" y="3465"/>
              <a:ext cx="463" cy="1075"/>
            </a:xfrm>
            <a:custGeom>
              <a:avLst/>
              <a:gdLst/>
              <a:ahLst/>
              <a:cxnLst>
                <a:cxn ang="0">
                  <a:pos x="280" y="365"/>
                </a:cxn>
                <a:cxn ang="0">
                  <a:pos x="356" y="435"/>
                </a:cxn>
                <a:cxn ang="0">
                  <a:pos x="367" y="521"/>
                </a:cxn>
                <a:cxn ang="0">
                  <a:pos x="351" y="564"/>
                </a:cxn>
                <a:cxn ang="0">
                  <a:pos x="316" y="661"/>
                </a:cxn>
                <a:cxn ang="0">
                  <a:pos x="285" y="742"/>
                </a:cxn>
                <a:cxn ang="0">
                  <a:pos x="214" y="919"/>
                </a:cxn>
                <a:cxn ang="0">
                  <a:pos x="209" y="1005"/>
                </a:cxn>
                <a:cxn ang="0">
                  <a:pos x="229" y="1032"/>
                </a:cxn>
                <a:cxn ang="0">
                  <a:pos x="290" y="1021"/>
                </a:cxn>
                <a:cxn ang="0">
                  <a:pos x="377" y="924"/>
                </a:cxn>
                <a:cxn ang="0">
                  <a:pos x="412" y="828"/>
                </a:cxn>
                <a:cxn ang="0">
                  <a:pos x="418" y="817"/>
                </a:cxn>
                <a:cxn ang="0">
                  <a:pos x="448" y="811"/>
                </a:cxn>
                <a:cxn ang="0">
                  <a:pos x="463" y="822"/>
                </a:cxn>
                <a:cxn ang="0">
                  <a:pos x="458" y="854"/>
                </a:cxn>
                <a:cxn ang="0">
                  <a:pos x="428" y="935"/>
                </a:cxn>
                <a:cxn ang="0">
                  <a:pos x="356" y="1032"/>
                </a:cxn>
                <a:cxn ang="0">
                  <a:pos x="245" y="1075"/>
                </a:cxn>
                <a:cxn ang="0">
                  <a:pos x="143" y="1037"/>
                </a:cxn>
                <a:cxn ang="0">
                  <a:pos x="102" y="940"/>
                </a:cxn>
                <a:cxn ang="0">
                  <a:pos x="117" y="871"/>
                </a:cxn>
                <a:cxn ang="0">
                  <a:pos x="204" y="618"/>
                </a:cxn>
                <a:cxn ang="0">
                  <a:pos x="239" y="527"/>
                </a:cxn>
                <a:cxn ang="0">
                  <a:pos x="250" y="478"/>
                </a:cxn>
                <a:cxn ang="0">
                  <a:pos x="245" y="419"/>
                </a:cxn>
                <a:cxn ang="0">
                  <a:pos x="229" y="398"/>
                </a:cxn>
                <a:cxn ang="0">
                  <a:pos x="168" y="408"/>
                </a:cxn>
                <a:cxn ang="0">
                  <a:pos x="87" y="500"/>
                </a:cxn>
                <a:cxn ang="0">
                  <a:pos x="51" y="602"/>
                </a:cxn>
                <a:cxn ang="0">
                  <a:pos x="36" y="618"/>
                </a:cxn>
                <a:cxn ang="0">
                  <a:pos x="5" y="613"/>
                </a:cxn>
                <a:cxn ang="0">
                  <a:pos x="0" y="597"/>
                </a:cxn>
                <a:cxn ang="0">
                  <a:pos x="15" y="537"/>
                </a:cxn>
                <a:cxn ang="0">
                  <a:pos x="71" y="441"/>
                </a:cxn>
                <a:cxn ang="0">
                  <a:pos x="163" y="365"/>
                </a:cxn>
                <a:cxn ang="0">
                  <a:pos x="367" y="0"/>
                </a:cxn>
                <a:cxn ang="0">
                  <a:pos x="397" y="6"/>
                </a:cxn>
                <a:cxn ang="0">
                  <a:pos x="428" y="49"/>
                </a:cxn>
                <a:cxn ang="0">
                  <a:pos x="433" y="65"/>
                </a:cxn>
                <a:cxn ang="0">
                  <a:pos x="387" y="134"/>
                </a:cxn>
                <a:cxn ang="0">
                  <a:pos x="326" y="145"/>
                </a:cxn>
                <a:cxn ang="0">
                  <a:pos x="301" y="129"/>
                </a:cxn>
                <a:cxn ang="0">
                  <a:pos x="285" y="97"/>
                </a:cxn>
                <a:cxn ang="0">
                  <a:pos x="295" y="43"/>
                </a:cxn>
                <a:cxn ang="0">
                  <a:pos x="367" y="0"/>
                </a:cxn>
              </a:cxnLst>
              <a:rect l="0" t="0" r="r" b="b"/>
              <a:pathLst>
                <a:path w="463" h="1075">
                  <a:moveTo>
                    <a:pt x="224" y="355"/>
                  </a:moveTo>
                  <a:lnTo>
                    <a:pt x="280" y="365"/>
                  </a:lnTo>
                  <a:lnTo>
                    <a:pt x="326" y="392"/>
                  </a:lnTo>
                  <a:lnTo>
                    <a:pt x="356" y="435"/>
                  </a:lnTo>
                  <a:lnTo>
                    <a:pt x="367" y="489"/>
                  </a:lnTo>
                  <a:lnTo>
                    <a:pt x="367" y="521"/>
                  </a:lnTo>
                  <a:lnTo>
                    <a:pt x="362" y="537"/>
                  </a:lnTo>
                  <a:lnTo>
                    <a:pt x="351" y="564"/>
                  </a:lnTo>
                  <a:lnTo>
                    <a:pt x="336" y="607"/>
                  </a:lnTo>
                  <a:lnTo>
                    <a:pt x="316" y="661"/>
                  </a:lnTo>
                  <a:lnTo>
                    <a:pt x="301" y="709"/>
                  </a:lnTo>
                  <a:lnTo>
                    <a:pt x="285" y="742"/>
                  </a:lnTo>
                  <a:lnTo>
                    <a:pt x="234" y="871"/>
                  </a:lnTo>
                  <a:lnTo>
                    <a:pt x="214" y="919"/>
                  </a:lnTo>
                  <a:lnTo>
                    <a:pt x="209" y="973"/>
                  </a:lnTo>
                  <a:lnTo>
                    <a:pt x="209" y="1005"/>
                  </a:lnTo>
                  <a:lnTo>
                    <a:pt x="214" y="1016"/>
                  </a:lnTo>
                  <a:lnTo>
                    <a:pt x="229" y="1032"/>
                  </a:lnTo>
                  <a:lnTo>
                    <a:pt x="245" y="1032"/>
                  </a:lnTo>
                  <a:lnTo>
                    <a:pt x="290" y="1021"/>
                  </a:lnTo>
                  <a:lnTo>
                    <a:pt x="336" y="983"/>
                  </a:lnTo>
                  <a:lnTo>
                    <a:pt x="377" y="924"/>
                  </a:lnTo>
                  <a:lnTo>
                    <a:pt x="407" y="838"/>
                  </a:lnTo>
                  <a:lnTo>
                    <a:pt x="412" y="828"/>
                  </a:lnTo>
                  <a:lnTo>
                    <a:pt x="412" y="822"/>
                  </a:lnTo>
                  <a:lnTo>
                    <a:pt x="418" y="817"/>
                  </a:lnTo>
                  <a:lnTo>
                    <a:pt x="428" y="811"/>
                  </a:lnTo>
                  <a:lnTo>
                    <a:pt x="448" y="811"/>
                  </a:lnTo>
                  <a:lnTo>
                    <a:pt x="458" y="817"/>
                  </a:lnTo>
                  <a:lnTo>
                    <a:pt x="463" y="822"/>
                  </a:lnTo>
                  <a:lnTo>
                    <a:pt x="463" y="833"/>
                  </a:lnTo>
                  <a:lnTo>
                    <a:pt x="458" y="854"/>
                  </a:lnTo>
                  <a:lnTo>
                    <a:pt x="448" y="892"/>
                  </a:lnTo>
                  <a:lnTo>
                    <a:pt x="428" y="935"/>
                  </a:lnTo>
                  <a:lnTo>
                    <a:pt x="397" y="989"/>
                  </a:lnTo>
                  <a:lnTo>
                    <a:pt x="356" y="1032"/>
                  </a:lnTo>
                  <a:lnTo>
                    <a:pt x="306" y="1064"/>
                  </a:lnTo>
                  <a:lnTo>
                    <a:pt x="245" y="1075"/>
                  </a:lnTo>
                  <a:lnTo>
                    <a:pt x="189" y="1064"/>
                  </a:lnTo>
                  <a:lnTo>
                    <a:pt x="143" y="1037"/>
                  </a:lnTo>
                  <a:lnTo>
                    <a:pt x="112" y="994"/>
                  </a:lnTo>
                  <a:lnTo>
                    <a:pt x="102" y="940"/>
                  </a:lnTo>
                  <a:lnTo>
                    <a:pt x="102" y="919"/>
                  </a:lnTo>
                  <a:lnTo>
                    <a:pt x="117" y="871"/>
                  </a:lnTo>
                  <a:lnTo>
                    <a:pt x="107" y="876"/>
                  </a:lnTo>
                  <a:lnTo>
                    <a:pt x="204" y="618"/>
                  </a:lnTo>
                  <a:lnTo>
                    <a:pt x="224" y="564"/>
                  </a:lnTo>
                  <a:lnTo>
                    <a:pt x="239" y="527"/>
                  </a:lnTo>
                  <a:lnTo>
                    <a:pt x="245" y="500"/>
                  </a:lnTo>
                  <a:lnTo>
                    <a:pt x="250" y="478"/>
                  </a:lnTo>
                  <a:lnTo>
                    <a:pt x="250" y="435"/>
                  </a:lnTo>
                  <a:lnTo>
                    <a:pt x="245" y="419"/>
                  </a:lnTo>
                  <a:lnTo>
                    <a:pt x="239" y="408"/>
                  </a:lnTo>
                  <a:lnTo>
                    <a:pt x="229" y="398"/>
                  </a:lnTo>
                  <a:lnTo>
                    <a:pt x="214" y="398"/>
                  </a:lnTo>
                  <a:lnTo>
                    <a:pt x="168" y="408"/>
                  </a:lnTo>
                  <a:lnTo>
                    <a:pt x="127" y="441"/>
                  </a:lnTo>
                  <a:lnTo>
                    <a:pt x="87" y="500"/>
                  </a:lnTo>
                  <a:lnTo>
                    <a:pt x="51" y="591"/>
                  </a:lnTo>
                  <a:lnTo>
                    <a:pt x="51" y="602"/>
                  </a:lnTo>
                  <a:lnTo>
                    <a:pt x="46" y="613"/>
                  </a:lnTo>
                  <a:lnTo>
                    <a:pt x="36" y="618"/>
                  </a:lnTo>
                  <a:lnTo>
                    <a:pt x="15" y="618"/>
                  </a:lnTo>
                  <a:lnTo>
                    <a:pt x="5" y="613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5" y="575"/>
                  </a:lnTo>
                  <a:lnTo>
                    <a:pt x="15" y="537"/>
                  </a:lnTo>
                  <a:lnTo>
                    <a:pt x="41" y="489"/>
                  </a:lnTo>
                  <a:lnTo>
                    <a:pt x="71" y="441"/>
                  </a:lnTo>
                  <a:lnTo>
                    <a:pt x="112" y="398"/>
                  </a:lnTo>
                  <a:lnTo>
                    <a:pt x="163" y="365"/>
                  </a:lnTo>
                  <a:lnTo>
                    <a:pt x="224" y="355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6"/>
                  </a:lnTo>
                  <a:lnTo>
                    <a:pt x="412" y="16"/>
                  </a:lnTo>
                  <a:lnTo>
                    <a:pt x="428" y="49"/>
                  </a:lnTo>
                  <a:lnTo>
                    <a:pt x="428" y="59"/>
                  </a:lnTo>
                  <a:lnTo>
                    <a:pt x="433" y="65"/>
                  </a:lnTo>
                  <a:lnTo>
                    <a:pt x="423" y="97"/>
                  </a:lnTo>
                  <a:lnTo>
                    <a:pt x="387" y="134"/>
                  </a:lnTo>
                  <a:lnTo>
                    <a:pt x="346" y="151"/>
                  </a:lnTo>
                  <a:lnTo>
                    <a:pt x="326" y="145"/>
                  </a:lnTo>
                  <a:lnTo>
                    <a:pt x="311" y="140"/>
                  </a:lnTo>
                  <a:lnTo>
                    <a:pt x="301" y="129"/>
                  </a:lnTo>
                  <a:lnTo>
                    <a:pt x="290" y="113"/>
                  </a:lnTo>
                  <a:lnTo>
                    <a:pt x="285" y="97"/>
                  </a:lnTo>
                  <a:lnTo>
                    <a:pt x="285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345" y="3578"/>
              <a:ext cx="1313" cy="9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77" y="0"/>
                </a:cxn>
                <a:cxn ang="0">
                  <a:pos x="1297" y="11"/>
                </a:cxn>
                <a:cxn ang="0">
                  <a:pos x="1308" y="21"/>
                </a:cxn>
                <a:cxn ang="0">
                  <a:pos x="1313" y="32"/>
                </a:cxn>
                <a:cxn ang="0">
                  <a:pos x="1313" y="64"/>
                </a:cxn>
                <a:cxn ang="0">
                  <a:pos x="1308" y="75"/>
                </a:cxn>
                <a:cxn ang="0">
                  <a:pos x="1297" y="86"/>
                </a:cxn>
                <a:cxn ang="0">
                  <a:pos x="1277" y="97"/>
                </a:cxn>
                <a:cxn ang="0">
                  <a:pos x="45" y="97"/>
                </a:cxn>
                <a:cxn ang="0">
                  <a:pos x="15" y="86"/>
                </a:cxn>
                <a:cxn ang="0">
                  <a:pos x="10" y="81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5" y="21"/>
                </a:cxn>
                <a:cxn ang="0">
                  <a:pos x="15" y="11"/>
                </a:cxn>
                <a:cxn ang="0">
                  <a:pos x="35" y="0"/>
                </a:cxn>
              </a:cxnLst>
              <a:rect l="0" t="0" r="r" b="b"/>
              <a:pathLst>
                <a:path w="1313" h="97">
                  <a:moveTo>
                    <a:pt x="35" y="0"/>
                  </a:moveTo>
                  <a:lnTo>
                    <a:pt x="1277" y="0"/>
                  </a:lnTo>
                  <a:lnTo>
                    <a:pt x="1297" y="11"/>
                  </a:lnTo>
                  <a:lnTo>
                    <a:pt x="1308" y="21"/>
                  </a:lnTo>
                  <a:lnTo>
                    <a:pt x="1313" y="32"/>
                  </a:lnTo>
                  <a:lnTo>
                    <a:pt x="1313" y="64"/>
                  </a:lnTo>
                  <a:lnTo>
                    <a:pt x="1308" y="75"/>
                  </a:lnTo>
                  <a:lnTo>
                    <a:pt x="1297" y="86"/>
                  </a:lnTo>
                  <a:lnTo>
                    <a:pt x="1277" y="97"/>
                  </a:lnTo>
                  <a:lnTo>
                    <a:pt x="45" y="97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15" y="1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421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0" y="0"/>
                </a:cxn>
                <a:cxn ang="0">
                  <a:pos x="361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4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3" y="1590"/>
                </a:cxn>
                <a:cxn ang="0">
                  <a:pos x="952" y="1590"/>
                </a:cxn>
                <a:cxn ang="0">
                  <a:pos x="921" y="1585"/>
                </a:cxn>
                <a:cxn ang="0">
                  <a:pos x="901" y="1569"/>
                </a:cxn>
                <a:cxn ang="0">
                  <a:pos x="876" y="1542"/>
                </a:cxn>
                <a:cxn ang="0">
                  <a:pos x="860" y="1510"/>
                </a:cxn>
                <a:cxn ang="0">
                  <a:pos x="840" y="1456"/>
                </a:cxn>
                <a:cxn ang="0">
                  <a:pos x="814" y="1381"/>
                </a:cxn>
                <a:cxn ang="0">
                  <a:pos x="784" y="1295"/>
                </a:cxn>
                <a:cxn ang="0">
                  <a:pos x="753" y="1198"/>
                </a:cxn>
                <a:cxn ang="0">
                  <a:pos x="718" y="1101"/>
                </a:cxn>
                <a:cxn ang="0">
                  <a:pos x="687" y="999"/>
                </a:cxn>
                <a:cxn ang="0">
                  <a:pos x="652" y="908"/>
                </a:cxn>
                <a:cxn ang="0">
                  <a:pos x="652" y="903"/>
                </a:cxn>
                <a:cxn ang="0">
                  <a:pos x="138" y="1547"/>
                </a:cxn>
                <a:cxn ang="0">
                  <a:pos x="127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6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0" y="1499"/>
                </a:cxn>
                <a:cxn ang="0">
                  <a:pos x="20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7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6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0" y="0"/>
                  </a:lnTo>
                  <a:lnTo>
                    <a:pt x="361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4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3" y="1590"/>
                  </a:lnTo>
                  <a:lnTo>
                    <a:pt x="952" y="1590"/>
                  </a:lnTo>
                  <a:lnTo>
                    <a:pt x="921" y="1585"/>
                  </a:lnTo>
                  <a:lnTo>
                    <a:pt x="901" y="1569"/>
                  </a:lnTo>
                  <a:lnTo>
                    <a:pt x="876" y="1542"/>
                  </a:lnTo>
                  <a:lnTo>
                    <a:pt x="860" y="1510"/>
                  </a:lnTo>
                  <a:lnTo>
                    <a:pt x="840" y="1456"/>
                  </a:lnTo>
                  <a:lnTo>
                    <a:pt x="814" y="1381"/>
                  </a:lnTo>
                  <a:lnTo>
                    <a:pt x="784" y="1295"/>
                  </a:lnTo>
                  <a:lnTo>
                    <a:pt x="753" y="1198"/>
                  </a:lnTo>
                  <a:lnTo>
                    <a:pt x="718" y="1101"/>
                  </a:lnTo>
                  <a:lnTo>
                    <a:pt x="687" y="999"/>
                  </a:lnTo>
                  <a:lnTo>
                    <a:pt x="652" y="908"/>
                  </a:lnTo>
                  <a:lnTo>
                    <a:pt x="652" y="903"/>
                  </a:lnTo>
                  <a:lnTo>
                    <a:pt x="138" y="1547"/>
                  </a:lnTo>
                  <a:lnTo>
                    <a:pt x="127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6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0" y="1499"/>
                  </a:lnTo>
                  <a:lnTo>
                    <a:pt x="20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7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6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7556" y="3465"/>
              <a:ext cx="667" cy="1381"/>
            </a:xfrm>
            <a:custGeom>
              <a:avLst/>
              <a:gdLst/>
              <a:ahLst/>
              <a:cxnLst>
                <a:cxn ang="0">
                  <a:pos x="509" y="360"/>
                </a:cxn>
                <a:cxn ang="0">
                  <a:pos x="596" y="435"/>
                </a:cxn>
                <a:cxn ang="0">
                  <a:pos x="606" y="543"/>
                </a:cxn>
                <a:cxn ang="0">
                  <a:pos x="463" y="1128"/>
                </a:cxn>
                <a:cxn ang="0">
                  <a:pos x="397" y="1263"/>
                </a:cxn>
                <a:cxn ang="0">
                  <a:pos x="300" y="1343"/>
                </a:cxn>
                <a:cxn ang="0">
                  <a:pos x="199" y="1376"/>
                </a:cxn>
                <a:cxn ang="0">
                  <a:pos x="92" y="1376"/>
                </a:cxn>
                <a:cxn ang="0">
                  <a:pos x="10" y="1322"/>
                </a:cxn>
                <a:cxn ang="0">
                  <a:pos x="10" y="1236"/>
                </a:cxn>
                <a:cxn ang="0">
                  <a:pos x="87" y="1187"/>
                </a:cxn>
                <a:cxn ang="0">
                  <a:pos x="132" y="1209"/>
                </a:cxn>
                <a:cxn ang="0">
                  <a:pos x="143" y="1247"/>
                </a:cxn>
                <a:cxn ang="0">
                  <a:pos x="132" y="1290"/>
                </a:cxn>
                <a:cxn ang="0">
                  <a:pos x="112" y="1316"/>
                </a:cxn>
                <a:cxn ang="0">
                  <a:pos x="112" y="1333"/>
                </a:cxn>
                <a:cxn ang="0">
                  <a:pos x="148" y="1338"/>
                </a:cxn>
                <a:cxn ang="0">
                  <a:pos x="270" y="1279"/>
                </a:cxn>
                <a:cxn ang="0">
                  <a:pos x="341" y="1134"/>
                </a:cxn>
                <a:cxn ang="0">
                  <a:pos x="484" y="521"/>
                </a:cxn>
                <a:cxn ang="0">
                  <a:pos x="489" y="484"/>
                </a:cxn>
                <a:cxn ang="0">
                  <a:pos x="478" y="414"/>
                </a:cxn>
                <a:cxn ang="0">
                  <a:pos x="453" y="392"/>
                </a:cxn>
                <a:cxn ang="0">
                  <a:pos x="387" y="403"/>
                </a:cxn>
                <a:cxn ang="0">
                  <a:pos x="295" y="478"/>
                </a:cxn>
                <a:cxn ang="0">
                  <a:pos x="229" y="597"/>
                </a:cxn>
                <a:cxn ang="0">
                  <a:pos x="193" y="613"/>
                </a:cxn>
                <a:cxn ang="0">
                  <a:pos x="178" y="602"/>
                </a:cxn>
                <a:cxn ang="0">
                  <a:pos x="183" y="570"/>
                </a:cxn>
                <a:cxn ang="0">
                  <a:pos x="229" y="489"/>
                </a:cxn>
                <a:cxn ang="0">
                  <a:pos x="316" y="392"/>
                </a:cxn>
                <a:cxn ang="0">
                  <a:pos x="443" y="349"/>
                </a:cxn>
                <a:cxn ang="0">
                  <a:pos x="621" y="0"/>
                </a:cxn>
                <a:cxn ang="0">
                  <a:pos x="657" y="32"/>
                </a:cxn>
                <a:cxn ang="0">
                  <a:pos x="662" y="59"/>
                </a:cxn>
                <a:cxn ang="0">
                  <a:pos x="652" y="108"/>
                </a:cxn>
                <a:cxn ang="0">
                  <a:pos x="580" y="151"/>
                </a:cxn>
                <a:cxn ang="0">
                  <a:pos x="550" y="140"/>
                </a:cxn>
                <a:cxn ang="0">
                  <a:pos x="524" y="113"/>
                </a:cxn>
                <a:cxn ang="0">
                  <a:pos x="519" y="86"/>
                </a:cxn>
                <a:cxn ang="0">
                  <a:pos x="560" y="11"/>
                </a:cxn>
              </a:cxnLst>
              <a:rect l="0" t="0" r="r" b="b"/>
              <a:pathLst>
                <a:path w="667" h="1381">
                  <a:moveTo>
                    <a:pt x="443" y="349"/>
                  </a:moveTo>
                  <a:lnTo>
                    <a:pt x="509" y="360"/>
                  </a:lnTo>
                  <a:lnTo>
                    <a:pt x="560" y="392"/>
                  </a:lnTo>
                  <a:lnTo>
                    <a:pt x="596" y="435"/>
                  </a:lnTo>
                  <a:lnTo>
                    <a:pt x="606" y="500"/>
                  </a:lnTo>
                  <a:lnTo>
                    <a:pt x="606" y="543"/>
                  </a:lnTo>
                  <a:lnTo>
                    <a:pt x="601" y="559"/>
                  </a:lnTo>
                  <a:lnTo>
                    <a:pt x="463" y="1128"/>
                  </a:lnTo>
                  <a:lnTo>
                    <a:pt x="438" y="1204"/>
                  </a:lnTo>
                  <a:lnTo>
                    <a:pt x="397" y="1263"/>
                  </a:lnTo>
                  <a:lnTo>
                    <a:pt x="351" y="1311"/>
                  </a:lnTo>
                  <a:lnTo>
                    <a:pt x="300" y="1343"/>
                  </a:lnTo>
                  <a:lnTo>
                    <a:pt x="244" y="1365"/>
                  </a:lnTo>
                  <a:lnTo>
                    <a:pt x="199" y="1376"/>
                  </a:lnTo>
                  <a:lnTo>
                    <a:pt x="153" y="1381"/>
                  </a:lnTo>
                  <a:lnTo>
                    <a:pt x="92" y="1376"/>
                  </a:lnTo>
                  <a:lnTo>
                    <a:pt x="41" y="1354"/>
                  </a:lnTo>
                  <a:lnTo>
                    <a:pt x="10" y="1322"/>
                  </a:lnTo>
                  <a:lnTo>
                    <a:pt x="0" y="1279"/>
                  </a:lnTo>
                  <a:lnTo>
                    <a:pt x="10" y="1236"/>
                  </a:lnTo>
                  <a:lnTo>
                    <a:pt x="46" y="1198"/>
                  </a:lnTo>
                  <a:lnTo>
                    <a:pt x="87" y="1187"/>
                  </a:lnTo>
                  <a:lnTo>
                    <a:pt x="102" y="1187"/>
                  </a:lnTo>
                  <a:lnTo>
                    <a:pt x="132" y="1209"/>
                  </a:lnTo>
                  <a:lnTo>
                    <a:pt x="138" y="1225"/>
                  </a:lnTo>
                  <a:lnTo>
                    <a:pt x="143" y="1247"/>
                  </a:lnTo>
                  <a:lnTo>
                    <a:pt x="143" y="1257"/>
                  </a:lnTo>
                  <a:lnTo>
                    <a:pt x="132" y="1290"/>
                  </a:lnTo>
                  <a:lnTo>
                    <a:pt x="122" y="1306"/>
                  </a:lnTo>
                  <a:lnTo>
                    <a:pt x="112" y="1316"/>
                  </a:lnTo>
                  <a:lnTo>
                    <a:pt x="92" y="1327"/>
                  </a:lnTo>
                  <a:lnTo>
                    <a:pt x="112" y="1333"/>
                  </a:lnTo>
                  <a:lnTo>
                    <a:pt x="127" y="1338"/>
                  </a:lnTo>
                  <a:lnTo>
                    <a:pt x="148" y="1338"/>
                  </a:lnTo>
                  <a:lnTo>
                    <a:pt x="214" y="1322"/>
                  </a:lnTo>
                  <a:lnTo>
                    <a:pt x="270" y="1279"/>
                  </a:lnTo>
                  <a:lnTo>
                    <a:pt x="311" y="1209"/>
                  </a:lnTo>
                  <a:lnTo>
                    <a:pt x="341" y="1134"/>
                  </a:lnTo>
                  <a:lnTo>
                    <a:pt x="336" y="1134"/>
                  </a:lnTo>
                  <a:lnTo>
                    <a:pt x="484" y="521"/>
                  </a:lnTo>
                  <a:lnTo>
                    <a:pt x="484" y="500"/>
                  </a:lnTo>
                  <a:lnTo>
                    <a:pt x="489" y="484"/>
                  </a:lnTo>
                  <a:lnTo>
                    <a:pt x="489" y="446"/>
                  </a:lnTo>
                  <a:lnTo>
                    <a:pt x="478" y="414"/>
                  </a:lnTo>
                  <a:lnTo>
                    <a:pt x="468" y="403"/>
                  </a:lnTo>
                  <a:lnTo>
                    <a:pt x="453" y="392"/>
                  </a:lnTo>
                  <a:lnTo>
                    <a:pt x="438" y="392"/>
                  </a:lnTo>
                  <a:lnTo>
                    <a:pt x="387" y="403"/>
                  </a:lnTo>
                  <a:lnTo>
                    <a:pt x="336" y="435"/>
                  </a:lnTo>
                  <a:lnTo>
                    <a:pt x="295" y="478"/>
                  </a:lnTo>
                  <a:lnTo>
                    <a:pt x="260" y="532"/>
                  </a:lnTo>
                  <a:lnTo>
                    <a:pt x="229" y="597"/>
                  </a:lnTo>
                  <a:lnTo>
                    <a:pt x="214" y="613"/>
                  </a:lnTo>
                  <a:lnTo>
                    <a:pt x="193" y="613"/>
                  </a:lnTo>
                  <a:lnTo>
                    <a:pt x="183" y="607"/>
                  </a:lnTo>
                  <a:lnTo>
                    <a:pt x="178" y="602"/>
                  </a:lnTo>
                  <a:lnTo>
                    <a:pt x="178" y="591"/>
                  </a:lnTo>
                  <a:lnTo>
                    <a:pt x="183" y="570"/>
                  </a:lnTo>
                  <a:lnTo>
                    <a:pt x="204" y="532"/>
                  </a:lnTo>
                  <a:lnTo>
                    <a:pt x="229" y="489"/>
                  </a:lnTo>
                  <a:lnTo>
                    <a:pt x="270" y="435"/>
                  </a:lnTo>
                  <a:lnTo>
                    <a:pt x="316" y="392"/>
                  </a:lnTo>
                  <a:lnTo>
                    <a:pt x="377" y="360"/>
                  </a:lnTo>
                  <a:lnTo>
                    <a:pt x="443" y="349"/>
                  </a:lnTo>
                  <a:close/>
                  <a:moveTo>
                    <a:pt x="601" y="0"/>
                  </a:moveTo>
                  <a:lnTo>
                    <a:pt x="621" y="0"/>
                  </a:lnTo>
                  <a:lnTo>
                    <a:pt x="636" y="11"/>
                  </a:lnTo>
                  <a:lnTo>
                    <a:pt x="657" y="32"/>
                  </a:lnTo>
                  <a:lnTo>
                    <a:pt x="662" y="43"/>
                  </a:lnTo>
                  <a:lnTo>
                    <a:pt x="662" y="59"/>
                  </a:lnTo>
                  <a:lnTo>
                    <a:pt x="667" y="65"/>
                  </a:lnTo>
                  <a:lnTo>
                    <a:pt x="652" y="108"/>
                  </a:lnTo>
                  <a:lnTo>
                    <a:pt x="621" y="140"/>
                  </a:lnTo>
                  <a:lnTo>
                    <a:pt x="580" y="151"/>
                  </a:lnTo>
                  <a:lnTo>
                    <a:pt x="565" y="151"/>
                  </a:lnTo>
                  <a:lnTo>
                    <a:pt x="550" y="140"/>
                  </a:lnTo>
                  <a:lnTo>
                    <a:pt x="534" y="134"/>
                  </a:lnTo>
                  <a:lnTo>
                    <a:pt x="524" y="113"/>
                  </a:lnTo>
                  <a:lnTo>
                    <a:pt x="519" y="97"/>
                  </a:lnTo>
                  <a:lnTo>
                    <a:pt x="519" y="86"/>
                  </a:lnTo>
                  <a:lnTo>
                    <a:pt x="529" y="43"/>
                  </a:lnTo>
                  <a:lnTo>
                    <a:pt x="560" y="1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8666" y="3954"/>
              <a:ext cx="254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7" y="11"/>
                </a:cxn>
                <a:cxn ang="0">
                  <a:pos x="198" y="38"/>
                </a:cxn>
                <a:cxn ang="0">
                  <a:pos x="224" y="86"/>
                </a:cxn>
                <a:cxn ang="0">
                  <a:pos x="244" y="156"/>
                </a:cxn>
                <a:cxn ang="0">
                  <a:pos x="249" y="236"/>
                </a:cxn>
                <a:cxn ang="0">
                  <a:pos x="254" y="247"/>
                </a:cxn>
                <a:cxn ang="0">
                  <a:pos x="244" y="355"/>
                </a:cxn>
                <a:cxn ang="0">
                  <a:pos x="218" y="451"/>
                </a:cxn>
                <a:cxn ang="0">
                  <a:pos x="188" y="532"/>
                </a:cxn>
                <a:cxn ang="0">
                  <a:pos x="147" y="596"/>
                </a:cxn>
                <a:cxn ang="0">
                  <a:pos x="112" y="645"/>
                </a:cxn>
                <a:cxn ang="0">
                  <a:pos x="81" y="677"/>
                </a:cxn>
                <a:cxn ang="0">
                  <a:pos x="61" y="688"/>
                </a:cxn>
                <a:cxn ang="0">
                  <a:pos x="56" y="688"/>
                </a:cxn>
                <a:cxn ang="0">
                  <a:pos x="45" y="682"/>
                </a:cxn>
                <a:cxn ang="0">
                  <a:pos x="40" y="672"/>
                </a:cxn>
                <a:cxn ang="0">
                  <a:pos x="40" y="650"/>
                </a:cxn>
                <a:cxn ang="0">
                  <a:pos x="45" y="650"/>
                </a:cxn>
                <a:cxn ang="0">
                  <a:pos x="45" y="645"/>
                </a:cxn>
                <a:cxn ang="0">
                  <a:pos x="66" y="623"/>
                </a:cxn>
                <a:cxn ang="0">
                  <a:pos x="117" y="553"/>
                </a:cxn>
                <a:cxn ang="0">
                  <a:pos x="162" y="467"/>
                </a:cxn>
                <a:cxn ang="0">
                  <a:pos x="193" y="360"/>
                </a:cxn>
                <a:cxn ang="0">
                  <a:pos x="208" y="242"/>
                </a:cxn>
                <a:cxn ang="0">
                  <a:pos x="208" y="210"/>
                </a:cxn>
                <a:cxn ang="0">
                  <a:pos x="198" y="210"/>
                </a:cxn>
                <a:cxn ang="0">
                  <a:pos x="193" y="215"/>
                </a:cxn>
                <a:cxn ang="0">
                  <a:pos x="168" y="231"/>
                </a:cxn>
                <a:cxn ang="0">
                  <a:pos x="117" y="242"/>
                </a:cxn>
                <a:cxn ang="0">
                  <a:pos x="66" y="231"/>
                </a:cxn>
                <a:cxn ang="0">
                  <a:pos x="30" y="204"/>
                </a:cxn>
                <a:cxn ang="0">
                  <a:pos x="5" y="161"/>
                </a:cxn>
                <a:cxn ang="0">
                  <a:pos x="0" y="118"/>
                </a:cxn>
                <a:cxn ang="0">
                  <a:pos x="5" y="75"/>
                </a:cxn>
                <a:cxn ang="0">
                  <a:pos x="30" y="38"/>
                </a:cxn>
                <a:cxn ang="0">
                  <a:pos x="66" y="11"/>
                </a:cxn>
                <a:cxn ang="0">
                  <a:pos x="117" y="0"/>
                </a:cxn>
              </a:cxnLst>
              <a:rect l="0" t="0" r="r" b="b"/>
              <a:pathLst>
                <a:path w="254" h="688">
                  <a:moveTo>
                    <a:pt x="117" y="0"/>
                  </a:moveTo>
                  <a:lnTo>
                    <a:pt x="157" y="11"/>
                  </a:lnTo>
                  <a:lnTo>
                    <a:pt x="198" y="38"/>
                  </a:lnTo>
                  <a:lnTo>
                    <a:pt x="224" y="86"/>
                  </a:lnTo>
                  <a:lnTo>
                    <a:pt x="244" y="156"/>
                  </a:lnTo>
                  <a:lnTo>
                    <a:pt x="249" y="236"/>
                  </a:lnTo>
                  <a:lnTo>
                    <a:pt x="254" y="247"/>
                  </a:lnTo>
                  <a:lnTo>
                    <a:pt x="244" y="355"/>
                  </a:lnTo>
                  <a:lnTo>
                    <a:pt x="218" y="451"/>
                  </a:lnTo>
                  <a:lnTo>
                    <a:pt x="188" y="532"/>
                  </a:lnTo>
                  <a:lnTo>
                    <a:pt x="147" y="596"/>
                  </a:lnTo>
                  <a:lnTo>
                    <a:pt x="112" y="645"/>
                  </a:lnTo>
                  <a:lnTo>
                    <a:pt x="81" y="677"/>
                  </a:lnTo>
                  <a:lnTo>
                    <a:pt x="61" y="688"/>
                  </a:lnTo>
                  <a:lnTo>
                    <a:pt x="56" y="688"/>
                  </a:lnTo>
                  <a:lnTo>
                    <a:pt x="45" y="682"/>
                  </a:lnTo>
                  <a:lnTo>
                    <a:pt x="40" y="672"/>
                  </a:lnTo>
                  <a:lnTo>
                    <a:pt x="40" y="650"/>
                  </a:lnTo>
                  <a:lnTo>
                    <a:pt x="45" y="650"/>
                  </a:lnTo>
                  <a:lnTo>
                    <a:pt x="45" y="645"/>
                  </a:lnTo>
                  <a:lnTo>
                    <a:pt x="66" y="623"/>
                  </a:lnTo>
                  <a:lnTo>
                    <a:pt x="117" y="553"/>
                  </a:lnTo>
                  <a:lnTo>
                    <a:pt x="162" y="467"/>
                  </a:lnTo>
                  <a:lnTo>
                    <a:pt x="193" y="360"/>
                  </a:lnTo>
                  <a:lnTo>
                    <a:pt x="208" y="242"/>
                  </a:lnTo>
                  <a:lnTo>
                    <a:pt x="208" y="210"/>
                  </a:lnTo>
                  <a:lnTo>
                    <a:pt x="198" y="210"/>
                  </a:lnTo>
                  <a:lnTo>
                    <a:pt x="193" y="215"/>
                  </a:lnTo>
                  <a:lnTo>
                    <a:pt x="168" y="231"/>
                  </a:lnTo>
                  <a:lnTo>
                    <a:pt x="117" y="242"/>
                  </a:lnTo>
                  <a:lnTo>
                    <a:pt x="66" y="231"/>
                  </a:lnTo>
                  <a:lnTo>
                    <a:pt x="30" y="204"/>
                  </a:lnTo>
                  <a:lnTo>
                    <a:pt x="5" y="161"/>
                  </a:lnTo>
                  <a:lnTo>
                    <a:pt x="0" y="118"/>
                  </a:lnTo>
                  <a:lnTo>
                    <a:pt x="5" y="75"/>
                  </a:lnTo>
                  <a:lnTo>
                    <a:pt x="30" y="38"/>
                  </a:lnTo>
                  <a:lnTo>
                    <a:pt x="66" y="1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9526" y="2579"/>
              <a:ext cx="1124" cy="1665"/>
            </a:xfrm>
            <a:custGeom>
              <a:avLst/>
              <a:gdLst/>
              <a:ahLst/>
              <a:cxnLst>
                <a:cxn ang="0">
                  <a:pos x="448" y="682"/>
                </a:cxn>
                <a:cxn ang="0">
                  <a:pos x="269" y="902"/>
                </a:cxn>
                <a:cxn ang="0">
                  <a:pos x="193" y="1160"/>
                </a:cxn>
                <a:cxn ang="0">
                  <a:pos x="163" y="1343"/>
                </a:cxn>
                <a:cxn ang="0">
                  <a:pos x="173" y="1423"/>
                </a:cxn>
                <a:cxn ang="0">
                  <a:pos x="234" y="1542"/>
                </a:cxn>
                <a:cxn ang="0">
                  <a:pos x="397" y="1601"/>
                </a:cxn>
                <a:cxn ang="0">
                  <a:pos x="483" y="1590"/>
                </a:cxn>
                <a:cxn ang="0">
                  <a:pos x="682" y="1440"/>
                </a:cxn>
                <a:cxn ang="0">
                  <a:pos x="804" y="1203"/>
                </a:cxn>
                <a:cxn ang="0">
                  <a:pos x="855" y="983"/>
                </a:cxn>
                <a:cxn ang="0">
                  <a:pos x="855" y="875"/>
                </a:cxn>
                <a:cxn ang="0">
                  <a:pos x="819" y="741"/>
                </a:cxn>
                <a:cxn ang="0">
                  <a:pos x="697" y="639"/>
                </a:cxn>
                <a:cxn ang="0">
                  <a:pos x="768" y="11"/>
                </a:cxn>
                <a:cxn ang="0">
                  <a:pos x="1028" y="199"/>
                </a:cxn>
                <a:cxn ang="0">
                  <a:pos x="1124" y="580"/>
                </a:cxn>
                <a:cxn ang="0">
                  <a:pos x="1089" y="859"/>
                </a:cxn>
                <a:cxn ang="0">
                  <a:pos x="977" y="1192"/>
                </a:cxn>
                <a:cxn ang="0">
                  <a:pos x="789" y="1483"/>
                </a:cxn>
                <a:cxn ang="0">
                  <a:pos x="509" y="1654"/>
                </a:cxn>
                <a:cxn ang="0">
                  <a:pos x="224" y="1633"/>
                </a:cxn>
                <a:cxn ang="0">
                  <a:pos x="66" y="1488"/>
                </a:cxn>
                <a:cxn ang="0">
                  <a:pos x="5" y="1311"/>
                </a:cxn>
                <a:cxn ang="0">
                  <a:pos x="10" y="1149"/>
                </a:cxn>
                <a:cxn ang="0">
                  <a:pos x="117" y="892"/>
                </a:cxn>
                <a:cxn ang="0">
                  <a:pos x="381" y="644"/>
                </a:cxn>
                <a:cxn ang="0">
                  <a:pos x="631" y="580"/>
                </a:cxn>
                <a:cxn ang="0">
                  <a:pos x="819" y="661"/>
                </a:cxn>
                <a:cxn ang="0">
                  <a:pos x="901" y="838"/>
                </a:cxn>
                <a:cxn ang="0">
                  <a:pos x="901" y="838"/>
                </a:cxn>
                <a:cxn ang="0">
                  <a:pos x="957" y="537"/>
                </a:cxn>
                <a:cxn ang="0">
                  <a:pos x="926" y="252"/>
                </a:cxn>
                <a:cxn ang="0">
                  <a:pos x="783" y="86"/>
                </a:cxn>
                <a:cxn ang="0">
                  <a:pos x="616" y="54"/>
                </a:cxn>
                <a:cxn ang="0">
                  <a:pos x="453" y="113"/>
                </a:cxn>
                <a:cxn ang="0">
                  <a:pos x="371" y="236"/>
                </a:cxn>
                <a:cxn ang="0">
                  <a:pos x="442" y="279"/>
                </a:cxn>
                <a:cxn ang="0">
                  <a:pos x="417" y="392"/>
                </a:cxn>
                <a:cxn ang="0">
                  <a:pos x="290" y="424"/>
                </a:cxn>
                <a:cxn ang="0">
                  <a:pos x="249" y="354"/>
                </a:cxn>
                <a:cxn ang="0">
                  <a:pos x="285" y="236"/>
                </a:cxn>
                <a:cxn ang="0">
                  <a:pos x="417" y="75"/>
                </a:cxn>
                <a:cxn ang="0">
                  <a:pos x="661" y="0"/>
                </a:cxn>
              </a:cxnLst>
              <a:rect l="0" t="0" r="r" b="b"/>
              <a:pathLst>
                <a:path w="1124" h="1665">
                  <a:moveTo>
                    <a:pt x="626" y="628"/>
                  </a:moveTo>
                  <a:lnTo>
                    <a:pt x="534" y="644"/>
                  </a:lnTo>
                  <a:lnTo>
                    <a:pt x="448" y="682"/>
                  </a:lnTo>
                  <a:lnTo>
                    <a:pt x="371" y="747"/>
                  </a:lnTo>
                  <a:lnTo>
                    <a:pt x="305" y="833"/>
                  </a:lnTo>
                  <a:lnTo>
                    <a:pt x="269" y="902"/>
                  </a:lnTo>
                  <a:lnTo>
                    <a:pt x="239" y="983"/>
                  </a:lnTo>
                  <a:lnTo>
                    <a:pt x="213" y="1069"/>
                  </a:lnTo>
                  <a:lnTo>
                    <a:pt x="193" y="1160"/>
                  </a:lnTo>
                  <a:lnTo>
                    <a:pt x="178" y="1241"/>
                  </a:lnTo>
                  <a:lnTo>
                    <a:pt x="168" y="1305"/>
                  </a:lnTo>
                  <a:lnTo>
                    <a:pt x="163" y="1343"/>
                  </a:lnTo>
                  <a:lnTo>
                    <a:pt x="163" y="1359"/>
                  </a:lnTo>
                  <a:lnTo>
                    <a:pt x="168" y="1386"/>
                  </a:lnTo>
                  <a:lnTo>
                    <a:pt x="173" y="1423"/>
                  </a:lnTo>
                  <a:lnTo>
                    <a:pt x="183" y="1461"/>
                  </a:lnTo>
                  <a:lnTo>
                    <a:pt x="203" y="1504"/>
                  </a:lnTo>
                  <a:lnTo>
                    <a:pt x="234" y="1542"/>
                  </a:lnTo>
                  <a:lnTo>
                    <a:pt x="275" y="1574"/>
                  </a:lnTo>
                  <a:lnTo>
                    <a:pt x="330" y="1595"/>
                  </a:lnTo>
                  <a:lnTo>
                    <a:pt x="397" y="1601"/>
                  </a:lnTo>
                  <a:lnTo>
                    <a:pt x="402" y="1601"/>
                  </a:lnTo>
                  <a:lnTo>
                    <a:pt x="397" y="1601"/>
                  </a:lnTo>
                  <a:lnTo>
                    <a:pt x="483" y="1590"/>
                  </a:lnTo>
                  <a:lnTo>
                    <a:pt x="560" y="1558"/>
                  </a:lnTo>
                  <a:lnTo>
                    <a:pt x="626" y="1504"/>
                  </a:lnTo>
                  <a:lnTo>
                    <a:pt x="682" y="1440"/>
                  </a:lnTo>
                  <a:lnTo>
                    <a:pt x="733" y="1364"/>
                  </a:lnTo>
                  <a:lnTo>
                    <a:pt x="773" y="1284"/>
                  </a:lnTo>
                  <a:lnTo>
                    <a:pt x="804" y="1203"/>
                  </a:lnTo>
                  <a:lnTo>
                    <a:pt x="829" y="1123"/>
                  </a:lnTo>
                  <a:lnTo>
                    <a:pt x="845" y="1047"/>
                  </a:lnTo>
                  <a:lnTo>
                    <a:pt x="855" y="983"/>
                  </a:lnTo>
                  <a:lnTo>
                    <a:pt x="860" y="929"/>
                  </a:lnTo>
                  <a:lnTo>
                    <a:pt x="860" y="908"/>
                  </a:lnTo>
                  <a:lnTo>
                    <a:pt x="855" y="875"/>
                  </a:lnTo>
                  <a:lnTo>
                    <a:pt x="850" y="833"/>
                  </a:lnTo>
                  <a:lnTo>
                    <a:pt x="839" y="784"/>
                  </a:lnTo>
                  <a:lnTo>
                    <a:pt x="819" y="741"/>
                  </a:lnTo>
                  <a:lnTo>
                    <a:pt x="789" y="698"/>
                  </a:lnTo>
                  <a:lnTo>
                    <a:pt x="748" y="661"/>
                  </a:lnTo>
                  <a:lnTo>
                    <a:pt x="697" y="639"/>
                  </a:lnTo>
                  <a:lnTo>
                    <a:pt x="626" y="628"/>
                  </a:lnTo>
                  <a:close/>
                  <a:moveTo>
                    <a:pt x="661" y="0"/>
                  </a:moveTo>
                  <a:lnTo>
                    <a:pt x="768" y="11"/>
                  </a:lnTo>
                  <a:lnTo>
                    <a:pt x="870" y="54"/>
                  </a:lnTo>
                  <a:lnTo>
                    <a:pt x="957" y="113"/>
                  </a:lnTo>
                  <a:lnTo>
                    <a:pt x="1028" y="199"/>
                  </a:lnTo>
                  <a:lnTo>
                    <a:pt x="1079" y="306"/>
                  </a:lnTo>
                  <a:lnTo>
                    <a:pt x="1114" y="435"/>
                  </a:lnTo>
                  <a:lnTo>
                    <a:pt x="1124" y="580"/>
                  </a:lnTo>
                  <a:lnTo>
                    <a:pt x="1119" y="661"/>
                  </a:lnTo>
                  <a:lnTo>
                    <a:pt x="1109" y="757"/>
                  </a:lnTo>
                  <a:lnTo>
                    <a:pt x="1089" y="859"/>
                  </a:lnTo>
                  <a:lnTo>
                    <a:pt x="1058" y="972"/>
                  </a:lnTo>
                  <a:lnTo>
                    <a:pt x="1023" y="1080"/>
                  </a:lnTo>
                  <a:lnTo>
                    <a:pt x="977" y="1192"/>
                  </a:lnTo>
                  <a:lnTo>
                    <a:pt x="921" y="1300"/>
                  </a:lnTo>
                  <a:lnTo>
                    <a:pt x="860" y="1397"/>
                  </a:lnTo>
                  <a:lnTo>
                    <a:pt x="789" y="1483"/>
                  </a:lnTo>
                  <a:lnTo>
                    <a:pt x="702" y="1558"/>
                  </a:lnTo>
                  <a:lnTo>
                    <a:pt x="610" y="1617"/>
                  </a:lnTo>
                  <a:lnTo>
                    <a:pt x="509" y="1654"/>
                  </a:lnTo>
                  <a:lnTo>
                    <a:pt x="397" y="1665"/>
                  </a:lnTo>
                  <a:lnTo>
                    <a:pt x="305" y="1654"/>
                  </a:lnTo>
                  <a:lnTo>
                    <a:pt x="224" y="1633"/>
                  </a:lnTo>
                  <a:lnTo>
                    <a:pt x="163" y="1590"/>
                  </a:lnTo>
                  <a:lnTo>
                    <a:pt x="107" y="1542"/>
                  </a:lnTo>
                  <a:lnTo>
                    <a:pt x="66" y="1488"/>
                  </a:lnTo>
                  <a:lnTo>
                    <a:pt x="35" y="1429"/>
                  </a:lnTo>
                  <a:lnTo>
                    <a:pt x="15" y="1370"/>
                  </a:lnTo>
                  <a:lnTo>
                    <a:pt x="5" y="1311"/>
                  </a:lnTo>
                  <a:lnTo>
                    <a:pt x="0" y="1262"/>
                  </a:lnTo>
                  <a:lnTo>
                    <a:pt x="0" y="1214"/>
                  </a:lnTo>
                  <a:lnTo>
                    <a:pt x="10" y="1149"/>
                  </a:lnTo>
                  <a:lnTo>
                    <a:pt x="30" y="1074"/>
                  </a:lnTo>
                  <a:lnTo>
                    <a:pt x="66" y="983"/>
                  </a:lnTo>
                  <a:lnTo>
                    <a:pt x="117" y="892"/>
                  </a:lnTo>
                  <a:lnTo>
                    <a:pt x="193" y="795"/>
                  </a:lnTo>
                  <a:lnTo>
                    <a:pt x="290" y="704"/>
                  </a:lnTo>
                  <a:lnTo>
                    <a:pt x="381" y="644"/>
                  </a:lnTo>
                  <a:lnTo>
                    <a:pt x="468" y="607"/>
                  </a:lnTo>
                  <a:lnTo>
                    <a:pt x="549" y="585"/>
                  </a:lnTo>
                  <a:lnTo>
                    <a:pt x="631" y="580"/>
                  </a:lnTo>
                  <a:lnTo>
                    <a:pt x="707" y="591"/>
                  </a:lnTo>
                  <a:lnTo>
                    <a:pt x="768" y="618"/>
                  </a:lnTo>
                  <a:lnTo>
                    <a:pt x="819" y="661"/>
                  </a:lnTo>
                  <a:lnTo>
                    <a:pt x="860" y="714"/>
                  </a:lnTo>
                  <a:lnTo>
                    <a:pt x="885" y="779"/>
                  </a:lnTo>
                  <a:lnTo>
                    <a:pt x="901" y="838"/>
                  </a:lnTo>
                  <a:lnTo>
                    <a:pt x="901" y="843"/>
                  </a:lnTo>
                  <a:lnTo>
                    <a:pt x="906" y="849"/>
                  </a:lnTo>
                  <a:lnTo>
                    <a:pt x="901" y="838"/>
                  </a:lnTo>
                  <a:lnTo>
                    <a:pt x="931" y="720"/>
                  </a:lnTo>
                  <a:lnTo>
                    <a:pt x="946" y="618"/>
                  </a:lnTo>
                  <a:lnTo>
                    <a:pt x="957" y="537"/>
                  </a:lnTo>
                  <a:lnTo>
                    <a:pt x="962" y="462"/>
                  </a:lnTo>
                  <a:lnTo>
                    <a:pt x="951" y="349"/>
                  </a:lnTo>
                  <a:lnTo>
                    <a:pt x="926" y="252"/>
                  </a:lnTo>
                  <a:lnTo>
                    <a:pt x="890" y="177"/>
                  </a:lnTo>
                  <a:lnTo>
                    <a:pt x="839" y="123"/>
                  </a:lnTo>
                  <a:lnTo>
                    <a:pt x="783" y="86"/>
                  </a:lnTo>
                  <a:lnTo>
                    <a:pt x="722" y="59"/>
                  </a:lnTo>
                  <a:lnTo>
                    <a:pt x="656" y="54"/>
                  </a:lnTo>
                  <a:lnTo>
                    <a:pt x="616" y="54"/>
                  </a:lnTo>
                  <a:lnTo>
                    <a:pt x="565" y="64"/>
                  </a:lnTo>
                  <a:lnTo>
                    <a:pt x="509" y="80"/>
                  </a:lnTo>
                  <a:lnTo>
                    <a:pt x="453" y="113"/>
                  </a:lnTo>
                  <a:lnTo>
                    <a:pt x="397" y="166"/>
                  </a:lnTo>
                  <a:lnTo>
                    <a:pt x="346" y="236"/>
                  </a:lnTo>
                  <a:lnTo>
                    <a:pt x="371" y="236"/>
                  </a:lnTo>
                  <a:lnTo>
                    <a:pt x="397" y="242"/>
                  </a:lnTo>
                  <a:lnTo>
                    <a:pt x="422" y="252"/>
                  </a:lnTo>
                  <a:lnTo>
                    <a:pt x="442" y="279"/>
                  </a:lnTo>
                  <a:lnTo>
                    <a:pt x="448" y="317"/>
                  </a:lnTo>
                  <a:lnTo>
                    <a:pt x="437" y="354"/>
                  </a:lnTo>
                  <a:lnTo>
                    <a:pt x="417" y="392"/>
                  </a:lnTo>
                  <a:lnTo>
                    <a:pt x="381" y="424"/>
                  </a:lnTo>
                  <a:lnTo>
                    <a:pt x="330" y="435"/>
                  </a:lnTo>
                  <a:lnTo>
                    <a:pt x="290" y="424"/>
                  </a:lnTo>
                  <a:lnTo>
                    <a:pt x="264" y="408"/>
                  </a:lnTo>
                  <a:lnTo>
                    <a:pt x="254" y="381"/>
                  </a:lnTo>
                  <a:lnTo>
                    <a:pt x="249" y="354"/>
                  </a:lnTo>
                  <a:lnTo>
                    <a:pt x="254" y="328"/>
                  </a:lnTo>
                  <a:lnTo>
                    <a:pt x="264" y="285"/>
                  </a:lnTo>
                  <a:lnTo>
                    <a:pt x="285" y="236"/>
                  </a:lnTo>
                  <a:lnTo>
                    <a:pt x="320" y="182"/>
                  </a:lnTo>
                  <a:lnTo>
                    <a:pt x="361" y="129"/>
                  </a:lnTo>
                  <a:lnTo>
                    <a:pt x="417" y="75"/>
                  </a:lnTo>
                  <a:lnTo>
                    <a:pt x="483" y="37"/>
                  </a:lnTo>
                  <a:lnTo>
                    <a:pt x="565" y="11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0640" y="3524"/>
              <a:ext cx="509" cy="1016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82" y="33"/>
                </a:cxn>
                <a:cxn ang="0">
                  <a:pos x="377" y="65"/>
                </a:cxn>
                <a:cxn ang="0">
                  <a:pos x="321" y="306"/>
                </a:cxn>
                <a:cxn ang="0">
                  <a:pos x="509" y="317"/>
                </a:cxn>
                <a:cxn ang="0">
                  <a:pos x="504" y="355"/>
                </a:cxn>
                <a:cxn ang="0">
                  <a:pos x="489" y="366"/>
                </a:cxn>
                <a:cxn ang="0">
                  <a:pos x="199" y="822"/>
                </a:cxn>
                <a:cxn ang="0">
                  <a:pos x="194" y="876"/>
                </a:cxn>
                <a:cxn ang="0">
                  <a:pos x="199" y="940"/>
                </a:cxn>
                <a:cxn ang="0">
                  <a:pos x="219" y="967"/>
                </a:cxn>
                <a:cxn ang="0">
                  <a:pos x="245" y="973"/>
                </a:cxn>
                <a:cxn ang="0">
                  <a:pos x="362" y="914"/>
                </a:cxn>
                <a:cxn ang="0">
                  <a:pos x="448" y="779"/>
                </a:cxn>
                <a:cxn ang="0">
                  <a:pos x="469" y="752"/>
                </a:cxn>
                <a:cxn ang="0">
                  <a:pos x="499" y="758"/>
                </a:cxn>
                <a:cxn ang="0">
                  <a:pos x="504" y="774"/>
                </a:cxn>
                <a:cxn ang="0">
                  <a:pos x="479" y="833"/>
                </a:cxn>
                <a:cxn ang="0">
                  <a:pos x="413" y="930"/>
                </a:cxn>
                <a:cxn ang="0">
                  <a:pos x="306" y="1005"/>
                </a:cxn>
                <a:cxn ang="0">
                  <a:pos x="178" y="1005"/>
                </a:cxn>
                <a:cxn ang="0">
                  <a:pos x="92" y="930"/>
                </a:cxn>
                <a:cxn ang="0">
                  <a:pos x="82" y="838"/>
                </a:cxn>
                <a:cxn ang="0">
                  <a:pos x="102" y="747"/>
                </a:cxn>
                <a:cxn ang="0">
                  <a:pos x="16" y="371"/>
                </a:cxn>
                <a:cxn ang="0">
                  <a:pos x="0" y="360"/>
                </a:cxn>
                <a:cxn ang="0">
                  <a:pos x="5" y="323"/>
                </a:cxn>
                <a:cxn ang="0">
                  <a:pos x="21" y="312"/>
                </a:cxn>
                <a:cxn ang="0">
                  <a:pos x="219" y="221"/>
                </a:cxn>
                <a:cxn ang="0">
                  <a:pos x="245" y="124"/>
                </a:cxn>
                <a:cxn ang="0">
                  <a:pos x="250" y="81"/>
                </a:cxn>
                <a:cxn ang="0">
                  <a:pos x="270" y="33"/>
                </a:cxn>
                <a:cxn ang="0">
                  <a:pos x="295" y="11"/>
                </a:cxn>
              </a:cxnLst>
              <a:rect l="0" t="0" r="r" b="b"/>
              <a:pathLst>
                <a:path w="509" h="1016">
                  <a:moveTo>
                    <a:pt x="311" y="0"/>
                  </a:moveTo>
                  <a:lnTo>
                    <a:pt x="346" y="0"/>
                  </a:lnTo>
                  <a:lnTo>
                    <a:pt x="362" y="11"/>
                  </a:lnTo>
                  <a:lnTo>
                    <a:pt x="382" y="33"/>
                  </a:lnTo>
                  <a:lnTo>
                    <a:pt x="382" y="54"/>
                  </a:lnTo>
                  <a:lnTo>
                    <a:pt x="377" y="65"/>
                  </a:lnTo>
                  <a:lnTo>
                    <a:pt x="377" y="70"/>
                  </a:lnTo>
                  <a:lnTo>
                    <a:pt x="321" y="306"/>
                  </a:lnTo>
                  <a:lnTo>
                    <a:pt x="489" y="306"/>
                  </a:lnTo>
                  <a:lnTo>
                    <a:pt x="509" y="317"/>
                  </a:lnTo>
                  <a:lnTo>
                    <a:pt x="509" y="344"/>
                  </a:lnTo>
                  <a:lnTo>
                    <a:pt x="504" y="355"/>
                  </a:lnTo>
                  <a:lnTo>
                    <a:pt x="494" y="360"/>
                  </a:lnTo>
                  <a:lnTo>
                    <a:pt x="489" y="366"/>
                  </a:lnTo>
                  <a:lnTo>
                    <a:pt x="311" y="366"/>
                  </a:lnTo>
                  <a:lnTo>
                    <a:pt x="199" y="822"/>
                  </a:lnTo>
                  <a:lnTo>
                    <a:pt x="199" y="860"/>
                  </a:lnTo>
                  <a:lnTo>
                    <a:pt x="194" y="876"/>
                  </a:lnTo>
                  <a:lnTo>
                    <a:pt x="194" y="919"/>
                  </a:lnTo>
                  <a:lnTo>
                    <a:pt x="199" y="940"/>
                  </a:lnTo>
                  <a:lnTo>
                    <a:pt x="209" y="957"/>
                  </a:lnTo>
                  <a:lnTo>
                    <a:pt x="219" y="967"/>
                  </a:lnTo>
                  <a:lnTo>
                    <a:pt x="229" y="973"/>
                  </a:lnTo>
                  <a:lnTo>
                    <a:pt x="245" y="973"/>
                  </a:lnTo>
                  <a:lnTo>
                    <a:pt x="306" y="957"/>
                  </a:lnTo>
                  <a:lnTo>
                    <a:pt x="362" y="914"/>
                  </a:lnTo>
                  <a:lnTo>
                    <a:pt x="407" y="854"/>
                  </a:lnTo>
                  <a:lnTo>
                    <a:pt x="448" y="779"/>
                  </a:lnTo>
                  <a:lnTo>
                    <a:pt x="453" y="769"/>
                  </a:lnTo>
                  <a:lnTo>
                    <a:pt x="469" y="752"/>
                  </a:lnTo>
                  <a:lnTo>
                    <a:pt x="489" y="752"/>
                  </a:lnTo>
                  <a:lnTo>
                    <a:pt x="499" y="758"/>
                  </a:lnTo>
                  <a:lnTo>
                    <a:pt x="504" y="763"/>
                  </a:lnTo>
                  <a:lnTo>
                    <a:pt x="504" y="774"/>
                  </a:lnTo>
                  <a:lnTo>
                    <a:pt x="499" y="795"/>
                  </a:lnTo>
                  <a:lnTo>
                    <a:pt x="479" y="833"/>
                  </a:lnTo>
                  <a:lnTo>
                    <a:pt x="453" y="876"/>
                  </a:lnTo>
                  <a:lnTo>
                    <a:pt x="413" y="930"/>
                  </a:lnTo>
                  <a:lnTo>
                    <a:pt x="367" y="973"/>
                  </a:lnTo>
                  <a:lnTo>
                    <a:pt x="306" y="1005"/>
                  </a:lnTo>
                  <a:lnTo>
                    <a:pt x="239" y="1016"/>
                  </a:lnTo>
                  <a:lnTo>
                    <a:pt x="178" y="1005"/>
                  </a:lnTo>
                  <a:lnTo>
                    <a:pt x="128" y="973"/>
                  </a:lnTo>
                  <a:lnTo>
                    <a:pt x="92" y="930"/>
                  </a:lnTo>
                  <a:lnTo>
                    <a:pt x="77" y="865"/>
                  </a:lnTo>
                  <a:lnTo>
                    <a:pt x="82" y="838"/>
                  </a:lnTo>
                  <a:lnTo>
                    <a:pt x="92" y="795"/>
                  </a:lnTo>
                  <a:lnTo>
                    <a:pt x="102" y="747"/>
                  </a:lnTo>
                  <a:lnTo>
                    <a:pt x="189" y="371"/>
                  </a:lnTo>
                  <a:lnTo>
                    <a:pt x="16" y="371"/>
                  </a:lnTo>
                  <a:lnTo>
                    <a:pt x="5" y="366"/>
                  </a:lnTo>
                  <a:lnTo>
                    <a:pt x="0" y="360"/>
                  </a:lnTo>
                  <a:lnTo>
                    <a:pt x="0" y="333"/>
                  </a:lnTo>
                  <a:lnTo>
                    <a:pt x="5" y="323"/>
                  </a:lnTo>
                  <a:lnTo>
                    <a:pt x="16" y="317"/>
                  </a:lnTo>
                  <a:lnTo>
                    <a:pt x="21" y="312"/>
                  </a:lnTo>
                  <a:lnTo>
                    <a:pt x="199" y="312"/>
                  </a:lnTo>
                  <a:lnTo>
                    <a:pt x="219" y="221"/>
                  </a:lnTo>
                  <a:lnTo>
                    <a:pt x="234" y="161"/>
                  </a:lnTo>
                  <a:lnTo>
                    <a:pt x="245" y="124"/>
                  </a:lnTo>
                  <a:lnTo>
                    <a:pt x="250" y="102"/>
                  </a:lnTo>
                  <a:lnTo>
                    <a:pt x="250" y="81"/>
                  </a:lnTo>
                  <a:lnTo>
                    <a:pt x="265" y="49"/>
                  </a:lnTo>
                  <a:lnTo>
                    <a:pt x="270" y="33"/>
                  </a:lnTo>
                  <a:lnTo>
                    <a:pt x="285" y="16"/>
                  </a:lnTo>
                  <a:lnTo>
                    <a:pt x="295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1444" y="2504"/>
              <a:ext cx="479" cy="226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5"/>
                </a:cxn>
                <a:cxn ang="0">
                  <a:pos x="72" y="10"/>
                </a:cxn>
                <a:cxn ang="0">
                  <a:pos x="82" y="26"/>
                </a:cxn>
                <a:cxn ang="0">
                  <a:pos x="92" y="53"/>
                </a:cxn>
                <a:cxn ang="0">
                  <a:pos x="469" y="1090"/>
                </a:cxn>
                <a:cxn ang="0">
                  <a:pos x="474" y="1106"/>
                </a:cxn>
                <a:cxn ang="0">
                  <a:pos x="479" y="1112"/>
                </a:cxn>
                <a:cxn ang="0">
                  <a:pos x="479" y="1144"/>
                </a:cxn>
                <a:cxn ang="0">
                  <a:pos x="474" y="1149"/>
                </a:cxn>
                <a:cxn ang="0">
                  <a:pos x="469" y="1165"/>
                </a:cxn>
                <a:cxn ang="0">
                  <a:pos x="474" y="1171"/>
                </a:cxn>
                <a:cxn ang="0">
                  <a:pos x="92" y="2213"/>
                </a:cxn>
                <a:cxn ang="0">
                  <a:pos x="87" y="2229"/>
                </a:cxn>
                <a:cxn ang="0">
                  <a:pos x="77" y="2240"/>
                </a:cxn>
                <a:cxn ang="0">
                  <a:pos x="72" y="2251"/>
                </a:cxn>
                <a:cxn ang="0">
                  <a:pos x="61" y="2261"/>
                </a:cxn>
                <a:cxn ang="0">
                  <a:pos x="46" y="2261"/>
                </a:cxn>
                <a:cxn ang="0">
                  <a:pos x="26" y="2256"/>
                </a:cxn>
                <a:cxn ang="0">
                  <a:pos x="6" y="2234"/>
                </a:cxn>
                <a:cxn ang="0">
                  <a:pos x="0" y="2213"/>
                </a:cxn>
                <a:cxn ang="0">
                  <a:pos x="0" y="2197"/>
                </a:cxn>
                <a:cxn ang="0">
                  <a:pos x="11" y="2175"/>
                </a:cxn>
                <a:cxn ang="0">
                  <a:pos x="392" y="1133"/>
                </a:cxn>
                <a:cxn ang="0">
                  <a:pos x="11" y="86"/>
                </a:cxn>
                <a:cxn ang="0">
                  <a:pos x="6" y="69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6" y="26"/>
                </a:cxn>
                <a:cxn ang="0">
                  <a:pos x="26" y="5"/>
                </a:cxn>
                <a:cxn ang="0">
                  <a:pos x="46" y="0"/>
                </a:cxn>
              </a:cxnLst>
              <a:rect l="0" t="0" r="r" b="b"/>
              <a:pathLst>
                <a:path w="479" h="2261">
                  <a:moveTo>
                    <a:pt x="46" y="0"/>
                  </a:moveTo>
                  <a:lnTo>
                    <a:pt x="61" y="5"/>
                  </a:lnTo>
                  <a:lnTo>
                    <a:pt x="72" y="10"/>
                  </a:lnTo>
                  <a:lnTo>
                    <a:pt x="82" y="26"/>
                  </a:lnTo>
                  <a:lnTo>
                    <a:pt x="92" y="53"/>
                  </a:lnTo>
                  <a:lnTo>
                    <a:pt x="469" y="1090"/>
                  </a:lnTo>
                  <a:lnTo>
                    <a:pt x="474" y="1106"/>
                  </a:lnTo>
                  <a:lnTo>
                    <a:pt x="479" y="1112"/>
                  </a:lnTo>
                  <a:lnTo>
                    <a:pt x="479" y="1144"/>
                  </a:lnTo>
                  <a:lnTo>
                    <a:pt x="474" y="1149"/>
                  </a:lnTo>
                  <a:lnTo>
                    <a:pt x="469" y="1165"/>
                  </a:lnTo>
                  <a:lnTo>
                    <a:pt x="474" y="1171"/>
                  </a:lnTo>
                  <a:lnTo>
                    <a:pt x="92" y="2213"/>
                  </a:lnTo>
                  <a:lnTo>
                    <a:pt x="87" y="2229"/>
                  </a:lnTo>
                  <a:lnTo>
                    <a:pt x="77" y="2240"/>
                  </a:lnTo>
                  <a:lnTo>
                    <a:pt x="72" y="2251"/>
                  </a:lnTo>
                  <a:lnTo>
                    <a:pt x="61" y="2261"/>
                  </a:lnTo>
                  <a:lnTo>
                    <a:pt x="46" y="2261"/>
                  </a:lnTo>
                  <a:lnTo>
                    <a:pt x="26" y="2256"/>
                  </a:lnTo>
                  <a:lnTo>
                    <a:pt x="6" y="2234"/>
                  </a:lnTo>
                  <a:lnTo>
                    <a:pt x="0" y="2213"/>
                  </a:lnTo>
                  <a:lnTo>
                    <a:pt x="0" y="2197"/>
                  </a:lnTo>
                  <a:lnTo>
                    <a:pt x="11" y="2175"/>
                  </a:lnTo>
                  <a:lnTo>
                    <a:pt x="392" y="1133"/>
                  </a:lnTo>
                  <a:lnTo>
                    <a:pt x="11" y="86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6" y="26"/>
                  </a:lnTo>
                  <a:lnTo>
                    <a:pt x="26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864" y="3363"/>
              <a:ext cx="1431" cy="532"/>
            </a:xfrm>
            <a:custGeom>
              <a:avLst/>
              <a:gdLst/>
              <a:ahLst/>
              <a:cxnLst>
                <a:cxn ang="0">
                  <a:pos x="36" y="441"/>
                </a:cxn>
                <a:cxn ang="0">
                  <a:pos x="1390" y="441"/>
                </a:cxn>
                <a:cxn ang="0">
                  <a:pos x="1410" y="451"/>
                </a:cxn>
                <a:cxn ang="0">
                  <a:pos x="1420" y="462"/>
                </a:cxn>
                <a:cxn ang="0">
                  <a:pos x="1425" y="473"/>
                </a:cxn>
                <a:cxn ang="0">
                  <a:pos x="1425" y="505"/>
                </a:cxn>
                <a:cxn ang="0">
                  <a:pos x="1405" y="527"/>
                </a:cxn>
                <a:cxn ang="0">
                  <a:pos x="1395" y="527"/>
                </a:cxn>
                <a:cxn ang="0">
                  <a:pos x="1380" y="532"/>
                </a:cxn>
                <a:cxn ang="0">
                  <a:pos x="46" y="532"/>
                </a:cxn>
                <a:cxn ang="0">
                  <a:pos x="31" y="527"/>
                </a:cxn>
                <a:cxn ang="0">
                  <a:pos x="21" y="527"/>
                </a:cxn>
                <a:cxn ang="0">
                  <a:pos x="0" y="505"/>
                </a:cxn>
                <a:cxn ang="0">
                  <a:pos x="0" y="473"/>
                </a:cxn>
                <a:cxn ang="0">
                  <a:pos x="5" y="462"/>
                </a:cxn>
                <a:cxn ang="0">
                  <a:pos x="16" y="451"/>
                </a:cxn>
                <a:cxn ang="0">
                  <a:pos x="36" y="441"/>
                </a:cxn>
                <a:cxn ang="0">
                  <a:pos x="51" y="0"/>
                </a:cxn>
                <a:cxn ang="0">
                  <a:pos x="1385" y="0"/>
                </a:cxn>
                <a:cxn ang="0">
                  <a:pos x="1400" y="6"/>
                </a:cxn>
                <a:cxn ang="0">
                  <a:pos x="1410" y="6"/>
                </a:cxn>
                <a:cxn ang="0">
                  <a:pos x="1431" y="27"/>
                </a:cxn>
                <a:cxn ang="0">
                  <a:pos x="1431" y="59"/>
                </a:cxn>
                <a:cxn ang="0">
                  <a:pos x="1425" y="70"/>
                </a:cxn>
                <a:cxn ang="0">
                  <a:pos x="1415" y="81"/>
                </a:cxn>
                <a:cxn ang="0">
                  <a:pos x="1395" y="91"/>
                </a:cxn>
                <a:cxn ang="0">
                  <a:pos x="41" y="91"/>
                </a:cxn>
                <a:cxn ang="0">
                  <a:pos x="21" y="81"/>
                </a:cxn>
                <a:cxn ang="0">
                  <a:pos x="11" y="70"/>
                </a:cxn>
                <a:cxn ang="0">
                  <a:pos x="5" y="59"/>
                </a:cxn>
                <a:cxn ang="0">
                  <a:pos x="5" y="27"/>
                </a:cxn>
                <a:cxn ang="0">
                  <a:pos x="26" y="6"/>
                </a:cxn>
                <a:cxn ang="0">
                  <a:pos x="36" y="6"/>
                </a:cxn>
                <a:cxn ang="0">
                  <a:pos x="51" y="0"/>
                </a:cxn>
              </a:cxnLst>
              <a:rect l="0" t="0" r="r" b="b"/>
              <a:pathLst>
                <a:path w="1431" h="532">
                  <a:moveTo>
                    <a:pt x="36" y="441"/>
                  </a:moveTo>
                  <a:lnTo>
                    <a:pt x="1390" y="441"/>
                  </a:lnTo>
                  <a:lnTo>
                    <a:pt x="1410" y="451"/>
                  </a:lnTo>
                  <a:lnTo>
                    <a:pt x="1420" y="462"/>
                  </a:lnTo>
                  <a:lnTo>
                    <a:pt x="1425" y="473"/>
                  </a:lnTo>
                  <a:lnTo>
                    <a:pt x="1425" y="505"/>
                  </a:lnTo>
                  <a:lnTo>
                    <a:pt x="1405" y="527"/>
                  </a:lnTo>
                  <a:lnTo>
                    <a:pt x="1395" y="527"/>
                  </a:lnTo>
                  <a:lnTo>
                    <a:pt x="1380" y="532"/>
                  </a:lnTo>
                  <a:lnTo>
                    <a:pt x="46" y="532"/>
                  </a:lnTo>
                  <a:lnTo>
                    <a:pt x="31" y="527"/>
                  </a:lnTo>
                  <a:lnTo>
                    <a:pt x="21" y="527"/>
                  </a:lnTo>
                  <a:lnTo>
                    <a:pt x="0" y="505"/>
                  </a:lnTo>
                  <a:lnTo>
                    <a:pt x="0" y="473"/>
                  </a:lnTo>
                  <a:lnTo>
                    <a:pt x="5" y="462"/>
                  </a:lnTo>
                  <a:lnTo>
                    <a:pt x="16" y="451"/>
                  </a:lnTo>
                  <a:lnTo>
                    <a:pt x="36" y="441"/>
                  </a:lnTo>
                  <a:close/>
                  <a:moveTo>
                    <a:pt x="51" y="0"/>
                  </a:moveTo>
                  <a:lnTo>
                    <a:pt x="1385" y="0"/>
                  </a:lnTo>
                  <a:lnTo>
                    <a:pt x="1400" y="6"/>
                  </a:lnTo>
                  <a:lnTo>
                    <a:pt x="1410" y="6"/>
                  </a:lnTo>
                  <a:lnTo>
                    <a:pt x="1431" y="27"/>
                  </a:lnTo>
                  <a:lnTo>
                    <a:pt x="1431" y="59"/>
                  </a:lnTo>
                  <a:lnTo>
                    <a:pt x="1425" y="70"/>
                  </a:lnTo>
                  <a:lnTo>
                    <a:pt x="1415" y="81"/>
                  </a:lnTo>
                  <a:lnTo>
                    <a:pt x="1395" y="91"/>
                  </a:lnTo>
                  <a:lnTo>
                    <a:pt x="41" y="91"/>
                  </a:lnTo>
                  <a:lnTo>
                    <a:pt x="21" y="81"/>
                  </a:lnTo>
                  <a:lnTo>
                    <a:pt x="11" y="70"/>
                  </a:lnTo>
                  <a:lnTo>
                    <a:pt x="5" y="59"/>
                  </a:lnTo>
                  <a:lnTo>
                    <a:pt x="5" y="27"/>
                  </a:lnTo>
                  <a:lnTo>
                    <a:pt x="26" y="6"/>
                  </a:lnTo>
                  <a:lnTo>
                    <a:pt x="36" y="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15119" y="3197"/>
              <a:ext cx="825" cy="1020"/>
            </a:xfrm>
            <a:custGeom>
              <a:avLst/>
              <a:gdLst/>
              <a:ahLst/>
              <a:cxnLst>
                <a:cxn ang="0">
                  <a:pos x="494" y="59"/>
                </a:cxn>
                <a:cxn ang="0">
                  <a:pos x="392" y="107"/>
                </a:cxn>
                <a:cxn ang="0">
                  <a:pos x="285" y="220"/>
                </a:cxn>
                <a:cxn ang="0">
                  <a:pos x="199" y="424"/>
                </a:cxn>
                <a:cxn ang="0">
                  <a:pos x="417" y="419"/>
                </a:cxn>
                <a:cxn ang="0">
                  <a:pos x="534" y="397"/>
                </a:cxn>
                <a:cxn ang="0">
                  <a:pos x="641" y="343"/>
                </a:cxn>
                <a:cxn ang="0">
                  <a:pos x="708" y="252"/>
                </a:cxn>
                <a:cxn ang="0">
                  <a:pos x="708" y="134"/>
                </a:cxn>
                <a:cxn ang="0">
                  <a:pos x="626" y="59"/>
                </a:cxn>
                <a:cxn ang="0">
                  <a:pos x="529" y="48"/>
                </a:cxn>
                <a:cxn ang="0">
                  <a:pos x="641" y="10"/>
                </a:cxn>
                <a:cxn ang="0">
                  <a:pos x="753" y="80"/>
                </a:cxn>
                <a:cxn ang="0">
                  <a:pos x="789" y="193"/>
                </a:cxn>
                <a:cxn ang="0">
                  <a:pos x="779" y="252"/>
                </a:cxn>
                <a:cxn ang="0">
                  <a:pos x="738" y="343"/>
                </a:cxn>
                <a:cxn ang="0">
                  <a:pos x="626" y="429"/>
                </a:cxn>
                <a:cxn ang="0">
                  <a:pos x="448" y="472"/>
                </a:cxn>
                <a:cxn ang="0">
                  <a:pos x="300" y="478"/>
                </a:cxn>
                <a:cxn ang="0">
                  <a:pos x="193" y="472"/>
                </a:cxn>
                <a:cxn ang="0">
                  <a:pos x="163" y="633"/>
                </a:cxn>
                <a:cxn ang="0">
                  <a:pos x="158" y="746"/>
                </a:cxn>
                <a:cxn ang="0">
                  <a:pos x="204" y="891"/>
                </a:cxn>
                <a:cxn ang="0">
                  <a:pos x="285" y="961"/>
                </a:cxn>
                <a:cxn ang="0">
                  <a:pos x="367" y="972"/>
                </a:cxn>
                <a:cxn ang="0">
                  <a:pos x="473" y="956"/>
                </a:cxn>
                <a:cxn ang="0">
                  <a:pos x="621" y="891"/>
                </a:cxn>
                <a:cxn ang="0">
                  <a:pos x="774" y="746"/>
                </a:cxn>
                <a:cxn ang="0">
                  <a:pos x="789" y="730"/>
                </a:cxn>
                <a:cxn ang="0">
                  <a:pos x="809" y="725"/>
                </a:cxn>
                <a:cxn ang="0">
                  <a:pos x="825" y="752"/>
                </a:cxn>
                <a:cxn ang="0">
                  <a:pos x="789" y="805"/>
                </a:cxn>
                <a:cxn ang="0">
                  <a:pos x="697" y="897"/>
                </a:cxn>
                <a:cxn ang="0">
                  <a:pos x="540" y="983"/>
                </a:cxn>
                <a:cxn ang="0">
                  <a:pos x="336" y="1020"/>
                </a:cxn>
                <a:cxn ang="0">
                  <a:pos x="178" y="977"/>
                </a:cxn>
                <a:cxn ang="0">
                  <a:pos x="66" y="870"/>
                </a:cxn>
                <a:cxn ang="0">
                  <a:pos x="10" y="709"/>
                </a:cxn>
                <a:cxn ang="0">
                  <a:pos x="10" y="488"/>
                </a:cxn>
                <a:cxn ang="0">
                  <a:pos x="92" y="279"/>
                </a:cxn>
                <a:cxn ang="0">
                  <a:pos x="229" y="129"/>
                </a:cxn>
                <a:cxn ang="0">
                  <a:pos x="392" y="32"/>
                </a:cxn>
                <a:cxn ang="0">
                  <a:pos x="560" y="0"/>
                </a:cxn>
              </a:cxnLst>
              <a:rect l="0" t="0" r="r" b="b"/>
              <a:pathLst>
                <a:path w="825" h="1020">
                  <a:moveTo>
                    <a:pt x="529" y="48"/>
                  </a:moveTo>
                  <a:lnTo>
                    <a:pt x="494" y="59"/>
                  </a:lnTo>
                  <a:lnTo>
                    <a:pt x="443" y="80"/>
                  </a:lnTo>
                  <a:lnTo>
                    <a:pt x="392" y="107"/>
                  </a:lnTo>
                  <a:lnTo>
                    <a:pt x="336" y="155"/>
                  </a:lnTo>
                  <a:lnTo>
                    <a:pt x="285" y="220"/>
                  </a:lnTo>
                  <a:lnTo>
                    <a:pt x="234" y="311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7" y="419"/>
                  </a:lnTo>
                  <a:lnTo>
                    <a:pt x="478" y="408"/>
                  </a:lnTo>
                  <a:lnTo>
                    <a:pt x="534" y="397"/>
                  </a:lnTo>
                  <a:lnTo>
                    <a:pt x="590" y="365"/>
                  </a:lnTo>
                  <a:lnTo>
                    <a:pt x="641" y="343"/>
                  </a:lnTo>
                  <a:lnTo>
                    <a:pt x="682" y="300"/>
                  </a:lnTo>
                  <a:lnTo>
                    <a:pt x="708" y="252"/>
                  </a:lnTo>
                  <a:lnTo>
                    <a:pt x="718" y="188"/>
                  </a:lnTo>
                  <a:lnTo>
                    <a:pt x="708" y="134"/>
                  </a:lnTo>
                  <a:lnTo>
                    <a:pt x="677" y="91"/>
                  </a:lnTo>
                  <a:lnTo>
                    <a:pt x="626" y="59"/>
                  </a:lnTo>
                  <a:lnTo>
                    <a:pt x="560" y="48"/>
                  </a:lnTo>
                  <a:lnTo>
                    <a:pt x="529" y="48"/>
                  </a:lnTo>
                  <a:close/>
                  <a:moveTo>
                    <a:pt x="560" y="0"/>
                  </a:moveTo>
                  <a:lnTo>
                    <a:pt x="641" y="10"/>
                  </a:lnTo>
                  <a:lnTo>
                    <a:pt x="702" y="37"/>
                  </a:lnTo>
                  <a:lnTo>
                    <a:pt x="753" y="80"/>
                  </a:lnTo>
                  <a:lnTo>
                    <a:pt x="779" y="134"/>
                  </a:lnTo>
                  <a:lnTo>
                    <a:pt x="789" y="193"/>
                  </a:lnTo>
                  <a:lnTo>
                    <a:pt x="789" y="215"/>
                  </a:lnTo>
                  <a:lnTo>
                    <a:pt x="779" y="252"/>
                  </a:lnTo>
                  <a:lnTo>
                    <a:pt x="763" y="295"/>
                  </a:lnTo>
                  <a:lnTo>
                    <a:pt x="738" y="343"/>
                  </a:lnTo>
                  <a:lnTo>
                    <a:pt x="692" y="392"/>
                  </a:lnTo>
                  <a:lnTo>
                    <a:pt x="626" y="429"/>
                  </a:lnTo>
                  <a:lnTo>
                    <a:pt x="540" y="456"/>
                  </a:lnTo>
                  <a:lnTo>
                    <a:pt x="448" y="472"/>
                  </a:lnTo>
                  <a:lnTo>
                    <a:pt x="367" y="478"/>
                  </a:lnTo>
                  <a:lnTo>
                    <a:pt x="300" y="478"/>
                  </a:lnTo>
                  <a:lnTo>
                    <a:pt x="305" y="472"/>
                  </a:lnTo>
                  <a:lnTo>
                    <a:pt x="193" y="472"/>
                  </a:lnTo>
                  <a:lnTo>
                    <a:pt x="173" y="564"/>
                  </a:lnTo>
                  <a:lnTo>
                    <a:pt x="163" y="633"/>
                  </a:lnTo>
                  <a:lnTo>
                    <a:pt x="158" y="682"/>
                  </a:lnTo>
                  <a:lnTo>
                    <a:pt x="158" y="746"/>
                  </a:lnTo>
                  <a:lnTo>
                    <a:pt x="178" y="843"/>
                  </a:lnTo>
                  <a:lnTo>
                    <a:pt x="204" y="891"/>
                  </a:lnTo>
                  <a:lnTo>
                    <a:pt x="234" y="934"/>
                  </a:lnTo>
                  <a:lnTo>
                    <a:pt x="285" y="961"/>
                  </a:lnTo>
                  <a:lnTo>
                    <a:pt x="346" y="972"/>
                  </a:lnTo>
                  <a:lnTo>
                    <a:pt x="367" y="972"/>
                  </a:lnTo>
                  <a:lnTo>
                    <a:pt x="412" y="967"/>
                  </a:lnTo>
                  <a:lnTo>
                    <a:pt x="473" y="956"/>
                  </a:lnTo>
                  <a:lnTo>
                    <a:pt x="545" y="929"/>
                  </a:lnTo>
                  <a:lnTo>
                    <a:pt x="621" y="891"/>
                  </a:lnTo>
                  <a:lnTo>
                    <a:pt x="697" y="832"/>
                  </a:lnTo>
                  <a:lnTo>
                    <a:pt x="774" y="746"/>
                  </a:lnTo>
                  <a:lnTo>
                    <a:pt x="779" y="736"/>
                  </a:lnTo>
                  <a:lnTo>
                    <a:pt x="789" y="730"/>
                  </a:lnTo>
                  <a:lnTo>
                    <a:pt x="794" y="725"/>
                  </a:lnTo>
                  <a:lnTo>
                    <a:pt x="809" y="725"/>
                  </a:lnTo>
                  <a:lnTo>
                    <a:pt x="825" y="741"/>
                  </a:lnTo>
                  <a:lnTo>
                    <a:pt x="825" y="752"/>
                  </a:lnTo>
                  <a:lnTo>
                    <a:pt x="814" y="773"/>
                  </a:lnTo>
                  <a:lnTo>
                    <a:pt x="789" y="805"/>
                  </a:lnTo>
                  <a:lnTo>
                    <a:pt x="748" y="848"/>
                  </a:lnTo>
                  <a:lnTo>
                    <a:pt x="697" y="897"/>
                  </a:lnTo>
                  <a:lnTo>
                    <a:pt x="626" y="945"/>
                  </a:lnTo>
                  <a:lnTo>
                    <a:pt x="540" y="983"/>
                  </a:lnTo>
                  <a:lnTo>
                    <a:pt x="443" y="1010"/>
                  </a:lnTo>
                  <a:lnTo>
                    <a:pt x="336" y="1020"/>
                  </a:lnTo>
                  <a:lnTo>
                    <a:pt x="249" y="1010"/>
                  </a:lnTo>
                  <a:lnTo>
                    <a:pt x="178" y="977"/>
                  </a:lnTo>
                  <a:lnTo>
                    <a:pt x="117" y="934"/>
                  </a:lnTo>
                  <a:lnTo>
                    <a:pt x="66" y="870"/>
                  </a:lnTo>
                  <a:lnTo>
                    <a:pt x="31" y="795"/>
                  </a:lnTo>
                  <a:lnTo>
                    <a:pt x="10" y="709"/>
                  </a:lnTo>
                  <a:lnTo>
                    <a:pt x="0" y="612"/>
                  </a:lnTo>
                  <a:lnTo>
                    <a:pt x="10" y="488"/>
                  </a:lnTo>
                  <a:lnTo>
                    <a:pt x="41" y="376"/>
                  </a:lnTo>
                  <a:lnTo>
                    <a:pt x="92" y="279"/>
                  </a:lnTo>
                  <a:lnTo>
                    <a:pt x="153" y="193"/>
                  </a:lnTo>
                  <a:lnTo>
                    <a:pt x="229" y="129"/>
                  </a:lnTo>
                  <a:lnTo>
                    <a:pt x="311" y="69"/>
                  </a:lnTo>
                  <a:lnTo>
                    <a:pt x="392" y="32"/>
                  </a:lnTo>
                  <a:lnTo>
                    <a:pt x="478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16091" y="2321"/>
              <a:ext cx="463" cy="1069"/>
            </a:xfrm>
            <a:custGeom>
              <a:avLst/>
              <a:gdLst/>
              <a:ahLst/>
              <a:cxnLst>
                <a:cxn ang="0">
                  <a:pos x="280" y="360"/>
                </a:cxn>
                <a:cxn ang="0">
                  <a:pos x="356" y="430"/>
                </a:cxn>
                <a:cxn ang="0">
                  <a:pos x="367" y="516"/>
                </a:cxn>
                <a:cxn ang="0">
                  <a:pos x="351" y="559"/>
                </a:cxn>
                <a:cxn ang="0">
                  <a:pos x="316" y="655"/>
                </a:cxn>
                <a:cxn ang="0">
                  <a:pos x="285" y="736"/>
                </a:cxn>
                <a:cxn ang="0">
                  <a:pos x="214" y="913"/>
                </a:cxn>
                <a:cxn ang="0">
                  <a:pos x="209" y="999"/>
                </a:cxn>
                <a:cxn ang="0">
                  <a:pos x="229" y="1026"/>
                </a:cxn>
                <a:cxn ang="0">
                  <a:pos x="290" y="1015"/>
                </a:cxn>
                <a:cxn ang="0">
                  <a:pos x="377" y="919"/>
                </a:cxn>
                <a:cxn ang="0">
                  <a:pos x="412" y="822"/>
                </a:cxn>
                <a:cxn ang="0">
                  <a:pos x="418" y="811"/>
                </a:cxn>
                <a:cxn ang="0">
                  <a:pos x="448" y="806"/>
                </a:cxn>
                <a:cxn ang="0">
                  <a:pos x="463" y="817"/>
                </a:cxn>
                <a:cxn ang="0">
                  <a:pos x="458" y="849"/>
                </a:cxn>
                <a:cxn ang="0">
                  <a:pos x="428" y="929"/>
                </a:cxn>
                <a:cxn ang="0">
                  <a:pos x="356" y="1026"/>
                </a:cxn>
                <a:cxn ang="0">
                  <a:pos x="244" y="1069"/>
                </a:cxn>
                <a:cxn ang="0">
                  <a:pos x="143" y="1031"/>
                </a:cxn>
                <a:cxn ang="0">
                  <a:pos x="102" y="935"/>
                </a:cxn>
                <a:cxn ang="0">
                  <a:pos x="117" y="865"/>
                </a:cxn>
                <a:cxn ang="0">
                  <a:pos x="204" y="612"/>
                </a:cxn>
                <a:cxn ang="0">
                  <a:pos x="239" y="521"/>
                </a:cxn>
                <a:cxn ang="0">
                  <a:pos x="250" y="473"/>
                </a:cxn>
                <a:cxn ang="0">
                  <a:pos x="244" y="414"/>
                </a:cxn>
                <a:cxn ang="0">
                  <a:pos x="229" y="392"/>
                </a:cxn>
                <a:cxn ang="0">
                  <a:pos x="168" y="403"/>
                </a:cxn>
                <a:cxn ang="0">
                  <a:pos x="87" y="494"/>
                </a:cxn>
                <a:cxn ang="0">
                  <a:pos x="51" y="596"/>
                </a:cxn>
                <a:cxn ang="0">
                  <a:pos x="36" y="612"/>
                </a:cxn>
                <a:cxn ang="0">
                  <a:pos x="5" y="607"/>
                </a:cxn>
                <a:cxn ang="0">
                  <a:pos x="0" y="591"/>
                </a:cxn>
                <a:cxn ang="0">
                  <a:pos x="15" y="532"/>
                </a:cxn>
                <a:cxn ang="0">
                  <a:pos x="71" y="435"/>
                </a:cxn>
                <a:cxn ang="0">
                  <a:pos x="163" y="360"/>
                </a:cxn>
                <a:cxn ang="0">
                  <a:pos x="367" y="0"/>
                </a:cxn>
                <a:cxn ang="0">
                  <a:pos x="397" y="5"/>
                </a:cxn>
                <a:cxn ang="0">
                  <a:pos x="428" y="48"/>
                </a:cxn>
                <a:cxn ang="0">
                  <a:pos x="418" y="102"/>
                </a:cxn>
                <a:cxn ang="0">
                  <a:pos x="341" y="150"/>
                </a:cxn>
                <a:cxn ang="0">
                  <a:pos x="306" y="140"/>
                </a:cxn>
                <a:cxn ang="0">
                  <a:pos x="285" y="113"/>
                </a:cxn>
                <a:cxn ang="0">
                  <a:pos x="280" y="86"/>
                </a:cxn>
                <a:cxn ang="0">
                  <a:pos x="326" y="11"/>
                </a:cxn>
              </a:cxnLst>
              <a:rect l="0" t="0" r="r" b="b"/>
              <a:pathLst>
                <a:path w="463" h="1069">
                  <a:moveTo>
                    <a:pt x="224" y="349"/>
                  </a:moveTo>
                  <a:lnTo>
                    <a:pt x="280" y="360"/>
                  </a:lnTo>
                  <a:lnTo>
                    <a:pt x="326" y="387"/>
                  </a:lnTo>
                  <a:lnTo>
                    <a:pt x="356" y="430"/>
                  </a:lnTo>
                  <a:lnTo>
                    <a:pt x="367" y="483"/>
                  </a:lnTo>
                  <a:lnTo>
                    <a:pt x="367" y="516"/>
                  </a:lnTo>
                  <a:lnTo>
                    <a:pt x="362" y="532"/>
                  </a:lnTo>
                  <a:lnTo>
                    <a:pt x="351" y="559"/>
                  </a:lnTo>
                  <a:lnTo>
                    <a:pt x="336" y="602"/>
                  </a:lnTo>
                  <a:lnTo>
                    <a:pt x="316" y="655"/>
                  </a:lnTo>
                  <a:lnTo>
                    <a:pt x="300" y="704"/>
                  </a:lnTo>
                  <a:lnTo>
                    <a:pt x="285" y="736"/>
                  </a:lnTo>
                  <a:lnTo>
                    <a:pt x="234" y="865"/>
                  </a:lnTo>
                  <a:lnTo>
                    <a:pt x="214" y="913"/>
                  </a:lnTo>
                  <a:lnTo>
                    <a:pt x="209" y="967"/>
                  </a:lnTo>
                  <a:lnTo>
                    <a:pt x="209" y="999"/>
                  </a:lnTo>
                  <a:lnTo>
                    <a:pt x="214" y="1010"/>
                  </a:lnTo>
                  <a:lnTo>
                    <a:pt x="229" y="1026"/>
                  </a:lnTo>
                  <a:lnTo>
                    <a:pt x="244" y="1026"/>
                  </a:lnTo>
                  <a:lnTo>
                    <a:pt x="290" y="1015"/>
                  </a:lnTo>
                  <a:lnTo>
                    <a:pt x="336" y="978"/>
                  </a:lnTo>
                  <a:lnTo>
                    <a:pt x="377" y="919"/>
                  </a:lnTo>
                  <a:lnTo>
                    <a:pt x="407" y="833"/>
                  </a:lnTo>
                  <a:lnTo>
                    <a:pt x="412" y="822"/>
                  </a:lnTo>
                  <a:lnTo>
                    <a:pt x="412" y="817"/>
                  </a:lnTo>
                  <a:lnTo>
                    <a:pt x="418" y="811"/>
                  </a:lnTo>
                  <a:lnTo>
                    <a:pt x="428" y="806"/>
                  </a:lnTo>
                  <a:lnTo>
                    <a:pt x="448" y="806"/>
                  </a:lnTo>
                  <a:lnTo>
                    <a:pt x="458" y="811"/>
                  </a:lnTo>
                  <a:lnTo>
                    <a:pt x="463" y="817"/>
                  </a:lnTo>
                  <a:lnTo>
                    <a:pt x="463" y="827"/>
                  </a:lnTo>
                  <a:lnTo>
                    <a:pt x="458" y="849"/>
                  </a:lnTo>
                  <a:lnTo>
                    <a:pt x="448" y="886"/>
                  </a:lnTo>
                  <a:lnTo>
                    <a:pt x="428" y="929"/>
                  </a:lnTo>
                  <a:lnTo>
                    <a:pt x="397" y="983"/>
                  </a:lnTo>
                  <a:lnTo>
                    <a:pt x="356" y="1026"/>
                  </a:lnTo>
                  <a:lnTo>
                    <a:pt x="306" y="1058"/>
                  </a:lnTo>
                  <a:lnTo>
                    <a:pt x="244" y="1069"/>
                  </a:lnTo>
                  <a:lnTo>
                    <a:pt x="188" y="1058"/>
                  </a:lnTo>
                  <a:lnTo>
                    <a:pt x="143" y="1031"/>
                  </a:lnTo>
                  <a:lnTo>
                    <a:pt x="112" y="988"/>
                  </a:lnTo>
                  <a:lnTo>
                    <a:pt x="102" y="935"/>
                  </a:lnTo>
                  <a:lnTo>
                    <a:pt x="102" y="913"/>
                  </a:lnTo>
                  <a:lnTo>
                    <a:pt x="117" y="865"/>
                  </a:lnTo>
                  <a:lnTo>
                    <a:pt x="112" y="870"/>
                  </a:lnTo>
                  <a:lnTo>
                    <a:pt x="204" y="612"/>
                  </a:lnTo>
                  <a:lnTo>
                    <a:pt x="224" y="559"/>
                  </a:lnTo>
                  <a:lnTo>
                    <a:pt x="239" y="521"/>
                  </a:lnTo>
                  <a:lnTo>
                    <a:pt x="244" y="494"/>
                  </a:lnTo>
                  <a:lnTo>
                    <a:pt x="250" y="473"/>
                  </a:lnTo>
                  <a:lnTo>
                    <a:pt x="250" y="430"/>
                  </a:lnTo>
                  <a:lnTo>
                    <a:pt x="244" y="414"/>
                  </a:lnTo>
                  <a:lnTo>
                    <a:pt x="239" y="403"/>
                  </a:lnTo>
                  <a:lnTo>
                    <a:pt x="229" y="392"/>
                  </a:lnTo>
                  <a:lnTo>
                    <a:pt x="214" y="392"/>
                  </a:lnTo>
                  <a:lnTo>
                    <a:pt x="168" y="403"/>
                  </a:lnTo>
                  <a:lnTo>
                    <a:pt x="127" y="435"/>
                  </a:lnTo>
                  <a:lnTo>
                    <a:pt x="87" y="494"/>
                  </a:lnTo>
                  <a:lnTo>
                    <a:pt x="51" y="586"/>
                  </a:lnTo>
                  <a:lnTo>
                    <a:pt x="51" y="596"/>
                  </a:lnTo>
                  <a:lnTo>
                    <a:pt x="46" y="607"/>
                  </a:lnTo>
                  <a:lnTo>
                    <a:pt x="36" y="612"/>
                  </a:lnTo>
                  <a:lnTo>
                    <a:pt x="15" y="612"/>
                  </a:lnTo>
                  <a:lnTo>
                    <a:pt x="5" y="607"/>
                  </a:lnTo>
                  <a:lnTo>
                    <a:pt x="0" y="602"/>
                  </a:lnTo>
                  <a:lnTo>
                    <a:pt x="0" y="591"/>
                  </a:lnTo>
                  <a:lnTo>
                    <a:pt x="5" y="569"/>
                  </a:lnTo>
                  <a:lnTo>
                    <a:pt x="15" y="532"/>
                  </a:lnTo>
                  <a:lnTo>
                    <a:pt x="41" y="483"/>
                  </a:lnTo>
                  <a:lnTo>
                    <a:pt x="71" y="435"/>
                  </a:lnTo>
                  <a:lnTo>
                    <a:pt x="112" y="392"/>
                  </a:lnTo>
                  <a:lnTo>
                    <a:pt x="163" y="360"/>
                  </a:lnTo>
                  <a:lnTo>
                    <a:pt x="224" y="349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5"/>
                  </a:lnTo>
                  <a:lnTo>
                    <a:pt x="412" y="16"/>
                  </a:lnTo>
                  <a:lnTo>
                    <a:pt x="428" y="48"/>
                  </a:lnTo>
                  <a:lnTo>
                    <a:pt x="428" y="64"/>
                  </a:lnTo>
                  <a:lnTo>
                    <a:pt x="418" y="102"/>
                  </a:lnTo>
                  <a:lnTo>
                    <a:pt x="382" y="134"/>
                  </a:lnTo>
                  <a:lnTo>
                    <a:pt x="341" y="150"/>
                  </a:lnTo>
                  <a:lnTo>
                    <a:pt x="321" y="145"/>
                  </a:lnTo>
                  <a:lnTo>
                    <a:pt x="306" y="140"/>
                  </a:lnTo>
                  <a:lnTo>
                    <a:pt x="295" y="129"/>
                  </a:lnTo>
                  <a:lnTo>
                    <a:pt x="285" y="113"/>
                  </a:lnTo>
                  <a:lnTo>
                    <a:pt x="280" y="102"/>
                  </a:lnTo>
                  <a:lnTo>
                    <a:pt x="280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16687" y="2246"/>
              <a:ext cx="900" cy="1139"/>
            </a:xfrm>
            <a:custGeom>
              <a:avLst/>
              <a:gdLst/>
              <a:ahLst/>
              <a:cxnLst>
                <a:cxn ang="0">
                  <a:pos x="585" y="64"/>
                </a:cxn>
                <a:cxn ang="0">
                  <a:pos x="493" y="155"/>
                </a:cxn>
                <a:cxn ang="0">
                  <a:pos x="453" y="295"/>
                </a:cxn>
                <a:cxn ang="0">
                  <a:pos x="488" y="408"/>
                </a:cxn>
                <a:cxn ang="0">
                  <a:pos x="575" y="478"/>
                </a:cxn>
                <a:cxn ang="0">
                  <a:pos x="661" y="515"/>
                </a:cxn>
                <a:cxn ang="0">
                  <a:pos x="697" y="526"/>
                </a:cxn>
                <a:cxn ang="0">
                  <a:pos x="722" y="392"/>
                </a:cxn>
                <a:cxn ang="0">
                  <a:pos x="733" y="193"/>
                </a:cxn>
                <a:cxn ang="0">
                  <a:pos x="707" y="91"/>
                </a:cxn>
                <a:cxn ang="0">
                  <a:pos x="641" y="48"/>
                </a:cxn>
                <a:cxn ang="0">
                  <a:pos x="707" y="10"/>
                </a:cxn>
                <a:cxn ang="0">
                  <a:pos x="789" y="91"/>
                </a:cxn>
                <a:cxn ang="0">
                  <a:pos x="834" y="215"/>
                </a:cxn>
                <a:cxn ang="0">
                  <a:pos x="844" y="338"/>
                </a:cxn>
                <a:cxn ang="0">
                  <a:pos x="839" y="451"/>
                </a:cxn>
                <a:cxn ang="0">
                  <a:pos x="814" y="548"/>
                </a:cxn>
                <a:cxn ang="0">
                  <a:pos x="819" y="548"/>
                </a:cxn>
                <a:cxn ang="0">
                  <a:pos x="880" y="564"/>
                </a:cxn>
                <a:cxn ang="0">
                  <a:pos x="900" y="601"/>
                </a:cxn>
                <a:cxn ang="0">
                  <a:pos x="875" y="612"/>
                </a:cxn>
                <a:cxn ang="0">
                  <a:pos x="824" y="601"/>
                </a:cxn>
                <a:cxn ang="0">
                  <a:pos x="778" y="703"/>
                </a:cxn>
                <a:cxn ang="0">
                  <a:pos x="677" y="913"/>
                </a:cxn>
                <a:cxn ang="0">
                  <a:pos x="539" y="1074"/>
                </a:cxn>
                <a:cxn ang="0">
                  <a:pos x="376" y="1139"/>
                </a:cxn>
                <a:cxn ang="0">
                  <a:pos x="264" y="1123"/>
                </a:cxn>
                <a:cxn ang="0">
                  <a:pos x="178" y="1069"/>
                </a:cxn>
                <a:cxn ang="0">
                  <a:pos x="142" y="951"/>
                </a:cxn>
                <a:cxn ang="0">
                  <a:pos x="157" y="838"/>
                </a:cxn>
                <a:cxn ang="0">
                  <a:pos x="168" y="779"/>
                </a:cxn>
                <a:cxn ang="0">
                  <a:pos x="183" y="714"/>
                </a:cxn>
                <a:cxn ang="0">
                  <a:pos x="213" y="601"/>
                </a:cxn>
                <a:cxn ang="0">
                  <a:pos x="224" y="521"/>
                </a:cxn>
                <a:cxn ang="0">
                  <a:pos x="213" y="483"/>
                </a:cxn>
                <a:cxn ang="0">
                  <a:pos x="173" y="462"/>
                </a:cxn>
                <a:cxn ang="0">
                  <a:pos x="117" y="494"/>
                </a:cxn>
                <a:cxn ang="0">
                  <a:pos x="76" y="580"/>
                </a:cxn>
                <a:cxn ang="0">
                  <a:pos x="56" y="655"/>
                </a:cxn>
                <a:cxn ang="0">
                  <a:pos x="45" y="677"/>
                </a:cxn>
                <a:cxn ang="0">
                  <a:pos x="15" y="682"/>
                </a:cxn>
                <a:cxn ang="0">
                  <a:pos x="0" y="671"/>
                </a:cxn>
                <a:cxn ang="0">
                  <a:pos x="15" y="596"/>
                </a:cxn>
                <a:cxn ang="0">
                  <a:pos x="81" y="467"/>
                </a:cxn>
                <a:cxn ang="0">
                  <a:pos x="137" y="424"/>
                </a:cxn>
                <a:cxn ang="0">
                  <a:pos x="239" y="429"/>
                </a:cxn>
                <a:cxn ang="0">
                  <a:pos x="325" y="505"/>
                </a:cxn>
                <a:cxn ang="0">
                  <a:pos x="336" y="612"/>
                </a:cxn>
                <a:cxn ang="0">
                  <a:pos x="305" y="725"/>
                </a:cxn>
                <a:cxn ang="0">
                  <a:pos x="280" y="827"/>
                </a:cxn>
                <a:cxn ang="0">
                  <a:pos x="264" y="913"/>
                </a:cxn>
                <a:cxn ang="0">
                  <a:pos x="259" y="994"/>
                </a:cxn>
                <a:cxn ang="0">
                  <a:pos x="280" y="1053"/>
                </a:cxn>
                <a:cxn ang="0">
                  <a:pos x="336" y="1090"/>
                </a:cxn>
                <a:cxn ang="0">
                  <a:pos x="432" y="1085"/>
                </a:cxn>
                <a:cxn ang="0">
                  <a:pos x="529" y="988"/>
                </a:cxn>
                <a:cxn ang="0">
                  <a:pos x="621" y="800"/>
                </a:cxn>
                <a:cxn ang="0">
                  <a:pos x="687" y="569"/>
                </a:cxn>
                <a:cxn ang="0">
                  <a:pos x="524" y="499"/>
                </a:cxn>
                <a:cxn ang="0">
                  <a:pos x="437" y="413"/>
                </a:cxn>
                <a:cxn ang="0">
                  <a:pos x="402" y="290"/>
                </a:cxn>
                <a:cxn ang="0">
                  <a:pos x="453" y="123"/>
                </a:cxn>
                <a:cxn ang="0">
                  <a:pos x="575" y="16"/>
                </a:cxn>
              </a:cxnLst>
              <a:rect l="0" t="0" r="r" b="b"/>
              <a:pathLst>
                <a:path w="900" h="1139">
                  <a:moveTo>
                    <a:pt x="641" y="48"/>
                  </a:moveTo>
                  <a:lnTo>
                    <a:pt x="585" y="64"/>
                  </a:lnTo>
                  <a:lnTo>
                    <a:pt x="534" y="102"/>
                  </a:lnTo>
                  <a:lnTo>
                    <a:pt x="493" y="155"/>
                  </a:lnTo>
                  <a:lnTo>
                    <a:pt x="463" y="225"/>
                  </a:lnTo>
                  <a:lnTo>
                    <a:pt x="453" y="295"/>
                  </a:lnTo>
                  <a:lnTo>
                    <a:pt x="463" y="354"/>
                  </a:lnTo>
                  <a:lnTo>
                    <a:pt x="488" y="408"/>
                  </a:lnTo>
                  <a:lnTo>
                    <a:pt x="529" y="446"/>
                  </a:lnTo>
                  <a:lnTo>
                    <a:pt x="575" y="478"/>
                  </a:lnTo>
                  <a:lnTo>
                    <a:pt x="621" y="499"/>
                  </a:lnTo>
                  <a:lnTo>
                    <a:pt x="661" y="515"/>
                  </a:lnTo>
                  <a:lnTo>
                    <a:pt x="692" y="526"/>
                  </a:lnTo>
                  <a:lnTo>
                    <a:pt x="697" y="526"/>
                  </a:lnTo>
                  <a:lnTo>
                    <a:pt x="692" y="526"/>
                  </a:lnTo>
                  <a:lnTo>
                    <a:pt x="722" y="392"/>
                  </a:lnTo>
                  <a:lnTo>
                    <a:pt x="733" y="252"/>
                  </a:lnTo>
                  <a:lnTo>
                    <a:pt x="733" y="193"/>
                  </a:lnTo>
                  <a:lnTo>
                    <a:pt x="722" y="134"/>
                  </a:lnTo>
                  <a:lnTo>
                    <a:pt x="707" y="91"/>
                  </a:lnTo>
                  <a:lnTo>
                    <a:pt x="682" y="59"/>
                  </a:lnTo>
                  <a:lnTo>
                    <a:pt x="641" y="48"/>
                  </a:lnTo>
                  <a:close/>
                  <a:moveTo>
                    <a:pt x="646" y="0"/>
                  </a:moveTo>
                  <a:lnTo>
                    <a:pt x="707" y="10"/>
                  </a:lnTo>
                  <a:lnTo>
                    <a:pt x="753" y="43"/>
                  </a:lnTo>
                  <a:lnTo>
                    <a:pt x="789" y="91"/>
                  </a:lnTo>
                  <a:lnTo>
                    <a:pt x="814" y="150"/>
                  </a:lnTo>
                  <a:lnTo>
                    <a:pt x="834" y="215"/>
                  </a:lnTo>
                  <a:lnTo>
                    <a:pt x="839" y="279"/>
                  </a:lnTo>
                  <a:lnTo>
                    <a:pt x="844" y="338"/>
                  </a:lnTo>
                  <a:lnTo>
                    <a:pt x="844" y="376"/>
                  </a:lnTo>
                  <a:lnTo>
                    <a:pt x="839" y="451"/>
                  </a:lnTo>
                  <a:lnTo>
                    <a:pt x="819" y="548"/>
                  </a:lnTo>
                  <a:lnTo>
                    <a:pt x="814" y="548"/>
                  </a:lnTo>
                  <a:lnTo>
                    <a:pt x="819" y="553"/>
                  </a:lnTo>
                  <a:lnTo>
                    <a:pt x="819" y="548"/>
                  </a:lnTo>
                  <a:lnTo>
                    <a:pt x="865" y="558"/>
                  </a:lnTo>
                  <a:lnTo>
                    <a:pt x="880" y="564"/>
                  </a:lnTo>
                  <a:lnTo>
                    <a:pt x="900" y="575"/>
                  </a:lnTo>
                  <a:lnTo>
                    <a:pt x="900" y="601"/>
                  </a:lnTo>
                  <a:lnTo>
                    <a:pt x="890" y="612"/>
                  </a:lnTo>
                  <a:lnTo>
                    <a:pt x="875" y="612"/>
                  </a:lnTo>
                  <a:lnTo>
                    <a:pt x="844" y="601"/>
                  </a:lnTo>
                  <a:lnTo>
                    <a:pt x="824" y="601"/>
                  </a:lnTo>
                  <a:lnTo>
                    <a:pt x="809" y="596"/>
                  </a:lnTo>
                  <a:lnTo>
                    <a:pt x="778" y="703"/>
                  </a:lnTo>
                  <a:lnTo>
                    <a:pt x="733" y="811"/>
                  </a:lnTo>
                  <a:lnTo>
                    <a:pt x="677" y="913"/>
                  </a:lnTo>
                  <a:lnTo>
                    <a:pt x="610" y="999"/>
                  </a:lnTo>
                  <a:lnTo>
                    <a:pt x="539" y="1074"/>
                  </a:lnTo>
                  <a:lnTo>
                    <a:pt x="463" y="1123"/>
                  </a:lnTo>
                  <a:lnTo>
                    <a:pt x="376" y="1139"/>
                  </a:lnTo>
                  <a:lnTo>
                    <a:pt x="320" y="1133"/>
                  </a:lnTo>
                  <a:lnTo>
                    <a:pt x="264" y="1123"/>
                  </a:lnTo>
                  <a:lnTo>
                    <a:pt x="213" y="1101"/>
                  </a:lnTo>
                  <a:lnTo>
                    <a:pt x="178" y="1069"/>
                  </a:lnTo>
                  <a:lnTo>
                    <a:pt x="152" y="1015"/>
                  </a:lnTo>
                  <a:lnTo>
                    <a:pt x="142" y="951"/>
                  </a:lnTo>
                  <a:lnTo>
                    <a:pt x="147" y="897"/>
                  </a:lnTo>
                  <a:lnTo>
                    <a:pt x="157" y="838"/>
                  </a:lnTo>
                  <a:lnTo>
                    <a:pt x="162" y="816"/>
                  </a:lnTo>
                  <a:lnTo>
                    <a:pt x="168" y="779"/>
                  </a:lnTo>
                  <a:lnTo>
                    <a:pt x="178" y="741"/>
                  </a:lnTo>
                  <a:lnTo>
                    <a:pt x="183" y="714"/>
                  </a:lnTo>
                  <a:lnTo>
                    <a:pt x="208" y="623"/>
                  </a:lnTo>
                  <a:lnTo>
                    <a:pt x="213" y="601"/>
                  </a:lnTo>
                  <a:lnTo>
                    <a:pt x="224" y="569"/>
                  </a:lnTo>
                  <a:lnTo>
                    <a:pt x="224" y="521"/>
                  </a:lnTo>
                  <a:lnTo>
                    <a:pt x="218" y="505"/>
                  </a:lnTo>
                  <a:lnTo>
                    <a:pt x="213" y="483"/>
                  </a:lnTo>
                  <a:lnTo>
                    <a:pt x="203" y="472"/>
                  </a:lnTo>
                  <a:lnTo>
                    <a:pt x="173" y="462"/>
                  </a:lnTo>
                  <a:lnTo>
                    <a:pt x="142" y="472"/>
                  </a:lnTo>
                  <a:lnTo>
                    <a:pt x="117" y="494"/>
                  </a:lnTo>
                  <a:lnTo>
                    <a:pt x="91" y="532"/>
                  </a:lnTo>
                  <a:lnTo>
                    <a:pt x="76" y="580"/>
                  </a:lnTo>
                  <a:lnTo>
                    <a:pt x="61" y="634"/>
                  </a:lnTo>
                  <a:lnTo>
                    <a:pt x="56" y="655"/>
                  </a:lnTo>
                  <a:lnTo>
                    <a:pt x="51" y="671"/>
                  </a:lnTo>
                  <a:lnTo>
                    <a:pt x="45" y="677"/>
                  </a:lnTo>
                  <a:lnTo>
                    <a:pt x="35" y="682"/>
                  </a:lnTo>
                  <a:lnTo>
                    <a:pt x="15" y="682"/>
                  </a:lnTo>
                  <a:lnTo>
                    <a:pt x="5" y="677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15" y="596"/>
                  </a:lnTo>
                  <a:lnTo>
                    <a:pt x="56" y="499"/>
                  </a:lnTo>
                  <a:lnTo>
                    <a:pt x="81" y="467"/>
                  </a:lnTo>
                  <a:lnTo>
                    <a:pt x="107" y="440"/>
                  </a:lnTo>
                  <a:lnTo>
                    <a:pt x="137" y="424"/>
                  </a:lnTo>
                  <a:lnTo>
                    <a:pt x="178" y="419"/>
                  </a:lnTo>
                  <a:lnTo>
                    <a:pt x="239" y="429"/>
                  </a:lnTo>
                  <a:lnTo>
                    <a:pt x="290" y="462"/>
                  </a:lnTo>
                  <a:lnTo>
                    <a:pt x="325" y="505"/>
                  </a:lnTo>
                  <a:lnTo>
                    <a:pt x="341" y="569"/>
                  </a:lnTo>
                  <a:lnTo>
                    <a:pt x="336" y="612"/>
                  </a:lnTo>
                  <a:lnTo>
                    <a:pt x="325" y="661"/>
                  </a:lnTo>
                  <a:lnTo>
                    <a:pt x="305" y="725"/>
                  </a:lnTo>
                  <a:lnTo>
                    <a:pt x="300" y="752"/>
                  </a:lnTo>
                  <a:lnTo>
                    <a:pt x="280" y="827"/>
                  </a:lnTo>
                  <a:lnTo>
                    <a:pt x="269" y="875"/>
                  </a:lnTo>
                  <a:lnTo>
                    <a:pt x="264" y="913"/>
                  </a:lnTo>
                  <a:lnTo>
                    <a:pt x="259" y="940"/>
                  </a:lnTo>
                  <a:lnTo>
                    <a:pt x="259" y="994"/>
                  </a:lnTo>
                  <a:lnTo>
                    <a:pt x="264" y="1026"/>
                  </a:lnTo>
                  <a:lnTo>
                    <a:pt x="280" y="1053"/>
                  </a:lnTo>
                  <a:lnTo>
                    <a:pt x="300" y="1074"/>
                  </a:lnTo>
                  <a:lnTo>
                    <a:pt x="336" y="1090"/>
                  </a:lnTo>
                  <a:lnTo>
                    <a:pt x="381" y="1096"/>
                  </a:lnTo>
                  <a:lnTo>
                    <a:pt x="432" y="1085"/>
                  </a:lnTo>
                  <a:lnTo>
                    <a:pt x="478" y="1047"/>
                  </a:lnTo>
                  <a:lnTo>
                    <a:pt x="529" y="988"/>
                  </a:lnTo>
                  <a:lnTo>
                    <a:pt x="575" y="908"/>
                  </a:lnTo>
                  <a:lnTo>
                    <a:pt x="621" y="800"/>
                  </a:lnTo>
                  <a:lnTo>
                    <a:pt x="661" y="682"/>
                  </a:lnTo>
                  <a:lnTo>
                    <a:pt x="687" y="569"/>
                  </a:lnTo>
                  <a:lnTo>
                    <a:pt x="636" y="553"/>
                  </a:lnTo>
                  <a:lnTo>
                    <a:pt x="524" y="499"/>
                  </a:lnTo>
                  <a:lnTo>
                    <a:pt x="478" y="462"/>
                  </a:lnTo>
                  <a:lnTo>
                    <a:pt x="437" y="413"/>
                  </a:lnTo>
                  <a:lnTo>
                    <a:pt x="412" y="360"/>
                  </a:lnTo>
                  <a:lnTo>
                    <a:pt x="402" y="290"/>
                  </a:lnTo>
                  <a:lnTo>
                    <a:pt x="417" y="204"/>
                  </a:lnTo>
                  <a:lnTo>
                    <a:pt x="453" y="123"/>
                  </a:lnTo>
                  <a:lnTo>
                    <a:pt x="509" y="59"/>
                  </a:lnTo>
                  <a:lnTo>
                    <a:pt x="575" y="16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5410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5E02"/>
                </a:solidFill>
              </a:rPr>
              <a:t>The </a:t>
            </a:r>
            <a:r>
              <a:rPr lang="en-US" sz="3200" dirty="0" smtClean="0">
                <a:solidFill>
                  <a:srgbClr val="345E02"/>
                </a:solidFill>
              </a:rPr>
              <a:t>path segments are ``</a:t>
            </a:r>
            <a:r>
              <a:rPr lang="en-US" sz="3200" b="1" i="1" u="sng" dirty="0" smtClean="0">
                <a:solidFill>
                  <a:srgbClr val="345E02"/>
                </a:solidFill>
              </a:rPr>
              <a:t>S-walls of type  </a:t>
            </a:r>
            <a:r>
              <a:rPr lang="en-US" sz="3200" b="1" i="1" u="sng" dirty="0" err="1" smtClean="0">
                <a:solidFill>
                  <a:srgbClr val="345E02"/>
                </a:solidFill>
              </a:rPr>
              <a:t>ij</a:t>
            </a:r>
            <a:r>
              <a:rPr lang="en-US" sz="3200" dirty="0" smtClean="0">
                <a:solidFill>
                  <a:srgbClr val="345E02"/>
                </a:solidFill>
              </a:rPr>
              <a:t>’’  </a:t>
            </a:r>
            <a:endParaRPr lang="en-US" sz="3200" dirty="0">
              <a:solidFill>
                <a:srgbClr val="345E0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95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sym typeface="Mathematica5"/>
              </a:rPr>
              <a:t></a:t>
            </a:r>
            <a:r>
              <a:rPr lang="en-US" sz="4400" baseline="-25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4400" dirty="0" smtClean="0">
                <a:solidFill>
                  <a:srgbClr val="0000FF"/>
                </a:solidFill>
                <a:sym typeface="Symbol"/>
              </a:rPr>
              <a:t>  contains the endpoints z of  open string webs of phase </a:t>
            </a:r>
            <a:r>
              <a:rPr lang="en-US" sz="4400" dirty="0" smtClean="0">
                <a:solidFill>
                  <a:srgbClr val="0000FF"/>
                </a:solidFill>
                <a:sym typeface="Mathematica1"/>
              </a:rPr>
              <a:t>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705600" cy="630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381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00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524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838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447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905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But how do we choose which WKB paths to fit together? 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Parallel Transport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Introduce the generating function of framed BPS </a:t>
            </a:r>
            <a:r>
              <a:rPr lang="en-US" sz="3200" dirty="0" err="1" smtClean="0">
                <a:solidFill>
                  <a:srgbClr val="0000FF"/>
                </a:solidFill>
              </a:rPr>
              <a:t>degeneracies</a:t>
            </a:r>
            <a:r>
              <a:rPr lang="en-US" sz="3200" dirty="0" smtClean="0">
                <a:solidFill>
                  <a:srgbClr val="0000FF"/>
                </a:solidFill>
              </a:rPr>
              <a:t>: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4269" name="Group 17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9600" y="2819400"/>
            <a:ext cx="7810497" cy="737948"/>
            <a:chOff x="576" y="1808"/>
            <a:chExt cx="23793" cy="2248"/>
          </a:xfrm>
          <a:solidFill>
            <a:srgbClr val="FF0000"/>
          </a:solidFill>
        </p:grpSpPr>
        <p:sp>
          <p:nvSpPr>
            <p:cNvPr id="4271" name="Freeform 175"/>
            <p:cNvSpPr>
              <a:spLocks/>
            </p:cNvSpPr>
            <p:nvPr/>
          </p:nvSpPr>
          <p:spPr bwMode="auto">
            <a:xfrm>
              <a:off x="576" y="2046"/>
              <a:ext cx="1136" cy="1084"/>
            </a:xfrm>
            <a:custGeom>
              <a:avLst/>
              <a:gdLst/>
              <a:ahLst/>
              <a:cxnLst>
                <a:cxn ang="0">
                  <a:pos x="1114" y="7"/>
                </a:cxn>
                <a:cxn ang="0">
                  <a:pos x="1136" y="22"/>
                </a:cxn>
                <a:cxn ang="0">
                  <a:pos x="1100" y="340"/>
                </a:cxn>
                <a:cxn ang="0">
                  <a:pos x="1078" y="362"/>
                </a:cxn>
                <a:cxn ang="0">
                  <a:pos x="1064" y="347"/>
                </a:cxn>
                <a:cxn ang="0">
                  <a:pos x="1064" y="325"/>
                </a:cxn>
                <a:cxn ang="0">
                  <a:pos x="1064" y="275"/>
                </a:cxn>
                <a:cxn ang="0">
                  <a:pos x="1071" y="224"/>
                </a:cxn>
                <a:cxn ang="0">
                  <a:pos x="1006" y="80"/>
                </a:cxn>
                <a:cxn ang="0">
                  <a:pos x="622" y="51"/>
                </a:cxn>
                <a:cxn ang="0">
                  <a:pos x="564" y="58"/>
                </a:cxn>
                <a:cxn ang="0">
                  <a:pos x="543" y="116"/>
                </a:cxn>
                <a:cxn ang="0">
                  <a:pos x="666" y="513"/>
                </a:cxn>
                <a:cxn ang="0">
                  <a:pos x="789" y="369"/>
                </a:cxn>
                <a:cxn ang="0">
                  <a:pos x="803" y="333"/>
                </a:cxn>
                <a:cxn ang="0">
                  <a:pos x="825" y="340"/>
                </a:cxn>
                <a:cxn ang="0">
                  <a:pos x="832" y="354"/>
                </a:cxn>
                <a:cxn ang="0">
                  <a:pos x="738" y="716"/>
                </a:cxn>
                <a:cxn ang="0">
                  <a:pos x="724" y="752"/>
                </a:cxn>
                <a:cxn ang="0">
                  <a:pos x="695" y="745"/>
                </a:cxn>
                <a:cxn ang="0">
                  <a:pos x="702" y="716"/>
                </a:cxn>
                <a:cxn ang="0">
                  <a:pos x="709" y="658"/>
                </a:cxn>
                <a:cxn ang="0">
                  <a:pos x="709" y="607"/>
                </a:cxn>
                <a:cxn ang="0">
                  <a:pos x="579" y="564"/>
                </a:cxn>
                <a:cxn ang="0">
                  <a:pos x="326" y="962"/>
                </a:cxn>
                <a:cxn ang="0">
                  <a:pos x="318" y="998"/>
                </a:cxn>
                <a:cxn ang="0">
                  <a:pos x="333" y="1027"/>
                </a:cxn>
                <a:cxn ang="0">
                  <a:pos x="398" y="1034"/>
                </a:cxn>
                <a:cxn ang="0">
                  <a:pos x="449" y="1034"/>
                </a:cxn>
                <a:cxn ang="0">
                  <a:pos x="492" y="1034"/>
                </a:cxn>
                <a:cxn ang="0">
                  <a:pos x="507" y="1041"/>
                </a:cxn>
                <a:cxn ang="0">
                  <a:pos x="499" y="1077"/>
                </a:cxn>
                <a:cxn ang="0">
                  <a:pos x="478" y="1084"/>
                </a:cxn>
                <a:cxn ang="0">
                  <a:pos x="239" y="1077"/>
                </a:cxn>
                <a:cxn ang="0">
                  <a:pos x="29" y="1084"/>
                </a:cxn>
                <a:cxn ang="0">
                  <a:pos x="7" y="1077"/>
                </a:cxn>
                <a:cxn ang="0">
                  <a:pos x="0" y="1048"/>
                </a:cxn>
                <a:cxn ang="0">
                  <a:pos x="29" y="1034"/>
                </a:cxn>
                <a:cxn ang="0">
                  <a:pos x="159" y="1019"/>
                </a:cxn>
                <a:cxn ang="0">
                  <a:pos x="405" y="116"/>
                </a:cxn>
                <a:cxn ang="0">
                  <a:pos x="412" y="87"/>
                </a:cxn>
                <a:cxn ang="0">
                  <a:pos x="398" y="58"/>
                </a:cxn>
                <a:cxn ang="0">
                  <a:pos x="333" y="51"/>
                </a:cxn>
                <a:cxn ang="0">
                  <a:pos x="275" y="51"/>
                </a:cxn>
                <a:cxn ang="0">
                  <a:pos x="261" y="22"/>
                </a:cxn>
                <a:cxn ang="0">
                  <a:pos x="289" y="0"/>
                </a:cxn>
              </a:cxnLst>
              <a:rect l="0" t="0" r="r" b="b"/>
              <a:pathLst>
                <a:path w="1136" h="1084">
                  <a:moveTo>
                    <a:pt x="311" y="0"/>
                  </a:moveTo>
                  <a:lnTo>
                    <a:pt x="1093" y="0"/>
                  </a:lnTo>
                  <a:lnTo>
                    <a:pt x="1114" y="7"/>
                  </a:lnTo>
                  <a:lnTo>
                    <a:pt x="1122" y="7"/>
                  </a:lnTo>
                  <a:lnTo>
                    <a:pt x="1129" y="15"/>
                  </a:lnTo>
                  <a:lnTo>
                    <a:pt x="1136" y="22"/>
                  </a:lnTo>
                  <a:lnTo>
                    <a:pt x="1136" y="43"/>
                  </a:lnTo>
                  <a:lnTo>
                    <a:pt x="1100" y="318"/>
                  </a:lnTo>
                  <a:lnTo>
                    <a:pt x="1100" y="340"/>
                  </a:lnTo>
                  <a:lnTo>
                    <a:pt x="1100" y="354"/>
                  </a:lnTo>
                  <a:lnTo>
                    <a:pt x="1093" y="362"/>
                  </a:lnTo>
                  <a:lnTo>
                    <a:pt x="1078" y="362"/>
                  </a:lnTo>
                  <a:lnTo>
                    <a:pt x="1071" y="362"/>
                  </a:lnTo>
                  <a:lnTo>
                    <a:pt x="1064" y="354"/>
                  </a:lnTo>
                  <a:lnTo>
                    <a:pt x="1064" y="347"/>
                  </a:lnTo>
                  <a:lnTo>
                    <a:pt x="1064" y="340"/>
                  </a:lnTo>
                  <a:lnTo>
                    <a:pt x="1064" y="333"/>
                  </a:lnTo>
                  <a:lnTo>
                    <a:pt x="1064" y="325"/>
                  </a:lnTo>
                  <a:lnTo>
                    <a:pt x="1064" y="311"/>
                  </a:lnTo>
                  <a:lnTo>
                    <a:pt x="1064" y="289"/>
                  </a:lnTo>
                  <a:lnTo>
                    <a:pt x="1064" y="275"/>
                  </a:lnTo>
                  <a:lnTo>
                    <a:pt x="1071" y="260"/>
                  </a:lnTo>
                  <a:lnTo>
                    <a:pt x="1071" y="246"/>
                  </a:lnTo>
                  <a:lnTo>
                    <a:pt x="1071" y="224"/>
                  </a:lnTo>
                  <a:lnTo>
                    <a:pt x="1064" y="159"/>
                  </a:lnTo>
                  <a:lnTo>
                    <a:pt x="1042" y="109"/>
                  </a:lnTo>
                  <a:lnTo>
                    <a:pt x="1006" y="80"/>
                  </a:lnTo>
                  <a:lnTo>
                    <a:pt x="933" y="58"/>
                  </a:lnTo>
                  <a:lnTo>
                    <a:pt x="832" y="51"/>
                  </a:lnTo>
                  <a:lnTo>
                    <a:pt x="622" y="51"/>
                  </a:lnTo>
                  <a:lnTo>
                    <a:pt x="593" y="51"/>
                  </a:lnTo>
                  <a:lnTo>
                    <a:pt x="572" y="58"/>
                  </a:lnTo>
                  <a:lnTo>
                    <a:pt x="564" y="58"/>
                  </a:lnTo>
                  <a:lnTo>
                    <a:pt x="550" y="72"/>
                  </a:lnTo>
                  <a:lnTo>
                    <a:pt x="550" y="87"/>
                  </a:lnTo>
                  <a:lnTo>
                    <a:pt x="543" y="116"/>
                  </a:lnTo>
                  <a:lnTo>
                    <a:pt x="434" y="521"/>
                  </a:lnTo>
                  <a:lnTo>
                    <a:pt x="586" y="521"/>
                  </a:lnTo>
                  <a:lnTo>
                    <a:pt x="666" y="513"/>
                  </a:lnTo>
                  <a:lnTo>
                    <a:pt x="724" y="492"/>
                  </a:lnTo>
                  <a:lnTo>
                    <a:pt x="760" y="441"/>
                  </a:lnTo>
                  <a:lnTo>
                    <a:pt x="789" y="369"/>
                  </a:lnTo>
                  <a:lnTo>
                    <a:pt x="796" y="347"/>
                  </a:lnTo>
                  <a:lnTo>
                    <a:pt x="796" y="340"/>
                  </a:lnTo>
                  <a:lnTo>
                    <a:pt x="803" y="333"/>
                  </a:lnTo>
                  <a:lnTo>
                    <a:pt x="810" y="333"/>
                  </a:lnTo>
                  <a:lnTo>
                    <a:pt x="825" y="333"/>
                  </a:lnTo>
                  <a:lnTo>
                    <a:pt x="825" y="340"/>
                  </a:lnTo>
                  <a:lnTo>
                    <a:pt x="832" y="347"/>
                  </a:lnTo>
                  <a:lnTo>
                    <a:pt x="832" y="347"/>
                  </a:lnTo>
                  <a:lnTo>
                    <a:pt x="832" y="354"/>
                  </a:lnTo>
                  <a:lnTo>
                    <a:pt x="832" y="362"/>
                  </a:lnTo>
                  <a:lnTo>
                    <a:pt x="825" y="376"/>
                  </a:lnTo>
                  <a:lnTo>
                    <a:pt x="738" y="716"/>
                  </a:lnTo>
                  <a:lnTo>
                    <a:pt x="731" y="737"/>
                  </a:lnTo>
                  <a:lnTo>
                    <a:pt x="731" y="745"/>
                  </a:lnTo>
                  <a:lnTo>
                    <a:pt x="724" y="752"/>
                  </a:lnTo>
                  <a:lnTo>
                    <a:pt x="716" y="752"/>
                  </a:lnTo>
                  <a:lnTo>
                    <a:pt x="709" y="752"/>
                  </a:lnTo>
                  <a:lnTo>
                    <a:pt x="695" y="745"/>
                  </a:lnTo>
                  <a:lnTo>
                    <a:pt x="695" y="730"/>
                  </a:lnTo>
                  <a:lnTo>
                    <a:pt x="695" y="730"/>
                  </a:lnTo>
                  <a:lnTo>
                    <a:pt x="702" y="716"/>
                  </a:lnTo>
                  <a:lnTo>
                    <a:pt x="709" y="694"/>
                  </a:lnTo>
                  <a:lnTo>
                    <a:pt x="709" y="672"/>
                  </a:lnTo>
                  <a:lnTo>
                    <a:pt x="709" y="658"/>
                  </a:lnTo>
                  <a:lnTo>
                    <a:pt x="709" y="643"/>
                  </a:lnTo>
                  <a:lnTo>
                    <a:pt x="709" y="636"/>
                  </a:lnTo>
                  <a:lnTo>
                    <a:pt x="709" y="607"/>
                  </a:lnTo>
                  <a:lnTo>
                    <a:pt x="687" y="586"/>
                  </a:lnTo>
                  <a:lnTo>
                    <a:pt x="651" y="571"/>
                  </a:lnTo>
                  <a:lnTo>
                    <a:pt x="579" y="564"/>
                  </a:lnTo>
                  <a:lnTo>
                    <a:pt x="427" y="564"/>
                  </a:lnTo>
                  <a:lnTo>
                    <a:pt x="427" y="564"/>
                  </a:lnTo>
                  <a:lnTo>
                    <a:pt x="326" y="962"/>
                  </a:lnTo>
                  <a:lnTo>
                    <a:pt x="318" y="983"/>
                  </a:lnTo>
                  <a:lnTo>
                    <a:pt x="318" y="990"/>
                  </a:lnTo>
                  <a:lnTo>
                    <a:pt x="318" y="998"/>
                  </a:lnTo>
                  <a:lnTo>
                    <a:pt x="318" y="1012"/>
                  </a:lnTo>
                  <a:lnTo>
                    <a:pt x="326" y="1019"/>
                  </a:lnTo>
                  <a:lnTo>
                    <a:pt x="333" y="1027"/>
                  </a:lnTo>
                  <a:lnTo>
                    <a:pt x="347" y="1027"/>
                  </a:lnTo>
                  <a:lnTo>
                    <a:pt x="369" y="1034"/>
                  </a:lnTo>
                  <a:lnTo>
                    <a:pt x="398" y="1034"/>
                  </a:lnTo>
                  <a:lnTo>
                    <a:pt x="412" y="1034"/>
                  </a:lnTo>
                  <a:lnTo>
                    <a:pt x="427" y="1034"/>
                  </a:lnTo>
                  <a:lnTo>
                    <a:pt x="449" y="1034"/>
                  </a:lnTo>
                  <a:lnTo>
                    <a:pt x="478" y="1034"/>
                  </a:lnTo>
                  <a:lnTo>
                    <a:pt x="485" y="1034"/>
                  </a:lnTo>
                  <a:lnTo>
                    <a:pt x="492" y="1034"/>
                  </a:lnTo>
                  <a:lnTo>
                    <a:pt x="499" y="1034"/>
                  </a:lnTo>
                  <a:lnTo>
                    <a:pt x="499" y="1041"/>
                  </a:lnTo>
                  <a:lnTo>
                    <a:pt x="507" y="1041"/>
                  </a:lnTo>
                  <a:lnTo>
                    <a:pt x="507" y="1055"/>
                  </a:lnTo>
                  <a:lnTo>
                    <a:pt x="507" y="1070"/>
                  </a:lnTo>
                  <a:lnTo>
                    <a:pt x="499" y="1077"/>
                  </a:lnTo>
                  <a:lnTo>
                    <a:pt x="492" y="1084"/>
                  </a:lnTo>
                  <a:lnTo>
                    <a:pt x="485" y="1084"/>
                  </a:lnTo>
                  <a:lnTo>
                    <a:pt x="478" y="1084"/>
                  </a:lnTo>
                  <a:lnTo>
                    <a:pt x="398" y="1084"/>
                  </a:lnTo>
                  <a:lnTo>
                    <a:pt x="311" y="1077"/>
                  </a:lnTo>
                  <a:lnTo>
                    <a:pt x="239" y="1077"/>
                  </a:lnTo>
                  <a:lnTo>
                    <a:pt x="174" y="1077"/>
                  </a:lnTo>
                  <a:lnTo>
                    <a:pt x="94" y="1084"/>
                  </a:lnTo>
                  <a:lnTo>
                    <a:pt x="29" y="1084"/>
                  </a:lnTo>
                  <a:lnTo>
                    <a:pt x="22" y="1084"/>
                  </a:lnTo>
                  <a:lnTo>
                    <a:pt x="14" y="1084"/>
                  </a:lnTo>
                  <a:lnTo>
                    <a:pt x="7" y="1077"/>
                  </a:lnTo>
                  <a:lnTo>
                    <a:pt x="7" y="1077"/>
                  </a:lnTo>
                  <a:lnTo>
                    <a:pt x="0" y="1063"/>
                  </a:lnTo>
                  <a:lnTo>
                    <a:pt x="0" y="1048"/>
                  </a:lnTo>
                  <a:lnTo>
                    <a:pt x="7" y="1041"/>
                  </a:lnTo>
                  <a:lnTo>
                    <a:pt x="22" y="1034"/>
                  </a:lnTo>
                  <a:lnTo>
                    <a:pt x="29" y="1034"/>
                  </a:lnTo>
                  <a:lnTo>
                    <a:pt x="43" y="1034"/>
                  </a:lnTo>
                  <a:lnTo>
                    <a:pt x="123" y="1034"/>
                  </a:lnTo>
                  <a:lnTo>
                    <a:pt x="159" y="1019"/>
                  </a:lnTo>
                  <a:lnTo>
                    <a:pt x="181" y="998"/>
                  </a:lnTo>
                  <a:lnTo>
                    <a:pt x="195" y="962"/>
                  </a:lnTo>
                  <a:lnTo>
                    <a:pt x="405" y="116"/>
                  </a:lnTo>
                  <a:lnTo>
                    <a:pt x="405" y="101"/>
                  </a:lnTo>
                  <a:lnTo>
                    <a:pt x="405" y="94"/>
                  </a:lnTo>
                  <a:lnTo>
                    <a:pt x="412" y="87"/>
                  </a:lnTo>
                  <a:lnTo>
                    <a:pt x="412" y="80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84" y="58"/>
                  </a:lnTo>
                  <a:lnTo>
                    <a:pt x="362" y="51"/>
                  </a:lnTo>
                  <a:lnTo>
                    <a:pt x="333" y="51"/>
                  </a:lnTo>
                  <a:lnTo>
                    <a:pt x="304" y="51"/>
                  </a:lnTo>
                  <a:lnTo>
                    <a:pt x="289" y="51"/>
                  </a:lnTo>
                  <a:lnTo>
                    <a:pt x="275" y="51"/>
                  </a:lnTo>
                  <a:lnTo>
                    <a:pt x="268" y="43"/>
                  </a:lnTo>
                  <a:lnTo>
                    <a:pt x="261" y="36"/>
                  </a:lnTo>
                  <a:lnTo>
                    <a:pt x="261" y="22"/>
                  </a:lnTo>
                  <a:lnTo>
                    <a:pt x="268" y="7"/>
                  </a:lnTo>
                  <a:lnTo>
                    <a:pt x="282" y="7"/>
                  </a:lnTo>
                  <a:lnTo>
                    <a:pt x="289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" name="Freeform 176"/>
            <p:cNvSpPr>
              <a:spLocks/>
            </p:cNvSpPr>
            <p:nvPr/>
          </p:nvSpPr>
          <p:spPr bwMode="auto">
            <a:xfrm>
              <a:off x="1922" y="1938"/>
              <a:ext cx="376" cy="159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9" y="0"/>
                </a:cxn>
                <a:cxn ang="0">
                  <a:pos x="369" y="7"/>
                </a:cxn>
                <a:cxn ang="0">
                  <a:pos x="376" y="14"/>
                </a:cxn>
                <a:cxn ang="0">
                  <a:pos x="376" y="21"/>
                </a:cxn>
                <a:cxn ang="0">
                  <a:pos x="369" y="21"/>
                </a:cxn>
                <a:cxn ang="0">
                  <a:pos x="362" y="29"/>
                </a:cxn>
                <a:cxn ang="0">
                  <a:pos x="355" y="43"/>
                </a:cxn>
                <a:cxn ang="0">
                  <a:pos x="253" y="173"/>
                </a:cxn>
                <a:cxn ang="0">
                  <a:pos x="174" y="310"/>
                </a:cxn>
                <a:cxn ang="0">
                  <a:pos x="130" y="470"/>
                </a:cxn>
                <a:cxn ang="0">
                  <a:pos x="101" y="629"/>
                </a:cxn>
                <a:cxn ang="0">
                  <a:pos x="94" y="795"/>
                </a:cxn>
                <a:cxn ang="0">
                  <a:pos x="101" y="918"/>
                </a:cxn>
                <a:cxn ang="0">
                  <a:pos x="116" y="1048"/>
                </a:cxn>
                <a:cxn ang="0">
                  <a:pos x="145" y="1185"/>
                </a:cxn>
                <a:cxn ang="0">
                  <a:pos x="195" y="1308"/>
                </a:cxn>
                <a:cxn ang="0">
                  <a:pos x="260" y="1431"/>
                </a:cxn>
                <a:cxn ang="0">
                  <a:pos x="347" y="1539"/>
                </a:cxn>
                <a:cxn ang="0">
                  <a:pos x="362" y="1554"/>
                </a:cxn>
                <a:cxn ang="0">
                  <a:pos x="369" y="1561"/>
                </a:cxn>
                <a:cxn ang="0">
                  <a:pos x="369" y="1568"/>
                </a:cxn>
                <a:cxn ang="0">
                  <a:pos x="376" y="1568"/>
                </a:cxn>
                <a:cxn ang="0">
                  <a:pos x="376" y="1576"/>
                </a:cxn>
                <a:cxn ang="0">
                  <a:pos x="376" y="1576"/>
                </a:cxn>
                <a:cxn ang="0">
                  <a:pos x="369" y="1583"/>
                </a:cxn>
                <a:cxn ang="0">
                  <a:pos x="369" y="1590"/>
                </a:cxn>
                <a:cxn ang="0">
                  <a:pos x="355" y="1590"/>
                </a:cxn>
                <a:cxn ang="0">
                  <a:pos x="333" y="1576"/>
                </a:cxn>
                <a:cxn ang="0">
                  <a:pos x="289" y="1539"/>
                </a:cxn>
                <a:cxn ang="0">
                  <a:pos x="232" y="1482"/>
                </a:cxn>
                <a:cxn ang="0">
                  <a:pos x="166" y="1395"/>
                </a:cxn>
                <a:cxn ang="0">
                  <a:pos x="109" y="1286"/>
                </a:cxn>
                <a:cxn ang="0">
                  <a:pos x="43" y="1113"/>
                </a:cxn>
                <a:cxn ang="0">
                  <a:pos x="14" y="939"/>
                </a:cxn>
                <a:cxn ang="0">
                  <a:pos x="0" y="795"/>
                </a:cxn>
                <a:cxn ang="0">
                  <a:pos x="14" y="650"/>
                </a:cxn>
                <a:cxn ang="0">
                  <a:pos x="43" y="484"/>
                </a:cxn>
                <a:cxn ang="0">
                  <a:pos x="101" y="310"/>
                </a:cxn>
                <a:cxn ang="0">
                  <a:pos x="166" y="202"/>
                </a:cxn>
                <a:cxn ang="0">
                  <a:pos x="232" y="115"/>
                </a:cxn>
                <a:cxn ang="0">
                  <a:pos x="289" y="50"/>
                </a:cxn>
                <a:cxn ang="0">
                  <a:pos x="333" y="14"/>
                </a:cxn>
                <a:cxn ang="0">
                  <a:pos x="355" y="0"/>
                </a:cxn>
              </a:cxnLst>
              <a:rect l="0" t="0" r="r" b="b"/>
              <a:pathLst>
                <a:path w="376" h="1590">
                  <a:moveTo>
                    <a:pt x="355" y="0"/>
                  </a:moveTo>
                  <a:lnTo>
                    <a:pt x="369" y="0"/>
                  </a:lnTo>
                  <a:lnTo>
                    <a:pt x="369" y="7"/>
                  </a:lnTo>
                  <a:lnTo>
                    <a:pt x="376" y="14"/>
                  </a:lnTo>
                  <a:lnTo>
                    <a:pt x="376" y="21"/>
                  </a:lnTo>
                  <a:lnTo>
                    <a:pt x="369" y="21"/>
                  </a:lnTo>
                  <a:lnTo>
                    <a:pt x="362" y="29"/>
                  </a:lnTo>
                  <a:lnTo>
                    <a:pt x="355" y="43"/>
                  </a:lnTo>
                  <a:lnTo>
                    <a:pt x="253" y="173"/>
                  </a:lnTo>
                  <a:lnTo>
                    <a:pt x="174" y="310"/>
                  </a:lnTo>
                  <a:lnTo>
                    <a:pt x="130" y="470"/>
                  </a:lnTo>
                  <a:lnTo>
                    <a:pt x="101" y="629"/>
                  </a:lnTo>
                  <a:lnTo>
                    <a:pt x="94" y="795"/>
                  </a:lnTo>
                  <a:lnTo>
                    <a:pt x="101" y="918"/>
                  </a:lnTo>
                  <a:lnTo>
                    <a:pt x="116" y="1048"/>
                  </a:lnTo>
                  <a:lnTo>
                    <a:pt x="145" y="1185"/>
                  </a:lnTo>
                  <a:lnTo>
                    <a:pt x="195" y="1308"/>
                  </a:lnTo>
                  <a:lnTo>
                    <a:pt x="260" y="1431"/>
                  </a:lnTo>
                  <a:lnTo>
                    <a:pt x="347" y="1539"/>
                  </a:lnTo>
                  <a:lnTo>
                    <a:pt x="362" y="1554"/>
                  </a:lnTo>
                  <a:lnTo>
                    <a:pt x="369" y="1561"/>
                  </a:lnTo>
                  <a:lnTo>
                    <a:pt x="369" y="1568"/>
                  </a:lnTo>
                  <a:lnTo>
                    <a:pt x="376" y="1568"/>
                  </a:lnTo>
                  <a:lnTo>
                    <a:pt x="376" y="1576"/>
                  </a:lnTo>
                  <a:lnTo>
                    <a:pt x="376" y="1576"/>
                  </a:lnTo>
                  <a:lnTo>
                    <a:pt x="369" y="1583"/>
                  </a:lnTo>
                  <a:lnTo>
                    <a:pt x="369" y="1590"/>
                  </a:lnTo>
                  <a:lnTo>
                    <a:pt x="355" y="1590"/>
                  </a:lnTo>
                  <a:lnTo>
                    <a:pt x="333" y="1576"/>
                  </a:lnTo>
                  <a:lnTo>
                    <a:pt x="289" y="1539"/>
                  </a:lnTo>
                  <a:lnTo>
                    <a:pt x="232" y="1482"/>
                  </a:lnTo>
                  <a:lnTo>
                    <a:pt x="166" y="1395"/>
                  </a:lnTo>
                  <a:lnTo>
                    <a:pt x="109" y="1286"/>
                  </a:lnTo>
                  <a:lnTo>
                    <a:pt x="43" y="1113"/>
                  </a:lnTo>
                  <a:lnTo>
                    <a:pt x="14" y="939"/>
                  </a:lnTo>
                  <a:lnTo>
                    <a:pt x="0" y="795"/>
                  </a:lnTo>
                  <a:lnTo>
                    <a:pt x="14" y="650"/>
                  </a:lnTo>
                  <a:lnTo>
                    <a:pt x="43" y="484"/>
                  </a:lnTo>
                  <a:lnTo>
                    <a:pt x="101" y="310"/>
                  </a:lnTo>
                  <a:lnTo>
                    <a:pt x="166" y="202"/>
                  </a:lnTo>
                  <a:lnTo>
                    <a:pt x="232" y="115"/>
                  </a:lnTo>
                  <a:lnTo>
                    <a:pt x="289" y="50"/>
                  </a:lnTo>
                  <a:lnTo>
                    <a:pt x="333" y="1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" name="Freeform 177"/>
            <p:cNvSpPr>
              <a:spLocks noEditPoints="1"/>
            </p:cNvSpPr>
            <p:nvPr/>
          </p:nvSpPr>
          <p:spPr bwMode="auto">
            <a:xfrm>
              <a:off x="2501" y="2408"/>
              <a:ext cx="868" cy="1062"/>
            </a:xfrm>
            <a:custGeom>
              <a:avLst/>
              <a:gdLst/>
              <a:ahLst/>
              <a:cxnLst>
                <a:cxn ang="0">
                  <a:pos x="65" y="780"/>
                </a:cxn>
                <a:cxn ang="0">
                  <a:pos x="43" y="954"/>
                </a:cxn>
                <a:cxn ang="0">
                  <a:pos x="51" y="997"/>
                </a:cxn>
                <a:cxn ang="0">
                  <a:pos x="87" y="1026"/>
                </a:cxn>
                <a:cxn ang="0">
                  <a:pos x="202" y="975"/>
                </a:cxn>
                <a:cxn ang="0">
                  <a:pos x="246" y="824"/>
                </a:cxn>
                <a:cxn ang="0">
                  <a:pos x="108" y="636"/>
                </a:cxn>
                <a:cxn ang="0">
                  <a:pos x="289" y="7"/>
                </a:cxn>
                <a:cxn ang="0">
                  <a:pos x="297" y="28"/>
                </a:cxn>
                <a:cxn ang="0">
                  <a:pos x="275" y="36"/>
                </a:cxn>
                <a:cxn ang="0">
                  <a:pos x="123" y="209"/>
                </a:cxn>
                <a:cxn ang="0">
                  <a:pos x="87" y="397"/>
                </a:cxn>
                <a:cxn ang="0">
                  <a:pos x="108" y="469"/>
                </a:cxn>
                <a:cxn ang="0">
                  <a:pos x="311" y="231"/>
                </a:cxn>
                <a:cxn ang="0">
                  <a:pos x="586" y="79"/>
                </a:cxn>
                <a:cxn ang="0">
                  <a:pos x="789" y="115"/>
                </a:cxn>
                <a:cxn ang="0">
                  <a:pos x="868" y="310"/>
                </a:cxn>
                <a:cxn ang="0">
                  <a:pos x="709" y="650"/>
                </a:cxn>
                <a:cxn ang="0">
                  <a:pos x="441" y="730"/>
                </a:cxn>
                <a:cxn ang="0">
                  <a:pos x="354" y="607"/>
                </a:cxn>
                <a:cxn ang="0">
                  <a:pos x="369" y="563"/>
                </a:cxn>
                <a:cxn ang="0">
                  <a:pos x="405" y="534"/>
                </a:cxn>
                <a:cxn ang="0">
                  <a:pos x="427" y="549"/>
                </a:cxn>
                <a:cxn ang="0">
                  <a:pos x="434" y="571"/>
                </a:cxn>
                <a:cxn ang="0">
                  <a:pos x="412" y="592"/>
                </a:cxn>
                <a:cxn ang="0">
                  <a:pos x="405" y="657"/>
                </a:cxn>
                <a:cxn ang="0">
                  <a:pos x="449" y="693"/>
                </a:cxn>
                <a:cxn ang="0">
                  <a:pos x="499" y="708"/>
                </a:cxn>
                <a:cxn ang="0">
                  <a:pos x="644" y="628"/>
                </a:cxn>
                <a:cxn ang="0">
                  <a:pos x="745" y="412"/>
                </a:cxn>
                <a:cxn ang="0">
                  <a:pos x="767" y="202"/>
                </a:cxn>
                <a:cxn ang="0">
                  <a:pos x="651" y="101"/>
                </a:cxn>
                <a:cxn ang="0">
                  <a:pos x="470" y="159"/>
                </a:cxn>
                <a:cxn ang="0">
                  <a:pos x="231" y="390"/>
                </a:cxn>
                <a:cxn ang="0">
                  <a:pos x="152" y="527"/>
                </a:cxn>
                <a:cxn ang="0">
                  <a:pos x="217" y="614"/>
                </a:cxn>
                <a:cxn ang="0">
                  <a:pos x="304" y="730"/>
                </a:cxn>
                <a:cxn ang="0">
                  <a:pos x="297" y="896"/>
                </a:cxn>
                <a:cxn ang="0">
                  <a:pos x="108" y="1062"/>
                </a:cxn>
                <a:cxn ang="0">
                  <a:pos x="7" y="983"/>
                </a:cxn>
                <a:cxn ang="0">
                  <a:pos x="29" y="780"/>
                </a:cxn>
                <a:cxn ang="0">
                  <a:pos x="51" y="563"/>
                </a:cxn>
                <a:cxn ang="0">
                  <a:pos x="14" y="426"/>
                </a:cxn>
                <a:cxn ang="0">
                  <a:pos x="101" y="137"/>
                </a:cxn>
                <a:cxn ang="0">
                  <a:pos x="275" y="0"/>
                </a:cxn>
              </a:cxnLst>
              <a:rect l="0" t="0" r="r" b="b"/>
              <a:pathLst>
                <a:path w="868" h="1062">
                  <a:moveTo>
                    <a:pt x="108" y="636"/>
                  </a:moveTo>
                  <a:lnTo>
                    <a:pt x="87" y="701"/>
                  </a:lnTo>
                  <a:lnTo>
                    <a:pt x="65" y="780"/>
                  </a:lnTo>
                  <a:lnTo>
                    <a:pt x="51" y="867"/>
                  </a:lnTo>
                  <a:lnTo>
                    <a:pt x="43" y="939"/>
                  </a:lnTo>
                  <a:lnTo>
                    <a:pt x="43" y="954"/>
                  </a:lnTo>
                  <a:lnTo>
                    <a:pt x="43" y="968"/>
                  </a:lnTo>
                  <a:lnTo>
                    <a:pt x="43" y="983"/>
                  </a:lnTo>
                  <a:lnTo>
                    <a:pt x="51" y="997"/>
                  </a:lnTo>
                  <a:lnTo>
                    <a:pt x="58" y="1012"/>
                  </a:lnTo>
                  <a:lnTo>
                    <a:pt x="72" y="1019"/>
                  </a:lnTo>
                  <a:lnTo>
                    <a:pt x="87" y="1026"/>
                  </a:lnTo>
                  <a:lnTo>
                    <a:pt x="108" y="1033"/>
                  </a:lnTo>
                  <a:lnTo>
                    <a:pt x="159" y="1012"/>
                  </a:lnTo>
                  <a:lnTo>
                    <a:pt x="202" y="975"/>
                  </a:lnTo>
                  <a:lnTo>
                    <a:pt x="231" y="918"/>
                  </a:lnTo>
                  <a:lnTo>
                    <a:pt x="246" y="853"/>
                  </a:lnTo>
                  <a:lnTo>
                    <a:pt x="246" y="824"/>
                  </a:lnTo>
                  <a:lnTo>
                    <a:pt x="239" y="809"/>
                  </a:lnTo>
                  <a:lnTo>
                    <a:pt x="224" y="787"/>
                  </a:lnTo>
                  <a:lnTo>
                    <a:pt x="108" y="636"/>
                  </a:lnTo>
                  <a:close/>
                  <a:moveTo>
                    <a:pt x="275" y="0"/>
                  </a:moveTo>
                  <a:lnTo>
                    <a:pt x="282" y="0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97" y="14"/>
                  </a:lnTo>
                  <a:lnTo>
                    <a:pt x="297" y="28"/>
                  </a:lnTo>
                  <a:lnTo>
                    <a:pt x="289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17" y="65"/>
                  </a:lnTo>
                  <a:lnTo>
                    <a:pt x="166" y="122"/>
                  </a:lnTo>
                  <a:lnTo>
                    <a:pt x="123" y="209"/>
                  </a:lnTo>
                  <a:lnTo>
                    <a:pt x="94" y="296"/>
                  </a:lnTo>
                  <a:lnTo>
                    <a:pt x="87" y="383"/>
                  </a:lnTo>
                  <a:lnTo>
                    <a:pt x="87" y="397"/>
                  </a:lnTo>
                  <a:lnTo>
                    <a:pt x="87" y="419"/>
                  </a:lnTo>
                  <a:lnTo>
                    <a:pt x="94" y="440"/>
                  </a:lnTo>
                  <a:lnTo>
                    <a:pt x="108" y="469"/>
                  </a:lnTo>
                  <a:lnTo>
                    <a:pt x="123" y="491"/>
                  </a:lnTo>
                  <a:lnTo>
                    <a:pt x="217" y="339"/>
                  </a:lnTo>
                  <a:lnTo>
                    <a:pt x="311" y="231"/>
                  </a:lnTo>
                  <a:lnTo>
                    <a:pt x="405" y="151"/>
                  </a:lnTo>
                  <a:lnTo>
                    <a:pt x="499" y="101"/>
                  </a:lnTo>
                  <a:lnTo>
                    <a:pt x="586" y="79"/>
                  </a:lnTo>
                  <a:lnTo>
                    <a:pt x="658" y="72"/>
                  </a:lnTo>
                  <a:lnTo>
                    <a:pt x="731" y="79"/>
                  </a:lnTo>
                  <a:lnTo>
                    <a:pt x="789" y="115"/>
                  </a:lnTo>
                  <a:lnTo>
                    <a:pt x="832" y="173"/>
                  </a:lnTo>
                  <a:lnTo>
                    <a:pt x="861" y="238"/>
                  </a:lnTo>
                  <a:lnTo>
                    <a:pt x="868" y="310"/>
                  </a:lnTo>
                  <a:lnTo>
                    <a:pt x="847" y="433"/>
                  </a:lnTo>
                  <a:lnTo>
                    <a:pt x="789" y="556"/>
                  </a:lnTo>
                  <a:lnTo>
                    <a:pt x="709" y="650"/>
                  </a:lnTo>
                  <a:lnTo>
                    <a:pt x="608" y="715"/>
                  </a:lnTo>
                  <a:lnTo>
                    <a:pt x="506" y="737"/>
                  </a:lnTo>
                  <a:lnTo>
                    <a:pt x="441" y="730"/>
                  </a:lnTo>
                  <a:lnTo>
                    <a:pt x="398" y="701"/>
                  </a:lnTo>
                  <a:lnTo>
                    <a:pt x="369" y="657"/>
                  </a:lnTo>
                  <a:lnTo>
                    <a:pt x="354" y="607"/>
                  </a:lnTo>
                  <a:lnTo>
                    <a:pt x="362" y="592"/>
                  </a:lnTo>
                  <a:lnTo>
                    <a:pt x="362" y="578"/>
                  </a:lnTo>
                  <a:lnTo>
                    <a:pt x="369" y="563"/>
                  </a:lnTo>
                  <a:lnTo>
                    <a:pt x="376" y="549"/>
                  </a:lnTo>
                  <a:lnTo>
                    <a:pt x="383" y="534"/>
                  </a:lnTo>
                  <a:lnTo>
                    <a:pt x="405" y="534"/>
                  </a:lnTo>
                  <a:lnTo>
                    <a:pt x="420" y="534"/>
                  </a:lnTo>
                  <a:lnTo>
                    <a:pt x="427" y="542"/>
                  </a:lnTo>
                  <a:lnTo>
                    <a:pt x="427" y="549"/>
                  </a:lnTo>
                  <a:lnTo>
                    <a:pt x="434" y="556"/>
                  </a:lnTo>
                  <a:lnTo>
                    <a:pt x="434" y="563"/>
                  </a:lnTo>
                  <a:lnTo>
                    <a:pt x="434" y="571"/>
                  </a:lnTo>
                  <a:lnTo>
                    <a:pt x="434" y="578"/>
                  </a:lnTo>
                  <a:lnTo>
                    <a:pt x="427" y="585"/>
                  </a:lnTo>
                  <a:lnTo>
                    <a:pt x="412" y="592"/>
                  </a:lnTo>
                  <a:lnTo>
                    <a:pt x="398" y="600"/>
                  </a:lnTo>
                  <a:lnTo>
                    <a:pt x="398" y="628"/>
                  </a:lnTo>
                  <a:lnTo>
                    <a:pt x="405" y="657"/>
                  </a:lnTo>
                  <a:lnTo>
                    <a:pt x="420" y="672"/>
                  </a:lnTo>
                  <a:lnTo>
                    <a:pt x="434" y="686"/>
                  </a:lnTo>
                  <a:lnTo>
                    <a:pt x="449" y="693"/>
                  </a:lnTo>
                  <a:lnTo>
                    <a:pt x="470" y="701"/>
                  </a:lnTo>
                  <a:lnTo>
                    <a:pt x="485" y="701"/>
                  </a:lnTo>
                  <a:lnTo>
                    <a:pt x="499" y="708"/>
                  </a:lnTo>
                  <a:lnTo>
                    <a:pt x="543" y="701"/>
                  </a:lnTo>
                  <a:lnTo>
                    <a:pt x="593" y="672"/>
                  </a:lnTo>
                  <a:lnTo>
                    <a:pt x="644" y="628"/>
                  </a:lnTo>
                  <a:lnTo>
                    <a:pt x="695" y="556"/>
                  </a:lnTo>
                  <a:lnTo>
                    <a:pt x="724" y="491"/>
                  </a:lnTo>
                  <a:lnTo>
                    <a:pt x="745" y="412"/>
                  </a:lnTo>
                  <a:lnTo>
                    <a:pt x="767" y="332"/>
                  </a:lnTo>
                  <a:lnTo>
                    <a:pt x="774" y="260"/>
                  </a:lnTo>
                  <a:lnTo>
                    <a:pt x="767" y="202"/>
                  </a:lnTo>
                  <a:lnTo>
                    <a:pt x="745" y="151"/>
                  </a:lnTo>
                  <a:lnTo>
                    <a:pt x="709" y="115"/>
                  </a:lnTo>
                  <a:lnTo>
                    <a:pt x="651" y="101"/>
                  </a:lnTo>
                  <a:lnTo>
                    <a:pt x="600" y="108"/>
                  </a:lnTo>
                  <a:lnTo>
                    <a:pt x="535" y="122"/>
                  </a:lnTo>
                  <a:lnTo>
                    <a:pt x="470" y="159"/>
                  </a:lnTo>
                  <a:lnTo>
                    <a:pt x="391" y="209"/>
                  </a:lnTo>
                  <a:lnTo>
                    <a:pt x="311" y="281"/>
                  </a:lnTo>
                  <a:lnTo>
                    <a:pt x="231" y="390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81" y="563"/>
                  </a:lnTo>
                  <a:lnTo>
                    <a:pt x="217" y="614"/>
                  </a:lnTo>
                  <a:lnTo>
                    <a:pt x="246" y="657"/>
                  </a:lnTo>
                  <a:lnTo>
                    <a:pt x="282" y="701"/>
                  </a:lnTo>
                  <a:lnTo>
                    <a:pt x="304" y="730"/>
                  </a:lnTo>
                  <a:lnTo>
                    <a:pt x="318" y="766"/>
                  </a:lnTo>
                  <a:lnTo>
                    <a:pt x="318" y="802"/>
                  </a:lnTo>
                  <a:lnTo>
                    <a:pt x="297" y="896"/>
                  </a:lnTo>
                  <a:lnTo>
                    <a:pt x="253" y="983"/>
                  </a:lnTo>
                  <a:lnTo>
                    <a:pt x="188" y="1040"/>
                  </a:lnTo>
                  <a:lnTo>
                    <a:pt x="108" y="1062"/>
                  </a:lnTo>
                  <a:lnTo>
                    <a:pt x="58" y="1055"/>
                  </a:lnTo>
                  <a:lnTo>
                    <a:pt x="29" y="1026"/>
                  </a:lnTo>
                  <a:lnTo>
                    <a:pt x="7" y="983"/>
                  </a:lnTo>
                  <a:lnTo>
                    <a:pt x="0" y="939"/>
                  </a:lnTo>
                  <a:lnTo>
                    <a:pt x="7" y="867"/>
                  </a:lnTo>
                  <a:lnTo>
                    <a:pt x="29" y="780"/>
                  </a:lnTo>
                  <a:lnTo>
                    <a:pt x="51" y="679"/>
                  </a:lnTo>
                  <a:lnTo>
                    <a:pt x="79" y="600"/>
                  </a:lnTo>
                  <a:lnTo>
                    <a:pt x="51" y="563"/>
                  </a:lnTo>
                  <a:lnTo>
                    <a:pt x="29" y="527"/>
                  </a:lnTo>
                  <a:lnTo>
                    <a:pt x="22" y="484"/>
                  </a:lnTo>
                  <a:lnTo>
                    <a:pt x="14" y="426"/>
                  </a:lnTo>
                  <a:lnTo>
                    <a:pt x="29" y="325"/>
                  </a:lnTo>
                  <a:lnTo>
                    <a:pt x="58" y="224"/>
                  </a:lnTo>
                  <a:lnTo>
                    <a:pt x="101" y="137"/>
                  </a:lnTo>
                  <a:lnTo>
                    <a:pt x="159" y="65"/>
                  </a:lnTo>
                  <a:lnTo>
                    <a:pt x="217" y="21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3543" y="2964"/>
              <a:ext cx="181" cy="47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37" y="15"/>
                </a:cxn>
                <a:cxn ang="0">
                  <a:pos x="166" y="72"/>
                </a:cxn>
                <a:cxn ang="0">
                  <a:pos x="181" y="166"/>
                </a:cxn>
                <a:cxn ang="0">
                  <a:pos x="181" y="166"/>
                </a:cxn>
                <a:cxn ang="0">
                  <a:pos x="166" y="268"/>
                </a:cxn>
                <a:cxn ang="0">
                  <a:pos x="137" y="354"/>
                </a:cxn>
                <a:cxn ang="0">
                  <a:pos x="94" y="419"/>
                </a:cxn>
                <a:cxn ang="0">
                  <a:pos x="58" y="463"/>
                </a:cxn>
                <a:cxn ang="0">
                  <a:pos x="36" y="477"/>
                </a:cxn>
                <a:cxn ang="0">
                  <a:pos x="29" y="470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22" y="448"/>
                </a:cxn>
                <a:cxn ang="0">
                  <a:pos x="29" y="441"/>
                </a:cxn>
                <a:cxn ang="0">
                  <a:pos x="36" y="434"/>
                </a:cxn>
                <a:cxn ang="0">
                  <a:pos x="94" y="362"/>
                </a:cxn>
                <a:cxn ang="0">
                  <a:pos x="130" y="275"/>
                </a:cxn>
                <a:cxn ang="0">
                  <a:pos x="145" y="166"/>
                </a:cxn>
                <a:cxn ang="0">
                  <a:pos x="145" y="152"/>
                </a:cxn>
                <a:cxn ang="0">
                  <a:pos x="145" y="145"/>
                </a:cxn>
                <a:cxn ang="0">
                  <a:pos x="145" y="14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37" y="145"/>
                </a:cxn>
                <a:cxn ang="0">
                  <a:pos x="137" y="145"/>
                </a:cxn>
                <a:cxn ang="0">
                  <a:pos x="116" y="159"/>
                </a:cxn>
                <a:cxn ang="0">
                  <a:pos x="101" y="166"/>
                </a:cxn>
                <a:cxn ang="0">
                  <a:pos x="80" y="166"/>
                </a:cxn>
                <a:cxn ang="0">
                  <a:pos x="58" y="159"/>
                </a:cxn>
                <a:cxn ang="0">
                  <a:pos x="36" y="152"/>
                </a:cxn>
                <a:cxn ang="0">
                  <a:pos x="22" y="137"/>
                </a:cxn>
                <a:cxn ang="0">
                  <a:pos x="7" y="123"/>
                </a:cxn>
                <a:cxn ang="0">
                  <a:pos x="0" y="101"/>
                </a:cxn>
                <a:cxn ang="0">
                  <a:pos x="0" y="80"/>
                </a:cxn>
                <a:cxn ang="0">
                  <a:pos x="0" y="58"/>
                </a:cxn>
                <a:cxn ang="0">
                  <a:pos x="7" y="44"/>
                </a:cxn>
                <a:cxn ang="0">
                  <a:pos x="22" y="22"/>
                </a:cxn>
                <a:cxn ang="0">
                  <a:pos x="36" y="7"/>
                </a:cxn>
                <a:cxn ang="0">
                  <a:pos x="58" y="0"/>
                </a:cxn>
                <a:cxn ang="0">
                  <a:pos x="80" y="0"/>
                </a:cxn>
              </a:cxnLst>
              <a:rect l="0" t="0" r="r" b="b"/>
              <a:pathLst>
                <a:path w="181" h="477">
                  <a:moveTo>
                    <a:pt x="80" y="0"/>
                  </a:moveTo>
                  <a:lnTo>
                    <a:pt x="137" y="15"/>
                  </a:lnTo>
                  <a:lnTo>
                    <a:pt x="166" y="72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66" y="268"/>
                  </a:lnTo>
                  <a:lnTo>
                    <a:pt x="137" y="354"/>
                  </a:lnTo>
                  <a:lnTo>
                    <a:pt x="94" y="419"/>
                  </a:lnTo>
                  <a:lnTo>
                    <a:pt x="58" y="463"/>
                  </a:lnTo>
                  <a:lnTo>
                    <a:pt x="36" y="477"/>
                  </a:lnTo>
                  <a:lnTo>
                    <a:pt x="29" y="470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22" y="448"/>
                  </a:lnTo>
                  <a:lnTo>
                    <a:pt x="29" y="441"/>
                  </a:lnTo>
                  <a:lnTo>
                    <a:pt x="36" y="434"/>
                  </a:lnTo>
                  <a:lnTo>
                    <a:pt x="94" y="362"/>
                  </a:lnTo>
                  <a:lnTo>
                    <a:pt x="130" y="275"/>
                  </a:lnTo>
                  <a:lnTo>
                    <a:pt x="145" y="166"/>
                  </a:lnTo>
                  <a:lnTo>
                    <a:pt x="145" y="152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16" y="159"/>
                  </a:lnTo>
                  <a:lnTo>
                    <a:pt x="101" y="166"/>
                  </a:lnTo>
                  <a:lnTo>
                    <a:pt x="80" y="166"/>
                  </a:lnTo>
                  <a:lnTo>
                    <a:pt x="58" y="159"/>
                  </a:lnTo>
                  <a:lnTo>
                    <a:pt x="36" y="152"/>
                  </a:lnTo>
                  <a:lnTo>
                    <a:pt x="22" y="137"/>
                  </a:lnTo>
                  <a:lnTo>
                    <a:pt x="7" y="123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0" y="58"/>
                  </a:lnTo>
                  <a:lnTo>
                    <a:pt x="7" y="44"/>
                  </a:lnTo>
                  <a:lnTo>
                    <a:pt x="22" y="22"/>
                  </a:lnTo>
                  <a:lnTo>
                    <a:pt x="36" y="7"/>
                  </a:lnTo>
                  <a:lnTo>
                    <a:pt x="58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" name="Freeform 179"/>
            <p:cNvSpPr>
              <a:spLocks noEditPoints="1"/>
            </p:cNvSpPr>
            <p:nvPr/>
          </p:nvSpPr>
          <p:spPr bwMode="auto">
            <a:xfrm>
              <a:off x="4158" y="2010"/>
              <a:ext cx="847" cy="1135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463" y="159"/>
                </a:cxn>
                <a:cxn ang="0">
                  <a:pos x="427" y="289"/>
                </a:cxn>
                <a:cxn ang="0">
                  <a:pos x="485" y="426"/>
                </a:cxn>
                <a:cxn ang="0">
                  <a:pos x="608" y="499"/>
                </a:cxn>
                <a:cxn ang="0">
                  <a:pos x="695" y="376"/>
                </a:cxn>
                <a:cxn ang="0">
                  <a:pos x="702" y="137"/>
                </a:cxn>
                <a:cxn ang="0">
                  <a:pos x="673" y="51"/>
                </a:cxn>
                <a:cxn ang="0">
                  <a:pos x="622" y="36"/>
                </a:cxn>
                <a:cxn ang="0">
                  <a:pos x="687" y="14"/>
                </a:cxn>
                <a:cxn ang="0">
                  <a:pos x="767" y="108"/>
                </a:cxn>
                <a:cxn ang="0">
                  <a:pos x="796" y="224"/>
                </a:cxn>
                <a:cxn ang="0">
                  <a:pos x="803" y="318"/>
                </a:cxn>
                <a:cxn ang="0">
                  <a:pos x="789" y="434"/>
                </a:cxn>
                <a:cxn ang="0">
                  <a:pos x="767" y="557"/>
                </a:cxn>
                <a:cxn ang="0">
                  <a:pos x="832" y="564"/>
                </a:cxn>
                <a:cxn ang="0">
                  <a:pos x="847" y="585"/>
                </a:cxn>
                <a:cxn ang="0">
                  <a:pos x="839" y="600"/>
                </a:cxn>
                <a:cxn ang="0">
                  <a:pos x="825" y="600"/>
                </a:cxn>
                <a:cxn ang="0">
                  <a:pos x="789" y="593"/>
                </a:cxn>
                <a:cxn ang="0">
                  <a:pos x="760" y="585"/>
                </a:cxn>
                <a:cxn ang="0">
                  <a:pos x="659" y="860"/>
                </a:cxn>
                <a:cxn ang="0">
                  <a:pos x="507" y="1063"/>
                </a:cxn>
                <a:cxn ang="0">
                  <a:pos x="340" y="1135"/>
                </a:cxn>
                <a:cxn ang="0">
                  <a:pos x="224" y="1113"/>
                </a:cxn>
                <a:cxn ang="0">
                  <a:pos x="137" y="1034"/>
                </a:cxn>
                <a:cxn ang="0">
                  <a:pos x="130" y="889"/>
                </a:cxn>
                <a:cxn ang="0">
                  <a:pos x="152" y="788"/>
                </a:cxn>
                <a:cxn ang="0">
                  <a:pos x="174" y="730"/>
                </a:cxn>
                <a:cxn ang="0">
                  <a:pos x="195" y="643"/>
                </a:cxn>
                <a:cxn ang="0">
                  <a:pos x="210" y="528"/>
                </a:cxn>
                <a:cxn ang="0">
                  <a:pos x="210" y="477"/>
                </a:cxn>
                <a:cxn ang="0">
                  <a:pos x="188" y="455"/>
                </a:cxn>
                <a:cxn ang="0">
                  <a:pos x="166" y="455"/>
                </a:cxn>
                <a:cxn ang="0">
                  <a:pos x="94" y="506"/>
                </a:cxn>
                <a:cxn ang="0">
                  <a:pos x="51" y="643"/>
                </a:cxn>
                <a:cxn ang="0">
                  <a:pos x="36" y="672"/>
                </a:cxn>
                <a:cxn ang="0">
                  <a:pos x="29" y="679"/>
                </a:cxn>
                <a:cxn ang="0">
                  <a:pos x="14" y="679"/>
                </a:cxn>
                <a:cxn ang="0">
                  <a:pos x="0" y="672"/>
                </a:cxn>
                <a:cxn ang="0">
                  <a:pos x="7" y="643"/>
                </a:cxn>
                <a:cxn ang="0">
                  <a:pos x="29" y="557"/>
                </a:cxn>
                <a:cxn ang="0">
                  <a:pos x="65" y="484"/>
                </a:cxn>
                <a:cxn ang="0">
                  <a:pos x="123" y="426"/>
                </a:cxn>
                <a:cxn ang="0">
                  <a:pos x="224" y="426"/>
                </a:cxn>
                <a:cxn ang="0">
                  <a:pos x="304" y="499"/>
                </a:cxn>
                <a:cxn ang="0">
                  <a:pos x="311" y="593"/>
                </a:cxn>
                <a:cxn ang="0">
                  <a:pos x="297" y="651"/>
                </a:cxn>
                <a:cxn ang="0">
                  <a:pos x="261" y="788"/>
                </a:cxn>
                <a:cxn ang="0">
                  <a:pos x="239" y="911"/>
                </a:cxn>
                <a:cxn ang="0">
                  <a:pos x="232" y="1005"/>
                </a:cxn>
                <a:cxn ang="0">
                  <a:pos x="261" y="1070"/>
                </a:cxn>
                <a:cxn ang="0">
                  <a:pos x="347" y="1106"/>
                </a:cxn>
                <a:cxn ang="0">
                  <a:pos x="449" y="1041"/>
                </a:cxn>
                <a:cxn ang="0">
                  <a:pos x="521" y="940"/>
                </a:cxn>
                <a:cxn ang="0">
                  <a:pos x="579" y="795"/>
                </a:cxn>
                <a:cxn ang="0">
                  <a:pos x="651" y="557"/>
                </a:cxn>
                <a:cxn ang="0">
                  <a:pos x="514" y="491"/>
                </a:cxn>
                <a:cxn ang="0">
                  <a:pos x="405" y="376"/>
                </a:cxn>
                <a:cxn ang="0">
                  <a:pos x="398" y="210"/>
                </a:cxn>
                <a:cxn ang="0">
                  <a:pos x="485" y="65"/>
                </a:cxn>
                <a:cxn ang="0">
                  <a:pos x="622" y="0"/>
                </a:cxn>
              </a:cxnLst>
              <a:rect l="0" t="0" r="r" b="b"/>
              <a:pathLst>
                <a:path w="847" h="1135">
                  <a:moveTo>
                    <a:pt x="622" y="36"/>
                  </a:moveTo>
                  <a:lnTo>
                    <a:pt x="557" y="51"/>
                  </a:lnTo>
                  <a:lnTo>
                    <a:pt x="507" y="94"/>
                  </a:lnTo>
                  <a:lnTo>
                    <a:pt x="463" y="159"/>
                  </a:lnTo>
                  <a:lnTo>
                    <a:pt x="441" y="224"/>
                  </a:lnTo>
                  <a:lnTo>
                    <a:pt x="427" y="289"/>
                  </a:lnTo>
                  <a:lnTo>
                    <a:pt x="449" y="361"/>
                  </a:lnTo>
                  <a:lnTo>
                    <a:pt x="485" y="426"/>
                  </a:lnTo>
                  <a:lnTo>
                    <a:pt x="543" y="470"/>
                  </a:lnTo>
                  <a:lnTo>
                    <a:pt x="608" y="499"/>
                  </a:lnTo>
                  <a:lnTo>
                    <a:pt x="659" y="520"/>
                  </a:lnTo>
                  <a:lnTo>
                    <a:pt x="695" y="376"/>
                  </a:lnTo>
                  <a:lnTo>
                    <a:pt x="709" y="224"/>
                  </a:lnTo>
                  <a:lnTo>
                    <a:pt x="702" y="137"/>
                  </a:lnTo>
                  <a:lnTo>
                    <a:pt x="687" y="87"/>
                  </a:lnTo>
                  <a:lnTo>
                    <a:pt x="673" y="51"/>
                  </a:lnTo>
                  <a:lnTo>
                    <a:pt x="651" y="36"/>
                  </a:lnTo>
                  <a:lnTo>
                    <a:pt x="622" y="36"/>
                  </a:lnTo>
                  <a:close/>
                  <a:moveTo>
                    <a:pt x="622" y="0"/>
                  </a:moveTo>
                  <a:lnTo>
                    <a:pt x="687" y="14"/>
                  </a:lnTo>
                  <a:lnTo>
                    <a:pt x="731" y="51"/>
                  </a:lnTo>
                  <a:lnTo>
                    <a:pt x="767" y="108"/>
                  </a:lnTo>
                  <a:lnTo>
                    <a:pt x="782" y="166"/>
                  </a:lnTo>
                  <a:lnTo>
                    <a:pt x="796" y="224"/>
                  </a:lnTo>
                  <a:lnTo>
                    <a:pt x="803" y="282"/>
                  </a:lnTo>
                  <a:lnTo>
                    <a:pt x="803" y="318"/>
                  </a:lnTo>
                  <a:lnTo>
                    <a:pt x="803" y="354"/>
                  </a:lnTo>
                  <a:lnTo>
                    <a:pt x="789" y="434"/>
                  </a:lnTo>
                  <a:lnTo>
                    <a:pt x="767" y="557"/>
                  </a:lnTo>
                  <a:lnTo>
                    <a:pt x="767" y="557"/>
                  </a:lnTo>
                  <a:lnTo>
                    <a:pt x="818" y="564"/>
                  </a:lnTo>
                  <a:lnTo>
                    <a:pt x="832" y="564"/>
                  </a:lnTo>
                  <a:lnTo>
                    <a:pt x="847" y="571"/>
                  </a:lnTo>
                  <a:lnTo>
                    <a:pt x="847" y="585"/>
                  </a:lnTo>
                  <a:lnTo>
                    <a:pt x="847" y="593"/>
                  </a:lnTo>
                  <a:lnTo>
                    <a:pt x="839" y="600"/>
                  </a:lnTo>
                  <a:lnTo>
                    <a:pt x="832" y="600"/>
                  </a:lnTo>
                  <a:lnTo>
                    <a:pt x="825" y="600"/>
                  </a:lnTo>
                  <a:lnTo>
                    <a:pt x="810" y="600"/>
                  </a:lnTo>
                  <a:lnTo>
                    <a:pt x="789" y="593"/>
                  </a:lnTo>
                  <a:lnTo>
                    <a:pt x="774" y="593"/>
                  </a:lnTo>
                  <a:lnTo>
                    <a:pt x="760" y="585"/>
                  </a:lnTo>
                  <a:lnTo>
                    <a:pt x="716" y="730"/>
                  </a:lnTo>
                  <a:lnTo>
                    <a:pt x="659" y="860"/>
                  </a:lnTo>
                  <a:lnTo>
                    <a:pt x="586" y="976"/>
                  </a:lnTo>
                  <a:lnTo>
                    <a:pt x="507" y="1063"/>
                  </a:lnTo>
                  <a:lnTo>
                    <a:pt x="427" y="1120"/>
                  </a:lnTo>
                  <a:lnTo>
                    <a:pt x="340" y="1135"/>
                  </a:lnTo>
                  <a:lnTo>
                    <a:pt x="282" y="1135"/>
                  </a:lnTo>
                  <a:lnTo>
                    <a:pt x="224" y="1113"/>
                  </a:lnTo>
                  <a:lnTo>
                    <a:pt x="174" y="1084"/>
                  </a:lnTo>
                  <a:lnTo>
                    <a:pt x="137" y="1034"/>
                  </a:lnTo>
                  <a:lnTo>
                    <a:pt x="123" y="954"/>
                  </a:lnTo>
                  <a:lnTo>
                    <a:pt x="130" y="889"/>
                  </a:lnTo>
                  <a:lnTo>
                    <a:pt x="145" y="817"/>
                  </a:lnTo>
                  <a:lnTo>
                    <a:pt x="152" y="788"/>
                  </a:lnTo>
                  <a:lnTo>
                    <a:pt x="166" y="759"/>
                  </a:lnTo>
                  <a:lnTo>
                    <a:pt x="174" y="730"/>
                  </a:lnTo>
                  <a:lnTo>
                    <a:pt x="181" y="701"/>
                  </a:lnTo>
                  <a:lnTo>
                    <a:pt x="195" y="643"/>
                  </a:lnTo>
                  <a:lnTo>
                    <a:pt x="210" y="571"/>
                  </a:lnTo>
                  <a:lnTo>
                    <a:pt x="210" y="528"/>
                  </a:lnTo>
                  <a:lnTo>
                    <a:pt x="210" y="499"/>
                  </a:lnTo>
                  <a:lnTo>
                    <a:pt x="210" y="477"/>
                  </a:lnTo>
                  <a:lnTo>
                    <a:pt x="195" y="463"/>
                  </a:lnTo>
                  <a:lnTo>
                    <a:pt x="188" y="455"/>
                  </a:lnTo>
                  <a:lnTo>
                    <a:pt x="174" y="455"/>
                  </a:lnTo>
                  <a:lnTo>
                    <a:pt x="166" y="455"/>
                  </a:lnTo>
                  <a:lnTo>
                    <a:pt x="123" y="463"/>
                  </a:lnTo>
                  <a:lnTo>
                    <a:pt x="94" y="506"/>
                  </a:lnTo>
                  <a:lnTo>
                    <a:pt x="72" y="564"/>
                  </a:lnTo>
                  <a:lnTo>
                    <a:pt x="51" y="643"/>
                  </a:lnTo>
                  <a:lnTo>
                    <a:pt x="43" y="658"/>
                  </a:lnTo>
                  <a:lnTo>
                    <a:pt x="36" y="672"/>
                  </a:lnTo>
                  <a:lnTo>
                    <a:pt x="36" y="672"/>
                  </a:lnTo>
                  <a:lnTo>
                    <a:pt x="29" y="679"/>
                  </a:lnTo>
                  <a:lnTo>
                    <a:pt x="22" y="679"/>
                  </a:lnTo>
                  <a:lnTo>
                    <a:pt x="14" y="679"/>
                  </a:lnTo>
                  <a:lnTo>
                    <a:pt x="7" y="672"/>
                  </a:lnTo>
                  <a:lnTo>
                    <a:pt x="0" y="672"/>
                  </a:lnTo>
                  <a:lnTo>
                    <a:pt x="0" y="665"/>
                  </a:lnTo>
                  <a:lnTo>
                    <a:pt x="7" y="643"/>
                  </a:lnTo>
                  <a:lnTo>
                    <a:pt x="14" y="600"/>
                  </a:lnTo>
                  <a:lnTo>
                    <a:pt x="29" y="557"/>
                  </a:lnTo>
                  <a:lnTo>
                    <a:pt x="51" y="506"/>
                  </a:lnTo>
                  <a:lnTo>
                    <a:pt x="65" y="484"/>
                  </a:lnTo>
                  <a:lnTo>
                    <a:pt x="87" y="455"/>
                  </a:lnTo>
                  <a:lnTo>
                    <a:pt x="123" y="426"/>
                  </a:lnTo>
                  <a:lnTo>
                    <a:pt x="166" y="419"/>
                  </a:lnTo>
                  <a:lnTo>
                    <a:pt x="224" y="426"/>
                  </a:lnTo>
                  <a:lnTo>
                    <a:pt x="268" y="455"/>
                  </a:lnTo>
                  <a:lnTo>
                    <a:pt x="304" y="499"/>
                  </a:lnTo>
                  <a:lnTo>
                    <a:pt x="311" y="564"/>
                  </a:lnTo>
                  <a:lnTo>
                    <a:pt x="311" y="593"/>
                  </a:lnTo>
                  <a:lnTo>
                    <a:pt x="304" y="622"/>
                  </a:lnTo>
                  <a:lnTo>
                    <a:pt x="297" y="651"/>
                  </a:lnTo>
                  <a:lnTo>
                    <a:pt x="275" y="723"/>
                  </a:lnTo>
                  <a:lnTo>
                    <a:pt x="261" y="788"/>
                  </a:lnTo>
                  <a:lnTo>
                    <a:pt x="246" y="846"/>
                  </a:lnTo>
                  <a:lnTo>
                    <a:pt x="239" y="911"/>
                  </a:lnTo>
                  <a:lnTo>
                    <a:pt x="232" y="976"/>
                  </a:lnTo>
                  <a:lnTo>
                    <a:pt x="232" y="1005"/>
                  </a:lnTo>
                  <a:lnTo>
                    <a:pt x="239" y="1041"/>
                  </a:lnTo>
                  <a:lnTo>
                    <a:pt x="261" y="1070"/>
                  </a:lnTo>
                  <a:lnTo>
                    <a:pt x="289" y="1091"/>
                  </a:lnTo>
                  <a:lnTo>
                    <a:pt x="347" y="1106"/>
                  </a:lnTo>
                  <a:lnTo>
                    <a:pt x="398" y="1084"/>
                  </a:lnTo>
                  <a:lnTo>
                    <a:pt x="449" y="1041"/>
                  </a:lnTo>
                  <a:lnTo>
                    <a:pt x="485" y="990"/>
                  </a:lnTo>
                  <a:lnTo>
                    <a:pt x="521" y="940"/>
                  </a:lnTo>
                  <a:lnTo>
                    <a:pt x="535" y="896"/>
                  </a:lnTo>
                  <a:lnTo>
                    <a:pt x="579" y="795"/>
                  </a:lnTo>
                  <a:lnTo>
                    <a:pt x="615" y="687"/>
                  </a:lnTo>
                  <a:lnTo>
                    <a:pt x="651" y="557"/>
                  </a:lnTo>
                  <a:lnTo>
                    <a:pt x="579" y="528"/>
                  </a:lnTo>
                  <a:lnTo>
                    <a:pt x="514" y="491"/>
                  </a:lnTo>
                  <a:lnTo>
                    <a:pt x="449" y="441"/>
                  </a:lnTo>
                  <a:lnTo>
                    <a:pt x="405" y="376"/>
                  </a:lnTo>
                  <a:lnTo>
                    <a:pt x="391" y="289"/>
                  </a:lnTo>
                  <a:lnTo>
                    <a:pt x="398" y="210"/>
                  </a:lnTo>
                  <a:lnTo>
                    <a:pt x="434" y="137"/>
                  </a:lnTo>
                  <a:lnTo>
                    <a:pt x="485" y="65"/>
                  </a:lnTo>
                  <a:lnTo>
                    <a:pt x="550" y="1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" name="Freeform 180"/>
            <p:cNvSpPr>
              <a:spLocks noEditPoints="1"/>
            </p:cNvSpPr>
            <p:nvPr/>
          </p:nvSpPr>
          <p:spPr bwMode="auto">
            <a:xfrm>
              <a:off x="5149" y="1938"/>
              <a:ext cx="369" cy="1590"/>
            </a:xfrm>
            <a:custGeom>
              <a:avLst/>
              <a:gdLst/>
              <a:ahLst/>
              <a:cxnLst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15" y="0"/>
                </a:cxn>
                <a:cxn ang="0">
                  <a:pos x="37" y="14"/>
                </a:cxn>
                <a:cxn ang="0">
                  <a:pos x="80" y="50"/>
                </a:cxn>
                <a:cxn ang="0">
                  <a:pos x="138" y="108"/>
                </a:cxn>
                <a:cxn ang="0">
                  <a:pos x="203" y="195"/>
                </a:cxn>
                <a:cxn ang="0">
                  <a:pos x="261" y="296"/>
                </a:cxn>
                <a:cxn ang="0">
                  <a:pos x="326" y="477"/>
                </a:cxn>
                <a:cxn ang="0">
                  <a:pos x="362" y="650"/>
                </a:cxn>
                <a:cxn ang="0">
                  <a:pos x="369" y="795"/>
                </a:cxn>
                <a:cxn ang="0">
                  <a:pos x="362" y="939"/>
                </a:cxn>
                <a:cxn ang="0">
                  <a:pos x="326" y="1106"/>
                </a:cxn>
                <a:cxn ang="0">
                  <a:pos x="268" y="1279"/>
                </a:cxn>
                <a:cxn ang="0">
                  <a:pos x="203" y="1388"/>
                </a:cxn>
                <a:cxn ang="0">
                  <a:pos x="138" y="1474"/>
                </a:cxn>
                <a:cxn ang="0">
                  <a:pos x="80" y="1539"/>
                </a:cxn>
                <a:cxn ang="0">
                  <a:pos x="37" y="1576"/>
                </a:cxn>
                <a:cxn ang="0">
                  <a:pos x="15" y="1590"/>
                </a:cxn>
                <a:cxn ang="0">
                  <a:pos x="8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8" y="1561"/>
                </a:cxn>
                <a:cxn ang="0">
                  <a:pos x="22" y="1547"/>
                </a:cxn>
                <a:cxn ang="0">
                  <a:pos x="123" y="1417"/>
                </a:cxn>
                <a:cxn ang="0">
                  <a:pos x="196" y="1272"/>
                </a:cxn>
                <a:cxn ang="0">
                  <a:pos x="239" y="1120"/>
                </a:cxn>
                <a:cxn ang="0">
                  <a:pos x="268" y="961"/>
                </a:cxn>
                <a:cxn ang="0">
                  <a:pos x="275" y="795"/>
                </a:cxn>
                <a:cxn ang="0">
                  <a:pos x="261" y="607"/>
                </a:cxn>
                <a:cxn ang="0">
                  <a:pos x="232" y="433"/>
                </a:cxn>
                <a:cxn ang="0">
                  <a:pos x="181" y="282"/>
                </a:cxn>
                <a:cxn ang="0">
                  <a:pos x="116" y="159"/>
                </a:cxn>
                <a:cxn ang="0">
                  <a:pos x="29" y="50"/>
                </a:cxn>
                <a:cxn ang="0">
                  <a:pos x="15" y="36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5" y="0"/>
                </a:cxn>
              </a:cxnLst>
              <a:rect l="0" t="0" r="r" b="b"/>
              <a:pathLst>
                <a:path w="369" h="1590">
                  <a:moveTo>
                    <a:pt x="369" y="795"/>
                  </a:moveTo>
                  <a:lnTo>
                    <a:pt x="369" y="795"/>
                  </a:lnTo>
                  <a:lnTo>
                    <a:pt x="369" y="795"/>
                  </a:lnTo>
                  <a:lnTo>
                    <a:pt x="369" y="795"/>
                  </a:lnTo>
                  <a:close/>
                  <a:moveTo>
                    <a:pt x="15" y="0"/>
                  </a:moveTo>
                  <a:lnTo>
                    <a:pt x="37" y="14"/>
                  </a:lnTo>
                  <a:lnTo>
                    <a:pt x="80" y="50"/>
                  </a:lnTo>
                  <a:lnTo>
                    <a:pt x="138" y="108"/>
                  </a:lnTo>
                  <a:lnTo>
                    <a:pt x="203" y="195"/>
                  </a:lnTo>
                  <a:lnTo>
                    <a:pt x="261" y="296"/>
                  </a:lnTo>
                  <a:lnTo>
                    <a:pt x="326" y="477"/>
                  </a:lnTo>
                  <a:lnTo>
                    <a:pt x="362" y="650"/>
                  </a:lnTo>
                  <a:lnTo>
                    <a:pt x="369" y="795"/>
                  </a:lnTo>
                  <a:lnTo>
                    <a:pt x="362" y="939"/>
                  </a:lnTo>
                  <a:lnTo>
                    <a:pt x="326" y="1106"/>
                  </a:lnTo>
                  <a:lnTo>
                    <a:pt x="268" y="1279"/>
                  </a:lnTo>
                  <a:lnTo>
                    <a:pt x="203" y="1388"/>
                  </a:lnTo>
                  <a:lnTo>
                    <a:pt x="138" y="1474"/>
                  </a:lnTo>
                  <a:lnTo>
                    <a:pt x="80" y="1539"/>
                  </a:lnTo>
                  <a:lnTo>
                    <a:pt x="37" y="1576"/>
                  </a:lnTo>
                  <a:lnTo>
                    <a:pt x="15" y="1590"/>
                  </a:lnTo>
                  <a:lnTo>
                    <a:pt x="8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8" y="1561"/>
                  </a:lnTo>
                  <a:lnTo>
                    <a:pt x="22" y="1547"/>
                  </a:lnTo>
                  <a:lnTo>
                    <a:pt x="123" y="1417"/>
                  </a:lnTo>
                  <a:lnTo>
                    <a:pt x="196" y="1272"/>
                  </a:lnTo>
                  <a:lnTo>
                    <a:pt x="239" y="1120"/>
                  </a:lnTo>
                  <a:lnTo>
                    <a:pt x="268" y="961"/>
                  </a:lnTo>
                  <a:lnTo>
                    <a:pt x="275" y="795"/>
                  </a:lnTo>
                  <a:lnTo>
                    <a:pt x="261" y="607"/>
                  </a:lnTo>
                  <a:lnTo>
                    <a:pt x="232" y="433"/>
                  </a:lnTo>
                  <a:lnTo>
                    <a:pt x="181" y="282"/>
                  </a:lnTo>
                  <a:lnTo>
                    <a:pt x="116" y="159"/>
                  </a:lnTo>
                  <a:lnTo>
                    <a:pt x="29" y="50"/>
                  </a:lnTo>
                  <a:lnTo>
                    <a:pt x="15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" name="Freeform 181"/>
            <p:cNvSpPr>
              <a:spLocks noEditPoints="1"/>
            </p:cNvSpPr>
            <p:nvPr/>
          </p:nvSpPr>
          <p:spPr bwMode="auto">
            <a:xfrm>
              <a:off x="6271" y="2444"/>
              <a:ext cx="166" cy="686"/>
            </a:xfrm>
            <a:custGeom>
              <a:avLst/>
              <a:gdLst/>
              <a:ahLst/>
              <a:cxnLst>
                <a:cxn ang="0">
                  <a:pos x="87" y="520"/>
                </a:cxn>
                <a:cxn ang="0">
                  <a:pos x="109" y="520"/>
                </a:cxn>
                <a:cxn ang="0">
                  <a:pos x="130" y="535"/>
                </a:cxn>
                <a:cxn ang="0">
                  <a:pos x="152" y="549"/>
                </a:cxn>
                <a:cxn ang="0">
                  <a:pos x="159" y="578"/>
                </a:cxn>
                <a:cxn ang="0">
                  <a:pos x="166" y="600"/>
                </a:cxn>
                <a:cxn ang="0">
                  <a:pos x="159" y="629"/>
                </a:cxn>
                <a:cxn ang="0">
                  <a:pos x="152" y="650"/>
                </a:cxn>
                <a:cxn ang="0">
                  <a:pos x="130" y="672"/>
                </a:cxn>
                <a:cxn ang="0">
                  <a:pos x="109" y="679"/>
                </a:cxn>
                <a:cxn ang="0">
                  <a:pos x="87" y="686"/>
                </a:cxn>
                <a:cxn ang="0">
                  <a:pos x="58" y="679"/>
                </a:cxn>
                <a:cxn ang="0">
                  <a:pos x="36" y="672"/>
                </a:cxn>
                <a:cxn ang="0">
                  <a:pos x="14" y="650"/>
                </a:cxn>
                <a:cxn ang="0">
                  <a:pos x="0" y="629"/>
                </a:cxn>
                <a:cxn ang="0">
                  <a:pos x="0" y="600"/>
                </a:cxn>
                <a:cxn ang="0">
                  <a:pos x="0" y="578"/>
                </a:cxn>
                <a:cxn ang="0">
                  <a:pos x="14" y="549"/>
                </a:cxn>
                <a:cxn ang="0">
                  <a:pos x="36" y="535"/>
                </a:cxn>
                <a:cxn ang="0">
                  <a:pos x="58" y="520"/>
                </a:cxn>
                <a:cxn ang="0">
                  <a:pos x="87" y="520"/>
                </a:cxn>
                <a:cxn ang="0">
                  <a:pos x="87" y="0"/>
                </a:cxn>
                <a:cxn ang="0">
                  <a:pos x="109" y="7"/>
                </a:cxn>
                <a:cxn ang="0">
                  <a:pos x="130" y="14"/>
                </a:cxn>
                <a:cxn ang="0">
                  <a:pos x="152" y="36"/>
                </a:cxn>
                <a:cxn ang="0">
                  <a:pos x="159" y="57"/>
                </a:cxn>
                <a:cxn ang="0">
                  <a:pos x="166" y="86"/>
                </a:cxn>
                <a:cxn ang="0">
                  <a:pos x="159" y="108"/>
                </a:cxn>
                <a:cxn ang="0">
                  <a:pos x="152" y="137"/>
                </a:cxn>
                <a:cxn ang="0">
                  <a:pos x="130" y="151"/>
                </a:cxn>
                <a:cxn ang="0">
                  <a:pos x="109" y="166"/>
                </a:cxn>
                <a:cxn ang="0">
                  <a:pos x="87" y="166"/>
                </a:cxn>
                <a:cxn ang="0">
                  <a:pos x="58" y="166"/>
                </a:cxn>
                <a:cxn ang="0">
                  <a:pos x="36" y="151"/>
                </a:cxn>
                <a:cxn ang="0">
                  <a:pos x="14" y="137"/>
                </a:cxn>
                <a:cxn ang="0">
                  <a:pos x="0" y="108"/>
                </a:cxn>
                <a:cxn ang="0">
                  <a:pos x="0" y="86"/>
                </a:cxn>
                <a:cxn ang="0">
                  <a:pos x="0" y="57"/>
                </a:cxn>
                <a:cxn ang="0">
                  <a:pos x="14" y="36"/>
                </a:cxn>
                <a:cxn ang="0">
                  <a:pos x="36" y="14"/>
                </a:cxn>
                <a:cxn ang="0">
                  <a:pos x="58" y="7"/>
                </a:cxn>
                <a:cxn ang="0">
                  <a:pos x="87" y="0"/>
                </a:cxn>
              </a:cxnLst>
              <a:rect l="0" t="0" r="r" b="b"/>
              <a:pathLst>
                <a:path w="166" h="686">
                  <a:moveTo>
                    <a:pt x="87" y="520"/>
                  </a:moveTo>
                  <a:lnTo>
                    <a:pt x="109" y="520"/>
                  </a:lnTo>
                  <a:lnTo>
                    <a:pt x="130" y="535"/>
                  </a:lnTo>
                  <a:lnTo>
                    <a:pt x="152" y="549"/>
                  </a:lnTo>
                  <a:lnTo>
                    <a:pt x="159" y="578"/>
                  </a:lnTo>
                  <a:lnTo>
                    <a:pt x="166" y="600"/>
                  </a:lnTo>
                  <a:lnTo>
                    <a:pt x="159" y="629"/>
                  </a:lnTo>
                  <a:lnTo>
                    <a:pt x="152" y="650"/>
                  </a:lnTo>
                  <a:lnTo>
                    <a:pt x="130" y="672"/>
                  </a:lnTo>
                  <a:lnTo>
                    <a:pt x="109" y="679"/>
                  </a:lnTo>
                  <a:lnTo>
                    <a:pt x="87" y="686"/>
                  </a:lnTo>
                  <a:lnTo>
                    <a:pt x="58" y="679"/>
                  </a:lnTo>
                  <a:lnTo>
                    <a:pt x="36" y="672"/>
                  </a:lnTo>
                  <a:lnTo>
                    <a:pt x="14" y="650"/>
                  </a:lnTo>
                  <a:lnTo>
                    <a:pt x="0" y="629"/>
                  </a:lnTo>
                  <a:lnTo>
                    <a:pt x="0" y="600"/>
                  </a:lnTo>
                  <a:lnTo>
                    <a:pt x="0" y="578"/>
                  </a:lnTo>
                  <a:lnTo>
                    <a:pt x="14" y="549"/>
                  </a:lnTo>
                  <a:lnTo>
                    <a:pt x="36" y="535"/>
                  </a:lnTo>
                  <a:lnTo>
                    <a:pt x="58" y="520"/>
                  </a:lnTo>
                  <a:lnTo>
                    <a:pt x="87" y="520"/>
                  </a:lnTo>
                  <a:close/>
                  <a:moveTo>
                    <a:pt x="87" y="0"/>
                  </a:moveTo>
                  <a:lnTo>
                    <a:pt x="109" y="7"/>
                  </a:lnTo>
                  <a:lnTo>
                    <a:pt x="130" y="14"/>
                  </a:lnTo>
                  <a:lnTo>
                    <a:pt x="152" y="36"/>
                  </a:lnTo>
                  <a:lnTo>
                    <a:pt x="159" y="57"/>
                  </a:lnTo>
                  <a:lnTo>
                    <a:pt x="166" y="86"/>
                  </a:lnTo>
                  <a:lnTo>
                    <a:pt x="159" y="108"/>
                  </a:lnTo>
                  <a:lnTo>
                    <a:pt x="152" y="137"/>
                  </a:lnTo>
                  <a:lnTo>
                    <a:pt x="130" y="151"/>
                  </a:lnTo>
                  <a:lnTo>
                    <a:pt x="109" y="166"/>
                  </a:lnTo>
                  <a:lnTo>
                    <a:pt x="87" y="166"/>
                  </a:lnTo>
                  <a:lnTo>
                    <a:pt x="58" y="166"/>
                  </a:lnTo>
                  <a:lnTo>
                    <a:pt x="36" y="151"/>
                  </a:lnTo>
                  <a:lnTo>
                    <a:pt x="14" y="137"/>
                  </a:lnTo>
                  <a:lnTo>
                    <a:pt x="0" y="108"/>
                  </a:lnTo>
                  <a:lnTo>
                    <a:pt x="0" y="86"/>
                  </a:lnTo>
                  <a:lnTo>
                    <a:pt x="0" y="57"/>
                  </a:lnTo>
                  <a:lnTo>
                    <a:pt x="14" y="36"/>
                  </a:lnTo>
                  <a:lnTo>
                    <a:pt x="36" y="14"/>
                  </a:lnTo>
                  <a:lnTo>
                    <a:pt x="58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" name="Freeform 182"/>
            <p:cNvSpPr>
              <a:spLocks noEditPoints="1"/>
            </p:cNvSpPr>
            <p:nvPr/>
          </p:nvSpPr>
          <p:spPr bwMode="auto">
            <a:xfrm>
              <a:off x="6662" y="2545"/>
              <a:ext cx="1064" cy="376"/>
            </a:xfrm>
            <a:custGeom>
              <a:avLst/>
              <a:gdLst/>
              <a:ahLst/>
              <a:cxnLst>
                <a:cxn ang="0">
                  <a:pos x="58" y="311"/>
                </a:cxn>
                <a:cxn ang="0">
                  <a:pos x="1006" y="311"/>
                </a:cxn>
                <a:cxn ang="0">
                  <a:pos x="1020" y="311"/>
                </a:cxn>
                <a:cxn ang="0">
                  <a:pos x="1035" y="311"/>
                </a:cxn>
                <a:cxn ang="0">
                  <a:pos x="1042" y="311"/>
                </a:cxn>
                <a:cxn ang="0">
                  <a:pos x="1056" y="318"/>
                </a:cxn>
                <a:cxn ang="0">
                  <a:pos x="1056" y="325"/>
                </a:cxn>
                <a:cxn ang="0">
                  <a:pos x="1064" y="340"/>
                </a:cxn>
                <a:cxn ang="0">
                  <a:pos x="1056" y="354"/>
                </a:cxn>
                <a:cxn ang="0">
                  <a:pos x="1049" y="369"/>
                </a:cxn>
                <a:cxn ang="0">
                  <a:pos x="1035" y="369"/>
                </a:cxn>
                <a:cxn ang="0">
                  <a:pos x="1020" y="376"/>
                </a:cxn>
                <a:cxn ang="0">
                  <a:pos x="1006" y="376"/>
                </a:cxn>
                <a:cxn ang="0">
                  <a:pos x="58" y="376"/>
                </a:cxn>
                <a:cxn ang="0">
                  <a:pos x="43" y="376"/>
                </a:cxn>
                <a:cxn ang="0">
                  <a:pos x="29" y="369"/>
                </a:cxn>
                <a:cxn ang="0">
                  <a:pos x="14" y="369"/>
                </a:cxn>
                <a:cxn ang="0">
                  <a:pos x="7" y="354"/>
                </a:cxn>
                <a:cxn ang="0">
                  <a:pos x="0" y="340"/>
                </a:cxn>
                <a:cxn ang="0">
                  <a:pos x="7" y="325"/>
                </a:cxn>
                <a:cxn ang="0">
                  <a:pos x="14" y="318"/>
                </a:cxn>
                <a:cxn ang="0">
                  <a:pos x="21" y="311"/>
                </a:cxn>
                <a:cxn ang="0">
                  <a:pos x="29" y="311"/>
                </a:cxn>
                <a:cxn ang="0">
                  <a:pos x="43" y="311"/>
                </a:cxn>
                <a:cxn ang="0">
                  <a:pos x="58" y="311"/>
                </a:cxn>
                <a:cxn ang="0">
                  <a:pos x="58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5" y="7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64" y="29"/>
                </a:cxn>
                <a:cxn ang="0">
                  <a:pos x="1056" y="43"/>
                </a:cxn>
                <a:cxn ang="0">
                  <a:pos x="1056" y="58"/>
                </a:cxn>
                <a:cxn ang="0">
                  <a:pos x="1042" y="58"/>
                </a:cxn>
                <a:cxn ang="0">
                  <a:pos x="1035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8" y="65"/>
                </a:cxn>
                <a:cxn ang="0">
                  <a:pos x="43" y="65"/>
                </a:cxn>
                <a:cxn ang="0">
                  <a:pos x="29" y="65"/>
                </a:cxn>
                <a:cxn ang="0">
                  <a:pos x="21" y="58"/>
                </a:cxn>
                <a:cxn ang="0">
                  <a:pos x="14" y="58"/>
                </a:cxn>
                <a:cxn ang="0">
                  <a:pos x="7" y="43"/>
                </a:cxn>
                <a:cxn ang="0">
                  <a:pos x="0" y="29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9" y="7"/>
                </a:cxn>
                <a:cxn ang="0">
                  <a:pos x="43" y="0"/>
                </a:cxn>
                <a:cxn ang="0">
                  <a:pos x="58" y="0"/>
                </a:cxn>
              </a:cxnLst>
              <a:rect l="0" t="0" r="r" b="b"/>
              <a:pathLst>
                <a:path w="1064" h="376">
                  <a:moveTo>
                    <a:pt x="58" y="311"/>
                  </a:moveTo>
                  <a:lnTo>
                    <a:pt x="1006" y="311"/>
                  </a:lnTo>
                  <a:lnTo>
                    <a:pt x="1020" y="311"/>
                  </a:lnTo>
                  <a:lnTo>
                    <a:pt x="1035" y="311"/>
                  </a:lnTo>
                  <a:lnTo>
                    <a:pt x="1042" y="311"/>
                  </a:lnTo>
                  <a:lnTo>
                    <a:pt x="1056" y="318"/>
                  </a:lnTo>
                  <a:lnTo>
                    <a:pt x="1056" y="325"/>
                  </a:lnTo>
                  <a:lnTo>
                    <a:pt x="1064" y="340"/>
                  </a:lnTo>
                  <a:lnTo>
                    <a:pt x="1056" y="354"/>
                  </a:lnTo>
                  <a:lnTo>
                    <a:pt x="1049" y="369"/>
                  </a:lnTo>
                  <a:lnTo>
                    <a:pt x="1035" y="369"/>
                  </a:lnTo>
                  <a:lnTo>
                    <a:pt x="1020" y="376"/>
                  </a:lnTo>
                  <a:lnTo>
                    <a:pt x="1006" y="376"/>
                  </a:lnTo>
                  <a:lnTo>
                    <a:pt x="58" y="376"/>
                  </a:lnTo>
                  <a:lnTo>
                    <a:pt x="43" y="376"/>
                  </a:lnTo>
                  <a:lnTo>
                    <a:pt x="29" y="369"/>
                  </a:lnTo>
                  <a:lnTo>
                    <a:pt x="14" y="369"/>
                  </a:lnTo>
                  <a:lnTo>
                    <a:pt x="7" y="354"/>
                  </a:lnTo>
                  <a:lnTo>
                    <a:pt x="0" y="340"/>
                  </a:lnTo>
                  <a:lnTo>
                    <a:pt x="7" y="325"/>
                  </a:lnTo>
                  <a:lnTo>
                    <a:pt x="14" y="318"/>
                  </a:lnTo>
                  <a:lnTo>
                    <a:pt x="21" y="311"/>
                  </a:lnTo>
                  <a:lnTo>
                    <a:pt x="29" y="311"/>
                  </a:lnTo>
                  <a:lnTo>
                    <a:pt x="43" y="311"/>
                  </a:lnTo>
                  <a:lnTo>
                    <a:pt x="58" y="311"/>
                  </a:lnTo>
                  <a:close/>
                  <a:moveTo>
                    <a:pt x="58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5" y="7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64" y="29"/>
                  </a:lnTo>
                  <a:lnTo>
                    <a:pt x="1056" y="43"/>
                  </a:lnTo>
                  <a:lnTo>
                    <a:pt x="1056" y="58"/>
                  </a:lnTo>
                  <a:lnTo>
                    <a:pt x="1042" y="58"/>
                  </a:lnTo>
                  <a:lnTo>
                    <a:pt x="1035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8" y="65"/>
                  </a:lnTo>
                  <a:lnTo>
                    <a:pt x="43" y="65"/>
                  </a:lnTo>
                  <a:lnTo>
                    <a:pt x="29" y="65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7" y="43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9" y="7"/>
                  </a:lnTo>
                  <a:lnTo>
                    <a:pt x="4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" name="Freeform 183"/>
            <p:cNvSpPr>
              <a:spLocks/>
            </p:cNvSpPr>
            <p:nvPr/>
          </p:nvSpPr>
          <p:spPr bwMode="auto">
            <a:xfrm>
              <a:off x="8341" y="1938"/>
              <a:ext cx="1498" cy="159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360" y="0"/>
                </a:cxn>
                <a:cxn ang="0">
                  <a:pos x="1498" y="376"/>
                </a:cxn>
                <a:cxn ang="0">
                  <a:pos x="1461" y="376"/>
                </a:cxn>
                <a:cxn ang="0">
                  <a:pos x="1411" y="274"/>
                </a:cxn>
                <a:cxn ang="0">
                  <a:pos x="1338" y="202"/>
                </a:cxn>
                <a:cxn ang="0">
                  <a:pos x="1252" y="144"/>
                </a:cxn>
                <a:cxn ang="0">
                  <a:pos x="1157" y="108"/>
                </a:cxn>
                <a:cxn ang="0">
                  <a:pos x="1063" y="86"/>
                </a:cxn>
                <a:cxn ang="0">
                  <a:pos x="962" y="72"/>
                </a:cxn>
                <a:cxn ang="0">
                  <a:pos x="875" y="65"/>
                </a:cxn>
                <a:cxn ang="0">
                  <a:pos x="803" y="65"/>
                </a:cxn>
                <a:cxn ang="0">
                  <a:pos x="166" y="65"/>
                </a:cxn>
                <a:cxn ang="0">
                  <a:pos x="687" y="773"/>
                </a:cxn>
                <a:cxn ang="0">
                  <a:pos x="694" y="780"/>
                </a:cxn>
                <a:cxn ang="0">
                  <a:pos x="694" y="788"/>
                </a:cxn>
                <a:cxn ang="0">
                  <a:pos x="702" y="795"/>
                </a:cxn>
                <a:cxn ang="0">
                  <a:pos x="702" y="795"/>
                </a:cxn>
                <a:cxn ang="0">
                  <a:pos x="702" y="802"/>
                </a:cxn>
                <a:cxn ang="0">
                  <a:pos x="694" y="809"/>
                </a:cxn>
                <a:cxn ang="0">
                  <a:pos x="687" y="824"/>
                </a:cxn>
                <a:cxn ang="0">
                  <a:pos x="130" y="1503"/>
                </a:cxn>
                <a:cxn ang="0">
                  <a:pos x="810" y="1503"/>
                </a:cxn>
                <a:cxn ang="0">
                  <a:pos x="933" y="1503"/>
                </a:cxn>
                <a:cxn ang="0">
                  <a:pos x="1034" y="1489"/>
                </a:cxn>
                <a:cxn ang="0">
                  <a:pos x="1107" y="1474"/>
                </a:cxn>
                <a:cxn ang="0">
                  <a:pos x="1150" y="1467"/>
                </a:cxn>
                <a:cxn ang="0">
                  <a:pos x="1179" y="1460"/>
                </a:cxn>
                <a:cxn ang="0">
                  <a:pos x="1273" y="1417"/>
                </a:cxn>
                <a:cxn ang="0">
                  <a:pos x="1353" y="1351"/>
                </a:cxn>
                <a:cxn ang="0">
                  <a:pos x="1418" y="1279"/>
                </a:cxn>
                <a:cxn ang="0">
                  <a:pos x="1461" y="1192"/>
                </a:cxn>
                <a:cxn ang="0">
                  <a:pos x="1498" y="1192"/>
                </a:cxn>
                <a:cxn ang="0">
                  <a:pos x="1360" y="1590"/>
                </a:cxn>
                <a:cxn ang="0">
                  <a:pos x="43" y="1590"/>
                </a:cxn>
                <a:cxn ang="0">
                  <a:pos x="21" y="1590"/>
                </a:cxn>
                <a:cxn ang="0">
                  <a:pos x="7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1"/>
                </a:cxn>
                <a:cxn ang="0">
                  <a:pos x="7" y="1561"/>
                </a:cxn>
                <a:cxn ang="0">
                  <a:pos x="14" y="1547"/>
                </a:cxn>
                <a:cxn ang="0">
                  <a:pos x="579" y="845"/>
                </a:cxn>
                <a:cxn ang="0">
                  <a:pos x="579" y="845"/>
                </a:cxn>
                <a:cxn ang="0">
                  <a:pos x="0" y="50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7" y="7"/>
                </a:cxn>
                <a:cxn ang="0">
                  <a:pos x="21" y="0"/>
                </a:cxn>
                <a:cxn ang="0">
                  <a:pos x="43" y="0"/>
                </a:cxn>
              </a:cxnLst>
              <a:rect l="0" t="0" r="r" b="b"/>
              <a:pathLst>
                <a:path w="1498" h="1590">
                  <a:moveTo>
                    <a:pt x="43" y="0"/>
                  </a:moveTo>
                  <a:lnTo>
                    <a:pt x="1360" y="0"/>
                  </a:lnTo>
                  <a:lnTo>
                    <a:pt x="1498" y="376"/>
                  </a:lnTo>
                  <a:lnTo>
                    <a:pt x="1461" y="376"/>
                  </a:lnTo>
                  <a:lnTo>
                    <a:pt x="1411" y="274"/>
                  </a:lnTo>
                  <a:lnTo>
                    <a:pt x="1338" y="202"/>
                  </a:lnTo>
                  <a:lnTo>
                    <a:pt x="1252" y="144"/>
                  </a:lnTo>
                  <a:lnTo>
                    <a:pt x="1157" y="108"/>
                  </a:lnTo>
                  <a:lnTo>
                    <a:pt x="1063" y="86"/>
                  </a:lnTo>
                  <a:lnTo>
                    <a:pt x="962" y="72"/>
                  </a:lnTo>
                  <a:lnTo>
                    <a:pt x="875" y="65"/>
                  </a:lnTo>
                  <a:lnTo>
                    <a:pt x="803" y="65"/>
                  </a:lnTo>
                  <a:lnTo>
                    <a:pt x="166" y="65"/>
                  </a:lnTo>
                  <a:lnTo>
                    <a:pt x="687" y="773"/>
                  </a:lnTo>
                  <a:lnTo>
                    <a:pt x="694" y="780"/>
                  </a:lnTo>
                  <a:lnTo>
                    <a:pt x="694" y="788"/>
                  </a:lnTo>
                  <a:lnTo>
                    <a:pt x="702" y="795"/>
                  </a:lnTo>
                  <a:lnTo>
                    <a:pt x="702" y="795"/>
                  </a:lnTo>
                  <a:lnTo>
                    <a:pt x="702" y="802"/>
                  </a:lnTo>
                  <a:lnTo>
                    <a:pt x="694" y="809"/>
                  </a:lnTo>
                  <a:lnTo>
                    <a:pt x="687" y="824"/>
                  </a:lnTo>
                  <a:lnTo>
                    <a:pt x="130" y="1503"/>
                  </a:lnTo>
                  <a:lnTo>
                    <a:pt x="810" y="1503"/>
                  </a:lnTo>
                  <a:lnTo>
                    <a:pt x="933" y="1503"/>
                  </a:lnTo>
                  <a:lnTo>
                    <a:pt x="1034" y="1489"/>
                  </a:lnTo>
                  <a:lnTo>
                    <a:pt x="1107" y="1474"/>
                  </a:lnTo>
                  <a:lnTo>
                    <a:pt x="1150" y="1467"/>
                  </a:lnTo>
                  <a:lnTo>
                    <a:pt x="1179" y="1460"/>
                  </a:lnTo>
                  <a:lnTo>
                    <a:pt x="1273" y="1417"/>
                  </a:lnTo>
                  <a:lnTo>
                    <a:pt x="1353" y="1351"/>
                  </a:lnTo>
                  <a:lnTo>
                    <a:pt x="1418" y="1279"/>
                  </a:lnTo>
                  <a:lnTo>
                    <a:pt x="1461" y="1192"/>
                  </a:lnTo>
                  <a:lnTo>
                    <a:pt x="1498" y="1192"/>
                  </a:lnTo>
                  <a:lnTo>
                    <a:pt x="1360" y="1590"/>
                  </a:lnTo>
                  <a:lnTo>
                    <a:pt x="43" y="1590"/>
                  </a:lnTo>
                  <a:lnTo>
                    <a:pt x="21" y="1590"/>
                  </a:lnTo>
                  <a:lnTo>
                    <a:pt x="7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1"/>
                  </a:lnTo>
                  <a:lnTo>
                    <a:pt x="7" y="1561"/>
                  </a:lnTo>
                  <a:lnTo>
                    <a:pt x="14" y="1547"/>
                  </a:lnTo>
                  <a:lnTo>
                    <a:pt x="579" y="845"/>
                  </a:lnTo>
                  <a:lnTo>
                    <a:pt x="579" y="845"/>
                  </a:lnTo>
                  <a:lnTo>
                    <a:pt x="0" y="50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7" y="7"/>
                  </a:lnTo>
                  <a:lnTo>
                    <a:pt x="21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10005" y="2848"/>
              <a:ext cx="673" cy="760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673" y="253"/>
                </a:cxn>
                <a:cxn ang="0">
                  <a:pos x="630" y="253"/>
                </a:cxn>
                <a:cxn ang="0">
                  <a:pos x="615" y="174"/>
                </a:cxn>
                <a:cxn ang="0">
                  <a:pos x="593" y="116"/>
                </a:cxn>
                <a:cxn ang="0">
                  <a:pos x="557" y="73"/>
                </a:cxn>
                <a:cxn ang="0">
                  <a:pos x="499" y="44"/>
                </a:cxn>
                <a:cxn ang="0">
                  <a:pos x="412" y="37"/>
                </a:cxn>
                <a:cxn ang="0">
                  <a:pos x="275" y="37"/>
                </a:cxn>
                <a:cxn ang="0">
                  <a:pos x="253" y="44"/>
                </a:cxn>
                <a:cxn ang="0">
                  <a:pos x="232" y="44"/>
                </a:cxn>
                <a:cxn ang="0">
                  <a:pos x="224" y="51"/>
                </a:cxn>
                <a:cxn ang="0">
                  <a:pos x="224" y="66"/>
                </a:cxn>
                <a:cxn ang="0">
                  <a:pos x="224" y="80"/>
                </a:cxn>
                <a:cxn ang="0">
                  <a:pos x="224" y="673"/>
                </a:cxn>
                <a:cxn ang="0">
                  <a:pos x="224" y="680"/>
                </a:cxn>
                <a:cxn ang="0">
                  <a:pos x="224" y="694"/>
                </a:cxn>
                <a:cxn ang="0">
                  <a:pos x="224" y="702"/>
                </a:cxn>
                <a:cxn ang="0">
                  <a:pos x="239" y="709"/>
                </a:cxn>
                <a:cxn ang="0">
                  <a:pos x="246" y="716"/>
                </a:cxn>
                <a:cxn ang="0">
                  <a:pos x="268" y="716"/>
                </a:cxn>
                <a:cxn ang="0">
                  <a:pos x="297" y="723"/>
                </a:cxn>
                <a:cxn ang="0">
                  <a:pos x="333" y="723"/>
                </a:cxn>
                <a:cxn ang="0">
                  <a:pos x="369" y="723"/>
                </a:cxn>
                <a:cxn ang="0">
                  <a:pos x="369" y="760"/>
                </a:cxn>
                <a:cxn ang="0">
                  <a:pos x="340" y="760"/>
                </a:cxn>
                <a:cxn ang="0">
                  <a:pos x="282" y="760"/>
                </a:cxn>
                <a:cxn ang="0">
                  <a:pos x="217" y="760"/>
                </a:cxn>
                <a:cxn ang="0">
                  <a:pos x="174" y="760"/>
                </a:cxn>
                <a:cxn ang="0">
                  <a:pos x="130" y="760"/>
                </a:cxn>
                <a:cxn ang="0">
                  <a:pos x="72" y="760"/>
                </a:cxn>
                <a:cxn ang="0">
                  <a:pos x="22" y="760"/>
                </a:cxn>
                <a:cxn ang="0">
                  <a:pos x="0" y="760"/>
                </a:cxn>
                <a:cxn ang="0">
                  <a:pos x="0" y="723"/>
                </a:cxn>
                <a:cxn ang="0">
                  <a:pos x="29" y="723"/>
                </a:cxn>
                <a:cxn ang="0">
                  <a:pos x="58" y="723"/>
                </a:cxn>
                <a:cxn ang="0">
                  <a:pos x="80" y="716"/>
                </a:cxn>
                <a:cxn ang="0">
                  <a:pos x="101" y="716"/>
                </a:cxn>
                <a:cxn ang="0">
                  <a:pos x="109" y="709"/>
                </a:cxn>
                <a:cxn ang="0">
                  <a:pos x="116" y="702"/>
                </a:cxn>
                <a:cxn ang="0">
                  <a:pos x="116" y="687"/>
                </a:cxn>
                <a:cxn ang="0">
                  <a:pos x="116" y="673"/>
                </a:cxn>
                <a:cxn ang="0">
                  <a:pos x="116" y="87"/>
                </a:cxn>
                <a:cxn ang="0">
                  <a:pos x="116" y="73"/>
                </a:cxn>
                <a:cxn ang="0">
                  <a:pos x="116" y="66"/>
                </a:cxn>
                <a:cxn ang="0">
                  <a:pos x="109" y="51"/>
                </a:cxn>
                <a:cxn ang="0">
                  <a:pos x="101" y="44"/>
                </a:cxn>
                <a:cxn ang="0">
                  <a:pos x="80" y="44"/>
                </a:cxn>
                <a:cxn ang="0">
                  <a:pos x="58" y="37"/>
                </a:cxn>
                <a:cxn ang="0">
                  <a:pos x="2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637" y="0"/>
                </a:cxn>
                <a:cxn ang="0">
                  <a:pos x="637" y="0"/>
                </a:cxn>
              </a:cxnLst>
              <a:rect l="0" t="0" r="r" b="b"/>
              <a:pathLst>
                <a:path w="673" h="760">
                  <a:moveTo>
                    <a:pt x="637" y="0"/>
                  </a:moveTo>
                  <a:lnTo>
                    <a:pt x="673" y="253"/>
                  </a:lnTo>
                  <a:lnTo>
                    <a:pt x="630" y="253"/>
                  </a:lnTo>
                  <a:lnTo>
                    <a:pt x="615" y="174"/>
                  </a:lnTo>
                  <a:lnTo>
                    <a:pt x="593" y="116"/>
                  </a:lnTo>
                  <a:lnTo>
                    <a:pt x="557" y="73"/>
                  </a:lnTo>
                  <a:lnTo>
                    <a:pt x="499" y="44"/>
                  </a:lnTo>
                  <a:lnTo>
                    <a:pt x="412" y="37"/>
                  </a:lnTo>
                  <a:lnTo>
                    <a:pt x="275" y="37"/>
                  </a:lnTo>
                  <a:lnTo>
                    <a:pt x="253" y="44"/>
                  </a:lnTo>
                  <a:lnTo>
                    <a:pt x="232" y="44"/>
                  </a:lnTo>
                  <a:lnTo>
                    <a:pt x="224" y="51"/>
                  </a:lnTo>
                  <a:lnTo>
                    <a:pt x="224" y="66"/>
                  </a:lnTo>
                  <a:lnTo>
                    <a:pt x="224" y="80"/>
                  </a:lnTo>
                  <a:lnTo>
                    <a:pt x="224" y="673"/>
                  </a:lnTo>
                  <a:lnTo>
                    <a:pt x="224" y="680"/>
                  </a:lnTo>
                  <a:lnTo>
                    <a:pt x="224" y="694"/>
                  </a:lnTo>
                  <a:lnTo>
                    <a:pt x="224" y="702"/>
                  </a:lnTo>
                  <a:lnTo>
                    <a:pt x="239" y="709"/>
                  </a:lnTo>
                  <a:lnTo>
                    <a:pt x="246" y="716"/>
                  </a:lnTo>
                  <a:lnTo>
                    <a:pt x="268" y="716"/>
                  </a:lnTo>
                  <a:lnTo>
                    <a:pt x="297" y="723"/>
                  </a:lnTo>
                  <a:lnTo>
                    <a:pt x="333" y="723"/>
                  </a:lnTo>
                  <a:lnTo>
                    <a:pt x="369" y="723"/>
                  </a:lnTo>
                  <a:lnTo>
                    <a:pt x="369" y="760"/>
                  </a:lnTo>
                  <a:lnTo>
                    <a:pt x="340" y="760"/>
                  </a:lnTo>
                  <a:lnTo>
                    <a:pt x="282" y="760"/>
                  </a:lnTo>
                  <a:lnTo>
                    <a:pt x="217" y="760"/>
                  </a:lnTo>
                  <a:lnTo>
                    <a:pt x="174" y="760"/>
                  </a:lnTo>
                  <a:lnTo>
                    <a:pt x="130" y="760"/>
                  </a:lnTo>
                  <a:lnTo>
                    <a:pt x="72" y="760"/>
                  </a:lnTo>
                  <a:lnTo>
                    <a:pt x="22" y="760"/>
                  </a:lnTo>
                  <a:lnTo>
                    <a:pt x="0" y="760"/>
                  </a:lnTo>
                  <a:lnTo>
                    <a:pt x="0" y="723"/>
                  </a:lnTo>
                  <a:lnTo>
                    <a:pt x="29" y="723"/>
                  </a:lnTo>
                  <a:lnTo>
                    <a:pt x="58" y="723"/>
                  </a:lnTo>
                  <a:lnTo>
                    <a:pt x="80" y="716"/>
                  </a:lnTo>
                  <a:lnTo>
                    <a:pt x="101" y="716"/>
                  </a:lnTo>
                  <a:lnTo>
                    <a:pt x="109" y="709"/>
                  </a:lnTo>
                  <a:lnTo>
                    <a:pt x="116" y="702"/>
                  </a:lnTo>
                  <a:lnTo>
                    <a:pt x="116" y="687"/>
                  </a:lnTo>
                  <a:lnTo>
                    <a:pt x="116" y="673"/>
                  </a:lnTo>
                  <a:lnTo>
                    <a:pt x="116" y="87"/>
                  </a:lnTo>
                  <a:lnTo>
                    <a:pt x="116" y="73"/>
                  </a:lnTo>
                  <a:lnTo>
                    <a:pt x="116" y="66"/>
                  </a:lnTo>
                  <a:lnTo>
                    <a:pt x="109" y="51"/>
                  </a:lnTo>
                  <a:lnTo>
                    <a:pt x="101" y="44"/>
                  </a:lnTo>
                  <a:lnTo>
                    <a:pt x="80" y="44"/>
                  </a:lnTo>
                  <a:lnTo>
                    <a:pt x="58" y="37"/>
                  </a:lnTo>
                  <a:lnTo>
                    <a:pt x="2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" name="Freeform 185"/>
            <p:cNvSpPr>
              <a:spLocks noEditPoints="1"/>
            </p:cNvSpPr>
            <p:nvPr/>
          </p:nvSpPr>
          <p:spPr bwMode="auto">
            <a:xfrm>
              <a:off x="10801" y="3376"/>
              <a:ext cx="275" cy="528"/>
            </a:xfrm>
            <a:custGeom>
              <a:avLst/>
              <a:gdLst/>
              <a:ahLst/>
              <a:cxnLst>
                <a:cxn ang="0">
                  <a:pos x="275" y="412"/>
                </a:cxn>
                <a:cxn ang="0">
                  <a:pos x="275" y="412"/>
                </a:cxn>
                <a:cxn ang="0">
                  <a:pos x="152" y="181"/>
                </a:cxn>
                <a:cxn ang="0">
                  <a:pos x="195" y="203"/>
                </a:cxn>
                <a:cxn ang="0">
                  <a:pos x="210" y="246"/>
                </a:cxn>
                <a:cxn ang="0">
                  <a:pos x="210" y="268"/>
                </a:cxn>
                <a:cxn ang="0">
                  <a:pos x="195" y="297"/>
                </a:cxn>
                <a:cxn ang="0">
                  <a:pos x="181" y="333"/>
                </a:cxn>
                <a:cxn ang="0">
                  <a:pos x="166" y="369"/>
                </a:cxn>
                <a:cxn ang="0">
                  <a:pos x="159" y="391"/>
                </a:cxn>
                <a:cxn ang="0">
                  <a:pos x="137" y="434"/>
                </a:cxn>
                <a:cxn ang="0">
                  <a:pos x="130" y="463"/>
                </a:cxn>
                <a:cxn ang="0">
                  <a:pos x="130" y="485"/>
                </a:cxn>
                <a:cxn ang="0">
                  <a:pos x="145" y="499"/>
                </a:cxn>
                <a:cxn ang="0">
                  <a:pos x="174" y="499"/>
                </a:cxn>
                <a:cxn ang="0">
                  <a:pos x="217" y="463"/>
                </a:cxn>
                <a:cxn ang="0">
                  <a:pos x="239" y="419"/>
                </a:cxn>
                <a:cxn ang="0">
                  <a:pos x="253" y="398"/>
                </a:cxn>
                <a:cxn ang="0">
                  <a:pos x="260" y="398"/>
                </a:cxn>
                <a:cxn ang="0">
                  <a:pos x="275" y="405"/>
                </a:cxn>
                <a:cxn ang="0">
                  <a:pos x="268" y="434"/>
                </a:cxn>
                <a:cxn ang="0">
                  <a:pos x="203" y="513"/>
                </a:cxn>
                <a:cxn ang="0">
                  <a:pos x="123" y="528"/>
                </a:cxn>
                <a:cxn ang="0">
                  <a:pos x="80" y="506"/>
                </a:cxn>
                <a:cxn ang="0">
                  <a:pos x="65" y="463"/>
                </a:cxn>
                <a:cxn ang="0">
                  <a:pos x="72" y="427"/>
                </a:cxn>
                <a:cxn ang="0">
                  <a:pos x="87" y="398"/>
                </a:cxn>
                <a:cxn ang="0">
                  <a:pos x="94" y="383"/>
                </a:cxn>
                <a:cxn ang="0">
                  <a:pos x="116" y="318"/>
                </a:cxn>
                <a:cxn ang="0">
                  <a:pos x="145" y="260"/>
                </a:cxn>
                <a:cxn ang="0">
                  <a:pos x="145" y="239"/>
                </a:cxn>
                <a:cxn ang="0">
                  <a:pos x="145" y="217"/>
                </a:cxn>
                <a:cxn ang="0">
                  <a:pos x="123" y="203"/>
                </a:cxn>
                <a:cxn ang="0">
                  <a:pos x="80" y="217"/>
                </a:cxn>
                <a:cxn ang="0">
                  <a:pos x="43" y="260"/>
                </a:cxn>
                <a:cxn ang="0">
                  <a:pos x="29" y="304"/>
                </a:cxn>
                <a:cxn ang="0">
                  <a:pos x="14" y="311"/>
                </a:cxn>
                <a:cxn ang="0">
                  <a:pos x="7" y="311"/>
                </a:cxn>
                <a:cxn ang="0">
                  <a:pos x="0" y="297"/>
                </a:cxn>
                <a:cxn ang="0">
                  <a:pos x="36" y="232"/>
                </a:cxn>
                <a:cxn ang="0">
                  <a:pos x="123" y="174"/>
                </a:cxn>
                <a:cxn ang="0">
                  <a:pos x="224" y="0"/>
                </a:cxn>
                <a:cxn ang="0">
                  <a:pos x="239" y="36"/>
                </a:cxn>
                <a:cxn ang="0">
                  <a:pos x="224" y="65"/>
                </a:cxn>
                <a:cxn ang="0">
                  <a:pos x="188" y="80"/>
                </a:cxn>
                <a:cxn ang="0">
                  <a:pos x="166" y="72"/>
                </a:cxn>
                <a:cxn ang="0">
                  <a:pos x="159" y="44"/>
                </a:cxn>
                <a:cxn ang="0">
                  <a:pos x="174" y="15"/>
                </a:cxn>
                <a:cxn ang="0">
                  <a:pos x="203" y="0"/>
                </a:cxn>
              </a:cxnLst>
              <a:rect l="0" t="0" r="r" b="b"/>
              <a:pathLst>
                <a:path w="275" h="528">
                  <a:moveTo>
                    <a:pt x="275" y="412"/>
                  </a:moveTo>
                  <a:lnTo>
                    <a:pt x="275" y="412"/>
                  </a:lnTo>
                  <a:lnTo>
                    <a:pt x="275" y="412"/>
                  </a:lnTo>
                  <a:lnTo>
                    <a:pt x="275" y="412"/>
                  </a:lnTo>
                  <a:close/>
                  <a:moveTo>
                    <a:pt x="123" y="174"/>
                  </a:moveTo>
                  <a:lnTo>
                    <a:pt x="152" y="181"/>
                  </a:lnTo>
                  <a:lnTo>
                    <a:pt x="181" y="188"/>
                  </a:lnTo>
                  <a:lnTo>
                    <a:pt x="195" y="203"/>
                  </a:lnTo>
                  <a:lnTo>
                    <a:pt x="210" y="224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10" y="268"/>
                  </a:lnTo>
                  <a:lnTo>
                    <a:pt x="203" y="282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81" y="333"/>
                  </a:lnTo>
                  <a:lnTo>
                    <a:pt x="174" y="354"/>
                  </a:lnTo>
                  <a:lnTo>
                    <a:pt x="166" y="369"/>
                  </a:lnTo>
                  <a:lnTo>
                    <a:pt x="159" y="383"/>
                  </a:lnTo>
                  <a:lnTo>
                    <a:pt x="159" y="391"/>
                  </a:lnTo>
                  <a:lnTo>
                    <a:pt x="152" y="412"/>
                  </a:lnTo>
                  <a:lnTo>
                    <a:pt x="137" y="434"/>
                  </a:lnTo>
                  <a:lnTo>
                    <a:pt x="137" y="448"/>
                  </a:lnTo>
                  <a:lnTo>
                    <a:pt x="130" y="463"/>
                  </a:lnTo>
                  <a:lnTo>
                    <a:pt x="130" y="477"/>
                  </a:lnTo>
                  <a:lnTo>
                    <a:pt x="130" y="485"/>
                  </a:lnTo>
                  <a:lnTo>
                    <a:pt x="137" y="499"/>
                  </a:lnTo>
                  <a:lnTo>
                    <a:pt x="145" y="499"/>
                  </a:lnTo>
                  <a:lnTo>
                    <a:pt x="152" y="506"/>
                  </a:lnTo>
                  <a:lnTo>
                    <a:pt x="174" y="499"/>
                  </a:lnTo>
                  <a:lnTo>
                    <a:pt x="195" y="485"/>
                  </a:lnTo>
                  <a:lnTo>
                    <a:pt x="217" y="463"/>
                  </a:lnTo>
                  <a:lnTo>
                    <a:pt x="232" y="441"/>
                  </a:lnTo>
                  <a:lnTo>
                    <a:pt x="239" y="419"/>
                  </a:lnTo>
                  <a:lnTo>
                    <a:pt x="246" y="405"/>
                  </a:lnTo>
                  <a:lnTo>
                    <a:pt x="253" y="398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8" y="398"/>
                  </a:lnTo>
                  <a:lnTo>
                    <a:pt x="275" y="405"/>
                  </a:lnTo>
                  <a:lnTo>
                    <a:pt x="275" y="412"/>
                  </a:lnTo>
                  <a:lnTo>
                    <a:pt x="268" y="434"/>
                  </a:lnTo>
                  <a:lnTo>
                    <a:pt x="246" y="477"/>
                  </a:lnTo>
                  <a:lnTo>
                    <a:pt x="203" y="513"/>
                  </a:lnTo>
                  <a:lnTo>
                    <a:pt x="152" y="528"/>
                  </a:lnTo>
                  <a:lnTo>
                    <a:pt x="123" y="528"/>
                  </a:lnTo>
                  <a:lnTo>
                    <a:pt x="101" y="521"/>
                  </a:lnTo>
                  <a:lnTo>
                    <a:pt x="80" y="506"/>
                  </a:lnTo>
                  <a:lnTo>
                    <a:pt x="65" y="485"/>
                  </a:lnTo>
                  <a:lnTo>
                    <a:pt x="65" y="463"/>
                  </a:lnTo>
                  <a:lnTo>
                    <a:pt x="65" y="441"/>
                  </a:lnTo>
                  <a:lnTo>
                    <a:pt x="72" y="427"/>
                  </a:lnTo>
                  <a:lnTo>
                    <a:pt x="80" y="412"/>
                  </a:lnTo>
                  <a:lnTo>
                    <a:pt x="87" y="398"/>
                  </a:lnTo>
                  <a:lnTo>
                    <a:pt x="87" y="391"/>
                  </a:lnTo>
                  <a:lnTo>
                    <a:pt x="94" y="383"/>
                  </a:lnTo>
                  <a:lnTo>
                    <a:pt x="101" y="354"/>
                  </a:lnTo>
                  <a:lnTo>
                    <a:pt x="116" y="318"/>
                  </a:lnTo>
                  <a:lnTo>
                    <a:pt x="130" y="282"/>
                  </a:lnTo>
                  <a:lnTo>
                    <a:pt x="145" y="260"/>
                  </a:lnTo>
                  <a:lnTo>
                    <a:pt x="145" y="246"/>
                  </a:lnTo>
                  <a:lnTo>
                    <a:pt x="145" y="239"/>
                  </a:lnTo>
                  <a:lnTo>
                    <a:pt x="145" y="232"/>
                  </a:lnTo>
                  <a:lnTo>
                    <a:pt x="145" y="217"/>
                  </a:lnTo>
                  <a:lnTo>
                    <a:pt x="137" y="203"/>
                  </a:lnTo>
                  <a:lnTo>
                    <a:pt x="123" y="203"/>
                  </a:lnTo>
                  <a:lnTo>
                    <a:pt x="101" y="203"/>
                  </a:lnTo>
                  <a:lnTo>
                    <a:pt x="80" y="217"/>
                  </a:lnTo>
                  <a:lnTo>
                    <a:pt x="65" y="239"/>
                  </a:lnTo>
                  <a:lnTo>
                    <a:pt x="43" y="260"/>
                  </a:lnTo>
                  <a:lnTo>
                    <a:pt x="36" y="289"/>
                  </a:lnTo>
                  <a:lnTo>
                    <a:pt x="29" y="304"/>
                  </a:lnTo>
                  <a:lnTo>
                    <a:pt x="29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7" y="311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7" y="268"/>
                  </a:lnTo>
                  <a:lnTo>
                    <a:pt x="36" y="232"/>
                  </a:lnTo>
                  <a:lnTo>
                    <a:pt x="72" y="195"/>
                  </a:lnTo>
                  <a:lnTo>
                    <a:pt x="123" y="174"/>
                  </a:lnTo>
                  <a:close/>
                  <a:moveTo>
                    <a:pt x="203" y="0"/>
                  </a:moveTo>
                  <a:lnTo>
                    <a:pt x="224" y="0"/>
                  </a:lnTo>
                  <a:lnTo>
                    <a:pt x="232" y="15"/>
                  </a:lnTo>
                  <a:lnTo>
                    <a:pt x="239" y="36"/>
                  </a:lnTo>
                  <a:lnTo>
                    <a:pt x="232" y="51"/>
                  </a:lnTo>
                  <a:lnTo>
                    <a:pt x="224" y="65"/>
                  </a:lnTo>
                  <a:lnTo>
                    <a:pt x="210" y="72"/>
                  </a:lnTo>
                  <a:lnTo>
                    <a:pt x="188" y="80"/>
                  </a:lnTo>
                  <a:lnTo>
                    <a:pt x="181" y="80"/>
                  </a:lnTo>
                  <a:lnTo>
                    <a:pt x="166" y="72"/>
                  </a:lnTo>
                  <a:lnTo>
                    <a:pt x="159" y="58"/>
                  </a:lnTo>
                  <a:lnTo>
                    <a:pt x="159" y="44"/>
                  </a:lnTo>
                  <a:lnTo>
                    <a:pt x="159" y="29"/>
                  </a:lnTo>
                  <a:lnTo>
                    <a:pt x="174" y="15"/>
                  </a:lnTo>
                  <a:lnTo>
                    <a:pt x="188" y="0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" name="Freeform 186"/>
            <p:cNvSpPr>
              <a:spLocks noEditPoints="1"/>
            </p:cNvSpPr>
            <p:nvPr/>
          </p:nvSpPr>
          <p:spPr bwMode="auto">
            <a:xfrm>
              <a:off x="11185" y="3376"/>
              <a:ext cx="369" cy="680"/>
            </a:xfrm>
            <a:custGeom>
              <a:avLst/>
              <a:gdLst/>
              <a:ahLst/>
              <a:cxnLst>
                <a:cxn ang="0">
                  <a:pos x="274" y="181"/>
                </a:cxn>
                <a:cxn ang="0">
                  <a:pos x="325" y="203"/>
                </a:cxn>
                <a:cxn ang="0">
                  <a:pos x="340" y="253"/>
                </a:cxn>
                <a:cxn ang="0">
                  <a:pos x="332" y="275"/>
                </a:cxn>
                <a:cxn ang="0">
                  <a:pos x="231" y="615"/>
                </a:cxn>
                <a:cxn ang="0">
                  <a:pos x="130" y="680"/>
                </a:cxn>
                <a:cxn ang="0">
                  <a:pos x="57" y="680"/>
                </a:cxn>
                <a:cxn ang="0">
                  <a:pos x="14" y="665"/>
                </a:cxn>
                <a:cxn ang="0">
                  <a:pos x="0" y="629"/>
                </a:cxn>
                <a:cxn ang="0">
                  <a:pos x="14" y="593"/>
                </a:cxn>
                <a:cxn ang="0">
                  <a:pos x="43" y="579"/>
                </a:cxn>
                <a:cxn ang="0">
                  <a:pos x="72" y="593"/>
                </a:cxn>
                <a:cxn ang="0">
                  <a:pos x="79" y="607"/>
                </a:cxn>
                <a:cxn ang="0">
                  <a:pos x="72" y="629"/>
                </a:cxn>
                <a:cxn ang="0">
                  <a:pos x="57" y="651"/>
                </a:cxn>
                <a:cxn ang="0">
                  <a:pos x="72" y="658"/>
                </a:cxn>
                <a:cxn ang="0">
                  <a:pos x="115" y="651"/>
                </a:cxn>
                <a:cxn ang="0">
                  <a:pos x="166" y="615"/>
                </a:cxn>
                <a:cxn ang="0">
                  <a:pos x="195" y="557"/>
                </a:cxn>
                <a:cxn ang="0">
                  <a:pos x="267" y="268"/>
                </a:cxn>
                <a:cxn ang="0">
                  <a:pos x="274" y="246"/>
                </a:cxn>
                <a:cxn ang="0">
                  <a:pos x="267" y="224"/>
                </a:cxn>
                <a:cxn ang="0">
                  <a:pos x="253" y="203"/>
                </a:cxn>
                <a:cxn ang="0">
                  <a:pos x="202" y="210"/>
                </a:cxn>
                <a:cxn ang="0">
                  <a:pos x="123" y="297"/>
                </a:cxn>
                <a:cxn ang="0">
                  <a:pos x="115" y="311"/>
                </a:cxn>
                <a:cxn ang="0">
                  <a:pos x="101" y="311"/>
                </a:cxn>
                <a:cxn ang="0">
                  <a:pos x="94" y="304"/>
                </a:cxn>
                <a:cxn ang="0">
                  <a:pos x="101" y="275"/>
                </a:cxn>
                <a:cxn ang="0">
                  <a:pos x="180" y="195"/>
                </a:cxn>
                <a:cxn ang="0">
                  <a:pos x="332" y="0"/>
                </a:cxn>
                <a:cxn ang="0">
                  <a:pos x="361" y="7"/>
                </a:cxn>
                <a:cxn ang="0">
                  <a:pos x="369" y="36"/>
                </a:cxn>
                <a:cxn ang="0">
                  <a:pos x="361" y="51"/>
                </a:cxn>
                <a:cxn ang="0">
                  <a:pos x="340" y="72"/>
                </a:cxn>
                <a:cxn ang="0">
                  <a:pos x="303" y="80"/>
                </a:cxn>
                <a:cxn ang="0">
                  <a:pos x="289" y="58"/>
                </a:cxn>
                <a:cxn ang="0">
                  <a:pos x="289" y="29"/>
                </a:cxn>
                <a:cxn ang="0">
                  <a:pos x="318" y="0"/>
                </a:cxn>
              </a:cxnLst>
              <a:rect l="0" t="0" r="r" b="b"/>
              <a:pathLst>
                <a:path w="369" h="680">
                  <a:moveTo>
                    <a:pt x="246" y="174"/>
                  </a:moveTo>
                  <a:lnTo>
                    <a:pt x="274" y="181"/>
                  </a:lnTo>
                  <a:lnTo>
                    <a:pt x="303" y="188"/>
                  </a:lnTo>
                  <a:lnTo>
                    <a:pt x="325" y="203"/>
                  </a:lnTo>
                  <a:lnTo>
                    <a:pt x="332" y="224"/>
                  </a:lnTo>
                  <a:lnTo>
                    <a:pt x="340" y="253"/>
                  </a:lnTo>
                  <a:lnTo>
                    <a:pt x="340" y="268"/>
                  </a:lnTo>
                  <a:lnTo>
                    <a:pt x="332" y="275"/>
                  </a:lnTo>
                  <a:lnTo>
                    <a:pt x="267" y="557"/>
                  </a:lnTo>
                  <a:lnTo>
                    <a:pt x="231" y="615"/>
                  </a:lnTo>
                  <a:lnTo>
                    <a:pt x="188" y="658"/>
                  </a:lnTo>
                  <a:lnTo>
                    <a:pt x="130" y="680"/>
                  </a:lnTo>
                  <a:lnTo>
                    <a:pt x="86" y="680"/>
                  </a:lnTo>
                  <a:lnTo>
                    <a:pt x="57" y="680"/>
                  </a:lnTo>
                  <a:lnTo>
                    <a:pt x="28" y="672"/>
                  </a:lnTo>
                  <a:lnTo>
                    <a:pt x="14" y="665"/>
                  </a:lnTo>
                  <a:lnTo>
                    <a:pt x="0" y="651"/>
                  </a:lnTo>
                  <a:lnTo>
                    <a:pt x="0" y="629"/>
                  </a:lnTo>
                  <a:lnTo>
                    <a:pt x="0" y="607"/>
                  </a:lnTo>
                  <a:lnTo>
                    <a:pt x="14" y="593"/>
                  </a:lnTo>
                  <a:lnTo>
                    <a:pt x="28" y="586"/>
                  </a:lnTo>
                  <a:lnTo>
                    <a:pt x="43" y="579"/>
                  </a:lnTo>
                  <a:lnTo>
                    <a:pt x="57" y="586"/>
                  </a:lnTo>
                  <a:lnTo>
                    <a:pt x="72" y="593"/>
                  </a:lnTo>
                  <a:lnTo>
                    <a:pt x="79" y="600"/>
                  </a:lnTo>
                  <a:lnTo>
                    <a:pt x="79" y="607"/>
                  </a:lnTo>
                  <a:lnTo>
                    <a:pt x="79" y="622"/>
                  </a:lnTo>
                  <a:lnTo>
                    <a:pt x="72" y="629"/>
                  </a:lnTo>
                  <a:lnTo>
                    <a:pt x="65" y="644"/>
                  </a:lnTo>
                  <a:lnTo>
                    <a:pt x="57" y="651"/>
                  </a:lnTo>
                  <a:lnTo>
                    <a:pt x="65" y="658"/>
                  </a:lnTo>
                  <a:lnTo>
                    <a:pt x="72" y="658"/>
                  </a:lnTo>
                  <a:lnTo>
                    <a:pt x="86" y="658"/>
                  </a:lnTo>
                  <a:lnTo>
                    <a:pt x="115" y="651"/>
                  </a:lnTo>
                  <a:lnTo>
                    <a:pt x="144" y="636"/>
                  </a:lnTo>
                  <a:lnTo>
                    <a:pt x="166" y="615"/>
                  </a:lnTo>
                  <a:lnTo>
                    <a:pt x="188" y="593"/>
                  </a:lnTo>
                  <a:lnTo>
                    <a:pt x="195" y="557"/>
                  </a:lnTo>
                  <a:lnTo>
                    <a:pt x="195" y="557"/>
                  </a:lnTo>
                  <a:lnTo>
                    <a:pt x="267" y="268"/>
                  </a:lnTo>
                  <a:lnTo>
                    <a:pt x="274" y="253"/>
                  </a:lnTo>
                  <a:lnTo>
                    <a:pt x="274" y="246"/>
                  </a:lnTo>
                  <a:lnTo>
                    <a:pt x="274" y="232"/>
                  </a:lnTo>
                  <a:lnTo>
                    <a:pt x="267" y="224"/>
                  </a:lnTo>
                  <a:lnTo>
                    <a:pt x="267" y="210"/>
                  </a:lnTo>
                  <a:lnTo>
                    <a:pt x="253" y="203"/>
                  </a:lnTo>
                  <a:lnTo>
                    <a:pt x="238" y="203"/>
                  </a:lnTo>
                  <a:lnTo>
                    <a:pt x="202" y="210"/>
                  </a:lnTo>
                  <a:lnTo>
                    <a:pt x="166" y="239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15" y="311"/>
                  </a:lnTo>
                  <a:lnTo>
                    <a:pt x="108" y="311"/>
                  </a:lnTo>
                  <a:lnTo>
                    <a:pt x="101" y="311"/>
                  </a:lnTo>
                  <a:lnTo>
                    <a:pt x="94" y="311"/>
                  </a:lnTo>
                  <a:lnTo>
                    <a:pt x="94" y="304"/>
                  </a:lnTo>
                  <a:lnTo>
                    <a:pt x="86" y="297"/>
                  </a:lnTo>
                  <a:lnTo>
                    <a:pt x="101" y="275"/>
                  </a:lnTo>
                  <a:lnTo>
                    <a:pt x="130" y="232"/>
                  </a:lnTo>
                  <a:lnTo>
                    <a:pt x="180" y="195"/>
                  </a:lnTo>
                  <a:lnTo>
                    <a:pt x="246" y="174"/>
                  </a:lnTo>
                  <a:close/>
                  <a:moveTo>
                    <a:pt x="332" y="0"/>
                  </a:moveTo>
                  <a:lnTo>
                    <a:pt x="347" y="0"/>
                  </a:lnTo>
                  <a:lnTo>
                    <a:pt x="361" y="7"/>
                  </a:lnTo>
                  <a:lnTo>
                    <a:pt x="369" y="22"/>
                  </a:lnTo>
                  <a:lnTo>
                    <a:pt x="369" y="36"/>
                  </a:lnTo>
                  <a:lnTo>
                    <a:pt x="369" y="36"/>
                  </a:lnTo>
                  <a:lnTo>
                    <a:pt x="361" y="51"/>
                  </a:lnTo>
                  <a:lnTo>
                    <a:pt x="354" y="65"/>
                  </a:lnTo>
                  <a:lnTo>
                    <a:pt x="340" y="72"/>
                  </a:lnTo>
                  <a:lnTo>
                    <a:pt x="318" y="80"/>
                  </a:lnTo>
                  <a:lnTo>
                    <a:pt x="303" y="80"/>
                  </a:lnTo>
                  <a:lnTo>
                    <a:pt x="296" y="72"/>
                  </a:lnTo>
                  <a:lnTo>
                    <a:pt x="289" y="58"/>
                  </a:lnTo>
                  <a:lnTo>
                    <a:pt x="282" y="44"/>
                  </a:lnTo>
                  <a:lnTo>
                    <a:pt x="289" y="29"/>
                  </a:lnTo>
                  <a:lnTo>
                    <a:pt x="296" y="15"/>
                  </a:lnTo>
                  <a:lnTo>
                    <a:pt x="318" y="0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11727" y="3232"/>
              <a:ext cx="217" cy="40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8" y="0"/>
                </a:cxn>
                <a:cxn ang="0">
                  <a:pos x="203" y="14"/>
                </a:cxn>
                <a:cxn ang="0">
                  <a:pos x="210" y="29"/>
                </a:cxn>
                <a:cxn ang="0">
                  <a:pos x="217" y="43"/>
                </a:cxn>
                <a:cxn ang="0">
                  <a:pos x="217" y="50"/>
                </a:cxn>
                <a:cxn ang="0">
                  <a:pos x="210" y="65"/>
                </a:cxn>
                <a:cxn ang="0">
                  <a:pos x="210" y="65"/>
                </a:cxn>
                <a:cxn ang="0">
                  <a:pos x="210" y="72"/>
                </a:cxn>
                <a:cxn ang="0">
                  <a:pos x="44" y="390"/>
                </a:cxn>
                <a:cxn ang="0">
                  <a:pos x="44" y="404"/>
                </a:cxn>
                <a:cxn ang="0">
                  <a:pos x="36" y="404"/>
                </a:cxn>
                <a:cxn ang="0">
                  <a:pos x="36" y="404"/>
                </a:cxn>
                <a:cxn ang="0">
                  <a:pos x="29" y="404"/>
                </a:cxn>
                <a:cxn ang="0">
                  <a:pos x="15" y="397"/>
                </a:cxn>
                <a:cxn ang="0">
                  <a:pos x="0" y="397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6"/>
                </a:cxn>
                <a:cxn ang="0">
                  <a:pos x="123" y="36"/>
                </a:cxn>
                <a:cxn ang="0">
                  <a:pos x="123" y="29"/>
                </a:cxn>
                <a:cxn ang="0">
                  <a:pos x="130" y="14"/>
                </a:cxn>
                <a:cxn ang="0">
                  <a:pos x="138" y="7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7" h="404">
                  <a:moveTo>
                    <a:pt x="167" y="0"/>
                  </a:moveTo>
                  <a:lnTo>
                    <a:pt x="188" y="0"/>
                  </a:lnTo>
                  <a:lnTo>
                    <a:pt x="203" y="14"/>
                  </a:lnTo>
                  <a:lnTo>
                    <a:pt x="210" y="29"/>
                  </a:lnTo>
                  <a:lnTo>
                    <a:pt x="217" y="43"/>
                  </a:lnTo>
                  <a:lnTo>
                    <a:pt x="217" y="50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0" y="72"/>
                  </a:lnTo>
                  <a:lnTo>
                    <a:pt x="44" y="390"/>
                  </a:lnTo>
                  <a:lnTo>
                    <a:pt x="44" y="404"/>
                  </a:lnTo>
                  <a:lnTo>
                    <a:pt x="36" y="404"/>
                  </a:lnTo>
                  <a:lnTo>
                    <a:pt x="36" y="404"/>
                  </a:lnTo>
                  <a:lnTo>
                    <a:pt x="29" y="404"/>
                  </a:lnTo>
                  <a:lnTo>
                    <a:pt x="15" y="397"/>
                  </a:lnTo>
                  <a:lnTo>
                    <a:pt x="0" y="397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6"/>
                  </a:lnTo>
                  <a:lnTo>
                    <a:pt x="123" y="36"/>
                  </a:lnTo>
                  <a:lnTo>
                    <a:pt x="123" y="29"/>
                  </a:lnTo>
                  <a:lnTo>
                    <a:pt x="130" y="14"/>
                  </a:lnTo>
                  <a:lnTo>
                    <a:pt x="138" y="7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" name="Rectangle 188"/>
            <p:cNvSpPr>
              <a:spLocks noChangeArrowheads="1"/>
            </p:cNvSpPr>
            <p:nvPr/>
          </p:nvSpPr>
          <p:spPr bwMode="auto">
            <a:xfrm>
              <a:off x="12588" y="1808"/>
              <a:ext cx="1158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12610" y="2010"/>
              <a:ext cx="1006" cy="1120"/>
            </a:xfrm>
            <a:custGeom>
              <a:avLst/>
              <a:gdLst/>
              <a:ahLst/>
              <a:cxnLst>
                <a:cxn ang="0">
                  <a:pos x="630" y="14"/>
                </a:cxn>
                <a:cxn ang="0">
                  <a:pos x="847" y="116"/>
                </a:cxn>
                <a:cxn ang="0">
                  <a:pos x="970" y="289"/>
                </a:cxn>
                <a:cxn ang="0">
                  <a:pos x="970" y="520"/>
                </a:cxn>
                <a:cxn ang="0">
                  <a:pos x="847" y="745"/>
                </a:cxn>
                <a:cxn ang="0">
                  <a:pos x="738" y="932"/>
                </a:cxn>
                <a:cxn ang="0">
                  <a:pos x="832" y="1019"/>
                </a:cxn>
                <a:cxn ang="0">
                  <a:pos x="897" y="1012"/>
                </a:cxn>
                <a:cxn ang="0">
                  <a:pos x="926" y="1005"/>
                </a:cxn>
                <a:cxn ang="0">
                  <a:pos x="934" y="990"/>
                </a:cxn>
                <a:cxn ang="0">
                  <a:pos x="955" y="925"/>
                </a:cxn>
                <a:cxn ang="0">
                  <a:pos x="1006" y="860"/>
                </a:cxn>
                <a:cxn ang="0">
                  <a:pos x="702" y="1120"/>
                </a:cxn>
                <a:cxn ang="0">
                  <a:pos x="666" y="1113"/>
                </a:cxn>
                <a:cxn ang="0">
                  <a:pos x="659" y="1084"/>
                </a:cxn>
                <a:cxn ang="0">
                  <a:pos x="688" y="911"/>
                </a:cxn>
                <a:cxn ang="0">
                  <a:pos x="731" y="766"/>
                </a:cxn>
                <a:cxn ang="0">
                  <a:pos x="811" y="513"/>
                </a:cxn>
                <a:cxn ang="0">
                  <a:pos x="811" y="282"/>
                </a:cxn>
                <a:cxn ang="0">
                  <a:pos x="716" y="123"/>
                </a:cxn>
                <a:cxn ang="0">
                  <a:pos x="579" y="43"/>
                </a:cxn>
                <a:cxn ang="0">
                  <a:pos x="427" y="43"/>
                </a:cxn>
                <a:cxn ang="0">
                  <a:pos x="290" y="123"/>
                </a:cxn>
                <a:cxn ang="0">
                  <a:pos x="195" y="282"/>
                </a:cxn>
                <a:cxn ang="0">
                  <a:pos x="195" y="513"/>
                </a:cxn>
                <a:cxn ang="0">
                  <a:pos x="261" y="737"/>
                </a:cxn>
                <a:cxn ang="0">
                  <a:pos x="333" y="969"/>
                </a:cxn>
                <a:cxn ang="0">
                  <a:pos x="347" y="1106"/>
                </a:cxn>
                <a:cxn ang="0">
                  <a:pos x="326" y="1120"/>
                </a:cxn>
                <a:cxn ang="0">
                  <a:pos x="51" y="1120"/>
                </a:cxn>
                <a:cxn ang="0">
                  <a:pos x="36" y="860"/>
                </a:cxn>
                <a:cxn ang="0">
                  <a:pos x="72" y="990"/>
                </a:cxn>
                <a:cxn ang="0">
                  <a:pos x="80" y="1005"/>
                </a:cxn>
                <a:cxn ang="0">
                  <a:pos x="109" y="1012"/>
                </a:cxn>
                <a:cxn ang="0">
                  <a:pos x="174" y="1019"/>
                </a:cxn>
                <a:cxn ang="0">
                  <a:pos x="268" y="932"/>
                </a:cxn>
                <a:cxn ang="0">
                  <a:pos x="159" y="745"/>
                </a:cxn>
                <a:cxn ang="0">
                  <a:pos x="36" y="520"/>
                </a:cxn>
                <a:cxn ang="0">
                  <a:pos x="36" y="289"/>
                </a:cxn>
                <a:cxn ang="0">
                  <a:pos x="159" y="116"/>
                </a:cxn>
                <a:cxn ang="0">
                  <a:pos x="369" y="14"/>
                </a:cxn>
              </a:cxnLst>
              <a:rect l="0" t="0" r="r" b="b"/>
              <a:pathLst>
                <a:path w="1006" h="1120">
                  <a:moveTo>
                    <a:pt x="507" y="0"/>
                  </a:moveTo>
                  <a:lnTo>
                    <a:pt x="630" y="14"/>
                  </a:lnTo>
                  <a:lnTo>
                    <a:pt x="745" y="51"/>
                  </a:lnTo>
                  <a:lnTo>
                    <a:pt x="847" y="116"/>
                  </a:lnTo>
                  <a:lnTo>
                    <a:pt x="919" y="195"/>
                  </a:lnTo>
                  <a:lnTo>
                    <a:pt x="970" y="289"/>
                  </a:lnTo>
                  <a:lnTo>
                    <a:pt x="984" y="398"/>
                  </a:lnTo>
                  <a:lnTo>
                    <a:pt x="970" y="520"/>
                  </a:lnTo>
                  <a:lnTo>
                    <a:pt x="919" y="636"/>
                  </a:lnTo>
                  <a:lnTo>
                    <a:pt x="847" y="745"/>
                  </a:lnTo>
                  <a:lnTo>
                    <a:pt x="782" y="846"/>
                  </a:lnTo>
                  <a:lnTo>
                    <a:pt x="738" y="932"/>
                  </a:lnTo>
                  <a:lnTo>
                    <a:pt x="709" y="1019"/>
                  </a:lnTo>
                  <a:lnTo>
                    <a:pt x="832" y="1019"/>
                  </a:lnTo>
                  <a:lnTo>
                    <a:pt x="868" y="1019"/>
                  </a:lnTo>
                  <a:lnTo>
                    <a:pt x="897" y="1012"/>
                  </a:lnTo>
                  <a:lnTo>
                    <a:pt x="912" y="1012"/>
                  </a:lnTo>
                  <a:lnTo>
                    <a:pt x="926" y="1005"/>
                  </a:lnTo>
                  <a:lnTo>
                    <a:pt x="934" y="998"/>
                  </a:lnTo>
                  <a:lnTo>
                    <a:pt x="934" y="990"/>
                  </a:lnTo>
                  <a:lnTo>
                    <a:pt x="941" y="976"/>
                  </a:lnTo>
                  <a:lnTo>
                    <a:pt x="955" y="925"/>
                  </a:lnTo>
                  <a:lnTo>
                    <a:pt x="970" y="860"/>
                  </a:lnTo>
                  <a:lnTo>
                    <a:pt x="1006" y="860"/>
                  </a:lnTo>
                  <a:lnTo>
                    <a:pt x="955" y="1120"/>
                  </a:lnTo>
                  <a:lnTo>
                    <a:pt x="702" y="1120"/>
                  </a:lnTo>
                  <a:lnTo>
                    <a:pt x="680" y="1120"/>
                  </a:lnTo>
                  <a:lnTo>
                    <a:pt x="666" y="1113"/>
                  </a:lnTo>
                  <a:lnTo>
                    <a:pt x="659" y="1106"/>
                  </a:lnTo>
                  <a:lnTo>
                    <a:pt x="659" y="1084"/>
                  </a:lnTo>
                  <a:lnTo>
                    <a:pt x="666" y="998"/>
                  </a:lnTo>
                  <a:lnTo>
                    <a:pt x="688" y="911"/>
                  </a:lnTo>
                  <a:lnTo>
                    <a:pt x="709" y="831"/>
                  </a:lnTo>
                  <a:lnTo>
                    <a:pt x="731" y="766"/>
                  </a:lnTo>
                  <a:lnTo>
                    <a:pt x="782" y="636"/>
                  </a:lnTo>
                  <a:lnTo>
                    <a:pt x="811" y="513"/>
                  </a:lnTo>
                  <a:lnTo>
                    <a:pt x="825" y="398"/>
                  </a:lnTo>
                  <a:lnTo>
                    <a:pt x="811" y="282"/>
                  </a:lnTo>
                  <a:lnTo>
                    <a:pt x="774" y="195"/>
                  </a:lnTo>
                  <a:lnTo>
                    <a:pt x="716" y="123"/>
                  </a:lnTo>
                  <a:lnTo>
                    <a:pt x="651" y="72"/>
                  </a:lnTo>
                  <a:lnTo>
                    <a:pt x="579" y="43"/>
                  </a:lnTo>
                  <a:lnTo>
                    <a:pt x="499" y="36"/>
                  </a:lnTo>
                  <a:lnTo>
                    <a:pt x="427" y="43"/>
                  </a:lnTo>
                  <a:lnTo>
                    <a:pt x="355" y="72"/>
                  </a:lnTo>
                  <a:lnTo>
                    <a:pt x="290" y="123"/>
                  </a:lnTo>
                  <a:lnTo>
                    <a:pt x="232" y="188"/>
                  </a:lnTo>
                  <a:lnTo>
                    <a:pt x="195" y="282"/>
                  </a:lnTo>
                  <a:lnTo>
                    <a:pt x="181" y="398"/>
                  </a:lnTo>
                  <a:lnTo>
                    <a:pt x="195" y="513"/>
                  </a:lnTo>
                  <a:lnTo>
                    <a:pt x="224" y="629"/>
                  </a:lnTo>
                  <a:lnTo>
                    <a:pt x="261" y="737"/>
                  </a:lnTo>
                  <a:lnTo>
                    <a:pt x="297" y="846"/>
                  </a:lnTo>
                  <a:lnTo>
                    <a:pt x="333" y="969"/>
                  </a:lnTo>
                  <a:lnTo>
                    <a:pt x="347" y="1084"/>
                  </a:lnTo>
                  <a:lnTo>
                    <a:pt x="347" y="1106"/>
                  </a:lnTo>
                  <a:lnTo>
                    <a:pt x="340" y="1113"/>
                  </a:lnTo>
                  <a:lnTo>
                    <a:pt x="326" y="1120"/>
                  </a:lnTo>
                  <a:lnTo>
                    <a:pt x="304" y="1120"/>
                  </a:lnTo>
                  <a:lnTo>
                    <a:pt x="51" y="1120"/>
                  </a:lnTo>
                  <a:lnTo>
                    <a:pt x="0" y="860"/>
                  </a:lnTo>
                  <a:lnTo>
                    <a:pt x="36" y="860"/>
                  </a:lnTo>
                  <a:lnTo>
                    <a:pt x="65" y="983"/>
                  </a:lnTo>
                  <a:lnTo>
                    <a:pt x="72" y="990"/>
                  </a:lnTo>
                  <a:lnTo>
                    <a:pt x="72" y="998"/>
                  </a:lnTo>
                  <a:lnTo>
                    <a:pt x="80" y="1005"/>
                  </a:lnTo>
                  <a:lnTo>
                    <a:pt x="94" y="1012"/>
                  </a:lnTo>
                  <a:lnTo>
                    <a:pt x="109" y="1012"/>
                  </a:lnTo>
                  <a:lnTo>
                    <a:pt x="138" y="1019"/>
                  </a:lnTo>
                  <a:lnTo>
                    <a:pt x="174" y="1019"/>
                  </a:lnTo>
                  <a:lnTo>
                    <a:pt x="297" y="1019"/>
                  </a:lnTo>
                  <a:lnTo>
                    <a:pt x="268" y="932"/>
                  </a:lnTo>
                  <a:lnTo>
                    <a:pt x="224" y="846"/>
                  </a:lnTo>
                  <a:lnTo>
                    <a:pt x="159" y="745"/>
                  </a:lnTo>
                  <a:lnTo>
                    <a:pt x="87" y="636"/>
                  </a:lnTo>
                  <a:lnTo>
                    <a:pt x="36" y="520"/>
                  </a:lnTo>
                  <a:lnTo>
                    <a:pt x="15" y="398"/>
                  </a:lnTo>
                  <a:lnTo>
                    <a:pt x="36" y="289"/>
                  </a:lnTo>
                  <a:lnTo>
                    <a:pt x="80" y="195"/>
                  </a:lnTo>
                  <a:lnTo>
                    <a:pt x="159" y="116"/>
                  </a:lnTo>
                  <a:lnTo>
                    <a:pt x="253" y="51"/>
                  </a:lnTo>
                  <a:lnTo>
                    <a:pt x="369" y="14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" name="Rectangle 190"/>
            <p:cNvSpPr>
              <a:spLocks noChangeArrowheads="1"/>
            </p:cNvSpPr>
            <p:nvPr/>
          </p:nvSpPr>
          <p:spPr bwMode="auto">
            <a:xfrm>
              <a:off x="12588" y="3253"/>
              <a:ext cx="1158" cy="7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" name="Freeform 191"/>
            <p:cNvSpPr>
              <a:spLocks/>
            </p:cNvSpPr>
            <p:nvPr/>
          </p:nvSpPr>
          <p:spPr bwMode="auto">
            <a:xfrm>
              <a:off x="13847" y="1938"/>
              <a:ext cx="370" cy="159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2" y="0"/>
                </a:cxn>
                <a:cxn ang="0">
                  <a:pos x="370" y="7"/>
                </a:cxn>
                <a:cxn ang="0">
                  <a:pos x="370" y="14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2" y="29"/>
                </a:cxn>
                <a:cxn ang="0">
                  <a:pos x="348" y="43"/>
                </a:cxn>
                <a:cxn ang="0">
                  <a:pos x="247" y="173"/>
                </a:cxn>
                <a:cxn ang="0">
                  <a:pos x="174" y="310"/>
                </a:cxn>
                <a:cxn ang="0">
                  <a:pos x="131" y="470"/>
                </a:cxn>
                <a:cxn ang="0">
                  <a:pos x="102" y="629"/>
                </a:cxn>
                <a:cxn ang="0">
                  <a:pos x="95" y="795"/>
                </a:cxn>
                <a:cxn ang="0">
                  <a:pos x="102" y="918"/>
                </a:cxn>
                <a:cxn ang="0">
                  <a:pos x="116" y="1048"/>
                </a:cxn>
                <a:cxn ang="0">
                  <a:pos x="145" y="1185"/>
                </a:cxn>
                <a:cxn ang="0">
                  <a:pos x="189" y="1308"/>
                </a:cxn>
                <a:cxn ang="0">
                  <a:pos x="254" y="1431"/>
                </a:cxn>
                <a:cxn ang="0">
                  <a:pos x="348" y="1539"/>
                </a:cxn>
                <a:cxn ang="0">
                  <a:pos x="355" y="1554"/>
                </a:cxn>
                <a:cxn ang="0">
                  <a:pos x="370" y="1561"/>
                </a:cxn>
                <a:cxn ang="0">
                  <a:pos x="370" y="1568"/>
                </a:cxn>
                <a:cxn ang="0">
                  <a:pos x="370" y="1568"/>
                </a:cxn>
                <a:cxn ang="0">
                  <a:pos x="370" y="1576"/>
                </a:cxn>
                <a:cxn ang="0">
                  <a:pos x="370" y="1576"/>
                </a:cxn>
                <a:cxn ang="0">
                  <a:pos x="370" y="1583"/>
                </a:cxn>
                <a:cxn ang="0">
                  <a:pos x="362" y="1590"/>
                </a:cxn>
                <a:cxn ang="0">
                  <a:pos x="355" y="1590"/>
                </a:cxn>
                <a:cxn ang="0">
                  <a:pos x="333" y="1576"/>
                </a:cxn>
                <a:cxn ang="0">
                  <a:pos x="290" y="1539"/>
                </a:cxn>
                <a:cxn ang="0">
                  <a:pos x="232" y="1482"/>
                </a:cxn>
                <a:cxn ang="0">
                  <a:pos x="167" y="1395"/>
                </a:cxn>
                <a:cxn ang="0">
                  <a:pos x="109" y="1286"/>
                </a:cxn>
                <a:cxn ang="0">
                  <a:pos x="44" y="1113"/>
                </a:cxn>
                <a:cxn ang="0">
                  <a:pos x="8" y="939"/>
                </a:cxn>
                <a:cxn ang="0">
                  <a:pos x="0" y="795"/>
                </a:cxn>
                <a:cxn ang="0">
                  <a:pos x="8" y="650"/>
                </a:cxn>
                <a:cxn ang="0">
                  <a:pos x="44" y="484"/>
                </a:cxn>
                <a:cxn ang="0">
                  <a:pos x="102" y="310"/>
                </a:cxn>
                <a:cxn ang="0">
                  <a:pos x="167" y="202"/>
                </a:cxn>
                <a:cxn ang="0">
                  <a:pos x="225" y="115"/>
                </a:cxn>
                <a:cxn ang="0">
                  <a:pos x="290" y="50"/>
                </a:cxn>
                <a:cxn ang="0">
                  <a:pos x="333" y="14"/>
                </a:cxn>
                <a:cxn ang="0">
                  <a:pos x="355" y="0"/>
                </a:cxn>
              </a:cxnLst>
              <a:rect l="0" t="0" r="r" b="b"/>
              <a:pathLst>
                <a:path w="370" h="1590">
                  <a:moveTo>
                    <a:pt x="355" y="0"/>
                  </a:moveTo>
                  <a:lnTo>
                    <a:pt x="362" y="0"/>
                  </a:lnTo>
                  <a:lnTo>
                    <a:pt x="370" y="7"/>
                  </a:lnTo>
                  <a:lnTo>
                    <a:pt x="370" y="14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2" y="29"/>
                  </a:lnTo>
                  <a:lnTo>
                    <a:pt x="348" y="43"/>
                  </a:lnTo>
                  <a:lnTo>
                    <a:pt x="247" y="173"/>
                  </a:lnTo>
                  <a:lnTo>
                    <a:pt x="174" y="310"/>
                  </a:lnTo>
                  <a:lnTo>
                    <a:pt x="131" y="470"/>
                  </a:lnTo>
                  <a:lnTo>
                    <a:pt x="102" y="629"/>
                  </a:lnTo>
                  <a:lnTo>
                    <a:pt x="95" y="795"/>
                  </a:lnTo>
                  <a:lnTo>
                    <a:pt x="102" y="918"/>
                  </a:lnTo>
                  <a:lnTo>
                    <a:pt x="116" y="1048"/>
                  </a:lnTo>
                  <a:lnTo>
                    <a:pt x="145" y="1185"/>
                  </a:lnTo>
                  <a:lnTo>
                    <a:pt x="189" y="1308"/>
                  </a:lnTo>
                  <a:lnTo>
                    <a:pt x="254" y="1431"/>
                  </a:lnTo>
                  <a:lnTo>
                    <a:pt x="348" y="1539"/>
                  </a:lnTo>
                  <a:lnTo>
                    <a:pt x="355" y="1554"/>
                  </a:lnTo>
                  <a:lnTo>
                    <a:pt x="370" y="1561"/>
                  </a:lnTo>
                  <a:lnTo>
                    <a:pt x="370" y="1568"/>
                  </a:lnTo>
                  <a:lnTo>
                    <a:pt x="370" y="1568"/>
                  </a:lnTo>
                  <a:lnTo>
                    <a:pt x="370" y="1576"/>
                  </a:lnTo>
                  <a:lnTo>
                    <a:pt x="370" y="1576"/>
                  </a:lnTo>
                  <a:lnTo>
                    <a:pt x="370" y="1583"/>
                  </a:lnTo>
                  <a:lnTo>
                    <a:pt x="362" y="1590"/>
                  </a:lnTo>
                  <a:lnTo>
                    <a:pt x="355" y="1590"/>
                  </a:lnTo>
                  <a:lnTo>
                    <a:pt x="333" y="1576"/>
                  </a:lnTo>
                  <a:lnTo>
                    <a:pt x="290" y="1539"/>
                  </a:lnTo>
                  <a:lnTo>
                    <a:pt x="232" y="1482"/>
                  </a:lnTo>
                  <a:lnTo>
                    <a:pt x="167" y="1395"/>
                  </a:lnTo>
                  <a:lnTo>
                    <a:pt x="109" y="1286"/>
                  </a:lnTo>
                  <a:lnTo>
                    <a:pt x="44" y="1113"/>
                  </a:lnTo>
                  <a:lnTo>
                    <a:pt x="8" y="939"/>
                  </a:lnTo>
                  <a:lnTo>
                    <a:pt x="0" y="795"/>
                  </a:lnTo>
                  <a:lnTo>
                    <a:pt x="8" y="650"/>
                  </a:lnTo>
                  <a:lnTo>
                    <a:pt x="44" y="484"/>
                  </a:lnTo>
                  <a:lnTo>
                    <a:pt x="102" y="310"/>
                  </a:lnTo>
                  <a:lnTo>
                    <a:pt x="167" y="202"/>
                  </a:lnTo>
                  <a:lnTo>
                    <a:pt x="225" y="115"/>
                  </a:lnTo>
                  <a:lnTo>
                    <a:pt x="290" y="50"/>
                  </a:lnTo>
                  <a:lnTo>
                    <a:pt x="333" y="1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14369" y="2046"/>
              <a:ext cx="962" cy="1084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499" y="0"/>
                </a:cxn>
                <a:cxn ang="0">
                  <a:pos x="665" y="0"/>
                </a:cxn>
                <a:cxn ang="0">
                  <a:pos x="745" y="0"/>
                </a:cxn>
                <a:cxn ang="0">
                  <a:pos x="759" y="7"/>
                </a:cxn>
                <a:cxn ang="0">
                  <a:pos x="759" y="29"/>
                </a:cxn>
                <a:cxn ang="0">
                  <a:pos x="745" y="43"/>
                </a:cxn>
                <a:cxn ang="0">
                  <a:pos x="701" y="43"/>
                </a:cxn>
                <a:cxn ang="0">
                  <a:pos x="586" y="58"/>
                </a:cxn>
                <a:cxn ang="0">
                  <a:pos x="542" y="94"/>
                </a:cxn>
                <a:cxn ang="0">
                  <a:pos x="535" y="123"/>
                </a:cxn>
                <a:cxn ang="0">
                  <a:pos x="311" y="998"/>
                </a:cxn>
                <a:cxn ang="0">
                  <a:pos x="311" y="1012"/>
                </a:cxn>
                <a:cxn ang="0">
                  <a:pos x="311" y="1027"/>
                </a:cxn>
                <a:cxn ang="0">
                  <a:pos x="332" y="1034"/>
                </a:cxn>
                <a:cxn ang="0">
                  <a:pos x="622" y="1027"/>
                </a:cxn>
                <a:cxn ang="0">
                  <a:pos x="774" y="954"/>
                </a:cxn>
                <a:cxn ang="0">
                  <a:pos x="861" y="839"/>
                </a:cxn>
                <a:cxn ang="0">
                  <a:pos x="919" y="709"/>
                </a:cxn>
                <a:cxn ang="0">
                  <a:pos x="926" y="680"/>
                </a:cxn>
                <a:cxn ang="0">
                  <a:pos x="947" y="672"/>
                </a:cxn>
                <a:cxn ang="0">
                  <a:pos x="962" y="680"/>
                </a:cxn>
                <a:cxn ang="0">
                  <a:pos x="962" y="694"/>
                </a:cxn>
                <a:cxn ang="0">
                  <a:pos x="962" y="701"/>
                </a:cxn>
                <a:cxn ang="0">
                  <a:pos x="832" y="1055"/>
                </a:cxn>
                <a:cxn ang="0">
                  <a:pos x="817" y="1077"/>
                </a:cxn>
                <a:cxn ang="0">
                  <a:pos x="781" y="1084"/>
                </a:cxn>
                <a:cxn ang="0">
                  <a:pos x="21" y="1084"/>
                </a:cxn>
                <a:cxn ang="0">
                  <a:pos x="0" y="1077"/>
                </a:cxn>
                <a:cxn ang="0">
                  <a:pos x="0" y="1048"/>
                </a:cxn>
                <a:cxn ang="0">
                  <a:pos x="14" y="1034"/>
                </a:cxn>
                <a:cxn ang="0">
                  <a:pos x="43" y="1034"/>
                </a:cxn>
                <a:cxn ang="0">
                  <a:pos x="159" y="1019"/>
                </a:cxn>
                <a:cxn ang="0">
                  <a:pos x="188" y="962"/>
                </a:cxn>
                <a:cxn ang="0">
                  <a:pos x="405" y="87"/>
                </a:cxn>
                <a:cxn ang="0">
                  <a:pos x="412" y="72"/>
                </a:cxn>
                <a:cxn ang="0">
                  <a:pos x="398" y="58"/>
                </a:cxn>
                <a:cxn ang="0">
                  <a:pos x="369" y="51"/>
                </a:cxn>
                <a:cxn ang="0">
                  <a:pos x="325" y="43"/>
                </a:cxn>
                <a:cxn ang="0">
                  <a:pos x="303" y="43"/>
                </a:cxn>
                <a:cxn ang="0">
                  <a:pos x="267" y="43"/>
                </a:cxn>
                <a:cxn ang="0">
                  <a:pos x="260" y="29"/>
                </a:cxn>
                <a:cxn ang="0">
                  <a:pos x="267" y="7"/>
                </a:cxn>
                <a:cxn ang="0">
                  <a:pos x="282" y="0"/>
                </a:cxn>
              </a:cxnLst>
              <a:rect l="0" t="0" r="r" b="b"/>
              <a:pathLst>
                <a:path w="962" h="1084">
                  <a:moveTo>
                    <a:pt x="289" y="0"/>
                  </a:moveTo>
                  <a:lnTo>
                    <a:pt x="354" y="0"/>
                  </a:lnTo>
                  <a:lnTo>
                    <a:pt x="434" y="0"/>
                  </a:lnTo>
                  <a:lnTo>
                    <a:pt x="499" y="0"/>
                  </a:lnTo>
                  <a:lnTo>
                    <a:pt x="571" y="0"/>
                  </a:lnTo>
                  <a:lnTo>
                    <a:pt x="665" y="0"/>
                  </a:lnTo>
                  <a:lnTo>
                    <a:pt x="738" y="0"/>
                  </a:lnTo>
                  <a:lnTo>
                    <a:pt x="745" y="0"/>
                  </a:lnTo>
                  <a:lnTo>
                    <a:pt x="752" y="0"/>
                  </a:lnTo>
                  <a:lnTo>
                    <a:pt x="759" y="7"/>
                  </a:lnTo>
                  <a:lnTo>
                    <a:pt x="767" y="15"/>
                  </a:lnTo>
                  <a:lnTo>
                    <a:pt x="759" y="29"/>
                  </a:lnTo>
                  <a:lnTo>
                    <a:pt x="759" y="36"/>
                  </a:lnTo>
                  <a:lnTo>
                    <a:pt x="745" y="43"/>
                  </a:lnTo>
                  <a:lnTo>
                    <a:pt x="730" y="43"/>
                  </a:lnTo>
                  <a:lnTo>
                    <a:pt x="701" y="43"/>
                  </a:lnTo>
                  <a:lnTo>
                    <a:pt x="629" y="51"/>
                  </a:lnTo>
                  <a:lnTo>
                    <a:pt x="586" y="58"/>
                  </a:lnTo>
                  <a:lnTo>
                    <a:pt x="557" y="72"/>
                  </a:lnTo>
                  <a:lnTo>
                    <a:pt x="542" y="94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318" y="983"/>
                  </a:lnTo>
                  <a:lnTo>
                    <a:pt x="311" y="998"/>
                  </a:lnTo>
                  <a:lnTo>
                    <a:pt x="311" y="1005"/>
                  </a:lnTo>
                  <a:lnTo>
                    <a:pt x="311" y="1012"/>
                  </a:lnTo>
                  <a:lnTo>
                    <a:pt x="311" y="1019"/>
                  </a:lnTo>
                  <a:lnTo>
                    <a:pt x="311" y="1027"/>
                  </a:lnTo>
                  <a:lnTo>
                    <a:pt x="318" y="1034"/>
                  </a:lnTo>
                  <a:lnTo>
                    <a:pt x="332" y="1034"/>
                  </a:lnTo>
                  <a:lnTo>
                    <a:pt x="513" y="1034"/>
                  </a:lnTo>
                  <a:lnTo>
                    <a:pt x="622" y="1027"/>
                  </a:lnTo>
                  <a:lnTo>
                    <a:pt x="709" y="998"/>
                  </a:lnTo>
                  <a:lnTo>
                    <a:pt x="774" y="954"/>
                  </a:lnTo>
                  <a:lnTo>
                    <a:pt x="824" y="896"/>
                  </a:lnTo>
                  <a:lnTo>
                    <a:pt x="861" y="839"/>
                  </a:lnTo>
                  <a:lnTo>
                    <a:pt x="890" y="774"/>
                  </a:lnTo>
                  <a:lnTo>
                    <a:pt x="919" y="709"/>
                  </a:lnTo>
                  <a:lnTo>
                    <a:pt x="926" y="694"/>
                  </a:lnTo>
                  <a:lnTo>
                    <a:pt x="926" y="680"/>
                  </a:lnTo>
                  <a:lnTo>
                    <a:pt x="933" y="672"/>
                  </a:lnTo>
                  <a:lnTo>
                    <a:pt x="947" y="672"/>
                  </a:lnTo>
                  <a:lnTo>
                    <a:pt x="955" y="672"/>
                  </a:lnTo>
                  <a:lnTo>
                    <a:pt x="962" y="680"/>
                  </a:lnTo>
                  <a:lnTo>
                    <a:pt x="962" y="687"/>
                  </a:lnTo>
                  <a:lnTo>
                    <a:pt x="962" y="694"/>
                  </a:lnTo>
                  <a:lnTo>
                    <a:pt x="962" y="694"/>
                  </a:lnTo>
                  <a:lnTo>
                    <a:pt x="962" y="701"/>
                  </a:lnTo>
                  <a:lnTo>
                    <a:pt x="955" y="716"/>
                  </a:lnTo>
                  <a:lnTo>
                    <a:pt x="832" y="1055"/>
                  </a:lnTo>
                  <a:lnTo>
                    <a:pt x="824" y="1070"/>
                  </a:lnTo>
                  <a:lnTo>
                    <a:pt x="817" y="1077"/>
                  </a:lnTo>
                  <a:lnTo>
                    <a:pt x="803" y="1084"/>
                  </a:lnTo>
                  <a:lnTo>
                    <a:pt x="781" y="1084"/>
                  </a:lnTo>
                  <a:lnTo>
                    <a:pt x="43" y="1084"/>
                  </a:lnTo>
                  <a:lnTo>
                    <a:pt x="21" y="1084"/>
                  </a:lnTo>
                  <a:lnTo>
                    <a:pt x="14" y="1084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0" y="1048"/>
                  </a:lnTo>
                  <a:lnTo>
                    <a:pt x="7" y="1041"/>
                  </a:lnTo>
                  <a:lnTo>
                    <a:pt x="14" y="1034"/>
                  </a:lnTo>
                  <a:lnTo>
                    <a:pt x="28" y="1034"/>
                  </a:lnTo>
                  <a:lnTo>
                    <a:pt x="43" y="1034"/>
                  </a:lnTo>
                  <a:lnTo>
                    <a:pt x="115" y="1034"/>
                  </a:lnTo>
                  <a:lnTo>
                    <a:pt x="159" y="1019"/>
                  </a:lnTo>
                  <a:lnTo>
                    <a:pt x="173" y="998"/>
                  </a:lnTo>
                  <a:lnTo>
                    <a:pt x="188" y="962"/>
                  </a:lnTo>
                  <a:lnTo>
                    <a:pt x="398" y="109"/>
                  </a:lnTo>
                  <a:lnTo>
                    <a:pt x="405" y="87"/>
                  </a:lnTo>
                  <a:lnTo>
                    <a:pt x="405" y="80"/>
                  </a:lnTo>
                  <a:lnTo>
                    <a:pt x="412" y="72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83" y="51"/>
                  </a:lnTo>
                  <a:lnTo>
                    <a:pt x="369" y="51"/>
                  </a:lnTo>
                  <a:lnTo>
                    <a:pt x="347" y="51"/>
                  </a:lnTo>
                  <a:lnTo>
                    <a:pt x="325" y="43"/>
                  </a:lnTo>
                  <a:lnTo>
                    <a:pt x="311" y="43"/>
                  </a:lnTo>
                  <a:lnTo>
                    <a:pt x="303" y="43"/>
                  </a:lnTo>
                  <a:lnTo>
                    <a:pt x="282" y="43"/>
                  </a:lnTo>
                  <a:lnTo>
                    <a:pt x="267" y="43"/>
                  </a:lnTo>
                  <a:lnTo>
                    <a:pt x="260" y="36"/>
                  </a:lnTo>
                  <a:lnTo>
                    <a:pt x="260" y="29"/>
                  </a:lnTo>
                  <a:lnTo>
                    <a:pt x="260" y="15"/>
                  </a:lnTo>
                  <a:lnTo>
                    <a:pt x="267" y="7"/>
                  </a:lnTo>
                  <a:lnTo>
                    <a:pt x="274" y="0"/>
                  </a:lnTo>
                  <a:lnTo>
                    <a:pt x="282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" name="Freeform 193"/>
            <p:cNvSpPr>
              <a:spLocks noEditPoints="1"/>
            </p:cNvSpPr>
            <p:nvPr/>
          </p:nvSpPr>
          <p:spPr bwMode="auto">
            <a:xfrm>
              <a:off x="15519" y="2856"/>
              <a:ext cx="666" cy="744"/>
            </a:xfrm>
            <a:custGeom>
              <a:avLst/>
              <a:gdLst/>
              <a:ahLst/>
              <a:cxnLst>
                <a:cxn ang="0">
                  <a:pos x="58" y="506"/>
                </a:cxn>
                <a:cxn ang="0">
                  <a:pos x="36" y="636"/>
                </a:cxn>
                <a:cxn ang="0">
                  <a:pos x="44" y="686"/>
                </a:cxn>
                <a:cxn ang="0">
                  <a:pos x="72" y="715"/>
                </a:cxn>
                <a:cxn ang="0">
                  <a:pos x="138" y="694"/>
                </a:cxn>
                <a:cxn ang="0">
                  <a:pos x="181" y="600"/>
                </a:cxn>
                <a:cxn ang="0">
                  <a:pos x="181" y="564"/>
                </a:cxn>
                <a:cxn ang="0">
                  <a:pos x="123" y="499"/>
                </a:cxn>
                <a:cxn ang="0">
                  <a:pos x="72" y="448"/>
                </a:cxn>
                <a:cxn ang="0">
                  <a:pos x="203" y="0"/>
                </a:cxn>
                <a:cxn ang="0">
                  <a:pos x="210" y="14"/>
                </a:cxn>
                <a:cxn ang="0">
                  <a:pos x="203" y="21"/>
                </a:cxn>
                <a:cxn ang="0">
                  <a:pos x="195" y="29"/>
                </a:cxn>
                <a:cxn ang="0">
                  <a:pos x="94" y="115"/>
                </a:cxn>
                <a:cxn ang="0">
                  <a:pos x="58" y="260"/>
                </a:cxn>
                <a:cxn ang="0">
                  <a:pos x="65" y="296"/>
                </a:cxn>
                <a:cxn ang="0">
                  <a:pos x="87" y="332"/>
                </a:cxn>
                <a:cxn ang="0">
                  <a:pos x="268" y="123"/>
                </a:cxn>
                <a:cxn ang="0">
                  <a:pos x="492" y="43"/>
                </a:cxn>
                <a:cxn ang="0">
                  <a:pos x="622" y="94"/>
                </a:cxn>
                <a:cxn ang="0">
                  <a:pos x="666" y="224"/>
                </a:cxn>
                <a:cxn ang="0">
                  <a:pos x="608" y="390"/>
                </a:cxn>
                <a:cxn ang="0">
                  <a:pos x="470" y="499"/>
                </a:cxn>
                <a:cxn ang="0">
                  <a:pos x="355" y="513"/>
                </a:cxn>
                <a:cxn ang="0">
                  <a:pos x="304" y="484"/>
                </a:cxn>
                <a:cxn ang="0">
                  <a:pos x="275" y="441"/>
                </a:cxn>
                <a:cxn ang="0">
                  <a:pos x="275" y="405"/>
                </a:cxn>
                <a:cxn ang="0">
                  <a:pos x="282" y="376"/>
                </a:cxn>
                <a:cxn ang="0">
                  <a:pos x="311" y="361"/>
                </a:cxn>
                <a:cxn ang="0">
                  <a:pos x="326" y="368"/>
                </a:cxn>
                <a:cxn ang="0">
                  <a:pos x="333" y="390"/>
                </a:cxn>
                <a:cxn ang="0">
                  <a:pos x="326" y="412"/>
                </a:cxn>
                <a:cxn ang="0">
                  <a:pos x="318" y="441"/>
                </a:cxn>
                <a:cxn ang="0">
                  <a:pos x="347" y="477"/>
                </a:cxn>
                <a:cxn ang="0">
                  <a:pos x="391" y="484"/>
                </a:cxn>
                <a:cxn ang="0">
                  <a:pos x="478" y="448"/>
                </a:cxn>
                <a:cxn ang="0">
                  <a:pos x="557" y="325"/>
                </a:cxn>
                <a:cxn ang="0">
                  <a:pos x="586" y="188"/>
                </a:cxn>
                <a:cxn ang="0">
                  <a:pos x="572" y="130"/>
                </a:cxn>
                <a:cxn ang="0">
                  <a:pos x="543" y="94"/>
                </a:cxn>
                <a:cxn ang="0">
                  <a:pos x="492" y="79"/>
                </a:cxn>
                <a:cxn ang="0">
                  <a:pos x="290" y="152"/>
                </a:cxn>
                <a:cxn ang="0">
                  <a:pos x="109" y="361"/>
                </a:cxn>
                <a:cxn ang="0">
                  <a:pos x="123" y="376"/>
                </a:cxn>
                <a:cxn ang="0">
                  <a:pos x="159" y="419"/>
                </a:cxn>
                <a:cxn ang="0">
                  <a:pos x="188" y="448"/>
                </a:cxn>
                <a:cxn ang="0">
                  <a:pos x="224" y="491"/>
                </a:cxn>
                <a:cxn ang="0">
                  <a:pos x="239" y="520"/>
                </a:cxn>
                <a:cxn ang="0">
                  <a:pos x="246" y="564"/>
                </a:cxn>
                <a:cxn ang="0">
                  <a:pos x="195" y="686"/>
                </a:cxn>
                <a:cxn ang="0">
                  <a:pos x="87" y="744"/>
                </a:cxn>
                <a:cxn ang="0">
                  <a:pos x="44" y="730"/>
                </a:cxn>
                <a:cxn ang="0">
                  <a:pos x="15" y="708"/>
                </a:cxn>
                <a:cxn ang="0">
                  <a:pos x="0" y="672"/>
                </a:cxn>
                <a:cxn ang="0">
                  <a:pos x="0" y="643"/>
                </a:cxn>
                <a:cxn ang="0">
                  <a:pos x="7" y="556"/>
                </a:cxn>
                <a:cxn ang="0">
                  <a:pos x="44" y="412"/>
                </a:cxn>
                <a:cxn ang="0">
                  <a:pos x="7" y="354"/>
                </a:cxn>
                <a:cxn ang="0">
                  <a:pos x="15" y="202"/>
                </a:cxn>
                <a:cxn ang="0">
                  <a:pos x="87" y="58"/>
                </a:cxn>
                <a:cxn ang="0">
                  <a:pos x="195" y="0"/>
                </a:cxn>
              </a:cxnLst>
              <a:rect l="0" t="0" r="r" b="b"/>
              <a:pathLst>
                <a:path w="666" h="744">
                  <a:moveTo>
                    <a:pt x="72" y="448"/>
                  </a:moveTo>
                  <a:lnTo>
                    <a:pt x="58" y="506"/>
                  </a:lnTo>
                  <a:lnTo>
                    <a:pt x="44" y="571"/>
                  </a:lnTo>
                  <a:lnTo>
                    <a:pt x="36" y="636"/>
                  </a:lnTo>
                  <a:lnTo>
                    <a:pt x="36" y="665"/>
                  </a:lnTo>
                  <a:lnTo>
                    <a:pt x="44" y="686"/>
                  </a:lnTo>
                  <a:lnTo>
                    <a:pt x="58" y="701"/>
                  </a:lnTo>
                  <a:lnTo>
                    <a:pt x="72" y="715"/>
                  </a:lnTo>
                  <a:lnTo>
                    <a:pt x="87" y="715"/>
                  </a:lnTo>
                  <a:lnTo>
                    <a:pt x="138" y="694"/>
                  </a:lnTo>
                  <a:lnTo>
                    <a:pt x="174" y="650"/>
                  </a:lnTo>
                  <a:lnTo>
                    <a:pt x="181" y="600"/>
                  </a:lnTo>
                  <a:lnTo>
                    <a:pt x="181" y="578"/>
                  </a:lnTo>
                  <a:lnTo>
                    <a:pt x="181" y="564"/>
                  </a:lnTo>
                  <a:lnTo>
                    <a:pt x="167" y="556"/>
                  </a:lnTo>
                  <a:lnTo>
                    <a:pt x="123" y="499"/>
                  </a:lnTo>
                  <a:lnTo>
                    <a:pt x="72" y="448"/>
                  </a:lnTo>
                  <a:lnTo>
                    <a:pt x="72" y="448"/>
                  </a:lnTo>
                  <a:close/>
                  <a:moveTo>
                    <a:pt x="195" y="0"/>
                  </a:moveTo>
                  <a:lnTo>
                    <a:pt x="203" y="0"/>
                  </a:lnTo>
                  <a:lnTo>
                    <a:pt x="210" y="0"/>
                  </a:lnTo>
                  <a:lnTo>
                    <a:pt x="210" y="14"/>
                  </a:lnTo>
                  <a:lnTo>
                    <a:pt x="210" y="21"/>
                  </a:lnTo>
                  <a:lnTo>
                    <a:pt x="203" y="21"/>
                  </a:lnTo>
                  <a:lnTo>
                    <a:pt x="203" y="29"/>
                  </a:lnTo>
                  <a:lnTo>
                    <a:pt x="195" y="29"/>
                  </a:lnTo>
                  <a:lnTo>
                    <a:pt x="138" y="58"/>
                  </a:lnTo>
                  <a:lnTo>
                    <a:pt x="94" y="115"/>
                  </a:lnTo>
                  <a:lnTo>
                    <a:pt x="72" y="188"/>
                  </a:lnTo>
                  <a:lnTo>
                    <a:pt x="58" y="260"/>
                  </a:lnTo>
                  <a:lnTo>
                    <a:pt x="58" y="274"/>
                  </a:lnTo>
                  <a:lnTo>
                    <a:pt x="65" y="296"/>
                  </a:lnTo>
                  <a:lnTo>
                    <a:pt x="72" y="318"/>
                  </a:lnTo>
                  <a:lnTo>
                    <a:pt x="87" y="332"/>
                  </a:lnTo>
                  <a:lnTo>
                    <a:pt x="167" y="217"/>
                  </a:lnTo>
                  <a:lnTo>
                    <a:pt x="268" y="123"/>
                  </a:lnTo>
                  <a:lnTo>
                    <a:pt x="376" y="65"/>
                  </a:lnTo>
                  <a:lnTo>
                    <a:pt x="492" y="43"/>
                  </a:lnTo>
                  <a:lnTo>
                    <a:pt x="565" y="58"/>
                  </a:lnTo>
                  <a:lnTo>
                    <a:pt x="622" y="94"/>
                  </a:lnTo>
                  <a:lnTo>
                    <a:pt x="651" y="152"/>
                  </a:lnTo>
                  <a:lnTo>
                    <a:pt x="666" y="224"/>
                  </a:lnTo>
                  <a:lnTo>
                    <a:pt x="651" y="311"/>
                  </a:lnTo>
                  <a:lnTo>
                    <a:pt x="608" y="390"/>
                  </a:lnTo>
                  <a:lnTo>
                    <a:pt x="543" y="455"/>
                  </a:lnTo>
                  <a:lnTo>
                    <a:pt x="470" y="499"/>
                  </a:lnTo>
                  <a:lnTo>
                    <a:pt x="391" y="513"/>
                  </a:lnTo>
                  <a:lnTo>
                    <a:pt x="355" y="513"/>
                  </a:lnTo>
                  <a:lnTo>
                    <a:pt x="326" y="499"/>
                  </a:lnTo>
                  <a:lnTo>
                    <a:pt x="304" y="484"/>
                  </a:lnTo>
                  <a:lnTo>
                    <a:pt x="290" y="470"/>
                  </a:lnTo>
                  <a:lnTo>
                    <a:pt x="275" y="441"/>
                  </a:lnTo>
                  <a:lnTo>
                    <a:pt x="275" y="419"/>
                  </a:lnTo>
                  <a:lnTo>
                    <a:pt x="275" y="405"/>
                  </a:lnTo>
                  <a:lnTo>
                    <a:pt x="275" y="390"/>
                  </a:lnTo>
                  <a:lnTo>
                    <a:pt x="282" y="376"/>
                  </a:lnTo>
                  <a:lnTo>
                    <a:pt x="297" y="368"/>
                  </a:lnTo>
                  <a:lnTo>
                    <a:pt x="311" y="361"/>
                  </a:lnTo>
                  <a:lnTo>
                    <a:pt x="318" y="368"/>
                  </a:lnTo>
                  <a:lnTo>
                    <a:pt x="326" y="368"/>
                  </a:lnTo>
                  <a:lnTo>
                    <a:pt x="333" y="383"/>
                  </a:lnTo>
                  <a:lnTo>
                    <a:pt x="333" y="390"/>
                  </a:lnTo>
                  <a:lnTo>
                    <a:pt x="333" y="397"/>
                  </a:lnTo>
                  <a:lnTo>
                    <a:pt x="326" y="412"/>
                  </a:lnTo>
                  <a:lnTo>
                    <a:pt x="311" y="419"/>
                  </a:lnTo>
                  <a:lnTo>
                    <a:pt x="318" y="441"/>
                  </a:lnTo>
                  <a:lnTo>
                    <a:pt x="326" y="462"/>
                  </a:lnTo>
                  <a:lnTo>
                    <a:pt x="347" y="477"/>
                  </a:lnTo>
                  <a:lnTo>
                    <a:pt x="362" y="484"/>
                  </a:lnTo>
                  <a:lnTo>
                    <a:pt x="391" y="484"/>
                  </a:lnTo>
                  <a:lnTo>
                    <a:pt x="427" y="477"/>
                  </a:lnTo>
                  <a:lnTo>
                    <a:pt x="478" y="448"/>
                  </a:lnTo>
                  <a:lnTo>
                    <a:pt x="528" y="390"/>
                  </a:lnTo>
                  <a:lnTo>
                    <a:pt x="557" y="325"/>
                  </a:lnTo>
                  <a:lnTo>
                    <a:pt x="579" y="245"/>
                  </a:lnTo>
                  <a:lnTo>
                    <a:pt x="586" y="188"/>
                  </a:lnTo>
                  <a:lnTo>
                    <a:pt x="586" y="159"/>
                  </a:lnTo>
                  <a:lnTo>
                    <a:pt x="572" y="130"/>
                  </a:lnTo>
                  <a:lnTo>
                    <a:pt x="565" y="108"/>
                  </a:lnTo>
                  <a:lnTo>
                    <a:pt x="543" y="94"/>
                  </a:lnTo>
                  <a:lnTo>
                    <a:pt x="521" y="79"/>
                  </a:lnTo>
                  <a:lnTo>
                    <a:pt x="492" y="79"/>
                  </a:lnTo>
                  <a:lnTo>
                    <a:pt x="391" y="94"/>
                  </a:lnTo>
                  <a:lnTo>
                    <a:pt x="290" y="152"/>
                  </a:lnTo>
                  <a:lnTo>
                    <a:pt x="188" y="245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23" y="376"/>
                  </a:lnTo>
                  <a:lnTo>
                    <a:pt x="138" y="397"/>
                  </a:lnTo>
                  <a:lnTo>
                    <a:pt x="159" y="419"/>
                  </a:lnTo>
                  <a:lnTo>
                    <a:pt x="174" y="433"/>
                  </a:lnTo>
                  <a:lnTo>
                    <a:pt x="188" y="448"/>
                  </a:lnTo>
                  <a:lnTo>
                    <a:pt x="210" y="470"/>
                  </a:lnTo>
                  <a:lnTo>
                    <a:pt x="224" y="491"/>
                  </a:lnTo>
                  <a:lnTo>
                    <a:pt x="232" y="506"/>
                  </a:lnTo>
                  <a:lnTo>
                    <a:pt x="239" y="520"/>
                  </a:lnTo>
                  <a:lnTo>
                    <a:pt x="246" y="542"/>
                  </a:lnTo>
                  <a:lnTo>
                    <a:pt x="246" y="564"/>
                  </a:lnTo>
                  <a:lnTo>
                    <a:pt x="232" y="629"/>
                  </a:lnTo>
                  <a:lnTo>
                    <a:pt x="195" y="686"/>
                  </a:lnTo>
                  <a:lnTo>
                    <a:pt x="145" y="730"/>
                  </a:lnTo>
                  <a:lnTo>
                    <a:pt x="87" y="744"/>
                  </a:lnTo>
                  <a:lnTo>
                    <a:pt x="58" y="744"/>
                  </a:lnTo>
                  <a:lnTo>
                    <a:pt x="44" y="730"/>
                  </a:lnTo>
                  <a:lnTo>
                    <a:pt x="22" y="723"/>
                  </a:lnTo>
                  <a:lnTo>
                    <a:pt x="15" y="708"/>
                  </a:lnTo>
                  <a:lnTo>
                    <a:pt x="7" y="686"/>
                  </a:lnTo>
                  <a:lnTo>
                    <a:pt x="0" y="672"/>
                  </a:lnTo>
                  <a:lnTo>
                    <a:pt x="0" y="650"/>
                  </a:lnTo>
                  <a:lnTo>
                    <a:pt x="0" y="643"/>
                  </a:lnTo>
                  <a:lnTo>
                    <a:pt x="0" y="629"/>
                  </a:lnTo>
                  <a:lnTo>
                    <a:pt x="7" y="556"/>
                  </a:lnTo>
                  <a:lnTo>
                    <a:pt x="29" y="477"/>
                  </a:lnTo>
                  <a:lnTo>
                    <a:pt x="44" y="412"/>
                  </a:lnTo>
                  <a:lnTo>
                    <a:pt x="29" y="390"/>
                  </a:lnTo>
                  <a:lnTo>
                    <a:pt x="7" y="354"/>
                  </a:lnTo>
                  <a:lnTo>
                    <a:pt x="0" y="296"/>
                  </a:lnTo>
                  <a:lnTo>
                    <a:pt x="15" y="202"/>
                  </a:lnTo>
                  <a:lnTo>
                    <a:pt x="44" y="123"/>
                  </a:lnTo>
                  <a:lnTo>
                    <a:pt x="87" y="58"/>
                  </a:lnTo>
                  <a:lnTo>
                    <a:pt x="145" y="14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" name="Freeform 194"/>
            <p:cNvSpPr>
              <a:spLocks/>
            </p:cNvSpPr>
            <p:nvPr/>
          </p:nvSpPr>
          <p:spPr bwMode="auto">
            <a:xfrm>
              <a:off x="16337" y="3232"/>
              <a:ext cx="145" cy="34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08" y="14"/>
                </a:cxn>
                <a:cxn ang="0">
                  <a:pos x="137" y="57"/>
                </a:cxn>
                <a:cxn ang="0">
                  <a:pos x="145" y="123"/>
                </a:cxn>
                <a:cxn ang="0">
                  <a:pos x="137" y="195"/>
                </a:cxn>
                <a:cxn ang="0">
                  <a:pos x="108" y="260"/>
                </a:cxn>
                <a:cxn ang="0">
                  <a:pos x="79" y="303"/>
                </a:cxn>
                <a:cxn ang="0">
                  <a:pos x="50" y="332"/>
                </a:cxn>
                <a:cxn ang="0">
                  <a:pos x="29" y="347"/>
                </a:cxn>
                <a:cxn ang="0">
                  <a:pos x="22" y="339"/>
                </a:cxn>
                <a:cxn ang="0">
                  <a:pos x="14" y="332"/>
                </a:cxn>
                <a:cxn ang="0">
                  <a:pos x="22" y="325"/>
                </a:cxn>
                <a:cxn ang="0">
                  <a:pos x="22" y="318"/>
                </a:cxn>
                <a:cxn ang="0">
                  <a:pos x="79" y="245"/>
                </a:cxn>
                <a:cxn ang="0">
                  <a:pos x="108" y="173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15"/>
                </a:cxn>
                <a:cxn ang="0">
                  <a:pos x="101" y="123"/>
                </a:cxn>
                <a:cxn ang="0">
                  <a:pos x="87" y="123"/>
                </a:cxn>
                <a:cxn ang="0">
                  <a:pos x="65" y="130"/>
                </a:cxn>
                <a:cxn ang="0">
                  <a:pos x="43" y="123"/>
                </a:cxn>
                <a:cxn ang="0">
                  <a:pos x="29" y="115"/>
                </a:cxn>
                <a:cxn ang="0">
                  <a:pos x="14" y="101"/>
                </a:cxn>
                <a:cxn ang="0">
                  <a:pos x="0" y="86"/>
                </a:cxn>
                <a:cxn ang="0">
                  <a:pos x="0" y="65"/>
                </a:cxn>
                <a:cxn ang="0">
                  <a:pos x="0" y="43"/>
                </a:cxn>
                <a:cxn ang="0">
                  <a:pos x="14" y="29"/>
                </a:cxn>
                <a:cxn ang="0">
                  <a:pos x="22" y="14"/>
                </a:cxn>
                <a:cxn ang="0">
                  <a:pos x="43" y="0"/>
                </a:cxn>
                <a:cxn ang="0">
                  <a:pos x="65" y="0"/>
                </a:cxn>
              </a:cxnLst>
              <a:rect l="0" t="0" r="r" b="b"/>
              <a:pathLst>
                <a:path w="145" h="347">
                  <a:moveTo>
                    <a:pt x="65" y="0"/>
                  </a:moveTo>
                  <a:lnTo>
                    <a:pt x="108" y="14"/>
                  </a:lnTo>
                  <a:lnTo>
                    <a:pt x="137" y="57"/>
                  </a:lnTo>
                  <a:lnTo>
                    <a:pt x="145" y="123"/>
                  </a:lnTo>
                  <a:lnTo>
                    <a:pt x="137" y="195"/>
                  </a:lnTo>
                  <a:lnTo>
                    <a:pt x="108" y="260"/>
                  </a:lnTo>
                  <a:lnTo>
                    <a:pt x="79" y="303"/>
                  </a:lnTo>
                  <a:lnTo>
                    <a:pt x="50" y="332"/>
                  </a:lnTo>
                  <a:lnTo>
                    <a:pt x="29" y="347"/>
                  </a:lnTo>
                  <a:lnTo>
                    <a:pt x="22" y="339"/>
                  </a:lnTo>
                  <a:lnTo>
                    <a:pt x="14" y="332"/>
                  </a:lnTo>
                  <a:lnTo>
                    <a:pt x="22" y="325"/>
                  </a:lnTo>
                  <a:lnTo>
                    <a:pt x="22" y="318"/>
                  </a:lnTo>
                  <a:lnTo>
                    <a:pt x="79" y="245"/>
                  </a:lnTo>
                  <a:lnTo>
                    <a:pt x="108" y="173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15"/>
                  </a:lnTo>
                  <a:lnTo>
                    <a:pt x="101" y="123"/>
                  </a:lnTo>
                  <a:lnTo>
                    <a:pt x="87" y="123"/>
                  </a:lnTo>
                  <a:lnTo>
                    <a:pt x="65" y="130"/>
                  </a:lnTo>
                  <a:lnTo>
                    <a:pt x="43" y="123"/>
                  </a:lnTo>
                  <a:lnTo>
                    <a:pt x="29" y="115"/>
                  </a:lnTo>
                  <a:lnTo>
                    <a:pt x="14" y="101"/>
                  </a:lnTo>
                  <a:lnTo>
                    <a:pt x="0" y="86"/>
                  </a:lnTo>
                  <a:lnTo>
                    <a:pt x="0" y="65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2" y="14"/>
                  </a:lnTo>
                  <a:lnTo>
                    <a:pt x="43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" name="Freeform 195"/>
            <p:cNvSpPr>
              <a:spLocks noEditPoints="1"/>
            </p:cNvSpPr>
            <p:nvPr/>
          </p:nvSpPr>
          <p:spPr bwMode="auto">
            <a:xfrm>
              <a:off x="16648" y="2567"/>
              <a:ext cx="666" cy="802"/>
            </a:xfrm>
            <a:custGeom>
              <a:avLst/>
              <a:gdLst/>
              <a:ahLst/>
              <a:cxnLst>
                <a:cxn ang="0">
                  <a:pos x="427" y="50"/>
                </a:cxn>
                <a:cxn ang="0">
                  <a:pos x="347" y="144"/>
                </a:cxn>
                <a:cxn ang="0">
                  <a:pos x="347" y="260"/>
                </a:cxn>
                <a:cxn ang="0">
                  <a:pos x="427" y="339"/>
                </a:cxn>
                <a:cxn ang="0">
                  <a:pos x="514" y="368"/>
                </a:cxn>
                <a:cxn ang="0">
                  <a:pos x="543" y="173"/>
                </a:cxn>
                <a:cxn ang="0">
                  <a:pos x="528" y="79"/>
                </a:cxn>
                <a:cxn ang="0">
                  <a:pos x="478" y="36"/>
                </a:cxn>
                <a:cxn ang="0">
                  <a:pos x="535" y="14"/>
                </a:cxn>
                <a:cxn ang="0">
                  <a:pos x="608" y="115"/>
                </a:cxn>
                <a:cxn ang="0">
                  <a:pos x="622" y="238"/>
                </a:cxn>
                <a:cxn ang="0">
                  <a:pos x="622" y="318"/>
                </a:cxn>
                <a:cxn ang="0">
                  <a:pos x="608" y="390"/>
                </a:cxn>
                <a:cxn ang="0">
                  <a:pos x="658" y="397"/>
                </a:cxn>
                <a:cxn ang="0">
                  <a:pos x="666" y="412"/>
                </a:cxn>
                <a:cxn ang="0">
                  <a:pos x="666" y="426"/>
                </a:cxn>
                <a:cxn ang="0">
                  <a:pos x="644" y="426"/>
                </a:cxn>
                <a:cxn ang="0">
                  <a:pos x="615" y="426"/>
                </a:cxn>
                <a:cxn ang="0">
                  <a:pos x="564" y="527"/>
                </a:cxn>
                <a:cxn ang="0">
                  <a:pos x="441" y="715"/>
                </a:cxn>
                <a:cxn ang="0">
                  <a:pos x="275" y="802"/>
                </a:cxn>
                <a:cxn ang="0">
                  <a:pos x="181" y="788"/>
                </a:cxn>
                <a:cxn ang="0">
                  <a:pos x="116" y="722"/>
                </a:cxn>
                <a:cxn ang="0">
                  <a:pos x="109" y="643"/>
                </a:cxn>
                <a:cxn ang="0">
                  <a:pos x="116" y="592"/>
                </a:cxn>
                <a:cxn ang="0">
                  <a:pos x="123" y="571"/>
                </a:cxn>
                <a:cxn ang="0">
                  <a:pos x="130" y="534"/>
                </a:cxn>
                <a:cxn ang="0">
                  <a:pos x="137" y="506"/>
                </a:cxn>
                <a:cxn ang="0">
                  <a:pos x="159" y="419"/>
                </a:cxn>
                <a:cxn ang="0">
                  <a:pos x="166" y="397"/>
                </a:cxn>
                <a:cxn ang="0">
                  <a:pos x="166" y="368"/>
                </a:cxn>
                <a:cxn ang="0">
                  <a:pos x="152" y="339"/>
                </a:cxn>
                <a:cxn ang="0">
                  <a:pos x="130" y="325"/>
                </a:cxn>
                <a:cxn ang="0">
                  <a:pos x="65" y="390"/>
                </a:cxn>
                <a:cxn ang="0">
                  <a:pos x="36" y="469"/>
                </a:cxn>
                <a:cxn ang="0">
                  <a:pos x="29" y="484"/>
                </a:cxn>
                <a:cxn ang="0">
                  <a:pos x="14" y="484"/>
                </a:cxn>
                <a:cxn ang="0">
                  <a:pos x="0" y="477"/>
                </a:cxn>
                <a:cxn ang="0">
                  <a:pos x="0" y="462"/>
                </a:cxn>
                <a:cxn ang="0">
                  <a:pos x="14" y="426"/>
                </a:cxn>
                <a:cxn ang="0">
                  <a:pos x="29" y="375"/>
                </a:cxn>
                <a:cxn ang="0">
                  <a:pos x="51" y="339"/>
                </a:cxn>
                <a:cxn ang="0">
                  <a:pos x="87" y="310"/>
                </a:cxn>
                <a:cxn ang="0">
                  <a:pos x="130" y="296"/>
                </a:cxn>
                <a:cxn ang="0">
                  <a:pos x="232" y="347"/>
                </a:cxn>
                <a:cxn ang="0">
                  <a:pos x="246" y="419"/>
                </a:cxn>
                <a:cxn ang="0">
                  <a:pos x="239" y="469"/>
                </a:cxn>
                <a:cxn ang="0">
                  <a:pos x="224" y="506"/>
                </a:cxn>
                <a:cxn ang="0">
                  <a:pos x="217" y="534"/>
                </a:cxn>
                <a:cxn ang="0">
                  <a:pos x="195" y="636"/>
                </a:cxn>
                <a:cxn ang="0">
                  <a:pos x="188" y="686"/>
                </a:cxn>
                <a:cxn ang="0">
                  <a:pos x="195" y="715"/>
                </a:cxn>
                <a:cxn ang="0">
                  <a:pos x="203" y="744"/>
                </a:cxn>
                <a:cxn ang="0">
                  <a:pos x="232" y="766"/>
                </a:cxn>
                <a:cxn ang="0">
                  <a:pos x="282" y="773"/>
                </a:cxn>
                <a:cxn ang="0">
                  <a:pos x="376" y="715"/>
                </a:cxn>
                <a:cxn ang="0">
                  <a:pos x="478" y="520"/>
                </a:cxn>
                <a:cxn ang="0">
                  <a:pos x="449" y="383"/>
                </a:cxn>
                <a:cxn ang="0">
                  <a:pos x="347" y="318"/>
                </a:cxn>
                <a:cxn ang="0">
                  <a:pos x="297" y="202"/>
                </a:cxn>
                <a:cxn ang="0">
                  <a:pos x="355" y="65"/>
                </a:cxn>
                <a:cxn ang="0">
                  <a:pos x="478" y="0"/>
                </a:cxn>
              </a:cxnLst>
              <a:rect l="0" t="0" r="r" b="b"/>
              <a:pathLst>
                <a:path w="666" h="802">
                  <a:moveTo>
                    <a:pt x="478" y="36"/>
                  </a:moveTo>
                  <a:lnTo>
                    <a:pt x="427" y="50"/>
                  </a:lnTo>
                  <a:lnTo>
                    <a:pt x="376" y="86"/>
                  </a:lnTo>
                  <a:lnTo>
                    <a:pt x="347" y="144"/>
                  </a:lnTo>
                  <a:lnTo>
                    <a:pt x="333" y="202"/>
                  </a:lnTo>
                  <a:lnTo>
                    <a:pt x="347" y="260"/>
                  </a:lnTo>
                  <a:lnTo>
                    <a:pt x="383" y="303"/>
                  </a:lnTo>
                  <a:lnTo>
                    <a:pt x="427" y="339"/>
                  </a:lnTo>
                  <a:lnTo>
                    <a:pt x="478" y="354"/>
                  </a:lnTo>
                  <a:lnTo>
                    <a:pt x="514" y="368"/>
                  </a:lnTo>
                  <a:lnTo>
                    <a:pt x="535" y="274"/>
                  </a:lnTo>
                  <a:lnTo>
                    <a:pt x="543" y="173"/>
                  </a:lnTo>
                  <a:lnTo>
                    <a:pt x="543" y="122"/>
                  </a:lnTo>
                  <a:lnTo>
                    <a:pt x="528" y="79"/>
                  </a:lnTo>
                  <a:lnTo>
                    <a:pt x="507" y="43"/>
                  </a:lnTo>
                  <a:lnTo>
                    <a:pt x="478" y="36"/>
                  </a:lnTo>
                  <a:close/>
                  <a:moveTo>
                    <a:pt x="478" y="0"/>
                  </a:moveTo>
                  <a:lnTo>
                    <a:pt x="535" y="14"/>
                  </a:lnTo>
                  <a:lnTo>
                    <a:pt x="579" y="57"/>
                  </a:lnTo>
                  <a:lnTo>
                    <a:pt x="608" y="115"/>
                  </a:lnTo>
                  <a:lnTo>
                    <a:pt x="622" y="180"/>
                  </a:lnTo>
                  <a:lnTo>
                    <a:pt x="622" y="238"/>
                  </a:lnTo>
                  <a:lnTo>
                    <a:pt x="622" y="267"/>
                  </a:lnTo>
                  <a:lnTo>
                    <a:pt x="622" y="318"/>
                  </a:lnTo>
                  <a:lnTo>
                    <a:pt x="608" y="390"/>
                  </a:lnTo>
                  <a:lnTo>
                    <a:pt x="608" y="390"/>
                  </a:lnTo>
                  <a:lnTo>
                    <a:pt x="644" y="397"/>
                  </a:lnTo>
                  <a:lnTo>
                    <a:pt x="658" y="397"/>
                  </a:lnTo>
                  <a:lnTo>
                    <a:pt x="666" y="404"/>
                  </a:lnTo>
                  <a:lnTo>
                    <a:pt x="666" y="412"/>
                  </a:lnTo>
                  <a:lnTo>
                    <a:pt x="666" y="419"/>
                  </a:lnTo>
                  <a:lnTo>
                    <a:pt x="666" y="426"/>
                  </a:lnTo>
                  <a:lnTo>
                    <a:pt x="658" y="433"/>
                  </a:lnTo>
                  <a:lnTo>
                    <a:pt x="644" y="426"/>
                  </a:lnTo>
                  <a:lnTo>
                    <a:pt x="630" y="426"/>
                  </a:lnTo>
                  <a:lnTo>
                    <a:pt x="615" y="426"/>
                  </a:lnTo>
                  <a:lnTo>
                    <a:pt x="601" y="419"/>
                  </a:lnTo>
                  <a:lnTo>
                    <a:pt x="564" y="527"/>
                  </a:lnTo>
                  <a:lnTo>
                    <a:pt x="507" y="628"/>
                  </a:lnTo>
                  <a:lnTo>
                    <a:pt x="441" y="715"/>
                  </a:lnTo>
                  <a:lnTo>
                    <a:pt x="362" y="780"/>
                  </a:lnTo>
                  <a:lnTo>
                    <a:pt x="275" y="802"/>
                  </a:lnTo>
                  <a:lnTo>
                    <a:pt x="224" y="802"/>
                  </a:lnTo>
                  <a:lnTo>
                    <a:pt x="181" y="788"/>
                  </a:lnTo>
                  <a:lnTo>
                    <a:pt x="137" y="766"/>
                  </a:lnTo>
                  <a:lnTo>
                    <a:pt x="116" y="722"/>
                  </a:lnTo>
                  <a:lnTo>
                    <a:pt x="101" y="672"/>
                  </a:lnTo>
                  <a:lnTo>
                    <a:pt x="109" y="643"/>
                  </a:lnTo>
                  <a:lnTo>
                    <a:pt x="109" y="614"/>
                  </a:lnTo>
                  <a:lnTo>
                    <a:pt x="116" y="592"/>
                  </a:lnTo>
                  <a:lnTo>
                    <a:pt x="116" y="585"/>
                  </a:lnTo>
                  <a:lnTo>
                    <a:pt x="123" y="571"/>
                  </a:lnTo>
                  <a:lnTo>
                    <a:pt x="123" y="549"/>
                  </a:lnTo>
                  <a:lnTo>
                    <a:pt x="130" y="534"/>
                  </a:lnTo>
                  <a:lnTo>
                    <a:pt x="137" y="520"/>
                  </a:lnTo>
                  <a:lnTo>
                    <a:pt x="137" y="506"/>
                  </a:lnTo>
                  <a:lnTo>
                    <a:pt x="152" y="441"/>
                  </a:lnTo>
                  <a:lnTo>
                    <a:pt x="159" y="419"/>
                  </a:lnTo>
                  <a:lnTo>
                    <a:pt x="159" y="404"/>
                  </a:lnTo>
                  <a:lnTo>
                    <a:pt x="166" y="397"/>
                  </a:lnTo>
                  <a:lnTo>
                    <a:pt x="166" y="383"/>
                  </a:lnTo>
                  <a:lnTo>
                    <a:pt x="166" y="368"/>
                  </a:lnTo>
                  <a:lnTo>
                    <a:pt x="159" y="354"/>
                  </a:lnTo>
                  <a:lnTo>
                    <a:pt x="152" y="339"/>
                  </a:lnTo>
                  <a:lnTo>
                    <a:pt x="145" y="332"/>
                  </a:lnTo>
                  <a:lnTo>
                    <a:pt x="130" y="325"/>
                  </a:lnTo>
                  <a:lnTo>
                    <a:pt x="87" y="347"/>
                  </a:lnTo>
                  <a:lnTo>
                    <a:pt x="65" y="390"/>
                  </a:lnTo>
                  <a:lnTo>
                    <a:pt x="43" y="448"/>
                  </a:lnTo>
                  <a:lnTo>
                    <a:pt x="36" y="469"/>
                  </a:lnTo>
                  <a:lnTo>
                    <a:pt x="36" y="477"/>
                  </a:lnTo>
                  <a:lnTo>
                    <a:pt x="29" y="484"/>
                  </a:lnTo>
                  <a:lnTo>
                    <a:pt x="22" y="484"/>
                  </a:lnTo>
                  <a:lnTo>
                    <a:pt x="14" y="484"/>
                  </a:lnTo>
                  <a:lnTo>
                    <a:pt x="7" y="484"/>
                  </a:lnTo>
                  <a:lnTo>
                    <a:pt x="0" y="477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7" y="448"/>
                  </a:lnTo>
                  <a:lnTo>
                    <a:pt x="14" y="426"/>
                  </a:lnTo>
                  <a:lnTo>
                    <a:pt x="22" y="404"/>
                  </a:lnTo>
                  <a:lnTo>
                    <a:pt x="29" y="375"/>
                  </a:lnTo>
                  <a:lnTo>
                    <a:pt x="36" y="354"/>
                  </a:lnTo>
                  <a:lnTo>
                    <a:pt x="51" y="339"/>
                  </a:lnTo>
                  <a:lnTo>
                    <a:pt x="65" y="325"/>
                  </a:lnTo>
                  <a:lnTo>
                    <a:pt x="87" y="310"/>
                  </a:lnTo>
                  <a:lnTo>
                    <a:pt x="109" y="303"/>
                  </a:lnTo>
                  <a:lnTo>
                    <a:pt x="130" y="296"/>
                  </a:lnTo>
                  <a:lnTo>
                    <a:pt x="188" y="310"/>
                  </a:lnTo>
                  <a:lnTo>
                    <a:pt x="232" y="347"/>
                  </a:lnTo>
                  <a:lnTo>
                    <a:pt x="253" y="404"/>
                  </a:lnTo>
                  <a:lnTo>
                    <a:pt x="246" y="419"/>
                  </a:lnTo>
                  <a:lnTo>
                    <a:pt x="246" y="448"/>
                  </a:lnTo>
                  <a:lnTo>
                    <a:pt x="239" y="469"/>
                  </a:lnTo>
                  <a:lnTo>
                    <a:pt x="232" y="484"/>
                  </a:lnTo>
                  <a:lnTo>
                    <a:pt x="224" y="506"/>
                  </a:lnTo>
                  <a:lnTo>
                    <a:pt x="224" y="520"/>
                  </a:lnTo>
                  <a:lnTo>
                    <a:pt x="217" y="534"/>
                  </a:lnTo>
                  <a:lnTo>
                    <a:pt x="203" y="592"/>
                  </a:lnTo>
                  <a:lnTo>
                    <a:pt x="195" y="636"/>
                  </a:lnTo>
                  <a:lnTo>
                    <a:pt x="188" y="665"/>
                  </a:lnTo>
                  <a:lnTo>
                    <a:pt x="188" y="686"/>
                  </a:lnTo>
                  <a:lnTo>
                    <a:pt x="188" y="701"/>
                  </a:lnTo>
                  <a:lnTo>
                    <a:pt x="195" y="715"/>
                  </a:lnTo>
                  <a:lnTo>
                    <a:pt x="195" y="730"/>
                  </a:lnTo>
                  <a:lnTo>
                    <a:pt x="203" y="744"/>
                  </a:lnTo>
                  <a:lnTo>
                    <a:pt x="217" y="751"/>
                  </a:lnTo>
                  <a:lnTo>
                    <a:pt x="232" y="766"/>
                  </a:lnTo>
                  <a:lnTo>
                    <a:pt x="253" y="773"/>
                  </a:lnTo>
                  <a:lnTo>
                    <a:pt x="282" y="773"/>
                  </a:lnTo>
                  <a:lnTo>
                    <a:pt x="333" y="759"/>
                  </a:lnTo>
                  <a:lnTo>
                    <a:pt x="376" y="715"/>
                  </a:lnTo>
                  <a:lnTo>
                    <a:pt x="427" y="643"/>
                  </a:lnTo>
                  <a:lnTo>
                    <a:pt x="478" y="520"/>
                  </a:lnTo>
                  <a:lnTo>
                    <a:pt x="507" y="397"/>
                  </a:lnTo>
                  <a:lnTo>
                    <a:pt x="449" y="383"/>
                  </a:lnTo>
                  <a:lnTo>
                    <a:pt x="398" y="354"/>
                  </a:lnTo>
                  <a:lnTo>
                    <a:pt x="347" y="318"/>
                  </a:lnTo>
                  <a:lnTo>
                    <a:pt x="311" y="267"/>
                  </a:lnTo>
                  <a:lnTo>
                    <a:pt x="297" y="202"/>
                  </a:lnTo>
                  <a:lnTo>
                    <a:pt x="311" y="130"/>
                  </a:lnTo>
                  <a:lnTo>
                    <a:pt x="355" y="65"/>
                  </a:lnTo>
                  <a:lnTo>
                    <a:pt x="412" y="21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17581" y="2964"/>
              <a:ext cx="181" cy="477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8" y="15"/>
                </a:cxn>
                <a:cxn ang="0">
                  <a:pos x="174" y="72"/>
                </a:cxn>
                <a:cxn ang="0">
                  <a:pos x="181" y="166"/>
                </a:cxn>
                <a:cxn ang="0">
                  <a:pos x="181" y="166"/>
                </a:cxn>
                <a:cxn ang="0">
                  <a:pos x="174" y="268"/>
                </a:cxn>
                <a:cxn ang="0">
                  <a:pos x="138" y="354"/>
                </a:cxn>
                <a:cxn ang="0">
                  <a:pos x="95" y="419"/>
                </a:cxn>
                <a:cxn ang="0">
                  <a:pos x="58" y="463"/>
                </a:cxn>
                <a:cxn ang="0">
                  <a:pos x="37" y="477"/>
                </a:cxn>
                <a:cxn ang="0">
                  <a:pos x="29" y="470"/>
                </a:cxn>
                <a:cxn ang="0">
                  <a:pos x="29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29" y="448"/>
                </a:cxn>
                <a:cxn ang="0">
                  <a:pos x="29" y="441"/>
                </a:cxn>
                <a:cxn ang="0">
                  <a:pos x="44" y="434"/>
                </a:cxn>
                <a:cxn ang="0">
                  <a:pos x="95" y="362"/>
                </a:cxn>
                <a:cxn ang="0">
                  <a:pos x="131" y="275"/>
                </a:cxn>
                <a:cxn ang="0">
                  <a:pos x="152" y="166"/>
                </a:cxn>
                <a:cxn ang="0">
                  <a:pos x="152" y="152"/>
                </a:cxn>
                <a:cxn ang="0">
                  <a:pos x="145" y="145"/>
                </a:cxn>
                <a:cxn ang="0">
                  <a:pos x="145" y="14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45" y="145"/>
                </a:cxn>
                <a:cxn ang="0">
                  <a:pos x="138" y="145"/>
                </a:cxn>
                <a:cxn ang="0">
                  <a:pos x="123" y="159"/>
                </a:cxn>
                <a:cxn ang="0">
                  <a:pos x="102" y="166"/>
                </a:cxn>
                <a:cxn ang="0">
                  <a:pos x="87" y="166"/>
                </a:cxn>
                <a:cxn ang="0">
                  <a:pos x="58" y="159"/>
                </a:cxn>
                <a:cxn ang="0">
                  <a:pos x="37" y="152"/>
                </a:cxn>
                <a:cxn ang="0">
                  <a:pos x="22" y="137"/>
                </a:cxn>
                <a:cxn ang="0">
                  <a:pos x="8" y="123"/>
                </a:cxn>
                <a:cxn ang="0">
                  <a:pos x="0" y="101"/>
                </a:cxn>
                <a:cxn ang="0">
                  <a:pos x="0" y="80"/>
                </a:cxn>
                <a:cxn ang="0">
                  <a:pos x="0" y="58"/>
                </a:cxn>
                <a:cxn ang="0">
                  <a:pos x="8" y="44"/>
                </a:cxn>
                <a:cxn ang="0">
                  <a:pos x="22" y="22"/>
                </a:cxn>
                <a:cxn ang="0">
                  <a:pos x="37" y="7"/>
                </a:cxn>
                <a:cxn ang="0">
                  <a:pos x="58" y="0"/>
                </a:cxn>
                <a:cxn ang="0">
                  <a:pos x="87" y="0"/>
                </a:cxn>
              </a:cxnLst>
              <a:rect l="0" t="0" r="r" b="b"/>
              <a:pathLst>
                <a:path w="181" h="477">
                  <a:moveTo>
                    <a:pt x="87" y="0"/>
                  </a:moveTo>
                  <a:lnTo>
                    <a:pt x="138" y="15"/>
                  </a:lnTo>
                  <a:lnTo>
                    <a:pt x="174" y="72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74" y="268"/>
                  </a:lnTo>
                  <a:lnTo>
                    <a:pt x="138" y="354"/>
                  </a:lnTo>
                  <a:lnTo>
                    <a:pt x="95" y="419"/>
                  </a:lnTo>
                  <a:lnTo>
                    <a:pt x="58" y="463"/>
                  </a:lnTo>
                  <a:lnTo>
                    <a:pt x="37" y="477"/>
                  </a:lnTo>
                  <a:lnTo>
                    <a:pt x="29" y="470"/>
                  </a:lnTo>
                  <a:lnTo>
                    <a:pt x="29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29" y="448"/>
                  </a:lnTo>
                  <a:lnTo>
                    <a:pt x="29" y="441"/>
                  </a:lnTo>
                  <a:lnTo>
                    <a:pt x="44" y="434"/>
                  </a:lnTo>
                  <a:lnTo>
                    <a:pt x="95" y="362"/>
                  </a:lnTo>
                  <a:lnTo>
                    <a:pt x="131" y="275"/>
                  </a:lnTo>
                  <a:lnTo>
                    <a:pt x="152" y="166"/>
                  </a:lnTo>
                  <a:lnTo>
                    <a:pt x="152" y="152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45" y="145"/>
                  </a:lnTo>
                  <a:lnTo>
                    <a:pt x="138" y="145"/>
                  </a:lnTo>
                  <a:lnTo>
                    <a:pt x="123" y="159"/>
                  </a:lnTo>
                  <a:lnTo>
                    <a:pt x="102" y="166"/>
                  </a:lnTo>
                  <a:lnTo>
                    <a:pt x="87" y="166"/>
                  </a:lnTo>
                  <a:lnTo>
                    <a:pt x="58" y="159"/>
                  </a:lnTo>
                  <a:lnTo>
                    <a:pt x="37" y="152"/>
                  </a:lnTo>
                  <a:lnTo>
                    <a:pt x="22" y="137"/>
                  </a:lnTo>
                  <a:lnTo>
                    <a:pt x="8" y="123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0" y="58"/>
                  </a:lnTo>
                  <a:lnTo>
                    <a:pt x="8" y="44"/>
                  </a:lnTo>
                  <a:lnTo>
                    <a:pt x="22" y="22"/>
                  </a:lnTo>
                  <a:lnTo>
                    <a:pt x="37" y="7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" name="Freeform 197"/>
            <p:cNvSpPr>
              <a:spLocks/>
            </p:cNvSpPr>
            <p:nvPr/>
          </p:nvSpPr>
          <p:spPr bwMode="auto">
            <a:xfrm>
              <a:off x="18182" y="2429"/>
              <a:ext cx="839" cy="1041"/>
            </a:xfrm>
            <a:custGeom>
              <a:avLst/>
              <a:gdLst/>
              <a:ahLst/>
              <a:cxnLst>
                <a:cxn ang="0">
                  <a:pos x="384" y="15"/>
                </a:cxn>
                <a:cxn ang="0">
                  <a:pos x="492" y="101"/>
                </a:cxn>
                <a:cxn ang="0">
                  <a:pos x="557" y="282"/>
                </a:cxn>
                <a:cxn ang="0">
                  <a:pos x="586" y="448"/>
                </a:cxn>
                <a:cxn ang="0">
                  <a:pos x="688" y="260"/>
                </a:cxn>
                <a:cxn ang="0">
                  <a:pos x="803" y="22"/>
                </a:cxn>
                <a:cxn ang="0">
                  <a:pos x="818" y="15"/>
                </a:cxn>
                <a:cxn ang="0">
                  <a:pos x="825" y="15"/>
                </a:cxn>
                <a:cxn ang="0">
                  <a:pos x="839" y="29"/>
                </a:cxn>
                <a:cxn ang="0">
                  <a:pos x="832" y="51"/>
                </a:cxn>
                <a:cxn ang="0">
                  <a:pos x="818" y="80"/>
                </a:cxn>
                <a:cxn ang="0">
                  <a:pos x="753" y="203"/>
                </a:cxn>
                <a:cxn ang="0">
                  <a:pos x="637" y="485"/>
                </a:cxn>
                <a:cxn ang="0">
                  <a:pos x="579" y="644"/>
                </a:cxn>
                <a:cxn ang="0">
                  <a:pos x="565" y="738"/>
                </a:cxn>
                <a:cxn ang="0">
                  <a:pos x="514" y="947"/>
                </a:cxn>
                <a:cxn ang="0">
                  <a:pos x="499" y="1005"/>
                </a:cxn>
                <a:cxn ang="0">
                  <a:pos x="478" y="1041"/>
                </a:cxn>
                <a:cxn ang="0">
                  <a:pos x="456" y="1041"/>
                </a:cxn>
                <a:cxn ang="0">
                  <a:pos x="449" y="1012"/>
                </a:cxn>
                <a:cxn ang="0">
                  <a:pos x="463" y="911"/>
                </a:cxn>
                <a:cxn ang="0">
                  <a:pos x="507" y="752"/>
                </a:cxn>
                <a:cxn ang="0">
                  <a:pos x="543" y="636"/>
                </a:cxn>
                <a:cxn ang="0">
                  <a:pos x="550" y="513"/>
                </a:cxn>
                <a:cxn ang="0">
                  <a:pos x="543" y="398"/>
                </a:cxn>
                <a:cxn ang="0">
                  <a:pos x="507" y="268"/>
                </a:cxn>
                <a:cxn ang="0">
                  <a:pos x="434" y="159"/>
                </a:cxn>
                <a:cxn ang="0">
                  <a:pos x="290" y="116"/>
                </a:cxn>
                <a:cxn ang="0">
                  <a:pos x="232" y="123"/>
                </a:cxn>
                <a:cxn ang="0">
                  <a:pos x="123" y="166"/>
                </a:cxn>
                <a:cxn ang="0">
                  <a:pos x="36" y="297"/>
                </a:cxn>
                <a:cxn ang="0">
                  <a:pos x="29" y="304"/>
                </a:cxn>
                <a:cxn ang="0">
                  <a:pos x="7" y="304"/>
                </a:cxn>
                <a:cxn ang="0">
                  <a:pos x="0" y="289"/>
                </a:cxn>
                <a:cxn ang="0">
                  <a:pos x="36" y="195"/>
                </a:cxn>
                <a:cxn ang="0">
                  <a:pos x="145" y="65"/>
                </a:cxn>
                <a:cxn ang="0">
                  <a:pos x="311" y="0"/>
                </a:cxn>
              </a:cxnLst>
              <a:rect l="0" t="0" r="r" b="b"/>
              <a:pathLst>
                <a:path w="839" h="1041">
                  <a:moveTo>
                    <a:pt x="311" y="0"/>
                  </a:moveTo>
                  <a:lnTo>
                    <a:pt x="384" y="15"/>
                  </a:lnTo>
                  <a:lnTo>
                    <a:pt x="441" y="51"/>
                  </a:lnTo>
                  <a:lnTo>
                    <a:pt x="492" y="101"/>
                  </a:lnTo>
                  <a:lnTo>
                    <a:pt x="521" y="174"/>
                  </a:lnTo>
                  <a:lnTo>
                    <a:pt x="557" y="282"/>
                  </a:lnTo>
                  <a:lnTo>
                    <a:pt x="579" y="376"/>
                  </a:lnTo>
                  <a:lnTo>
                    <a:pt x="586" y="448"/>
                  </a:lnTo>
                  <a:lnTo>
                    <a:pt x="586" y="492"/>
                  </a:lnTo>
                  <a:lnTo>
                    <a:pt x="688" y="260"/>
                  </a:lnTo>
                  <a:lnTo>
                    <a:pt x="796" y="29"/>
                  </a:lnTo>
                  <a:lnTo>
                    <a:pt x="803" y="22"/>
                  </a:lnTo>
                  <a:lnTo>
                    <a:pt x="811" y="15"/>
                  </a:lnTo>
                  <a:lnTo>
                    <a:pt x="818" y="15"/>
                  </a:lnTo>
                  <a:lnTo>
                    <a:pt x="825" y="15"/>
                  </a:lnTo>
                  <a:lnTo>
                    <a:pt x="825" y="15"/>
                  </a:lnTo>
                  <a:lnTo>
                    <a:pt x="832" y="22"/>
                  </a:lnTo>
                  <a:lnTo>
                    <a:pt x="839" y="29"/>
                  </a:lnTo>
                  <a:lnTo>
                    <a:pt x="832" y="36"/>
                  </a:lnTo>
                  <a:lnTo>
                    <a:pt x="832" y="51"/>
                  </a:lnTo>
                  <a:lnTo>
                    <a:pt x="825" y="65"/>
                  </a:lnTo>
                  <a:lnTo>
                    <a:pt x="818" y="80"/>
                  </a:lnTo>
                  <a:lnTo>
                    <a:pt x="811" y="94"/>
                  </a:lnTo>
                  <a:lnTo>
                    <a:pt x="753" y="203"/>
                  </a:lnTo>
                  <a:lnTo>
                    <a:pt x="695" y="340"/>
                  </a:lnTo>
                  <a:lnTo>
                    <a:pt x="637" y="485"/>
                  </a:lnTo>
                  <a:lnTo>
                    <a:pt x="586" y="607"/>
                  </a:lnTo>
                  <a:lnTo>
                    <a:pt x="579" y="644"/>
                  </a:lnTo>
                  <a:lnTo>
                    <a:pt x="579" y="672"/>
                  </a:lnTo>
                  <a:lnTo>
                    <a:pt x="565" y="738"/>
                  </a:lnTo>
                  <a:lnTo>
                    <a:pt x="550" y="832"/>
                  </a:lnTo>
                  <a:lnTo>
                    <a:pt x="514" y="947"/>
                  </a:lnTo>
                  <a:lnTo>
                    <a:pt x="507" y="983"/>
                  </a:lnTo>
                  <a:lnTo>
                    <a:pt x="499" y="1005"/>
                  </a:lnTo>
                  <a:lnTo>
                    <a:pt x="485" y="1027"/>
                  </a:lnTo>
                  <a:lnTo>
                    <a:pt x="478" y="1041"/>
                  </a:lnTo>
                  <a:lnTo>
                    <a:pt x="470" y="1041"/>
                  </a:lnTo>
                  <a:lnTo>
                    <a:pt x="456" y="1041"/>
                  </a:lnTo>
                  <a:lnTo>
                    <a:pt x="449" y="1027"/>
                  </a:lnTo>
                  <a:lnTo>
                    <a:pt x="449" y="1012"/>
                  </a:lnTo>
                  <a:lnTo>
                    <a:pt x="449" y="976"/>
                  </a:lnTo>
                  <a:lnTo>
                    <a:pt x="463" y="911"/>
                  </a:lnTo>
                  <a:lnTo>
                    <a:pt x="485" y="832"/>
                  </a:lnTo>
                  <a:lnTo>
                    <a:pt x="507" y="752"/>
                  </a:lnTo>
                  <a:lnTo>
                    <a:pt x="528" y="672"/>
                  </a:lnTo>
                  <a:lnTo>
                    <a:pt x="543" y="636"/>
                  </a:lnTo>
                  <a:lnTo>
                    <a:pt x="550" y="593"/>
                  </a:lnTo>
                  <a:lnTo>
                    <a:pt x="550" y="513"/>
                  </a:lnTo>
                  <a:lnTo>
                    <a:pt x="550" y="463"/>
                  </a:lnTo>
                  <a:lnTo>
                    <a:pt x="543" y="398"/>
                  </a:lnTo>
                  <a:lnTo>
                    <a:pt x="528" y="333"/>
                  </a:lnTo>
                  <a:lnTo>
                    <a:pt x="507" y="268"/>
                  </a:lnTo>
                  <a:lnTo>
                    <a:pt x="478" y="210"/>
                  </a:lnTo>
                  <a:lnTo>
                    <a:pt x="434" y="159"/>
                  </a:lnTo>
                  <a:lnTo>
                    <a:pt x="369" y="123"/>
                  </a:lnTo>
                  <a:lnTo>
                    <a:pt x="290" y="116"/>
                  </a:lnTo>
                  <a:lnTo>
                    <a:pt x="268" y="116"/>
                  </a:lnTo>
                  <a:lnTo>
                    <a:pt x="232" y="123"/>
                  </a:lnTo>
                  <a:lnTo>
                    <a:pt x="181" y="138"/>
                  </a:lnTo>
                  <a:lnTo>
                    <a:pt x="123" y="166"/>
                  </a:lnTo>
                  <a:lnTo>
                    <a:pt x="72" y="217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9" y="304"/>
                  </a:lnTo>
                  <a:lnTo>
                    <a:pt x="22" y="304"/>
                  </a:lnTo>
                  <a:lnTo>
                    <a:pt x="7" y="304"/>
                  </a:lnTo>
                  <a:lnTo>
                    <a:pt x="0" y="297"/>
                  </a:lnTo>
                  <a:lnTo>
                    <a:pt x="0" y="289"/>
                  </a:lnTo>
                  <a:lnTo>
                    <a:pt x="7" y="253"/>
                  </a:lnTo>
                  <a:lnTo>
                    <a:pt x="36" y="195"/>
                  </a:lnTo>
                  <a:lnTo>
                    <a:pt x="80" y="123"/>
                  </a:lnTo>
                  <a:lnTo>
                    <a:pt x="145" y="65"/>
                  </a:lnTo>
                  <a:lnTo>
                    <a:pt x="217" y="15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" name="Freeform 198"/>
            <p:cNvSpPr>
              <a:spLocks noEditPoints="1"/>
            </p:cNvSpPr>
            <p:nvPr/>
          </p:nvSpPr>
          <p:spPr bwMode="auto">
            <a:xfrm>
              <a:off x="19036" y="2617"/>
              <a:ext cx="340" cy="752"/>
            </a:xfrm>
            <a:custGeom>
              <a:avLst/>
              <a:gdLst/>
              <a:ahLst/>
              <a:cxnLst>
                <a:cxn ang="0">
                  <a:pos x="195" y="253"/>
                </a:cxn>
                <a:cxn ang="0">
                  <a:pos x="246" y="289"/>
                </a:cxn>
                <a:cxn ang="0">
                  <a:pos x="268" y="340"/>
                </a:cxn>
                <a:cxn ang="0">
                  <a:pos x="260" y="376"/>
                </a:cxn>
                <a:cxn ang="0">
                  <a:pos x="239" y="448"/>
                </a:cxn>
                <a:cxn ang="0">
                  <a:pos x="210" y="521"/>
                </a:cxn>
                <a:cxn ang="0">
                  <a:pos x="159" y="636"/>
                </a:cxn>
                <a:cxn ang="0">
                  <a:pos x="152" y="680"/>
                </a:cxn>
                <a:cxn ang="0">
                  <a:pos x="159" y="716"/>
                </a:cxn>
                <a:cxn ang="0">
                  <a:pos x="181" y="723"/>
                </a:cxn>
                <a:cxn ang="0">
                  <a:pos x="268" y="658"/>
                </a:cxn>
                <a:cxn ang="0">
                  <a:pos x="304" y="578"/>
                </a:cxn>
                <a:cxn ang="0">
                  <a:pos x="311" y="571"/>
                </a:cxn>
                <a:cxn ang="0">
                  <a:pos x="326" y="571"/>
                </a:cxn>
                <a:cxn ang="0">
                  <a:pos x="340" y="571"/>
                </a:cxn>
                <a:cxn ang="0">
                  <a:pos x="333" y="607"/>
                </a:cxn>
                <a:cxn ang="0">
                  <a:pos x="282" y="694"/>
                </a:cxn>
                <a:cxn ang="0">
                  <a:pos x="174" y="752"/>
                </a:cxn>
                <a:cxn ang="0">
                  <a:pos x="116" y="738"/>
                </a:cxn>
                <a:cxn ang="0">
                  <a:pos x="72" y="687"/>
                </a:cxn>
                <a:cxn ang="0">
                  <a:pos x="72" y="636"/>
                </a:cxn>
                <a:cxn ang="0">
                  <a:pos x="152" y="434"/>
                </a:cxn>
                <a:cxn ang="0">
                  <a:pos x="174" y="376"/>
                </a:cxn>
                <a:cxn ang="0">
                  <a:pos x="181" y="340"/>
                </a:cxn>
                <a:cxn ang="0">
                  <a:pos x="188" y="318"/>
                </a:cxn>
                <a:cxn ang="0">
                  <a:pos x="181" y="289"/>
                </a:cxn>
                <a:cxn ang="0">
                  <a:pos x="159" y="275"/>
                </a:cxn>
                <a:cxn ang="0">
                  <a:pos x="72" y="340"/>
                </a:cxn>
                <a:cxn ang="0">
                  <a:pos x="36" y="427"/>
                </a:cxn>
                <a:cxn ang="0">
                  <a:pos x="14" y="434"/>
                </a:cxn>
                <a:cxn ang="0">
                  <a:pos x="7" y="434"/>
                </a:cxn>
                <a:cxn ang="0">
                  <a:pos x="0" y="419"/>
                </a:cxn>
                <a:cxn ang="0">
                  <a:pos x="22" y="347"/>
                </a:cxn>
                <a:cxn ang="0">
                  <a:pos x="101" y="260"/>
                </a:cxn>
                <a:cxn ang="0">
                  <a:pos x="268" y="0"/>
                </a:cxn>
                <a:cxn ang="0">
                  <a:pos x="297" y="7"/>
                </a:cxn>
                <a:cxn ang="0">
                  <a:pos x="311" y="29"/>
                </a:cxn>
                <a:cxn ang="0">
                  <a:pos x="304" y="65"/>
                </a:cxn>
                <a:cxn ang="0">
                  <a:pos x="268" y="94"/>
                </a:cxn>
                <a:cxn ang="0">
                  <a:pos x="232" y="101"/>
                </a:cxn>
                <a:cxn ang="0">
                  <a:pos x="210" y="80"/>
                </a:cxn>
                <a:cxn ang="0">
                  <a:pos x="203" y="58"/>
                </a:cxn>
                <a:cxn ang="0">
                  <a:pos x="224" y="15"/>
                </a:cxn>
                <a:cxn ang="0">
                  <a:pos x="268" y="0"/>
                </a:cxn>
              </a:cxnLst>
              <a:rect l="0" t="0" r="r" b="b"/>
              <a:pathLst>
                <a:path w="340" h="752">
                  <a:moveTo>
                    <a:pt x="159" y="246"/>
                  </a:moveTo>
                  <a:lnTo>
                    <a:pt x="195" y="253"/>
                  </a:lnTo>
                  <a:lnTo>
                    <a:pt x="224" y="268"/>
                  </a:lnTo>
                  <a:lnTo>
                    <a:pt x="246" y="289"/>
                  </a:lnTo>
                  <a:lnTo>
                    <a:pt x="260" y="311"/>
                  </a:lnTo>
                  <a:lnTo>
                    <a:pt x="268" y="340"/>
                  </a:lnTo>
                  <a:lnTo>
                    <a:pt x="268" y="362"/>
                  </a:lnTo>
                  <a:lnTo>
                    <a:pt x="260" y="376"/>
                  </a:lnTo>
                  <a:lnTo>
                    <a:pt x="253" y="405"/>
                  </a:lnTo>
                  <a:lnTo>
                    <a:pt x="239" y="448"/>
                  </a:lnTo>
                  <a:lnTo>
                    <a:pt x="217" y="492"/>
                  </a:lnTo>
                  <a:lnTo>
                    <a:pt x="210" y="521"/>
                  </a:lnTo>
                  <a:lnTo>
                    <a:pt x="166" y="607"/>
                  </a:lnTo>
                  <a:lnTo>
                    <a:pt x="159" y="636"/>
                  </a:lnTo>
                  <a:lnTo>
                    <a:pt x="152" y="658"/>
                  </a:lnTo>
                  <a:lnTo>
                    <a:pt x="152" y="680"/>
                  </a:lnTo>
                  <a:lnTo>
                    <a:pt x="152" y="701"/>
                  </a:lnTo>
                  <a:lnTo>
                    <a:pt x="159" y="716"/>
                  </a:lnTo>
                  <a:lnTo>
                    <a:pt x="166" y="723"/>
                  </a:lnTo>
                  <a:lnTo>
                    <a:pt x="181" y="723"/>
                  </a:lnTo>
                  <a:lnTo>
                    <a:pt x="224" y="709"/>
                  </a:lnTo>
                  <a:lnTo>
                    <a:pt x="268" y="658"/>
                  </a:lnTo>
                  <a:lnTo>
                    <a:pt x="297" y="586"/>
                  </a:lnTo>
                  <a:lnTo>
                    <a:pt x="304" y="578"/>
                  </a:lnTo>
                  <a:lnTo>
                    <a:pt x="304" y="571"/>
                  </a:lnTo>
                  <a:lnTo>
                    <a:pt x="311" y="571"/>
                  </a:lnTo>
                  <a:lnTo>
                    <a:pt x="326" y="571"/>
                  </a:lnTo>
                  <a:lnTo>
                    <a:pt x="326" y="571"/>
                  </a:lnTo>
                  <a:lnTo>
                    <a:pt x="333" y="571"/>
                  </a:lnTo>
                  <a:lnTo>
                    <a:pt x="340" y="571"/>
                  </a:lnTo>
                  <a:lnTo>
                    <a:pt x="340" y="586"/>
                  </a:lnTo>
                  <a:lnTo>
                    <a:pt x="333" y="607"/>
                  </a:lnTo>
                  <a:lnTo>
                    <a:pt x="318" y="651"/>
                  </a:lnTo>
                  <a:lnTo>
                    <a:pt x="282" y="694"/>
                  </a:lnTo>
                  <a:lnTo>
                    <a:pt x="239" y="738"/>
                  </a:lnTo>
                  <a:lnTo>
                    <a:pt x="174" y="752"/>
                  </a:lnTo>
                  <a:lnTo>
                    <a:pt x="145" y="752"/>
                  </a:lnTo>
                  <a:lnTo>
                    <a:pt x="116" y="738"/>
                  </a:lnTo>
                  <a:lnTo>
                    <a:pt x="87" y="716"/>
                  </a:lnTo>
                  <a:lnTo>
                    <a:pt x="72" y="687"/>
                  </a:lnTo>
                  <a:lnTo>
                    <a:pt x="72" y="658"/>
                  </a:lnTo>
                  <a:lnTo>
                    <a:pt x="72" y="636"/>
                  </a:lnTo>
                  <a:lnTo>
                    <a:pt x="80" y="607"/>
                  </a:lnTo>
                  <a:lnTo>
                    <a:pt x="152" y="434"/>
                  </a:lnTo>
                  <a:lnTo>
                    <a:pt x="159" y="398"/>
                  </a:lnTo>
                  <a:lnTo>
                    <a:pt x="174" y="376"/>
                  </a:lnTo>
                  <a:lnTo>
                    <a:pt x="181" y="354"/>
                  </a:lnTo>
                  <a:lnTo>
                    <a:pt x="181" y="340"/>
                  </a:lnTo>
                  <a:lnTo>
                    <a:pt x="181" y="333"/>
                  </a:lnTo>
                  <a:lnTo>
                    <a:pt x="188" y="318"/>
                  </a:lnTo>
                  <a:lnTo>
                    <a:pt x="181" y="297"/>
                  </a:lnTo>
                  <a:lnTo>
                    <a:pt x="181" y="289"/>
                  </a:lnTo>
                  <a:lnTo>
                    <a:pt x="166" y="282"/>
                  </a:lnTo>
                  <a:lnTo>
                    <a:pt x="159" y="275"/>
                  </a:lnTo>
                  <a:lnTo>
                    <a:pt x="116" y="289"/>
                  </a:lnTo>
                  <a:lnTo>
                    <a:pt x="72" y="340"/>
                  </a:lnTo>
                  <a:lnTo>
                    <a:pt x="36" y="412"/>
                  </a:lnTo>
                  <a:lnTo>
                    <a:pt x="36" y="427"/>
                  </a:lnTo>
                  <a:lnTo>
                    <a:pt x="29" y="434"/>
                  </a:lnTo>
                  <a:lnTo>
                    <a:pt x="14" y="434"/>
                  </a:lnTo>
                  <a:lnTo>
                    <a:pt x="14" y="434"/>
                  </a:lnTo>
                  <a:lnTo>
                    <a:pt x="7" y="434"/>
                  </a:lnTo>
                  <a:lnTo>
                    <a:pt x="0" y="427"/>
                  </a:lnTo>
                  <a:lnTo>
                    <a:pt x="0" y="419"/>
                  </a:lnTo>
                  <a:lnTo>
                    <a:pt x="0" y="391"/>
                  </a:lnTo>
                  <a:lnTo>
                    <a:pt x="22" y="347"/>
                  </a:lnTo>
                  <a:lnTo>
                    <a:pt x="58" y="304"/>
                  </a:lnTo>
                  <a:lnTo>
                    <a:pt x="101" y="260"/>
                  </a:lnTo>
                  <a:lnTo>
                    <a:pt x="159" y="246"/>
                  </a:lnTo>
                  <a:close/>
                  <a:moveTo>
                    <a:pt x="268" y="0"/>
                  </a:moveTo>
                  <a:lnTo>
                    <a:pt x="282" y="0"/>
                  </a:lnTo>
                  <a:lnTo>
                    <a:pt x="297" y="7"/>
                  </a:lnTo>
                  <a:lnTo>
                    <a:pt x="304" y="15"/>
                  </a:lnTo>
                  <a:lnTo>
                    <a:pt x="311" y="29"/>
                  </a:lnTo>
                  <a:lnTo>
                    <a:pt x="311" y="44"/>
                  </a:lnTo>
                  <a:lnTo>
                    <a:pt x="304" y="65"/>
                  </a:lnTo>
                  <a:lnTo>
                    <a:pt x="289" y="80"/>
                  </a:lnTo>
                  <a:lnTo>
                    <a:pt x="268" y="94"/>
                  </a:lnTo>
                  <a:lnTo>
                    <a:pt x="246" y="101"/>
                  </a:lnTo>
                  <a:lnTo>
                    <a:pt x="232" y="101"/>
                  </a:lnTo>
                  <a:lnTo>
                    <a:pt x="217" y="94"/>
                  </a:lnTo>
                  <a:lnTo>
                    <a:pt x="210" y="80"/>
                  </a:lnTo>
                  <a:lnTo>
                    <a:pt x="203" y="72"/>
                  </a:lnTo>
                  <a:lnTo>
                    <a:pt x="203" y="58"/>
                  </a:lnTo>
                  <a:lnTo>
                    <a:pt x="210" y="36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" name="Freeform 199"/>
            <p:cNvSpPr>
              <a:spLocks noEditPoints="1"/>
            </p:cNvSpPr>
            <p:nvPr/>
          </p:nvSpPr>
          <p:spPr bwMode="auto">
            <a:xfrm>
              <a:off x="19419" y="2617"/>
              <a:ext cx="500" cy="976"/>
            </a:xfrm>
            <a:custGeom>
              <a:avLst/>
              <a:gdLst/>
              <a:ahLst/>
              <a:cxnLst>
                <a:cxn ang="0">
                  <a:pos x="398" y="260"/>
                </a:cxn>
                <a:cxn ang="0">
                  <a:pos x="456" y="354"/>
                </a:cxn>
                <a:cxn ang="0">
                  <a:pos x="456" y="383"/>
                </a:cxn>
                <a:cxn ang="0">
                  <a:pos x="348" y="795"/>
                </a:cxn>
                <a:cxn ang="0">
                  <a:pos x="268" y="918"/>
                </a:cxn>
                <a:cxn ang="0">
                  <a:pos x="160" y="969"/>
                </a:cxn>
                <a:cxn ang="0">
                  <a:pos x="87" y="969"/>
                </a:cxn>
                <a:cxn ang="0">
                  <a:pos x="37" y="954"/>
                </a:cxn>
                <a:cxn ang="0">
                  <a:pos x="8" y="918"/>
                </a:cxn>
                <a:cxn ang="0">
                  <a:pos x="8" y="875"/>
                </a:cxn>
                <a:cxn ang="0">
                  <a:pos x="44" y="839"/>
                </a:cxn>
                <a:cxn ang="0">
                  <a:pos x="87" y="839"/>
                </a:cxn>
                <a:cxn ang="0">
                  <a:pos x="109" y="860"/>
                </a:cxn>
                <a:cxn ang="0">
                  <a:pos x="109" y="889"/>
                </a:cxn>
                <a:cxn ang="0">
                  <a:pos x="95" y="918"/>
                </a:cxn>
                <a:cxn ang="0">
                  <a:pos x="95" y="940"/>
                </a:cxn>
                <a:cxn ang="0">
                  <a:pos x="174" y="918"/>
                </a:cxn>
                <a:cxn ang="0">
                  <a:pos x="261" y="795"/>
                </a:cxn>
                <a:cxn ang="0">
                  <a:pos x="370" y="369"/>
                </a:cxn>
                <a:cxn ang="0">
                  <a:pos x="370" y="347"/>
                </a:cxn>
                <a:cxn ang="0">
                  <a:pos x="370" y="304"/>
                </a:cxn>
                <a:cxn ang="0">
                  <a:pos x="348" y="282"/>
                </a:cxn>
                <a:cxn ang="0">
                  <a:pos x="268" y="297"/>
                </a:cxn>
                <a:cxn ang="0">
                  <a:pos x="181" y="412"/>
                </a:cxn>
                <a:cxn ang="0">
                  <a:pos x="167" y="434"/>
                </a:cxn>
                <a:cxn ang="0">
                  <a:pos x="152" y="434"/>
                </a:cxn>
                <a:cxn ang="0">
                  <a:pos x="138" y="427"/>
                </a:cxn>
                <a:cxn ang="0">
                  <a:pos x="145" y="398"/>
                </a:cxn>
                <a:cxn ang="0">
                  <a:pos x="210" y="304"/>
                </a:cxn>
                <a:cxn ang="0">
                  <a:pos x="333" y="246"/>
                </a:cxn>
                <a:cxn ang="0">
                  <a:pos x="471" y="0"/>
                </a:cxn>
                <a:cxn ang="0">
                  <a:pos x="493" y="22"/>
                </a:cxn>
                <a:cxn ang="0">
                  <a:pos x="493" y="65"/>
                </a:cxn>
                <a:cxn ang="0">
                  <a:pos x="456" y="94"/>
                </a:cxn>
                <a:cxn ang="0">
                  <a:pos x="420" y="101"/>
                </a:cxn>
                <a:cxn ang="0">
                  <a:pos x="398" y="80"/>
                </a:cxn>
                <a:cxn ang="0">
                  <a:pos x="391" y="58"/>
                </a:cxn>
                <a:cxn ang="0">
                  <a:pos x="413" y="15"/>
                </a:cxn>
                <a:cxn ang="0">
                  <a:pos x="456" y="0"/>
                </a:cxn>
              </a:cxnLst>
              <a:rect l="0" t="0" r="r" b="b"/>
              <a:pathLst>
                <a:path w="500" h="976">
                  <a:moveTo>
                    <a:pt x="333" y="246"/>
                  </a:moveTo>
                  <a:lnTo>
                    <a:pt x="398" y="260"/>
                  </a:lnTo>
                  <a:lnTo>
                    <a:pt x="442" y="297"/>
                  </a:lnTo>
                  <a:lnTo>
                    <a:pt x="456" y="354"/>
                  </a:lnTo>
                  <a:lnTo>
                    <a:pt x="456" y="369"/>
                  </a:lnTo>
                  <a:lnTo>
                    <a:pt x="456" y="383"/>
                  </a:lnTo>
                  <a:lnTo>
                    <a:pt x="449" y="391"/>
                  </a:lnTo>
                  <a:lnTo>
                    <a:pt x="348" y="795"/>
                  </a:lnTo>
                  <a:lnTo>
                    <a:pt x="319" y="868"/>
                  </a:lnTo>
                  <a:lnTo>
                    <a:pt x="268" y="918"/>
                  </a:lnTo>
                  <a:lnTo>
                    <a:pt x="218" y="947"/>
                  </a:lnTo>
                  <a:lnTo>
                    <a:pt x="160" y="969"/>
                  </a:lnTo>
                  <a:lnTo>
                    <a:pt x="116" y="976"/>
                  </a:lnTo>
                  <a:lnTo>
                    <a:pt x="87" y="969"/>
                  </a:lnTo>
                  <a:lnTo>
                    <a:pt x="58" y="962"/>
                  </a:lnTo>
                  <a:lnTo>
                    <a:pt x="37" y="954"/>
                  </a:lnTo>
                  <a:lnTo>
                    <a:pt x="15" y="940"/>
                  </a:lnTo>
                  <a:lnTo>
                    <a:pt x="8" y="918"/>
                  </a:lnTo>
                  <a:lnTo>
                    <a:pt x="0" y="904"/>
                  </a:lnTo>
                  <a:lnTo>
                    <a:pt x="8" y="875"/>
                  </a:lnTo>
                  <a:lnTo>
                    <a:pt x="22" y="853"/>
                  </a:lnTo>
                  <a:lnTo>
                    <a:pt x="44" y="839"/>
                  </a:lnTo>
                  <a:lnTo>
                    <a:pt x="66" y="839"/>
                  </a:lnTo>
                  <a:lnTo>
                    <a:pt x="87" y="839"/>
                  </a:lnTo>
                  <a:lnTo>
                    <a:pt x="95" y="846"/>
                  </a:lnTo>
                  <a:lnTo>
                    <a:pt x="109" y="860"/>
                  </a:lnTo>
                  <a:lnTo>
                    <a:pt x="109" y="875"/>
                  </a:lnTo>
                  <a:lnTo>
                    <a:pt x="109" y="889"/>
                  </a:lnTo>
                  <a:lnTo>
                    <a:pt x="102" y="904"/>
                  </a:lnTo>
                  <a:lnTo>
                    <a:pt x="95" y="918"/>
                  </a:lnTo>
                  <a:lnTo>
                    <a:pt x="73" y="933"/>
                  </a:lnTo>
                  <a:lnTo>
                    <a:pt x="95" y="940"/>
                  </a:lnTo>
                  <a:lnTo>
                    <a:pt x="116" y="940"/>
                  </a:lnTo>
                  <a:lnTo>
                    <a:pt x="174" y="918"/>
                  </a:lnTo>
                  <a:lnTo>
                    <a:pt x="225" y="868"/>
                  </a:lnTo>
                  <a:lnTo>
                    <a:pt x="261" y="795"/>
                  </a:lnTo>
                  <a:lnTo>
                    <a:pt x="261" y="795"/>
                  </a:lnTo>
                  <a:lnTo>
                    <a:pt x="370" y="369"/>
                  </a:lnTo>
                  <a:lnTo>
                    <a:pt x="370" y="362"/>
                  </a:lnTo>
                  <a:lnTo>
                    <a:pt x="370" y="347"/>
                  </a:lnTo>
                  <a:lnTo>
                    <a:pt x="370" y="333"/>
                  </a:lnTo>
                  <a:lnTo>
                    <a:pt x="370" y="304"/>
                  </a:lnTo>
                  <a:lnTo>
                    <a:pt x="362" y="289"/>
                  </a:lnTo>
                  <a:lnTo>
                    <a:pt x="348" y="282"/>
                  </a:lnTo>
                  <a:lnTo>
                    <a:pt x="333" y="275"/>
                  </a:lnTo>
                  <a:lnTo>
                    <a:pt x="268" y="297"/>
                  </a:lnTo>
                  <a:lnTo>
                    <a:pt x="218" y="347"/>
                  </a:lnTo>
                  <a:lnTo>
                    <a:pt x="181" y="412"/>
                  </a:lnTo>
                  <a:lnTo>
                    <a:pt x="174" y="427"/>
                  </a:lnTo>
                  <a:lnTo>
                    <a:pt x="167" y="434"/>
                  </a:lnTo>
                  <a:lnTo>
                    <a:pt x="160" y="434"/>
                  </a:lnTo>
                  <a:lnTo>
                    <a:pt x="152" y="434"/>
                  </a:lnTo>
                  <a:lnTo>
                    <a:pt x="145" y="434"/>
                  </a:lnTo>
                  <a:lnTo>
                    <a:pt x="138" y="427"/>
                  </a:lnTo>
                  <a:lnTo>
                    <a:pt x="138" y="419"/>
                  </a:lnTo>
                  <a:lnTo>
                    <a:pt x="145" y="398"/>
                  </a:lnTo>
                  <a:lnTo>
                    <a:pt x="174" y="354"/>
                  </a:lnTo>
                  <a:lnTo>
                    <a:pt x="210" y="304"/>
                  </a:lnTo>
                  <a:lnTo>
                    <a:pt x="268" y="260"/>
                  </a:lnTo>
                  <a:lnTo>
                    <a:pt x="333" y="246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85" y="15"/>
                  </a:lnTo>
                  <a:lnTo>
                    <a:pt x="493" y="22"/>
                  </a:lnTo>
                  <a:lnTo>
                    <a:pt x="500" y="44"/>
                  </a:lnTo>
                  <a:lnTo>
                    <a:pt x="493" y="65"/>
                  </a:lnTo>
                  <a:lnTo>
                    <a:pt x="478" y="87"/>
                  </a:lnTo>
                  <a:lnTo>
                    <a:pt x="456" y="94"/>
                  </a:lnTo>
                  <a:lnTo>
                    <a:pt x="435" y="101"/>
                  </a:lnTo>
                  <a:lnTo>
                    <a:pt x="420" y="101"/>
                  </a:lnTo>
                  <a:lnTo>
                    <a:pt x="406" y="94"/>
                  </a:lnTo>
                  <a:lnTo>
                    <a:pt x="398" y="80"/>
                  </a:lnTo>
                  <a:lnTo>
                    <a:pt x="391" y="72"/>
                  </a:lnTo>
                  <a:lnTo>
                    <a:pt x="391" y="58"/>
                  </a:lnTo>
                  <a:lnTo>
                    <a:pt x="398" y="36"/>
                  </a:lnTo>
                  <a:lnTo>
                    <a:pt x="413" y="15"/>
                  </a:lnTo>
                  <a:lnTo>
                    <a:pt x="427" y="0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20071" y="2617"/>
              <a:ext cx="217" cy="405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88" y="0"/>
                </a:cxn>
                <a:cxn ang="0">
                  <a:pos x="202" y="7"/>
                </a:cxn>
                <a:cxn ang="0">
                  <a:pos x="217" y="29"/>
                </a:cxn>
                <a:cxn ang="0">
                  <a:pos x="217" y="44"/>
                </a:cxn>
                <a:cxn ang="0">
                  <a:pos x="217" y="51"/>
                </a:cxn>
                <a:cxn ang="0">
                  <a:pos x="217" y="65"/>
                </a:cxn>
                <a:cxn ang="0">
                  <a:pos x="210" y="65"/>
                </a:cxn>
                <a:cxn ang="0">
                  <a:pos x="210" y="72"/>
                </a:cxn>
                <a:cxn ang="0">
                  <a:pos x="210" y="72"/>
                </a:cxn>
                <a:cxn ang="0">
                  <a:pos x="50" y="391"/>
                </a:cxn>
                <a:cxn ang="0">
                  <a:pos x="43" y="398"/>
                </a:cxn>
                <a:cxn ang="0">
                  <a:pos x="43" y="405"/>
                </a:cxn>
                <a:cxn ang="0">
                  <a:pos x="36" y="405"/>
                </a:cxn>
                <a:cxn ang="0">
                  <a:pos x="29" y="405"/>
                </a:cxn>
                <a:cxn ang="0">
                  <a:pos x="14" y="398"/>
                </a:cxn>
                <a:cxn ang="0">
                  <a:pos x="7" y="39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7" y="376"/>
                </a:cxn>
                <a:cxn ang="0">
                  <a:pos x="123" y="36"/>
                </a:cxn>
                <a:cxn ang="0">
                  <a:pos x="130" y="29"/>
                </a:cxn>
                <a:cxn ang="0">
                  <a:pos x="137" y="15"/>
                </a:cxn>
                <a:cxn ang="0">
                  <a:pos x="144" y="7"/>
                </a:cxn>
                <a:cxn ang="0">
                  <a:pos x="152" y="0"/>
                </a:cxn>
                <a:cxn ang="0">
                  <a:pos x="173" y="0"/>
                </a:cxn>
              </a:cxnLst>
              <a:rect l="0" t="0" r="r" b="b"/>
              <a:pathLst>
                <a:path w="217" h="405">
                  <a:moveTo>
                    <a:pt x="173" y="0"/>
                  </a:moveTo>
                  <a:lnTo>
                    <a:pt x="188" y="0"/>
                  </a:lnTo>
                  <a:lnTo>
                    <a:pt x="202" y="7"/>
                  </a:lnTo>
                  <a:lnTo>
                    <a:pt x="217" y="29"/>
                  </a:lnTo>
                  <a:lnTo>
                    <a:pt x="217" y="44"/>
                  </a:lnTo>
                  <a:lnTo>
                    <a:pt x="217" y="51"/>
                  </a:lnTo>
                  <a:lnTo>
                    <a:pt x="217" y="65"/>
                  </a:lnTo>
                  <a:lnTo>
                    <a:pt x="210" y="65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50" y="391"/>
                  </a:lnTo>
                  <a:lnTo>
                    <a:pt x="43" y="398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29" y="405"/>
                  </a:lnTo>
                  <a:lnTo>
                    <a:pt x="14" y="398"/>
                  </a:lnTo>
                  <a:lnTo>
                    <a:pt x="7" y="39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7" y="376"/>
                  </a:lnTo>
                  <a:lnTo>
                    <a:pt x="123" y="36"/>
                  </a:lnTo>
                  <a:lnTo>
                    <a:pt x="130" y="29"/>
                  </a:lnTo>
                  <a:lnTo>
                    <a:pt x="137" y="15"/>
                  </a:lnTo>
                  <a:lnTo>
                    <a:pt x="144" y="7"/>
                  </a:lnTo>
                  <a:lnTo>
                    <a:pt x="152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" name="Freeform 201"/>
            <p:cNvSpPr>
              <a:spLocks noEditPoints="1"/>
            </p:cNvSpPr>
            <p:nvPr/>
          </p:nvSpPr>
          <p:spPr bwMode="auto">
            <a:xfrm>
              <a:off x="20628" y="1938"/>
              <a:ext cx="369" cy="1590"/>
            </a:xfrm>
            <a:custGeom>
              <a:avLst/>
              <a:gdLst/>
              <a:ahLst/>
              <a:cxnLst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22" y="0"/>
                </a:cxn>
                <a:cxn ang="0">
                  <a:pos x="43" y="14"/>
                </a:cxn>
                <a:cxn ang="0">
                  <a:pos x="87" y="50"/>
                </a:cxn>
                <a:cxn ang="0">
                  <a:pos x="145" y="108"/>
                </a:cxn>
                <a:cxn ang="0">
                  <a:pos x="203" y="195"/>
                </a:cxn>
                <a:cxn ang="0">
                  <a:pos x="268" y="296"/>
                </a:cxn>
                <a:cxn ang="0">
                  <a:pos x="333" y="477"/>
                </a:cxn>
                <a:cxn ang="0">
                  <a:pos x="362" y="650"/>
                </a:cxn>
                <a:cxn ang="0">
                  <a:pos x="369" y="795"/>
                </a:cxn>
                <a:cxn ang="0">
                  <a:pos x="362" y="939"/>
                </a:cxn>
                <a:cxn ang="0">
                  <a:pos x="333" y="1106"/>
                </a:cxn>
                <a:cxn ang="0">
                  <a:pos x="268" y="1279"/>
                </a:cxn>
                <a:cxn ang="0">
                  <a:pos x="210" y="1388"/>
                </a:cxn>
                <a:cxn ang="0">
                  <a:pos x="145" y="1474"/>
                </a:cxn>
                <a:cxn ang="0">
                  <a:pos x="87" y="1539"/>
                </a:cxn>
                <a:cxn ang="0">
                  <a:pos x="43" y="1576"/>
                </a:cxn>
                <a:cxn ang="0">
                  <a:pos x="22" y="1590"/>
                </a:cxn>
                <a:cxn ang="0">
                  <a:pos x="7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7" y="1561"/>
                </a:cxn>
                <a:cxn ang="0">
                  <a:pos x="22" y="1547"/>
                </a:cxn>
                <a:cxn ang="0">
                  <a:pos x="123" y="1417"/>
                </a:cxn>
                <a:cxn ang="0">
                  <a:pos x="195" y="1272"/>
                </a:cxn>
                <a:cxn ang="0">
                  <a:pos x="246" y="1120"/>
                </a:cxn>
                <a:cxn ang="0">
                  <a:pos x="268" y="961"/>
                </a:cxn>
                <a:cxn ang="0">
                  <a:pos x="275" y="795"/>
                </a:cxn>
                <a:cxn ang="0">
                  <a:pos x="268" y="607"/>
                </a:cxn>
                <a:cxn ang="0">
                  <a:pos x="239" y="433"/>
                </a:cxn>
                <a:cxn ang="0">
                  <a:pos x="188" y="282"/>
                </a:cxn>
                <a:cxn ang="0">
                  <a:pos x="116" y="159"/>
                </a:cxn>
                <a:cxn ang="0">
                  <a:pos x="29" y="50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22" y="0"/>
                </a:cxn>
              </a:cxnLst>
              <a:rect l="0" t="0" r="r" b="b"/>
              <a:pathLst>
                <a:path w="369" h="1590">
                  <a:moveTo>
                    <a:pt x="369" y="795"/>
                  </a:moveTo>
                  <a:lnTo>
                    <a:pt x="369" y="795"/>
                  </a:lnTo>
                  <a:lnTo>
                    <a:pt x="369" y="795"/>
                  </a:lnTo>
                  <a:lnTo>
                    <a:pt x="369" y="795"/>
                  </a:lnTo>
                  <a:close/>
                  <a:moveTo>
                    <a:pt x="22" y="0"/>
                  </a:moveTo>
                  <a:lnTo>
                    <a:pt x="43" y="14"/>
                  </a:lnTo>
                  <a:lnTo>
                    <a:pt x="87" y="50"/>
                  </a:lnTo>
                  <a:lnTo>
                    <a:pt x="145" y="108"/>
                  </a:lnTo>
                  <a:lnTo>
                    <a:pt x="203" y="195"/>
                  </a:lnTo>
                  <a:lnTo>
                    <a:pt x="268" y="296"/>
                  </a:lnTo>
                  <a:lnTo>
                    <a:pt x="333" y="477"/>
                  </a:lnTo>
                  <a:lnTo>
                    <a:pt x="362" y="650"/>
                  </a:lnTo>
                  <a:lnTo>
                    <a:pt x="369" y="795"/>
                  </a:lnTo>
                  <a:lnTo>
                    <a:pt x="362" y="939"/>
                  </a:lnTo>
                  <a:lnTo>
                    <a:pt x="333" y="1106"/>
                  </a:lnTo>
                  <a:lnTo>
                    <a:pt x="268" y="1279"/>
                  </a:lnTo>
                  <a:lnTo>
                    <a:pt x="210" y="1388"/>
                  </a:lnTo>
                  <a:lnTo>
                    <a:pt x="145" y="1474"/>
                  </a:lnTo>
                  <a:lnTo>
                    <a:pt x="87" y="1539"/>
                  </a:lnTo>
                  <a:lnTo>
                    <a:pt x="43" y="1576"/>
                  </a:lnTo>
                  <a:lnTo>
                    <a:pt x="22" y="1590"/>
                  </a:lnTo>
                  <a:lnTo>
                    <a:pt x="7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7" y="1561"/>
                  </a:lnTo>
                  <a:lnTo>
                    <a:pt x="22" y="1547"/>
                  </a:lnTo>
                  <a:lnTo>
                    <a:pt x="123" y="1417"/>
                  </a:lnTo>
                  <a:lnTo>
                    <a:pt x="195" y="1272"/>
                  </a:lnTo>
                  <a:lnTo>
                    <a:pt x="246" y="1120"/>
                  </a:lnTo>
                  <a:lnTo>
                    <a:pt x="268" y="961"/>
                  </a:lnTo>
                  <a:lnTo>
                    <a:pt x="275" y="795"/>
                  </a:lnTo>
                  <a:lnTo>
                    <a:pt x="268" y="607"/>
                  </a:lnTo>
                  <a:lnTo>
                    <a:pt x="239" y="433"/>
                  </a:lnTo>
                  <a:lnTo>
                    <a:pt x="188" y="282"/>
                  </a:lnTo>
                  <a:lnTo>
                    <a:pt x="116" y="159"/>
                  </a:lnTo>
                  <a:lnTo>
                    <a:pt x="29" y="50"/>
                  </a:lnTo>
                  <a:lnTo>
                    <a:pt x="14" y="36"/>
                  </a:lnTo>
                  <a:lnTo>
                    <a:pt x="7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21200" y="2046"/>
              <a:ext cx="1309" cy="1084"/>
            </a:xfrm>
            <a:custGeom>
              <a:avLst/>
              <a:gdLst/>
              <a:ahLst/>
              <a:cxnLst>
                <a:cxn ang="0">
                  <a:pos x="1215" y="0"/>
                </a:cxn>
                <a:cxn ang="0">
                  <a:pos x="1309" y="7"/>
                </a:cxn>
                <a:cxn ang="0">
                  <a:pos x="1309" y="29"/>
                </a:cxn>
                <a:cxn ang="0">
                  <a:pos x="1288" y="43"/>
                </a:cxn>
                <a:cxn ang="0">
                  <a:pos x="1121" y="94"/>
                </a:cxn>
                <a:cxn ang="0">
                  <a:pos x="991" y="210"/>
                </a:cxn>
                <a:cxn ang="0">
                  <a:pos x="803" y="412"/>
                </a:cxn>
                <a:cxn ang="0">
                  <a:pos x="817" y="643"/>
                </a:cxn>
                <a:cxn ang="0">
                  <a:pos x="955" y="962"/>
                </a:cxn>
                <a:cxn ang="0">
                  <a:pos x="1027" y="1034"/>
                </a:cxn>
                <a:cxn ang="0">
                  <a:pos x="1107" y="1034"/>
                </a:cxn>
                <a:cxn ang="0">
                  <a:pos x="1114" y="1070"/>
                </a:cxn>
                <a:cxn ang="0">
                  <a:pos x="1092" y="1084"/>
                </a:cxn>
                <a:cxn ang="0">
                  <a:pos x="962" y="1077"/>
                </a:cxn>
                <a:cxn ang="0">
                  <a:pos x="774" y="1084"/>
                </a:cxn>
                <a:cxn ang="0">
                  <a:pos x="694" y="1084"/>
                </a:cxn>
                <a:cxn ang="0">
                  <a:pos x="687" y="1048"/>
                </a:cxn>
                <a:cxn ang="0">
                  <a:pos x="716" y="1034"/>
                </a:cxn>
                <a:cxn ang="0">
                  <a:pos x="796" y="1012"/>
                </a:cxn>
                <a:cxn ang="0">
                  <a:pos x="810" y="983"/>
                </a:cxn>
                <a:cxn ang="0">
                  <a:pos x="644" y="586"/>
                </a:cxn>
                <a:cxn ang="0">
                  <a:pos x="318" y="933"/>
                </a:cxn>
                <a:cxn ang="0">
                  <a:pos x="289" y="983"/>
                </a:cxn>
                <a:cxn ang="0">
                  <a:pos x="311" y="1019"/>
                </a:cxn>
                <a:cxn ang="0">
                  <a:pos x="347" y="1034"/>
                </a:cxn>
                <a:cxn ang="0">
                  <a:pos x="369" y="1034"/>
                </a:cxn>
                <a:cxn ang="0">
                  <a:pos x="376" y="1070"/>
                </a:cxn>
                <a:cxn ang="0">
                  <a:pos x="354" y="1084"/>
                </a:cxn>
                <a:cxn ang="0">
                  <a:pos x="166" y="1077"/>
                </a:cxn>
                <a:cxn ang="0">
                  <a:pos x="7" y="1084"/>
                </a:cxn>
                <a:cxn ang="0">
                  <a:pos x="0" y="1070"/>
                </a:cxn>
                <a:cxn ang="0">
                  <a:pos x="14" y="1041"/>
                </a:cxn>
                <a:cxn ang="0">
                  <a:pos x="115" y="1019"/>
                </a:cxn>
                <a:cxn ang="0">
                  <a:pos x="289" y="904"/>
                </a:cxn>
                <a:cxn ang="0">
                  <a:pos x="427" y="72"/>
                </a:cxn>
                <a:cxn ang="0">
                  <a:pos x="318" y="43"/>
                </a:cxn>
                <a:cxn ang="0">
                  <a:pos x="282" y="36"/>
                </a:cxn>
                <a:cxn ang="0">
                  <a:pos x="289" y="7"/>
                </a:cxn>
                <a:cxn ang="0">
                  <a:pos x="304" y="0"/>
                </a:cxn>
                <a:cxn ang="0">
                  <a:pos x="484" y="0"/>
                </a:cxn>
                <a:cxn ang="0">
                  <a:pos x="694" y="0"/>
                </a:cxn>
                <a:cxn ang="0">
                  <a:pos x="709" y="15"/>
                </a:cxn>
                <a:cxn ang="0">
                  <a:pos x="694" y="43"/>
                </a:cxn>
                <a:cxn ang="0">
                  <a:pos x="651" y="51"/>
                </a:cxn>
                <a:cxn ang="0">
                  <a:pos x="593" y="80"/>
                </a:cxn>
                <a:cxn ang="0">
                  <a:pos x="586" y="94"/>
                </a:cxn>
                <a:cxn ang="0">
                  <a:pos x="731" y="434"/>
                </a:cxn>
                <a:cxn ang="0">
                  <a:pos x="998" y="137"/>
                </a:cxn>
                <a:cxn ang="0">
                  <a:pos x="1013" y="80"/>
                </a:cxn>
                <a:cxn ang="0">
                  <a:pos x="984" y="51"/>
                </a:cxn>
                <a:cxn ang="0">
                  <a:pos x="955" y="43"/>
                </a:cxn>
                <a:cxn ang="0">
                  <a:pos x="933" y="29"/>
                </a:cxn>
                <a:cxn ang="0">
                  <a:pos x="948" y="0"/>
                </a:cxn>
              </a:cxnLst>
              <a:rect l="0" t="0" r="r" b="b"/>
              <a:pathLst>
                <a:path w="1309" h="1084">
                  <a:moveTo>
                    <a:pt x="962" y="0"/>
                  </a:moveTo>
                  <a:lnTo>
                    <a:pt x="1143" y="0"/>
                  </a:lnTo>
                  <a:lnTo>
                    <a:pt x="1215" y="0"/>
                  </a:lnTo>
                  <a:lnTo>
                    <a:pt x="1288" y="0"/>
                  </a:lnTo>
                  <a:lnTo>
                    <a:pt x="1302" y="0"/>
                  </a:lnTo>
                  <a:lnTo>
                    <a:pt x="1309" y="7"/>
                  </a:lnTo>
                  <a:lnTo>
                    <a:pt x="1309" y="15"/>
                  </a:lnTo>
                  <a:lnTo>
                    <a:pt x="1309" y="15"/>
                  </a:lnTo>
                  <a:lnTo>
                    <a:pt x="1309" y="29"/>
                  </a:lnTo>
                  <a:lnTo>
                    <a:pt x="1302" y="36"/>
                  </a:lnTo>
                  <a:lnTo>
                    <a:pt x="1295" y="43"/>
                  </a:lnTo>
                  <a:lnTo>
                    <a:pt x="1288" y="43"/>
                  </a:lnTo>
                  <a:lnTo>
                    <a:pt x="1273" y="43"/>
                  </a:lnTo>
                  <a:lnTo>
                    <a:pt x="1194" y="58"/>
                  </a:lnTo>
                  <a:lnTo>
                    <a:pt x="1121" y="94"/>
                  </a:lnTo>
                  <a:lnTo>
                    <a:pt x="1071" y="130"/>
                  </a:lnTo>
                  <a:lnTo>
                    <a:pt x="1042" y="159"/>
                  </a:lnTo>
                  <a:lnTo>
                    <a:pt x="991" y="210"/>
                  </a:lnTo>
                  <a:lnTo>
                    <a:pt x="933" y="275"/>
                  </a:lnTo>
                  <a:lnTo>
                    <a:pt x="868" y="347"/>
                  </a:lnTo>
                  <a:lnTo>
                    <a:pt x="803" y="412"/>
                  </a:lnTo>
                  <a:lnTo>
                    <a:pt x="745" y="470"/>
                  </a:lnTo>
                  <a:lnTo>
                    <a:pt x="774" y="549"/>
                  </a:lnTo>
                  <a:lnTo>
                    <a:pt x="817" y="643"/>
                  </a:lnTo>
                  <a:lnTo>
                    <a:pt x="861" y="752"/>
                  </a:lnTo>
                  <a:lnTo>
                    <a:pt x="911" y="868"/>
                  </a:lnTo>
                  <a:lnTo>
                    <a:pt x="955" y="962"/>
                  </a:lnTo>
                  <a:lnTo>
                    <a:pt x="969" y="1005"/>
                  </a:lnTo>
                  <a:lnTo>
                    <a:pt x="991" y="1027"/>
                  </a:lnTo>
                  <a:lnTo>
                    <a:pt x="1027" y="1034"/>
                  </a:lnTo>
                  <a:lnTo>
                    <a:pt x="1085" y="1034"/>
                  </a:lnTo>
                  <a:lnTo>
                    <a:pt x="1100" y="1034"/>
                  </a:lnTo>
                  <a:lnTo>
                    <a:pt x="1107" y="1034"/>
                  </a:lnTo>
                  <a:lnTo>
                    <a:pt x="1114" y="1041"/>
                  </a:lnTo>
                  <a:lnTo>
                    <a:pt x="1121" y="1055"/>
                  </a:lnTo>
                  <a:lnTo>
                    <a:pt x="1114" y="1070"/>
                  </a:lnTo>
                  <a:lnTo>
                    <a:pt x="1114" y="1077"/>
                  </a:lnTo>
                  <a:lnTo>
                    <a:pt x="1107" y="1084"/>
                  </a:lnTo>
                  <a:lnTo>
                    <a:pt x="1092" y="1084"/>
                  </a:lnTo>
                  <a:lnTo>
                    <a:pt x="1085" y="1084"/>
                  </a:lnTo>
                  <a:lnTo>
                    <a:pt x="1034" y="1084"/>
                  </a:lnTo>
                  <a:lnTo>
                    <a:pt x="962" y="1077"/>
                  </a:lnTo>
                  <a:lnTo>
                    <a:pt x="911" y="1077"/>
                  </a:lnTo>
                  <a:lnTo>
                    <a:pt x="846" y="1077"/>
                  </a:lnTo>
                  <a:lnTo>
                    <a:pt x="774" y="1084"/>
                  </a:lnTo>
                  <a:lnTo>
                    <a:pt x="709" y="1084"/>
                  </a:lnTo>
                  <a:lnTo>
                    <a:pt x="702" y="1084"/>
                  </a:lnTo>
                  <a:lnTo>
                    <a:pt x="694" y="1084"/>
                  </a:lnTo>
                  <a:lnTo>
                    <a:pt x="687" y="1077"/>
                  </a:lnTo>
                  <a:lnTo>
                    <a:pt x="687" y="1063"/>
                  </a:lnTo>
                  <a:lnTo>
                    <a:pt x="687" y="1048"/>
                  </a:lnTo>
                  <a:lnTo>
                    <a:pt x="694" y="1041"/>
                  </a:lnTo>
                  <a:lnTo>
                    <a:pt x="709" y="1034"/>
                  </a:lnTo>
                  <a:lnTo>
                    <a:pt x="716" y="1034"/>
                  </a:lnTo>
                  <a:lnTo>
                    <a:pt x="752" y="1027"/>
                  </a:lnTo>
                  <a:lnTo>
                    <a:pt x="774" y="1019"/>
                  </a:lnTo>
                  <a:lnTo>
                    <a:pt x="796" y="1012"/>
                  </a:lnTo>
                  <a:lnTo>
                    <a:pt x="810" y="998"/>
                  </a:lnTo>
                  <a:lnTo>
                    <a:pt x="810" y="990"/>
                  </a:lnTo>
                  <a:lnTo>
                    <a:pt x="810" y="983"/>
                  </a:lnTo>
                  <a:lnTo>
                    <a:pt x="810" y="976"/>
                  </a:lnTo>
                  <a:lnTo>
                    <a:pt x="803" y="969"/>
                  </a:lnTo>
                  <a:lnTo>
                    <a:pt x="644" y="586"/>
                  </a:lnTo>
                  <a:lnTo>
                    <a:pt x="499" y="745"/>
                  </a:lnTo>
                  <a:lnTo>
                    <a:pt x="333" y="911"/>
                  </a:lnTo>
                  <a:lnTo>
                    <a:pt x="318" y="933"/>
                  </a:lnTo>
                  <a:lnTo>
                    <a:pt x="304" y="947"/>
                  </a:lnTo>
                  <a:lnTo>
                    <a:pt x="296" y="969"/>
                  </a:lnTo>
                  <a:lnTo>
                    <a:pt x="289" y="983"/>
                  </a:lnTo>
                  <a:lnTo>
                    <a:pt x="296" y="1005"/>
                  </a:lnTo>
                  <a:lnTo>
                    <a:pt x="304" y="1012"/>
                  </a:lnTo>
                  <a:lnTo>
                    <a:pt x="311" y="1019"/>
                  </a:lnTo>
                  <a:lnTo>
                    <a:pt x="325" y="1027"/>
                  </a:lnTo>
                  <a:lnTo>
                    <a:pt x="340" y="1034"/>
                  </a:lnTo>
                  <a:lnTo>
                    <a:pt x="347" y="1034"/>
                  </a:lnTo>
                  <a:lnTo>
                    <a:pt x="354" y="1034"/>
                  </a:lnTo>
                  <a:lnTo>
                    <a:pt x="361" y="1034"/>
                  </a:lnTo>
                  <a:lnTo>
                    <a:pt x="369" y="1034"/>
                  </a:lnTo>
                  <a:lnTo>
                    <a:pt x="369" y="1041"/>
                  </a:lnTo>
                  <a:lnTo>
                    <a:pt x="376" y="1048"/>
                  </a:lnTo>
                  <a:lnTo>
                    <a:pt x="376" y="1070"/>
                  </a:lnTo>
                  <a:lnTo>
                    <a:pt x="369" y="1077"/>
                  </a:lnTo>
                  <a:lnTo>
                    <a:pt x="361" y="1084"/>
                  </a:lnTo>
                  <a:lnTo>
                    <a:pt x="354" y="1084"/>
                  </a:lnTo>
                  <a:lnTo>
                    <a:pt x="347" y="1084"/>
                  </a:lnTo>
                  <a:lnTo>
                    <a:pt x="260" y="1084"/>
                  </a:lnTo>
                  <a:lnTo>
                    <a:pt x="166" y="1077"/>
                  </a:lnTo>
                  <a:lnTo>
                    <a:pt x="94" y="1084"/>
                  </a:lnTo>
                  <a:lnTo>
                    <a:pt x="14" y="1084"/>
                  </a:lnTo>
                  <a:lnTo>
                    <a:pt x="7" y="1084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0" y="1070"/>
                  </a:lnTo>
                  <a:lnTo>
                    <a:pt x="0" y="1048"/>
                  </a:lnTo>
                  <a:lnTo>
                    <a:pt x="0" y="1041"/>
                  </a:lnTo>
                  <a:lnTo>
                    <a:pt x="14" y="1041"/>
                  </a:lnTo>
                  <a:lnTo>
                    <a:pt x="21" y="1034"/>
                  </a:lnTo>
                  <a:lnTo>
                    <a:pt x="29" y="1034"/>
                  </a:lnTo>
                  <a:lnTo>
                    <a:pt x="115" y="1019"/>
                  </a:lnTo>
                  <a:lnTo>
                    <a:pt x="188" y="983"/>
                  </a:lnTo>
                  <a:lnTo>
                    <a:pt x="267" y="918"/>
                  </a:lnTo>
                  <a:lnTo>
                    <a:pt x="289" y="904"/>
                  </a:lnTo>
                  <a:lnTo>
                    <a:pt x="622" y="542"/>
                  </a:lnTo>
                  <a:lnTo>
                    <a:pt x="434" y="101"/>
                  </a:lnTo>
                  <a:lnTo>
                    <a:pt x="427" y="72"/>
                  </a:lnTo>
                  <a:lnTo>
                    <a:pt x="405" y="58"/>
                  </a:lnTo>
                  <a:lnTo>
                    <a:pt x="376" y="51"/>
                  </a:lnTo>
                  <a:lnTo>
                    <a:pt x="318" y="43"/>
                  </a:lnTo>
                  <a:lnTo>
                    <a:pt x="304" y="43"/>
                  </a:lnTo>
                  <a:lnTo>
                    <a:pt x="289" y="43"/>
                  </a:lnTo>
                  <a:lnTo>
                    <a:pt x="282" y="36"/>
                  </a:lnTo>
                  <a:lnTo>
                    <a:pt x="282" y="29"/>
                  </a:lnTo>
                  <a:lnTo>
                    <a:pt x="282" y="15"/>
                  </a:lnTo>
                  <a:lnTo>
                    <a:pt x="289" y="7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1" y="0"/>
                  </a:lnTo>
                  <a:lnTo>
                    <a:pt x="434" y="0"/>
                  </a:lnTo>
                  <a:lnTo>
                    <a:pt x="484" y="0"/>
                  </a:lnTo>
                  <a:lnTo>
                    <a:pt x="586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9" y="7"/>
                  </a:lnTo>
                  <a:lnTo>
                    <a:pt x="709" y="15"/>
                  </a:lnTo>
                  <a:lnTo>
                    <a:pt x="709" y="29"/>
                  </a:lnTo>
                  <a:lnTo>
                    <a:pt x="702" y="36"/>
                  </a:lnTo>
                  <a:lnTo>
                    <a:pt x="694" y="43"/>
                  </a:lnTo>
                  <a:lnTo>
                    <a:pt x="687" y="43"/>
                  </a:lnTo>
                  <a:lnTo>
                    <a:pt x="680" y="43"/>
                  </a:lnTo>
                  <a:lnTo>
                    <a:pt x="651" y="51"/>
                  </a:lnTo>
                  <a:lnTo>
                    <a:pt x="622" y="58"/>
                  </a:lnTo>
                  <a:lnTo>
                    <a:pt x="607" y="65"/>
                  </a:lnTo>
                  <a:lnTo>
                    <a:pt x="593" y="80"/>
                  </a:lnTo>
                  <a:lnTo>
                    <a:pt x="586" y="87"/>
                  </a:lnTo>
                  <a:lnTo>
                    <a:pt x="586" y="94"/>
                  </a:lnTo>
                  <a:lnTo>
                    <a:pt x="586" y="94"/>
                  </a:lnTo>
                  <a:lnTo>
                    <a:pt x="586" y="101"/>
                  </a:lnTo>
                  <a:lnTo>
                    <a:pt x="593" y="116"/>
                  </a:lnTo>
                  <a:lnTo>
                    <a:pt x="731" y="434"/>
                  </a:lnTo>
                  <a:lnTo>
                    <a:pt x="731" y="434"/>
                  </a:lnTo>
                  <a:lnTo>
                    <a:pt x="984" y="152"/>
                  </a:lnTo>
                  <a:lnTo>
                    <a:pt x="998" y="137"/>
                  </a:lnTo>
                  <a:lnTo>
                    <a:pt x="1013" y="116"/>
                  </a:lnTo>
                  <a:lnTo>
                    <a:pt x="1013" y="94"/>
                  </a:lnTo>
                  <a:lnTo>
                    <a:pt x="1013" y="80"/>
                  </a:lnTo>
                  <a:lnTo>
                    <a:pt x="1005" y="65"/>
                  </a:lnTo>
                  <a:lnTo>
                    <a:pt x="998" y="58"/>
                  </a:lnTo>
                  <a:lnTo>
                    <a:pt x="984" y="51"/>
                  </a:lnTo>
                  <a:lnTo>
                    <a:pt x="969" y="51"/>
                  </a:lnTo>
                  <a:lnTo>
                    <a:pt x="962" y="43"/>
                  </a:lnTo>
                  <a:lnTo>
                    <a:pt x="955" y="43"/>
                  </a:lnTo>
                  <a:lnTo>
                    <a:pt x="940" y="43"/>
                  </a:lnTo>
                  <a:lnTo>
                    <a:pt x="933" y="36"/>
                  </a:lnTo>
                  <a:lnTo>
                    <a:pt x="933" y="29"/>
                  </a:lnTo>
                  <a:lnTo>
                    <a:pt x="933" y="15"/>
                  </a:lnTo>
                  <a:lnTo>
                    <a:pt x="940" y="7"/>
                  </a:lnTo>
                  <a:lnTo>
                    <a:pt x="948" y="0"/>
                  </a:lnTo>
                  <a:lnTo>
                    <a:pt x="955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9" name="Freeform 203"/>
            <p:cNvSpPr>
              <a:spLocks/>
            </p:cNvSpPr>
            <p:nvPr/>
          </p:nvSpPr>
          <p:spPr bwMode="auto">
            <a:xfrm>
              <a:off x="22517" y="2863"/>
              <a:ext cx="651" cy="737"/>
            </a:xfrm>
            <a:custGeom>
              <a:avLst/>
              <a:gdLst/>
              <a:ahLst/>
              <a:cxnLst>
                <a:cxn ang="0">
                  <a:pos x="311" y="14"/>
                </a:cxn>
                <a:cxn ang="0">
                  <a:pos x="405" y="116"/>
                </a:cxn>
                <a:cxn ang="0">
                  <a:pos x="448" y="246"/>
                </a:cxn>
                <a:cxn ang="0">
                  <a:pos x="470" y="340"/>
                </a:cxn>
                <a:cxn ang="0">
                  <a:pos x="499" y="253"/>
                </a:cxn>
                <a:cxn ang="0">
                  <a:pos x="571" y="101"/>
                </a:cxn>
                <a:cxn ang="0">
                  <a:pos x="615" y="14"/>
                </a:cxn>
                <a:cxn ang="0">
                  <a:pos x="629" y="14"/>
                </a:cxn>
                <a:cxn ang="0">
                  <a:pos x="636" y="14"/>
                </a:cxn>
                <a:cxn ang="0">
                  <a:pos x="651" y="14"/>
                </a:cxn>
                <a:cxn ang="0">
                  <a:pos x="651" y="29"/>
                </a:cxn>
                <a:cxn ang="0">
                  <a:pos x="600" y="123"/>
                </a:cxn>
                <a:cxn ang="0">
                  <a:pos x="557" y="224"/>
                </a:cxn>
                <a:cxn ang="0">
                  <a:pos x="513" y="325"/>
                </a:cxn>
                <a:cxn ang="0">
                  <a:pos x="470" y="434"/>
                </a:cxn>
                <a:cxn ang="0">
                  <a:pos x="448" y="549"/>
                </a:cxn>
                <a:cxn ang="0">
                  <a:pos x="419" y="679"/>
                </a:cxn>
                <a:cxn ang="0">
                  <a:pos x="405" y="723"/>
                </a:cxn>
                <a:cxn ang="0">
                  <a:pos x="390" y="737"/>
                </a:cxn>
                <a:cxn ang="0">
                  <a:pos x="383" y="737"/>
                </a:cxn>
                <a:cxn ang="0">
                  <a:pos x="369" y="730"/>
                </a:cxn>
                <a:cxn ang="0">
                  <a:pos x="361" y="708"/>
                </a:cxn>
                <a:cxn ang="0">
                  <a:pos x="383" y="607"/>
                </a:cxn>
                <a:cxn ang="0">
                  <a:pos x="419" y="470"/>
                </a:cxn>
                <a:cxn ang="0">
                  <a:pos x="427" y="448"/>
                </a:cxn>
                <a:cxn ang="0">
                  <a:pos x="427" y="412"/>
                </a:cxn>
                <a:cxn ang="0">
                  <a:pos x="427" y="325"/>
                </a:cxn>
                <a:cxn ang="0">
                  <a:pos x="398" y="195"/>
                </a:cxn>
                <a:cxn ang="0">
                  <a:pos x="304" y="108"/>
                </a:cxn>
                <a:cxn ang="0">
                  <a:pos x="152" y="101"/>
                </a:cxn>
                <a:cxn ang="0">
                  <a:pos x="43" y="195"/>
                </a:cxn>
                <a:cxn ang="0">
                  <a:pos x="29" y="217"/>
                </a:cxn>
                <a:cxn ang="0">
                  <a:pos x="14" y="217"/>
                </a:cxn>
                <a:cxn ang="0">
                  <a:pos x="7" y="210"/>
                </a:cxn>
                <a:cxn ang="0">
                  <a:pos x="7" y="181"/>
                </a:cxn>
                <a:cxn ang="0">
                  <a:pos x="86" y="65"/>
                </a:cxn>
                <a:cxn ang="0">
                  <a:pos x="181" y="14"/>
                </a:cxn>
              </a:cxnLst>
              <a:rect l="0" t="0" r="r" b="b"/>
              <a:pathLst>
                <a:path w="651" h="737">
                  <a:moveTo>
                    <a:pt x="238" y="0"/>
                  </a:moveTo>
                  <a:lnTo>
                    <a:pt x="311" y="14"/>
                  </a:lnTo>
                  <a:lnTo>
                    <a:pt x="361" y="58"/>
                  </a:lnTo>
                  <a:lnTo>
                    <a:pt x="405" y="116"/>
                  </a:lnTo>
                  <a:lnTo>
                    <a:pt x="434" y="181"/>
                  </a:lnTo>
                  <a:lnTo>
                    <a:pt x="448" y="246"/>
                  </a:lnTo>
                  <a:lnTo>
                    <a:pt x="463" y="304"/>
                  </a:lnTo>
                  <a:lnTo>
                    <a:pt x="470" y="340"/>
                  </a:lnTo>
                  <a:lnTo>
                    <a:pt x="470" y="340"/>
                  </a:lnTo>
                  <a:lnTo>
                    <a:pt x="499" y="253"/>
                  </a:lnTo>
                  <a:lnTo>
                    <a:pt x="542" y="173"/>
                  </a:lnTo>
                  <a:lnTo>
                    <a:pt x="571" y="101"/>
                  </a:lnTo>
                  <a:lnTo>
                    <a:pt x="600" y="43"/>
                  </a:lnTo>
                  <a:lnTo>
                    <a:pt x="615" y="14"/>
                  </a:lnTo>
                  <a:lnTo>
                    <a:pt x="622" y="14"/>
                  </a:lnTo>
                  <a:lnTo>
                    <a:pt x="629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44" y="14"/>
                  </a:lnTo>
                  <a:lnTo>
                    <a:pt x="651" y="14"/>
                  </a:lnTo>
                  <a:lnTo>
                    <a:pt x="651" y="22"/>
                  </a:lnTo>
                  <a:lnTo>
                    <a:pt x="651" y="29"/>
                  </a:lnTo>
                  <a:lnTo>
                    <a:pt x="644" y="36"/>
                  </a:lnTo>
                  <a:lnTo>
                    <a:pt x="600" y="123"/>
                  </a:lnTo>
                  <a:lnTo>
                    <a:pt x="571" y="188"/>
                  </a:lnTo>
                  <a:lnTo>
                    <a:pt x="557" y="224"/>
                  </a:lnTo>
                  <a:lnTo>
                    <a:pt x="535" y="267"/>
                  </a:lnTo>
                  <a:lnTo>
                    <a:pt x="513" y="325"/>
                  </a:lnTo>
                  <a:lnTo>
                    <a:pt x="492" y="383"/>
                  </a:lnTo>
                  <a:lnTo>
                    <a:pt x="470" y="434"/>
                  </a:lnTo>
                  <a:lnTo>
                    <a:pt x="463" y="470"/>
                  </a:lnTo>
                  <a:lnTo>
                    <a:pt x="448" y="549"/>
                  </a:lnTo>
                  <a:lnTo>
                    <a:pt x="434" y="622"/>
                  </a:lnTo>
                  <a:lnTo>
                    <a:pt x="419" y="679"/>
                  </a:lnTo>
                  <a:lnTo>
                    <a:pt x="412" y="701"/>
                  </a:lnTo>
                  <a:lnTo>
                    <a:pt x="405" y="723"/>
                  </a:lnTo>
                  <a:lnTo>
                    <a:pt x="398" y="730"/>
                  </a:lnTo>
                  <a:lnTo>
                    <a:pt x="390" y="737"/>
                  </a:lnTo>
                  <a:lnTo>
                    <a:pt x="383" y="737"/>
                  </a:lnTo>
                  <a:lnTo>
                    <a:pt x="383" y="737"/>
                  </a:lnTo>
                  <a:lnTo>
                    <a:pt x="369" y="737"/>
                  </a:lnTo>
                  <a:lnTo>
                    <a:pt x="369" y="730"/>
                  </a:lnTo>
                  <a:lnTo>
                    <a:pt x="361" y="723"/>
                  </a:lnTo>
                  <a:lnTo>
                    <a:pt x="361" y="708"/>
                  </a:lnTo>
                  <a:lnTo>
                    <a:pt x="369" y="672"/>
                  </a:lnTo>
                  <a:lnTo>
                    <a:pt x="383" y="607"/>
                  </a:lnTo>
                  <a:lnTo>
                    <a:pt x="405" y="535"/>
                  </a:lnTo>
                  <a:lnTo>
                    <a:pt x="419" y="470"/>
                  </a:lnTo>
                  <a:lnTo>
                    <a:pt x="427" y="463"/>
                  </a:lnTo>
                  <a:lnTo>
                    <a:pt x="427" y="448"/>
                  </a:lnTo>
                  <a:lnTo>
                    <a:pt x="427" y="434"/>
                  </a:lnTo>
                  <a:lnTo>
                    <a:pt x="427" y="412"/>
                  </a:lnTo>
                  <a:lnTo>
                    <a:pt x="427" y="390"/>
                  </a:lnTo>
                  <a:lnTo>
                    <a:pt x="427" y="325"/>
                  </a:lnTo>
                  <a:lnTo>
                    <a:pt x="419" y="260"/>
                  </a:lnTo>
                  <a:lnTo>
                    <a:pt x="398" y="195"/>
                  </a:lnTo>
                  <a:lnTo>
                    <a:pt x="361" y="145"/>
                  </a:lnTo>
                  <a:lnTo>
                    <a:pt x="304" y="108"/>
                  </a:lnTo>
                  <a:lnTo>
                    <a:pt x="224" y="94"/>
                  </a:lnTo>
                  <a:lnTo>
                    <a:pt x="152" y="101"/>
                  </a:lnTo>
                  <a:lnTo>
                    <a:pt x="86" y="137"/>
                  </a:lnTo>
                  <a:lnTo>
                    <a:pt x="43" y="195"/>
                  </a:lnTo>
                  <a:lnTo>
                    <a:pt x="36" y="210"/>
                  </a:lnTo>
                  <a:lnTo>
                    <a:pt x="29" y="217"/>
                  </a:lnTo>
                  <a:lnTo>
                    <a:pt x="21" y="217"/>
                  </a:lnTo>
                  <a:lnTo>
                    <a:pt x="14" y="217"/>
                  </a:lnTo>
                  <a:lnTo>
                    <a:pt x="7" y="217"/>
                  </a:lnTo>
                  <a:lnTo>
                    <a:pt x="7" y="210"/>
                  </a:lnTo>
                  <a:lnTo>
                    <a:pt x="0" y="202"/>
                  </a:lnTo>
                  <a:lnTo>
                    <a:pt x="7" y="181"/>
                  </a:lnTo>
                  <a:lnTo>
                    <a:pt x="36" y="130"/>
                  </a:lnTo>
                  <a:lnTo>
                    <a:pt x="86" y="65"/>
                  </a:lnTo>
                  <a:lnTo>
                    <a:pt x="123" y="36"/>
                  </a:lnTo>
                  <a:lnTo>
                    <a:pt x="181" y="14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0" name="Freeform 204"/>
            <p:cNvSpPr>
              <a:spLocks noEditPoints="1"/>
            </p:cNvSpPr>
            <p:nvPr/>
          </p:nvSpPr>
          <p:spPr bwMode="auto">
            <a:xfrm>
              <a:off x="23226" y="3145"/>
              <a:ext cx="275" cy="528"/>
            </a:xfrm>
            <a:custGeom>
              <a:avLst/>
              <a:gdLst/>
              <a:ahLst/>
              <a:cxnLst>
                <a:cxn ang="0">
                  <a:pos x="152" y="181"/>
                </a:cxn>
                <a:cxn ang="0">
                  <a:pos x="195" y="202"/>
                </a:cxn>
                <a:cxn ang="0">
                  <a:pos x="210" y="246"/>
                </a:cxn>
                <a:cxn ang="0">
                  <a:pos x="202" y="275"/>
                </a:cxn>
                <a:cxn ang="0">
                  <a:pos x="195" y="296"/>
                </a:cxn>
                <a:cxn ang="0">
                  <a:pos x="181" y="340"/>
                </a:cxn>
                <a:cxn ang="0">
                  <a:pos x="166" y="376"/>
                </a:cxn>
                <a:cxn ang="0">
                  <a:pos x="159" y="390"/>
                </a:cxn>
                <a:cxn ang="0">
                  <a:pos x="137" y="434"/>
                </a:cxn>
                <a:cxn ang="0">
                  <a:pos x="130" y="463"/>
                </a:cxn>
                <a:cxn ang="0">
                  <a:pos x="130" y="484"/>
                </a:cxn>
                <a:cxn ang="0">
                  <a:pos x="145" y="506"/>
                </a:cxn>
                <a:cxn ang="0">
                  <a:pos x="173" y="499"/>
                </a:cxn>
                <a:cxn ang="0">
                  <a:pos x="217" y="470"/>
                </a:cxn>
                <a:cxn ang="0">
                  <a:pos x="239" y="419"/>
                </a:cxn>
                <a:cxn ang="0">
                  <a:pos x="253" y="405"/>
                </a:cxn>
                <a:cxn ang="0">
                  <a:pos x="260" y="397"/>
                </a:cxn>
                <a:cxn ang="0">
                  <a:pos x="275" y="405"/>
                </a:cxn>
                <a:cxn ang="0">
                  <a:pos x="275" y="412"/>
                </a:cxn>
                <a:cxn ang="0">
                  <a:pos x="246" y="477"/>
                </a:cxn>
                <a:cxn ang="0">
                  <a:pos x="152" y="528"/>
                </a:cxn>
                <a:cxn ang="0">
                  <a:pos x="101" y="520"/>
                </a:cxn>
                <a:cxn ang="0">
                  <a:pos x="65" y="484"/>
                </a:cxn>
                <a:cxn ang="0">
                  <a:pos x="65" y="441"/>
                </a:cxn>
                <a:cxn ang="0">
                  <a:pos x="79" y="412"/>
                </a:cxn>
                <a:cxn ang="0">
                  <a:pos x="87" y="397"/>
                </a:cxn>
                <a:cxn ang="0">
                  <a:pos x="101" y="354"/>
                </a:cxn>
                <a:cxn ang="0">
                  <a:pos x="130" y="282"/>
                </a:cxn>
                <a:cxn ang="0">
                  <a:pos x="145" y="246"/>
                </a:cxn>
                <a:cxn ang="0">
                  <a:pos x="145" y="231"/>
                </a:cxn>
                <a:cxn ang="0">
                  <a:pos x="137" y="210"/>
                </a:cxn>
                <a:cxn ang="0">
                  <a:pos x="101" y="210"/>
                </a:cxn>
                <a:cxn ang="0">
                  <a:pos x="65" y="238"/>
                </a:cxn>
                <a:cxn ang="0">
                  <a:pos x="36" y="296"/>
                </a:cxn>
                <a:cxn ang="0">
                  <a:pos x="29" y="311"/>
                </a:cxn>
                <a:cxn ang="0">
                  <a:pos x="14" y="311"/>
                </a:cxn>
                <a:cxn ang="0">
                  <a:pos x="0" y="303"/>
                </a:cxn>
                <a:cxn ang="0">
                  <a:pos x="7" y="267"/>
                </a:cxn>
                <a:cxn ang="0">
                  <a:pos x="72" y="195"/>
                </a:cxn>
                <a:cxn ang="0">
                  <a:pos x="202" y="0"/>
                </a:cxn>
                <a:cxn ang="0">
                  <a:pos x="231" y="14"/>
                </a:cxn>
                <a:cxn ang="0">
                  <a:pos x="231" y="50"/>
                </a:cxn>
                <a:cxn ang="0">
                  <a:pos x="210" y="79"/>
                </a:cxn>
                <a:cxn ang="0">
                  <a:pos x="181" y="79"/>
                </a:cxn>
                <a:cxn ang="0">
                  <a:pos x="159" y="65"/>
                </a:cxn>
                <a:cxn ang="0">
                  <a:pos x="159" y="29"/>
                </a:cxn>
                <a:cxn ang="0">
                  <a:pos x="188" y="7"/>
                </a:cxn>
              </a:cxnLst>
              <a:rect l="0" t="0" r="r" b="b"/>
              <a:pathLst>
                <a:path w="275" h="528">
                  <a:moveTo>
                    <a:pt x="123" y="181"/>
                  </a:moveTo>
                  <a:lnTo>
                    <a:pt x="152" y="181"/>
                  </a:lnTo>
                  <a:lnTo>
                    <a:pt x="181" y="188"/>
                  </a:lnTo>
                  <a:lnTo>
                    <a:pt x="195" y="202"/>
                  </a:lnTo>
                  <a:lnTo>
                    <a:pt x="210" y="224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02" y="275"/>
                  </a:lnTo>
                  <a:lnTo>
                    <a:pt x="202" y="282"/>
                  </a:lnTo>
                  <a:lnTo>
                    <a:pt x="195" y="296"/>
                  </a:lnTo>
                  <a:lnTo>
                    <a:pt x="188" y="318"/>
                  </a:lnTo>
                  <a:lnTo>
                    <a:pt x="181" y="340"/>
                  </a:lnTo>
                  <a:lnTo>
                    <a:pt x="173" y="354"/>
                  </a:lnTo>
                  <a:lnTo>
                    <a:pt x="166" y="376"/>
                  </a:lnTo>
                  <a:lnTo>
                    <a:pt x="159" y="383"/>
                  </a:lnTo>
                  <a:lnTo>
                    <a:pt x="159" y="390"/>
                  </a:lnTo>
                  <a:lnTo>
                    <a:pt x="152" y="412"/>
                  </a:lnTo>
                  <a:lnTo>
                    <a:pt x="137" y="434"/>
                  </a:lnTo>
                  <a:lnTo>
                    <a:pt x="130" y="448"/>
                  </a:lnTo>
                  <a:lnTo>
                    <a:pt x="130" y="463"/>
                  </a:lnTo>
                  <a:lnTo>
                    <a:pt x="130" y="477"/>
                  </a:lnTo>
                  <a:lnTo>
                    <a:pt x="130" y="484"/>
                  </a:lnTo>
                  <a:lnTo>
                    <a:pt x="130" y="499"/>
                  </a:lnTo>
                  <a:lnTo>
                    <a:pt x="145" y="506"/>
                  </a:lnTo>
                  <a:lnTo>
                    <a:pt x="152" y="506"/>
                  </a:lnTo>
                  <a:lnTo>
                    <a:pt x="173" y="499"/>
                  </a:lnTo>
                  <a:lnTo>
                    <a:pt x="195" y="484"/>
                  </a:lnTo>
                  <a:lnTo>
                    <a:pt x="217" y="470"/>
                  </a:lnTo>
                  <a:lnTo>
                    <a:pt x="231" y="441"/>
                  </a:lnTo>
                  <a:lnTo>
                    <a:pt x="239" y="419"/>
                  </a:lnTo>
                  <a:lnTo>
                    <a:pt x="246" y="405"/>
                  </a:lnTo>
                  <a:lnTo>
                    <a:pt x="253" y="405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8" y="405"/>
                  </a:lnTo>
                  <a:lnTo>
                    <a:pt x="275" y="405"/>
                  </a:lnTo>
                  <a:lnTo>
                    <a:pt x="275" y="412"/>
                  </a:lnTo>
                  <a:lnTo>
                    <a:pt x="275" y="412"/>
                  </a:lnTo>
                  <a:lnTo>
                    <a:pt x="268" y="441"/>
                  </a:lnTo>
                  <a:lnTo>
                    <a:pt x="246" y="477"/>
                  </a:lnTo>
                  <a:lnTo>
                    <a:pt x="202" y="513"/>
                  </a:lnTo>
                  <a:lnTo>
                    <a:pt x="152" y="528"/>
                  </a:lnTo>
                  <a:lnTo>
                    <a:pt x="123" y="528"/>
                  </a:lnTo>
                  <a:lnTo>
                    <a:pt x="101" y="520"/>
                  </a:lnTo>
                  <a:lnTo>
                    <a:pt x="79" y="506"/>
                  </a:lnTo>
                  <a:lnTo>
                    <a:pt x="65" y="484"/>
                  </a:lnTo>
                  <a:lnTo>
                    <a:pt x="65" y="463"/>
                  </a:lnTo>
                  <a:lnTo>
                    <a:pt x="65" y="441"/>
                  </a:lnTo>
                  <a:lnTo>
                    <a:pt x="72" y="426"/>
                  </a:lnTo>
                  <a:lnTo>
                    <a:pt x="79" y="412"/>
                  </a:lnTo>
                  <a:lnTo>
                    <a:pt x="87" y="405"/>
                  </a:lnTo>
                  <a:lnTo>
                    <a:pt x="87" y="397"/>
                  </a:lnTo>
                  <a:lnTo>
                    <a:pt x="94" y="383"/>
                  </a:lnTo>
                  <a:lnTo>
                    <a:pt x="101" y="354"/>
                  </a:lnTo>
                  <a:lnTo>
                    <a:pt x="116" y="318"/>
                  </a:lnTo>
                  <a:lnTo>
                    <a:pt x="130" y="282"/>
                  </a:lnTo>
                  <a:lnTo>
                    <a:pt x="145" y="260"/>
                  </a:lnTo>
                  <a:lnTo>
                    <a:pt x="145" y="246"/>
                  </a:lnTo>
                  <a:lnTo>
                    <a:pt x="145" y="238"/>
                  </a:lnTo>
                  <a:lnTo>
                    <a:pt x="145" y="231"/>
                  </a:lnTo>
                  <a:lnTo>
                    <a:pt x="145" y="217"/>
                  </a:lnTo>
                  <a:lnTo>
                    <a:pt x="137" y="210"/>
                  </a:lnTo>
                  <a:lnTo>
                    <a:pt x="123" y="202"/>
                  </a:lnTo>
                  <a:lnTo>
                    <a:pt x="101" y="210"/>
                  </a:lnTo>
                  <a:lnTo>
                    <a:pt x="79" y="217"/>
                  </a:lnTo>
                  <a:lnTo>
                    <a:pt x="65" y="238"/>
                  </a:lnTo>
                  <a:lnTo>
                    <a:pt x="43" y="260"/>
                  </a:lnTo>
                  <a:lnTo>
                    <a:pt x="36" y="296"/>
                  </a:lnTo>
                  <a:lnTo>
                    <a:pt x="29" y="303"/>
                  </a:lnTo>
                  <a:lnTo>
                    <a:pt x="29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7" y="311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7" y="267"/>
                  </a:lnTo>
                  <a:lnTo>
                    <a:pt x="29" y="231"/>
                  </a:lnTo>
                  <a:lnTo>
                    <a:pt x="72" y="195"/>
                  </a:lnTo>
                  <a:lnTo>
                    <a:pt x="123" y="181"/>
                  </a:lnTo>
                  <a:close/>
                  <a:moveTo>
                    <a:pt x="202" y="0"/>
                  </a:moveTo>
                  <a:lnTo>
                    <a:pt x="224" y="7"/>
                  </a:lnTo>
                  <a:lnTo>
                    <a:pt x="231" y="14"/>
                  </a:lnTo>
                  <a:lnTo>
                    <a:pt x="239" y="36"/>
                  </a:lnTo>
                  <a:lnTo>
                    <a:pt x="231" y="50"/>
                  </a:lnTo>
                  <a:lnTo>
                    <a:pt x="224" y="65"/>
                  </a:lnTo>
                  <a:lnTo>
                    <a:pt x="210" y="79"/>
                  </a:lnTo>
                  <a:lnTo>
                    <a:pt x="188" y="79"/>
                  </a:lnTo>
                  <a:lnTo>
                    <a:pt x="181" y="79"/>
                  </a:lnTo>
                  <a:lnTo>
                    <a:pt x="166" y="72"/>
                  </a:lnTo>
                  <a:lnTo>
                    <a:pt x="159" y="65"/>
                  </a:lnTo>
                  <a:lnTo>
                    <a:pt x="159" y="50"/>
                  </a:lnTo>
                  <a:lnTo>
                    <a:pt x="159" y="29"/>
                  </a:lnTo>
                  <a:lnTo>
                    <a:pt x="173" y="14"/>
                  </a:lnTo>
                  <a:lnTo>
                    <a:pt x="188" y="7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" name="Freeform 205"/>
            <p:cNvSpPr>
              <a:spLocks noEditPoints="1"/>
            </p:cNvSpPr>
            <p:nvPr/>
          </p:nvSpPr>
          <p:spPr bwMode="auto">
            <a:xfrm>
              <a:off x="23609" y="3145"/>
              <a:ext cx="369" cy="679"/>
            </a:xfrm>
            <a:custGeom>
              <a:avLst/>
              <a:gdLst/>
              <a:ahLst/>
              <a:cxnLst>
                <a:cxn ang="0">
                  <a:pos x="275" y="181"/>
                </a:cxn>
                <a:cxn ang="0">
                  <a:pos x="319" y="210"/>
                </a:cxn>
                <a:cxn ang="0">
                  <a:pos x="340" y="253"/>
                </a:cxn>
                <a:cxn ang="0">
                  <a:pos x="333" y="275"/>
                </a:cxn>
                <a:cxn ang="0">
                  <a:pos x="232" y="622"/>
                </a:cxn>
                <a:cxn ang="0">
                  <a:pos x="131" y="679"/>
                </a:cxn>
                <a:cxn ang="0">
                  <a:pos x="58" y="679"/>
                </a:cxn>
                <a:cxn ang="0">
                  <a:pos x="15" y="665"/>
                </a:cxn>
                <a:cxn ang="0">
                  <a:pos x="0" y="629"/>
                </a:cxn>
                <a:cxn ang="0">
                  <a:pos x="8" y="593"/>
                </a:cxn>
                <a:cxn ang="0">
                  <a:pos x="44" y="578"/>
                </a:cxn>
                <a:cxn ang="0">
                  <a:pos x="73" y="593"/>
                </a:cxn>
                <a:cxn ang="0">
                  <a:pos x="80" y="607"/>
                </a:cxn>
                <a:cxn ang="0">
                  <a:pos x="73" y="629"/>
                </a:cxn>
                <a:cxn ang="0">
                  <a:pos x="58" y="650"/>
                </a:cxn>
                <a:cxn ang="0">
                  <a:pos x="73" y="658"/>
                </a:cxn>
                <a:cxn ang="0">
                  <a:pos x="116" y="650"/>
                </a:cxn>
                <a:cxn ang="0">
                  <a:pos x="167" y="622"/>
                </a:cxn>
                <a:cxn ang="0">
                  <a:pos x="196" y="556"/>
                </a:cxn>
                <a:cxn ang="0">
                  <a:pos x="268" y="267"/>
                </a:cxn>
                <a:cxn ang="0">
                  <a:pos x="275" y="246"/>
                </a:cxn>
                <a:cxn ang="0">
                  <a:pos x="268" y="224"/>
                </a:cxn>
                <a:cxn ang="0">
                  <a:pos x="254" y="202"/>
                </a:cxn>
                <a:cxn ang="0">
                  <a:pos x="203" y="210"/>
                </a:cxn>
                <a:cxn ang="0">
                  <a:pos x="123" y="296"/>
                </a:cxn>
                <a:cxn ang="0">
                  <a:pos x="116" y="311"/>
                </a:cxn>
                <a:cxn ang="0">
                  <a:pos x="102" y="311"/>
                </a:cxn>
                <a:cxn ang="0">
                  <a:pos x="94" y="303"/>
                </a:cxn>
                <a:cxn ang="0">
                  <a:pos x="102" y="275"/>
                </a:cxn>
                <a:cxn ang="0">
                  <a:pos x="181" y="195"/>
                </a:cxn>
                <a:cxn ang="0">
                  <a:pos x="333" y="0"/>
                </a:cxn>
                <a:cxn ang="0">
                  <a:pos x="362" y="7"/>
                </a:cxn>
                <a:cxn ang="0">
                  <a:pos x="369" y="36"/>
                </a:cxn>
                <a:cxn ang="0">
                  <a:pos x="355" y="65"/>
                </a:cxn>
                <a:cxn ang="0">
                  <a:pos x="319" y="79"/>
                </a:cxn>
                <a:cxn ang="0">
                  <a:pos x="297" y="72"/>
                </a:cxn>
                <a:cxn ang="0">
                  <a:pos x="283" y="50"/>
                </a:cxn>
                <a:cxn ang="0">
                  <a:pos x="297" y="14"/>
                </a:cxn>
                <a:cxn ang="0">
                  <a:pos x="333" y="0"/>
                </a:cxn>
              </a:cxnLst>
              <a:rect l="0" t="0" r="r" b="b"/>
              <a:pathLst>
                <a:path w="369" h="679">
                  <a:moveTo>
                    <a:pt x="246" y="181"/>
                  </a:moveTo>
                  <a:lnTo>
                    <a:pt x="275" y="181"/>
                  </a:lnTo>
                  <a:lnTo>
                    <a:pt x="304" y="188"/>
                  </a:lnTo>
                  <a:lnTo>
                    <a:pt x="319" y="210"/>
                  </a:lnTo>
                  <a:lnTo>
                    <a:pt x="333" y="231"/>
                  </a:lnTo>
                  <a:lnTo>
                    <a:pt x="340" y="253"/>
                  </a:lnTo>
                  <a:lnTo>
                    <a:pt x="340" y="267"/>
                  </a:lnTo>
                  <a:lnTo>
                    <a:pt x="333" y="275"/>
                  </a:lnTo>
                  <a:lnTo>
                    <a:pt x="268" y="556"/>
                  </a:lnTo>
                  <a:lnTo>
                    <a:pt x="232" y="622"/>
                  </a:lnTo>
                  <a:lnTo>
                    <a:pt x="188" y="658"/>
                  </a:lnTo>
                  <a:lnTo>
                    <a:pt x="131" y="679"/>
                  </a:lnTo>
                  <a:lnTo>
                    <a:pt x="87" y="679"/>
                  </a:lnTo>
                  <a:lnTo>
                    <a:pt x="58" y="679"/>
                  </a:lnTo>
                  <a:lnTo>
                    <a:pt x="29" y="672"/>
                  </a:lnTo>
                  <a:lnTo>
                    <a:pt x="15" y="665"/>
                  </a:lnTo>
                  <a:lnTo>
                    <a:pt x="0" y="650"/>
                  </a:lnTo>
                  <a:lnTo>
                    <a:pt x="0" y="629"/>
                  </a:lnTo>
                  <a:lnTo>
                    <a:pt x="0" y="614"/>
                  </a:lnTo>
                  <a:lnTo>
                    <a:pt x="8" y="593"/>
                  </a:lnTo>
                  <a:lnTo>
                    <a:pt x="29" y="585"/>
                  </a:lnTo>
                  <a:lnTo>
                    <a:pt x="44" y="578"/>
                  </a:lnTo>
                  <a:lnTo>
                    <a:pt x="58" y="585"/>
                  </a:lnTo>
                  <a:lnTo>
                    <a:pt x="73" y="593"/>
                  </a:lnTo>
                  <a:lnTo>
                    <a:pt x="80" y="600"/>
                  </a:lnTo>
                  <a:lnTo>
                    <a:pt x="80" y="607"/>
                  </a:lnTo>
                  <a:lnTo>
                    <a:pt x="80" y="622"/>
                  </a:lnTo>
                  <a:lnTo>
                    <a:pt x="73" y="629"/>
                  </a:lnTo>
                  <a:lnTo>
                    <a:pt x="65" y="643"/>
                  </a:lnTo>
                  <a:lnTo>
                    <a:pt x="58" y="650"/>
                  </a:lnTo>
                  <a:lnTo>
                    <a:pt x="65" y="658"/>
                  </a:lnTo>
                  <a:lnTo>
                    <a:pt x="73" y="658"/>
                  </a:lnTo>
                  <a:lnTo>
                    <a:pt x="87" y="658"/>
                  </a:lnTo>
                  <a:lnTo>
                    <a:pt x="116" y="650"/>
                  </a:lnTo>
                  <a:lnTo>
                    <a:pt x="138" y="643"/>
                  </a:lnTo>
                  <a:lnTo>
                    <a:pt x="167" y="622"/>
                  </a:lnTo>
                  <a:lnTo>
                    <a:pt x="188" y="593"/>
                  </a:lnTo>
                  <a:lnTo>
                    <a:pt x="196" y="556"/>
                  </a:lnTo>
                  <a:lnTo>
                    <a:pt x="196" y="556"/>
                  </a:lnTo>
                  <a:lnTo>
                    <a:pt x="268" y="267"/>
                  </a:lnTo>
                  <a:lnTo>
                    <a:pt x="275" y="260"/>
                  </a:lnTo>
                  <a:lnTo>
                    <a:pt x="275" y="246"/>
                  </a:lnTo>
                  <a:lnTo>
                    <a:pt x="275" y="238"/>
                  </a:lnTo>
                  <a:lnTo>
                    <a:pt x="268" y="224"/>
                  </a:lnTo>
                  <a:lnTo>
                    <a:pt x="268" y="217"/>
                  </a:lnTo>
                  <a:lnTo>
                    <a:pt x="254" y="202"/>
                  </a:lnTo>
                  <a:lnTo>
                    <a:pt x="239" y="202"/>
                  </a:lnTo>
                  <a:lnTo>
                    <a:pt x="203" y="210"/>
                  </a:lnTo>
                  <a:lnTo>
                    <a:pt x="167" y="238"/>
                  </a:lnTo>
                  <a:lnTo>
                    <a:pt x="123" y="296"/>
                  </a:lnTo>
                  <a:lnTo>
                    <a:pt x="123" y="303"/>
                  </a:lnTo>
                  <a:lnTo>
                    <a:pt x="116" y="311"/>
                  </a:lnTo>
                  <a:lnTo>
                    <a:pt x="109" y="311"/>
                  </a:lnTo>
                  <a:lnTo>
                    <a:pt x="102" y="311"/>
                  </a:lnTo>
                  <a:lnTo>
                    <a:pt x="94" y="311"/>
                  </a:lnTo>
                  <a:lnTo>
                    <a:pt x="94" y="303"/>
                  </a:lnTo>
                  <a:lnTo>
                    <a:pt x="87" y="296"/>
                  </a:lnTo>
                  <a:lnTo>
                    <a:pt x="102" y="275"/>
                  </a:lnTo>
                  <a:lnTo>
                    <a:pt x="131" y="231"/>
                  </a:lnTo>
                  <a:lnTo>
                    <a:pt x="181" y="195"/>
                  </a:lnTo>
                  <a:lnTo>
                    <a:pt x="246" y="181"/>
                  </a:lnTo>
                  <a:close/>
                  <a:moveTo>
                    <a:pt x="333" y="0"/>
                  </a:moveTo>
                  <a:lnTo>
                    <a:pt x="348" y="0"/>
                  </a:lnTo>
                  <a:lnTo>
                    <a:pt x="362" y="7"/>
                  </a:lnTo>
                  <a:lnTo>
                    <a:pt x="369" y="22"/>
                  </a:lnTo>
                  <a:lnTo>
                    <a:pt x="369" y="36"/>
                  </a:lnTo>
                  <a:lnTo>
                    <a:pt x="362" y="50"/>
                  </a:lnTo>
                  <a:lnTo>
                    <a:pt x="355" y="65"/>
                  </a:lnTo>
                  <a:lnTo>
                    <a:pt x="340" y="79"/>
                  </a:lnTo>
                  <a:lnTo>
                    <a:pt x="319" y="79"/>
                  </a:lnTo>
                  <a:lnTo>
                    <a:pt x="304" y="79"/>
                  </a:lnTo>
                  <a:lnTo>
                    <a:pt x="297" y="72"/>
                  </a:lnTo>
                  <a:lnTo>
                    <a:pt x="290" y="58"/>
                  </a:lnTo>
                  <a:lnTo>
                    <a:pt x="283" y="50"/>
                  </a:lnTo>
                  <a:lnTo>
                    <a:pt x="290" y="29"/>
                  </a:lnTo>
                  <a:lnTo>
                    <a:pt x="297" y="14"/>
                  </a:lnTo>
                  <a:lnTo>
                    <a:pt x="319" y="7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" name="Freeform 206"/>
            <p:cNvSpPr>
              <a:spLocks/>
            </p:cNvSpPr>
            <p:nvPr/>
          </p:nvSpPr>
          <p:spPr bwMode="auto">
            <a:xfrm>
              <a:off x="24152" y="3000"/>
              <a:ext cx="217" cy="40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8" y="0"/>
                </a:cxn>
                <a:cxn ang="0">
                  <a:pos x="203" y="15"/>
                </a:cxn>
                <a:cxn ang="0">
                  <a:pos x="210" y="29"/>
                </a:cxn>
                <a:cxn ang="0">
                  <a:pos x="217" y="44"/>
                </a:cxn>
                <a:cxn ang="0">
                  <a:pos x="217" y="58"/>
                </a:cxn>
                <a:cxn ang="0">
                  <a:pos x="210" y="65"/>
                </a:cxn>
                <a:cxn ang="0">
                  <a:pos x="210" y="73"/>
                </a:cxn>
                <a:cxn ang="0">
                  <a:pos x="210" y="73"/>
                </a:cxn>
                <a:cxn ang="0">
                  <a:pos x="210" y="73"/>
                </a:cxn>
                <a:cxn ang="0">
                  <a:pos x="43" y="398"/>
                </a:cxn>
                <a:cxn ang="0">
                  <a:pos x="43" y="405"/>
                </a:cxn>
                <a:cxn ang="0">
                  <a:pos x="36" y="405"/>
                </a:cxn>
                <a:cxn ang="0">
                  <a:pos x="36" y="405"/>
                </a:cxn>
                <a:cxn ang="0">
                  <a:pos x="29" y="405"/>
                </a:cxn>
                <a:cxn ang="0">
                  <a:pos x="15" y="405"/>
                </a:cxn>
                <a:cxn ang="0">
                  <a:pos x="0" y="39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6"/>
                </a:cxn>
                <a:cxn ang="0">
                  <a:pos x="123" y="36"/>
                </a:cxn>
                <a:cxn ang="0">
                  <a:pos x="123" y="29"/>
                </a:cxn>
                <a:cxn ang="0">
                  <a:pos x="130" y="15"/>
                </a:cxn>
                <a:cxn ang="0">
                  <a:pos x="138" y="8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7" h="405">
                  <a:moveTo>
                    <a:pt x="167" y="0"/>
                  </a:moveTo>
                  <a:lnTo>
                    <a:pt x="188" y="0"/>
                  </a:lnTo>
                  <a:lnTo>
                    <a:pt x="203" y="15"/>
                  </a:lnTo>
                  <a:lnTo>
                    <a:pt x="210" y="29"/>
                  </a:lnTo>
                  <a:lnTo>
                    <a:pt x="217" y="44"/>
                  </a:lnTo>
                  <a:lnTo>
                    <a:pt x="217" y="58"/>
                  </a:lnTo>
                  <a:lnTo>
                    <a:pt x="210" y="65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43" y="398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36" y="405"/>
                  </a:lnTo>
                  <a:lnTo>
                    <a:pt x="29" y="405"/>
                  </a:lnTo>
                  <a:lnTo>
                    <a:pt x="15" y="405"/>
                  </a:lnTo>
                  <a:lnTo>
                    <a:pt x="0" y="39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6"/>
                  </a:lnTo>
                  <a:lnTo>
                    <a:pt x="123" y="36"/>
                  </a:lnTo>
                  <a:lnTo>
                    <a:pt x="123" y="29"/>
                  </a:lnTo>
                  <a:lnTo>
                    <a:pt x="130" y="15"/>
                  </a:lnTo>
                  <a:lnTo>
                    <a:pt x="138" y="8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286000" y="4114800"/>
            <a:ext cx="4318148" cy="2743200"/>
            <a:chOff x="2286000" y="4114800"/>
            <a:chExt cx="4318148" cy="2743200"/>
          </a:xfrm>
        </p:grpSpPr>
        <p:grpSp>
          <p:nvGrpSpPr>
            <p:cNvPr id="68" name="Group 67"/>
            <p:cNvGrpSpPr/>
            <p:nvPr/>
          </p:nvGrpSpPr>
          <p:grpSpPr>
            <a:xfrm>
              <a:off x="2286000" y="5334000"/>
              <a:ext cx="4191000" cy="1524000"/>
              <a:chOff x="2057400" y="2362200"/>
              <a:chExt cx="5724300" cy="2006280"/>
            </a:xfrm>
          </p:grpSpPr>
          <p:grpSp>
            <p:nvGrpSpPr>
              <p:cNvPr id="69" name="Group 53"/>
              <p:cNvGrpSpPr/>
              <p:nvPr/>
            </p:nvGrpSpPr>
            <p:grpSpPr>
              <a:xfrm>
                <a:off x="2057400" y="2362200"/>
                <a:ext cx="5724300" cy="2006280"/>
                <a:chOff x="2209800" y="1600200"/>
                <a:chExt cx="5724300" cy="200628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2209800" y="1600200"/>
                  <a:ext cx="4724400" cy="1905000"/>
                  <a:chOff x="2438400" y="1981200"/>
                  <a:chExt cx="3124200" cy="1295400"/>
                </a:xfrm>
              </p:grpSpPr>
              <p:pic>
                <p:nvPicPr>
                  <p:cNvPr id="81" name="Picture 80" descr="GenusThreeCurveC.gif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2438400" y="1981200"/>
                    <a:ext cx="3124200" cy="1295400"/>
                  </a:xfrm>
                  <a:prstGeom prst="rect">
                    <a:avLst/>
                  </a:prstGeom>
                </p:spPr>
              </p:pic>
              <p:sp>
                <p:nvSpPr>
                  <p:cNvPr id="82" name="Freeform 81"/>
                  <p:cNvSpPr/>
                  <p:nvPr/>
                </p:nvSpPr>
                <p:spPr>
                  <a:xfrm>
                    <a:off x="4506686" y="2560320"/>
                    <a:ext cx="653143" cy="336918"/>
                  </a:xfrm>
                  <a:custGeom>
                    <a:avLst/>
                    <a:gdLst>
                      <a:gd name="connsiteX0" fmla="*/ 0 w 653143"/>
                      <a:gd name="connsiteY0" fmla="*/ 0 h 336918"/>
                      <a:gd name="connsiteX1" fmla="*/ 365760 w 653143"/>
                      <a:gd name="connsiteY1" fmla="*/ 13063 h 336918"/>
                      <a:gd name="connsiteX2" fmla="*/ 444137 w 653143"/>
                      <a:gd name="connsiteY2" fmla="*/ 39189 h 336918"/>
                      <a:gd name="connsiteX3" fmla="*/ 522514 w 653143"/>
                      <a:gd name="connsiteY3" fmla="*/ 65314 h 336918"/>
                      <a:gd name="connsiteX4" fmla="*/ 561703 w 653143"/>
                      <a:gd name="connsiteY4" fmla="*/ 78377 h 336918"/>
                      <a:gd name="connsiteX5" fmla="*/ 600891 w 653143"/>
                      <a:gd name="connsiteY5" fmla="*/ 91440 h 336918"/>
                      <a:gd name="connsiteX6" fmla="*/ 640080 w 653143"/>
                      <a:gd name="connsiteY6" fmla="*/ 169817 h 336918"/>
                      <a:gd name="connsiteX7" fmla="*/ 653143 w 653143"/>
                      <a:gd name="connsiteY7" fmla="*/ 209006 h 336918"/>
                      <a:gd name="connsiteX8" fmla="*/ 548640 w 653143"/>
                      <a:gd name="connsiteY8" fmla="*/ 274320 h 336918"/>
                      <a:gd name="connsiteX9" fmla="*/ 509451 w 653143"/>
                      <a:gd name="connsiteY9" fmla="*/ 300446 h 336918"/>
                      <a:gd name="connsiteX10" fmla="*/ 248194 w 653143"/>
                      <a:gd name="connsiteY10" fmla="*/ 313509 h 336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53143" h="336918">
                        <a:moveTo>
                          <a:pt x="0" y="0"/>
                        </a:moveTo>
                        <a:cubicBezTo>
                          <a:pt x="121920" y="4354"/>
                          <a:pt x="244234" y="2340"/>
                          <a:pt x="365760" y="13063"/>
                        </a:cubicBezTo>
                        <a:cubicBezTo>
                          <a:pt x="393192" y="15484"/>
                          <a:pt x="418011" y="30481"/>
                          <a:pt x="444137" y="39189"/>
                        </a:cubicBezTo>
                        <a:lnTo>
                          <a:pt x="522514" y="65314"/>
                        </a:lnTo>
                        <a:lnTo>
                          <a:pt x="561703" y="78377"/>
                        </a:lnTo>
                        <a:lnTo>
                          <a:pt x="600891" y="91440"/>
                        </a:lnTo>
                        <a:cubicBezTo>
                          <a:pt x="633725" y="189943"/>
                          <a:pt x="589434" y="68526"/>
                          <a:pt x="640080" y="169817"/>
                        </a:cubicBezTo>
                        <a:cubicBezTo>
                          <a:pt x="646238" y="182133"/>
                          <a:pt x="648789" y="195943"/>
                          <a:pt x="653143" y="209006"/>
                        </a:cubicBezTo>
                        <a:cubicBezTo>
                          <a:pt x="611741" y="271108"/>
                          <a:pt x="641911" y="243229"/>
                          <a:pt x="548640" y="274320"/>
                        </a:cubicBezTo>
                        <a:cubicBezTo>
                          <a:pt x="533746" y="279285"/>
                          <a:pt x="523493" y="293425"/>
                          <a:pt x="509451" y="300446"/>
                        </a:cubicBezTo>
                        <a:cubicBezTo>
                          <a:pt x="436509" y="336918"/>
                          <a:pt x="287973" y="313509"/>
                          <a:pt x="248194" y="313509"/>
                        </a:cubicBezTo>
                      </a:path>
                    </a:pathLst>
                  </a:cu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4" name="Straight Arrow Connector 73"/>
                <p:cNvCxnSpPr/>
                <p:nvPr/>
              </p:nvCxnSpPr>
              <p:spPr>
                <a:xfrm rot="5400000">
                  <a:off x="5372100" y="1790700"/>
                  <a:ext cx="609600" cy="5334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>
                  <a:off x="5791200" y="2971800"/>
                  <a:ext cx="1295400" cy="3810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Group 75"/>
                <p:cNvGrpSpPr>
                  <a:grpSpLocks noChangeAspect="1"/>
                </p:cNvGrpSpPr>
                <p:nvPr>
                  <p:custDataLst>
                    <p:tags r:id="rId4"/>
                  </p:custDataLst>
                </p:nvPr>
              </p:nvGrpSpPr>
              <p:grpSpPr bwMode="auto">
                <a:xfrm>
                  <a:off x="7162800" y="3200400"/>
                  <a:ext cx="347247" cy="406080"/>
                  <a:chOff x="4488" y="1926"/>
                  <a:chExt cx="1570" cy="1836"/>
                </a:xfrm>
              </p:grpSpPr>
              <p:sp>
                <p:nvSpPr>
                  <p:cNvPr id="79" name="Freeform 11"/>
                  <p:cNvSpPr>
                    <a:spLocks/>
                  </p:cNvSpPr>
                  <p:nvPr/>
                </p:nvSpPr>
                <p:spPr bwMode="auto">
                  <a:xfrm>
                    <a:off x="4488" y="2682"/>
                    <a:ext cx="967" cy="1080"/>
                  </a:xfrm>
                  <a:custGeom>
                    <a:avLst/>
                    <a:gdLst/>
                    <a:ahLst/>
                    <a:cxnLst>
                      <a:cxn ang="0">
                        <a:pos x="534" y="17"/>
                      </a:cxn>
                      <a:cxn ang="0">
                        <a:pos x="599" y="73"/>
                      </a:cxn>
                      <a:cxn ang="0">
                        <a:pos x="662" y="146"/>
                      </a:cxn>
                      <a:cxn ang="0">
                        <a:pos x="722" y="178"/>
                      </a:cxn>
                      <a:cxn ang="0">
                        <a:pos x="791" y="165"/>
                      </a:cxn>
                      <a:cxn ang="0">
                        <a:pos x="861" y="99"/>
                      </a:cxn>
                      <a:cxn ang="0">
                        <a:pos x="919" y="9"/>
                      </a:cxn>
                      <a:cxn ang="0">
                        <a:pos x="945" y="0"/>
                      </a:cxn>
                      <a:cxn ang="0">
                        <a:pos x="966" y="15"/>
                      </a:cxn>
                      <a:cxn ang="0">
                        <a:pos x="960" y="41"/>
                      </a:cxn>
                      <a:cxn ang="0">
                        <a:pos x="926" y="100"/>
                      </a:cxn>
                      <a:cxn ang="0">
                        <a:pos x="854" y="199"/>
                      </a:cxn>
                      <a:cxn ang="0">
                        <a:pos x="733" y="338"/>
                      </a:cxn>
                      <a:cxn ang="0">
                        <a:pos x="643" y="427"/>
                      </a:cxn>
                      <a:cxn ang="0">
                        <a:pos x="565" y="501"/>
                      </a:cxn>
                      <a:cxn ang="0">
                        <a:pos x="502" y="560"/>
                      </a:cxn>
                      <a:cxn ang="0">
                        <a:pos x="476" y="585"/>
                      </a:cxn>
                      <a:cxn ang="0">
                        <a:pos x="358" y="695"/>
                      </a:cxn>
                      <a:cxn ang="0">
                        <a:pos x="256" y="800"/>
                      </a:cxn>
                      <a:cxn ang="0">
                        <a:pos x="238" y="849"/>
                      </a:cxn>
                      <a:cxn ang="0">
                        <a:pos x="298" y="849"/>
                      </a:cxn>
                      <a:cxn ang="0">
                        <a:pos x="381" y="871"/>
                      </a:cxn>
                      <a:cxn ang="0">
                        <a:pos x="508" y="914"/>
                      </a:cxn>
                      <a:cxn ang="0">
                        <a:pos x="608" y="914"/>
                      </a:cxn>
                      <a:cxn ang="0">
                        <a:pos x="699" y="882"/>
                      </a:cxn>
                      <a:cxn ang="0">
                        <a:pos x="786" y="811"/>
                      </a:cxn>
                      <a:cxn ang="0">
                        <a:pos x="839" y="712"/>
                      </a:cxn>
                      <a:cxn ang="0">
                        <a:pos x="867" y="690"/>
                      </a:cxn>
                      <a:cxn ang="0">
                        <a:pos x="895" y="707"/>
                      </a:cxn>
                      <a:cxn ang="0">
                        <a:pos x="884" y="765"/>
                      </a:cxn>
                      <a:cxn ang="0">
                        <a:pos x="838" y="865"/>
                      </a:cxn>
                      <a:cxn ang="0">
                        <a:pos x="758" y="973"/>
                      </a:cxn>
                      <a:cxn ang="0">
                        <a:pos x="646" y="1056"/>
                      </a:cxn>
                      <a:cxn ang="0">
                        <a:pos x="517" y="1079"/>
                      </a:cxn>
                      <a:cxn ang="0">
                        <a:pos x="432" y="1037"/>
                      </a:cxn>
                      <a:cxn ang="0">
                        <a:pos x="363" y="957"/>
                      </a:cxn>
                      <a:cxn ang="0">
                        <a:pos x="307" y="910"/>
                      </a:cxn>
                      <a:cxn ang="0">
                        <a:pos x="237" y="902"/>
                      </a:cxn>
                      <a:cxn ang="0">
                        <a:pos x="135" y="960"/>
                      </a:cxn>
                      <a:cxn ang="0">
                        <a:pos x="59" y="1060"/>
                      </a:cxn>
                      <a:cxn ang="0">
                        <a:pos x="36" y="1080"/>
                      </a:cxn>
                      <a:cxn ang="0">
                        <a:pos x="13" y="1077"/>
                      </a:cxn>
                      <a:cxn ang="0">
                        <a:pos x="1" y="1053"/>
                      </a:cxn>
                      <a:cxn ang="0">
                        <a:pos x="30" y="998"/>
                      </a:cxn>
                      <a:cxn ang="0">
                        <a:pos x="101" y="900"/>
                      </a:cxn>
                      <a:cxn ang="0">
                        <a:pos x="210" y="770"/>
                      </a:cxn>
                      <a:cxn ang="0">
                        <a:pos x="469" y="518"/>
                      </a:cxn>
                      <a:cxn ang="0">
                        <a:pos x="548" y="447"/>
                      </a:cxn>
                      <a:cxn ang="0">
                        <a:pos x="681" y="318"/>
                      </a:cxn>
                      <a:cxn ang="0">
                        <a:pos x="760" y="232"/>
                      </a:cxn>
                      <a:cxn ang="0">
                        <a:pos x="670" y="224"/>
                      </a:cxn>
                      <a:cxn ang="0">
                        <a:pos x="584" y="195"/>
                      </a:cxn>
                      <a:cxn ang="0">
                        <a:pos x="441" y="161"/>
                      </a:cxn>
                      <a:cxn ang="0">
                        <a:pos x="388" y="165"/>
                      </a:cxn>
                      <a:cxn ang="0">
                        <a:pos x="317" y="190"/>
                      </a:cxn>
                      <a:cxn ang="0">
                        <a:pos x="255" y="252"/>
                      </a:cxn>
                      <a:cxn ang="0">
                        <a:pos x="234" y="290"/>
                      </a:cxn>
                      <a:cxn ang="0">
                        <a:pos x="200" y="292"/>
                      </a:cxn>
                      <a:cxn ang="0">
                        <a:pos x="190" y="261"/>
                      </a:cxn>
                      <a:cxn ang="0">
                        <a:pos x="217" y="190"/>
                      </a:cxn>
                      <a:cxn ang="0">
                        <a:pos x="278" y="98"/>
                      </a:cxn>
                      <a:cxn ang="0">
                        <a:pos x="371" y="23"/>
                      </a:cxn>
                    </a:cxnLst>
                    <a:rect l="0" t="0" r="r" b="b"/>
                    <a:pathLst>
                      <a:path w="967" h="1080">
                        <a:moveTo>
                          <a:pt x="466" y="0"/>
                        </a:moveTo>
                        <a:lnTo>
                          <a:pt x="485" y="1"/>
                        </a:lnTo>
                        <a:lnTo>
                          <a:pt x="503" y="4"/>
                        </a:lnTo>
                        <a:lnTo>
                          <a:pt x="519" y="9"/>
                        </a:lnTo>
                        <a:lnTo>
                          <a:pt x="534" y="17"/>
                        </a:lnTo>
                        <a:lnTo>
                          <a:pt x="548" y="26"/>
                        </a:lnTo>
                        <a:lnTo>
                          <a:pt x="561" y="36"/>
                        </a:lnTo>
                        <a:lnTo>
                          <a:pt x="574" y="47"/>
                        </a:lnTo>
                        <a:lnTo>
                          <a:pt x="586" y="60"/>
                        </a:lnTo>
                        <a:lnTo>
                          <a:pt x="599" y="73"/>
                        </a:lnTo>
                        <a:lnTo>
                          <a:pt x="623" y="101"/>
                        </a:lnTo>
                        <a:lnTo>
                          <a:pt x="632" y="113"/>
                        </a:lnTo>
                        <a:lnTo>
                          <a:pt x="642" y="125"/>
                        </a:lnTo>
                        <a:lnTo>
                          <a:pt x="652" y="136"/>
                        </a:lnTo>
                        <a:lnTo>
                          <a:pt x="662" y="146"/>
                        </a:lnTo>
                        <a:lnTo>
                          <a:pt x="672" y="156"/>
                        </a:lnTo>
                        <a:lnTo>
                          <a:pt x="683" y="164"/>
                        </a:lnTo>
                        <a:lnTo>
                          <a:pt x="695" y="170"/>
                        </a:lnTo>
                        <a:lnTo>
                          <a:pt x="708" y="175"/>
                        </a:lnTo>
                        <a:lnTo>
                          <a:pt x="722" y="178"/>
                        </a:lnTo>
                        <a:lnTo>
                          <a:pt x="738" y="179"/>
                        </a:lnTo>
                        <a:lnTo>
                          <a:pt x="751" y="179"/>
                        </a:lnTo>
                        <a:lnTo>
                          <a:pt x="764" y="176"/>
                        </a:lnTo>
                        <a:lnTo>
                          <a:pt x="778" y="172"/>
                        </a:lnTo>
                        <a:lnTo>
                          <a:pt x="791" y="165"/>
                        </a:lnTo>
                        <a:lnTo>
                          <a:pt x="804" y="157"/>
                        </a:lnTo>
                        <a:lnTo>
                          <a:pt x="818" y="146"/>
                        </a:lnTo>
                        <a:lnTo>
                          <a:pt x="832" y="133"/>
                        </a:lnTo>
                        <a:lnTo>
                          <a:pt x="847" y="117"/>
                        </a:lnTo>
                        <a:lnTo>
                          <a:pt x="861" y="99"/>
                        </a:lnTo>
                        <a:lnTo>
                          <a:pt x="877" y="78"/>
                        </a:lnTo>
                        <a:lnTo>
                          <a:pt x="893" y="53"/>
                        </a:lnTo>
                        <a:lnTo>
                          <a:pt x="909" y="26"/>
                        </a:lnTo>
                        <a:lnTo>
                          <a:pt x="914" y="16"/>
                        </a:lnTo>
                        <a:lnTo>
                          <a:pt x="919" y="9"/>
                        </a:lnTo>
                        <a:lnTo>
                          <a:pt x="924" y="4"/>
                        </a:lnTo>
                        <a:lnTo>
                          <a:pt x="930" y="1"/>
                        </a:lnTo>
                        <a:lnTo>
                          <a:pt x="935" y="0"/>
                        </a:lnTo>
                        <a:lnTo>
                          <a:pt x="942" y="0"/>
                        </a:lnTo>
                        <a:lnTo>
                          <a:pt x="945" y="0"/>
                        </a:lnTo>
                        <a:lnTo>
                          <a:pt x="953" y="1"/>
                        </a:lnTo>
                        <a:lnTo>
                          <a:pt x="957" y="2"/>
                        </a:lnTo>
                        <a:lnTo>
                          <a:pt x="961" y="5"/>
                        </a:lnTo>
                        <a:lnTo>
                          <a:pt x="964" y="9"/>
                        </a:lnTo>
                        <a:lnTo>
                          <a:pt x="966" y="15"/>
                        </a:lnTo>
                        <a:lnTo>
                          <a:pt x="967" y="22"/>
                        </a:lnTo>
                        <a:lnTo>
                          <a:pt x="966" y="25"/>
                        </a:lnTo>
                        <a:lnTo>
                          <a:pt x="965" y="29"/>
                        </a:lnTo>
                        <a:lnTo>
                          <a:pt x="963" y="34"/>
                        </a:lnTo>
                        <a:lnTo>
                          <a:pt x="960" y="41"/>
                        </a:lnTo>
                        <a:lnTo>
                          <a:pt x="956" y="50"/>
                        </a:lnTo>
                        <a:lnTo>
                          <a:pt x="950" y="60"/>
                        </a:lnTo>
                        <a:lnTo>
                          <a:pt x="943" y="72"/>
                        </a:lnTo>
                        <a:lnTo>
                          <a:pt x="936" y="85"/>
                        </a:lnTo>
                        <a:lnTo>
                          <a:pt x="926" y="100"/>
                        </a:lnTo>
                        <a:lnTo>
                          <a:pt x="915" y="116"/>
                        </a:lnTo>
                        <a:lnTo>
                          <a:pt x="902" y="135"/>
                        </a:lnTo>
                        <a:lnTo>
                          <a:pt x="888" y="154"/>
                        </a:lnTo>
                        <a:lnTo>
                          <a:pt x="872" y="175"/>
                        </a:lnTo>
                        <a:lnTo>
                          <a:pt x="854" y="199"/>
                        </a:lnTo>
                        <a:lnTo>
                          <a:pt x="834" y="223"/>
                        </a:lnTo>
                        <a:lnTo>
                          <a:pt x="812" y="249"/>
                        </a:lnTo>
                        <a:lnTo>
                          <a:pt x="788" y="277"/>
                        </a:lnTo>
                        <a:lnTo>
                          <a:pt x="761" y="307"/>
                        </a:lnTo>
                        <a:lnTo>
                          <a:pt x="733" y="338"/>
                        </a:lnTo>
                        <a:lnTo>
                          <a:pt x="701" y="371"/>
                        </a:lnTo>
                        <a:lnTo>
                          <a:pt x="688" y="384"/>
                        </a:lnTo>
                        <a:lnTo>
                          <a:pt x="674" y="398"/>
                        </a:lnTo>
                        <a:lnTo>
                          <a:pt x="659" y="413"/>
                        </a:lnTo>
                        <a:lnTo>
                          <a:pt x="643" y="427"/>
                        </a:lnTo>
                        <a:lnTo>
                          <a:pt x="627" y="443"/>
                        </a:lnTo>
                        <a:lnTo>
                          <a:pt x="611" y="457"/>
                        </a:lnTo>
                        <a:lnTo>
                          <a:pt x="596" y="472"/>
                        </a:lnTo>
                        <a:lnTo>
                          <a:pt x="580" y="487"/>
                        </a:lnTo>
                        <a:lnTo>
                          <a:pt x="565" y="501"/>
                        </a:lnTo>
                        <a:lnTo>
                          <a:pt x="551" y="514"/>
                        </a:lnTo>
                        <a:lnTo>
                          <a:pt x="537" y="527"/>
                        </a:lnTo>
                        <a:lnTo>
                          <a:pt x="524" y="539"/>
                        </a:lnTo>
                        <a:lnTo>
                          <a:pt x="512" y="550"/>
                        </a:lnTo>
                        <a:lnTo>
                          <a:pt x="502" y="560"/>
                        </a:lnTo>
                        <a:lnTo>
                          <a:pt x="493" y="568"/>
                        </a:lnTo>
                        <a:lnTo>
                          <a:pt x="486" y="575"/>
                        </a:lnTo>
                        <a:lnTo>
                          <a:pt x="480" y="580"/>
                        </a:lnTo>
                        <a:lnTo>
                          <a:pt x="477" y="584"/>
                        </a:lnTo>
                        <a:lnTo>
                          <a:pt x="476" y="585"/>
                        </a:lnTo>
                        <a:lnTo>
                          <a:pt x="442" y="616"/>
                        </a:lnTo>
                        <a:lnTo>
                          <a:pt x="426" y="630"/>
                        </a:lnTo>
                        <a:lnTo>
                          <a:pt x="393" y="662"/>
                        </a:lnTo>
                        <a:lnTo>
                          <a:pt x="375" y="678"/>
                        </a:lnTo>
                        <a:lnTo>
                          <a:pt x="358" y="695"/>
                        </a:lnTo>
                        <a:lnTo>
                          <a:pt x="339" y="713"/>
                        </a:lnTo>
                        <a:lnTo>
                          <a:pt x="320" y="733"/>
                        </a:lnTo>
                        <a:lnTo>
                          <a:pt x="300" y="754"/>
                        </a:lnTo>
                        <a:lnTo>
                          <a:pt x="279" y="776"/>
                        </a:lnTo>
                        <a:lnTo>
                          <a:pt x="256" y="800"/>
                        </a:lnTo>
                        <a:lnTo>
                          <a:pt x="233" y="827"/>
                        </a:lnTo>
                        <a:lnTo>
                          <a:pt x="207" y="856"/>
                        </a:lnTo>
                        <a:lnTo>
                          <a:pt x="207" y="855"/>
                        </a:lnTo>
                        <a:lnTo>
                          <a:pt x="216" y="852"/>
                        </a:lnTo>
                        <a:lnTo>
                          <a:pt x="238" y="849"/>
                        </a:lnTo>
                        <a:lnTo>
                          <a:pt x="249" y="848"/>
                        </a:lnTo>
                        <a:lnTo>
                          <a:pt x="258" y="847"/>
                        </a:lnTo>
                        <a:lnTo>
                          <a:pt x="268" y="847"/>
                        </a:lnTo>
                        <a:lnTo>
                          <a:pt x="283" y="848"/>
                        </a:lnTo>
                        <a:lnTo>
                          <a:pt x="298" y="849"/>
                        </a:lnTo>
                        <a:lnTo>
                          <a:pt x="313" y="851"/>
                        </a:lnTo>
                        <a:lnTo>
                          <a:pt x="329" y="854"/>
                        </a:lnTo>
                        <a:lnTo>
                          <a:pt x="345" y="859"/>
                        </a:lnTo>
                        <a:lnTo>
                          <a:pt x="362" y="864"/>
                        </a:lnTo>
                        <a:lnTo>
                          <a:pt x="381" y="871"/>
                        </a:lnTo>
                        <a:lnTo>
                          <a:pt x="402" y="879"/>
                        </a:lnTo>
                        <a:lnTo>
                          <a:pt x="426" y="889"/>
                        </a:lnTo>
                        <a:lnTo>
                          <a:pt x="455" y="899"/>
                        </a:lnTo>
                        <a:lnTo>
                          <a:pt x="482" y="908"/>
                        </a:lnTo>
                        <a:lnTo>
                          <a:pt x="508" y="914"/>
                        </a:lnTo>
                        <a:lnTo>
                          <a:pt x="535" y="918"/>
                        </a:lnTo>
                        <a:lnTo>
                          <a:pt x="562" y="919"/>
                        </a:lnTo>
                        <a:lnTo>
                          <a:pt x="576" y="918"/>
                        </a:lnTo>
                        <a:lnTo>
                          <a:pt x="592" y="917"/>
                        </a:lnTo>
                        <a:lnTo>
                          <a:pt x="608" y="914"/>
                        </a:lnTo>
                        <a:lnTo>
                          <a:pt x="625" y="911"/>
                        </a:lnTo>
                        <a:lnTo>
                          <a:pt x="644" y="906"/>
                        </a:lnTo>
                        <a:lnTo>
                          <a:pt x="662" y="899"/>
                        </a:lnTo>
                        <a:lnTo>
                          <a:pt x="680" y="892"/>
                        </a:lnTo>
                        <a:lnTo>
                          <a:pt x="699" y="882"/>
                        </a:lnTo>
                        <a:lnTo>
                          <a:pt x="718" y="871"/>
                        </a:lnTo>
                        <a:lnTo>
                          <a:pt x="735" y="859"/>
                        </a:lnTo>
                        <a:lnTo>
                          <a:pt x="753" y="845"/>
                        </a:lnTo>
                        <a:lnTo>
                          <a:pt x="770" y="829"/>
                        </a:lnTo>
                        <a:lnTo>
                          <a:pt x="786" y="811"/>
                        </a:lnTo>
                        <a:lnTo>
                          <a:pt x="800" y="791"/>
                        </a:lnTo>
                        <a:lnTo>
                          <a:pt x="814" y="770"/>
                        </a:lnTo>
                        <a:lnTo>
                          <a:pt x="825" y="746"/>
                        </a:lnTo>
                        <a:lnTo>
                          <a:pt x="835" y="720"/>
                        </a:lnTo>
                        <a:lnTo>
                          <a:pt x="839" y="712"/>
                        </a:lnTo>
                        <a:lnTo>
                          <a:pt x="843" y="705"/>
                        </a:lnTo>
                        <a:lnTo>
                          <a:pt x="847" y="699"/>
                        </a:lnTo>
                        <a:lnTo>
                          <a:pt x="853" y="694"/>
                        </a:lnTo>
                        <a:lnTo>
                          <a:pt x="859" y="691"/>
                        </a:lnTo>
                        <a:lnTo>
                          <a:pt x="867" y="690"/>
                        </a:lnTo>
                        <a:lnTo>
                          <a:pt x="876" y="691"/>
                        </a:lnTo>
                        <a:lnTo>
                          <a:pt x="883" y="693"/>
                        </a:lnTo>
                        <a:lnTo>
                          <a:pt x="888" y="697"/>
                        </a:lnTo>
                        <a:lnTo>
                          <a:pt x="893" y="701"/>
                        </a:lnTo>
                        <a:lnTo>
                          <a:pt x="895" y="707"/>
                        </a:lnTo>
                        <a:lnTo>
                          <a:pt x="896" y="712"/>
                        </a:lnTo>
                        <a:lnTo>
                          <a:pt x="896" y="722"/>
                        </a:lnTo>
                        <a:lnTo>
                          <a:pt x="893" y="734"/>
                        </a:lnTo>
                        <a:lnTo>
                          <a:pt x="889" y="748"/>
                        </a:lnTo>
                        <a:lnTo>
                          <a:pt x="884" y="765"/>
                        </a:lnTo>
                        <a:lnTo>
                          <a:pt x="878" y="783"/>
                        </a:lnTo>
                        <a:lnTo>
                          <a:pt x="869" y="802"/>
                        </a:lnTo>
                        <a:lnTo>
                          <a:pt x="861" y="822"/>
                        </a:lnTo>
                        <a:lnTo>
                          <a:pt x="849" y="843"/>
                        </a:lnTo>
                        <a:lnTo>
                          <a:pt x="838" y="865"/>
                        </a:lnTo>
                        <a:lnTo>
                          <a:pt x="824" y="887"/>
                        </a:lnTo>
                        <a:lnTo>
                          <a:pt x="809" y="909"/>
                        </a:lnTo>
                        <a:lnTo>
                          <a:pt x="793" y="931"/>
                        </a:lnTo>
                        <a:lnTo>
                          <a:pt x="776" y="953"/>
                        </a:lnTo>
                        <a:lnTo>
                          <a:pt x="758" y="973"/>
                        </a:lnTo>
                        <a:lnTo>
                          <a:pt x="738" y="993"/>
                        </a:lnTo>
                        <a:lnTo>
                          <a:pt x="717" y="1011"/>
                        </a:lnTo>
                        <a:lnTo>
                          <a:pt x="694" y="1028"/>
                        </a:lnTo>
                        <a:lnTo>
                          <a:pt x="671" y="1043"/>
                        </a:lnTo>
                        <a:lnTo>
                          <a:pt x="646" y="1056"/>
                        </a:lnTo>
                        <a:lnTo>
                          <a:pt x="621" y="1066"/>
                        </a:lnTo>
                        <a:lnTo>
                          <a:pt x="594" y="1074"/>
                        </a:lnTo>
                        <a:lnTo>
                          <a:pt x="566" y="1079"/>
                        </a:lnTo>
                        <a:lnTo>
                          <a:pt x="537" y="1080"/>
                        </a:lnTo>
                        <a:lnTo>
                          <a:pt x="517" y="1079"/>
                        </a:lnTo>
                        <a:lnTo>
                          <a:pt x="497" y="1075"/>
                        </a:lnTo>
                        <a:lnTo>
                          <a:pt x="480" y="1069"/>
                        </a:lnTo>
                        <a:lnTo>
                          <a:pt x="463" y="1060"/>
                        </a:lnTo>
                        <a:lnTo>
                          <a:pt x="447" y="1049"/>
                        </a:lnTo>
                        <a:lnTo>
                          <a:pt x="432" y="1037"/>
                        </a:lnTo>
                        <a:lnTo>
                          <a:pt x="418" y="1023"/>
                        </a:lnTo>
                        <a:lnTo>
                          <a:pt x="404" y="1007"/>
                        </a:lnTo>
                        <a:lnTo>
                          <a:pt x="390" y="990"/>
                        </a:lnTo>
                        <a:lnTo>
                          <a:pt x="375" y="973"/>
                        </a:lnTo>
                        <a:lnTo>
                          <a:pt x="363" y="957"/>
                        </a:lnTo>
                        <a:lnTo>
                          <a:pt x="350" y="945"/>
                        </a:lnTo>
                        <a:lnTo>
                          <a:pt x="339" y="933"/>
                        </a:lnTo>
                        <a:lnTo>
                          <a:pt x="328" y="924"/>
                        </a:lnTo>
                        <a:lnTo>
                          <a:pt x="318" y="916"/>
                        </a:lnTo>
                        <a:lnTo>
                          <a:pt x="307" y="910"/>
                        </a:lnTo>
                        <a:lnTo>
                          <a:pt x="296" y="905"/>
                        </a:lnTo>
                        <a:lnTo>
                          <a:pt x="285" y="902"/>
                        </a:lnTo>
                        <a:lnTo>
                          <a:pt x="272" y="900"/>
                        </a:lnTo>
                        <a:lnTo>
                          <a:pt x="258" y="900"/>
                        </a:lnTo>
                        <a:lnTo>
                          <a:pt x="237" y="902"/>
                        </a:lnTo>
                        <a:lnTo>
                          <a:pt x="216" y="907"/>
                        </a:lnTo>
                        <a:lnTo>
                          <a:pt x="195" y="916"/>
                        </a:lnTo>
                        <a:lnTo>
                          <a:pt x="175" y="928"/>
                        </a:lnTo>
                        <a:lnTo>
                          <a:pt x="155" y="943"/>
                        </a:lnTo>
                        <a:lnTo>
                          <a:pt x="135" y="960"/>
                        </a:lnTo>
                        <a:lnTo>
                          <a:pt x="117" y="980"/>
                        </a:lnTo>
                        <a:lnTo>
                          <a:pt x="98" y="1001"/>
                        </a:lnTo>
                        <a:lnTo>
                          <a:pt x="81" y="1025"/>
                        </a:lnTo>
                        <a:lnTo>
                          <a:pt x="64" y="1050"/>
                        </a:lnTo>
                        <a:lnTo>
                          <a:pt x="59" y="1060"/>
                        </a:lnTo>
                        <a:lnTo>
                          <a:pt x="54" y="1067"/>
                        </a:lnTo>
                        <a:lnTo>
                          <a:pt x="50" y="1073"/>
                        </a:lnTo>
                        <a:lnTo>
                          <a:pt x="46" y="1077"/>
                        </a:lnTo>
                        <a:lnTo>
                          <a:pt x="41" y="1079"/>
                        </a:lnTo>
                        <a:lnTo>
                          <a:pt x="36" y="1080"/>
                        </a:lnTo>
                        <a:lnTo>
                          <a:pt x="29" y="1080"/>
                        </a:lnTo>
                        <a:lnTo>
                          <a:pt x="27" y="1080"/>
                        </a:lnTo>
                        <a:lnTo>
                          <a:pt x="23" y="1080"/>
                        </a:lnTo>
                        <a:lnTo>
                          <a:pt x="18" y="1079"/>
                        </a:lnTo>
                        <a:lnTo>
                          <a:pt x="13" y="1077"/>
                        </a:lnTo>
                        <a:lnTo>
                          <a:pt x="8" y="1074"/>
                        </a:lnTo>
                        <a:lnTo>
                          <a:pt x="4" y="1071"/>
                        </a:lnTo>
                        <a:lnTo>
                          <a:pt x="1" y="1065"/>
                        </a:lnTo>
                        <a:lnTo>
                          <a:pt x="0" y="1058"/>
                        </a:lnTo>
                        <a:lnTo>
                          <a:pt x="1" y="1053"/>
                        </a:lnTo>
                        <a:lnTo>
                          <a:pt x="3" y="1047"/>
                        </a:lnTo>
                        <a:lnTo>
                          <a:pt x="8" y="1037"/>
                        </a:lnTo>
                        <a:lnTo>
                          <a:pt x="13" y="1026"/>
                        </a:lnTo>
                        <a:lnTo>
                          <a:pt x="21" y="1013"/>
                        </a:lnTo>
                        <a:lnTo>
                          <a:pt x="30" y="998"/>
                        </a:lnTo>
                        <a:lnTo>
                          <a:pt x="41" y="982"/>
                        </a:lnTo>
                        <a:lnTo>
                          <a:pt x="53" y="963"/>
                        </a:lnTo>
                        <a:lnTo>
                          <a:pt x="68" y="943"/>
                        </a:lnTo>
                        <a:lnTo>
                          <a:pt x="83" y="922"/>
                        </a:lnTo>
                        <a:lnTo>
                          <a:pt x="101" y="900"/>
                        </a:lnTo>
                        <a:lnTo>
                          <a:pt x="120" y="876"/>
                        </a:lnTo>
                        <a:lnTo>
                          <a:pt x="140" y="851"/>
                        </a:lnTo>
                        <a:lnTo>
                          <a:pt x="162" y="825"/>
                        </a:lnTo>
                        <a:lnTo>
                          <a:pt x="185" y="798"/>
                        </a:lnTo>
                        <a:lnTo>
                          <a:pt x="210" y="770"/>
                        </a:lnTo>
                        <a:lnTo>
                          <a:pt x="236" y="743"/>
                        </a:lnTo>
                        <a:lnTo>
                          <a:pt x="441" y="543"/>
                        </a:lnTo>
                        <a:lnTo>
                          <a:pt x="448" y="537"/>
                        </a:lnTo>
                        <a:lnTo>
                          <a:pt x="458" y="528"/>
                        </a:lnTo>
                        <a:lnTo>
                          <a:pt x="469" y="518"/>
                        </a:lnTo>
                        <a:lnTo>
                          <a:pt x="482" y="506"/>
                        </a:lnTo>
                        <a:lnTo>
                          <a:pt x="497" y="493"/>
                        </a:lnTo>
                        <a:lnTo>
                          <a:pt x="513" y="479"/>
                        </a:lnTo>
                        <a:lnTo>
                          <a:pt x="530" y="463"/>
                        </a:lnTo>
                        <a:lnTo>
                          <a:pt x="548" y="447"/>
                        </a:lnTo>
                        <a:lnTo>
                          <a:pt x="566" y="429"/>
                        </a:lnTo>
                        <a:lnTo>
                          <a:pt x="605" y="393"/>
                        </a:lnTo>
                        <a:lnTo>
                          <a:pt x="624" y="374"/>
                        </a:lnTo>
                        <a:lnTo>
                          <a:pt x="644" y="355"/>
                        </a:lnTo>
                        <a:lnTo>
                          <a:pt x="681" y="318"/>
                        </a:lnTo>
                        <a:lnTo>
                          <a:pt x="699" y="299"/>
                        </a:lnTo>
                        <a:lnTo>
                          <a:pt x="716" y="281"/>
                        </a:lnTo>
                        <a:lnTo>
                          <a:pt x="732" y="264"/>
                        </a:lnTo>
                        <a:lnTo>
                          <a:pt x="747" y="248"/>
                        </a:lnTo>
                        <a:lnTo>
                          <a:pt x="760" y="232"/>
                        </a:lnTo>
                        <a:lnTo>
                          <a:pt x="732" y="232"/>
                        </a:lnTo>
                        <a:lnTo>
                          <a:pt x="719" y="231"/>
                        </a:lnTo>
                        <a:lnTo>
                          <a:pt x="707" y="231"/>
                        </a:lnTo>
                        <a:lnTo>
                          <a:pt x="683" y="227"/>
                        </a:lnTo>
                        <a:lnTo>
                          <a:pt x="670" y="224"/>
                        </a:lnTo>
                        <a:lnTo>
                          <a:pt x="656" y="221"/>
                        </a:lnTo>
                        <a:lnTo>
                          <a:pt x="641" y="216"/>
                        </a:lnTo>
                        <a:lnTo>
                          <a:pt x="624" y="210"/>
                        </a:lnTo>
                        <a:lnTo>
                          <a:pt x="605" y="203"/>
                        </a:lnTo>
                        <a:lnTo>
                          <a:pt x="584" y="195"/>
                        </a:lnTo>
                        <a:lnTo>
                          <a:pt x="553" y="184"/>
                        </a:lnTo>
                        <a:lnTo>
                          <a:pt x="523" y="175"/>
                        </a:lnTo>
                        <a:lnTo>
                          <a:pt x="496" y="167"/>
                        </a:lnTo>
                        <a:lnTo>
                          <a:pt x="468" y="163"/>
                        </a:lnTo>
                        <a:lnTo>
                          <a:pt x="441" y="161"/>
                        </a:lnTo>
                        <a:lnTo>
                          <a:pt x="430" y="161"/>
                        </a:lnTo>
                        <a:lnTo>
                          <a:pt x="422" y="161"/>
                        </a:lnTo>
                        <a:lnTo>
                          <a:pt x="412" y="162"/>
                        </a:lnTo>
                        <a:lnTo>
                          <a:pt x="400" y="164"/>
                        </a:lnTo>
                        <a:lnTo>
                          <a:pt x="388" y="165"/>
                        </a:lnTo>
                        <a:lnTo>
                          <a:pt x="374" y="168"/>
                        </a:lnTo>
                        <a:lnTo>
                          <a:pt x="360" y="172"/>
                        </a:lnTo>
                        <a:lnTo>
                          <a:pt x="346" y="177"/>
                        </a:lnTo>
                        <a:lnTo>
                          <a:pt x="332" y="183"/>
                        </a:lnTo>
                        <a:lnTo>
                          <a:pt x="317" y="190"/>
                        </a:lnTo>
                        <a:lnTo>
                          <a:pt x="303" y="199"/>
                        </a:lnTo>
                        <a:lnTo>
                          <a:pt x="289" y="210"/>
                        </a:lnTo>
                        <a:lnTo>
                          <a:pt x="277" y="221"/>
                        </a:lnTo>
                        <a:lnTo>
                          <a:pt x="265" y="235"/>
                        </a:lnTo>
                        <a:lnTo>
                          <a:pt x="255" y="252"/>
                        </a:lnTo>
                        <a:lnTo>
                          <a:pt x="247" y="270"/>
                        </a:lnTo>
                        <a:lnTo>
                          <a:pt x="244" y="276"/>
                        </a:lnTo>
                        <a:lnTo>
                          <a:pt x="241" y="281"/>
                        </a:lnTo>
                        <a:lnTo>
                          <a:pt x="238" y="287"/>
                        </a:lnTo>
                        <a:lnTo>
                          <a:pt x="234" y="290"/>
                        </a:lnTo>
                        <a:lnTo>
                          <a:pt x="229" y="294"/>
                        </a:lnTo>
                        <a:lnTo>
                          <a:pt x="223" y="295"/>
                        </a:lnTo>
                        <a:lnTo>
                          <a:pt x="215" y="296"/>
                        </a:lnTo>
                        <a:lnTo>
                          <a:pt x="207" y="295"/>
                        </a:lnTo>
                        <a:lnTo>
                          <a:pt x="200" y="292"/>
                        </a:lnTo>
                        <a:lnTo>
                          <a:pt x="195" y="288"/>
                        </a:lnTo>
                        <a:lnTo>
                          <a:pt x="192" y="283"/>
                        </a:lnTo>
                        <a:lnTo>
                          <a:pt x="190" y="277"/>
                        </a:lnTo>
                        <a:lnTo>
                          <a:pt x="190" y="270"/>
                        </a:lnTo>
                        <a:lnTo>
                          <a:pt x="190" y="261"/>
                        </a:lnTo>
                        <a:lnTo>
                          <a:pt x="193" y="250"/>
                        </a:lnTo>
                        <a:lnTo>
                          <a:pt x="196" y="238"/>
                        </a:lnTo>
                        <a:lnTo>
                          <a:pt x="202" y="223"/>
                        </a:lnTo>
                        <a:lnTo>
                          <a:pt x="209" y="207"/>
                        </a:lnTo>
                        <a:lnTo>
                          <a:pt x="217" y="190"/>
                        </a:lnTo>
                        <a:lnTo>
                          <a:pt x="226" y="172"/>
                        </a:lnTo>
                        <a:lnTo>
                          <a:pt x="238" y="153"/>
                        </a:lnTo>
                        <a:lnTo>
                          <a:pt x="250" y="135"/>
                        </a:lnTo>
                        <a:lnTo>
                          <a:pt x="263" y="116"/>
                        </a:lnTo>
                        <a:lnTo>
                          <a:pt x="278" y="98"/>
                        </a:lnTo>
                        <a:lnTo>
                          <a:pt x="294" y="80"/>
                        </a:lnTo>
                        <a:lnTo>
                          <a:pt x="312" y="64"/>
                        </a:lnTo>
                        <a:lnTo>
                          <a:pt x="330" y="48"/>
                        </a:lnTo>
                        <a:lnTo>
                          <a:pt x="350" y="35"/>
                        </a:lnTo>
                        <a:lnTo>
                          <a:pt x="371" y="23"/>
                        </a:lnTo>
                        <a:lnTo>
                          <a:pt x="393" y="13"/>
                        </a:lnTo>
                        <a:lnTo>
                          <a:pt x="416" y="6"/>
                        </a:lnTo>
                        <a:lnTo>
                          <a:pt x="441" y="1"/>
                        </a:lnTo>
                        <a:lnTo>
                          <a:pt x="46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2"/>
                  <p:cNvSpPr>
                    <a:spLocks/>
                  </p:cNvSpPr>
                  <p:nvPr/>
                </p:nvSpPr>
                <p:spPr bwMode="auto">
                  <a:xfrm>
                    <a:off x="5653" y="1926"/>
                    <a:ext cx="405" cy="878"/>
                  </a:xfrm>
                  <a:custGeom>
                    <a:avLst/>
                    <a:gdLst/>
                    <a:ahLst/>
                    <a:cxnLst>
                      <a:cxn ang="0">
                        <a:pos x="309" y="0"/>
                      </a:cxn>
                      <a:cxn ang="0">
                        <a:pos x="325" y="1"/>
                      </a:cxn>
                      <a:cxn ang="0">
                        <a:pos x="341" y="5"/>
                      </a:cxn>
                      <a:cxn ang="0">
                        <a:pos x="356" y="12"/>
                      </a:cxn>
                      <a:cxn ang="0">
                        <a:pos x="370" y="22"/>
                      </a:cxn>
                      <a:cxn ang="0">
                        <a:pos x="381" y="33"/>
                      </a:cxn>
                      <a:cxn ang="0">
                        <a:pos x="391" y="46"/>
                      </a:cxn>
                      <a:cxn ang="0">
                        <a:pos x="399" y="60"/>
                      </a:cxn>
                      <a:cxn ang="0">
                        <a:pos x="404" y="77"/>
                      </a:cxn>
                      <a:cxn ang="0">
                        <a:pos x="405" y="93"/>
                      </a:cxn>
                      <a:cxn ang="0">
                        <a:pos x="405" y="99"/>
                      </a:cxn>
                      <a:cxn ang="0">
                        <a:pos x="404" y="106"/>
                      </a:cxn>
                      <a:cxn ang="0">
                        <a:pos x="402" y="114"/>
                      </a:cxn>
                      <a:cxn ang="0">
                        <a:pos x="399" y="124"/>
                      </a:cxn>
                      <a:cxn ang="0">
                        <a:pos x="396" y="136"/>
                      </a:cxn>
                      <a:cxn ang="0">
                        <a:pos x="391" y="150"/>
                      </a:cxn>
                      <a:cxn ang="0">
                        <a:pos x="86" y="848"/>
                      </a:cxn>
                      <a:cxn ang="0">
                        <a:pos x="82" y="858"/>
                      </a:cxn>
                      <a:cxn ang="0">
                        <a:pos x="78" y="866"/>
                      </a:cxn>
                      <a:cxn ang="0">
                        <a:pos x="75" y="871"/>
                      </a:cxn>
                      <a:cxn ang="0">
                        <a:pos x="72" y="875"/>
                      </a:cxn>
                      <a:cxn ang="0">
                        <a:pos x="69" y="877"/>
                      </a:cxn>
                      <a:cxn ang="0">
                        <a:pos x="61" y="878"/>
                      </a:cxn>
                      <a:cxn ang="0">
                        <a:pos x="56" y="878"/>
                      </a:cxn>
                      <a:cxn ang="0">
                        <a:pos x="49" y="876"/>
                      </a:cxn>
                      <a:cxn ang="0">
                        <a:pos x="40" y="873"/>
                      </a:cxn>
                      <a:cxn ang="0">
                        <a:pos x="32" y="869"/>
                      </a:cxn>
                      <a:cxn ang="0">
                        <a:pos x="22" y="864"/>
                      </a:cxn>
                      <a:cxn ang="0">
                        <a:pos x="14" y="859"/>
                      </a:cxn>
                      <a:cxn ang="0">
                        <a:pos x="7" y="853"/>
                      </a:cxn>
                      <a:cxn ang="0">
                        <a:pos x="2" y="848"/>
                      </a:cxn>
                      <a:cxn ang="0">
                        <a:pos x="0" y="841"/>
                      </a:cxn>
                      <a:cxn ang="0">
                        <a:pos x="0" y="838"/>
                      </a:cxn>
                      <a:cxn ang="0">
                        <a:pos x="2" y="832"/>
                      </a:cxn>
                      <a:cxn ang="0">
                        <a:pos x="3" y="826"/>
                      </a:cxn>
                      <a:cxn ang="0">
                        <a:pos x="4" y="820"/>
                      </a:cxn>
                      <a:cxn ang="0">
                        <a:pos x="6" y="814"/>
                      </a:cxn>
                      <a:cxn ang="0">
                        <a:pos x="8" y="811"/>
                      </a:cxn>
                      <a:cxn ang="0">
                        <a:pos x="219" y="82"/>
                      </a:cxn>
                      <a:cxn ang="0">
                        <a:pos x="222" y="74"/>
                      </a:cxn>
                      <a:cxn ang="0">
                        <a:pos x="225" y="65"/>
                      </a:cxn>
                      <a:cxn ang="0">
                        <a:pos x="229" y="57"/>
                      </a:cxn>
                      <a:cxn ang="0">
                        <a:pos x="233" y="47"/>
                      </a:cxn>
                      <a:cxn ang="0">
                        <a:pos x="239" y="38"/>
                      </a:cxn>
                      <a:cxn ang="0">
                        <a:pos x="245" y="29"/>
                      </a:cxn>
                      <a:cxn ang="0">
                        <a:pos x="252" y="22"/>
                      </a:cxn>
                      <a:cxn ang="0">
                        <a:pos x="261" y="14"/>
                      </a:cxn>
                      <a:cxn ang="0">
                        <a:pos x="271" y="8"/>
                      </a:cxn>
                      <a:cxn ang="0">
                        <a:pos x="282" y="4"/>
                      </a:cxn>
                      <a:cxn ang="0">
                        <a:pos x="294" y="1"/>
                      </a:cxn>
                      <a:cxn ang="0">
                        <a:pos x="309" y="0"/>
                      </a:cxn>
                    </a:cxnLst>
                    <a:rect l="0" t="0" r="r" b="b"/>
                    <a:pathLst>
                      <a:path w="405" h="878">
                        <a:moveTo>
                          <a:pt x="309" y="0"/>
                        </a:moveTo>
                        <a:lnTo>
                          <a:pt x="325" y="1"/>
                        </a:lnTo>
                        <a:lnTo>
                          <a:pt x="341" y="5"/>
                        </a:lnTo>
                        <a:lnTo>
                          <a:pt x="356" y="12"/>
                        </a:lnTo>
                        <a:lnTo>
                          <a:pt x="370" y="22"/>
                        </a:lnTo>
                        <a:lnTo>
                          <a:pt x="381" y="33"/>
                        </a:lnTo>
                        <a:lnTo>
                          <a:pt x="391" y="46"/>
                        </a:lnTo>
                        <a:lnTo>
                          <a:pt x="399" y="60"/>
                        </a:lnTo>
                        <a:lnTo>
                          <a:pt x="404" y="77"/>
                        </a:lnTo>
                        <a:lnTo>
                          <a:pt x="405" y="93"/>
                        </a:lnTo>
                        <a:lnTo>
                          <a:pt x="405" y="99"/>
                        </a:lnTo>
                        <a:lnTo>
                          <a:pt x="404" y="106"/>
                        </a:lnTo>
                        <a:lnTo>
                          <a:pt x="402" y="114"/>
                        </a:lnTo>
                        <a:lnTo>
                          <a:pt x="399" y="124"/>
                        </a:lnTo>
                        <a:lnTo>
                          <a:pt x="396" y="136"/>
                        </a:lnTo>
                        <a:lnTo>
                          <a:pt x="391" y="150"/>
                        </a:lnTo>
                        <a:lnTo>
                          <a:pt x="86" y="848"/>
                        </a:lnTo>
                        <a:lnTo>
                          <a:pt x="82" y="858"/>
                        </a:lnTo>
                        <a:lnTo>
                          <a:pt x="78" y="866"/>
                        </a:lnTo>
                        <a:lnTo>
                          <a:pt x="75" y="871"/>
                        </a:lnTo>
                        <a:lnTo>
                          <a:pt x="72" y="875"/>
                        </a:lnTo>
                        <a:lnTo>
                          <a:pt x="69" y="877"/>
                        </a:lnTo>
                        <a:lnTo>
                          <a:pt x="61" y="878"/>
                        </a:lnTo>
                        <a:lnTo>
                          <a:pt x="56" y="878"/>
                        </a:lnTo>
                        <a:lnTo>
                          <a:pt x="49" y="876"/>
                        </a:lnTo>
                        <a:lnTo>
                          <a:pt x="40" y="873"/>
                        </a:lnTo>
                        <a:lnTo>
                          <a:pt x="32" y="869"/>
                        </a:lnTo>
                        <a:lnTo>
                          <a:pt x="22" y="864"/>
                        </a:lnTo>
                        <a:lnTo>
                          <a:pt x="14" y="859"/>
                        </a:lnTo>
                        <a:lnTo>
                          <a:pt x="7" y="853"/>
                        </a:lnTo>
                        <a:lnTo>
                          <a:pt x="2" y="848"/>
                        </a:lnTo>
                        <a:lnTo>
                          <a:pt x="0" y="841"/>
                        </a:lnTo>
                        <a:lnTo>
                          <a:pt x="0" y="838"/>
                        </a:lnTo>
                        <a:lnTo>
                          <a:pt x="2" y="832"/>
                        </a:lnTo>
                        <a:lnTo>
                          <a:pt x="3" y="826"/>
                        </a:lnTo>
                        <a:lnTo>
                          <a:pt x="4" y="820"/>
                        </a:lnTo>
                        <a:lnTo>
                          <a:pt x="6" y="814"/>
                        </a:lnTo>
                        <a:lnTo>
                          <a:pt x="8" y="811"/>
                        </a:lnTo>
                        <a:lnTo>
                          <a:pt x="219" y="82"/>
                        </a:lnTo>
                        <a:lnTo>
                          <a:pt x="222" y="74"/>
                        </a:lnTo>
                        <a:lnTo>
                          <a:pt x="225" y="65"/>
                        </a:lnTo>
                        <a:lnTo>
                          <a:pt x="229" y="57"/>
                        </a:lnTo>
                        <a:lnTo>
                          <a:pt x="233" y="47"/>
                        </a:lnTo>
                        <a:lnTo>
                          <a:pt x="239" y="38"/>
                        </a:lnTo>
                        <a:lnTo>
                          <a:pt x="245" y="29"/>
                        </a:lnTo>
                        <a:lnTo>
                          <a:pt x="252" y="22"/>
                        </a:lnTo>
                        <a:lnTo>
                          <a:pt x="261" y="14"/>
                        </a:lnTo>
                        <a:lnTo>
                          <a:pt x="271" y="8"/>
                        </a:lnTo>
                        <a:lnTo>
                          <a:pt x="282" y="4"/>
                        </a:lnTo>
                        <a:lnTo>
                          <a:pt x="294" y="1"/>
                        </a:lnTo>
                        <a:lnTo>
                          <a:pt x="30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rot="10800000" flipV="1">
                  <a:off x="6400800" y="2362200"/>
                  <a:ext cx="1066800" cy="3048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Freeform 17"/>
                <p:cNvSpPr>
                  <a:spLocks noChangeAspect="1" noEditPoint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7543800" y="2133600"/>
                  <a:ext cx="390300" cy="457200"/>
                </a:xfrm>
                <a:custGeom>
                  <a:avLst/>
                  <a:gdLst/>
                  <a:ahLst/>
                  <a:cxnLst>
                    <a:cxn ang="0">
                      <a:pos x="113" y="1061"/>
                    </a:cxn>
                    <a:cxn ang="0">
                      <a:pos x="67" y="1266"/>
                    </a:cxn>
                    <a:cxn ang="0">
                      <a:pos x="63" y="1389"/>
                    </a:cxn>
                    <a:cxn ang="0">
                      <a:pos x="95" y="1455"/>
                    </a:cxn>
                    <a:cxn ang="0">
                      <a:pos x="199" y="1467"/>
                    </a:cxn>
                    <a:cxn ang="0">
                      <a:pos x="322" y="1362"/>
                    </a:cxn>
                    <a:cxn ang="0">
                      <a:pos x="365" y="1199"/>
                    </a:cxn>
                    <a:cxn ang="0">
                      <a:pos x="410" y="0"/>
                    </a:cxn>
                    <a:cxn ang="0">
                      <a:pos x="440" y="22"/>
                    </a:cxn>
                    <a:cxn ang="0">
                      <a:pos x="406" y="51"/>
                    </a:cxn>
                    <a:cxn ang="0">
                      <a:pos x="269" y="145"/>
                    </a:cxn>
                    <a:cxn ang="0">
                      <a:pos x="168" y="337"/>
                    </a:cxn>
                    <a:cxn ang="0">
                      <a:pos x="128" y="549"/>
                    </a:cxn>
                    <a:cxn ang="0">
                      <a:pos x="142" y="640"/>
                    </a:cxn>
                    <a:cxn ang="0">
                      <a:pos x="275" y="551"/>
                    </a:cxn>
                    <a:cxn ang="0">
                      <a:pos x="498" y="296"/>
                    </a:cxn>
                    <a:cxn ang="0">
                      <a:pos x="717" y="156"/>
                    </a:cxn>
                    <a:cxn ang="0">
                      <a:pos x="911" y="102"/>
                    </a:cxn>
                    <a:cxn ang="0">
                      <a:pos x="1090" y="114"/>
                    </a:cxn>
                    <a:cxn ang="0">
                      <a:pos x="1227" y="213"/>
                    </a:cxn>
                    <a:cxn ang="0">
                      <a:pos x="1294" y="367"/>
                    </a:cxn>
                    <a:cxn ang="0">
                      <a:pos x="1277" y="600"/>
                    </a:cxn>
                    <a:cxn ang="0">
                      <a:pos x="1140" y="850"/>
                    </a:cxn>
                    <a:cxn ang="0">
                      <a:pos x="925" y="1017"/>
                    </a:cxn>
                    <a:cxn ang="0">
                      <a:pos x="702" y="1054"/>
                    </a:cxn>
                    <a:cxn ang="0">
                      <a:pos x="577" y="986"/>
                    </a:cxn>
                    <a:cxn ang="0">
                      <a:pos x="534" y="864"/>
                    </a:cxn>
                    <a:cxn ang="0">
                      <a:pos x="545" y="800"/>
                    </a:cxn>
                    <a:cxn ang="0">
                      <a:pos x="601" y="764"/>
                    </a:cxn>
                    <a:cxn ang="0">
                      <a:pos x="643" y="790"/>
                    </a:cxn>
                    <a:cxn ang="0">
                      <a:pos x="640" y="831"/>
                    </a:cxn>
                    <a:cxn ang="0">
                      <a:pos x="595" y="880"/>
                    </a:cxn>
                    <a:cxn ang="0">
                      <a:pos x="640" y="972"/>
                    </a:cxn>
                    <a:cxn ang="0">
                      <a:pos x="717" y="1005"/>
                    </a:cxn>
                    <a:cxn ang="0">
                      <a:pos x="816" y="996"/>
                    </a:cxn>
                    <a:cxn ang="0">
                      <a:pos x="956" y="903"/>
                    </a:cxn>
                    <a:cxn ang="0">
                      <a:pos x="1069" y="729"/>
                    </a:cxn>
                    <a:cxn ang="0">
                      <a:pos x="1132" y="529"/>
                    </a:cxn>
                    <a:cxn ang="0">
                      <a:pos x="1154" y="351"/>
                    </a:cxn>
                    <a:cxn ang="0">
                      <a:pos x="1124" y="232"/>
                    </a:cxn>
                    <a:cxn ang="0">
                      <a:pos x="1036" y="156"/>
                    </a:cxn>
                    <a:cxn ang="0">
                      <a:pos x="904" y="153"/>
                    </a:cxn>
                    <a:cxn ang="0">
                      <a:pos x="736" y="202"/>
                    </a:cxn>
                    <a:cxn ang="0">
                      <a:pos x="539" y="328"/>
                    </a:cxn>
                    <a:cxn ang="0">
                      <a:pos x="336" y="561"/>
                    </a:cxn>
                    <a:cxn ang="0">
                      <a:pos x="243" y="777"/>
                    </a:cxn>
                    <a:cxn ang="0">
                      <a:pos x="328" y="884"/>
                    </a:cxn>
                    <a:cxn ang="0">
                      <a:pos x="412" y="988"/>
                    </a:cxn>
                    <a:cxn ang="0">
                      <a:pos x="465" y="1077"/>
                    </a:cxn>
                    <a:cxn ang="0">
                      <a:pos x="468" y="1209"/>
                    </a:cxn>
                    <a:cxn ang="0">
                      <a:pos x="376" y="1405"/>
                    </a:cxn>
                    <a:cxn ang="0">
                      <a:pos x="211" y="1517"/>
                    </a:cxn>
                    <a:cxn ang="0">
                      <a:pos x="69" y="1501"/>
                    </a:cxn>
                    <a:cxn ang="0">
                      <a:pos x="8" y="1411"/>
                    </a:cxn>
                    <a:cxn ang="0">
                      <a:pos x="4" y="1279"/>
                    </a:cxn>
                    <a:cxn ang="0">
                      <a:pos x="45" y="1082"/>
                    </a:cxn>
                    <a:cxn ang="0">
                      <a:pos x="107" y="878"/>
                    </a:cxn>
                    <a:cxn ang="0">
                      <a:pos x="53" y="771"/>
                    </a:cxn>
                    <a:cxn ang="0">
                      <a:pos x="19" y="637"/>
                    </a:cxn>
                    <a:cxn ang="0">
                      <a:pos x="55" y="389"/>
                    </a:cxn>
                    <a:cxn ang="0">
                      <a:pos x="169" y="165"/>
                    </a:cxn>
                    <a:cxn ang="0">
                      <a:pos x="321" y="25"/>
                    </a:cxn>
                  </a:cxnLst>
                  <a:rect l="0" t="0" r="r" b="b"/>
                  <a:pathLst>
                    <a:path w="1301" h="1524">
                      <a:moveTo>
                        <a:pt x="158" y="907"/>
                      </a:moveTo>
                      <a:lnTo>
                        <a:pt x="152" y="929"/>
                      </a:lnTo>
                      <a:lnTo>
                        <a:pt x="145" y="952"/>
                      </a:lnTo>
                      <a:lnTo>
                        <a:pt x="137" y="977"/>
                      </a:lnTo>
                      <a:lnTo>
                        <a:pt x="129" y="1004"/>
                      </a:lnTo>
                      <a:lnTo>
                        <a:pt x="121" y="1032"/>
                      </a:lnTo>
                      <a:lnTo>
                        <a:pt x="113" y="1061"/>
                      </a:lnTo>
                      <a:lnTo>
                        <a:pt x="105" y="1090"/>
                      </a:lnTo>
                      <a:lnTo>
                        <a:pt x="97" y="1120"/>
                      </a:lnTo>
                      <a:lnTo>
                        <a:pt x="89" y="1150"/>
                      </a:lnTo>
                      <a:lnTo>
                        <a:pt x="83" y="1180"/>
                      </a:lnTo>
                      <a:lnTo>
                        <a:pt x="77" y="1210"/>
                      </a:lnTo>
                      <a:lnTo>
                        <a:pt x="72" y="1238"/>
                      </a:lnTo>
                      <a:lnTo>
                        <a:pt x="67" y="1266"/>
                      </a:lnTo>
                      <a:lnTo>
                        <a:pt x="63" y="1293"/>
                      </a:lnTo>
                      <a:lnTo>
                        <a:pt x="61" y="1318"/>
                      </a:lnTo>
                      <a:lnTo>
                        <a:pt x="61" y="1341"/>
                      </a:lnTo>
                      <a:lnTo>
                        <a:pt x="61" y="1359"/>
                      </a:lnTo>
                      <a:lnTo>
                        <a:pt x="61" y="1369"/>
                      </a:lnTo>
                      <a:lnTo>
                        <a:pt x="62" y="1379"/>
                      </a:lnTo>
                      <a:lnTo>
                        <a:pt x="63" y="1389"/>
                      </a:lnTo>
                      <a:lnTo>
                        <a:pt x="65" y="1400"/>
                      </a:lnTo>
                      <a:lnTo>
                        <a:pt x="68" y="1410"/>
                      </a:lnTo>
                      <a:lnTo>
                        <a:pt x="71" y="1420"/>
                      </a:lnTo>
                      <a:lnTo>
                        <a:pt x="75" y="1430"/>
                      </a:lnTo>
                      <a:lnTo>
                        <a:pt x="81" y="1439"/>
                      </a:lnTo>
                      <a:lnTo>
                        <a:pt x="87" y="1447"/>
                      </a:lnTo>
                      <a:lnTo>
                        <a:pt x="95" y="1455"/>
                      </a:lnTo>
                      <a:lnTo>
                        <a:pt x="104" y="1461"/>
                      </a:lnTo>
                      <a:lnTo>
                        <a:pt x="116" y="1467"/>
                      </a:lnTo>
                      <a:lnTo>
                        <a:pt x="128" y="1470"/>
                      </a:lnTo>
                      <a:lnTo>
                        <a:pt x="142" y="1473"/>
                      </a:lnTo>
                      <a:lnTo>
                        <a:pt x="158" y="1474"/>
                      </a:lnTo>
                      <a:lnTo>
                        <a:pt x="179" y="1472"/>
                      </a:lnTo>
                      <a:lnTo>
                        <a:pt x="199" y="1467"/>
                      </a:lnTo>
                      <a:lnTo>
                        <a:pt x="219" y="1459"/>
                      </a:lnTo>
                      <a:lnTo>
                        <a:pt x="239" y="1449"/>
                      </a:lnTo>
                      <a:lnTo>
                        <a:pt x="257" y="1435"/>
                      </a:lnTo>
                      <a:lnTo>
                        <a:pt x="275" y="1420"/>
                      </a:lnTo>
                      <a:lnTo>
                        <a:pt x="292" y="1403"/>
                      </a:lnTo>
                      <a:lnTo>
                        <a:pt x="307" y="1383"/>
                      </a:lnTo>
                      <a:lnTo>
                        <a:pt x="322" y="1362"/>
                      </a:lnTo>
                      <a:lnTo>
                        <a:pt x="334" y="1340"/>
                      </a:lnTo>
                      <a:lnTo>
                        <a:pt x="345" y="1317"/>
                      </a:lnTo>
                      <a:lnTo>
                        <a:pt x="353" y="1292"/>
                      </a:lnTo>
                      <a:lnTo>
                        <a:pt x="360" y="1267"/>
                      </a:lnTo>
                      <a:lnTo>
                        <a:pt x="364" y="1242"/>
                      </a:lnTo>
                      <a:lnTo>
                        <a:pt x="365" y="1216"/>
                      </a:lnTo>
                      <a:lnTo>
                        <a:pt x="365" y="1199"/>
                      </a:lnTo>
                      <a:lnTo>
                        <a:pt x="362" y="1183"/>
                      </a:lnTo>
                      <a:lnTo>
                        <a:pt x="358" y="1168"/>
                      </a:lnTo>
                      <a:lnTo>
                        <a:pt x="353" y="1153"/>
                      </a:lnTo>
                      <a:lnTo>
                        <a:pt x="345" y="1138"/>
                      </a:lnTo>
                      <a:lnTo>
                        <a:pt x="335" y="1123"/>
                      </a:lnTo>
                      <a:lnTo>
                        <a:pt x="158" y="907"/>
                      </a:lnTo>
                      <a:close/>
                      <a:moveTo>
                        <a:pt x="410" y="0"/>
                      </a:moveTo>
                      <a:lnTo>
                        <a:pt x="416" y="0"/>
                      </a:lnTo>
                      <a:lnTo>
                        <a:pt x="425" y="2"/>
                      </a:lnTo>
                      <a:lnTo>
                        <a:pt x="429" y="4"/>
                      </a:lnTo>
                      <a:lnTo>
                        <a:pt x="434" y="7"/>
                      </a:lnTo>
                      <a:lnTo>
                        <a:pt x="437" y="11"/>
                      </a:lnTo>
                      <a:lnTo>
                        <a:pt x="439" y="16"/>
                      </a:lnTo>
                      <a:lnTo>
                        <a:pt x="440" y="22"/>
                      </a:lnTo>
                      <a:lnTo>
                        <a:pt x="439" y="29"/>
                      </a:lnTo>
                      <a:lnTo>
                        <a:pt x="437" y="35"/>
                      </a:lnTo>
                      <a:lnTo>
                        <a:pt x="435" y="40"/>
                      </a:lnTo>
                      <a:lnTo>
                        <a:pt x="430" y="43"/>
                      </a:lnTo>
                      <a:lnTo>
                        <a:pt x="426" y="46"/>
                      </a:lnTo>
                      <a:lnTo>
                        <a:pt x="416" y="49"/>
                      </a:lnTo>
                      <a:lnTo>
                        <a:pt x="406" y="51"/>
                      </a:lnTo>
                      <a:lnTo>
                        <a:pt x="385" y="55"/>
                      </a:lnTo>
                      <a:lnTo>
                        <a:pt x="365" y="63"/>
                      </a:lnTo>
                      <a:lnTo>
                        <a:pt x="344" y="74"/>
                      </a:lnTo>
                      <a:lnTo>
                        <a:pt x="325" y="89"/>
                      </a:lnTo>
                      <a:lnTo>
                        <a:pt x="305" y="105"/>
                      </a:lnTo>
                      <a:lnTo>
                        <a:pt x="287" y="124"/>
                      </a:lnTo>
                      <a:lnTo>
                        <a:pt x="269" y="145"/>
                      </a:lnTo>
                      <a:lnTo>
                        <a:pt x="251" y="169"/>
                      </a:lnTo>
                      <a:lnTo>
                        <a:pt x="235" y="194"/>
                      </a:lnTo>
                      <a:lnTo>
                        <a:pt x="219" y="220"/>
                      </a:lnTo>
                      <a:lnTo>
                        <a:pt x="205" y="248"/>
                      </a:lnTo>
                      <a:lnTo>
                        <a:pt x="191" y="277"/>
                      </a:lnTo>
                      <a:lnTo>
                        <a:pt x="179" y="307"/>
                      </a:lnTo>
                      <a:lnTo>
                        <a:pt x="168" y="337"/>
                      </a:lnTo>
                      <a:lnTo>
                        <a:pt x="157" y="368"/>
                      </a:lnTo>
                      <a:lnTo>
                        <a:pt x="149" y="398"/>
                      </a:lnTo>
                      <a:lnTo>
                        <a:pt x="141" y="430"/>
                      </a:lnTo>
                      <a:lnTo>
                        <a:pt x="135" y="460"/>
                      </a:lnTo>
                      <a:lnTo>
                        <a:pt x="131" y="490"/>
                      </a:lnTo>
                      <a:lnTo>
                        <a:pt x="129" y="520"/>
                      </a:lnTo>
                      <a:lnTo>
                        <a:pt x="128" y="549"/>
                      </a:lnTo>
                      <a:lnTo>
                        <a:pt x="128" y="558"/>
                      </a:lnTo>
                      <a:lnTo>
                        <a:pt x="128" y="568"/>
                      </a:lnTo>
                      <a:lnTo>
                        <a:pt x="129" y="581"/>
                      </a:lnTo>
                      <a:lnTo>
                        <a:pt x="130" y="595"/>
                      </a:lnTo>
                      <a:lnTo>
                        <a:pt x="133" y="609"/>
                      </a:lnTo>
                      <a:lnTo>
                        <a:pt x="137" y="624"/>
                      </a:lnTo>
                      <a:lnTo>
                        <a:pt x="142" y="640"/>
                      </a:lnTo>
                      <a:lnTo>
                        <a:pt x="149" y="656"/>
                      </a:lnTo>
                      <a:lnTo>
                        <a:pt x="158" y="672"/>
                      </a:lnTo>
                      <a:lnTo>
                        <a:pt x="170" y="688"/>
                      </a:lnTo>
                      <a:lnTo>
                        <a:pt x="184" y="703"/>
                      </a:lnTo>
                      <a:lnTo>
                        <a:pt x="214" y="649"/>
                      </a:lnTo>
                      <a:lnTo>
                        <a:pt x="244" y="598"/>
                      </a:lnTo>
                      <a:lnTo>
                        <a:pt x="275" y="551"/>
                      </a:lnTo>
                      <a:lnTo>
                        <a:pt x="306" y="507"/>
                      </a:lnTo>
                      <a:lnTo>
                        <a:pt x="338" y="465"/>
                      </a:lnTo>
                      <a:lnTo>
                        <a:pt x="370" y="426"/>
                      </a:lnTo>
                      <a:lnTo>
                        <a:pt x="402" y="389"/>
                      </a:lnTo>
                      <a:lnTo>
                        <a:pt x="434" y="356"/>
                      </a:lnTo>
                      <a:lnTo>
                        <a:pt x="466" y="325"/>
                      </a:lnTo>
                      <a:lnTo>
                        <a:pt x="498" y="296"/>
                      </a:lnTo>
                      <a:lnTo>
                        <a:pt x="530" y="270"/>
                      </a:lnTo>
                      <a:lnTo>
                        <a:pt x="562" y="245"/>
                      </a:lnTo>
                      <a:lnTo>
                        <a:pt x="594" y="223"/>
                      </a:lnTo>
                      <a:lnTo>
                        <a:pt x="625" y="204"/>
                      </a:lnTo>
                      <a:lnTo>
                        <a:pt x="656" y="186"/>
                      </a:lnTo>
                      <a:lnTo>
                        <a:pt x="687" y="170"/>
                      </a:lnTo>
                      <a:lnTo>
                        <a:pt x="717" y="156"/>
                      </a:lnTo>
                      <a:lnTo>
                        <a:pt x="747" y="144"/>
                      </a:lnTo>
                      <a:lnTo>
                        <a:pt x="776" y="133"/>
                      </a:lnTo>
                      <a:lnTo>
                        <a:pt x="805" y="124"/>
                      </a:lnTo>
                      <a:lnTo>
                        <a:pt x="833" y="116"/>
                      </a:lnTo>
                      <a:lnTo>
                        <a:pt x="860" y="110"/>
                      </a:lnTo>
                      <a:lnTo>
                        <a:pt x="886" y="105"/>
                      </a:lnTo>
                      <a:lnTo>
                        <a:pt x="911" y="102"/>
                      </a:lnTo>
                      <a:lnTo>
                        <a:pt x="936" y="99"/>
                      </a:lnTo>
                      <a:lnTo>
                        <a:pt x="959" y="98"/>
                      </a:lnTo>
                      <a:lnTo>
                        <a:pt x="981" y="97"/>
                      </a:lnTo>
                      <a:lnTo>
                        <a:pt x="1011" y="98"/>
                      </a:lnTo>
                      <a:lnTo>
                        <a:pt x="1038" y="102"/>
                      </a:lnTo>
                      <a:lnTo>
                        <a:pt x="1065" y="107"/>
                      </a:lnTo>
                      <a:lnTo>
                        <a:pt x="1090" y="114"/>
                      </a:lnTo>
                      <a:lnTo>
                        <a:pt x="1114" y="124"/>
                      </a:lnTo>
                      <a:lnTo>
                        <a:pt x="1136" y="135"/>
                      </a:lnTo>
                      <a:lnTo>
                        <a:pt x="1157" y="147"/>
                      </a:lnTo>
                      <a:lnTo>
                        <a:pt x="1177" y="162"/>
                      </a:lnTo>
                      <a:lnTo>
                        <a:pt x="1195" y="178"/>
                      </a:lnTo>
                      <a:lnTo>
                        <a:pt x="1212" y="195"/>
                      </a:lnTo>
                      <a:lnTo>
                        <a:pt x="1227" y="213"/>
                      </a:lnTo>
                      <a:lnTo>
                        <a:pt x="1241" y="232"/>
                      </a:lnTo>
                      <a:lnTo>
                        <a:pt x="1254" y="253"/>
                      </a:lnTo>
                      <a:lnTo>
                        <a:pt x="1264" y="274"/>
                      </a:lnTo>
                      <a:lnTo>
                        <a:pt x="1274" y="296"/>
                      </a:lnTo>
                      <a:lnTo>
                        <a:pt x="1282" y="319"/>
                      </a:lnTo>
                      <a:lnTo>
                        <a:pt x="1289" y="343"/>
                      </a:lnTo>
                      <a:lnTo>
                        <a:pt x="1294" y="367"/>
                      </a:lnTo>
                      <a:lnTo>
                        <a:pt x="1298" y="392"/>
                      </a:lnTo>
                      <a:lnTo>
                        <a:pt x="1300" y="416"/>
                      </a:lnTo>
                      <a:lnTo>
                        <a:pt x="1301" y="441"/>
                      </a:lnTo>
                      <a:lnTo>
                        <a:pt x="1299" y="482"/>
                      </a:lnTo>
                      <a:lnTo>
                        <a:pt x="1295" y="522"/>
                      </a:lnTo>
                      <a:lnTo>
                        <a:pt x="1287" y="561"/>
                      </a:lnTo>
                      <a:lnTo>
                        <a:pt x="1277" y="600"/>
                      </a:lnTo>
                      <a:lnTo>
                        <a:pt x="1264" y="639"/>
                      </a:lnTo>
                      <a:lnTo>
                        <a:pt x="1249" y="677"/>
                      </a:lnTo>
                      <a:lnTo>
                        <a:pt x="1231" y="714"/>
                      </a:lnTo>
                      <a:lnTo>
                        <a:pt x="1211" y="750"/>
                      </a:lnTo>
                      <a:lnTo>
                        <a:pt x="1189" y="784"/>
                      </a:lnTo>
                      <a:lnTo>
                        <a:pt x="1165" y="818"/>
                      </a:lnTo>
                      <a:lnTo>
                        <a:pt x="1140" y="850"/>
                      </a:lnTo>
                      <a:lnTo>
                        <a:pt x="1113" y="880"/>
                      </a:lnTo>
                      <a:lnTo>
                        <a:pt x="1084" y="908"/>
                      </a:lnTo>
                      <a:lnTo>
                        <a:pt x="1054" y="935"/>
                      </a:lnTo>
                      <a:lnTo>
                        <a:pt x="1024" y="959"/>
                      </a:lnTo>
                      <a:lnTo>
                        <a:pt x="991" y="981"/>
                      </a:lnTo>
                      <a:lnTo>
                        <a:pt x="959" y="1000"/>
                      </a:lnTo>
                      <a:lnTo>
                        <a:pt x="925" y="1017"/>
                      </a:lnTo>
                      <a:lnTo>
                        <a:pt x="891" y="1032"/>
                      </a:lnTo>
                      <a:lnTo>
                        <a:pt x="857" y="1043"/>
                      </a:lnTo>
                      <a:lnTo>
                        <a:pt x="822" y="1051"/>
                      </a:lnTo>
                      <a:lnTo>
                        <a:pt x="787" y="1056"/>
                      </a:lnTo>
                      <a:lnTo>
                        <a:pt x="752" y="1058"/>
                      </a:lnTo>
                      <a:lnTo>
                        <a:pt x="726" y="1057"/>
                      </a:lnTo>
                      <a:lnTo>
                        <a:pt x="702" y="1054"/>
                      </a:lnTo>
                      <a:lnTo>
                        <a:pt x="680" y="1049"/>
                      </a:lnTo>
                      <a:lnTo>
                        <a:pt x="659" y="1042"/>
                      </a:lnTo>
                      <a:lnTo>
                        <a:pt x="640" y="1034"/>
                      </a:lnTo>
                      <a:lnTo>
                        <a:pt x="622" y="1024"/>
                      </a:lnTo>
                      <a:lnTo>
                        <a:pt x="606" y="1013"/>
                      </a:lnTo>
                      <a:lnTo>
                        <a:pt x="591" y="1000"/>
                      </a:lnTo>
                      <a:lnTo>
                        <a:pt x="577" y="986"/>
                      </a:lnTo>
                      <a:lnTo>
                        <a:pt x="566" y="971"/>
                      </a:lnTo>
                      <a:lnTo>
                        <a:pt x="556" y="955"/>
                      </a:lnTo>
                      <a:lnTo>
                        <a:pt x="548" y="938"/>
                      </a:lnTo>
                      <a:lnTo>
                        <a:pt x="542" y="921"/>
                      </a:lnTo>
                      <a:lnTo>
                        <a:pt x="537" y="903"/>
                      </a:lnTo>
                      <a:lnTo>
                        <a:pt x="535" y="884"/>
                      </a:lnTo>
                      <a:lnTo>
                        <a:pt x="534" y="864"/>
                      </a:lnTo>
                      <a:lnTo>
                        <a:pt x="534" y="856"/>
                      </a:lnTo>
                      <a:lnTo>
                        <a:pt x="534" y="847"/>
                      </a:lnTo>
                      <a:lnTo>
                        <a:pt x="535" y="838"/>
                      </a:lnTo>
                      <a:lnTo>
                        <a:pt x="537" y="829"/>
                      </a:lnTo>
                      <a:lnTo>
                        <a:pt x="539" y="819"/>
                      </a:lnTo>
                      <a:lnTo>
                        <a:pt x="541" y="810"/>
                      </a:lnTo>
                      <a:lnTo>
                        <a:pt x="545" y="800"/>
                      </a:lnTo>
                      <a:lnTo>
                        <a:pt x="549" y="792"/>
                      </a:lnTo>
                      <a:lnTo>
                        <a:pt x="555" y="784"/>
                      </a:lnTo>
                      <a:lnTo>
                        <a:pt x="562" y="778"/>
                      </a:lnTo>
                      <a:lnTo>
                        <a:pt x="569" y="772"/>
                      </a:lnTo>
                      <a:lnTo>
                        <a:pt x="578" y="768"/>
                      </a:lnTo>
                      <a:lnTo>
                        <a:pt x="589" y="765"/>
                      </a:lnTo>
                      <a:lnTo>
                        <a:pt x="601" y="764"/>
                      </a:lnTo>
                      <a:lnTo>
                        <a:pt x="612" y="765"/>
                      </a:lnTo>
                      <a:lnTo>
                        <a:pt x="620" y="767"/>
                      </a:lnTo>
                      <a:lnTo>
                        <a:pt x="627" y="770"/>
                      </a:lnTo>
                      <a:lnTo>
                        <a:pt x="633" y="775"/>
                      </a:lnTo>
                      <a:lnTo>
                        <a:pt x="638" y="779"/>
                      </a:lnTo>
                      <a:lnTo>
                        <a:pt x="641" y="785"/>
                      </a:lnTo>
                      <a:lnTo>
                        <a:pt x="643" y="790"/>
                      </a:lnTo>
                      <a:lnTo>
                        <a:pt x="645" y="795"/>
                      </a:lnTo>
                      <a:lnTo>
                        <a:pt x="646" y="798"/>
                      </a:lnTo>
                      <a:lnTo>
                        <a:pt x="646" y="801"/>
                      </a:lnTo>
                      <a:lnTo>
                        <a:pt x="646" y="809"/>
                      </a:lnTo>
                      <a:lnTo>
                        <a:pt x="644" y="819"/>
                      </a:lnTo>
                      <a:lnTo>
                        <a:pt x="643" y="825"/>
                      </a:lnTo>
                      <a:lnTo>
                        <a:pt x="640" y="831"/>
                      </a:lnTo>
                      <a:lnTo>
                        <a:pt x="636" y="837"/>
                      </a:lnTo>
                      <a:lnTo>
                        <a:pt x="630" y="843"/>
                      </a:lnTo>
                      <a:lnTo>
                        <a:pt x="624" y="848"/>
                      </a:lnTo>
                      <a:lnTo>
                        <a:pt x="616" y="853"/>
                      </a:lnTo>
                      <a:lnTo>
                        <a:pt x="606" y="857"/>
                      </a:lnTo>
                      <a:lnTo>
                        <a:pt x="594" y="861"/>
                      </a:lnTo>
                      <a:lnTo>
                        <a:pt x="595" y="880"/>
                      </a:lnTo>
                      <a:lnTo>
                        <a:pt x="597" y="898"/>
                      </a:lnTo>
                      <a:lnTo>
                        <a:pt x="601" y="914"/>
                      </a:lnTo>
                      <a:lnTo>
                        <a:pt x="607" y="928"/>
                      </a:lnTo>
                      <a:lnTo>
                        <a:pt x="614" y="941"/>
                      </a:lnTo>
                      <a:lnTo>
                        <a:pt x="621" y="953"/>
                      </a:lnTo>
                      <a:lnTo>
                        <a:pt x="630" y="963"/>
                      </a:lnTo>
                      <a:lnTo>
                        <a:pt x="640" y="972"/>
                      </a:lnTo>
                      <a:lnTo>
                        <a:pt x="650" y="980"/>
                      </a:lnTo>
                      <a:lnTo>
                        <a:pt x="661" y="987"/>
                      </a:lnTo>
                      <a:lnTo>
                        <a:pt x="672" y="992"/>
                      </a:lnTo>
                      <a:lnTo>
                        <a:pt x="683" y="996"/>
                      </a:lnTo>
                      <a:lnTo>
                        <a:pt x="694" y="1000"/>
                      </a:lnTo>
                      <a:lnTo>
                        <a:pt x="706" y="1003"/>
                      </a:lnTo>
                      <a:lnTo>
                        <a:pt x="717" y="1005"/>
                      </a:lnTo>
                      <a:lnTo>
                        <a:pt x="728" y="1007"/>
                      </a:lnTo>
                      <a:lnTo>
                        <a:pt x="738" y="1008"/>
                      </a:lnTo>
                      <a:lnTo>
                        <a:pt x="748" y="1008"/>
                      </a:lnTo>
                      <a:lnTo>
                        <a:pt x="763" y="1007"/>
                      </a:lnTo>
                      <a:lnTo>
                        <a:pt x="780" y="1005"/>
                      </a:lnTo>
                      <a:lnTo>
                        <a:pt x="797" y="1001"/>
                      </a:lnTo>
                      <a:lnTo>
                        <a:pt x="816" y="996"/>
                      </a:lnTo>
                      <a:lnTo>
                        <a:pt x="835" y="989"/>
                      </a:lnTo>
                      <a:lnTo>
                        <a:pt x="854" y="980"/>
                      </a:lnTo>
                      <a:lnTo>
                        <a:pt x="874" y="970"/>
                      </a:lnTo>
                      <a:lnTo>
                        <a:pt x="894" y="957"/>
                      </a:lnTo>
                      <a:lnTo>
                        <a:pt x="915" y="941"/>
                      </a:lnTo>
                      <a:lnTo>
                        <a:pt x="936" y="923"/>
                      </a:lnTo>
                      <a:lnTo>
                        <a:pt x="956" y="903"/>
                      </a:lnTo>
                      <a:lnTo>
                        <a:pt x="977" y="880"/>
                      </a:lnTo>
                      <a:lnTo>
                        <a:pt x="998" y="853"/>
                      </a:lnTo>
                      <a:lnTo>
                        <a:pt x="1017" y="825"/>
                      </a:lnTo>
                      <a:lnTo>
                        <a:pt x="1037" y="793"/>
                      </a:lnTo>
                      <a:lnTo>
                        <a:pt x="1048" y="774"/>
                      </a:lnTo>
                      <a:lnTo>
                        <a:pt x="1059" y="753"/>
                      </a:lnTo>
                      <a:lnTo>
                        <a:pt x="1069" y="729"/>
                      </a:lnTo>
                      <a:lnTo>
                        <a:pt x="1080" y="704"/>
                      </a:lnTo>
                      <a:lnTo>
                        <a:pt x="1089" y="676"/>
                      </a:lnTo>
                      <a:lnTo>
                        <a:pt x="1099" y="648"/>
                      </a:lnTo>
                      <a:lnTo>
                        <a:pt x="1108" y="619"/>
                      </a:lnTo>
                      <a:lnTo>
                        <a:pt x="1117" y="589"/>
                      </a:lnTo>
                      <a:lnTo>
                        <a:pt x="1125" y="560"/>
                      </a:lnTo>
                      <a:lnTo>
                        <a:pt x="1132" y="529"/>
                      </a:lnTo>
                      <a:lnTo>
                        <a:pt x="1138" y="500"/>
                      </a:lnTo>
                      <a:lnTo>
                        <a:pt x="1144" y="471"/>
                      </a:lnTo>
                      <a:lnTo>
                        <a:pt x="1148" y="443"/>
                      </a:lnTo>
                      <a:lnTo>
                        <a:pt x="1152" y="417"/>
                      </a:lnTo>
                      <a:lnTo>
                        <a:pt x="1154" y="393"/>
                      </a:lnTo>
                      <a:lnTo>
                        <a:pt x="1154" y="370"/>
                      </a:lnTo>
                      <a:lnTo>
                        <a:pt x="1154" y="351"/>
                      </a:lnTo>
                      <a:lnTo>
                        <a:pt x="1153" y="333"/>
                      </a:lnTo>
                      <a:lnTo>
                        <a:pt x="1150" y="315"/>
                      </a:lnTo>
                      <a:lnTo>
                        <a:pt x="1147" y="297"/>
                      </a:lnTo>
                      <a:lnTo>
                        <a:pt x="1143" y="280"/>
                      </a:lnTo>
                      <a:lnTo>
                        <a:pt x="1138" y="263"/>
                      </a:lnTo>
                      <a:lnTo>
                        <a:pt x="1131" y="247"/>
                      </a:lnTo>
                      <a:lnTo>
                        <a:pt x="1124" y="232"/>
                      </a:lnTo>
                      <a:lnTo>
                        <a:pt x="1115" y="217"/>
                      </a:lnTo>
                      <a:lnTo>
                        <a:pt x="1105" y="204"/>
                      </a:lnTo>
                      <a:lnTo>
                        <a:pt x="1094" y="191"/>
                      </a:lnTo>
                      <a:lnTo>
                        <a:pt x="1082" y="180"/>
                      </a:lnTo>
                      <a:lnTo>
                        <a:pt x="1068" y="171"/>
                      </a:lnTo>
                      <a:lnTo>
                        <a:pt x="1053" y="162"/>
                      </a:lnTo>
                      <a:lnTo>
                        <a:pt x="1036" y="156"/>
                      </a:lnTo>
                      <a:lnTo>
                        <a:pt x="1018" y="151"/>
                      </a:lnTo>
                      <a:lnTo>
                        <a:pt x="999" y="148"/>
                      </a:lnTo>
                      <a:lnTo>
                        <a:pt x="978" y="147"/>
                      </a:lnTo>
                      <a:lnTo>
                        <a:pt x="961" y="148"/>
                      </a:lnTo>
                      <a:lnTo>
                        <a:pt x="943" y="149"/>
                      </a:lnTo>
                      <a:lnTo>
                        <a:pt x="924" y="150"/>
                      </a:lnTo>
                      <a:lnTo>
                        <a:pt x="904" y="153"/>
                      </a:lnTo>
                      <a:lnTo>
                        <a:pt x="883" y="157"/>
                      </a:lnTo>
                      <a:lnTo>
                        <a:pt x="860" y="161"/>
                      </a:lnTo>
                      <a:lnTo>
                        <a:pt x="837" y="167"/>
                      </a:lnTo>
                      <a:lnTo>
                        <a:pt x="813" y="174"/>
                      </a:lnTo>
                      <a:lnTo>
                        <a:pt x="788" y="182"/>
                      </a:lnTo>
                      <a:lnTo>
                        <a:pt x="762" y="192"/>
                      </a:lnTo>
                      <a:lnTo>
                        <a:pt x="736" y="202"/>
                      </a:lnTo>
                      <a:lnTo>
                        <a:pt x="709" y="215"/>
                      </a:lnTo>
                      <a:lnTo>
                        <a:pt x="682" y="230"/>
                      </a:lnTo>
                      <a:lnTo>
                        <a:pt x="654" y="246"/>
                      </a:lnTo>
                      <a:lnTo>
                        <a:pt x="625" y="263"/>
                      </a:lnTo>
                      <a:lnTo>
                        <a:pt x="597" y="283"/>
                      </a:lnTo>
                      <a:lnTo>
                        <a:pt x="568" y="305"/>
                      </a:lnTo>
                      <a:lnTo>
                        <a:pt x="539" y="328"/>
                      </a:lnTo>
                      <a:lnTo>
                        <a:pt x="510" y="355"/>
                      </a:lnTo>
                      <a:lnTo>
                        <a:pt x="480" y="383"/>
                      </a:lnTo>
                      <a:lnTo>
                        <a:pt x="451" y="414"/>
                      </a:lnTo>
                      <a:lnTo>
                        <a:pt x="422" y="446"/>
                      </a:lnTo>
                      <a:lnTo>
                        <a:pt x="393" y="482"/>
                      </a:lnTo>
                      <a:lnTo>
                        <a:pt x="364" y="520"/>
                      </a:lnTo>
                      <a:lnTo>
                        <a:pt x="336" y="561"/>
                      </a:lnTo>
                      <a:lnTo>
                        <a:pt x="307" y="605"/>
                      </a:lnTo>
                      <a:lnTo>
                        <a:pt x="280" y="651"/>
                      </a:lnTo>
                      <a:lnTo>
                        <a:pt x="252" y="701"/>
                      </a:lnTo>
                      <a:lnTo>
                        <a:pt x="226" y="753"/>
                      </a:lnTo>
                      <a:lnTo>
                        <a:pt x="225" y="753"/>
                      </a:lnTo>
                      <a:lnTo>
                        <a:pt x="233" y="764"/>
                      </a:lnTo>
                      <a:lnTo>
                        <a:pt x="243" y="777"/>
                      </a:lnTo>
                      <a:lnTo>
                        <a:pt x="253" y="790"/>
                      </a:lnTo>
                      <a:lnTo>
                        <a:pt x="265" y="805"/>
                      </a:lnTo>
                      <a:lnTo>
                        <a:pt x="277" y="820"/>
                      </a:lnTo>
                      <a:lnTo>
                        <a:pt x="290" y="836"/>
                      </a:lnTo>
                      <a:lnTo>
                        <a:pt x="303" y="852"/>
                      </a:lnTo>
                      <a:lnTo>
                        <a:pt x="316" y="868"/>
                      </a:lnTo>
                      <a:lnTo>
                        <a:pt x="328" y="884"/>
                      </a:lnTo>
                      <a:lnTo>
                        <a:pt x="340" y="899"/>
                      </a:lnTo>
                      <a:lnTo>
                        <a:pt x="351" y="913"/>
                      </a:lnTo>
                      <a:lnTo>
                        <a:pt x="361" y="925"/>
                      </a:lnTo>
                      <a:lnTo>
                        <a:pt x="368" y="936"/>
                      </a:lnTo>
                      <a:lnTo>
                        <a:pt x="385" y="955"/>
                      </a:lnTo>
                      <a:lnTo>
                        <a:pt x="399" y="973"/>
                      </a:lnTo>
                      <a:lnTo>
                        <a:pt x="412" y="988"/>
                      </a:lnTo>
                      <a:lnTo>
                        <a:pt x="424" y="1003"/>
                      </a:lnTo>
                      <a:lnTo>
                        <a:pt x="434" y="1016"/>
                      </a:lnTo>
                      <a:lnTo>
                        <a:pt x="443" y="1029"/>
                      </a:lnTo>
                      <a:lnTo>
                        <a:pt x="450" y="1041"/>
                      </a:lnTo>
                      <a:lnTo>
                        <a:pt x="456" y="1053"/>
                      </a:lnTo>
                      <a:lnTo>
                        <a:pt x="461" y="1065"/>
                      </a:lnTo>
                      <a:lnTo>
                        <a:pt x="465" y="1077"/>
                      </a:lnTo>
                      <a:lnTo>
                        <a:pt x="468" y="1089"/>
                      </a:lnTo>
                      <a:lnTo>
                        <a:pt x="471" y="1103"/>
                      </a:lnTo>
                      <a:lnTo>
                        <a:pt x="472" y="1116"/>
                      </a:lnTo>
                      <a:lnTo>
                        <a:pt x="473" y="1131"/>
                      </a:lnTo>
                      <a:lnTo>
                        <a:pt x="473" y="1148"/>
                      </a:lnTo>
                      <a:lnTo>
                        <a:pt x="472" y="1178"/>
                      </a:lnTo>
                      <a:lnTo>
                        <a:pt x="468" y="1209"/>
                      </a:lnTo>
                      <a:lnTo>
                        <a:pt x="461" y="1239"/>
                      </a:lnTo>
                      <a:lnTo>
                        <a:pt x="452" y="1269"/>
                      </a:lnTo>
                      <a:lnTo>
                        <a:pt x="441" y="1298"/>
                      </a:lnTo>
                      <a:lnTo>
                        <a:pt x="427" y="1327"/>
                      </a:lnTo>
                      <a:lnTo>
                        <a:pt x="412" y="1354"/>
                      </a:lnTo>
                      <a:lnTo>
                        <a:pt x="395" y="1380"/>
                      </a:lnTo>
                      <a:lnTo>
                        <a:pt x="376" y="1405"/>
                      </a:lnTo>
                      <a:lnTo>
                        <a:pt x="356" y="1427"/>
                      </a:lnTo>
                      <a:lnTo>
                        <a:pt x="334" y="1448"/>
                      </a:lnTo>
                      <a:lnTo>
                        <a:pt x="311" y="1467"/>
                      </a:lnTo>
                      <a:lnTo>
                        <a:pt x="288" y="1484"/>
                      </a:lnTo>
                      <a:lnTo>
                        <a:pt x="263" y="1498"/>
                      </a:lnTo>
                      <a:lnTo>
                        <a:pt x="237" y="1509"/>
                      </a:lnTo>
                      <a:lnTo>
                        <a:pt x="211" y="1517"/>
                      </a:lnTo>
                      <a:lnTo>
                        <a:pt x="184" y="1522"/>
                      </a:lnTo>
                      <a:lnTo>
                        <a:pt x="157" y="1524"/>
                      </a:lnTo>
                      <a:lnTo>
                        <a:pt x="136" y="1523"/>
                      </a:lnTo>
                      <a:lnTo>
                        <a:pt x="117" y="1520"/>
                      </a:lnTo>
                      <a:lnTo>
                        <a:pt x="100" y="1515"/>
                      </a:lnTo>
                      <a:lnTo>
                        <a:pt x="84" y="1509"/>
                      </a:lnTo>
                      <a:lnTo>
                        <a:pt x="69" y="1501"/>
                      </a:lnTo>
                      <a:lnTo>
                        <a:pt x="56" y="1492"/>
                      </a:lnTo>
                      <a:lnTo>
                        <a:pt x="45" y="1481"/>
                      </a:lnTo>
                      <a:lnTo>
                        <a:pt x="35" y="1469"/>
                      </a:lnTo>
                      <a:lnTo>
                        <a:pt x="26" y="1456"/>
                      </a:lnTo>
                      <a:lnTo>
                        <a:pt x="19" y="1441"/>
                      </a:lnTo>
                      <a:lnTo>
                        <a:pt x="13" y="1426"/>
                      </a:lnTo>
                      <a:lnTo>
                        <a:pt x="8" y="1411"/>
                      </a:lnTo>
                      <a:lnTo>
                        <a:pt x="4" y="1394"/>
                      </a:lnTo>
                      <a:lnTo>
                        <a:pt x="2" y="1377"/>
                      </a:lnTo>
                      <a:lnTo>
                        <a:pt x="0" y="1359"/>
                      </a:lnTo>
                      <a:lnTo>
                        <a:pt x="0" y="1341"/>
                      </a:lnTo>
                      <a:lnTo>
                        <a:pt x="0" y="1323"/>
                      </a:lnTo>
                      <a:lnTo>
                        <a:pt x="2" y="1302"/>
                      </a:lnTo>
                      <a:lnTo>
                        <a:pt x="4" y="1279"/>
                      </a:lnTo>
                      <a:lnTo>
                        <a:pt x="8" y="1254"/>
                      </a:lnTo>
                      <a:lnTo>
                        <a:pt x="12" y="1228"/>
                      </a:lnTo>
                      <a:lnTo>
                        <a:pt x="18" y="1200"/>
                      </a:lnTo>
                      <a:lnTo>
                        <a:pt x="23" y="1172"/>
                      </a:lnTo>
                      <a:lnTo>
                        <a:pt x="30" y="1142"/>
                      </a:lnTo>
                      <a:lnTo>
                        <a:pt x="37" y="1112"/>
                      </a:lnTo>
                      <a:lnTo>
                        <a:pt x="45" y="1082"/>
                      </a:lnTo>
                      <a:lnTo>
                        <a:pt x="52" y="1051"/>
                      </a:lnTo>
                      <a:lnTo>
                        <a:pt x="61" y="1020"/>
                      </a:lnTo>
                      <a:lnTo>
                        <a:pt x="70" y="990"/>
                      </a:lnTo>
                      <a:lnTo>
                        <a:pt x="79" y="961"/>
                      </a:lnTo>
                      <a:lnTo>
                        <a:pt x="88" y="932"/>
                      </a:lnTo>
                      <a:lnTo>
                        <a:pt x="97" y="905"/>
                      </a:lnTo>
                      <a:lnTo>
                        <a:pt x="107" y="878"/>
                      </a:lnTo>
                      <a:lnTo>
                        <a:pt x="116" y="853"/>
                      </a:lnTo>
                      <a:lnTo>
                        <a:pt x="104" y="839"/>
                      </a:lnTo>
                      <a:lnTo>
                        <a:pt x="92" y="825"/>
                      </a:lnTo>
                      <a:lnTo>
                        <a:pt x="81" y="812"/>
                      </a:lnTo>
                      <a:lnTo>
                        <a:pt x="71" y="798"/>
                      </a:lnTo>
                      <a:lnTo>
                        <a:pt x="61" y="785"/>
                      </a:lnTo>
                      <a:lnTo>
                        <a:pt x="53" y="771"/>
                      </a:lnTo>
                      <a:lnTo>
                        <a:pt x="45" y="756"/>
                      </a:lnTo>
                      <a:lnTo>
                        <a:pt x="38" y="740"/>
                      </a:lnTo>
                      <a:lnTo>
                        <a:pt x="32" y="723"/>
                      </a:lnTo>
                      <a:lnTo>
                        <a:pt x="27" y="704"/>
                      </a:lnTo>
                      <a:lnTo>
                        <a:pt x="24" y="684"/>
                      </a:lnTo>
                      <a:lnTo>
                        <a:pt x="21" y="661"/>
                      </a:lnTo>
                      <a:lnTo>
                        <a:pt x="19" y="637"/>
                      </a:lnTo>
                      <a:lnTo>
                        <a:pt x="19" y="610"/>
                      </a:lnTo>
                      <a:lnTo>
                        <a:pt x="20" y="573"/>
                      </a:lnTo>
                      <a:lnTo>
                        <a:pt x="23" y="535"/>
                      </a:lnTo>
                      <a:lnTo>
                        <a:pt x="28" y="498"/>
                      </a:lnTo>
                      <a:lnTo>
                        <a:pt x="35" y="461"/>
                      </a:lnTo>
                      <a:lnTo>
                        <a:pt x="45" y="425"/>
                      </a:lnTo>
                      <a:lnTo>
                        <a:pt x="55" y="389"/>
                      </a:lnTo>
                      <a:lnTo>
                        <a:pt x="68" y="354"/>
                      </a:lnTo>
                      <a:lnTo>
                        <a:pt x="81" y="320"/>
                      </a:lnTo>
                      <a:lnTo>
                        <a:pt x="97" y="286"/>
                      </a:lnTo>
                      <a:lnTo>
                        <a:pt x="113" y="254"/>
                      </a:lnTo>
                      <a:lnTo>
                        <a:pt x="131" y="223"/>
                      </a:lnTo>
                      <a:lnTo>
                        <a:pt x="149" y="194"/>
                      </a:lnTo>
                      <a:lnTo>
                        <a:pt x="169" y="165"/>
                      </a:lnTo>
                      <a:lnTo>
                        <a:pt x="189" y="139"/>
                      </a:lnTo>
                      <a:lnTo>
                        <a:pt x="210" y="115"/>
                      </a:lnTo>
                      <a:lnTo>
                        <a:pt x="231" y="92"/>
                      </a:lnTo>
                      <a:lnTo>
                        <a:pt x="253" y="72"/>
                      </a:lnTo>
                      <a:lnTo>
                        <a:pt x="275" y="54"/>
                      </a:lnTo>
                      <a:lnTo>
                        <a:pt x="298" y="38"/>
                      </a:lnTo>
                      <a:lnTo>
                        <a:pt x="321" y="25"/>
                      </a:lnTo>
                      <a:lnTo>
                        <a:pt x="343" y="15"/>
                      </a:lnTo>
                      <a:lnTo>
                        <a:pt x="366" y="7"/>
                      </a:lnTo>
                      <a:lnTo>
                        <a:pt x="388" y="2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Freeform 6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943600" y="2362200"/>
                <a:ext cx="228600" cy="243137"/>
              </a:xfrm>
              <a:custGeom>
                <a:avLst/>
                <a:gdLst/>
                <a:ahLst/>
                <a:cxnLst>
                  <a:cxn ang="0">
                    <a:pos x="611" y="25"/>
                  </a:cxn>
                  <a:cxn ang="0">
                    <a:pos x="688" y="97"/>
                  </a:cxn>
                  <a:cxn ang="0">
                    <a:pos x="754" y="167"/>
                  </a:cxn>
                  <a:cxn ang="0">
                    <a:pos x="840" y="192"/>
                  </a:cxn>
                  <a:cxn ang="0">
                    <a:pos x="924" y="152"/>
                  </a:cxn>
                  <a:cxn ang="0">
                    <a:pos x="1021" y="28"/>
                  </a:cxn>
                  <a:cxn ang="0">
                    <a:pos x="1057" y="0"/>
                  </a:cxn>
                  <a:cxn ang="0">
                    <a:pos x="1085" y="18"/>
                  </a:cxn>
                  <a:cxn ang="0">
                    <a:pos x="1074" y="52"/>
                  </a:cxn>
                  <a:cxn ang="0">
                    <a:pos x="1021" y="132"/>
                  </a:cxn>
                  <a:cxn ang="0">
                    <a:pos x="911" y="267"/>
                  </a:cxn>
                  <a:cxn ang="0">
                    <a:pos x="763" y="420"/>
                  </a:cxn>
                  <a:cxn ang="0">
                    <a:pos x="667" y="507"/>
                  </a:cxn>
                  <a:cxn ang="0">
                    <a:pos x="580" y="584"/>
                  </a:cxn>
                  <a:cxn ang="0">
                    <a:pos x="535" y="625"/>
                  </a:cxn>
                  <a:cxn ang="0">
                    <a:pos x="426" y="720"/>
                  </a:cxn>
                  <a:cxn ang="0">
                    <a:pos x="278" y="865"/>
                  </a:cxn>
                  <a:cxn ang="0">
                    <a:pos x="269" y="908"/>
                  </a:cxn>
                  <a:cxn ang="0">
                    <a:pos x="340" y="908"/>
                  </a:cxn>
                  <a:cxn ang="0">
                    <a:pos x="440" y="936"/>
                  </a:cxn>
                  <a:cxn ang="0">
                    <a:pos x="588" y="980"/>
                  </a:cxn>
                  <a:cxn ang="0">
                    <a:pos x="703" y="973"/>
                  </a:cxn>
                  <a:cxn ang="0">
                    <a:pos x="819" y="922"/>
                  </a:cxn>
                  <a:cxn ang="0">
                    <a:pos x="918" y="814"/>
                  </a:cxn>
                  <a:cxn ang="0">
                    <a:pos x="960" y="740"/>
                  </a:cxn>
                  <a:cxn ang="0">
                    <a:pos x="1002" y="752"/>
                  </a:cxn>
                  <a:cxn ang="0">
                    <a:pos x="992" y="817"/>
                  </a:cxn>
                  <a:cxn ang="0">
                    <a:pos x="932" y="937"/>
                  </a:cxn>
                  <a:cxn ang="0">
                    <a:pos x="826" y="1062"/>
                  </a:cxn>
                  <a:cxn ang="0">
                    <a:pos x="678" y="1145"/>
                  </a:cxn>
                  <a:cxn ang="0">
                    <a:pos x="538" y="1142"/>
                  </a:cxn>
                  <a:cxn ang="0">
                    <a:pos x="449" y="1072"/>
                  </a:cxn>
                  <a:cxn ang="0">
                    <a:pos x="371" y="990"/>
                  </a:cxn>
                  <a:cxn ang="0">
                    <a:pos x="302" y="962"/>
                  </a:cxn>
                  <a:cxn ang="0">
                    <a:pos x="173" y="1008"/>
                  </a:cxn>
                  <a:cxn ang="0">
                    <a:pos x="67" y="1131"/>
                  </a:cxn>
                  <a:cxn ang="0">
                    <a:pos x="38" y="1154"/>
                  </a:cxn>
                  <a:cxn ang="0">
                    <a:pos x="5" y="1145"/>
                  </a:cxn>
                  <a:cxn ang="0">
                    <a:pos x="10" y="1106"/>
                  </a:cxn>
                  <a:cxn ang="0">
                    <a:pos x="74" y="1011"/>
                  </a:cxn>
                  <a:cxn ang="0">
                    <a:pos x="196" y="866"/>
                  </a:cxn>
                  <a:cxn ang="0">
                    <a:pos x="518" y="561"/>
                  </a:cxn>
                  <a:cxn ang="0">
                    <a:pos x="614" y="478"/>
                  </a:cxn>
                  <a:cxn ang="0">
                    <a:pos x="752" y="353"/>
                  </a:cxn>
                  <a:cxn ang="0">
                    <a:pos x="852" y="249"/>
                  </a:cxn>
                  <a:cxn ang="0">
                    <a:pos x="736" y="237"/>
                  </a:cxn>
                  <a:cxn ang="0">
                    <a:pos x="606" y="193"/>
                  </a:cxn>
                  <a:cxn ang="0">
                    <a:pos x="478" y="173"/>
                  </a:cxn>
                  <a:cxn ang="0">
                    <a:pos x="402" y="185"/>
                  </a:cxn>
                  <a:cxn ang="0">
                    <a:pos x="314" y="234"/>
                  </a:cxn>
                  <a:cxn ang="0">
                    <a:pos x="268" y="305"/>
                  </a:cxn>
                  <a:cxn ang="0">
                    <a:pos x="226" y="314"/>
                  </a:cxn>
                  <a:cxn ang="0">
                    <a:pos x="215" y="273"/>
                  </a:cxn>
                  <a:cxn ang="0">
                    <a:pos x="256" y="181"/>
                  </a:cxn>
                  <a:cxn ang="0">
                    <a:pos x="345" y="73"/>
                  </a:cxn>
                  <a:cxn ang="0">
                    <a:pos x="477" y="5"/>
                  </a:cxn>
                </a:cxnLst>
                <a:rect l="0" t="0" r="r" b="b"/>
                <a:pathLst>
                  <a:path w="1085" h="1154">
                    <a:moveTo>
                      <a:pt x="522" y="0"/>
                    </a:moveTo>
                    <a:lnTo>
                      <a:pt x="540" y="1"/>
                    </a:lnTo>
                    <a:lnTo>
                      <a:pt x="556" y="3"/>
                    </a:lnTo>
                    <a:lnTo>
                      <a:pt x="571" y="7"/>
                    </a:lnTo>
                    <a:lnTo>
                      <a:pt x="585" y="12"/>
                    </a:lnTo>
                    <a:lnTo>
                      <a:pt x="598" y="18"/>
                    </a:lnTo>
                    <a:lnTo>
                      <a:pt x="611" y="25"/>
                    </a:lnTo>
                    <a:lnTo>
                      <a:pt x="622" y="33"/>
                    </a:lnTo>
                    <a:lnTo>
                      <a:pt x="634" y="42"/>
                    </a:lnTo>
                    <a:lnTo>
                      <a:pt x="645" y="52"/>
                    </a:lnTo>
                    <a:lnTo>
                      <a:pt x="656" y="62"/>
                    </a:lnTo>
                    <a:lnTo>
                      <a:pt x="666" y="74"/>
                    </a:lnTo>
                    <a:lnTo>
                      <a:pt x="677" y="85"/>
                    </a:lnTo>
                    <a:lnTo>
                      <a:pt x="688" y="97"/>
                    </a:lnTo>
                    <a:lnTo>
                      <a:pt x="699" y="109"/>
                    </a:lnTo>
                    <a:lnTo>
                      <a:pt x="708" y="120"/>
                    </a:lnTo>
                    <a:lnTo>
                      <a:pt x="717" y="130"/>
                    </a:lnTo>
                    <a:lnTo>
                      <a:pt x="726" y="140"/>
                    </a:lnTo>
                    <a:lnTo>
                      <a:pt x="735" y="150"/>
                    </a:lnTo>
                    <a:lnTo>
                      <a:pt x="745" y="159"/>
                    </a:lnTo>
                    <a:lnTo>
                      <a:pt x="754" y="167"/>
                    </a:lnTo>
                    <a:lnTo>
                      <a:pt x="765" y="174"/>
                    </a:lnTo>
                    <a:lnTo>
                      <a:pt x="776" y="181"/>
                    </a:lnTo>
                    <a:lnTo>
                      <a:pt x="787" y="186"/>
                    </a:lnTo>
                    <a:lnTo>
                      <a:pt x="800" y="190"/>
                    </a:lnTo>
                    <a:lnTo>
                      <a:pt x="813" y="192"/>
                    </a:lnTo>
                    <a:lnTo>
                      <a:pt x="828" y="193"/>
                    </a:lnTo>
                    <a:lnTo>
                      <a:pt x="840" y="192"/>
                    </a:lnTo>
                    <a:lnTo>
                      <a:pt x="852" y="190"/>
                    </a:lnTo>
                    <a:lnTo>
                      <a:pt x="863" y="188"/>
                    </a:lnTo>
                    <a:lnTo>
                      <a:pt x="876" y="183"/>
                    </a:lnTo>
                    <a:lnTo>
                      <a:pt x="888" y="178"/>
                    </a:lnTo>
                    <a:lnTo>
                      <a:pt x="900" y="171"/>
                    </a:lnTo>
                    <a:lnTo>
                      <a:pt x="912" y="162"/>
                    </a:lnTo>
                    <a:lnTo>
                      <a:pt x="924" y="152"/>
                    </a:lnTo>
                    <a:lnTo>
                      <a:pt x="937" y="140"/>
                    </a:lnTo>
                    <a:lnTo>
                      <a:pt x="950" y="126"/>
                    </a:lnTo>
                    <a:lnTo>
                      <a:pt x="963" y="111"/>
                    </a:lnTo>
                    <a:lnTo>
                      <a:pt x="977" y="93"/>
                    </a:lnTo>
                    <a:lnTo>
                      <a:pt x="991" y="74"/>
                    </a:lnTo>
                    <a:lnTo>
                      <a:pt x="1005" y="52"/>
                    </a:lnTo>
                    <a:lnTo>
                      <a:pt x="1021" y="28"/>
                    </a:lnTo>
                    <a:lnTo>
                      <a:pt x="1026" y="19"/>
                    </a:lnTo>
                    <a:lnTo>
                      <a:pt x="1030" y="12"/>
                    </a:lnTo>
                    <a:lnTo>
                      <a:pt x="1035" y="7"/>
                    </a:lnTo>
                    <a:lnTo>
                      <a:pt x="1040" y="4"/>
                    </a:lnTo>
                    <a:lnTo>
                      <a:pt x="1045" y="2"/>
                    </a:lnTo>
                    <a:lnTo>
                      <a:pt x="1050" y="1"/>
                    </a:lnTo>
                    <a:lnTo>
                      <a:pt x="1057" y="0"/>
                    </a:lnTo>
                    <a:lnTo>
                      <a:pt x="1063" y="0"/>
                    </a:lnTo>
                    <a:lnTo>
                      <a:pt x="1070" y="2"/>
                    </a:lnTo>
                    <a:lnTo>
                      <a:pt x="1074" y="3"/>
                    </a:lnTo>
                    <a:lnTo>
                      <a:pt x="1078" y="5"/>
                    </a:lnTo>
                    <a:lnTo>
                      <a:pt x="1080" y="8"/>
                    </a:lnTo>
                    <a:lnTo>
                      <a:pt x="1083" y="13"/>
                    </a:lnTo>
                    <a:lnTo>
                      <a:pt x="1085" y="18"/>
                    </a:lnTo>
                    <a:lnTo>
                      <a:pt x="1085" y="24"/>
                    </a:lnTo>
                    <a:lnTo>
                      <a:pt x="1085" y="26"/>
                    </a:lnTo>
                    <a:lnTo>
                      <a:pt x="1084" y="29"/>
                    </a:lnTo>
                    <a:lnTo>
                      <a:pt x="1082" y="33"/>
                    </a:lnTo>
                    <a:lnTo>
                      <a:pt x="1080" y="38"/>
                    </a:lnTo>
                    <a:lnTo>
                      <a:pt x="1077" y="45"/>
                    </a:lnTo>
                    <a:lnTo>
                      <a:pt x="1074" y="52"/>
                    </a:lnTo>
                    <a:lnTo>
                      <a:pt x="1069" y="60"/>
                    </a:lnTo>
                    <a:lnTo>
                      <a:pt x="1064" y="69"/>
                    </a:lnTo>
                    <a:lnTo>
                      <a:pt x="1057" y="80"/>
                    </a:lnTo>
                    <a:lnTo>
                      <a:pt x="1050" y="92"/>
                    </a:lnTo>
                    <a:lnTo>
                      <a:pt x="1041" y="104"/>
                    </a:lnTo>
                    <a:lnTo>
                      <a:pt x="1032" y="118"/>
                    </a:lnTo>
                    <a:lnTo>
                      <a:pt x="1021" y="132"/>
                    </a:lnTo>
                    <a:lnTo>
                      <a:pt x="1009" y="148"/>
                    </a:lnTo>
                    <a:lnTo>
                      <a:pt x="996" y="166"/>
                    </a:lnTo>
                    <a:lnTo>
                      <a:pt x="982" y="184"/>
                    </a:lnTo>
                    <a:lnTo>
                      <a:pt x="966" y="203"/>
                    </a:lnTo>
                    <a:lnTo>
                      <a:pt x="950" y="223"/>
                    </a:lnTo>
                    <a:lnTo>
                      <a:pt x="931" y="244"/>
                    </a:lnTo>
                    <a:lnTo>
                      <a:pt x="911" y="267"/>
                    </a:lnTo>
                    <a:lnTo>
                      <a:pt x="890" y="291"/>
                    </a:lnTo>
                    <a:lnTo>
                      <a:pt x="867" y="316"/>
                    </a:lnTo>
                    <a:lnTo>
                      <a:pt x="842" y="342"/>
                    </a:lnTo>
                    <a:lnTo>
                      <a:pt x="815" y="369"/>
                    </a:lnTo>
                    <a:lnTo>
                      <a:pt x="787" y="397"/>
                    </a:lnTo>
                    <a:lnTo>
                      <a:pt x="776" y="408"/>
                    </a:lnTo>
                    <a:lnTo>
                      <a:pt x="763" y="420"/>
                    </a:lnTo>
                    <a:lnTo>
                      <a:pt x="750" y="432"/>
                    </a:lnTo>
                    <a:lnTo>
                      <a:pt x="737" y="445"/>
                    </a:lnTo>
                    <a:lnTo>
                      <a:pt x="723" y="457"/>
                    </a:lnTo>
                    <a:lnTo>
                      <a:pt x="709" y="470"/>
                    </a:lnTo>
                    <a:lnTo>
                      <a:pt x="695" y="482"/>
                    </a:lnTo>
                    <a:lnTo>
                      <a:pt x="681" y="495"/>
                    </a:lnTo>
                    <a:lnTo>
                      <a:pt x="667" y="507"/>
                    </a:lnTo>
                    <a:lnTo>
                      <a:pt x="653" y="519"/>
                    </a:lnTo>
                    <a:lnTo>
                      <a:pt x="639" y="531"/>
                    </a:lnTo>
                    <a:lnTo>
                      <a:pt x="626" y="543"/>
                    </a:lnTo>
                    <a:lnTo>
                      <a:pt x="614" y="554"/>
                    </a:lnTo>
                    <a:lnTo>
                      <a:pt x="601" y="565"/>
                    </a:lnTo>
                    <a:lnTo>
                      <a:pt x="590" y="575"/>
                    </a:lnTo>
                    <a:lnTo>
                      <a:pt x="580" y="584"/>
                    </a:lnTo>
                    <a:lnTo>
                      <a:pt x="570" y="593"/>
                    </a:lnTo>
                    <a:lnTo>
                      <a:pt x="561" y="600"/>
                    </a:lnTo>
                    <a:lnTo>
                      <a:pt x="553" y="607"/>
                    </a:lnTo>
                    <a:lnTo>
                      <a:pt x="547" y="613"/>
                    </a:lnTo>
                    <a:lnTo>
                      <a:pt x="541" y="618"/>
                    </a:lnTo>
                    <a:lnTo>
                      <a:pt x="537" y="622"/>
                    </a:lnTo>
                    <a:lnTo>
                      <a:pt x="535" y="625"/>
                    </a:lnTo>
                    <a:lnTo>
                      <a:pt x="534" y="626"/>
                    </a:lnTo>
                    <a:lnTo>
                      <a:pt x="519" y="639"/>
                    </a:lnTo>
                    <a:lnTo>
                      <a:pt x="504" y="652"/>
                    </a:lnTo>
                    <a:lnTo>
                      <a:pt x="488" y="665"/>
                    </a:lnTo>
                    <a:lnTo>
                      <a:pt x="473" y="679"/>
                    </a:lnTo>
                    <a:lnTo>
                      <a:pt x="441" y="706"/>
                    </a:lnTo>
                    <a:lnTo>
                      <a:pt x="426" y="720"/>
                    </a:lnTo>
                    <a:lnTo>
                      <a:pt x="410" y="735"/>
                    </a:lnTo>
                    <a:lnTo>
                      <a:pt x="393" y="751"/>
                    </a:lnTo>
                    <a:lnTo>
                      <a:pt x="376" y="767"/>
                    </a:lnTo>
                    <a:lnTo>
                      <a:pt x="358" y="784"/>
                    </a:lnTo>
                    <a:lnTo>
                      <a:pt x="320" y="822"/>
                    </a:lnTo>
                    <a:lnTo>
                      <a:pt x="300" y="843"/>
                    </a:lnTo>
                    <a:lnTo>
                      <a:pt x="278" y="865"/>
                    </a:lnTo>
                    <a:lnTo>
                      <a:pt x="256" y="889"/>
                    </a:lnTo>
                    <a:lnTo>
                      <a:pt x="232" y="914"/>
                    </a:lnTo>
                    <a:lnTo>
                      <a:pt x="233" y="914"/>
                    </a:lnTo>
                    <a:lnTo>
                      <a:pt x="241" y="912"/>
                    </a:lnTo>
                    <a:lnTo>
                      <a:pt x="250" y="910"/>
                    </a:lnTo>
                    <a:lnTo>
                      <a:pt x="259" y="908"/>
                    </a:lnTo>
                    <a:lnTo>
                      <a:pt x="269" y="908"/>
                    </a:lnTo>
                    <a:lnTo>
                      <a:pt x="278" y="907"/>
                    </a:lnTo>
                    <a:lnTo>
                      <a:pt x="287" y="906"/>
                    </a:lnTo>
                    <a:lnTo>
                      <a:pt x="294" y="906"/>
                    </a:lnTo>
                    <a:lnTo>
                      <a:pt x="301" y="906"/>
                    </a:lnTo>
                    <a:lnTo>
                      <a:pt x="314" y="906"/>
                    </a:lnTo>
                    <a:lnTo>
                      <a:pt x="327" y="907"/>
                    </a:lnTo>
                    <a:lnTo>
                      <a:pt x="340" y="908"/>
                    </a:lnTo>
                    <a:lnTo>
                      <a:pt x="352" y="910"/>
                    </a:lnTo>
                    <a:lnTo>
                      <a:pt x="365" y="913"/>
                    </a:lnTo>
                    <a:lnTo>
                      <a:pt x="378" y="916"/>
                    </a:lnTo>
                    <a:lnTo>
                      <a:pt x="392" y="920"/>
                    </a:lnTo>
                    <a:lnTo>
                      <a:pt x="407" y="925"/>
                    </a:lnTo>
                    <a:lnTo>
                      <a:pt x="423" y="930"/>
                    </a:lnTo>
                    <a:lnTo>
                      <a:pt x="440" y="936"/>
                    </a:lnTo>
                    <a:lnTo>
                      <a:pt x="458" y="943"/>
                    </a:lnTo>
                    <a:lnTo>
                      <a:pt x="479" y="950"/>
                    </a:lnTo>
                    <a:lnTo>
                      <a:pt x="502" y="959"/>
                    </a:lnTo>
                    <a:lnTo>
                      <a:pt x="525" y="966"/>
                    </a:lnTo>
                    <a:lnTo>
                      <a:pt x="546" y="971"/>
                    </a:lnTo>
                    <a:lnTo>
                      <a:pt x="567" y="976"/>
                    </a:lnTo>
                    <a:lnTo>
                      <a:pt x="588" y="980"/>
                    </a:lnTo>
                    <a:lnTo>
                      <a:pt x="610" y="981"/>
                    </a:lnTo>
                    <a:lnTo>
                      <a:pt x="631" y="982"/>
                    </a:lnTo>
                    <a:lnTo>
                      <a:pt x="644" y="982"/>
                    </a:lnTo>
                    <a:lnTo>
                      <a:pt x="658" y="981"/>
                    </a:lnTo>
                    <a:lnTo>
                      <a:pt x="672" y="979"/>
                    </a:lnTo>
                    <a:lnTo>
                      <a:pt x="687" y="976"/>
                    </a:lnTo>
                    <a:lnTo>
                      <a:pt x="703" y="973"/>
                    </a:lnTo>
                    <a:lnTo>
                      <a:pt x="719" y="969"/>
                    </a:lnTo>
                    <a:lnTo>
                      <a:pt x="736" y="964"/>
                    </a:lnTo>
                    <a:lnTo>
                      <a:pt x="752" y="958"/>
                    </a:lnTo>
                    <a:lnTo>
                      <a:pt x="769" y="950"/>
                    </a:lnTo>
                    <a:lnTo>
                      <a:pt x="786" y="942"/>
                    </a:lnTo>
                    <a:lnTo>
                      <a:pt x="803" y="933"/>
                    </a:lnTo>
                    <a:lnTo>
                      <a:pt x="819" y="922"/>
                    </a:lnTo>
                    <a:lnTo>
                      <a:pt x="835" y="911"/>
                    </a:lnTo>
                    <a:lnTo>
                      <a:pt x="851" y="898"/>
                    </a:lnTo>
                    <a:lnTo>
                      <a:pt x="866" y="884"/>
                    </a:lnTo>
                    <a:lnTo>
                      <a:pt x="881" y="869"/>
                    </a:lnTo>
                    <a:lnTo>
                      <a:pt x="894" y="852"/>
                    </a:lnTo>
                    <a:lnTo>
                      <a:pt x="906" y="833"/>
                    </a:lnTo>
                    <a:lnTo>
                      <a:pt x="918" y="814"/>
                    </a:lnTo>
                    <a:lnTo>
                      <a:pt x="928" y="793"/>
                    </a:lnTo>
                    <a:lnTo>
                      <a:pt x="937" y="770"/>
                    </a:lnTo>
                    <a:lnTo>
                      <a:pt x="943" y="758"/>
                    </a:lnTo>
                    <a:lnTo>
                      <a:pt x="947" y="753"/>
                    </a:lnTo>
                    <a:lnTo>
                      <a:pt x="950" y="748"/>
                    </a:lnTo>
                    <a:lnTo>
                      <a:pt x="955" y="744"/>
                    </a:lnTo>
                    <a:lnTo>
                      <a:pt x="960" y="740"/>
                    </a:lnTo>
                    <a:lnTo>
                      <a:pt x="966" y="738"/>
                    </a:lnTo>
                    <a:lnTo>
                      <a:pt x="973" y="738"/>
                    </a:lnTo>
                    <a:lnTo>
                      <a:pt x="981" y="738"/>
                    </a:lnTo>
                    <a:lnTo>
                      <a:pt x="988" y="740"/>
                    </a:lnTo>
                    <a:lnTo>
                      <a:pt x="994" y="744"/>
                    </a:lnTo>
                    <a:lnTo>
                      <a:pt x="999" y="747"/>
                    </a:lnTo>
                    <a:lnTo>
                      <a:pt x="1002" y="752"/>
                    </a:lnTo>
                    <a:lnTo>
                      <a:pt x="1004" y="757"/>
                    </a:lnTo>
                    <a:lnTo>
                      <a:pt x="1005" y="762"/>
                    </a:lnTo>
                    <a:lnTo>
                      <a:pt x="1005" y="770"/>
                    </a:lnTo>
                    <a:lnTo>
                      <a:pt x="1003" y="779"/>
                    </a:lnTo>
                    <a:lnTo>
                      <a:pt x="1000" y="791"/>
                    </a:lnTo>
                    <a:lnTo>
                      <a:pt x="996" y="803"/>
                    </a:lnTo>
                    <a:lnTo>
                      <a:pt x="992" y="817"/>
                    </a:lnTo>
                    <a:lnTo>
                      <a:pt x="986" y="832"/>
                    </a:lnTo>
                    <a:lnTo>
                      <a:pt x="980" y="848"/>
                    </a:lnTo>
                    <a:lnTo>
                      <a:pt x="972" y="864"/>
                    </a:lnTo>
                    <a:lnTo>
                      <a:pt x="963" y="882"/>
                    </a:lnTo>
                    <a:lnTo>
                      <a:pt x="954" y="900"/>
                    </a:lnTo>
                    <a:lnTo>
                      <a:pt x="943" y="918"/>
                    </a:lnTo>
                    <a:lnTo>
                      <a:pt x="932" y="937"/>
                    </a:lnTo>
                    <a:lnTo>
                      <a:pt x="919" y="955"/>
                    </a:lnTo>
                    <a:lnTo>
                      <a:pt x="906" y="974"/>
                    </a:lnTo>
                    <a:lnTo>
                      <a:pt x="892" y="993"/>
                    </a:lnTo>
                    <a:lnTo>
                      <a:pt x="876" y="1011"/>
                    </a:lnTo>
                    <a:lnTo>
                      <a:pt x="860" y="1029"/>
                    </a:lnTo>
                    <a:lnTo>
                      <a:pt x="844" y="1046"/>
                    </a:lnTo>
                    <a:lnTo>
                      <a:pt x="826" y="1062"/>
                    </a:lnTo>
                    <a:lnTo>
                      <a:pt x="807" y="1078"/>
                    </a:lnTo>
                    <a:lnTo>
                      <a:pt x="787" y="1093"/>
                    </a:lnTo>
                    <a:lnTo>
                      <a:pt x="767" y="1106"/>
                    </a:lnTo>
                    <a:lnTo>
                      <a:pt x="746" y="1118"/>
                    </a:lnTo>
                    <a:lnTo>
                      <a:pt x="724" y="1128"/>
                    </a:lnTo>
                    <a:lnTo>
                      <a:pt x="701" y="1137"/>
                    </a:lnTo>
                    <a:lnTo>
                      <a:pt x="678" y="1145"/>
                    </a:lnTo>
                    <a:lnTo>
                      <a:pt x="654" y="1150"/>
                    </a:lnTo>
                    <a:lnTo>
                      <a:pt x="628" y="1153"/>
                    </a:lnTo>
                    <a:lnTo>
                      <a:pt x="603" y="1154"/>
                    </a:lnTo>
                    <a:lnTo>
                      <a:pt x="585" y="1154"/>
                    </a:lnTo>
                    <a:lnTo>
                      <a:pt x="568" y="1151"/>
                    </a:lnTo>
                    <a:lnTo>
                      <a:pt x="553" y="1147"/>
                    </a:lnTo>
                    <a:lnTo>
                      <a:pt x="538" y="1142"/>
                    </a:lnTo>
                    <a:lnTo>
                      <a:pt x="523" y="1135"/>
                    </a:lnTo>
                    <a:lnTo>
                      <a:pt x="510" y="1127"/>
                    </a:lnTo>
                    <a:lnTo>
                      <a:pt x="497" y="1118"/>
                    </a:lnTo>
                    <a:lnTo>
                      <a:pt x="484" y="1108"/>
                    </a:lnTo>
                    <a:lnTo>
                      <a:pt x="472" y="1097"/>
                    </a:lnTo>
                    <a:lnTo>
                      <a:pt x="461" y="1085"/>
                    </a:lnTo>
                    <a:lnTo>
                      <a:pt x="449" y="1072"/>
                    </a:lnTo>
                    <a:lnTo>
                      <a:pt x="438" y="1058"/>
                    </a:lnTo>
                    <a:lnTo>
                      <a:pt x="425" y="1043"/>
                    </a:lnTo>
                    <a:lnTo>
                      <a:pt x="413" y="1030"/>
                    </a:lnTo>
                    <a:lnTo>
                      <a:pt x="401" y="1018"/>
                    </a:lnTo>
                    <a:lnTo>
                      <a:pt x="391" y="1008"/>
                    </a:lnTo>
                    <a:lnTo>
                      <a:pt x="381" y="998"/>
                    </a:lnTo>
                    <a:lnTo>
                      <a:pt x="371" y="990"/>
                    </a:lnTo>
                    <a:lnTo>
                      <a:pt x="362" y="983"/>
                    </a:lnTo>
                    <a:lnTo>
                      <a:pt x="353" y="977"/>
                    </a:lnTo>
                    <a:lnTo>
                      <a:pt x="344" y="973"/>
                    </a:lnTo>
                    <a:lnTo>
                      <a:pt x="334" y="969"/>
                    </a:lnTo>
                    <a:lnTo>
                      <a:pt x="324" y="966"/>
                    </a:lnTo>
                    <a:lnTo>
                      <a:pt x="313" y="964"/>
                    </a:lnTo>
                    <a:lnTo>
                      <a:pt x="302" y="962"/>
                    </a:lnTo>
                    <a:lnTo>
                      <a:pt x="289" y="962"/>
                    </a:lnTo>
                    <a:lnTo>
                      <a:pt x="269" y="964"/>
                    </a:lnTo>
                    <a:lnTo>
                      <a:pt x="250" y="967"/>
                    </a:lnTo>
                    <a:lnTo>
                      <a:pt x="230" y="974"/>
                    </a:lnTo>
                    <a:lnTo>
                      <a:pt x="211" y="983"/>
                    </a:lnTo>
                    <a:lnTo>
                      <a:pt x="191" y="994"/>
                    </a:lnTo>
                    <a:lnTo>
                      <a:pt x="173" y="1008"/>
                    </a:lnTo>
                    <a:lnTo>
                      <a:pt x="155" y="1023"/>
                    </a:lnTo>
                    <a:lnTo>
                      <a:pt x="137" y="1040"/>
                    </a:lnTo>
                    <a:lnTo>
                      <a:pt x="120" y="1058"/>
                    </a:lnTo>
                    <a:lnTo>
                      <a:pt x="103" y="1078"/>
                    </a:lnTo>
                    <a:lnTo>
                      <a:pt x="87" y="1100"/>
                    </a:lnTo>
                    <a:lnTo>
                      <a:pt x="72" y="1122"/>
                    </a:lnTo>
                    <a:lnTo>
                      <a:pt x="67" y="1131"/>
                    </a:lnTo>
                    <a:lnTo>
                      <a:pt x="63" y="1138"/>
                    </a:lnTo>
                    <a:lnTo>
                      <a:pt x="59" y="1143"/>
                    </a:lnTo>
                    <a:lnTo>
                      <a:pt x="55" y="1147"/>
                    </a:lnTo>
                    <a:lnTo>
                      <a:pt x="51" y="1150"/>
                    </a:lnTo>
                    <a:lnTo>
                      <a:pt x="48" y="1152"/>
                    </a:lnTo>
                    <a:lnTo>
                      <a:pt x="43" y="1154"/>
                    </a:lnTo>
                    <a:lnTo>
                      <a:pt x="38" y="1154"/>
                    </a:lnTo>
                    <a:lnTo>
                      <a:pt x="28" y="1154"/>
                    </a:lnTo>
                    <a:lnTo>
                      <a:pt x="25" y="1154"/>
                    </a:lnTo>
                    <a:lnTo>
                      <a:pt x="21" y="1153"/>
                    </a:lnTo>
                    <a:lnTo>
                      <a:pt x="17" y="1152"/>
                    </a:lnTo>
                    <a:lnTo>
                      <a:pt x="12" y="1151"/>
                    </a:lnTo>
                    <a:lnTo>
                      <a:pt x="9" y="1148"/>
                    </a:lnTo>
                    <a:lnTo>
                      <a:pt x="5" y="1145"/>
                    </a:lnTo>
                    <a:lnTo>
                      <a:pt x="2" y="1141"/>
                    </a:lnTo>
                    <a:lnTo>
                      <a:pt x="1" y="1136"/>
                    </a:lnTo>
                    <a:lnTo>
                      <a:pt x="0" y="1130"/>
                    </a:lnTo>
                    <a:lnTo>
                      <a:pt x="1" y="1126"/>
                    </a:lnTo>
                    <a:lnTo>
                      <a:pt x="2" y="1121"/>
                    </a:lnTo>
                    <a:lnTo>
                      <a:pt x="5" y="1114"/>
                    </a:lnTo>
                    <a:lnTo>
                      <a:pt x="10" y="1106"/>
                    </a:lnTo>
                    <a:lnTo>
                      <a:pt x="16" y="1096"/>
                    </a:lnTo>
                    <a:lnTo>
                      <a:pt x="22" y="1085"/>
                    </a:lnTo>
                    <a:lnTo>
                      <a:pt x="30" y="1072"/>
                    </a:lnTo>
                    <a:lnTo>
                      <a:pt x="39" y="1059"/>
                    </a:lnTo>
                    <a:lnTo>
                      <a:pt x="50" y="1044"/>
                    </a:lnTo>
                    <a:lnTo>
                      <a:pt x="62" y="1028"/>
                    </a:lnTo>
                    <a:lnTo>
                      <a:pt x="74" y="1011"/>
                    </a:lnTo>
                    <a:lnTo>
                      <a:pt x="88" y="992"/>
                    </a:lnTo>
                    <a:lnTo>
                      <a:pt x="103" y="973"/>
                    </a:lnTo>
                    <a:lnTo>
                      <a:pt x="119" y="953"/>
                    </a:lnTo>
                    <a:lnTo>
                      <a:pt x="137" y="932"/>
                    </a:lnTo>
                    <a:lnTo>
                      <a:pt x="156" y="911"/>
                    </a:lnTo>
                    <a:lnTo>
                      <a:pt x="175" y="889"/>
                    </a:lnTo>
                    <a:lnTo>
                      <a:pt x="196" y="866"/>
                    </a:lnTo>
                    <a:lnTo>
                      <a:pt x="218" y="842"/>
                    </a:lnTo>
                    <a:lnTo>
                      <a:pt x="241" y="818"/>
                    </a:lnTo>
                    <a:lnTo>
                      <a:pt x="265" y="794"/>
                    </a:lnTo>
                    <a:lnTo>
                      <a:pt x="494" y="581"/>
                    </a:lnTo>
                    <a:lnTo>
                      <a:pt x="501" y="576"/>
                    </a:lnTo>
                    <a:lnTo>
                      <a:pt x="509" y="569"/>
                    </a:lnTo>
                    <a:lnTo>
                      <a:pt x="518" y="561"/>
                    </a:lnTo>
                    <a:lnTo>
                      <a:pt x="529" y="552"/>
                    </a:lnTo>
                    <a:lnTo>
                      <a:pt x="541" y="542"/>
                    </a:lnTo>
                    <a:lnTo>
                      <a:pt x="554" y="531"/>
                    </a:lnTo>
                    <a:lnTo>
                      <a:pt x="568" y="519"/>
                    </a:lnTo>
                    <a:lnTo>
                      <a:pt x="583" y="506"/>
                    </a:lnTo>
                    <a:lnTo>
                      <a:pt x="598" y="492"/>
                    </a:lnTo>
                    <a:lnTo>
                      <a:pt x="614" y="478"/>
                    </a:lnTo>
                    <a:lnTo>
                      <a:pt x="631" y="463"/>
                    </a:lnTo>
                    <a:lnTo>
                      <a:pt x="665" y="433"/>
                    </a:lnTo>
                    <a:lnTo>
                      <a:pt x="682" y="417"/>
                    </a:lnTo>
                    <a:lnTo>
                      <a:pt x="700" y="401"/>
                    </a:lnTo>
                    <a:lnTo>
                      <a:pt x="718" y="385"/>
                    </a:lnTo>
                    <a:lnTo>
                      <a:pt x="735" y="369"/>
                    </a:lnTo>
                    <a:lnTo>
                      <a:pt x="752" y="353"/>
                    </a:lnTo>
                    <a:lnTo>
                      <a:pt x="768" y="337"/>
                    </a:lnTo>
                    <a:lnTo>
                      <a:pt x="784" y="321"/>
                    </a:lnTo>
                    <a:lnTo>
                      <a:pt x="799" y="306"/>
                    </a:lnTo>
                    <a:lnTo>
                      <a:pt x="814" y="291"/>
                    </a:lnTo>
                    <a:lnTo>
                      <a:pt x="828" y="276"/>
                    </a:lnTo>
                    <a:lnTo>
                      <a:pt x="840" y="262"/>
                    </a:lnTo>
                    <a:lnTo>
                      <a:pt x="852" y="249"/>
                    </a:lnTo>
                    <a:lnTo>
                      <a:pt x="826" y="249"/>
                    </a:lnTo>
                    <a:lnTo>
                      <a:pt x="804" y="248"/>
                    </a:lnTo>
                    <a:lnTo>
                      <a:pt x="793" y="247"/>
                    </a:lnTo>
                    <a:lnTo>
                      <a:pt x="771" y="245"/>
                    </a:lnTo>
                    <a:lnTo>
                      <a:pt x="760" y="242"/>
                    </a:lnTo>
                    <a:lnTo>
                      <a:pt x="748" y="240"/>
                    </a:lnTo>
                    <a:lnTo>
                      <a:pt x="736" y="237"/>
                    </a:lnTo>
                    <a:lnTo>
                      <a:pt x="722" y="233"/>
                    </a:lnTo>
                    <a:lnTo>
                      <a:pt x="707" y="228"/>
                    </a:lnTo>
                    <a:lnTo>
                      <a:pt x="691" y="223"/>
                    </a:lnTo>
                    <a:lnTo>
                      <a:pt x="674" y="216"/>
                    </a:lnTo>
                    <a:lnTo>
                      <a:pt x="655" y="209"/>
                    </a:lnTo>
                    <a:lnTo>
                      <a:pt x="629" y="200"/>
                    </a:lnTo>
                    <a:lnTo>
                      <a:pt x="606" y="193"/>
                    </a:lnTo>
                    <a:lnTo>
                      <a:pt x="583" y="186"/>
                    </a:lnTo>
                    <a:lnTo>
                      <a:pt x="560" y="180"/>
                    </a:lnTo>
                    <a:lnTo>
                      <a:pt x="538" y="176"/>
                    </a:lnTo>
                    <a:lnTo>
                      <a:pt x="516" y="173"/>
                    </a:lnTo>
                    <a:lnTo>
                      <a:pt x="494" y="173"/>
                    </a:lnTo>
                    <a:lnTo>
                      <a:pt x="485" y="173"/>
                    </a:lnTo>
                    <a:lnTo>
                      <a:pt x="478" y="173"/>
                    </a:lnTo>
                    <a:lnTo>
                      <a:pt x="470" y="173"/>
                    </a:lnTo>
                    <a:lnTo>
                      <a:pt x="461" y="174"/>
                    </a:lnTo>
                    <a:lnTo>
                      <a:pt x="450" y="175"/>
                    </a:lnTo>
                    <a:lnTo>
                      <a:pt x="440" y="177"/>
                    </a:lnTo>
                    <a:lnTo>
                      <a:pt x="427" y="179"/>
                    </a:lnTo>
                    <a:lnTo>
                      <a:pt x="415" y="182"/>
                    </a:lnTo>
                    <a:lnTo>
                      <a:pt x="402" y="185"/>
                    </a:lnTo>
                    <a:lnTo>
                      <a:pt x="389" y="189"/>
                    </a:lnTo>
                    <a:lnTo>
                      <a:pt x="376" y="194"/>
                    </a:lnTo>
                    <a:lnTo>
                      <a:pt x="363" y="200"/>
                    </a:lnTo>
                    <a:lnTo>
                      <a:pt x="350" y="207"/>
                    </a:lnTo>
                    <a:lnTo>
                      <a:pt x="337" y="215"/>
                    </a:lnTo>
                    <a:lnTo>
                      <a:pt x="325" y="224"/>
                    </a:lnTo>
                    <a:lnTo>
                      <a:pt x="314" y="234"/>
                    </a:lnTo>
                    <a:lnTo>
                      <a:pt x="303" y="246"/>
                    </a:lnTo>
                    <a:lnTo>
                      <a:pt x="293" y="258"/>
                    </a:lnTo>
                    <a:lnTo>
                      <a:pt x="284" y="273"/>
                    </a:lnTo>
                    <a:lnTo>
                      <a:pt x="277" y="289"/>
                    </a:lnTo>
                    <a:lnTo>
                      <a:pt x="274" y="295"/>
                    </a:lnTo>
                    <a:lnTo>
                      <a:pt x="271" y="300"/>
                    </a:lnTo>
                    <a:lnTo>
                      <a:pt x="268" y="305"/>
                    </a:lnTo>
                    <a:lnTo>
                      <a:pt x="265" y="309"/>
                    </a:lnTo>
                    <a:lnTo>
                      <a:pt x="261" y="312"/>
                    </a:lnTo>
                    <a:lnTo>
                      <a:pt x="255" y="315"/>
                    </a:lnTo>
                    <a:lnTo>
                      <a:pt x="249" y="316"/>
                    </a:lnTo>
                    <a:lnTo>
                      <a:pt x="241" y="317"/>
                    </a:lnTo>
                    <a:lnTo>
                      <a:pt x="233" y="316"/>
                    </a:lnTo>
                    <a:lnTo>
                      <a:pt x="226" y="314"/>
                    </a:lnTo>
                    <a:lnTo>
                      <a:pt x="221" y="311"/>
                    </a:lnTo>
                    <a:lnTo>
                      <a:pt x="217" y="307"/>
                    </a:lnTo>
                    <a:lnTo>
                      <a:pt x="214" y="302"/>
                    </a:lnTo>
                    <a:lnTo>
                      <a:pt x="213" y="295"/>
                    </a:lnTo>
                    <a:lnTo>
                      <a:pt x="213" y="289"/>
                    </a:lnTo>
                    <a:lnTo>
                      <a:pt x="213" y="282"/>
                    </a:lnTo>
                    <a:lnTo>
                      <a:pt x="215" y="273"/>
                    </a:lnTo>
                    <a:lnTo>
                      <a:pt x="218" y="263"/>
                    </a:lnTo>
                    <a:lnTo>
                      <a:pt x="221" y="251"/>
                    </a:lnTo>
                    <a:lnTo>
                      <a:pt x="226" y="239"/>
                    </a:lnTo>
                    <a:lnTo>
                      <a:pt x="232" y="225"/>
                    </a:lnTo>
                    <a:lnTo>
                      <a:pt x="239" y="211"/>
                    </a:lnTo>
                    <a:lnTo>
                      <a:pt x="247" y="196"/>
                    </a:lnTo>
                    <a:lnTo>
                      <a:pt x="256" y="181"/>
                    </a:lnTo>
                    <a:lnTo>
                      <a:pt x="266" y="165"/>
                    </a:lnTo>
                    <a:lnTo>
                      <a:pt x="277" y="149"/>
                    </a:lnTo>
                    <a:lnTo>
                      <a:pt x="289" y="133"/>
                    </a:lnTo>
                    <a:lnTo>
                      <a:pt x="301" y="117"/>
                    </a:lnTo>
                    <a:lnTo>
                      <a:pt x="315" y="102"/>
                    </a:lnTo>
                    <a:lnTo>
                      <a:pt x="330" y="87"/>
                    </a:lnTo>
                    <a:lnTo>
                      <a:pt x="345" y="73"/>
                    </a:lnTo>
                    <a:lnTo>
                      <a:pt x="362" y="59"/>
                    </a:lnTo>
                    <a:lnTo>
                      <a:pt x="379" y="47"/>
                    </a:lnTo>
                    <a:lnTo>
                      <a:pt x="397" y="35"/>
                    </a:lnTo>
                    <a:lnTo>
                      <a:pt x="416" y="25"/>
                    </a:lnTo>
                    <a:lnTo>
                      <a:pt x="436" y="17"/>
                    </a:lnTo>
                    <a:lnTo>
                      <a:pt x="456" y="10"/>
                    </a:lnTo>
                    <a:lnTo>
                      <a:pt x="477" y="5"/>
                    </a:lnTo>
                    <a:lnTo>
                      <a:pt x="500" y="1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105400" y="3124200"/>
                <a:ext cx="228600" cy="228600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410200" y="3581400"/>
                <a:ext cx="228600" cy="228600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8" name="Straight Connector 87"/>
            <p:cNvCxnSpPr>
              <a:stCxn id="83" idx="0"/>
              <a:endCxn id="71" idx="0"/>
            </p:cNvCxnSpPr>
            <p:nvPr/>
          </p:nvCxnSpPr>
          <p:spPr>
            <a:xfrm>
              <a:off x="4537586" y="4267200"/>
              <a:ext cx="63667" cy="1645626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3124200" y="4267200"/>
              <a:ext cx="2789902" cy="855406"/>
            </a:xfrm>
            <a:custGeom>
              <a:avLst/>
              <a:gdLst>
                <a:gd name="connsiteX0" fmla="*/ 1413386 w 2789902"/>
                <a:gd name="connsiteY0" fmla="*/ 0 h 855406"/>
                <a:gd name="connsiteX1" fmla="*/ 2637502 w 2789902"/>
                <a:gd name="connsiteY1" fmla="*/ 73742 h 855406"/>
                <a:gd name="connsiteX2" fmla="*/ 498986 w 2789902"/>
                <a:gd name="connsiteY2" fmla="*/ 206477 h 855406"/>
                <a:gd name="connsiteX3" fmla="*/ 1428135 w 2789902"/>
                <a:gd name="connsiteY3" fmla="*/ 309716 h 855406"/>
                <a:gd name="connsiteX4" fmla="*/ 56535 w 2789902"/>
                <a:gd name="connsiteY4" fmla="*/ 486697 h 855406"/>
                <a:gd name="connsiteX5" fmla="*/ 1767348 w 2789902"/>
                <a:gd name="connsiteY5" fmla="*/ 855406 h 855406"/>
                <a:gd name="connsiteX6" fmla="*/ 1767348 w 2789902"/>
                <a:gd name="connsiteY6" fmla="*/ 855406 h 8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902" h="855406">
                  <a:moveTo>
                    <a:pt x="1413386" y="0"/>
                  </a:moveTo>
                  <a:cubicBezTo>
                    <a:pt x="2101644" y="19664"/>
                    <a:pt x="2789902" y="39329"/>
                    <a:pt x="2637502" y="73742"/>
                  </a:cubicBezTo>
                  <a:cubicBezTo>
                    <a:pt x="2485102" y="108155"/>
                    <a:pt x="700547" y="167148"/>
                    <a:pt x="498986" y="206477"/>
                  </a:cubicBezTo>
                  <a:cubicBezTo>
                    <a:pt x="297425" y="245806"/>
                    <a:pt x="1501877" y="263013"/>
                    <a:pt x="1428135" y="309716"/>
                  </a:cubicBezTo>
                  <a:cubicBezTo>
                    <a:pt x="1354393" y="356419"/>
                    <a:pt x="0" y="395749"/>
                    <a:pt x="56535" y="486697"/>
                  </a:cubicBezTo>
                  <a:cubicBezTo>
                    <a:pt x="113070" y="577645"/>
                    <a:pt x="1767348" y="855406"/>
                    <a:pt x="1767348" y="855406"/>
                  </a:cubicBezTo>
                  <a:lnTo>
                    <a:pt x="1767348" y="855406"/>
                  </a:lnTo>
                </a:path>
              </a:pathLst>
            </a:cu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9" name="Group 11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5867400" y="4114800"/>
              <a:ext cx="736748" cy="419100"/>
              <a:chOff x="4552" y="2750"/>
              <a:chExt cx="2106" cy="1198"/>
            </a:xfrm>
            <a:solidFill>
              <a:srgbClr val="6600FF"/>
            </a:solidFill>
          </p:grpSpPr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4552" y="2750"/>
                <a:ext cx="838" cy="1077"/>
              </a:xfrm>
              <a:custGeom>
                <a:avLst/>
                <a:gdLst/>
                <a:ahLst/>
                <a:cxnLst>
                  <a:cxn ang="0">
                    <a:pos x="727" y="12"/>
                  </a:cxn>
                  <a:cxn ang="0">
                    <a:pos x="854" y="74"/>
                  </a:cxn>
                  <a:cxn ang="0">
                    <a:pos x="953" y="177"/>
                  </a:cxn>
                  <a:cxn ang="0">
                    <a:pos x="1025" y="311"/>
                  </a:cxn>
                  <a:cxn ang="0">
                    <a:pos x="1107" y="543"/>
                  </a:cxn>
                  <a:cxn ang="0">
                    <a:pos x="1158" y="777"/>
                  </a:cxn>
                  <a:cxn ang="0">
                    <a:pos x="1174" y="953"/>
                  </a:cxn>
                  <a:cxn ang="0">
                    <a:pos x="1241" y="864"/>
                  </a:cxn>
                  <a:cxn ang="0">
                    <a:pos x="1441" y="374"/>
                  </a:cxn>
                  <a:cxn ang="0">
                    <a:pos x="1604" y="44"/>
                  </a:cxn>
                  <a:cxn ang="0">
                    <a:pos x="1635" y="36"/>
                  </a:cxn>
                  <a:cxn ang="0">
                    <a:pos x="1657" y="39"/>
                  </a:cxn>
                  <a:cxn ang="0">
                    <a:pos x="1676" y="66"/>
                  </a:cxn>
                  <a:cxn ang="0">
                    <a:pos x="1661" y="104"/>
                  </a:cxn>
                  <a:cxn ang="0">
                    <a:pos x="1633" y="161"/>
                  </a:cxn>
                  <a:cxn ang="0">
                    <a:pos x="1584" y="260"/>
                  </a:cxn>
                  <a:cxn ang="0">
                    <a:pos x="1479" y="486"/>
                  </a:cxn>
                  <a:cxn ang="0">
                    <a:pos x="1369" y="749"/>
                  </a:cxn>
                  <a:cxn ang="0">
                    <a:pos x="1264" y="1017"/>
                  </a:cxn>
                  <a:cxn ang="0">
                    <a:pos x="1181" y="1263"/>
                  </a:cxn>
                  <a:cxn ang="0">
                    <a:pos x="1151" y="1430"/>
                  </a:cxn>
                  <a:cxn ang="0">
                    <a:pos x="1124" y="1580"/>
                  </a:cxn>
                  <a:cxn ang="0">
                    <a:pos x="1079" y="1787"/>
                  </a:cxn>
                  <a:cxn ang="0">
                    <a:pos x="1021" y="2009"/>
                  </a:cxn>
                  <a:cxn ang="0">
                    <a:pos x="980" y="2117"/>
                  </a:cxn>
                  <a:cxn ang="0">
                    <a:pos x="935" y="2154"/>
                  </a:cxn>
                  <a:cxn ang="0">
                    <a:pos x="902" y="2130"/>
                  </a:cxn>
                  <a:cxn ang="0">
                    <a:pos x="896" y="2073"/>
                  </a:cxn>
                  <a:cxn ang="0">
                    <a:pos x="913" y="1971"/>
                  </a:cxn>
                  <a:cxn ang="0">
                    <a:pos x="945" y="1827"/>
                  </a:cxn>
                  <a:cxn ang="0">
                    <a:pos x="986" y="1661"/>
                  </a:cxn>
                  <a:cxn ang="0">
                    <a:pos x="1031" y="1493"/>
                  </a:cxn>
                  <a:cxn ang="0">
                    <a:pos x="1066" y="1371"/>
                  </a:cxn>
                  <a:cxn ang="0">
                    <a:pos x="1084" y="1307"/>
                  </a:cxn>
                  <a:cxn ang="0">
                    <a:pos x="1095" y="1214"/>
                  </a:cxn>
                  <a:cxn ang="0">
                    <a:pos x="1101" y="1067"/>
                  </a:cxn>
                  <a:cxn ang="0">
                    <a:pos x="1098" y="951"/>
                  </a:cxn>
                  <a:cxn ang="0">
                    <a:pos x="1085" y="816"/>
                  </a:cxn>
                  <a:cxn ang="0">
                    <a:pos x="1057" y="674"/>
                  </a:cxn>
                  <a:cxn ang="0">
                    <a:pos x="1011" y="533"/>
                  </a:cxn>
                  <a:cxn ang="0">
                    <a:pos x="938" y="407"/>
                  </a:cxn>
                  <a:cxn ang="0">
                    <a:pos x="835" y="309"/>
                  </a:cxn>
                  <a:cxn ang="0">
                    <a:pos x="695" y="249"/>
                  </a:cxn>
                  <a:cxn ang="0">
                    <a:pos x="572" y="237"/>
                  </a:cxn>
                  <a:cxn ang="0">
                    <a:pos x="518" y="242"/>
                  </a:cxn>
                  <a:cxn ang="0">
                    <a:pos x="431" y="260"/>
                  </a:cxn>
                  <a:cxn ang="0">
                    <a:pos x="326" y="302"/>
                  </a:cxn>
                  <a:cxn ang="0">
                    <a:pos x="220" y="381"/>
                  </a:cxn>
                  <a:cxn ang="0">
                    <a:pos x="125" y="504"/>
                  </a:cxn>
                  <a:cxn ang="0">
                    <a:pos x="76" y="618"/>
                  </a:cxn>
                  <a:cxn ang="0">
                    <a:pos x="33" y="633"/>
                  </a:cxn>
                  <a:cxn ang="0">
                    <a:pos x="3" y="614"/>
                  </a:cxn>
                  <a:cxn ang="0">
                    <a:pos x="9" y="555"/>
                  </a:cxn>
                  <a:cxn ang="0">
                    <a:pos x="47" y="453"/>
                  </a:cxn>
                  <a:cxn ang="0">
                    <a:pos x="116" y="327"/>
                  </a:cxn>
                  <a:cxn ang="0">
                    <a:pos x="217" y="198"/>
                  </a:cxn>
                  <a:cxn ang="0">
                    <a:pos x="348" y="87"/>
                  </a:cxn>
                  <a:cxn ang="0">
                    <a:pos x="505" y="15"/>
                  </a:cxn>
                </a:cxnLst>
                <a:rect l="0" t="0" r="r" b="b"/>
                <a:pathLst>
                  <a:path w="1676" h="2154">
                    <a:moveTo>
                      <a:pt x="625" y="0"/>
                    </a:moveTo>
                    <a:lnTo>
                      <a:pt x="679" y="3"/>
                    </a:lnTo>
                    <a:lnTo>
                      <a:pt x="727" y="12"/>
                    </a:lnTo>
                    <a:lnTo>
                      <a:pt x="774" y="27"/>
                    </a:lnTo>
                    <a:lnTo>
                      <a:pt x="816" y="48"/>
                    </a:lnTo>
                    <a:lnTo>
                      <a:pt x="854" y="74"/>
                    </a:lnTo>
                    <a:lnTo>
                      <a:pt x="890" y="105"/>
                    </a:lnTo>
                    <a:lnTo>
                      <a:pt x="922" y="140"/>
                    </a:lnTo>
                    <a:lnTo>
                      <a:pt x="953" y="177"/>
                    </a:lnTo>
                    <a:lnTo>
                      <a:pt x="979" y="219"/>
                    </a:lnTo>
                    <a:lnTo>
                      <a:pt x="1004" y="264"/>
                    </a:lnTo>
                    <a:lnTo>
                      <a:pt x="1025" y="311"/>
                    </a:lnTo>
                    <a:lnTo>
                      <a:pt x="1046" y="360"/>
                    </a:lnTo>
                    <a:lnTo>
                      <a:pt x="1079" y="455"/>
                    </a:lnTo>
                    <a:lnTo>
                      <a:pt x="1107" y="543"/>
                    </a:lnTo>
                    <a:lnTo>
                      <a:pt x="1129" y="627"/>
                    </a:lnTo>
                    <a:lnTo>
                      <a:pt x="1145" y="705"/>
                    </a:lnTo>
                    <a:lnTo>
                      <a:pt x="1158" y="777"/>
                    </a:lnTo>
                    <a:lnTo>
                      <a:pt x="1165" y="843"/>
                    </a:lnTo>
                    <a:lnTo>
                      <a:pt x="1171" y="902"/>
                    </a:lnTo>
                    <a:lnTo>
                      <a:pt x="1174" y="953"/>
                    </a:lnTo>
                    <a:lnTo>
                      <a:pt x="1175" y="996"/>
                    </a:lnTo>
                    <a:lnTo>
                      <a:pt x="1175" y="1031"/>
                    </a:lnTo>
                    <a:lnTo>
                      <a:pt x="1241" y="864"/>
                    </a:lnTo>
                    <a:lnTo>
                      <a:pt x="1306" y="699"/>
                    </a:lnTo>
                    <a:lnTo>
                      <a:pt x="1372" y="536"/>
                    </a:lnTo>
                    <a:lnTo>
                      <a:pt x="1441" y="374"/>
                    </a:lnTo>
                    <a:lnTo>
                      <a:pt x="1516" y="215"/>
                    </a:lnTo>
                    <a:lnTo>
                      <a:pt x="1596" y="56"/>
                    </a:lnTo>
                    <a:lnTo>
                      <a:pt x="1604" y="44"/>
                    </a:lnTo>
                    <a:lnTo>
                      <a:pt x="1616" y="38"/>
                    </a:lnTo>
                    <a:lnTo>
                      <a:pt x="1626" y="36"/>
                    </a:lnTo>
                    <a:lnTo>
                      <a:pt x="1635" y="36"/>
                    </a:lnTo>
                    <a:lnTo>
                      <a:pt x="1641" y="36"/>
                    </a:lnTo>
                    <a:lnTo>
                      <a:pt x="1648" y="36"/>
                    </a:lnTo>
                    <a:lnTo>
                      <a:pt x="1657" y="39"/>
                    </a:lnTo>
                    <a:lnTo>
                      <a:pt x="1667" y="45"/>
                    </a:lnTo>
                    <a:lnTo>
                      <a:pt x="1673" y="54"/>
                    </a:lnTo>
                    <a:lnTo>
                      <a:pt x="1676" y="66"/>
                    </a:lnTo>
                    <a:lnTo>
                      <a:pt x="1674" y="75"/>
                    </a:lnTo>
                    <a:lnTo>
                      <a:pt x="1668" y="87"/>
                    </a:lnTo>
                    <a:lnTo>
                      <a:pt x="1661" y="104"/>
                    </a:lnTo>
                    <a:lnTo>
                      <a:pt x="1652" y="122"/>
                    </a:lnTo>
                    <a:lnTo>
                      <a:pt x="1644" y="141"/>
                    </a:lnTo>
                    <a:lnTo>
                      <a:pt x="1633" y="161"/>
                    </a:lnTo>
                    <a:lnTo>
                      <a:pt x="1623" y="179"/>
                    </a:lnTo>
                    <a:lnTo>
                      <a:pt x="1616" y="195"/>
                    </a:lnTo>
                    <a:lnTo>
                      <a:pt x="1584" y="260"/>
                    </a:lnTo>
                    <a:lnTo>
                      <a:pt x="1551" y="329"/>
                    </a:lnTo>
                    <a:lnTo>
                      <a:pt x="1516" y="405"/>
                    </a:lnTo>
                    <a:lnTo>
                      <a:pt x="1479" y="486"/>
                    </a:lnTo>
                    <a:lnTo>
                      <a:pt x="1443" y="572"/>
                    </a:lnTo>
                    <a:lnTo>
                      <a:pt x="1405" y="660"/>
                    </a:lnTo>
                    <a:lnTo>
                      <a:pt x="1369" y="749"/>
                    </a:lnTo>
                    <a:lnTo>
                      <a:pt x="1332" y="839"/>
                    </a:lnTo>
                    <a:lnTo>
                      <a:pt x="1297" y="929"/>
                    </a:lnTo>
                    <a:lnTo>
                      <a:pt x="1264" y="1017"/>
                    </a:lnTo>
                    <a:lnTo>
                      <a:pt x="1233" y="1103"/>
                    </a:lnTo>
                    <a:lnTo>
                      <a:pt x="1206" y="1185"/>
                    </a:lnTo>
                    <a:lnTo>
                      <a:pt x="1181" y="1263"/>
                    </a:lnTo>
                    <a:lnTo>
                      <a:pt x="1167" y="1329"/>
                    </a:lnTo>
                    <a:lnTo>
                      <a:pt x="1155" y="1392"/>
                    </a:lnTo>
                    <a:lnTo>
                      <a:pt x="1151" y="1430"/>
                    </a:lnTo>
                    <a:lnTo>
                      <a:pt x="1143" y="1473"/>
                    </a:lnTo>
                    <a:lnTo>
                      <a:pt x="1135" y="1523"/>
                    </a:lnTo>
                    <a:lnTo>
                      <a:pt x="1124" y="1580"/>
                    </a:lnTo>
                    <a:lnTo>
                      <a:pt x="1111" y="1641"/>
                    </a:lnTo>
                    <a:lnTo>
                      <a:pt x="1097" y="1712"/>
                    </a:lnTo>
                    <a:lnTo>
                      <a:pt x="1079" y="1787"/>
                    </a:lnTo>
                    <a:lnTo>
                      <a:pt x="1059" y="1869"/>
                    </a:lnTo>
                    <a:lnTo>
                      <a:pt x="1036" y="1959"/>
                    </a:lnTo>
                    <a:lnTo>
                      <a:pt x="1021" y="2009"/>
                    </a:lnTo>
                    <a:lnTo>
                      <a:pt x="1008" y="2052"/>
                    </a:lnTo>
                    <a:lnTo>
                      <a:pt x="993" y="2088"/>
                    </a:lnTo>
                    <a:lnTo>
                      <a:pt x="980" y="2117"/>
                    </a:lnTo>
                    <a:lnTo>
                      <a:pt x="967" y="2138"/>
                    </a:lnTo>
                    <a:lnTo>
                      <a:pt x="951" y="2151"/>
                    </a:lnTo>
                    <a:lnTo>
                      <a:pt x="935" y="2154"/>
                    </a:lnTo>
                    <a:lnTo>
                      <a:pt x="922" y="2151"/>
                    </a:lnTo>
                    <a:lnTo>
                      <a:pt x="911" y="2144"/>
                    </a:lnTo>
                    <a:lnTo>
                      <a:pt x="902" y="2130"/>
                    </a:lnTo>
                    <a:lnTo>
                      <a:pt x="897" y="2114"/>
                    </a:lnTo>
                    <a:lnTo>
                      <a:pt x="896" y="2093"/>
                    </a:lnTo>
                    <a:lnTo>
                      <a:pt x="896" y="2073"/>
                    </a:lnTo>
                    <a:lnTo>
                      <a:pt x="900" y="2045"/>
                    </a:lnTo>
                    <a:lnTo>
                      <a:pt x="906" y="2012"/>
                    </a:lnTo>
                    <a:lnTo>
                      <a:pt x="913" y="1971"/>
                    </a:lnTo>
                    <a:lnTo>
                      <a:pt x="922" y="1928"/>
                    </a:lnTo>
                    <a:lnTo>
                      <a:pt x="934" y="1880"/>
                    </a:lnTo>
                    <a:lnTo>
                      <a:pt x="945" y="1827"/>
                    </a:lnTo>
                    <a:lnTo>
                      <a:pt x="959" y="1773"/>
                    </a:lnTo>
                    <a:lnTo>
                      <a:pt x="972" y="1718"/>
                    </a:lnTo>
                    <a:lnTo>
                      <a:pt x="986" y="1661"/>
                    </a:lnTo>
                    <a:lnTo>
                      <a:pt x="1001" y="1604"/>
                    </a:lnTo>
                    <a:lnTo>
                      <a:pt x="1017" y="1548"/>
                    </a:lnTo>
                    <a:lnTo>
                      <a:pt x="1031" y="1493"/>
                    </a:lnTo>
                    <a:lnTo>
                      <a:pt x="1046" y="1442"/>
                    </a:lnTo>
                    <a:lnTo>
                      <a:pt x="1060" y="1392"/>
                    </a:lnTo>
                    <a:lnTo>
                      <a:pt x="1066" y="1371"/>
                    </a:lnTo>
                    <a:lnTo>
                      <a:pt x="1072" y="1352"/>
                    </a:lnTo>
                    <a:lnTo>
                      <a:pt x="1078" y="1331"/>
                    </a:lnTo>
                    <a:lnTo>
                      <a:pt x="1084" y="1307"/>
                    </a:lnTo>
                    <a:lnTo>
                      <a:pt x="1088" y="1280"/>
                    </a:lnTo>
                    <a:lnTo>
                      <a:pt x="1092" y="1248"/>
                    </a:lnTo>
                    <a:lnTo>
                      <a:pt x="1095" y="1214"/>
                    </a:lnTo>
                    <a:lnTo>
                      <a:pt x="1098" y="1172"/>
                    </a:lnTo>
                    <a:lnTo>
                      <a:pt x="1100" y="1124"/>
                    </a:lnTo>
                    <a:lnTo>
                      <a:pt x="1101" y="1067"/>
                    </a:lnTo>
                    <a:lnTo>
                      <a:pt x="1100" y="1032"/>
                    </a:lnTo>
                    <a:lnTo>
                      <a:pt x="1100" y="993"/>
                    </a:lnTo>
                    <a:lnTo>
                      <a:pt x="1098" y="951"/>
                    </a:lnTo>
                    <a:lnTo>
                      <a:pt x="1095" y="909"/>
                    </a:lnTo>
                    <a:lnTo>
                      <a:pt x="1091" y="863"/>
                    </a:lnTo>
                    <a:lnTo>
                      <a:pt x="1085" y="816"/>
                    </a:lnTo>
                    <a:lnTo>
                      <a:pt x="1078" y="770"/>
                    </a:lnTo>
                    <a:lnTo>
                      <a:pt x="1069" y="722"/>
                    </a:lnTo>
                    <a:lnTo>
                      <a:pt x="1057" y="674"/>
                    </a:lnTo>
                    <a:lnTo>
                      <a:pt x="1044" y="626"/>
                    </a:lnTo>
                    <a:lnTo>
                      <a:pt x="1030" y="578"/>
                    </a:lnTo>
                    <a:lnTo>
                      <a:pt x="1011" y="533"/>
                    </a:lnTo>
                    <a:lnTo>
                      <a:pt x="991" y="489"/>
                    </a:lnTo>
                    <a:lnTo>
                      <a:pt x="966" y="447"/>
                    </a:lnTo>
                    <a:lnTo>
                      <a:pt x="938" y="407"/>
                    </a:lnTo>
                    <a:lnTo>
                      <a:pt x="908" y="371"/>
                    </a:lnTo>
                    <a:lnTo>
                      <a:pt x="873" y="338"/>
                    </a:lnTo>
                    <a:lnTo>
                      <a:pt x="835" y="309"/>
                    </a:lnTo>
                    <a:lnTo>
                      <a:pt x="793" y="284"/>
                    </a:lnTo>
                    <a:lnTo>
                      <a:pt x="746" y="264"/>
                    </a:lnTo>
                    <a:lnTo>
                      <a:pt x="695" y="249"/>
                    </a:lnTo>
                    <a:lnTo>
                      <a:pt x="640" y="240"/>
                    </a:lnTo>
                    <a:lnTo>
                      <a:pt x="580" y="237"/>
                    </a:lnTo>
                    <a:lnTo>
                      <a:pt x="572" y="237"/>
                    </a:lnTo>
                    <a:lnTo>
                      <a:pt x="559" y="237"/>
                    </a:lnTo>
                    <a:lnTo>
                      <a:pt x="540" y="239"/>
                    </a:lnTo>
                    <a:lnTo>
                      <a:pt x="518" y="242"/>
                    </a:lnTo>
                    <a:lnTo>
                      <a:pt x="492" y="245"/>
                    </a:lnTo>
                    <a:lnTo>
                      <a:pt x="463" y="251"/>
                    </a:lnTo>
                    <a:lnTo>
                      <a:pt x="431" y="260"/>
                    </a:lnTo>
                    <a:lnTo>
                      <a:pt x="397" y="270"/>
                    </a:lnTo>
                    <a:lnTo>
                      <a:pt x="362" y="285"/>
                    </a:lnTo>
                    <a:lnTo>
                      <a:pt x="326" y="302"/>
                    </a:lnTo>
                    <a:lnTo>
                      <a:pt x="289" y="324"/>
                    </a:lnTo>
                    <a:lnTo>
                      <a:pt x="255" y="350"/>
                    </a:lnTo>
                    <a:lnTo>
                      <a:pt x="220" y="381"/>
                    </a:lnTo>
                    <a:lnTo>
                      <a:pt x="186" y="416"/>
                    </a:lnTo>
                    <a:lnTo>
                      <a:pt x="154" y="458"/>
                    </a:lnTo>
                    <a:lnTo>
                      <a:pt x="125" y="504"/>
                    </a:lnTo>
                    <a:lnTo>
                      <a:pt x="99" y="558"/>
                    </a:lnTo>
                    <a:lnTo>
                      <a:pt x="76" y="618"/>
                    </a:lnTo>
                    <a:lnTo>
                      <a:pt x="76" y="618"/>
                    </a:lnTo>
                    <a:lnTo>
                      <a:pt x="65" y="633"/>
                    </a:lnTo>
                    <a:lnTo>
                      <a:pt x="48" y="633"/>
                    </a:lnTo>
                    <a:lnTo>
                      <a:pt x="33" y="633"/>
                    </a:lnTo>
                    <a:lnTo>
                      <a:pt x="20" y="629"/>
                    </a:lnTo>
                    <a:lnTo>
                      <a:pt x="10" y="623"/>
                    </a:lnTo>
                    <a:lnTo>
                      <a:pt x="3" y="614"/>
                    </a:lnTo>
                    <a:lnTo>
                      <a:pt x="0" y="597"/>
                    </a:lnTo>
                    <a:lnTo>
                      <a:pt x="3" y="579"/>
                    </a:lnTo>
                    <a:lnTo>
                      <a:pt x="9" y="555"/>
                    </a:lnTo>
                    <a:lnTo>
                      <a:pt x="17" y="525"/>
                    </a:lnTo>
                    <a:lnTo>
                      <a:pt x="31" y="491"/>
                    </a:lnTo>
                    <a:lnTo>
                      <a:pt x="47" y="453"/>
                    </a:lnTo>
                    <a:lnTo>
                      <a:pt x="67" y="413"/>
                    </a:lnTo>
                    <a:lnTo>
                      <a:pt x="90" y="371"/>
                    </a:lnTo>
                    <a:lnTo>
                      <a:pt x="116" y="327"/>
                    </a:lnTo>
                    <a:lnTo>
                      <a:pt x="147" y="284"/>
                    </a:lnTo>
                    <a:lnTo>
                      <a:pt x="180" y="240"/>
                    </a:lnTo>
                    <a:lnTo>
                      <a:pt x="217" y="198"/>
                    </a:lnTo>
                    <a:lnTo>
                      <a:pt x="257" y="158"/>
                    </a:lnTo>
                    <a:lnTo>
                      <a:pt x="301" y="120"/>
                    </a:lnTo>
                    <a:lnTo>
                      <a:pt x="348" y="87"/>
                    </a:lnTo>
                    <a:lnTo>
                      <a:pt x="397" y="57"/>
                    </a:lnTo>
                    <a:lnTo>
                      <a:pt x="449" y="33"/>
                    </a:lnTo>
                    <a:lnTo>
                      <a:pt x="505" y="15"/>
                    </a:lnTo>
                    <a:lnTo>
                      <a:pt x="564" y="3"/>
                    </a:lnTo>
                    <a:lnTo>
                      <a:pt x="6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5403" y="2942"/>
                <a:ext cx="342" cy="780"/>
              </a:xfrm>
              <a:custGeom>
                <a:avLst/>
                <a:gdLst/>
                <a:ahLst/>
                <a:cxnLst>
                  <a:cxn ang="0">
                    <a:pos x="413" y="531"/>
                  </a:cxn>
                  <a:cxn ang="0">
                    <a:pos x="505" y="603"/>
                  </a:cxn>
                  <a:cxn ang="0">
                    <a:pos x="539" y="712"/>
                  </a:cxn>
                  <a:cxn ang="0">
                    <a:pos x="529" y="784"/>
                  </a:cxn>
                  <a:cxn ang="0">
                    <a:pos x="512" y="835"/>
                  </a:cxn>
                  <a:cxn ang="0">
                    <a:pos x="478" y="924"/>
                  </a:cxn>
                  <a:cxn ang="0">
                    <a:pos x="443" y="1015"/>
                  </a:cxn>
                  <a:cxn ang="0">
                    <a:pos x="420" y="1078"/>
                  </a:cxn>
                  <a:cxn ang="0">
                    <a:pos x="320" y="1338"/>
                  </a:cxn>
                  <a:cxn ang="0">
                    <a:pos x="311" y="1437"/>
                  </a:cxn>
                  <a:cxn ang="0">
                    <a:pos x="330" y="1486"/>
                  </a:cxn>
                  <a:cxn ang="0">
                    <a:pos x="395" y="1492"/>
                  </a:cxn>
                  <a:cxn ang="0">
                    <a:pos x="486" y="1438"/>
                  </a:cxn>
                  <a:cxn ang="0">
                    <a:pos x="564" y="1323"/>
                  </a:cxn>
                  <a:cxn ang="0">
                    <a:pos x="609" y="1203"/>
                  </a:cxn>
                  <a:cxn ang="0">
                    <a:pos x="625" y="1180"/>
                  </a:cxn>
                  <a:cxn ang="0">
                    <a:pos x="654" y="1176"/>
                  </a:cxn>
                  <a:cxn ang="0">
                    <a:pos x="676" y="1185"/>
                  </a:cxn>
                  <a:cxn ang="0">
                    <a:pos x="683" y="1216"/>
                  </a:cxn>
                  <a:cxn ang="0">
                    <a:pos x="663" y="1282"/>
                  </a:cxn>
                  <a:cxn ang="0">
                    <a:pos x="617" y="1377"/>
                  </a:cxn>
                  <a:cxn ang="0">
                    <a:pos x="544" y="1474"/>
                  </a:cxn>
                  <a:cxn ang="0">
                    <a:pos x="443" y="1542"/>
                  </a:cxn>
                  <a:cxn ang="0">
                    <a:pos x="314" y="1554"/>
                  </a:cxn>
                  <a:cxn ang="0">
                    <a:pos x="205" y="1500"/>
                  </a:cxn>
                  <a:cxn ang="0">
                    <a:pos x="148" y="1401"/>
                  </a:cxn>
                  <a:cxn ang="0">
                    <a:pos x="155" y="1294"/>
                  </a:cxn>
                  <a:cxn ang="0">
                    <a:pos x="305" y="892"/>
                  </a:cxn>
                  <a:cxn ang="0">
                    <a:pos x="349" y="780"/>
                  </a:cxn>
                  <a:cxn ang="0">
                    <a:pos x="369" y="711"/>
                  </a:cxn>
                  <a:cxn ang="0">
                    <a:pos x="375" y="660"/>
                  </a:cxn>
                  <a:cxn ang="0">
                    <a:pos x="361" y="595"/>
                  </a:cxn>
                  <a:cxn ang="0">
                    <a:pos x="320" y="577"/>
                  </a:cxn>
                  <a:cxn ang="0">
                    <a:pos x="233" y="607"/>
                  </a:cxn>
                  <a:cxn ang="0">
                    <a:pos x="150" y="699"/>
                  </a:cxn>
                  <a:cxn ang="0">
                    <a:pos x="80" y="861"/>
                  </a:cxn>
                  <a:cxn ang="0">
                    <a:pos x="65" y="892"/>
                  </a:cxn>
                  <a:cxn ang="0">
                    <a:pos x="33" y="898"/>
                  </a:cxn>
                  <a:cxn ang="0">
                    <a:pos x="9" y="889"/>
                  </a:cxn>
                  <a:cxn ang="0">
                    <a:pos x="1" y="856"/>
                  </a:cxn>
                  <a:cxn ang="0">
                    <a:pos x="23" y="790"/>
                  </a:cxn>
                  <a:cxn ang="0">
                    <a:pos x="70" y="694"/>
                  </a:cxn>
                  <a:cxn ang="0">
                    <a:pos x="144" y="598"/>
                  </a:cxn>
                  <a:cxn ang="0">
                    <a:pos x="246" y="531"/>
                  </a:cxn>
                  <a:cxn ang="0">
                    <a:pos x="535" y="0"/>
                  </a:cxn>
                  <a:cxn ang="0">
                    <a:pos x="598" y="24"/>
                  </a:cxn>
                  <a:cxn ang="0">
                    <a:pos x="624" y="72"/>
                  </a:cxn>
                  <a:cxn ang="0">
                    <a:pos x="611" y="141"/>
                  </a:cxn>
                  <a:cxn ang="0">
                    <a:pos x="553" y="202"/>
                  </a:cxn>
                  <a:cxn ang="0">
                    <a:pos x="475" y="214"/>
                  </a:cxn>
                  <a:cxn ang="0">
                    <a:pos x="426" y="178"/>
                  </a:cxn>
                  <a:cxn ang="0">
                    <a:pos x="410" y="124"/>
                  </a:cxn>
                  <a:cxn ang="0">
                    <a:pos x="441" y="48"/>
                  </a:cxn>
                  <a:cxn ang="0">
                    <a:pos x="509" y="4"/>
                  </a:cxn>
                </a:cxnLst>
                <a:rect l="0" t="0" r="r" b="b"/>
                <a:pathLst>
                  <a:path w="685" h="1558">
                    <a:moveTo>
                      <a:pt x="330" y="516"/>
                    </a:moveTo>
                    <a:lnTo>
                      <a:pt x="374" y="520"/>
                    </a:lnTo>
                    <a:lnTo>
                      <a:pt x="413" y="531"/>
                    </a:lnTo>
                    <a:lnTo>
                      <a:pt x="449" y="549"/>
                    </a:lnTo>
                    <a:lnTo>
                      <a:pt x="480" y="573"/>
                    </a:lnTo>
                    <a:lnTo>
                      <a:pt x="505" y="603"/>
                    </a:lnTo>
                    <a:lnTo>
                      <a:pt x="523" y="636"/>
                    </a:lnTo>
                    <a:lnTo>
                      <a:pt x="535" y="672"/>
                    </a:lnTo>
                    <a:lnTo>
                      <a:pt x="539" y="712"/>
                    </a:lnTo>
                    <a:lnTo>
                      <a:pt x="538" y="735"/>
                    </a:lnTo>
                    <a:lnTo>
                      <a:pt x="535" y="760"/>
                    </a:lnTo>
                    <a:lnTo>
                      <a:pt x="529" y="784"/>
                    </a:lnTo>
                    <a:lnTo>
                      <a:pt x="526" y="796"/>
                    </a:lnTo>
                    <a:lnTo>
                      <a:pt x="519" y="813"/>
                    </a:lnTo>
                    <a:lnTo>
                      <a:pt x="512" y="835"/>
                    </a:lnTo>
                    <a:lnTo>
                      <a:pt x="502" y="862"/>
                    </a:lnTo>
                    <a:lnTo>
                      <a:pt x="490" y="892"/>
                    </a:lnTo>
                    <a:lnTo>
                      <a:pt x="478" y="924"/>
                    </a:lnTo>
                    <a:lnTo>
                      <a:pt x="467" y="955"/>
                    </a:lnTo>
                    <a:lnTo>
                      <a:pt x="455" y="985"/>
                    </a:lnTo>
                    <a:lnTo>
                      <a:pt x="443" y="1015"/>
                    </a:lnTo>
                    <a:lnTo>
                      <a:pt x="435" y="1041"/>
                    </a:lnTo>
                    <a:lnTo>
                      <a:pt x="425" y="1062"/>
                    </a:lnTo>
                    <a:lnTo>
                      <a:pt x="420" y="1078"/>
                    </a:lnTo>
                    <a:lnTo>
                      <a:pt x="345" y="1264"/>
                    </a:lnTo>
                    <a:lnTo>
                      <a:pt x="331" y="1302"/>
                    </a:lnTo>
                    <a:lnTo>
                      <a:pt x="320" y="1338"/>
                    </a:lnTo>
                    <a:lnTo>
                      <a:pt x="313" y="1375"/>
                    </a:lnTo>
                    <a:lnTo>
                      <a:pt x="310" y="1413"/>
                    </a:lnTo>
                    <a:lnTo>
                      <a:pt x="311" y="1437"/>
                    </a:lnTo>
                    <a:lnTo>
                      <a:pt x="314" y="1458"/>
                    </a:lnTo>
                    <a:lnTo>
                      <a:pt x="320" y="1474"/>
                    </a:lnTo>
                    <a:lnTo>
                      <a:pt x="330" y="1486"/>
                    </a:lnTo>
                    <a:lnTo>
                      <a:pt x="345" y="1494"/>
                    </a:lnTo>
                    <a:lnTo>
                      <a:pt x="365" y="1495"/>
                    </a:lnTo>
                    <a:lnTo>
                      <a:pt x="395" y="1492"/>
                    </a:lnTo>
                    <a:lnTo>
                      <a:pt x="425" y="1482"/>
                    </a:lnTo>
                    <a:lnTo>
                      <a:pt x="457" y="1464"/>
                    </a:lnTo>
                    <a:lnTo>
                      <a:pt x="486" y="1438"/>
                    </a:lnTo>
                    <a:lnTo>
                      <a:pt x="513" y="1407"/>
                    </a:lnTo>
                    <a:lnTo>
                      <a:pt x="541" y="1368"/>
                    </a:lnTo>
                    <a:lnTo>
                      <a:pt x="564" y="1323"/>
                    </a:lnTo>
                    <a:lnTo>
                      <a:pt x="586" y="1270"/>
                    </a:lnTo>
                    <a:lnTo>
                      <a:pt x="605" y="1212"/>
                    </a:lnTo>
                    <a:lnTo>
                      <a:pt x="609" y="1203"/>
                    </a:lnTo>
                    <a:lnTo>
                      <a:pt x="614" y="1194"/>
                    </a:lnTo>
                    <a:lnTo>
                      <a:pt x="618" y="1186"/>
                    </a:lnTo>
                    <a:lnTo>
                      <a:pt x="625" y="1180"/>
                    </a:lnTo>
                    <a:lnTo>
                      <a:pt x="635" y="1177"/>
                    </a:lnTo>
                    <a:lnTo>
                      <a:pt x="650" y="1176"/>
                    </a:lnTo>
                    <a:lnTo>
                      <a:pt x="654" y="1176"/>
                    </a:lnTo>
                    <a:lnTo>
                      <a:pt x="662" y="1177"/>
                    </a:lnTo>
                    <a:lnTo>
                      <a:pt x="669" y="1180"/>
                    </a:lnTo>
                    <a:lnTo>
                      <a:pt x="676" y="1185"/>
                    </a:lnTo>
                    <a:lnTo>
                      <a:pt x="682" y="1194"/>
                    </a:lnTo>
                    <a:lnTo>
                      <a:pt x="685" y="1207"/>
                    </a:lnTo>
                    <a:lnTo>
                      <a:pt x="683" y="1216"/>
                    </a:lnTo>
                    <a:lnTo>
                      <a:pt x="679" y="1233"/>
                    </a:lnTo>
                    <a:lnTo>
                      <a:pt x="673" y="1255"/>
                    </a:lnTo>
                    <a:lnTo>
                      <a:pt x="663" y="1282"/>
                    </a:lnTo>
                    <a:lnTo>
                      <a:pt x="650" y="1312"/>
                    </a:lnTo>
                    <a:lnTo>
                      <a:pt x="635" y="1344"/>
                    </a:lnTo>
                    <a:lnTo>
                      <a:pt x="617" y="1377"/>
                    </a:lnTo>
                    <a:lnTo>
                      <a:pt x="596" y="1411"/>
                    </a:lnTo>
                    <a:lnTo>
                      <a:pt x="571" y="1443"/>
                    </a:lnTo>
                    <a:lnTo>
                      <a:pt x="544" y="1474"/>
                    </a:lnTo>
                    <a:lnTo>
                      <a:pt x="513" y="1501"/>
                    </a:lnTo>
                    <a:lnTo>
                      <a:pt x="480" y="1524"/>
                    </a:lnTo>
                    <a:lnTo>
                      <a:pt x="443" y="1542"/>
                    </a:lnTo>
                    <a:lnTo>
                      <a:pt x="403" y="1554"/>
                    </a:lnTo>
                    <a:lnTo>
                      <a:pt x="359" y="1558"/>
                    </a:lnTo>
                    <a:lnTo>
                      <a:pt x="314" y="1554"/>
                    </a:lnTo>
                    <a:lnTo>
                      <a:pt x="273" y="1542"/>
                    </a:lnTo>
                    <a:lnTo>
                      <a:pt x="237" y="1524"/>
                    </a:lnTo>
                    <a:lnTo>
                      <a:pt x="205" y="1500"/>
                    </a:lnTo>
                    <a:lnTo>
                      <a:pt x="180" y="1471"/>
                    </a:lnTo>
                    <a:lnTo>
                      <a:pt x="161" y="1438"/>
                    </a:lnTo>
                    <a:lnTo>
                      <a:pt x="148" y="1401"/>
                    </a:lnTo>
                    <a:lnTo>
                      <a:pt x="145" y="1362"/>
                    </a:lnTo>
                    <a:lnTo>
                      <a:pt x="148" y="1327"/>
                    </a:lnTo>
                    <a:lnTo>
                      <a:pt x="155" y="1294"/>
                    </a:lnTo>
                    <a:lnTo>
                      <a:pt x="164" y="1264"/>
                    </a:lnTo>
                    <a:lnTo>
                      <a:pt x="164" y="1264"/>
                    </a:lnTo>
                    <a:lnTo>
                      <a:pt x="305" y="892"/>
                    </a:lnTo>
                    <a:lnTo>
                      <a:pt x="323" y="849"/>
                    </a:lnTo>
                    <a:lnTo>
                      <a:pt x="337" y="810"/>
                    </a:lnTo>
                    <a:lnTo>
                      <a:pt x="349" y="780"/>
                    </a:lnTo>
                    <a:lnTo>
                      <a:pt x="359" y="753"/>
                    </a:lnTo>
                    <a:lnTo>
                      <a:pt x="365" y="730"/>
                    </a:lnTo>
                    <a:lnTo>
                      <a:pt x="369" y="711"/>
                    </a:lnTo>
                    <a:lnTo>
                      <a:pt x="372" y="694"/>
                    </a:lnTo>
                    <a:lnTo>
                      <a:pt x="375" y="678"/>
                    </a:lnTo>
                    <a:lnTo>
                      <a:pt x="375" y="660"/>
                    </a:lnTo>
                    <a:lnTo>
                      <a:pt x="374" y="633"/>
                    </a:lnTo>
                    <a:lnTo>
                      <a:pt x="368" y="612"/>
                    </a:lnTo>
                    <a:lnTo>
                      <a:pt x="361" y="595"/>
                    </a:lnTo>
                    <a:lnTo>
                      <a:pt x="349" y="586"/>
                    </a:lnTo>
                    <a:lnTo>
                      <a:pt x="336" y="580"/>
                    </a:lnTo>
                    <a:lnTo>
                      <a:pt x="320" y="577"/>
                    </a:lnTo>
                    <a:lnTo>
                      <a:pt x="291" y="582"/>
                    </a:lnTo>
                    <a:lnTo>
                      <a:pt x="262" y="591"/>
                    </a:lnTo>
                    <a:lnTo>
                      <a:pt x="233" y="607"/>
                    </a:lnTo>
                    <a:lnTo>
                      <a:pt x="205" y="630"/>
                    </a:lnTo>
                    <a:lnTo>
                      <a:pt x="176" y="661"/>
                    </a:lnTo>
                    <a:lnTo>
                      <a:pt x="150" y="699"/>
                    </a:lnTo>
                    <a:lnTo>
                      <a:pt x="125" y="745"/>
                    </a:lnTo>
                    <a:lnTo>
                      <a:pt x="102" y="799"/>
                    </a:lnTo>
                    <a:lnTo>
                      <a:pt x="80" y="861"/>
                    </a:lnTo>
                    <a:lnTo>
                      <a:pt x="77" y="876"/>
                    </a:lnTo>
                    <a:lnTo>
                      <a:pt x="73" y="885"/>
                    </a:lnTo>
                    <a:lnTo>
                      <a:pt x="65" y="892"/>
                    </a:lnTo>
                    <a:lnTo>
                      <a:pt x="55" y="897"/>
                    </a:lnTo>
                    <a:lnTo>
                      <a:pt x="39" y="898"/>
                    </a:lnTo>
                    <a:lnTo>
                      <a:pt x="33" y="898"/>
                    </a:lnTo>
                    <a:lnTo>
                      <a:pt x="25" y="897"/>
                    </a:lnTo>
                    <a:lnTo>
                      <a:pt x="16" y="894"/>
                    </a:lnTo>
                    <a:lnTo>
                      <a:pt x="9" y="889"/>
                    </a:lnTo>
                    <a:lnTo>
                      <a:pt x="3" y="880"/>
                    </a:lnTo>
                    <a:lnTo>
                      <a:pt x="0" y="867"/>
                    </a:lnTo>
                    <a:lnTo>
                      <a:pt x="1" y="856"/>
                    </a:lnTo>
                    <a:lnTo>
                      <a:pt x="6" y="838"/>
                    </a:lnTo>
                    <a:lnTo>
                      <a:pt x="13" y="816"/>
                    </a:lnTo>
                    <a:lnTo>
                      <a:pt x="23" y="790"/>
                    </a:lnTo>
                    <a:lnTo>
                      <a:pt x="35" y="760"/>
                    </a:lnTo>
                    <a:lnTo>
                      <a:pt x="51" y="727"/>
                    </a:lnTo>
                    <a:lnTo>
                      <a:pt x="70" y="694"/>
                    </a:lnTo>
                    <a:lnTo>
                      <a:pt x="91" y="661"/>
                    </a:lnTo>
                    <a:lnTo>
                      <a:pt x="116" y="630"/>
                    </a:lnTo>
                    <a:lnTo>
                      <a:pt x="144" y="598"/>
                    </a:lnTo>
                    <a:lnTo>
                      <a:pt x="174" y="571"/>
                    </a:lnTo>
                    <a:lnTo>
                      <a:pt x="209" y="549"/>
                    </a:lnTo>
                    <a:lnTo>
                      <a:pt x="246" y="531"/>
                    </a:lnTo>
                    <a:lnTo>
                      <a:pt x="286" y="520"/>
                    </a:lnTo>
                    <a:lnTo>
                      <a:pt x="330" y="516"/>
                    </a:lnTo>
                    <a:close/>
                    <a:moveTo>
                      <a:pt x="535" y="0"/>
                    </a:moveTo>
                    <a:lnTo>
                      <a:pt x="560" y="3"/>
                    </a:lnTo>
                    <a:lnTo>
                      <a:pt x="582" y="12"/>
                    </a:lnTo>
                    <a:lnTo>
                      <a:pt x="598" y="24"/>
                    </a:lnTo>
                    <a:lnTo>
                      <a:pt x="609" y="39"/>
                    </a:lnTo>
                    <a:lnTo>
                      <a:pt x="618" y="55"/>
                    </a:lnTo>
                    <a:lnTo>
                      <a:pt x="624" y="72"/>
                    </a:lnTo>
                    <a:lnTo>
                      <a:pt x="625" y="88"/>
                    </a:lnTo>
                    <a:lnTo>
                      <a:pt x="621" y="115"/>
                    </a:lnTo>
                    <a:lnTo>
                      <a:pt x="611" y="141"/>
                    </a:lnTo>
                    <a:lnTo>
                      <a:pt x="596" y="165"/>
                    </a:lnTo>
                    <a:lnTo>
                      <a:pt x="576" y="186"/>
                    </a:lnTo>
                    <a:lnTo>
                      <a:pt x="553" y="202"/>
                    </a:lnTo>
                    <a:lnTo>
                      <a:pt x="526" y="213"/>
                    </a:lnTo>
                    <a:lnTo>
                      <a:pt x="500" y="217"/>
                    </a:lnTo>
                    <a:lnTo>
                      <a:pt x="475" y="214"/>
                    </a:lnTo>
                    <a:lnTo>
                      <a:pt x="455" y="205"/>
                    </a:lnTo>
                    <a:lnTo>
                      <a:pt x="439" y="193"/>
                    </a:lnTo>
                    <a:lnTo>
                      <a:pt x="426" y="178"/>
                    </a:lnTo>
                    <a:lnTo>
                      <a:pt x="417" y="160"/>
                    </a:lnTo>
                    <a:lnTo>
                      <a:pt x="411" y="142"/>
                    </a:lnTo>
                    <a:lnTo>
                      <a:pt x="410" y="124"/>
                    </a:lnTo>
                    <a:lnTo>
                      <a:pt x="413" y="96"/>
                    </a:lnTo>
                    <a:lnTo>
                      <a:pt x="425" y="70"/>
                    </a:lnTo>
                    <a:lnTo>
                      <a:pt x="441" y="48"/>
                    </a:lnTo>
                    <a:lnTo>
                      <a:pt x="461" y="28"/>
                    </a:lnTo>
                    <a:lnTo>
                      <a:pt x="484" y="13"/>
                    </a:lnTo>
                    <a:lnTo>
                      <a:pt x="509" y="4"/>
                    </a:lnTo>
                    <a:lnTo>
                      <a:pt x="5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 noEditPoints="1"/>
              </p:cNvSpPr>
              <p:nvPr/>
            </p:nvSpPr>
            <p:spPr bwMode="auto">
              <a:xfrm>
                <a:off x="5792" y="2942"/>
                <a:ext cx="495" cy="1006"/>
              </a:xfrm>
              <a:custGeom>
                <a:avLst/>
                <a:gdLst/>
                <a:ahLst/>
                <a:cxnLst>
                  <a:cxn ang="0">
                    <a:pos x="749" y="528"/>
                  </a:cxn>
                  <a:cxn ang="0">
                    <a:pos x="848" y="589"/>
                  </a:cxn>
                  <a:cxn ang="0">
                    <a:pos x="900" y="691"/>
                  </a:cxn>
                  <a:cxn ang="0">
                    <a:pos x="902" y="778"/>
                  </a:cxn>
                  <a:cxn ang="0">
                    <a:pos x="689" y="1645"/>
                  </a:cxn>
                  <a:cxn ang="0">
                    <a:pos x="627" y="1792"/>
                  </a:cxn>
                  <a:cxn ang="0">
                    <a:pos x="534" y="1897"/>
                  </a:cxn>
                  <a:cxn ang="0">
                    <a:pos x="426" y="1965"/>
                  </a:cxn>
                  <a:cxn ang="0">
                    <a:pos x="317" y="2001"/>
                  </a:cxn>
                  <a:cxn ang="0">
                    <a:pos x="224" y="2011"/>
                  </a:cxn>
                  <a:cxn ang="0">
                    <a:pos x="106" y="1993"/>
                  </a:cxn>
                  <a:cxn ang="0">
                    <a:pos x="28" y="1942"/>
                  </a:cxn>
                  <a:cxn ang="0">
                    <a:pos x="0" y="1861"/>
                  </a:cxn>
                  <a:cxn ang="0">
                    <a:pos x="29" y="1779"/>
                  </a:cxn>
                  <a:cxn ang="0">
                    <a:pos x="100" y="1731"/>
                  </a:cxn>
                  <a:cxn ang="0">
                    <a:pos x="172" y="1738"/>
                  </a:cxn>
                  <a:cxn ang="0">
                    <a:pos x="211" y="1789"/>
                  </a:cxn>
                  <a:cxn ang="0">
                    <a:pos x="209" y="1848"/>
                  </a:cxn>
                  <a:cxn ang="0">
                    <a:pos x="180" y="1900"/>
                  </a:cxn>
                  <a:cxn ang="0">
                    <a:pos x="164" y="1938"/>
                  </a:cxn>
                  <a:cxn ang="0">
                    <a:pos x="263" y="1939"/>
                  </a:cxn>
                  <a:cxn ang="0">
                    <a:pos x="384" y="1875"/>
                  </a:cxn>
                  <a:cxn ang="0">
                    <a:pos x="474" y="1752"/>
                  </a:cxn>
                  <a:cxn ang="0">
                    <a:pos x="509" y="1650"/>
                  </a:cxn>
                  <a:cxn ang="0">
                    <a:pos x="732" y="732"/>
                  </a:cxn>
                  <a:cxn ang="0">
                    <a:pos x="733" y="663"/>
                  </a:cxn>
                  <a:cxn ang="0">
                    <a:pos x="711" y="600"/>
                  </a:cxn>
                  <a:cxn ang="0">
                    <a:pos x="659" y="577"/>
                  </a:cxn>
                  <a:cxn ang="0">
                    <a:pos x="544" y="613"/>
                  </a:cxn>
                  <a:cxn ang="0">
                    <a:pos x="447" y="700"/>
                  </a:cxn>
                  <a:cxn ang="0">
                    <a:pos x="372" y="816"/>
                  </a:cxn>
                  <a:cxn ang="0">
                    <a:pos x="339" y="886"/>
                  </a:cxn>
                  <a:cxn ang="0">
                    <a:pos x="310" y="898"/>
                  </a:cxn>
                  <a:cxn ang="0">
                    <a:pos x="285" y="894"/>
                  </a:cxn>
                  <a:cxn ang="0">
                    <a:pos x="269" y="867"/>
                  </a:cxn>
                  <a:cxn ang="0">
                    <a:pos x="287" y="819"/>
                  </a:cxn>
                  <a:cxn ang="0">
                    <a:pos x="336" y="730"/>
                  </a:cxn>
                  <a:cxn ang="0">
                    <a:pos x="417" y="630"/>
                  </a:cxn>
                  <a:cxn ang="0">
                    <a:pos x="527" y="549"/>
                  </a:cxn>
                  <a:cxn ang="0">
                    <a:pos x="665" y="516"/>
                  </a:cxn>
                  <a:cxn ang="0">
                    <a:pos x="944" y="10"/>
                  </a:cxn>
                  <a:cxn ang="0">
                    <a:pos x="982" y="52"/>
                  </a:cxn>
                  <a:cxn ang="0">
                    <a:pos x="985" y="117"/>
                  </a:cxn>
                  <a:cxn ang="0">
                    <a:pos x="938" y="187"/>
                  </a:cxn>
                  <a:cxn ang="0">
                    <a:pos x="864" y="217"/>
                  </a:cxn>
                  <a:cxn ang="0">
                    <a:pos x="801" y="193"/>
                  </a:cxn>
                  <a:cxn ang="0">
                    <a:pos x="775" y="142"/>
                  </a:cxn>
                  <a:cxn ang="0">
                    <a:pos x="793" y="64"/>
                  </a:cxn>
                  <a:cxn ang="0">
                    <a:pos x="867" y="6"/>
                  </a:cxn>
                </a:cxnLst>
                <a:rect l="0" t="0" r="r" b="b"/>
                <a:pathLst>
                  <a:path w="989" h="2011">
                    <a:moveTo>
                      <a:pt x="665" y="516"/>
                    </a:moveTo>
                    <a:lnTo>
                      <a:pt x="708" y="519"/>
                    </a:lnTo>
                    <a:lnTo>
                      <a:pt x="749" y="528"/>
                    </a:lnTo>
                    <a:lnTo>
                      <a:pt x="787" y="543"/>
                    </a:lnTo>
                    <a:lnTo>
                      <a:pt x="820" y="564"/>
                    </a:lnTo>
                    <a:lnTo>
                      <a:pt x="848" y="589"/>
                    </a:lnTo>
                    <a:lnTo>
                      <a:pt x="873" y="619"/>
                    </a:lnTo>
                    <a:lnTo>
                      <a:pt x="890" y="654"/>
                    </a:lnTo>
                    <a:lnTo>
                      <a:pt x="900" y="691"/>
                    </a:lnTo>
                    <a:lnTo>
                      <a:pt x="905" y="733"/>
                    </a:lnTo>
                    <a:lnTo>
                      <a:pt x="903" y="757"/>
                    </a:lnTo>
                    <a:lnTo>
                      <a:pt x="902" y="778"/>
                    </a:lnTo>
                    <a:lnTo>
                      <a:pt x="897" y="796"/>
                    </a:lnTo>
                    <a:lnTo>
                      <a:pt x="895" y="816"/>
                    </a:lnTo>
                    <a:lnTo>
                      <a:pt x="689" y="1645"/>
                    </a:lnTo>
                    <a:lnTo>
                      <a:pt x="673" y="1699"/>
                    </a:lnTo>
                    <a:lnTo>
                      <a:pt x="652" y="1749"/>
                    </a:lnTo>
                    <a:lnTo>
                      <a:pt x="627" y="1792"/>
                    </a:lnTo>
                    <a:lnTo>
                      <a:pt x="599" y="1831"/>
                    </a:lnTo>
                    <a:lnTo>
                      <a:pt x="567" y="1866"/>
                    </a:lnTo>
                    <a:lnTo>
                      <a:pt x="534" y="1897"/>
                    </a:lnTo>
                    <a:lnTo>
                      <a:pt x="499" y="1923"/>
                    </a:lnTo>
                    <a:lnTo>
                      <a:pt x="463" y="1945"/>
                    </a:lnTo>
                    <a:lnTo>
                      <a:pt x="426" y="1965"/>
                    </a:lnTo>
                    <a:lnTo>
                      <a:pt x="390" y="1980"/>
                    </a:lnTo>
                    <a:lnTo>
                      <a:pt x="353" y="1992"/>
                    </a:lnTo>
                    <a:lnTo>
                      <a:pt x="317" y="2001"/>
                    </a:lnTo>
                    <a:lnTo>
                      <a:pt x="284" y="2007"/>
                    </a:lnTo>
                    <a:lnTo>
                      <a:pt x="253" y="2010"/>
                    </a:lnTo>
                    <a:lnTo>
                      <a:pt x="224" y="2011"/>
                    </a:lnTo>
                    <a:lnTo>
                      <a:pt x="180" y="2010"/>
                    </a:lnTo>
                    <a:lnTo>
                      <a:pt x="141" y="2004"/>
                    </a:lnTo>
                    <a:lnTo>
                      <a:pt x="106" y="1993"/>
                    </a:lnTo>
                    <a:lnTo>
                      <a:pt x="76" y="1980"/>
                    </a:lnTo>
                    <a:lnTo>
                      <a:pt x="48" y="1962"/>
                    </a:lnTo>
                    <a:lnTo>
                      <a:pt x="28" y="1942"/>
                    </a:lnTo>
                    <a:lnTo>
                      <a:pt x="12" y="1918"/>
                    </a:lnTo>
                    <a:lnTo>
                      <a:pt x="3" y="1891"/>
                    </a:lnTo>
                    <a:lnTo>
                      <a:pt x="0" y="1861"/>
                    </a:lnTo>
                    <a:lnTo>
                      <a:pt x="3" y="1831"/>
                    </a:lnTo>
                    <a:lnTo>
                      <a:pt x="13" y="1804"/>
                    </a:lnTo>
                    <a:lnTo>
                      <a:pt x="29" y="1779"/>
                    </a:lnTo>
                    <a:lnTo>
                      <a:pt x="48" y="1758"/>
                    </a:lnTo>
                    <a:lnTo>
                      <a:pt x="73" y="1741"/>
                    </a:lnTo>
                    <a:lnTo>
                      <a:pt x="100" y="1731"/>
                    </a:lnTo>
                    <a:lnTo>
                      <a:pt x="129" y="1728"/>
                    </a:lnTo>
                    <a:lnTo>
                      <a:pt x="151" y="1731"/>
                    </a:lnTo>
                    <a:lnTo>
                      <a:pt x="172" y="1738"/>
                    </a:lnTo>
                    <a:lnTo>
                      <a:pt x="189" y="1750"/>
                    </a:lnTo>
                    <a:lnTo>
                      <a:pt x="202" y="1767"/>
                    </a:lnTo>
                    <a:lnTo>
                      <a:pt x="211" y="1789"/>
                    </a:lnTo>
                    <a:lnTo>
                      <a:pt x="214" y="1815"/>
                    </a:lnTo>
                    <a:lnTo>
                      <a:pt x="214" y="1830"/>
                    </a:lnTo>
                    <a:lnTo>
                      <a:pt x="209" y="1848"/>
                    </a:lnTo>
                    <a:lnTo>
                      <a:pt x="204" y="1866"/>
                    </a:lnTo>
                    <a:lnTo>
                      <a:pt x="193" y="1884"/>
                    </a:lnTo>
                    <a:lnTo>
                      <a:pt x="180" y="1900"/>
                    </a:lnTo>
                    <a:lnTo>
                      <a:pt x="163" y="1917"/>
                    </a:lnTo>
                    <a:lnTo>
                      <a:pt x="140" y="1929"/>
                    </a:lnTo>
                    <a:lnTo>
                      <a:pt x="164" y="1938"/>
                    </a:lnTo>
                    <a:lnTo>
                      <a:pt x="191" y="1942"/>
                    </a:lnTo>
                    <a:lnTo>
                      <a:pt x="220" y="1944"/>
                    </a:lnTo>
                    <a:lnTo>
                      <a:pt x="263" y="1939"/>
                    </a:lnTo>
                    <a:lnTo>
                      <a:pt x="307" y="1926"/>
                    </a:lnTo>
                    <a:lnTo>
                      <a:pt x="346" y="1903"/>
                    </a:lnTo>
                    <a:lnTo>
                      <a:pt x="384" y="1875"/>
                    </a:lnTo>
                    <a:lnTo>
                      <a:pt x="419" y="1839"/>
                    </a:lnTo>
                    <a:lnTo>
                      <a:pt x="448" y="1798"/>
                    </a:lnTo>
                    <a:lnTo>
                      <a:pt x="474" y="1752"/>
                    </a:lnTo>
                    <a:lnTo>
                      <a:pt x="495" y="1702"/>
                    </a:lnTo>
                    <a:lnTo>
                      <a:pt x="509" y="1650"/>
                    </a:lnTo>
                    <a:lnTo>
                      <a:pt x="509" y="1650"/>
                    </a:lnTo>
                    <a:lnTo>
                      <a:pt x="729" y="763"/>
                    </a:lnTo>
                    <a:lnTo>
                      <a:pt x="730" y="750"/>
                    </a:lnTo>
                    <a:lnTo>
                      <a:pt x="732" y="732"/>
                    </a:lnTo>
                    <a:lnTo>
                      <a:pt x="733" y="711"/>
                    </a:lnTo>
                    <a:lnTo>
                      <a:pt x="735" y="691"/>
                    </a:lnTo>
                    <a:lnTo>
                      <a:pt x="733" y="663"/>
                    </a:lnTo>
                    <a:lnTo>
                      <a:pt x="729" y="637"/>
                    </a:lnTo>
                    <a:lnTo>
                      <a:pt x="721" y="616"/>
                    </a:lnTo>
                    <a:lnTo>
                      <a:pt x="711" y="600"/>
                    </a:lnTo>
                    <a:lnTo>
                      <a:pt x="698" y="588"/>
                    </a:lnTo>
                    <a:lnTo>
                      <a:pt x="681" y="580"/>
                    </a:lnTo>
                    <a:lnTo>
                      <a:pt x="659" y="577"/>
                    </a:lnTo>
                    <a:lnTo>
                      <a:pt x="620" y="582"/>
                    </a:lnTo>
                    <a:lnTo>
                      <a:pt x="580" y="594"/>
                    </a:lnTo>
                    <a:lnTo>
                      <a:pt x="544" y="613"/>
                    </a:lnTo>
                    <a:lnTo>
                      <a:pt x="509" y="637"/>
                    </a:lnTo>
                    <a:lnTo>
                      <a:pt x="477" y="667"/>
                    </a:lnTo>
                    <a:lnTo>
                      <a:pt x="447" y="700"/>
                    </a:lnTo>
                    <a:lnTo>
                      <a:pt x="419" y="738"/>
                    </a:lnTo>
                    <a:lnTo>
                      <a:pt x="394" y="775"/>
                    </a:lnTo>
                    <a:lnTo>
                      <a:pt x="372" y="816"/>
                    </a:lnTo>
                    <a:lnTo>
                      <a:pt x="355" y="856"/>
                    </a:lnTo>
                    <a:lnTo>
                      <a:pt x="346" y="874"/>
                    </a:lnTo>
                    <a:lnTo>
                      <a:pt x="339" y="886"/>
                    </a:lnTo>
                    <a:lnTo>
                      <a:pt x="332" y="894"/>
                    </a:lnTo>
                    <a:lnTo>
                      <a:pt x="321" y="897"/>
                    </a:lnTo>
                    <a:lnTo>
                      <a:pt x="310" y="898"/>
                    </a:lnTo>
                    <a:lnTo>
                      <a:pt x="303" y="898"/>
                    </a:lnTo>
                    <a:lnTo>
                      <a:pt x="294" y="897"/>
                    </a:lnTo>
                    <a:lnTo>
                      <a:pt x="285" y="894"/>
                    </a:lnTo>
                    <a:lnTo>
                      <a:pt x="278" y="889"/>
                    </a:lnTo>
                    <a:lnTo>
                      <a:pt x="272" y="880"/>
                    </a:lnTo>
                    <a:lnTo>
                      <a:pt x="269" y="867"/>
                    </a:lnTo>
                    <a:lnTo>
                      <a:pt x="271" y="856"/>
                    </a:lnTo>
                    <a:lnTo>
                      <a:pt x="276" y="840"/>
                    </a:lnTo>
                    <a:lnTo>
                      <a:pt x="287" y="819"/>
                    </a:lnTo>
                    <a:lnTo>
                      <a:pt x="300" y="792"/>
                    </a:lnTo>
                    <a:lnTo>
                      <a:pt x="316" y="762"/>
                    </a:lnTo>
                    <a:lnTo>
                      <a:pt x="336" y="730"/>
                    </a:lnTo>
                    <a:lnTo>
                      <a:pt x="359" y="696"/>
                    </a:lnTo>
                    <a:lnTo>
                      <a:pt x="387" y="663"/>
                    </a:lnTo>
                    <a:lnTo>
                      <a:pt x="417" y="630"/>
                    </a:lnTo>
                    <a:lnTo>
                      <a:pt x="451" y="600"/>
                    </a:lnTo>
                    <a:lnTo>
                      <a:pt x="487" y="573"/>
                    </a:lnTo>
                    <a:lnTo>
                      <a:pt x="527" y="549"/>
                    </a:lnTo>
                    <a:lnTo>
                      <a:pt x="570" y="532"/>
                    </a:lnTo>
                    <a:lnTo>
                      <a:pt x="615" y="520"/>
                    </a:lnTo>
                    <a:lnTo>
                      <a:pt x="665" y="516"/>
                    </a:lnTo>
                    <a:close/>
                    <a:moveTo>
                      <a:pt x="899" y="0"/>
                    </a:moveTo>
                    <a:lnTo>
                      <a:pt x="924" y="3"/>
                    </a:lnTo>
                    <a:lnTo>
                      <a:pt x="944" y="10"/>
                    </a:lnTo>
                    <a:lnTo>
                      <a:pt x="960" y="22"/>
                    </a:lnTo>
                    <a:lnTo>
                      <a:pt x="973" y="36"/>
                    </a:lnTo>
                    <a:lnTo>
                      <a:pt x="982" y="52"/>
                    </a:lnTo>
                    <a:lnTo>
                      <a:pt x="988" y="70"/>
                    </a:lnTo>
                    <a:lnTo>
                      <a:pt x="989" y="88"/>
                    </a:lnTo>
                    <a:lnTo>
                      <a:pt x="985" y="117"/>
                    </a:lnTo>
                    <a:lnTo>
                      <a:pt x="975" y="144"/>
                    </a:lnTo>
                    <a:lnTo>
                      <a:pt x="959" y="166"/>
                    </a:lnTo>
                    <a:lnTo>
                      <a:pt x="938" y="187"/>
                    </a:lnTo>
                    <a:lnTo>
                      <a:pt x="915" y="204"/>
                    </a:lnTo>
                    <a:lnTo>
                      <a:pt x="890" y="213"/>
                    </a:lnTo>
                    <a:lnTo>
                      <a:pt x="864" y="217"/>
                    </a:lnTo>
                    <a:lnTo>
                      <a:pt x="839" y="214"/>
                    </a:lnTo>
                    <a:lnTo>
                      <a:pt x="817" y="205"/>
                    </a:lnTo>
                    <a:lnTo>
                      <a:pt x="801" y="193"/>
                    </a:lnTo>
                    <a:lnTo>
                      <a:pt x="790" y="178"/>
                    </a:lnTo>
                    <a:lnTo>
                      <a:pt x="781" y="160"/>
                    </a:lnTo>
                    <a:lnTo>
                      <a:pt x="775" y="142"/>
                    </a:lnTo>
                    <a:lnTo>
                      <a:pt x="774" y="124"/>
                    </a:lnTo>
                    <a:lnTo>
                      <a:pt x="780" y="93"/>
                    </a:lnTo>
                    <a:lnTo>
                      <a:pt x="793" y="64"/>
                    </a:lnTo>
                    <a:lnTo>
                      <a:pt x="813" y="39"/>
                    </a:lnTo>
                    <a:lnTo>
                      <a:pt x="838" y="19"/>
                    </a:lnTo>
                    <a:lnTo>
                      <a:pt x="867" y="6"/>
                    </a:lnTo>
                    <a:lnTo>
                      <a:pt x="8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6440" y="2943"/>
                <a:ext cx="218" cy="421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361" y="3"/>
                  </a:cxn>
                  <a:cxn ang="0">
                    <a:pos x="380" y="9"/>
                  </a:cxn>
                  <a:cxn ang="0">
                    <a:pos x="397" y="20"/>
                  </a:cxn>
                  <a:cxn ang="0">
                    <a:pos x="413" y="35"/>
                  </a:cxn>
                  <a:cxn ang="0">
                    <a:pos x="425" y="53"/>
                  </a:cxn>
                  <a:cxn ang="0">
                    <a:pos x="433" y="74"/>
                  </a:cxn>
                  <a:cxn ang="0">
                    <a:pos x="436" y="99"/>
                  </a:cxn>
                  <a:cxn ang="0">
                    <a:pos x="435" y="111"/>
                  </a:cxn>
                  <a:cxn ang="0">
                    <a:pos x="431" y="126"/>
                  </a:cxn>
                  <a:cxn ang="0">
                    <a:pos x="426" y="138"/>
                  </a:cxn>
                  <a:cxn ang="0">
                    <a:pos x="422" y="147"/>
                  </a:cxn>
                  <a:cxn ang="0">
                    <a:pos x="420" y="150"/>
                  </a:cxn>
                  <a:cxn ang="0">
                    <a:pos x="420" y="150"/>
                  </a:cxn>
                  <a:cxn ang="0">
                    <a:pos x="96" y="816"/>
                  </a:cxn>
                  <a:cxn ang="0">
                    <a:pos x="89" y="828"/>
                  </a:cxn>
                  <a:cxn ang="0">
                    <a:pos x="83" y="836"/>
                  </a:cxn>
                  <a:cxn ang="0">
                    <a:pos x="77" y="840"/>
                  </a:cxn>
                  <a:cxn ang="0">
                    <a:pos x="71" y="842"/>
                  </a:cxn>
                  <a:cxn ang="0">
                    <a:pos x="65" y="840"/>
                  </a:cxn>
                  <a:cxn ang="0">
                    <a:pos x="55" y="837"/>
                  </a:cxn>
                  <a:cxn ang="0">
                    <a:pos x="41" y="833"/>
                  </a:cxn>
                  <a:cxn ang="0">
                    <a:pos x="26" y="827"/>
                  </a:cxn>
                  <a:cxn ang="0">
                    <a:pos x="13" y="819"/>
                  </a:cxn>
                  <a:cxn ang="0">
                    <a:pos x="4" y="810"/>
                  </a:cxn>
                  <a:cxn ang="0">
                    <a:pos x="0" y="800"/>
                  </a:cxn>
                  <a:cxn ang="0">
                    <a:pos x="0" y="798"/>
                  </a:cxn>
                  <a:cxn ang="0">
                    <a:pos x="1" y="795"/>
                  </a:cxn>
                  <a:cxn ang="0">
                    <a:pos x="3" y="786"/>
                  </a:cxn>
                  <a:cxn ang="0">
                    <a:pos x="6" y="774"/>
                  </a:cxn>
                  <a:cxn ang="0">
                    <a:pos x="250" y="74"/>
                  </a:cxn>
                  <a:cxn ang="0">
                    <a:pos x="255" y="62"/>
                  </a:cxn>
                  <a:cxn ang="0">
                    <a:pos x="259" y="50"/>
                  </a:cxn>
                  <a:cxn ang="0">
                    <a:pos x="268" y="36"/>
                  </a:cxn>
                  <a:cxn ang="0">
                    <a:pos x="279" y="23"/>
                  </a:cxn>
                  <a:cxn ang="0">
                    <a:pos x="295" y="11"/>
                  </a:cxn>
                  <a:cxn ang="0">
                    <a:pos x="316" y="3"/>
                  </a:cxn>
                  <a:cxn ang="0">
                    <a:pos x="340" y="0"/>
                  </a:cxn>
                </a:cxnLst>
                <a:rect l="0" t="0" r="r" b="b"/>
                <a:pathLst>
                  <a:path w="436" h="842">
                    <a:moveTo>
                      <a:pt x="340" y="0"/>
                    </a:moveTo>
                    <a:lnTo>
                      <a:pt x="361" y="3"/>
                    </a:lnTo>
                    <a:lnTo>
                      <a:pt x="380" y="9"/>
                    </a:lnTo>
                    <a:lnTo>
                      <a:pt x="397" y="20"/>
                    </a:lnTo>
                    <a:lnTo>
                      <a:pt x="413" y="35"/>
                    </a:lnTo>
                    <a:lnTo>
                      <a:pt x="425" y="53"/>
                    </a:lnTo>
                    <a:lnTo>
                      <a:pt x="433" y="74"/>
                    </a:lnTo>
                    <a:lnTo>
                      <a:pt x="436" y="99"/>
                    </a:lnTo>
                    <a:lnTo>
                      <a:pt x="435" y="111"/>
                    </a:lnTo>
                    <a:lnTo>
                      <a:pt x="431" y="126"/>
                    </a:lnTo>
                    <a:lnTo>
                      <a:pt x="426" y="138"/>
                    </a:lnTo>
                    <a:lnTo>
                      <a:pt x="422" y="147"/>
                    </a:lnTo>
                    <a:lnTo>
                      <a:pt x="420" y="150"/>
                    </a:lnTo>
                    <a:lnTo>
                      <a:pt x="420" y="150"/>
                    </a:lnTo>
                    <a:lnTo>
                      <a:pt x="96" y="816"/>
                    </a:lnTo>
                    <a:lnTo>
                      <a:pt x="89" y="828"/>
                    </a:lnTo>
                    <a:lnTo>
                      <a:pt x="83" y="836"/>
                    </a:lnTo>
                    <a:lnTo>
                      <a:pt x="77" y="840"/>
                    </a:lnTo>
                    <a:lnTo>
                      <a:pt x="71" y="842"/>
                    </a:lnTo>
                    <a:lnTo>
                      <a:pt x="65" y="840"/>
                    </a:lnTo>
                    <a:lnTo>
                      <a:pt x="55" y="837"/>
                    </a:lnTo>
                    <a:lnTo>
                      <a:pt x="41" y="833"/>
                    </a:lnTo>
                    <a:lnTo>
                      <a:pt x="26" y="827"/>
                    </a:lnTo>
                    <a:lnTo>
                      <a:pt x="13" y="819"/>
                    </a:lnTo>
                    <a:lnTo>
                      <a:pt x="4" y="810"/>
                    </a:lnTo>
                    <a:lnTo>
                      <a:pt x="0" y="800"/>
                    </a:lnTo>
                    <a:lnTo>
                      <a:pt x="0" y="798"/>
                    </a:lnTo>
                    <a:lnTo>
                      <a:pt x="1" y="795"/>
                    </a:lnTo>
                    <a:lnTo>
                      <a:pt x="3" y="786"/>
                    </a:lnTo>
                    <a:lnTo>
                      <a:pt x="6" y="774"/>
                    </a:lnTo>
                    <a:lnTo>
                      <a:pt x="250" y="74"/>
                    </a:lnTo>
                    <a:lnTo>
                      <a:pt x="255" y="62"/>
                    </a:lnTo>
                    <a:lnTo>
                      <a:pt x="259" y="50"/>
                    </a:lnTo>
                    <a:lnTo>
                      <a:pt x="268" y="36"/>
                    </a:lnTo>
                    <a:lnTo>
                      <a:pt x="279" y="23"/>
                    </a:lnTo>
                    <a:lnTo>
                      <a:pt x="295" y="11"/>
                    </a:lnTo>
                    <a:lnTo>
                      <a:pt x="316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2" name="Straight Connector 91"/>
            <p:cNvCxnSpPr>
              <a:endCxn id="72" idx="7"/>
            </p:cNvCxnSpPr>
            <p:nvPr/>
          </p:nvCxnSpPr>
          <p:spPr>
            <a:xfrm>
              <a:off x="4876800" y="5105400"/>
              <a:ext cx="6783" cy="1180152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04800" y="3886200"/>
            <a:ext cx="1752600" cy="2692063"/>
            <a:chOff x="304800" y="3886200"/>
            <a:chExt cx="1752600" cy="2692063"/>
          </a:xfrm>
        </p:grpSpPr>
        <p:sp>
          <p:nvSpPr>
            <p:cNvPr id="62" name="TextBox 61"/>
            <p:cNvSpPr txBox="1"/>
            <p:nvPr/>
          </p:nvSpPr>
          <p:spPr>
            <a:xfrm>
              <a:off x="381000" y="3886200"/>
              <a:ext cx="167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6600FF"/>
                  </a:solidFill>
                  <a:sym typeface="Mathematica1"/>
                </a:rPr>
                <a:t></a:t>
              </a:r>
              <a:endParaRPr lang="en-US" sz="6000" dirty="0">
                <a:solidFill>
                  <a:srgbClr val="6600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4800" y="55626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C</a:t>
              </a:r>
              <a:endParaRPr lang="en-US" sz="6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85800" y="4876800"/>
              <a:ext cx="0" cy="685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705600" cy="630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Minahan-Nemeschansky</a:t>
            </a:r>
            <a:r>
              <a:rPr lang="en-US" sz="2400" dirty="0" smtClean="0">
                <a:solidFill>
                  <a:srgbClr val="002060"/>
                </a:solidFill>
              </a:rPr>
              <a:t> E</a:t>
            </a:r>
            <a:r>
              <a:rPr lang="en-US" sz="2400" baseline="-25000" dirty="0" smtClean="0">
                <a:solidFill>
                  <a:srgbClr val="002060"/>
                </a:solidFill>
              </a:rPr>
              <a:t>6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superconformal</a:t>
            </a:r>
            <a:r>
              <a:rPr lang="en-US" sz="2400" dirty="0" smtClean="0">
                <a:solidFill>
                  <a:srgbClr val="002060"/>
                </a:solidFill>
              </a:rPr>
              <a:t>  theory,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realized as an SU(3) </a:t>
            </a:r>
            <a:r>
              <a:rPr lang="en-US" sz="2400" dirty="0" err="1" smtClean="0">
                <a:solidFill>
                  <a:srgbClr val="002060"/>
                </a:solidFill>
              </a:rPr>
              <a:t>trinion</a:t>
            </a:r>
            <a:r>
              <a:rPr lang="en-US" sz="2400" dirty="0" smtClean="0">
                <a:solidFill>
                  <a:srgbClr val="002060"/>
                </a:solidFill>
              </a:rPr>
              <a:t> theory a la </a:t>
            </a:r>
            <a:r>
              <a:rPr lang="en-US" sz="2400" dirty="0" err="1" smtClean="0">
                <a:solidFill>
                  <a:srgbClr val="002060"/>
                </a:solidFill>
              </a:rPr>
              <a:t>Gaiotto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 general to d=4  </a:t>
            </a:r>
            <a:r>
              <a:rPr lang="en-US" sz="4000" dirty="0" smtClean="0">
                <a:solidFill>
                  <a:srgbClr val="FF0000"/>
                </a:solidFill>
                <a:sym typeface="Mathematica5"/>
              </a:rPr>
              <a:t></a:t>
            </a:r>
            <a:r>
              <a:rPr lang="en-US" sz="4000" dirty="0" smtClean="0">
                <a:solidFill>
                  <a:srgbClr val="FF0000"/>
                </a:solidFill>
              </a:rPr>
              <a:t>=2 field theories we can </a:t>
            </a:r>
            <a:r>
              <a:rPr lang="en-US" sz="4000" dirty="0" err="1" smtClean="0">
                <a:solidFill>
                  <a:srgbClr val="FF0000"/>
                </a:solidFill>
              </a:rPr>
              <a:t>asociate</a:t>
            </a:r>
            <a:r>
              <a:rPr lang="en-US" sz="4000" dirty="0" smtClean="0">
                <a:solidFill>
                  <a:srgbClr val="FF0000"/>
                </a:solidFill>
              </a:rPr>
              <a:t> spectral networks, so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what better place to describe them than at the </a:t>
            </a:r>
            <a:r>
              <a:rPr lang="en-US" sz="4000" dirty="0" smtClean="0">
                <a:solidFill>
                  <a:srgbClr val="FF0000"/>
                </a:solidFill>
                <a:sym typeface="Mathematica5"/>
              </a:rPr>
              <a:t></a:t>
            </a:r>
            <a:r>
              <a:rPr lang="en-US" sz="4000" dirty="0" smtClean="0">
                <a:solidFill>
                  <a:srgbClr val="FF0000"/>
                </a:solidFill>
              </a:rPr>
              <a:t>=2 birthday party?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 Path Algebra</a:t>
            </a:r>
            <a:endParaRPr lang="en-US" dirty="0"/>
          </a:p>
        </p:txBody>
      </p:sp>
      <p:grpSp>
        <p:nvGrpSpPr>
          <p:cNvPr id="3" name="Group 14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3505200"/>
            <a:ext cx="7860357" cy="1562100"/>
            <a:chOff x="770" y="3044"/>
            <a:chExt cx="23806" cy="4731"/>
          </a:xfrm>
          <a:solidFill>
            <a:srgbClr val="FF0000"/>
          </a:solidFill>
        </p:grpSpPr>
        <p:sp>
          <p:nvSpPr>
            <p:cNvPr id="4" name="Freeform 142"/>
            <p:cNvSpPr>
              <a:spLocks/>
            </p:cNvSpPr>
            <p:nvPr/>
          </p:nvSpPr>
          <p:spPr bwMode="auto">
            <a:xfrm>
              <a:off x="770" y="4738"/>
              <a:ext cx="1309" cy="107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695" y="0"/>
                </a:cxn>
                <a:cxn ang="0">
                  <a:pos x="709" y="14"/>
                </a:cxn>
                <a:cxn ang="0">
                  <a:pos x="695" y="43"/>
                </a:cxn>
                <a:cxn ang="0">
                  <a:pos x="651" y="50"/>
                </a:cxn>
                <a:cxn ang="0">
                  <a:pos x="592" y="80"/>
                </a:cxn>
                <a:cxn ang="0">
                  <a:pos x="585" y="101"/>
                </a:cxn>
                <a:cxn ang="0">
                  <a:pos x="724" y="428"/>
                </a:cxn>
                <a:cxn ang="0">
                  <a:pos x="1009" y="116"/>
                </a:cxn>
                <a:cxn ang="0">
                  <a:pos x="1002" y="65"/>
                </a:cxn>
                <a:cxn ang="0">
                  <a:pos x="972" y="50"/>
                </a:cxn>
                <a:cxn ang="0">
                  <a:pos x="943" y="43"/>
                </a:cxn>
                <a:cxn ang="0">
                  <a:pos x="936" y="14"/>
                </a:cxn>
                <a:cxn ang="0">
                  <a:pos x="958" y="0"/>
                </a:cxn>
                <a:cxn ang="0">
                  <a:pos x="1213" y="0"/>
                </a:cxn>
                <a:cxn ang="0">
                  <a:pos x="1309" y="7"/>
                </a:cxn>
                <a:cxn ang="0">
                  <a:pos x="1309" y="29"/>
                </a:cxn>
                <a:cxn ang="0">
                  <a:pos x="1287" y="43"/>
                </a:cxn>
                <a:cxn ang="0">
                  <a:pos x="1126" y="87"/>
                </a:cxn>
                <a:cxn ang="0">
                  <a:pos x="987" y="210"/>
                </a:cxn>
                <a:cxn ang="0">
                  <a:pos x="804" y="407"/>
                </a:cxn>
                <a:cxn ang="0">
                  <a:pos x="819" y="639"/>
                </a:cxn>
                <a:cxn ang="0">
                  <a:pos x="950" y="959"/>
                </a:cxn>
                <a:cxn ang="0">
                  <a:pos x="1023" y="1024"/>
                </a:cxn>
                <a:cxn ang="0">
                  <a:pos x="1104" y="1032"/>
                </a:cxn>
                <a:cxn ang="0">
                  <a:pos x="1111" y="1061"/>
                </a:cxn>
                <a:cxn ang="0">
                  <a:pos x="1089" y="1075"/>
                </a:cxn>
                <a:cxn ang="0">
                  <a:pos x="965" y="1068"/>
                </a:cxn>
                <a:cxn ang="0">
                  <a:pos x="768" y="1075"/>
                </a:cxn>
                <a:cxn ang="0">
                  <a:pos x="695" y="1075"/>
                </a:cxn>
                <a:cxn ang="0">
                  <a:pos x="687" y="1039"/>
                </a:cxn>
                <a:cxn ang="0">
                  <a:pos x="716" y="1024"/>
                </a:cxn>
                <a:cxn ang="0">
                  <a:pos x="797" y="1002"/>
                </a:cxn>
                <a:cxn ang="0">
                  <a:pos x="811" y="981"/>
                </a:cxn>
                <a:cxn ang="0">
                  <a:pos x="636" y="581"/>
                </a:cxn>
                <a:cxn ang="0">
                  <a:pos x="322" y="923"/>
                </a:cxn>
                <a:cxn ang="0">
                  <a:pos x="293" y="981"/>
                </a:cxn>
                <a:cxn ang="0">
                  <a:pos x="322" y="1017"/>
                </a:cxn>
                <a:cxn ang="0">
                  <a:pos x="358" y="1024"/>
                </a:cxn>
                <a:cxn ang="0">
                  <a:pos x="373" y="1032"/>
                </a:cxn>
                <a:cxn ang="0">
                  <a:pos x="366" y="1068"/>
                </a:cxn>
                <a:cxn ang="0">
                  <a:pos x="344" y="1075"/>
                </a:cxn>
                <a:cxn ang="0">
                  <a:pos x="15" y="1075"/>
                </a:cxn>
                <a:cxn ang="0">
                  <a:pos x="0" y="1061"/>
                </a:cxn>
                <a:cxn ang="0">
                  <a:pos x="7" y="1032"/>
                </a:cxn>
                <a:cxn ang="0">
                  <a:pos x="29" y="1024"/>
                </a:cxn>
                <a:cxn ang="0">
                  <a:pos x="271" y="915"/>
                </a:cxn>
                <a:cxn ang="0">
                  <a:pos x="431" y="94"/>
                </a:cxn>
                <a:cxn ang="0">
                  <a:pos x="373" y="50"/>
                </a:cxn>
                <a:cxn ang="0">
                  <a:pos x="293" y="43"/>
                </a:cxn>
                <a:cxn ang="0">
                  <a:pos x="285" y="14"/>
                </a:cxn>
                <a:cxn ang="0">
                  <a:pos x="300" y="0"/>
                </a:cxn>
              </a:cxnLst>
              <a:rect l="0" t="0" r="r" b="b"/>
              <a:pathLst>
                <a:path w="1309" h="1075">
                  <a:moveTo>
                    <a:pt x="307" y="0"/>
                  </a:moveTo>
                  <a:lnTo>
                    <a:pt x="366" y="0"/>
                  </a:lnTo>
                  <a:lnTo>
                    <a:pt x="431" y="0"/>
                  </a:lnTo>
                  <a:lnTo>
                    <a:pt x="490" y="0"/>
                  </a:lnTo>
                  <a:lnTo>
                    <a:pt x="687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7"/>
                  </a:lnTo>
                  <a:lnTo>
                    <a:pt x="709" y="14"/>
                  </a:lnTo>
                  <a:lnTo>
                    <a:pt x="709" y="29"/>
                  </a:lnTo>
                  <a:lnTo>
                    <a:pt x="702" y="36"/>
                  </a:lnTo>
                  <a:lnTo>
                    <a:pt x="695" y="43"/>
                  </a:lnTo>
                  <a:lnTo>
                    <a:pt x="687" y="43"/>
                  </a:lnTo>
                  <a:lnTo>
                    <a:pt x="680" y="43"/>
                  </a:lnTo>
                  <a:lnTo>
                    <a:pt x="651" y="50"/>
                  </a:lnTo>
                  <a:lnTo>
                    <a:pt x="621" y="58"/>
                  </a:lnTo>
                  <a:lnTo>
                    <a:pt x="607" y="65"/>
                  </a:lnTo>
                  <a:lnTo>
                    <a:pt x="592" y="80"/>
                  </a:lnTo>
                  <a:lnTo>
                    <a:pt x="585" y="87"/>
                  </a:lnTo>
                  <a:lnTo>
                    <a:pt x="585" y="94"/>
                  </a:lnTo>
                  <a:lnTo>
                    <a:pt x="585" y="101"/>
                  </a:lnTo>
                  <a:lnTo>
                    <a:pt x="592" y="116"/>
                  </a:lnTo>
                  <a:lnTo>
                    <a:pt x="724" y="428"/>
                  </a:lnTo>
                  <a:lnTo>
                    <a:pt x="724" y="428"/>
                  </a:lnTo>
                  <a:lnTo>
                    <a:pt x="987" y="152"/>
                  </a:lnTo>
                  <a:lnTo>
                    <a:pt x="994" y="138"/>
                  </a:lnTo>
                  <a:lnTo>
                    <a:pt x="1009" y="116"/>
                  </a:lnTo>
                  <a:lnTo>
                    <a:pt x="1016" y="94"/>
                  </a:lnTo>
                  <a:lnTo>
                    <a:pt x="1009" y="80"/>
                  </a:lnTo>
                  <a:lnTo>
                    <a:pt x="1002" y="65"/>
                  </a:lnTo>
                  <a:lnTo>
                    <a:pt x="994" y="58"/>
                  </a:lnTo>
                  <a:lnTo>
                    <a:pt x="980" y="50"/>
                  </a:lnTo>
                  <a:lnTo>
                    <a:pt x="972" y="50"/>
                  </a:lnTo>
                  <a:lnTo>
                    <a:pt x="958" y="43"/>
                  </a:lnTo>
                  <a:lnTo>
                    <a:pt x="950" y="43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28" y="29"/>
                  </a:lnTo>
                  <a:lnTo>
                    <a:pt x="936" y="14"/>
                  </a:lnTo>
                  <a:lnTo>
                    <a:pt x="936" y="7"/>
                  </a:lnTo>
                  <a:lnTo>
                    <a:pt x="943" y="0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1140" y="0"/>
                  </a:lnTo>
                  <a:lnTo>
                    <a:pt x="1213" y="0"/>
                  </a:lnTo>
                  <a:lnTo>
                    <a:pt x="1287" y="0"/>
                  </a:lnTo>
                  <a:lnTo>
                    <a:pt x="1301" y="0"/>
                  </a:lnTo>
                  <a:lnTo>
                    <a:pt x="1309" y="7"/>
                  </a:lnTo>
                  <a:lnTo>
                    <a:pt x="1309" y="14"/>
                  </a:lnTo>
                  <a:lnTo>
                    <a:pt x="1309" y="14"/>
                  </a:lnTo>
                  <a:lnTo>
                    <a:pt x="1309" y="29"/>
                  </a:lnTo>
                  <a:lnTo>
                    <a:pt x="1301" y="36"/>
                  </a:lnTo>
                  <a:lnTo>
                    <a:pt x="1294" y="43"/>
                  </a:lnTo>
                  <a:lnTo>
                    <a:pt x="1287" y="43"/>
                  </a:lnTo>
                  <a:lnTo>
                    <a:pt x="1272" y="43"/>
                  </a:lnTo>
                  <a:lnTo>
                    <a:pt x="1192" y="58"/>
                  </a:lnTo>
                  <a:lnTo>
                    <a:pt x="1126" y="87"/>
                  </a:lnTo>
                  <a:lnTo>
                    <a:pt x="1075" y="130"/>
                  </a:lnTo>
                  <a:lnTo>
                    <a:pt x="1038" y="159"/>
                  </a:lnTo>
                  <a:lnTo>
                    <a:pt x="987" y="210"/>
                  </a:lnTo>
                  <a:lnTo>
                    <a:pt x="928" y="276"/>
                  </a:lnTo>
                  <a:lnTo>
                    <a:pt x="870" y="341"/>
                  </a:lnTo>
                  <a:lnTo>
                    <a:pt x="804" y="407"/>
                  </a:lnTo>
                  <a:lnTo>
                    <a:pt x="746" y="472"/>
                  </a:lnTo>
                  <a:lnTo>
                    <a:pt x="775" y="545"/>
                  </a:lnTo>
                  <a:lnTo>
                    <a:pt x="819" y="639"/>
                  </a:lnTo>
                  <a:lnTo>
                    <a:pt x="863" y="748"/>
                  </a:lnTo>
                  <a:lnTo>
                    <a:pt x="907" y="857"/>
                  </a:lnTo>
                  <a:lnTo>
                    <a:pt x="950" y="959"/>
                  </a:lnTo>
                  <a:lnTo>
                    <a:pt x="965" y="995"/>
                  </a:lnTo>
                  <a:lnTo>
                    <a:pt x="987" y="1017"/>
                  </a:lnTo>
                  <a:lnTo>
                    <a:pt x="1023" y="1024"/>
                  </a:lnTo>
                  <a:lnTo>
                    <a:pt x="1089" y="1024"/>
                  </a:lnTo>
                  <a:lnTo>
                    <a:pt x="1097" y="1024"/>
                  </a:lnTo>
                  <a:lnTo>
                    <a:pt x="1104" y="1032"/>
                  </a:lnTo>
                  <a:lnTo>
                    <a:pt x="1111" y="1032"/>
                  </a:lnTo>
                  <a:lnTo>
                    <a:pt x="1118" y="1046"/>
                  </a:lnTo>
                  <a:lnTo>
                    <a:pt x="1111" y="1061"/>
                  </a:lnTo>
                  <a:lnTo>
                    <a:pt x="1111" y="1068"/>
                  </a:lnTo>
                  <a:lnTo>
                    <a:pt x="1104" y="1075"/>
                  </a:lnTo>
                  <a:lnTo>
                    <a:pt x="1089" y="1075"/>
                  </a:lnTo>
                  <a:lnTo>
                    <a:pt x="1089" y="1075"/>
                  </a:lnTo>
                  <a:lnTo>
                    <a:pt x="1031" y="1075"/>
                  </a:lnTo>
                  <a:lnTo>
                    <a:pt x="965" y="1068"/>
                  </a:lnTo>
                  <a:lnTo>
                    <a:pt x="907" y="1068"/>
                  </a:lnTo>
                  <a:lnTo>
                    <a:pt x="848" y="1068"/>
                  </a:lnTo>
                  <a:lnTo>
                    <a:pt x="768" y="1075"/>
                  </a:lnTo>
                  <a:lnTo>
                    <a:pt x="709" y="1075"/>
                  </a:lnTo>
                  <a:lnTo>
                    <a:pt x="702" y="1075"/>
                  </a:lnTo>
                  <a:lnTo>
                    <a:pt x="695" y="1075"/>
                  </a:lnTo>
                  <a:lnTo>
                    <a:pt x="687" y="1068"/>
                  </a:lnTo>
                  <a:lnTo>
                    <a:pt x="687" y="1053"/>
                  </a:lnTo>
                  <a:lnTo>
                    <a:pt x="687" y="1039"/>
                  </a:lnTo>
                  <a:lnTo>
                    <a:pt x="695" y="1032"/>
                  </a:lnTo>
                  <a:lnTo>
                    <a:pt x="702" y="1024"/>
                  </a:lnTo>
                  <a:lnTo>
                    <a:pt x="716" y="1024"/>
                  </a:lnTo>
                  <a:lnTo>
                    <a:pt x="753" y="1017"/>
                  </a:lnTo>
                  <a:lnTo>
                    <a:pt x="775" y="1010"/>
                  </a:lnTo>
                  <a:lnTo>
                    <a:pt x="797" y="1002"/>
                  </a:lnTo>
                  <a:lnTo>
                    <a:pt x="804" y="988"/>
                  </a:lnTo>
                  <a:lnTo>
                    <a:pt x="811" y="981"/>
                  </a:lnTo>
                  <a:lnTo>
                    <a:pt x="811" y="981"/>
                  </a:lnTo>
                  <a:lnTo>
                    <a:pt x="804" y="973"/>
                  </a:lnTo>
                  <a:lnTo>
                    <a:pt x="804" y="959"/>
                  </a:lnTo>
                  <a:lnTo>
                    <a:pt x="636" y="581"/>
                  </a:lnTo>
                  <a:lnTo>
                    <a:pt x="497" y="734"/>
                  </a:lnTo>
                  <a:lnTo>
                    <a:pt x="336" y="908"/>
                  </a:lnTo>
                  <a:lnTo>
                    <a:pt x="322" y="923"/>
                  </a:lnTo>
                  <a:lnTo>
                    <a:pt x="307" y="937"/>
                  </a:lnTo>
                  <a:lnTo>
                    <a:pt x="300" y="959"/>
                  </a:lnTo>
                  <a:lnTo>
                    <a:pt x="293" y="981"/>
                  </a:lnTo>
                  <a:lnTo>
                    <a:pt x="293" y="995"/>
                  </a:lnTo>
                  <a:lnTo>
                    <a:pt x="307" y="1010"/>
                  </a:lnTo>
                  <a:lnTo>
                    <a:pt x="322" y="1017"/>
                  </a:lnTo>
                  <a:lnTo>
                    <a:pt x="336" y="1024"/>
                  </a:lnTo>
                  <a:lnTo>
                    <a:pt x="344" y="1024"/>
                  </a:lnTo>
                  <a:lnTo>
                    <a:pt x="358" y="1024"/>
                  </a:lnTo>
                  <a:lnTo>
                    <a:pt x="358" y="1024"/>
                  </a:lnTo>
                  <a:lnTo>
                    <a:pt x="366" y="1032"/>
                  </a:lnTo>
                  <a:lnTo>
                    <a:pt x="373" y="1032"/>
                  </a:lnTo>
                  <a:lnTo>
                    <a:pt x="373" y="1046"/>
                  </a:lnTo>
                  <a:lnTo>
                    <a:pt x="373" y="1061"/>
                  </a:lnTo>
                  <a:lnTo>
                    <a:pt x="366" y="1068"/>
                  </a:lnTo>
                  <a:lnTo>
                    <a:pt x="358" y="1075"/>
                  </a:lnTo>
                  <a:lnTo>
                    <a:pt x="351" y="1075"/>
                  </a:lnTo>
                  <a:lnTo>
                    <a:pt x="344" y="1075"/>
                  </a:lnTo>
                  <a:lnTo>
                    <a:pt x="168" y="1068"/>
                  </a:lnTo>
                  <a:lnTo>
                    <a:pt x="95" y="1075"/>
                  </a:lnTo>
                  <a:lnTo>
                    <a:pt x="15" y="1075"/>
                  </a:lnTo>
                  <a:lnTo>
                    <a:pt x="7" y="1075"/>
                  </a:lnTo>
                  <a:lnTo>
                    <a:pt x="0" y="1068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6"/>
                  </a:lnTo>
                  <a:lnTo>
                    <a:pt x="7" y="1032"/>
                  </a:lnTo>
                  <a:lnTo>
                    <a:pt x="15" y="1032"/>
                  </a:lnTo>
                  <a:lnTo>
                    <a:pt x="22" y="1024"/>
                  </a:lnTo>
                  <a:lnTo>
                    <a:pt x="29" y="1024"/>
                  </a:lnTo>
                  <a:lnTo>
                    <a:pt x="110" y="1010"/>
                  </a:lnTo>
                  <a:lnTo>
                    <a:pt x="190" y="981"/>
                  </a:lnTo>
                  <a:lnTo>
                    <a:pt x="271" y="915"/>
                  </a:lnTo>
                  <a:lnTo>
                    <a:pt x="285" y="893"/>
                  </a:lnTo>
                  <a:lnTo>
                    <a:pt x="621" y="537"/>
                  </a:lnTo>
                  <a:lnTo>
                    <a:pt x="431" y="94"/>
                  </a:lnTo>
                  <a:lnTo>
                    <a:pt x="424" y="72"/>
                  </a:lnTo>
                  <a:lnTo>
                    <a:pt x="409" y="58"/>
                  </a:lnTo>
                  <a:lnTo>
                    <a:pt x="373" y="50"/>
                  </a:lnTo>
                  <a:lnTo>
                    <a:pt x="314" y="43"/>
                  </a:lnTo>
                  <a:lnTo>
                    <a:pt x="300" y="43"/>
                  </a:lnTo>
                  <a:lnTo>
                    <a:pt x="293" y="43"/>
                  </a:lnTo>
                  <a:lnTo>
                    <a:pt x="285" y="36"/>
                  </a:lnTo>
                  <a:lnTo>
                    <a:pt x="278" y="29"/>
                  </a:lnTo>
                  <a:lnTo>
                    <a:pt x="285" y="14"/>
                  </a:lnTo>
                  <a:lnTo>
                    <a:pt x="285" y="7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43"/>
            <p:cNvSpPr>
              <a:spLocks noEditPoints="1"/>
            </p:cNvSpPr>
            <p:nvPr/>
          </p:nvSpPr>
          <p:spPr bwMode="auto">
            <a:xfrm>
              <a:off x="2115" y="5552"/>
              <a:ext cx="577" cy="501"/>
            </a:xfrm>
            <a:custGeom>
              <a:avLst/>
              <a:gdLst/>
              <a:ahLst/>
              <a:cxnLst>
                <a:cxn ang="0">
                  <a:pos x="256" y="36"/>
                </a:cxn>
                <a:cxn ang="0">
                  <a:pos x="154" y="138"/>
                </a:cxn>
                <a:cxn ang="0">
                  <a:pos x="110" y="239"/>
                </a:cxn>
                <a:cxn ang="0">
                  <a:pos x="95" y="363"/>
                </a:cxn>
                <a:cxn ang="0">
                  <a:pos x="102" y="414"/>
                </a:cxn>
                <a:cxn ang="0">
                  <a:pos x="124" y="450"/>
                </a:cxn>
                <a:cxn ang="0">
                  <a:pos x="161" y="472"/>
                </a:cxn>
                <a:cxn ang="0">
                  <a:pos x="205" y="465"/>
                </a:cxn>
                <a:cxn ang="0">
                  <a:pos x="249" y="443"/>
                </a:cxn>
                <a:cxn ang="0">
                  <a:pos x="278" y="428"/>
                </a:cxn>
                <a:cxn ang="0">
                  <a:pos x="314" y="392"/>
                </a:cxn>
                <a:cxn ang="0">
                  <a:pos x="336" y="348"/>
                </a:cxn>
                <a:cxn ang="0">
                  <a:pos x="387" y="145"/>
                </a:cxn>
                <a:cxn ang="0">
                  <a:pos x="395" y="123"/>
                </a:cxn>
                <a:cxn ang="0">
                  <a:pos x="387" y="101"/>
                </a:cxn>
                <a:cxn ang="0">
                  <a:pos x="373" y="72"/>
                </a:cxn>
                <a:cxn ang="0">
                  <a:pos x="344" y="43"/>
                </a:cxn>
                <a:cxn ang="0">
                  <a:pos x="292" y="29"/>
                </a:cxn>
                <a:cxn ang="0">
                  <a:pos x="322" y="0"/>
                </a:cxn>
                <a:cxn ang="0">
                  <a:pos x="373" y="21"/>
                </a:cxn>
                <a:cxn ang="0">
                  <a:pos x="409" y="65"/>
                </a:cxn>
                <a:cxn ang="0">
                  <a:pos x="417" y="43"/>
                </a:cxn>
                <a:cxn ang="0">
                  <a:pos x="446" y="21"/>
                </a:cxn>
                <a:cxn ang="0">
                  <a:pos x="475" y="21"/>
                </a:cxn>
                <a:cxn ang="0">
                  <a:pos x="497" y="36"/>
                </a:cxn>
                <a:cxn ang="0">
                  <a:pos x="497" y="65"/>
                </a:cxn>
                <a:cxn ang="0">
                  <a:pos x="490" y="101"/>
                </a:cxn>
                <a:cxn ang="0">
                  <a:pos x="475" y="145"/>
                </a:cxn>
                <a:cxn ang="0">
                  <a:pos x="453" y="247"/>
                </a:cxn>
                <a:cxn ang="0">
                  <a:pos x="439" y="305"/>
                </a:cxn>
                <a:cxn ang="0">
                  <a:pos x="424" y="348"/>
                </a:cxn>
                <a:cxn ang="0">
                  <a:pos x="417" y="399"/>
                </a:cxn>
                <a:cxn ang="0">
                  <a:pos x="417" y="436"/>
                </a:cxn>
                <a:cxn ang="0">
                  <a:pos x="424" y="457"/>
                </a:cxn>
                <a:cxn ang="0">
                  <a:pos x="453" y="472"/>
                </a:cxn>
                <a:cxn ang="0">
                  <a:pos x="504" y="428"/>
                </a:cxn>
                <a:cxn ang="0">
                  <a:pos x="534" y="348"/>
                </a:cxn>
                <a:cxn ang="0">
                  <a:pos x="541" y="319"/>
                </a:cxn>
                <a:cxn ang="0">
                  <a:pos x="556" y="319"/>
                </a:cxn>
                <a:cxn ang="0">
                  <a:pos x="570" y="319"/>
                </a:cxn>
                <a:cxn ang="0">
                  <a:pos x="577" y="334"/>
                </a:cxn>
                <a:cxn ang="0">
                  <a:pos x="570" y="348"/>
                </a:cxn>
                <a:cxn ang="0">
                  <a:pos x="556" y="392"/>
                </a:cxn>
                <a:cxn ang="0">
                  <a:pos x="534" y="443"/>
                </a:cxn>
                <a:cxn ang="0">
                  <a:pos x="497" y="486"/>
                </a:cxn>
                <a:cxn ang="0">
                  <a:pos x="446" y="501"/>
                </a:cxn>
                <a:cxn ang="0">
                  <a:pos x="417" y="494"/>
                </a:cxn>
                <a:cxn ang="0">
                  <a:pos x="380" y="479"/>
                </a:cxn>
                <a:cxn ang="0">
                  <a:pos x="344" y="450"/>
                </a:cxn>
                <a:cxn ang="0">
                  <a:pos x="285" y="465"/>
                </a:cxn>
                <a:cxn ang="0">
                  <a:pos x="175" y="501"/>
                </a:cxn>
                <a:cxn ang="0">
                  <a:pos x="51" y="450"/>
                </a:cxn>
                <a:cxn ang="0">
                  <a:pos x="0" y="319"/>
                </a:cxn>
                <a:cxn ang="0">
                  <a:pos x="59" y="138"/>
                </a:cxn>
                <a:cxn ang="0">
                  <a:pos x="205" y="14"/>
                </a:cxn>
              </a:cxnLst>
              <a:rect l="0" t="0" r="r" b="b"/>
              <a:pathLst>
                <a:path w="577" h="501">
                  <a:moveTo>
                    <a:pt x="292" y="29"/>
                  </a:moveTo>
                  <a:lnTo>
                    <a:pt x="256" y="36"/>
                  </a:lnTo>
                  <a:lnTo>
                    <a:pt x="205" y="65"/>
                  </a:lnTo>
                  <a:lnTo>
                    <a:pt x="154" y="138"/>
                  </a:lnTo>
                  <a:lnTo>
                    <a:pt x="132" y="181"/>
                  </a:lnTo>
                  <a:lnTo>
                    <a:pt x="110" y="239"/>
                  </a:lnTo>
                  <a:lnTo>
                    <a:pt x="95" y="305"/>
                  </a:lnTo>
                  <a:lnTo>
                    <a:pt x="95" y="363"/>
                  </a:lnTo>
                  <a:lnTo>
                    <a:pt x="95" y="392"/>
                  </a:lnTo>
                  <a:lnTo>
                    <a:pt x="102" y="414"/>
                  </a:lnTo>
                  <a:lnTo>
                    <a:pt x="110" y="436"/>
                  </a:lnTo>
                  <a:lnTo>
                    <a:pt x="124" y="450"/>
                  </a:lnTo>
                  <a:lnTo>
                    <a:pt x="139" y="465"/>
                  </a:lnTo>
                  <a:lnTo>
                    <a:pt x="161" y="472"/>
                  </a:lnTo>
                  <a:lnTo>
                    <a:pt x="175" y="472"/>
                  </a:lnTo>
                  <a:lnTo>
                    <a:pt x="205" y="465"/>
                  </a:lnTo>
                  <a:lnTo>
                    <a:pt x="227" y="457"/>
                  </a:lnTo>
                  <a:lnTo>
                    <a:pt x="249" y="443"/>
                  </a:lnTo>
                  <a:lnTo>
                    <a:pt x="270" y="436"/>
                  </a:lnTo>
                  <a:lnTo>
                    <a:pt x="278" y="428"/>
                  </a:lnTo>
                  <a:lnTo>
                    <a:pt x="292" y="406"/>
                  </a:lnTo>
                  <a:lnTo>
                    <a:pt x="314" y="392"/>
                  </a:lnTo>
                  <a:lnTo>
                    <a:pt x="329" y="370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87" y="145"/>
                  </a:lnTo>
                  <a:lnTo>
                    <a:pt x="387" y="130"/>
                  </a:lnTo>
                  <a:lnTo>
                    <a:pt x="395" y="123"/>
                  </a:lnTo>
                  <a:lnTo>
                    <a:pt x="395" y="116"/>
                  </a:lnTo>
                  <a:lnTo>
                    <a:pt x="387" y="101"/>
                  </a:lnTo>
                  <a:lnTo>
                    <a:pt x="380" y="87"/>
                  </a:lnTo>
                  <a:lnTo>
                    <a:pt x="373" y="72"/>
                  </a:lnTo>
                  <a:lnTo>
                    <a:pt x="358" y="58"/>
                  </a:lnTo>
                  <a:lnTo>
                    <a:pt x="344" y="43"/>
                  </a:lnTo>
                  <a:lnTo>
                    <a:pt x="322" y="29"/>
                  </a:lnTo>
                  <a:lnTo>
                    <a:pt x="292" y="29"/>
                  </a:lnTo>
                  <a:close/>
                  <a:moveTo>
                    <a:pt x="292" y="0"/>
                  </a:moveTo>
                  <a:lnTo>
                    <a:pt x="322" y="0"/>
                  </a:lnTo>
                  <a:lnTo>
                    <a:pt x="351" y="14"/>
                  </a:lnTo>
                  <a:lnTo>
                    <a:pt x="373" y="21"/>
                  </a:lnTo>
                  <a:lnTo>
                    <a:pt x="395" y="43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7" y="43"/>
                  </a:lnTo>
                  <a:lnTo>
                    <a:pt x="431" y="29"/>
                  </a:lnTo>
                  <a:lnTo>
                    <a:pt x="446" y="21"/>
                  </a:lnTo>
                  <a:lnTo>
                    <a:pt x="461" y="21"/>
                  </a:lnTo>
                  <a:lnTo>
                    <a:pt x="475" y="21"/>
                  </a:lnTo>
                  <a:lnTo>
                    <a:pt x="482" y="29"/>
                  </a:lnTo>
                  <a:lnTo>
                    <a:pt x="497" y="36"/>
                  </a:lnTo>
                  <a:lnTo>
                    <a:pt x="497" y="58"/>
                  </a:lnTo>
                  <a:lnTo>
                    <a:pt x="497" y="65"/>
                  </a:lnTo>
                  <a:lnTo>
                    <a:pt x="490" y="79"/>
                  </a:lnTo>
                  <a:lnTo>
                    <a:pt x="490" y="101"/>
                  </a:lnTo>
                  <a:lnTo>
                    <a:pt x="482" y="123"/>
                  </a:lnTo>
                  <a:lnTo>
                    <a:pt x="475" y="145"/>
                  </a:lnTo>
                  <a:lnTo>
                    <a:pt x="453" y="225"/>
                  </a:lnTo>
                  <a:lnTo>
                    <a:pt x="453" y="247"/>
                  </a:lnTo>
                  <a:lnTo>
                    <a:pt x="446" y="276"/>
                  </a:lnTo>
                  <a:lnTo>
                    <a:pt x="439" y="305"/>
                  </a:lnTo>
                  <a:lnTo>
                    <a:pt x="431" y="327"/>
                  </a:lnTo>
                  <a:lnTo>
                    <a:pt x="424" y="348"/>
                  </a:lnTo>
                  <a:lnTo>
                    <a:pt x="417" y="377"/>
                  </a:lnTo>
                  <a:lnTo>
                    <a:pt x="417" y="399"/>
                  </a:lnTo>
                  <a:lnTo>
                    <a:pt x="409" y="414"/>
                  </a:lnTo>
                  <a:lnTo>
                    <a:pt x="417" y="436"/>
                  </a:lnTo>
                  <a:lnTo>
                    <a:pt x="417" y="450"/>
                  </a:lnTo>
                  <a:lnTo>
                    <a:pt x="424" y="457"/>
                  </a:lnTo>
                  <a:lnTo>
                    <a:pt x="439" y="465"/>
                  </a:lnTo>
                  <a:lnTo>
                    <a:pt x="453" y="472"/>
                  </a:lnTo>
                  <a:lnTo>
                    <a:pt x="482" y="457"/>
                  </a:lnTo>
                  <a:lnTo>
                    <a:pt x="504" y="428"/>
                  </a:lnTo>
                  <a:lnTo>
                    <a:pt x="519" y="392"/>
                  </a:lnTo>
                  <a:lnTo>
                    <a:pt x="534" y="348"/>
                  </a:lnTo>
                  <a:lnTo>
                    <a:pt x="534" y="334"/>
                  </a:lnTo>
                  <a:lnTo>
                    <a:pt x="541" y="319"/>
                  </a:lnTo>
                  <a:lnTo>
                    <a:pt x="548" y="319"/>
                  </a:lnTo>
                  <a:lnTo>
                    <a:pt x="556" y="319"/>
                  </a:lnTo>
                  <a:lnTo>
                    <a:pt x="563" y="319"/>
                  </a:lnTo>
                  <a:lnTo>
                    <a:pt x="570" y="319"/>
                  </a:lnTo>
                  <a:lnTo>
                    <a:pt x="570" y="319"/>
                  </a:lnTo>
                  <a:lnTo>
                    <a:pt x="577" y="334"/>
                  </a:lnTo>
                  <a:lnTo>
                    <a:pt x="570" y="334"/>
                  </a:lnTo>
                  <a:lnTo>
                    <a:pt x="570" y="348"/>
                  </a:lnTo>
                  <a:lnTo>
                    <a:pt x="563" y="370"/>
                  </a:lnTo>
                  <a:lnTo>
                    <a:pt x="556" y="392"/>
                  </a:lnTo>
                  <a:lnTo>
                    <a:pt x="548" y="421"/>
                  </a:lnTo>
                  <a:lnTo>
                    <a:pt x="534" y="443"/>
                  </a:lnTo>
                  <a:lnTo>
                    <a:pt x="519" y="465"/>
                  </a:lnTo>
                  <a:lnTo>
                    <a:pt x="497" y="486"/>
                  </a:lnTo>
                  <a:lnTo>
                    <a:pt x="475" y="494"/>
                  </a:lnTo>
                  <a:lnTo>
                    <a:pt x="446" y="501"/>
                  </a:lnTo>
                  <a:lnTo>
                    <a:pt x="431" y="501"/>
                  </a:lnTo>
                  <a:lnTo>
                    <a:pt x="417" y="494"/>
                  </a:lnTo>
                  <a:lnTo>
                    <a:pt x="395" y="494"/>
                  </a:lnTo>
                  <a:lnTo>
                    <a:pt x="380" y="479"/>
                  </a:lnTo>
                  <a:lnTo>
                    <a:pt x="358" y="465"/>
                  </a:lnTo>
                  <a:lnTo>
                    <a:pt x="344" y="450"/>
                  </a:lnTo>
                  <a:lnTo>
                    <a:pt x="329" y="421"/>
                  </a:lnTo>
                  <a:lnTo>
                    <a:pt x="285" y="465"/>
                  </a:lnTo>
                  <a:lnTo>
                    <a:pt x="227" y="486"/>
                  </a:lnTo>
                  <a:lnTo>
                    <a:pt x="175" y="501"/>
                  </a:lnTo>
                  <a:lnTo>
                    <a:pt x="102" y="486"/>
                  </a:lnTo>
                  <a:lnTo>
                    <a:pt x="51" y="450"/>
                  </a:lnTo>
                  <a:lnTo>
                    <a:pt x="15" y="392"/>
                  </a:lnTo>
                  <a:lnTo>
                    <a:pt x="0" y="319"/>
                  </a:lnTo>
                  <a:lnTo>
                    <a:pt x="15" y="225"/>
                  </a:lnTo>
                  <a:lnTo>
                    <a:pt x="59" y="138"/>
                  </a:lnTo>
                  <a:lnTo>
                    <a:pt x="124" y="65"/>
                  </a:lnTo>
                  <a:lnTo>
                    <a:pt x="205" y="1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4"/>
            <p:cNvSpPr>
              <a:spLocks/>
            </p:cNvSpPr>
            <p:nvPr/>
          </p:nvSpPr>
          <p:spPr bwMode="auto">
            <a:xfrm>
              <a:off x="2861" y="4738"/>
              <a:ext cx="1308" cy="107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694" y="0"/>
                </a:cxn>
                <a:cxn ang="0">
                  <a:pos x="709" y="14"/>
                </a:cxn>
                <a:cxn ang="0">
                  <a:pos x="694" y="43"/>
                </a:cxn>
                <a:cxn ang="0">
                  <a:pos x="650" y="50"/>
                </a:cxn>
                <a:cxn ang="0">
                  <a:pos x="592" y="80"/>
                </a:cxn>
                <a:cxn ang="0">
                  <a:pos x="584" y="101"/>
                </a:cxn>
                <a:cxn ang="0">
                  <a:pos x="723" y="428"/>
                </a:cxn>
                <a:cxn ang="0">
                  <a:pos x="1008" y="116"/>
                </a:cxn>
                <a:cxn ang="0">
                  <a:pos x="1001" y="65"/>
                </a:cxn>
                <a:cxn ang="0">
                  <a:pos x="964" y="50"/>
                </a:cxn>
                <a:cxn ang="0">
                  <a:pos x="942" y="43"/>
                </a:cxn>
                <a:cxn ang="0">
                  <a:pos x="935" y="14"/>
                </a:cxn>
                <a:cxn ang="0">
                  <a:pos x="950" y="0"/>
                </a:cxn>
                <a:cxn ang="0">
                  <a:pos x="1213" y="0"/>
                </a:cxn>
                <a:cxn ang="0">
                  <a:pos x="1301" y="7"/>
                </a:cxn>
                <a:cxn ang="0">
                  <a:pos x="1308" y="29"/>
                </a:cxn>
                <a:cxn ang="0">
                  <a:pos x="1286" y="43"/>
                </a:cxn>
                <a:cxn ang="0">
                  <a:pos x="1118" y="87"/>
                </a:cxn>
                <a:cxn ang="0">
                  <a:pos x="986" y="210"/>
                </a:cxn>
                <a:cxn ang="0">
                  <a:pos x="804" y="407"/>
                </a:cxn>
                <a:cxn ang="0">
                  <a:pos x="811" y="639"/>
                </a:cxn>
                <a:cxn ang="0">
                  <a:pos x="950" y="959"/>
                </a:cxn>
                <a:cxn ang="0">
                  <a:pos x="1023" y="1024"/>
                </a:cxn>
                <a:cxn ang="0">
                  <a:pos x="1103" y="1032"/>
                </a:cxn>
                <a:cxn ang="0">
                  <a:pos x="1111" y="1061"/>
                </a:cxn>
                <a:cxn ang="0">
                  <a:pos x="1089" y="1075"/>
                </a:cxn>
                <a:cxn ang="0">
                  <a:pos x="964" y="1068"/>
                </a:cxn>
                <a:cxn ang="0">
                  <a:pos x="767" y="1075"/>
                </a:cxn>
                <a:cxn ang="0">
                  <a:pos x="694" y="1075"/>
                </a:cxn>
                <a:cxn ang="0">
                  <a:pos x="687" y="1039"/>
                </a:cxn>
                <a:cxn ang="0">
                  <a:pos x="716" y="1024"/>
                </a:cxn>
                <a:cxn ang="0">
                  <a:pos x="796" y="1002"/>
                </a:cxn>
                <a:cxn ang="0">
                  <a:pos x="804" y="981"/>
                </a:cxn>
                <a:cxn ang="0">
                  <a:pos x="635" y="581"/>
                </a:cxn>
                <a:cxn ang="0">
                  <a:pos x="321" y="923"/>
                </a:cxn>
                <a:cxn ang="0">
                  <a:pos x="292" y="981"/>
                </a:cxn>
                <a:cxn ang="0">
                  <a:pos x="314" y="1017"/>
                </a:cxn>
                <a:cxn ang="0">
                  <a:pos x="350" y="1024"/>
                </a:cxn>
                <a:cxn ang="0">
                  <a:pos x="372" y="1032"/>
                </a:cxn>
                <a:cxn ang="0">
                  <a:pos x="365" y="1068"/>
                </a:cxn>
                <a:cxn ang="0">
                  <a:pos x="343" y="1075"/>
                </a:cxn>
                <a:cxn ang="0">
                  <a:pos x="95" y="1075"/>
                </a:cxn>
                <a:cxn ang="0">
                  <a:pos x="0" y="1068"/>
                </a:cxn>
                <a:cxn ang="0">
                  <a:pos x="0" y="1046"/>
                </a:cxn>
                <a:cxn ang="0">
                  <a:pos x="22" y="1024"/>
                </a:cxn>
                <a:cxn ang="0">
                  <a:pos x="190" y="981"/>
                </a:cxn>
                <a:cxn ang="0">
                  <a:pos x="621" y="537"/>
                </a:cxn>
                <a:cxn ang="0">
                  <a:pos x="409" y="58"/>
                </a:cxn>
                <a:cxn ang="0">
                  <a:pos x="299" y="43"/>
                </a:cxn>
                <a:cxn ang="0">
                  <a:pos x="277" y="29"/>
                </a:cxn>
                <a:cxn ang="0">
                  <a:pos x="292" y="0"/>
                </a:cxn>
              </a:cxnLst>
              <a:rect l="0" t="0" r="r" b="b"/>
              <a:pathLst>
                <a:path w="1308" h="1075">
                  <a:moveTo>
                    <a:pt x="307" y="0"/>
                  </a:moveTo>
                  <a:lnTo>
                    <a:pt x="358" y="0"/>
                  </a:lnTo>
                  <a:lnTo>
                    <a:pt x="431" y="0"/>
                  </a:lnTo>
                  <a:lnTo>
                    <a:pt x="482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1" y="7"/>
                  </a:lnTo>
                  <a:lnTo>
                    <a:pt x="709" y="14"/>
                  </a:lnTo>
                  <a:lnTo>
                    <a:pt x="709" y="29"/>
                  </a:lnTo>
                  <a:lnTo>
                    <a:pt x="701" y="36"/>
                  </a:lnTo>
                  <a:lnTo>
                    <a:pt x="694" y="43"/>
                  </a:lnTo>
                  <a:lnTo>
                    <a:pt x="687" y="43"/>
                  </a:lnTo>
                  <a:lnTo>
                    <a:pt x="679" y="43"/>
                  </a:lnTo>
                  <a:lnTo>
                    <a:pt x="650" y="50"/>
                  </a:lnTo>
                  <a:lnTo>
                    <a:pt x="621" y="58"/>
                  </a:lnTo>
                  <a:lnTo>
                    <a:pt x="606" y="65"/>
                  </a:lnTo>
                  <a:lnTo>
                    <a:pt x="592" y="80"/>
                  </a:lnTo>
                  <a:lnTo>
                    <a:pt x="584" y="87"/>
                  </a:lnTo>
                  <a:lnTo>
                    <a:pt x="584" y="94"/>
                  </a:lnTo>
                  <a:lnTo>
                    <a:pt x="584" y="101"/>
                  </a:lnTo>
                  <a:lnTo>
                    <a:pt x="592" y="116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979" y="152"/>
                  </a:lnTo>
                  <a:lnTo>
                    <a:pt x="994" y="138"/>
                  </a:lnTo>
                  <a:lnTo>
                    <a:pt x="1008" y="116"/>
                  </a:lnTo>
                  <a:lnTo>
                    <a:pt x="1016" y="94"/>
                  </a:lnTo>
                  <a:lnTo>
                    <a:pt x="1008" y="80"/>
                  </a:lnTo>
                  <a:lnTo>
                    <a:pt x="1001" y="65"/>
                  </a:lnTo>
                  <a:lnTo>
                    <a:pt x="994" y="58"/>
                  </a:lnTo>
                  <a:lnTo>
                    <a:pt x="979" y="50"/>
                  </a:lnTo>
                  <a:lnTo>
                    <a:pt x="964" y="50"/>
                  </a:lnTo>
                  <a:lnTo>
                    <a:pt x="957" y="43"/>
                  </a:lnTo>
                  <a:lnTo>
                    <a:pt x="950" y="43"/>
                  </a:lnTo>
                  <a:lnTo>
                    <a:pt x="942" y="43"/>
                  </a:lnTo>
                  <a:lnTo>
                    <a:pt x="935" y="36"/>
                  </a:lnTo>
                  <a:lnTo>
                    <a:pt x="928" y="29"/>
                  </a:lnTo>
                  <a:lnTo>
                    <a:pt x="935" y="14"/>
                  </a:lnTo>
                  <a:lnTo>
                    <a:pt x="935" y="7"/>
                  </a:lnTo>
                  <a:lnTo>
                    <a:pt x="942" y="0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1140" y="0"/>
                  </a:lnTo>
                  <a:lnTo>
                    <a:pt x="1213" y="0"/>
                  </a:lnTo>
                  <a:lnTo>
                    <a:pt x="1286" y="0"/>
                  </a:lnTo>
                  <a:lnTo>
                    <a:pt x="1301" y="0"/>
                  </a:lnTo>
                  <a:lnTo>
                    <a:pt x="1301" y="7"/>
                  </a:lnTo>
                  <a:lnTo>
                    <a:pt x="1308" y="14"/>
                  </a:lnTo>
                  <a:lnTo>
                    <a:pt x="1308" y="14"/>
                  </a:lnTo>
                  <a:lnTo>
                    <a:pt x="1308" y="29"/>
                  </a:lnTo>
                  <a:lnTo>
                    <a:pt x="1301" y="36"/>
                  </a:lnTo>
                  <a:lnTo>
                    <a:pt x="1293" y="43"/>
                  </a:lnTo>
                  <a:lnTo>
                    <a:pt x="1286" y="43"/>
                  </a:lnTo>
                  <a:lnTo>
                    <a:pt x="1271" y="43"/>
                  </a:lnTo>
                  <a:lnTo>
                    <a:pt x="1184" y="58"/>
                  </a:lnTo>
                  <a:lnTo>
                    <a:pt x="1118" y="87"/>
                  </a:lnTo>
                  <a:lnTo>
                    <a:pt x="1067" y="130"/>
                  </a:lnTo>
                  <a:lnTo>
                    <a:pt x="1037" y="159"/>
                  </a:lnTo>
                  <a:lnTo>
                    <a:pt x="986" y="210"/>
                  </a:lnTo>
                  <a:lnTo>
                    <a:pt x="928" y="276"/>
                  </a:lnTo>
                  <a:lnTo>
                    <a:pt x="862" y="341"/>
                  </a:lnTo>
                  <a:lnTo>
                    <a:pt x="804" y="407"/>
                  </a:lnTo>
                  <a:lnTo>
                    <a:pt x="745" y="472"/>
                  </a:lnTo>
                  <a:lnTo>
                    <a:pt x="774" y="545"/>
                  </a:lnTo>
                  <a:lnTo>
                    <a:pt x="811" y="639"/>
                  </a:lnTo>
                  <a:lnTo>
                    <a:pt x="862" y="748"/>
                  </a:lnTo>
                  <a:lnTo>
                    <a:pt x="906" y="857"/>
                  </a:lnTo>
                  <a:lnTo>
                    <a:pt x="950" y="959"/>
                  </a:lnTo>
                  <a:lnTo>
                    <a:pt x="964" y="995"/>
                  </a:lnTo>
                  <a:lnTo>
                    <a:pt x="986" y="1017"/>
                  </a:lnTo>
                  <a:lnTo>
                    <a:pt x="1023" y="1024"/>
                  </a:lnTo>
                  <a:lnTo>
                    <a:pt x="1081" y="1024"/>
                  </a:lnTo>
                  <a:lnTo>
                    <a:pt x="1096" y="1024"/>
                  </a:lnTo>
                  <a:lnTo>
                    <a:pt x="1103" y="1032"/>
                  </a:lnTo>
                  <a:lnTo>
                    <a:pt x="1111" y="1032"/>
                  </a:lnTo>
                  <a:lnTo>
                    <a:pt x="1118" y="1046"/>
                  </a:lnTo>
                  <a:lnTo>
                    <a:pt x="1111" y="1061"/>
                  </a:lnTo>
                  <a:lnTo>
                    <a:pt x="1103" y="1068"/>
                  </a:lnTo>
                  <a:lnTo>
                    <a:pt x="1096" y="1075"/>
                  </a:lnTo>
                  <a:lnTo>
                    <a:pt x="1089" y="1075"/>
                  </a:lnTo>
                  <a:lnTo>
                    <a:pt x="1081" y="1075"/>
                  </a:lnTo>
                  <a:lnTo>
                    <a:pt x="1030" y="1075"/>
                  </a:lnTo>
                  <a:lnTo>
                    <a:pt x="964" y="1068"/>
                  </a:lnTo>
                  <a:lnTo>
                    <a:pt x="906" y="1068"/>
                  </a:lnTo>
                  <a:lnTo>
                    <a:pt x="847" y="1068"/>
                  </a:lnTo>
                  <a:lnTo>
                    <a:pt x="767" y="1075"/>
                  </a:lnTo>
                  <a:lnTo>
                    <a:pt x="709" y="1075"/>
                  </a:lnTo>
                  <a:lnTo>
                    <a:pt x="701" y="1075"/>
                  </a:lnTo>
                  <a:lnTo>
                    <a:pt x="694" y="1075"/>
                  </a:lnTo>
                  <a:lnTo>
                    <a:pt x="687" y="1068"/>
                  </a:lnTo>
                  <a:lnTo>
                    <a:pt x="679" y="1053"/>
                  </a:lnTo>
                  <a:lnTo>
                    <a:pt x="687" y="1039"/>
                  </a:lnTo>
                  <a:lnTo>
                    <a:pt x="694" y="1032"/>
                  </a:lnTo>
                  <a:lnTo>
                    <a:pt x="701" y="1024"/>
                  </a:lnTo>
                  <a:lnTo>
                    <a:pt x="716" y="1024"/>
                  </a:lnTo>
                  <a:lnTo>
                    <a:pt x="745" y="1017"/>
                  </a:lnTo>
                  <a:lnTo>
                    <a:pt x="774" y="1010"/>
                  </a:lnTo>
                  <a:lnTo>
                    <a:pt x="796" y="1002"/>
                  </a:lnTo>
                  <a:lnTo>
                    <a:pt x="804" y="988"/>
                  </a:lnTo>
                  <a:lnTo>
                    <a:pt x="811" y="981"/>
                  </a:lnTo>
                  <a:lnTo>
                    <a:pt x="804" y="981"/>
                  </a:lnTo>
                  <a:lnTo>
                    <a:pt x="804" y="973"/>
                  </a:lnTo>
                  <a:lnTo>
                    <a:pt x="804" y="959"/>
                  </a:lnTo>
                  <a:lnTo>
                    <a:pt x="635" y="581"/>
                  </a:lnTo>
                  <a:lnTo>
                    <a:pt x="497" y="734"/>
                  </a:lnTo>
                  <a:lnTo>
                    <a:pt x="336" y="908"/>
                  </a:lnTo>
                  <a:lnTo>
                    <a:pt x="321" y="923"/>
                  </a:lnTo>
                  <a:lnTo>
                    <a:pt x="307" y="937"/>
                  </a:lnTo>
                  <a:lnTo>
                    <a:pt x="292" y="959"/>
                  </a:lnTo>
                  <a:lnTo>
                    <a:pt x="292" y="981"/>
                  </a:lnTo>
                  <a:lnTo>
                    <a:pt x="292" y="995"/>
                  </a:lnTo>
                  <a:lnTo>
                    <a:pt x="307" y="1010"/>
                  </a:lnTo>
                  <a:lnTo>
                    <a:pt x="314" y="1017"/>
                  </a:lnTo>
                  <a:lnTo>
                    <a:pt x="328" y="1024"/>
                  </a:lnTo>
                  <a:lnTo>
                    <a:pt x="343" y="1024"/>
                  </a:lnTo>
                  <a:lnTo>
                    <a:pt x="350" y="1024"/>
                  </a:lnTo>
                  <a:lnTo>
                    <a:pt x="358" y="1024"/>
                  </a:lnTo>
                  <a:lnTo>
                    <a:pt x="365" y="1032"/>
                  </a:lnTo>
                  <a:lnTo>
                    <a:pt x="372" y="1032"/>
                  </a:lnTo>
                  <a:lnTo>
                    <a:pt x="372" y="1046"/>
                  </a:lnTo>
                  <a:lnTo>
                    <a:pt x="372" y="1061"/>
                  </a:lnTo>
                  <a:lnTo>
                    <a:pt x="365" y="1068"/>
                  </a:lnTo>
                  <a:lnTo>
                    <a:pt x="358" y="1075"/>
                  </a:lnTo>
                  <a:lnTo>
                    <a:pt x="350" y="1075"/>
                  </a:lnTo>
                  <a:lnTo>
                    <a:pt x="343" y="1075"/>
                  </a:lnTo>
                  <a:lnTo>
                    <a:pt x="255" y="1075"/>
                  </a:lnTo>
                  <a:lnTo>
                    <a:pt x="168" y="1068"/>
                  </a:lnTo>
                  <a:lnTo>
                    <a:pt x="95" y="1075"/>
                  </a:lnTo>
                  <a:lnTo>
                    <a:pt x="14" y="1075"/>
                  </a:lnTo>
                  <a:lnTo>
                    <a:pt x="7" y="1075"/>
                  </a:lnTo>
                  <a:lnTo>
                    <a:pt x="0" y="1068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6"/>
                  </a:lnTo>
                  <a:lnTo>
                    <a:pt x="0" y="1032"/>
                  </a:lnTo>
                  <a:lnTo>
                    <a:pt x="7" y="1032"/>
                  </a:lnTo>
                  <a:lnTo>
                    <a:pt x="22" y="1024"/>
                  </a:lnTo>
                  <a:lnTo>
                    <a:pt x="29" y="1024"/>
                  </a:lnTo>
                  <a:lnTo>
                    <a:pt x="109" y="1010"/>
                  </a:lnTo>
                  <a:lnTo>
                    <a:pt x="190" y="981"/>
                  </a:lnTo>
                  <a:lnTo>
                    <a:pt x="263" y="915"/>
                  </a:lnTo>
                  <a:lnTo>
                    <a:pt x="285" y="893"/>
                  </a:lnTo>
                  <a:lnTo>
                    <a:pt x="621" y="537"/>
                  </a:lnTo>
                  <a:lnTo>
                    <a:pt x="431" y="94"/>
                  </a:lnTo>
                  <a:lnTo>
                    <a:pt x="424" y="72"/>
                  </a:lnTo>
                  <a:lnTo>
                    <a:pt x="409" y="58"/>
                  </a:lnTo>
                  <a:lnTo>
                    <a:pt x="372" y="50"/>
                  </a:lnTo>
                  <a:lnTo>
                    <a:pt x="314" y="43"/>
                  </a:lnTo>
                  <a:lnTo>
                    <a:pt x="299" y="43"/>
                  </a:lnTo>
                  <a:lnTo>
                    <a:pt x="292" y="43"/>
                  </a:lnTo>
                  <a:lnTo>
                    <a:pt x="285" y="36"/>
                  </a:lnTo>
                  <a:lnTo>
                    <a:pt x="277" y="29"/>
                  </a:lnTo>
                  <a:lnTo>
                    <a:pt x="277" y="14"/>
                  </a:lnTo>
                  <a:lnTo>
                    <a:pt x="285" y="7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5"/>
            <p:cNvSpPr>
              <a:spLocks noEditPoints="1"/>
            </p:cNvSpPr>
            <p:nvPr/>
          </p:nvSpPr>
          <p:spPr bwMode="auto">
            <a:xfrm>
              <a:off x="4213" y="5268"/>
              <a:ext cx="453" cy="785"/>
            </a:xfrm>
            <a:custGeom>
              <a:avLst/>
              <a:gdLst/>
              <a:ahLst/>
              <a:cxnLst>
                <a:cxn ang="0">
                  <a:pos x="219" y="334"/>
                </a:cxn>
                <a:cxn ang="0">
                  <a:pos x="139" y="400"/>
                </a:cxn>
                <a:cxn ang="0">
                  <a:pos x="124" y="414"/>
                </a:cxn>
                <a:cxn ang="0">
                  <a:pos x="117" y="436"/>
                </a:cxn>
                <a:cxn ang="0">
                  <a:pos x="87" y="567"/>
                </a:cxn>
                <a:cxn ang="0">
                  <a:pos x="80" y="640"/>
                </a:cxn>
                <a:cxn ang="0">
                  <a:pos x="87" y="698"/>
                </a:cxn>
                <a:cxn ang="0">
                  <a:pos x="117" y="741"/>
                </a:cxn>
                <a:cxn ang="0">
                  <a:pos x="161" y="756"/>
                </a:cxn>
                <a:cxn ang="0">
                  <a:pos x="219" y="741"/>
                </a:cxn>
                <a:cxn ang="0">
                  <a:pos x="307" y="647"/>
                </a:cxn>
                <a:cxn ang="0">
                  <a:pos x="343" y="523"/>
                </a:cxn>
                <a:cxn ang="0">
                  <a:pos x="365" y="422"/>
                </a:cxn>
                <a:cxn ang="0">
                  <a:pos x="351" y="356"/>
                </a:cxn>
                <a:cxn ang="0">
                  <a:pos x="321" y="327"/>
                </a:cxn>
                <a:cxn ang="0">
                  <a:pos x="278" y="313"/>
                </a:cxn>
                <a:cxn ang="0">
                  <a:pos x="219" y="0"/>
                </a:cxn>
                <a:cxn ang="0">
                  <a:pos x="226" y="15"/>
                </a:cxn>
                <a:cxn ang="0">
                  <a:pos x="219" y="29"/>
                </a:cxn>
                <a:cxn ang="0">
                  <a:pos x="219" y="29"/>
                </a:cxn>
                <a:cxn ang="0">
                  <a:pos x="182" y="313"/>
                </a:cxn>
                <a:cxn ang="0">
                  <a:pos x="285" y="284"/>
                </a:cxn>
                <a:cxn ang="0">
                  <a:pos x="380" y="313"/>
                </a:cxn>
                <a:cxn ang="0">
                  <a:pos x="446" y="400"/>
                </a:cxn>
                <a:cxn ang="0">
                  <a:pos x="438" y="567"/>
                </a:cxn>
                <a:cxn ang="0">
                  <a:pos x="329" y="720"/>
                </a:cxn>
                <a:cxn ang="0">
                  <a:pos x="161" y="785"/>
                </a:cxn>
                <a:cxn ang="0">
                  <a:pos x="44" y="734"/>
                </a:cxn>
                <a:cxn ang="0">
                  <a:pos x="0" y="603"/>
                </a:cxn>
                <a:cxn ang="0">
                  <a:pos x="0" y="567"/>
                </a:cxn>
                <a:cxn ang="0">
                  <a:pos x="7" y="523"/>
                </a:cxn>
                <a:cxn ang="0">
                  <a:pos x="36" y="407"/>
                </a:cxn>
                <a:cxn ang="0">
                  <a:pos x="73" y="284"/>
                </a:cxn>
                <a:cxn ang="0">
                  <a:pos x="102" y="145"/>
                </a:cxn>
                <a:cxn ang="0">
                  <a:pos x="117" y="109"/>
                </a:cxn>
                <a:cxn ang="0">
                  <a:pos x="117" y="80"/>
                </a:cxn>
                <a:cxn ang="0">
                  <a:pos x="124" y="65"/>
                </a:cxn>
                <a:cxn ang="0">
                  <a:pos x="109" y="58"/>
                </a:cxn>
                <a:cxn ang="0">
                  <a:pos x="66" y="51"/>
                </a:cxn>
                <a:cxn ang="0">
                  <a:pos x="51" y="51"/>
                </a:cxn>
                <a:cxn ang="0">
                  <a:pos x="36" y="36"/>
                </a:cxn>
                <a:cxn ang="0">
                  <a:pos x="44" y="15"/>
                </a:cxn>
                <a:cxn ang="0">
                  <a:pos x="58" y="15"/>
                </a:cxn>
                <a:cxn ang="0">
                  <a:pos x="109" y="7"/>
                </a:cxn>
                <a:cxn ang="0">
                  <a:pos x="212" y="0"/>
                </a:cxn>
              </a:cxnLst>
              <a:rect l="0" t="0" r="r" b="b"/>
              <a:pathLst>
                <a:path w="453" h="785">
                  <a:moveTo>
                    <a:pt x="278" y="313"/>
                  </a:moveTo>
                  <a:lnTo>
                    <a:pt x="219" y="334"/>
                  </a:lnTo>
                  <a:lnTo>
                    <a:pt x="146" y="385"/>
                  </a:lnTo>
                  <a:lnTo>
                    <a:pt x="139" y="400"/>
                  </a:lnTo>
                  <a:lnTo>
                    <a:pt x="131" y="407"/>
                  </a:lnTo>
                  <a:lnTo>
                    <a:pt x="124" y="414"/>
                  </a:lnTo>
                  <a:lnTo>
                    <a:pt x="124" y="422"/>
                  </a:lnTo>
                  <a:lnTo>
                    <a:pt x="117" y="436"/>
                  </a:lnTo>
                  <a:lnTo>
                    <a:pt x="102" y="516"/>
                  </a:lnTo>
                  <a:lnTo>
                    <a:pt x="87" y="567"/>
                  </a:lnTo>
                  <a:lnTo>
                    <a:pt x="80" y="611"/>
                  </a:lnTo>
                  <a:lnTo>
                    <a:pt x="80" y="640"/>
                  </a:lnTo>
                  <a:lnTo>
                    <a:pt x="80" y="669"/>
                  </a:lnTo>
                  <a:lnTo>
                    <a:pt x="87" y="698"/>
                  </a:lnTo>
                  <a:lnTo>
                    <a:pt x="102" y="720"/>
                  </a:lnTo>
                  <a:lnTo>
                    <a:pt x="117" y="741"/>
                  </a:lnTo>
                  <a:lnTo>
                    <a:pt x="139" y="749"/>
                  </a:lnTo>
                  <a:lnTo>
                    <a:pt x="161" y="756"/>
                  </a:lnTo>
                  <a:lnTo>
                    <a:pt x="161" y="756"/>
                  </a:lnTo>
                  <a:lnTo>
                    <a:pt x="219" y="741"/>
                  </a:lnTo>
                  <a:lnTo>
                    <a:pt x="270" y="698"/>
                  </a:lnTo>
                  <a:lnTo>
                    <a:pt x="307" y="647"/>
                  </a:lnTo>
                  <a:lnTo>
                    <a:pt x="329" y="589"/>
                  </a:lnTo>
                  <a:lnTo>
                    <a:pt x="343" y="523"/>
                  </a:lnTo>
                  <a:lnTo>
                    <a:pt x="358" y="465"/>
                  </a:lnTo>
                  <a:lnTo>
                    <a:pt x="365" y="422"/>
                  </a:lnTo>
                  <a:lnTo>
                    <a:pt x="358" y="385"/>
                  </a:lnTo>
                  <a:lnTo>
                    <a:pt x="351" y="356"/>
                  </a:lnTo>
                  <a:lnTo>
                    <a:pt x="336" y="342"/>
                  </a:lnTo>
                  <a:lnTo>
                    <a:pt x="321" y="327"/>
                  </a:lnTo>
                  <a:lnTo>
                    <a:pt x="299" y="313"/>
                  </a:lnTo>
                  <a:lnTo>
                    <a:pt x="278" y="313"/>
                  </a:lnTo>
                  <a:close/>
                  <a:moveTo>
                    <a:pt x="212" y="0"/>
                  </a:moveTo>
                  <a:lnTo>
                    <a:pt x="219" y="0"/>
                  </a:lnTo>
                  <a:lnTo>
                    <a:pt x="226" y="7"/>
                  </a:lnTo>
                  <a:lnTo>
                    <a:pt x="226" y="15"/>
                  </a:lnTo>
                  <a:lnTo>
                    <a:pt x="226" y="22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146" y="342"/>
                  </a:lnTo>
                  <a:lnTo>
                    <a:pt x="182" y="313"/>
                  </a:lnTo>
                  <a:lnTo>
                    <a:pt x="226" y="291"/>
                  </a:lnTo>
                  <a:lnTo>
                    <a:pt x="285" y="284"/>
                  </a:lnTo>
                  <a:lnTo>
                    <a:pt x="336" y="291"/>
                  </a:lnTo>
                  <a:lnTo>
                    <a:pt x="380" y="313"/>
                  </a:lnTo>
                  <a:lnTo>
                    <a:pt x="416" y="349"/>
                  </a:lnTo>
                  <a:lnTo>
                    <a:pt x="446" y="400"/>
                  </a:lnTo>
                  <a:lnTo>
                    <a:pt x="453" y="465"/>
                  </a:lnTo>
                  <a:lnTo>
                    <a:pt x="438" y="567"/>
                  </a:lnTo>
                  <a:lnTo>
                    <a:pt x="394" y="647"/>
                  </a:lnTo>
                  <a:lnTo>
                    <a:pt x="329" y="720"/>
                  </a:lnTo>
                  <a:lnTo>
                    <a:pt x="248" y="770"/>
                  </a:lnTo>
                  <a:lnTo>
                    <a:pt x="161" y="785"/>
                  </a:lnTo>
                  <a:lnTo>
                    <a:pt x="102" y="770"/>
                  </a:lnTo>
                  <a:lnTo>
                    <a:pt x="44" y="734"/>
                  </a:lnTo>
                  <a:lnTo>
                    <a:pt x="14" y="676"/>
                  </a:lnTo>
                  <a:lnTo>
                    <a:pt x="0" y="603"/>
                  </a:lnTo>
                  <a:lnTo>
                    <a:pt x="0" y="589"/>
                  </a:lnTo>
                  <a:lnTo>
                    <a:pt x="0" y="567"/>
                  </a:lnTo>
                  <a:lnTo>
                    <a:pt x="7" y="545"/>
                  </a:lnTo>
                  <a:lnTo>
                    <a:pt x="7" y="523"/>
                  </a:lnTo>
                  <a:lnTo>
                    <a:pt x="22" y="472"/>
                  </a:lnTo>
                  <a:lnTo>
                    <a:pt x="36" y="407"/>
                  </a:lnTo>
                  <a:lnTo>
                    <a:pt x="58" y="342"/>
                  </a:lnTo>
                  <a:lnTo>
                    <a:pt x="73" y="284"/>
                  </a:lnTo>
                  <a:lnTo>
                    <a:pt x="80" y="247"/>
                  </a:lnTo>
                  <a:lnTo>
                    <a:pt x="102" y="145"/>
                  </a:lnTo>
                  <a:lnTo>
                    <a:pt x="109" y="131"/>
                  </a:lnTo>
                  <a:lnTo>
                    <a:pt x="117" y="109"/>
                  </a:lnTo>
                  <a:lnTo>
                    <a:pt x="117" y="95"/>
                  </a:lnTo>
                  <a:lnTo>
                    <a:pt x="117" y="80"/>
                  </a:lnTo>
                  <a:lnTo>
                    <a:pt x="124" y="73"/>
                  </a:lnTo>
                  <a:lnTo>
                    <a:pt x="124" y="65"/>
                  </a:lnTo>
                  <a:lnTo>
                    <a:pt x="117" y="58"/>
                  </a:lnTo>
                  <a:lnTo>
                    <a:pt x="109" y="58"/>
                  </a:lnTo>
                  <a:lnTo>
                    <a:pt x="95" y="51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1" y="51"/>
                  </a:lnTo>
                  <a:lnTo>
                    <a:pt x="44" y="44"/>
                  </a:lnTo>
                  <a:lnTo>
                    <a:pt x="36" y="36"/>
                  </a:lnTo>
                  <a:lnTo>
                    <a:pt x="44" y="22"/>
                  </a:lnTo>
                  <a:lnTo>
                    <a:pt x="44" y="15"/>
                  </a:lnTo>
                  <a:lnTo>
                    <a:pt x="51" y="15"/>
                  </a:lnTo>
                  <a:lnTo>
                    <a:pt x="58" y="15"/>
                  </a:lnTo>
                  <a:lnTo>
                    <a:pt x="66" y="7"/>
                  </a:lnTo>
                  <a:lnTo>
                    <a:pt x="109" y="7"/>
                  </a:lnTo>
                  <a:lnTo>
                    <a:pt x="16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6"/>
            <p:cNvSpPr>
              <a:spLocks noEditPoints="1"/>
            </p:cNvSpPr>
            <p:nvPr/>
          </p:nvSpPr>
          <p:spPr bwMode="auto">
            <a:xfrm>
              <a:off x="5346" y="5130"/>
              <a:ext cx="168" cy="683"/>
            </a:xfrm>
            <a:custGeom>
              <a:avLst/>
              <a:gdLst/>
              <a:ahLst/>
              <a:cxnLst>
                <a:cxn ang="0">
                  <a:pos x="87" y="516"/>
                </a:cxn>
                <a:cxn ang="0">
                  <a:pos x="109" y="523"/>
                </a:cxn>
                <a:cxn ang="0">
                  <a:pos x="139" y="531"/>
                </a:cxn>
                <a:cxn ang="0">
                  <a:pos x="153" y="552"/>
                </a:cxn>
                <a:cxn ang="0">
                  <a:pos x="168" y="574"/>
                </a:cxn>
                <a:cxn ang="0">
                  <a:pos x="168" y="596"/>
                </a:cxn>
                <a:cxn ang="0">
                  <a:pos x="168" y="596"/>
                </a:cxn>
                <a:cxn ang="0">
                  <a:pos x="168" y="625"/>
                </a:cxn>
                <a:cxn ang="0">
                  <a:pos x="153" y="647"/>
                </a:cxn>
                <a:cxn ang="0">
                  <a:pos x="139" y="669"/>
                </a:cxn>
                <a:cxn ang="0">
                  <a:pos x="109" y="676"/>
                </a:cxn>
                <a:cxn ang="0">
                  <a:pos x="87" y="683"/>
                </a:cxn>
                <a:cxn ang="0">
                  <a:pos x="58" y="676"/>
                </a:cxn>
                <a:cxn ang="0">
                  <a:pos x="36" y="669"/>
                </a:cxn>
                <a:cxn ang="0">
                  <a:pos x="22" y="647"/>
                </a:cxn>
                <a:cxn ang="0">
                  <a:pos x="7" y="625"/>
                </a:cxn>
                <a:cxn ang="0">
                  <a:pos x="0" y="596"/>
                </a:cxn>
                <a:cxn ang="0">
                  <a:pos x="7" y="574"/>
                </a:cxn>
                <a:cxn ang="0">
                  <a:pos x="22" y="552"/>
                </a:cxn>
                <a:cxn ang="0">
                  <a:pos x="36" y="531"/>
                </a:cxn>
                <a:cxn ang="0">
                  <a:pos x="58" y="523"/>
                </a:cxn>
                <a:cxn ang="0">
                  <a:pos x="87" y="516"/>
                </a:cxn>
                <a:cxn ang="0">
                  <a:pos x="87" y="0"/>
                </a:cxn>
                <a:cxn ang="0">
                  <a:pos x="109" y="7"/>
                </a:cxn>
                <a:cxn ang="0">
                  <a:pos x="139" y="22"/>
                </a:cxn>
                <a:cxn ang="0">
                  <a:pos x="153" y="36"/>
                </a:cxn>
                <a:cxn ang="0">
                  <a:pos x="168" y="58"/>
                </a:cxn>
                <a:cxn ang="0">
                  <a:pos x="168" y="87"/>
                </a:cxn>
                <a:cxn ang="0">
                  <a:pos x="168" y="87"/>
                </a:cxn>
                <a:cxn ang="0">
                  <a:pos x="168" y="116"/>
                </a:cxn>
                <a:cxn ang="0">
                  <a:pos x="153" y="138"/>
                </a:cxn>
                <a:cxn ang="0">
                  <a:pos x="139" y="153"/>
                </a:cxn>
                <a:cxn ang="0">
                  <a:pos x="109" y="167"/>
                </a:cxn>
                <a:cxn ang="0">
                  <a:pos x="87" y="167"/>
                </a:cxn>
                <a:cxn ang="0">
                  <a:pos x="58" y="167"/>
                </a:cxn>
                <a:cxn ang="0">
                  <a:pos x="36" y="153"/>
                </a:cxn>
                <a:cxn ang="0">
                  <a:pos x="22" y="138"/>
                </a:cxn>
                <a:cxn ang="0">
                  <a:pos x="7" y="116"/>
                </a:cxn>
                <a:cxn ang="0">
                  <a:pos x="0" y="87"/>
                </a:cxn>
                <a:cxn ang="0">
                  <a:pos x="7" y="58"/>
                </a:cxn>
                <a:cxn ang="0">
                  <a:pos x="22" y="36"/>
                </a:cxn>
                <a:cxn ang="0">
                  <a:pos x="36" y="22"/>
                </a:cxn>
                <a:cxn ang="0">
                  <a:pos x="58" y="7"/>
                </a:cxn>
                <a:cxn ang="0">
                  <a:pos x="87" y="0"/>
                </a:cxn>
              </a:cxnLst>
              <a:rect l="0" t="0" r="r" b="b"/>
              <a:pathLst>
                <a:path w="168" h="683">
                  <a:moveTo>
                    <a:pt x="87" y="516"/>
                  </a:moveTo>
                  <a:lnTo>
                    <a:pt x="109" y="523"/>
                  </a:lnTo>
                  <a:lnTo>
                    <a:pt x="139" y="531"/>
                  </a:lnTo>
                  <a:lnTo>
                    <a:pt x="153" y="552"/>
                  </a:lnTo>
                  <a:lnTo>
                    <a:pt x="168" y="574"/>
                  </a:lnTo>
                  <a:lnTo>
                    <a:pt x="168" y="596"/>
                  </a:lnTo>
                  <a:lnTo>
                    <a:pt x="168" y="596"/>
                  </a:lnTo>
                  <a:lnTo>
                    <a:pt x="168" y="625"/>
                  </a:lnTo>
                  <a:lnTo>
                    <a:pt x="153" y="647"/>
                  </a:lnTo>
                  <a:lnTo>
                    <a:pt x="139" y="669"/>
                  </a:lnTo>
                  <a:lnTo>
                    <a:pt x="109" y="676"/>
                  </a:lnTo>
                  <a:lnTo>
                    <a:pt x="87" y="683"/>
                  </a:lnTo>
                  <a:lnTo>
                    <a:pt x="58" y="676"/>
                  </a:lnTo>
                  <a:lnTo>
                    <a:pt x="36" y="669"/>
                  </a:lnTo>
                  <a:lnTo>
                    <a:pt x="22" y="647"/>
                  </a:lnTo>
                  <a:lnTo>
                    <a:pt x="7" y="625"/>
                  </a:lnTo>
                  <a:lnTo>
                    <a:pt x="0" y="596"/>
                  </a:lnTo>
                  <a:lnTo>
                    <a:pt x="7" y="574"/>
                  </a:lnTo>
                  <a:lnTo>
                    <a:pt x="22" y="552"/>
                  </a:lnTo>
                  <a:lnTo>
                    <a:pt x="36" y="531"/>
                  </a:lnTo>
                  <a:lnTo>
                    <a:pt x="58" y="523"/>
                  </a:lnTo>
                  <a:lnTo>
                    <a:pt x="87" y="516"/>
                  </a:lnTo>
                  <a:close/>
                  <a:moveTo>
                    <a:pt x="87" y="0"/>
                  </a:moveTo>
                  <a:lnTo>
                    <a:pt x="109" y="7"/>
                  </a:lnTo>
                  <a:lnTo>
                    <a:pt x="139" y="22"/>
                  </a:lnTo>
                  <a:lnTo>
                    <a:pt x="153" y="36"/>
                  </a:lnTo>
                  <a:lnTo>
                    <a:pt x="168" y="5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116"/>
                  </a:lnTo>
                  <a:lnTo>
                    <a:pt x="153" y="138"/>
                  </a:lnTo>
                  <a:lnTo>
                    <a:pt x="139" y="153"/>
                  </a:lnTo>
                  <a:lnTo>
                    <a:pt x="109" y="167"/>
                  </a:lnTo>
                  <a:lnTo>
                    <a:pt x="87" y="167"/>
                  </a:lnTo>
                  <a:lnTo>
                    <a:pt x="58" y="167"/>
                  </a:lnTo>
                  <a:lnTo>
                    <a:pt x="36" y="153"/>
                  </a:lnTo>
                  <a:lnTo>
                    <a:pt x="22" y="138"/>
                  </a:lnTo>
                  <a:lnTo>
                    <a:pt x="7" y="116"/>
                  </a:lnTo>
                  <a:lnTo>
                    <a:pt x="0" y="87"/>
                  </a:lnTo>
                  <a:lnTo>
                    <a:pt x="7" y="58"/>
                  </a:lnTo>
                  <a:lnTo>
                    <a:pt x="22" y="36"/>
                  </a:lnTo>
                  <a:lnTo>
                    <a:pt x="36" y="22"/>
                  </a:lnTo>
                  <a:lnTo>
                    <a:pt x="58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7"/>
            <p:cNvSpPr>
              <a:spLocks noEditPoints="1"/>
            </p:cNvSpPr>
            <p:nvPr/>
          </p:nvSpPr>
          <p:spPr bwMode="auto">
            <a:xfrm>
              <a:off x="5740" y="5232"/>
              <a:ext cx="1060" cy="370"/>
            </a:xfrm>
            <a:custGeom>
              <a:avLst/>
              <a:gdLst/>
              <a:ahLst/>
              <a:cxnLst>
                <a:cxn ang="0">
                  <a:pos x="52" y="305"/>
                </a:cxn>
                <a:cxn ang="0">
                  <a:pos x="1002" y="305"/>
                </a:cxn>
                <a:cxn ang="0">
                  <a:pos x="1016" y="305"/>
                </a:cxn>
                <a:cxn ang="0">
                  <a:pos x="1031" y="312"/>
                </a:cxn>
                <a:cxn ang="0">
                  <a:pos x="1038" y="312"/>
                </a:cxn>
                <a:cxn ang="0">
                  <a:pos x="1046" y="320"/>
                </a:cxn>
                <a:cxn ang="0">
                  <a:pos x="1053" y="327"/>
                </a:cxn>
                <a:cxn ang="0">
                  <a:pos x="1060" y="341"/>
                </a:cxn>
                <a:cxn ang="0">
                  <a:pos x="1053" y="356"/>
                </a:cxn>
                <a:cxn ang="0">
                  <a:pos x="1046" y="363"/>
                </a:cxn>
                <a:cxn ang="0">
                  <a:pos x="1031" y="370"/>
                </a:cxn>
                <a:cxn ang="0">
                  <a:pos x="1016" y="370"/>
                </a:cxn>
                <a:cxn ang="0">
                  <a:pos x="1002" y="370"/>
                </a:cxn>
                <a:cxn ang="0">
                  <a:pos x="52" y="370"/>
                </a:cxn>
                <a:cxn ang="0">
                  <a:pos x="37" y="370"/>
                </a:cxn>
                <a:cxn ang="0">
                  <a:pos x="22" y="370"/>
                </a:cxn>
                <a:cxn ang="0">
                  <a:pos x="15" y="363"/>
                </a:cxn>
                <a:cxn ang="0">
                  <a:pos x="8" y="356"/>
                </a:cxn>
                <a:cxn ang="0">
                  <a:pos x="0" y="341"/>
                </a:cxn>
                <a:cxn ang="0">
                  <a:pos x="0" y="327"/>
                </a:cxn>
                <a:cxn ang="0">
                  <a:pos x="8" y="320"/>
                </a:cxn>
                <a:cxn ang="0">
                  <a:pos x="22" y="312"/>
                </a:cxn>
                <a:cxn ang="0">
                  <a:pos x="30" y="312"/>
                </a:cxn>
                <a:cxn ang="0">
                  <a:pos x="44" y="305"/>
                </a:cxn>
                <a:cxn ang="0">
                  <a:pos x="52" y="305"/>
                </a:cxn>
                <a:cxn ang="0">
                  <a:pos x="52" y="0"/>
                </a:cxn>
                <a:cxn ang="0">
                  <a:pos x="1002" y="0"/>
                </a:cxn>
                <a:cxn ang="0">
                  <a:pos x="1016" y="0"/>
                </a:cxn>
                <a:cxn ang="0">
                  <a:pos x="1031" y="7"/>
                </a:cxn>
                <a:cxn ang="0">
                  <a:pos x="1046" y="7"/>
                </a:cxn>
                <a:cxn ang="0">
                  <a:pos x="1053" y="22"/>
                </a:cxn>
                <a:cxn ang="0">
                  <a:pos x="1060" y="36"/>
                </a:cxn>
                <a:cxn ang="0">
                  <a:pos x="1053" y="43"/>
                </a:cxn>
                <a:cxn ang="0">
                  <a:pos x="1046" y="58"/>
                </a:cxn>
                <a:cxn ang="0">
                  <a:pos x="1038" y="58"/>
                </a:cxn>
                <a:cxn ang="0">
                  <a:pos x="1031" y="65"/>
                </a:cxn>
                <a:cxn ang="0">
                  <a:pos x="1016" y="65"/>
                </a:cxn>
                <a:cxn ang="0">
                  <a:pos x="1002" y="65"/>
                </a:cxn>
                <a:cxn ang="0">
                  <a:pos x="52" y="65"/>
                </a:cxn>
                <a:cxn ang="0">
                  <a:pos x="44" y="65"/>
                </a:cxn>
                <a:cxn ang="0">
                  <a:pos x="30" y="65"/>
                </a:cxn>
                <a:cxn ang="0">
                  <a:pos x="22" y="58"/>
                </a:cxn>
                <a:cxn ang="0">
                  <a:pos x="8" y="58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8" y="22"/>
                </a:cxn>
                <a:cxn ang="0">
                  <a:pos x="15" y="7"/>
                </a:cxn>
                <a:cxn ang="0">
                  <a:pos x="22" y="7"/>
                </a:cxn>
                <a:cxn ang="0">
                  <a:pos x="37" y="0"/>
                </a:cxn>
                <a:cxn ang="0">
                  <a:pos x="52" y="0"/>
                </a:cxn>
              </a:cxnLst>
              <a:rect l="0" t="0" r="r" b="b"/>
              <a:pathLst>
                <a:path w="1060" h="370">
                  <a:moveTo>
                    <a:pt x="52" y="305"/>
                  </a:moveTo>
                  <a:lnTo>
                    <a:pt x="1002" y="305"/>
                  </a:lnTo>
                  <a:lnTo>
                    <a:pt x="1016" y="305"/>
                  </a:lnTo>
                  <a:lnTo>
                    <a:pt x="1031" y="312"/>
                  </a:lnTo>
                  <a:lnTo>
                    <a:pt x="1038" y="312"/>
                  </a:lnTo>
                  <a:lnTo>
                    <a:pt x="1046" y="320"/>
                  </a:lnTo>
                  <a:lnTo>
                    <a:pt x="1053" y="327"/>
                  </a:lnTo>
                  <a:lnTo>
                    <a:pt x="1060" y="341"/>
                  </a:lnTo>
                  <a:lnTo>
                    <a:pt x="1053" y="356"/>
                  </a:lnTo>
                  <a:lnTo>
                    <a:pt x="1046" y="363"/>
                  </a:lnTo>
                  <a:lnTo>
                    <a:pt x="1031" y="370"/>
                  </a:lnTo>
                  <a:lnTo>
                    <a:pt x="1016" y="370"/>
                  </a:lnTo>
                  <a:lnTo>
                    <a:pt x="1002" y="370"/>
                  </a:lnTo>
                  <a:lnTo>
                    <a:pt x="52" y="370"/>
                  </a:lnTo>
                  <a:lnTo>
                    <a:pt x="37" y="370"/>
                  </a:lnTo>
                  <a:lnTo>
                    <a:pt x="22" y="370"/>
                  </a:lnTo>
                  <a:lnTo>
                    <a:pt x="15" y="363"/>
                  </a:lnTo>
                  <a:lnTo>
                    <a:pt x="8" y="356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8" y="320"/>
                  </a:lnTo>
                  <a:lnTo>
                    <a:pt x="22" y="312"/>
                  </a:lnTo>
                  <a:lnTo>
                    <a:pt x="30" y="312"/>
                  </a:lnTo>
                  <a:lnTo>
                    <a:pt x="44" y="305"/>
                  </a:lnTo>
                  <a:lnTo>
                    <a:pt x="52" y="305"/>
                  </a:lnTo>
                  <a:close/>
                  <a:moveTo>
                    <a:pt x="52" y="0"/>
                  </a:moveTo>
                  <a:lnTo>
                    <a:pt x="1002" y="0"/>
                  </a:lnTo>
                  <a:lnTo>
                    <a:pt x="1016" y="0"/>
                  </a:lnTo>
                  <a:lnTo>
                    <a:pt x="1031" y="7"/>
                  </a:lnTo>
                  <a:lnTo>
                    <a:pt x="1046" y="7"/>
                  </a:lnTo>
                  <a:lnTo>
                    <a:pt x="1053" y="22"/>
                  </a:lnTo>
                  <a:lnTo>
                    <a:pt x="1060" y="36"/>
                  </a:lnTo>
                  <a:lnTo>
                    <a:pt x="1053" y="43"/>
                  </a:lnTo>
                  <a:lnTo>
                    <a:pt x="1046" y="58"/>
                  </a:lnTo>
                  <a:lnTo>
                    <a:pt x="1038" y="58"/>
                  </a:lnTo>
                  <a:lnTo>
                    <a:pt x="1031" y="65"/>
                  </a:lnTo>
                  <a:lnTo>
                    <a:pt x="1016" y="65"/>
                  </a:lnTo>
                  <a:lnTo>
                    <a:pt x="1002" y="65"/>
                  </a:lnTo>
                  <a:lnTo>
                    <a:pt x="52" y="65"/>
                  </a:lnTo>
                  <a:lnTo>
                    <a:pt x="44" y="65"/>
                  </a:lnTo>
                  <a:lnTo>
                    <a:pt x="30" y="65"/>
                  </a:lnTo>
                  <a:lnTo>
                    <a:pt x="22" y="58"/>
                  </a:lnTo>
                  <a:lnTo>
                    <a:pt x="8" y="5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8" y="22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37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8"/>
            <p:cNvSpPr>
              <a:spLocks/>
            </p:cNvSpPr>
            <p:nvPr/>
          </p:nvSpPr>
          <p:spPr bwMode="auto">
            <a:xfrm>
              <a:off x="7568" y="3044"/>
              <a:ext cx="818" cy="4731"/>
            </a:xfrm>
            <a:custGeom>
              <a:avLst/>
              <a:gdLst/>
              <a:ahLst/>
              <a:cxnLst>
                <a:cxn ang="0">
                  <a:pos x="804" y="0"/>
                </a:cxn>
                <a:cxn ang="0">
                  <a:pos x="818" y="15"/>
                </a:cxn>
                <a:cxn ang="0">
                  <a:pos x="818" y="51"/>
                </a:cxn>
                <a:cxn ang="0">
                  <a:pos x="811" y="66"/>
                </a:cxn>
                <a:cxn ang="0">
                  <a:pos x="701" y="146"/>
                </a:cxn>
                <a:cxn ang="0">
                  <a:pos x="562" y="313"/>
                </a:cxn>
                <a:cxn ang="0">
                  <a:pos x="497" y="473"/>
                </a:cxn>
                <a:cxn ang="0">
                  <a:pos x="489" y="560"/>
                </a:cxn>
                <a:cxn ang="0">
                  <a:pos x="489" y="691"/>
                </a:cxn>
                <a:cxn ang="0">
                  <a:pos x="460" y="1933"/>
                </a:cxn>
                <a:cxn ang="0">
                  <a:pos x="343" y="2159"/>
                </a:cxn>
                <a:cxn ang="0">
                  <a:pos x="175" y="2311"/>
                </a:cxn>
                <a:cxn ang="0">
                  <a:pos x="212" y="2442"/>
                </a:cxn>
                <a:cxn ang="0">
                  <a:pos x="394" y="2646"/>
                </a:cxn>
                <a:cxn ang="0">
                  <a:pos x="475" y="2856"/>
                </a:cxn>
                <a:cxn ang="0">
                  <a:pos x="489" y="2944"/>
                </a:cxn>
                <a:cxn ang="0">
                  <a:pos x="489" y="4164"/>
                </a:cxn>
                <a:cxn ang="0">
                  <a:pos x="489" y="4186"/>
                </a:cxn>
                <a:cxn ang="0">
                  <a:pos x="497" y="4223"/>
                </a:cxn>
                <a:cxn ang="0">
                  <a:pos x="577" y="4448"/>
                </a:cxn>
                <a:cxn ang="0">
                  <a:pos x="709" y="4586"/>
                </a:cxn>
                <a:cxn ang="0">
                  <a:pos x="811" y="4659"/>
                </a:cxn>
                <a:cxn ang="0">
                  <a:pos x="818" y="4666"/>
                </a:cxn>
                <a:cxn ang="0">
                  <a:pos x="818" y="4695"/>
                </a:cxn>
                <a:cxn ang="0">
                  <a:pos x="818" y="4724"/>
                </a:cxn>
                <a:cxn ang="0">
                  <a:pos x="782" y="4731"/>
                </a:cxn>
                <a:cxn ang="0">
                  <a:pos x="760" y="4731"/>
                </a:cxn>
                <a:cxn ang="0">
                  <a:pos x="738" y="4724"/>
                </a:cxn>
                <a:cxn ang="0">
                  <a:pos x="584" y="4622"/>
                </a:cxn>
                <a:cxn ang="0">
                  <a:pos x="409" y="4419"/>
                </a:cxn>
                <a:cxn ang="0">
                  <a:pos x="336" y="4230"/>
                </a:cxn>
                <a:cxn ang="0">
                  <a:pos x="329" y="2944"/>
                </a:cxn>
                <a:cxn ang="0">
                  <a:pos x="329" y="2922"/>
                </a:cxn>
                <a:cxn ang="0">
                  <a:pos x="329" y="2893"/>
                </a:cxn>
                <a:cxn ang="0">
                  <a:pos x="241" y="2631"/>
                </a:cxn>
                <a:cxn ang="0">
                  <a:pos x="95" y="2464"/>
                </a:cxn>
                <a:cxn ang="0">
                  <a:pos x="7" y="2399"/>
                </a:cxn>
                <a:cxn ang="0">
                  <a:pos x="0" y="2384"/>
                </a:cxn>
                <a:cxn ang="0">
                  <a:pos x="0" y="2348"/>
                </a:cxn>
                <a:cxn ang="0">
                  <a:pos x="7" y="2333"/>
                </a:cxn>
                <a:cxn ang="0">
                  <a:pos x="95" y="2268"/>
                </a:cxn>
                <a:cxn ang="0">
                  <a:pos x="248" y="2086"/>
                </a:cxn>
                <a:cxn ang="0">
                  <a:pos x="321" y="1875"/>
                </a:cxn>
                <a:cxn ang="0">
                  <a:pos x="329" y="1694"/>
                </a:cxn>
                <a:cxn ang="0">
                  <a:pos x="336" y="538"/>
                </a:cxn>
                <a:cxn ang="0">
                  <a:pos x="365" y="400"/>
                </a:cxn>
                <a:cxn ang="0">
                  <a:pos x="482" y="211"/>
                </a:cxn>
                <a:cxn ang="0">
                  <a:pos x="709" y="22"/>
                </a:cxn>
                <a:cxn ang="0">
                  <a:pos x="745" y="8"/>
                </a:cxn>
                <a:cxn ang="0">
                  <a:pos x="760" y="0"/>
                </a:cxn>
                <a:cxn ang="0">
                  <a:pos x="782" y="0"/>
                </a:cxn>
              </a:cxnLst>
              <a:rect l="0" t="0" r="r" b="b"/>
              <a:pathLst>
                <a:path w="818" h="4731">
                  <a:moveTo>
                    <a:pt x="782" y="0"/>
                  </a:moveTo>
                  <a:lnTo>
                    <a:pt x="804" y="0"/>
                  </a:lnTo>
                  <a:lnTo>
                    <a:pt x="818" y="8"/>
                  </a:lnTo>
                  <a:lnTo>
                    <a:pt x="818" y="15"/>
                  </a:lnTo>
                  <a:lnTo>
                    <a:pt x="818" y="37"/>
                  </a:lnTo>
                  <a:lnTo>
                    <a:pt x="818" y="51"/>
                  </a:lnTo>
                  <a:lnTo>
                    <a:pt x="818" y="66"/>
                  </a:lnTo>
                  <a:lnTo>
                    <a:pt x="811" y="66"/>
                  </a:lnTo>
                  <a:lnTo>
                    <a:pt x="804" y="73"/>
                  </a:lnTo>
                  <a:lnTo>
                    <a:pt x="701" y="146"/>
                  </a:lnTo>
                  <a:lnTo>
                    <a:pt x="621" y="233"/>
                  </a:lnTo>
                  <a:lnTo>
                    <a:pt x="562" y="313"/>
                  </a:lnTo>
                  <a:lnTo>
                    <a:pt x="526" y="393"/>
                  </a:lnTo>
                  <a:lnTo>
                    <a:pt x="497" y="473"/>
                  </a:lnTo>
                  <a:lnTo>
                    <a:pt x="489" y="516"/>
                  </a:lnTo>
                  <a:lnTo>
                    <a:pt x="489" y="560"/>
                  </a:lnTo>
                  <a:lnTo>
                    <a:pt x="489" y="611"/>
                  </a:lnTo>
                  <a:lnTo>
                    <a:pt x="489" y="691"/>
                  </a:lnTo>
                  <a:lnTo>
                    <a:pt x="489" y="1795"/>
                  </a:lnTo>
                  <a:lnTo>
                    <a:pt x="460" y="1933"/>
                  </a:lnTo>
                  <a:lnTo>
                    <a:pt x="416" y="2057"/>
                  </a:lnTo>
                  <a:lnTo>
                    <a:pt x="343" y="2159"/>
                  </a:lnTo>
                  <a:lnTo>
                    <a:pt x="263" y="2246"/>
                  </a:lnTo>
                  <a:lnTo>
                    <a:pt x="175" y="2311"/>
                  </a:lnTo>
                  <a:lnTo>
                    <a:pt x="87" y="2362"/>
                  </a:lnTo>
                  <a:lnTo>
                    <a:pt x="212" y="2442"/>
                  </a:lnTo>
                  <a:lnTo>
                    <a:pt x="314" y="2537"/>
                  </a:lnTo>
                  <a:lnTo>
                    <a:pt x="394" y="2646"/>
                  </a:lnTo>
                  <a:lnTo>
                    <a:pt x="445" y="2747"/>
                  </a:lnTo>
                  <a:lnTo>
                    <a:pt x="475" y="2856"/>
                  </a:lnTo>
                  <a:lnTo>
                    <a:pt x="489" y="2944"/>
                  </a:lnTo>
                  <a:lnTo>
                    <a:pt x="489" y="2944"/>
                  </a:lnTo>
                  <a:lnTo>
                    <a:pt x="489" y="4157"/>
                  </a:lnTo>
                  <a:lnTo>
                    <a:pt x="489" y="4164"/>
                  </a:lnTo>
                  <a:lnTo>
                    <a:pt x="489" y="4172"/>
                  </a:lnTo>
                  <a:lnTo>
                    <a:pt x="489" y="4186"/>
                  </a:lnTo>
                  <a:lnTo>
                    <a:pt x="489" y="4201"/>
                  </a:lnTo>
                  <a:lnTo>
                    <a:pt x="497" y="4223"/>
                  </a:lnTo>
                  <a:lnTo>
                    <a:pt x="526" y="4346"/>
                  </a:lnTo>
                  <a:lnTo>
                    <a:pt x="577" y="4448"/>
                  </a:lnTo>
                  <a:lnTo>
                    <a:pt x="643" y="4528"/>
                  </a:lnTo>
                  <a:lnTo>
                    <a:pt x="709" y="4586"/>
                  </a:lnTo>
                  <a:lnTo>
                    <a:pt x="767" y="4630"/>
                  </a:lnTo>
                  <a:lnTo>
                    <a:pt x="811" y="4659"/>
                  </a:lnTo>
                  <a:lnTo>
                    <a:pt x="818" y="4666"/>
                  </a:lnTo>
                  <a:lnTo>
                    <a:pt x="818" y="4666"/>
                  </a:lnTo>
                  <a:lnTo>
                    <a:pt x="818" y="4680"/>
                  </a:lnTo>
                  <a:lnTo>
                    <a:pt x="818" y="4695"/>
                  </a:lnTo>
                  <a:lnTo>
                    <a:pt x="818" y="4717"/>
                  </a:lnTo>
                  <a:lnTo>
                    <a:pt x="818" y="4724"/>
                  </a:lnTo>
                  <a:lnTo>
                    <a:pt x="804" y="4731"/>
                  </a:lnTo>
                  <a:lnTo>
                    <a:pt x="782" y="4731"/>
                  </a:lnTo>
                  <a:lnTo>
                    <a:pt x="767" y="4731"/>
                  </a:lnTo>
                  <a:lnTo>
                    <a:pt x="760" y="4731"/>
                  </a:lnTo>
                  <a:lnTo>
                    <a:pt x="752" y="4724"/>
                  </a:lnTo>
                  <a:lnTo>
                    <a:pt x="738" y="4724"/>
                  </a:lnTo>
                  <a:lnTo>
                    <a:pt x="716" y="4710"/>
                  </a:lnTo>
                  <a:lnTo>
                    <a:pt x="584" y="4622"/>
                  </a:lnTo>
                  <a:lnTo>
                    <a:pt x="482" y="4521"/>
                  </a:lnTo>
                  <a:lnTo>
                    <a:pt x="409" y="4419"/>
                  </a:lnTo>
                  <a:lnTo>
                    <a:pt x="365" y="4324"/>
                  </a:lnTo>
                  <a:lnTo>
                    <a:pt x="336" y="4230"/>
                  </a:lnTo>
                  <a:lnTo>
                    <a:pt x="329" y="4157"/>
                  </a:lnTo>
                  <a:lnTo>
                    <a:pt x="329" y="2944"/>
                  </a:lnTo>
                  <a:lnTo>
                    <a:pt x="329" y="2936"/>
                  </a:lnTo>
                  <a:lnTo>
                    <a:pt x="329" y="2922"/>
                  </a:lnTo>
                  <a:lnTo>
                    <a:pt x="329" y="2907"/>
                  </a:lnTo>
                  <a:lnTo>
                    <a:pt x="329" y="2893"/>
                  </a:lnTo>
                  <a:lnTo>
                    <a:pt x="292" y="2747"/>
                  </a:lnTo>
                  <a:lnTo>
                    <a:pt x="241" y="2631"/>
                  </a:lnTo>
                  <a:lnTo>
                    <a:pt x="175" y="2537"/>
                  </a:lnTo>
                  <a:lnTo>
                    <a:pt x="95" y="2464"/>
                  </a:lnTo>
                  <a:lnTo>
                    <a:pt x="14" y="2406"/>
                  </a:lnTo>
                  <a:lnTo>
                    <a:pt x="7" y="2399"/>
                  </a:lnTo>
                  <a:lnTo>
                    <a:pt x="0" y="2391"/>
                  </a:lnTo>
                  <a:lnTo>
                    <a:pt x="0" y="2384"/>
                  </a:lnTo>
                  <a:lnTo>
                    <a:pt x="0" y="2362"/>
                  </a:lnTo>
                  <a:lnTo>
                    <a:pt x="0" y="2348"/>
                  </a:lnTo>
                  <a:lnTo>
                    <a:pt x="0" y="2333"/>
                  </a:lnTo>
                  <a:lnTo>
                    <a:pt x="7" y="2333"/>
                  </a:lnTo>
                  <a:lnTo>
                    <a:pt x="22" y="2319"/>
                  </a:lnTo>
                  <a:lnTo>
                    <a:pt x="95" y="2268"/>
                  </a:lnTo>
                  <a:lnTo>
                    <a:pt x="175" y="2195"/>
                  </a:lnTo>
                  <a:lnTo>
                    <a:pt x="248" y="2086"/>
                  </a:lnTo>
                  <a:lnTo>
                    <a:pt x="299" y="1977"/>
                  </a:lnTo>
                  <a:lnTo>
                    <a:pt x="321" y="1875"/>
                  </a:lnTo>
                  <a:lnTo>
                    <a:pt x="329" y="1781"/>
                  </a:lnTo>
                  <a:lnTo>
                    <a:pt x="329" y="1694"/>
                  </a:lnTo>
                  <a:lnTo>
                    <a:pt x="329" y="574"/>
                  </a:lnTo>
                  <a:lnTo>
                    <a:pt x="336" y="538"/>
                  </a:lnTo>
                  <a:lnTo>
                    <a:pt x="343" y="473"/>
                  </a:lnTo>
                  <a:lnTo>
                    <a:pt x="365" y="400"/>
                  </a:lnTo>
                  <a:lnTo>
                    <a:pt x="409" y="306"/>
                  </a:lnTo>
                  <a:lnTo>
                    <a:pt x="482" y="211"/>
                  </a:lnTo>
                  <a:lnTo>
                    <a:pt x="577" y="117"/>
                  </a:lnTo>
                  <a:lnTo>
                    <a:pt x="709" y="22"/>
                  </a:lnTo>
                  <a:lnTo>
                    <a:pt x="731" y="15"/>
                  </a:lnTo>
                  <a:lnTo>
                    <a:pt x="745" y="8"/>
                  </a:lnTo>
                  <a:lnTo>
                    <a:pt x="752" y="8"/>
                  </a:lnTo>
                  <a:lnTo>
                    <a:pt x="760" y="0"/>
                  </a:lnTo>
                  <a:lnTo>
                    <a:pt x="774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9"/>
            <p:cNvSpPr>
              <a:spLocks/>
            </p:cNvSpPr>
            <p:nvPr/>
          </p:nvSpPr>
          <p:spPr bwMode="auto">
            <a:xfrm>
              <a:off x="8664" y="3669"/>
              <a:ext cx="1308" cy="1076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308" y="8"/>
                </a:cxn>
                <a:cxn ang="0">
                  <a:pos x="1308" y="29"/>
                </a:cxn>
                <a:cxn ang="0">
                  <a:pos x="1286" y="44"/>
                </a:cxn>
                <a:cxn ang="0">
                  <a:pos x="1126" y="95"/>
                </a:cxn>
                <a:cxn ang="0">
                  <a:pos x="994" y="211"/>
                </a:cxn>
                <a:cxn ang="0">
                  <a:pos x="804" y="407"/>
                </a:cxn>
                <a:cxn ang="0">
                  <a:pos x="819" y="640"/>
                </a:cxn>
                <a:cxn ang="0">
                  <a:pos x="957" y="960"/>
                </a:cxn>
                <a:cxn ang="0">
                  <a:pos x="1031" y="1025"/>
                </a:cxn>
                <a:cxn ang="0">
                  <a:pos x="1111" y="1032"/>
                </a:cxn>
                <a:cxn ang="0">
                  <a:pos x="1118" y="1061"/>
                </a:cxn>
                <a:cxn ang="0">
                  <a:pos x="1096" y="1076"/>
                </a:cxn>
                <a:cxn ang="0">
                  <a:pos x="965" y="1076"/>
                </a:cxn>
                <a:cxn ang="0">
                  <a:pos x="775" y="1076"/>
                </a:cxn>
                <a:cxn ang="0">
                  <a:pos x="694" y="1076"/>
                </a:cxn>
                <a:cxn ang="0">
                  <a:pos x="687" y="1040"/>
                </a:cxn>
                <a:cxn ang="0">
                  <a:pos x="724" y="1025"/>
                </a:cxn>
                <a:cxn ang="0">
                  <a:pos x="797" y="1003"/>
                </a:cxn>
                <a:cxn ang="0">
                  <a:pos x="811" y="981"/>
                </a:cxn>
                <a:cxn ang="0">
                  <a:pos x="643" y="582"/>
                </a:cxn>
                <a:cxn ang="0">
                  <a:pos x="322" y="923"/>
                </a:cxn>
                <a:cxn ang="0">
                  <a:pos x="292" y="981"/>
                </a:cxn>
                <a:cxn ang="0">
                  <a:pos x="322" y="1018"/>
                </a:cxn>
                <a:cxn ang="0">
                  <a:pos x="358" y="1025"/>
                </a:cxn>
                <a:cxn ang="0">
                  <a:pos x="373" y="1032"/>
                </a:cxn>
                <a:cxn ang="0">
                  <a:pos x="373" y="1069"/>
                </a:cxn>
                <a:cxn ang="0">
                  <a:pos x="351" y="1076"/>
                </a:cxn>
                <a:cxn ang="0">
                  <a:pos x="95" y="1076"/>
                </a:cxn>
                <a:cxn ang="0">
                  <a:pos x="7" y="1069"/>
                </a:cxn>
                <a:cxn ang="0">
                  <a:pos x="0" y="1047"/>
                </a:cxn>
                <a:cxn ang="0">
                  <a:pos x="22" y="1032"/>
                </a:cxn>
                <a:cxn ang="0">
                  <a:pos x="197" y="981"/>
                </a:cxn>
                <a:cxn ang="0">
                  <a:pos x="629" y="538"/>
                </a:cxn>
                <a:cxn ang="0">
                  <a:pos x="409" y="58"/>
                </a:cxn>
                <a:cxn ang="0">
                  <a:pos x="307" y="44"/>
                </a:cxn>
                <a:cxn ang="0">
                  <a:pos x="285" y="29"/>
                </a:cxn>
                <a:cxn ang="0">
                  <a:pos x="300" y="0"/>
                </a:cxn>
                <a:cxn ang="0">
                  <a:pos x="365" y="0"/>
                </a:cxn>
                <a:cxn ang="0">
                  <a:pos x="592" y="0"/>
                </a:cxn>
                <a:cxn ang="0">
                  <a:pos x="702" y="0"/>
                </a:cxn>
                <a:cxn ang="0">
                  <a:pos x="709" y="29"/>
                </a:cxn>
                <a:cxn ang="0">
                  <a:pos x="694" y="44"/>
                </a:cxn>
                <a:cxn ang="0">
                  <a:pos x="629" y="58"/>
                </a:cxn>
                <a:cxn ang="0">
                  <a:pos x="592" y="87"/>
                </a:cxn>
                <a:cxn ang="0">
                  <a:pos x="592" y="102"/>
                </a:cxn>
                <a:cxn ang="0">
                  <a:pos x="731" y="429"/>
                </a:cxn>
                <a:cxn ang="0">
                  <a:pos x="1009" y="117"/>
                </a:cxn>
                <a:cxn ang="0">
                  <a:pos x="1009" y="66"/>
                </a:cxn>
                <a:cxn ang="0">
                  <a:pos x="972" y="51"/>
                </a:cxn>
                <a:cxn ang="0">
                  <a:pos x="943" y="44"/>
                </a:cxn>
                <a:cxn ang="0">
                  <a:pos x="936" y="15"/>
                </a:cxn>
                <a:cxn ang="0">
                  <a:pos x="957" y="0"/>
                </a:cxn>
              </a:cxnLst>
              <a:rect l="0" t="0" r="r" b="b"/>
              <a:pathLst>
                <a:path w="1308" h="1076">
                  <a:moveTo>
                    <a:pt x="965" y="0"/>
                  </a:moveTo>
                  <a:lnTo>
                    <a:pt x="1140" y="8"/>
                  </a:lnTo>
                  <a:lnTo>
                    <a:pt x="1213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8" y="8"/>
                  </a:lnTo>
                  <a:lnTo>
                    <a:pt x="1308" y="15"/>
                  </a:lnTo>
                  <a:lnTo>
                    <a:pt x="1308" y="15"/>
                  </a:lnTo>
                  <a:lnTo>
                    <a:pt x="1308" y="29"/>
                  </a:lnTo>
                  <a:lnTo>
                    <a:pt x="1308" y="44"/>
                  </a:lnTo>
                  <a:lnTo>
                    <a:pt x="1301" y="44"/>
                  </a:lnTo>
                  <a:lnTo>
                    <a:pt x="1286" y="44"/>
                  </a:lnTo>
                  <a:lnTo>
                    <a:pt x="1279" y="44"/>
                  </a:lnTo>
                  <a:lnTo>
                    <a:pt x="1191" y="66"/>
                  </a:lnTo>
                  <a:lnTo>
                    <a:pt x="1126" y="95"/>
                  </a:lnTo>
                  <a:lnTo>
                    <a:pt x="1074" y="131"/>
                  </a:lnTo>
                  <a:lnTo>
                    <a:pt x="1038" y="160"/>
                  </a:lnTo>
                  <a:lnTo>
                    <a:pt x="994" y="211"/>
                  </a:lnTo>
                  <a:lnTo>
                    <a:pt x="936" y="276"/>
                  </a:lnTo>
                  <a:lnTo>
                    <a:pt x="870" y="342"/>
                  </a:lnTo>
                  <a:lnTo>
                    <a:pt x="804" y="407"/>
                  </a:lnTo>
                  <a:lnTo>
                    <a:pt x="746" y="473"/>
                  </a:lnTo>
                  <a:lnTo>
                    <a:pt x="775" y="545"/>
                  </a:lnTo>
                  <a:lnTo>
                    <a:pt x="819" y="640"/>
                  </a:lnTo>
                  <a:lnTo>
                    <a:pt x="862" y="749"/>
                  </a:lnTo>
                  <a:lnTo>
                    <a:pt x="914" y="858"/>
                  </a:lnTo>
                  <a:lnTo>
                    <a:pt x="957" y="960"/>
                  </a:lnTo>
                  <a:lnTo>
                    <a:pt x="972" y="996"/>
                  </a:lnTo>
                  <a:lnTo>
                    <a:pt x="994" y="1018"/>
                  </a:lnTo>
                  <a:lnTo>
                    <a:pt x="1031" y="1025"/>
                  </a:lnTo>
                  <a:lnTo>
                    <a:pt x="1089" y="1025"/>
                  </a:lnTo>
                  <a:lnTo>
                    <a:pt x="1096" y="1025"/>
                  </a:lnTo>
                  <a:lnTo>
                    <a:pt x="1111" y="1032"/>
                  </a:lnTo>
                  <a:lnTo>
                    <a:pt x="1118" y="1032"/>
                  </a:lnTo>
                  <a:lnTo>
                    <a:pt x="1118" y="1047"/>
                  </a:lnTo>
                  <a:lnTo>
                    <a:pt x="1118" y="1061"/>
                  </a:lnTo>
                  <a:lnTo>
                    <a:pt x="1111" y="1069"/>
                  </a:lnTo>
                  <a:lnTo>
                    <a:pt x="1104" y="1076"/>
                  </a:lnTo>
                  <a:lnTo>
                    <a:pt x="1096" y="1076"/>
                  </a:lnTo>
                  <a:lnTo>
                    <a:pt x="1089" y="1076"/>
                  </a:lnTo>
                  <a:lnTo>
                    <a:pt x="1038" y="1076"/>
                  </a:lnTo>
                  <a:lnTo>
                    <a:pt x="965" y="1076"/>
                  </a:lnTo>
                  <a:lnTo>
                    <a:pt x="914" y="1069"/>
                  </a:lnTo>
                  <a:lnTo>
                    <a:pt x="848" y="1076"/>
                  </a:lnTo>
                  <a:lnTo>
                    <a:pt x="775" y="1076"/>
                  </a:lnTo>
                  <a:lnTo>
                    <a:pt x="709" y="1076"/>
                  </a:lnTo>
                  <a:lnTo>
                    <a:pt x="709" y="1076"/>
                  </a:lnTo>
                  <a:lnTo>
                    <a:pt x="694" y="1076"/>
                  </a:lnTo>
                  <a:lnTo>
                    <a:pt x="687" y="1069"/>
                  </a:lnTo>
                  <a:lnTo>
                    <a:pt x="687" y="1054"/>
                  </a:lnTo>
                  <a:lnTo>
                    <a:pt x="687" y="1040"/>
                  </a:lnTo>
                  <a:lnTo>
                    <a:pt x="694" y="1032"/>
                  </a:lnTo>
                  <a:lnTo>
                    <a:pt x="709" y="1032"/>
                  </a:lnTo>
                  <a:lnTo>
                    <a:pt x="724" y="1025"/>
                  </a:lnTo>
                  <a:lnTo>
                    <a:pt x="753" y="1025"/>
                  </a:lnTo>
                  <a:lnTo>
                    <a:pt x="782" y="1010"/>
                  </a:lnTo>
                  <a:lnTo>
                    <a:pt x="797" y="1003"/>
                  </a:lnTo>
                  <a:lnTo>
                    <a:pt x="811" y="989"/>
                  </a:lnTo>
                  <a:lnTo>
                    <a:pt x="811" y="981"/>
                  </a:lnTo>
                  <a:lnTo>
                    <a:pt x="811" y="981"/>
                  </a:lnTo>
                  <a:lnTo>
                    <a:pt x="811" y="974"/>
                  </a:lnTo>
                  <a:lnTo>
                    <a:pt x="804" y="960"/>
                  </a:lnTo>
                  <a:lnTo>
                    <a:pt x="643" y="582"/>
                  </a:lnTo>
                  <a:lnTo>
                    <a:pt x="497" y="734"/>
                  </a:lnTo>
                  <a:lnTo>
                    <a:pt x="336" y="909"/>
                  </a:lnTo>
                  <a:lnTo>
                    <a:pt x="322" y="923"/>
                  </a:lnTo>
                  <a:lnTo>
                    <a:pt x="307" y="938"/>
                  </a:lnTo>
                  <a:lnTo>
                    <a:pt x="300" y="960"/>
                  </a:lnTo>
                  <a:lnTo>
                    <a:pt x="292" y="981"/>
                  </a:lnTo>
                  <a:lnTo>
                    <a:pt x="300" y="996"/>
                  </a:lnTo>
                  <a:lnTo>
                    <a:pt x="307" y="1010"/>
                  </a:lnTo>
                  <a:lnTo>
                    <a:pt x="322" y="1018"/>
                  </a:lnTo>
                  <a:lnTo>
                    <a:pt x="336" y="1025"/>
                  </a:lnTo>
                  <a:lnTo>
                    <a:pt x="351" y="1025"/>
                  </a:lnTo>
                  <a:lnTo>
                    <a:pt x="358" y="1025"/>
                  </a:lnTo>
                  <a:lnTo>
                    <a:pt x="365" y="1025"/>
                  </a:lnTo>
                  <a:lnTo>
                    <a:pt x="373" y="1032"/>
                  </a:lnTo>
                  <a:lnTo>
                    <a:pt x="373" y="1032"/>
                  </a:lnTo>
                  <a:lnTo>
                    <a:pt x="380" y="1047"/>
                  </a:lnTo>
                  <a:lnTo>
                    <a:pt x="373" y="1061"/>
                  </a:lnTo>
                  <a:lnTo>
                    <a:pt x="373" y="1069"/>
                  </a:lnTo>
                  <a:lnTo>
                    <a:pt x="365" y="1076"/>
                  </a:lnTo>
                  <a:lnTo>
                    <a:pt x="358" y="1076"/>
                  </a:lnTo>
                  <a:lnTo>
                    <a:pt x="351" y="1076"/>
                  </a:lnTo>
                  <a:lnTo>
                    <a:pt x="263" y="1076"/>
                  </a:lnTo>
                  <a:lnTo>
                    <a:pt x="168" y="1069"/>
                  </a:lnTo>
                  <a:lnTo>
                    <a:pt x="95" y="1076"/>
                  </a:lnTo>
                  <a:lnTo>
                    <a:pt x="22" y="1076"/>
                  </a:lnTo>
                  <a:lnTo>
                    <a:pt x="7" y="1076"/>
                  </a:lnTo>
                  <a:lnTo>
                    <a:pt x="7" y="1069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7"/>
                  </a:lnTo>
                  <a:lnTo>
                    <a:pt x="7" y="1040"/>
                  </a:lnTo>
                  <a:lnTo>
                    <a:pt x="15" y="1032"/>
                  </a:lnTo>
                  <a:lnTo>
                    <a:pt x="22" y="1032"/>
                  </a:lnTo>
                  <a:lnTo>
                    <a:pt x="37" y="1025"/>
                  </a:lnTo>
                  <a:lnTo>
                    <a:pt x="117" y="1018"/>
                  </a:lnTo>
                  <a:lnTo>
                    <a:pt x="197" y="981"/>
                  </a:lnTo>
                  <a:lnTo>
                    <a:pt x="270" y="916"/>
                  </a:lnTo>
                  <a:lnTo>
                    <a:pt x="292" y="901"/>
                  </a:lnTo>
                  <a:lnTo>
                    <a:pt x="629" y="538"/>
                  </a:lnTo>
                  <a:lnTo>
                    <a:pt x="439" y="102"/>
                  </a:lnTo>
                  <a:lnTo>
                    <a:pt x="431" y="73"/>
                  </a:lnTo>
                  <a:lnTo>
                    <a:pt x="409" y="58"/>
                  </a:lnTo>
                  <a:lnTo>
                    <a:pt x="380" y="51"/>
                  </a:lnTo>
                  <a:lnTo>
                    <a:pt x="322" y="44"/>
                  </a:lnTo>
                  <a:lnTo>
                    <a:pt x="307" y="44"/>
                  </a:lnTo>
                  <a:lnTo>
                    <a:pt x="292" y="44"/>
                  </a:lnTo>
                  <a:lnTo>
                    <a:pt x="285" y="37"/>
                  </a:lnTo>
                  <a:lnTo>
                    <a:pt x="285" y="29"/>
                  </a:lnTo>
                  <a:lnTo>
                    <a:pt x="285" y="15"/>
                  </a:lnTo>
                  <a:lnTo>
                    <a:pt x="292" y="8"/>
                  </a:lnTo>
                  <a:lnTo>
                    <a:pt x="300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65" y="0"/>
                  </a:lnTo>
                  <a:lnTo>
                    <a:pt x="439" y="0"/>
                  </a:lnTo>
                  <a:lnTo>
                    <a:pt x="490" y="8"/>
                  </a:lnTo>
                  <a:lnTo>
                    <a:pt x="592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9" y="8"/>
                  </a:lnTo>
                  <a:lnTo>
                    <a:pt x="709" y="15"/>
                  </a:lnTo>
                  <a:lnTo>
                    <a:pt x="709" y="29"/>
                  </a:lnTo>
                  <a:lnTo>
                    <a:pt x="709" y="37"/>
                  </a:lnTo>
                  <a:lnTo>
                    <a:pt x="702" y="44"/>
                  </a:lnTo>
                  <a:lnTo>
                    <a:pt x="694" y="44"/>
                  </a:lnTo>
                  <a:lnTo>
                    <a:pt x="680" y="44"/>
                  </a:lnTo>
                  <a:lnTo>
                    <a:pt x="651" y="51"/>
                  </a:lnTo>
                  <a:lnTo>
                    <a:pt x="629" y="58"/>
                  </a:lnTo>
                  <a:lnTo>
                    <a:pt x="607" y="73"/>
                  </a:lnTo>
                  <a:lnTo>
                    <a:pt x="599" y="80"/>
                  </a:lnTo>
                  <a:lnTo>
                    <a:pt x="592" y="87"/>
                  </a:lnTo>
                  <a:lnTo>
                    <a:pt x="585" y="95"/>
                  </a:lnTo>
                  <a:lnTo>
                    <a:pt x="592" y="95"/>
                  </a:lnTo>
                  <a:lnTo>
                    <a:pt x="592" y="102"/>
                  </a:lnTo>
                  <a:lnTo>
                    <a:pt x="592" y="117"/>
                  </a:lnTo>
                  <a:lnTo>
                    <a:pt x="731" y="429"/>
                  </a:lnTo>
                  <a:lnTo>
                    <a:pt x="731" y="429"/>
                  </a:lnTo>
                  <a:lnTo>
                    <a:pt x="987" y="153"/>
                  </a:lnTo>
                  <a:lnTo>
                    <a:pt x="1001" y="138"/>
                  </a:lnTo>
                  <a:lnTo>
                    <a:pt x="1009" y="117"/>
                  </a:lnTo>
                  <a:lnTo>
                    <a:pt x="1016" y="95"/>
                  </a:lnTo>
                  <a:lnTo>
                    <a:pt x="1016" y="80"/>
                  </a:lnTo>
                  <a:lnTo>
                    <a:pt x="1009" y="66"/>
                  </a:lnTo>
                  <a:lnTo>
                    <a:pt x="994" y="58"/>
                  </a:lnTo>
                  <a:lnTo>
                    <a:pt x="987" y="51"/>
                  </a:lnTo>
                  <a:lnTo>
                    <a:pt x="972" y="51"/>
                  </a:lnTo>
                  <a:lnTo>
                    <a:pt x="965" y="51"/>
                  </a:lnTo>
                  <a:lnTo>
                    <a:pt x="957" y="44"/>
                  </a:lnTo>
                  <a:lnTo>
                    <a:pt x="943" y="44"/>
                  </a:lnTo>
                  <a:lnTo>
                    <a:pt x="936" y="37"/>
                  </a:lnTo>
                  <a:lnTo>
                    <a:pt x="936" y="29"/>
                  </a:lnTo>
                  <a:lnTo>
                    <a:pt x="936" y="15"/>
                  </a:lnTo>
                  <a:lnTo>
                    <a:pt x="943" y="8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0"/>
            <p:cNvSpPr>
              <a:spLocks noEditPoints="1"/>
            </p:cNvSpPr>
            <p:nvPr/>
          </p:nvSpPr>
          <p:spPr bwMode="auto">
            <a:xfrm>
              <a:off x="10009" y="4483"/>
              <a:ext cx="577" cy="502"/>
            </a:xfrm>
            <a:custGeom>
              <a:avLst/>
              <a:gdLst/>
              <a:ahLst/>
              <a:cxnLst>
                <a:cxn ang="0">
                  <a:pos x="256" y="37"/>
                </a:cxn>
                <a:cxn ang="0">
                  <a:pos x="153" y="138"/>
                </a:cxn>
                <a:cxn ang="0">
                  <a:pos x="117" y="247"/>
                </a:cxn>
                <a:cxn ang="0">
                  <a:pos x="95" y="364"/>
                </a:cxn>
                <a:cxn ang="0">
                  <a:pos x="102" y="422"/>
                </a:cxn>
                <a:cxn ang="0">
                  <a:pos x="131" y="451"/>
                </a:cxn>
                <a:cxn ang="0">
                  <a:pos x="161" y="473"/>
                </a:cxn>
                <a:cxn ang="0">
                  <a:pos x="205" y="465"/>
                </a:cxn>
                <a:cxn ang="0">
                  <a:pos x="256" y="451"/>
                </a:cxn>
                <a:cxn ang="0">
                  <a:pos x="278" y="429"/>
                </a:cxn>
                <a:cxn ang="0">
                  <a:pos x="314" y="393"/>
                </a:cxn>
                <a:cxn ang="0">
                  <a:pos x="336" y="356"/>
                </a:cxn>
                <a:cxn ang="0">
                  <a:pos x="395" y="146"/>
                </a:cxn>
                <a:cxn ang="0">
                  <a:pos x="395" y="124"/>
                </a:cxn>
                <a:cxn ang="0">
                  <a:pos x="387" y="109"/>
                </a:cxn>
                <a:cxn ang="0">
                  <a:pos x="373" y="73"/>
                </a:cxn>
                <a:cxn ang="0">
                  <a:pos x="343" y="44"/>
                </a:cxn>
                <a:cxn ang="0">
                  <a:pos x="292" y="29"/>
                </a:cxn>
                <a:cxn ang="0">
                  <a:pos x="329" y="0"/>
                </a:cxn>
                <a:cxn ang="0">
                  <a:pos x="373" y="29"/>
                </a:cxn>
                <a:cxn ang="0">
                  <a:pos x="409" y="66"/>
                </a:cxn>
                <a:cxn ang="0">
                  <a:pos x="416" y="44"/>
                </a:cxn>
                <a:cxn ang="0">
                  <a:pos x="446" y="22"/>
                </a:cxn>
                <a:cxn ang="0">
                  <a:pos x="475" y="22"/>
                </a:cxn>
                <a:cxn ang="0">
                  <a:pos x="497" y="44"/>
                </a:cxn>
                <a:cxn ang="0">
                  <a:pos x="497" y="66"/>
                </a:cxn>
                <a:cxn ang="0">
                  <a:pos x="490" y="102"/>
                </a:cxn>
                <a:cxn ang="0">
                  <a:pos x="482" y="146"/>
                </a:cxn>
                <a:cxn ang="0">
                  <a:pos x="453" y="247"/>
                </a:cxn>
                <a:cxn ang="0">
                  <a:pos x="438" y="305"/>
                </a:cxn>
                <a:cxn ang="0">
                  <a:pos x="424" y="349"/>
                </a:cxn>
                <a:cxn ang="0">
                  <a:pos x="416" y="400"/>
                </a:cxn>
                <a:cxn ang="0">
                  <a:pos x="416" y="436"/>
                </a:cxn>
                <a:cxn ang="0">
                  <a:pos x="431" y="458"/>
                </a:cxn>
                <a:cxn ang="0">
                  <a:pos x="453" y="473"/>
                </a:cxn>
                <a:cxn ang="0">
                  <a:pos x="504" y="429"/>
                </a:cxn>
                <a:cxn ang="0">
                  <a:pos x="533" y="356"/>
                </a:cxn>
                <a:cxn ang="0">
                  <a:pos x="548" y="327"/>
                </a:cxn>
                <a:cxn ang="0">
                  <a:pos x="563" y="320"/>
                </a:cxn>
                <a:cxn ang="0">
                  <a:pos x="570" y="320"/>
                </a:cxn>
                <a:cxn ang="0">
                  <a:pos x="577" y="335"/>
                </a:cxn>
                <a:cxn ang="0">
                  <a:pos x="570" y="356"/>
                </a:cxn>
                <a:cxn ang="0">
                  <a:pos x="563" y="400"/>
                </a:cxn>
                <a:cxn ang="0">
                  <a:pos x="541" y="444"/>
                </a:cxn>
                <a:cxn ang="0">
                  <a:pos x="504" y="487"/>
                </a:cxn>
                <a:cxn ang="0">
                  <a:pos x="453" y="502"/>
                </a:cxn>
                <a:cxn ang="0">
                  <a:pos x="416" y="502"/>
                </a:cxn>
                <a:cxn ang="0">
                  <a:pos x="380" y="480"/>
                </a:cxn>
                <a:cxn ang="0">
                  <a:pos x="343" y="451"/>
                </a:cxn>
                <a:cxn ang="0">
                  <a:pos x="285" y="465"/>
                </a:cxn>
                <a:cxn ang="0">
                  <a:pos x="175" y="502"/>
                </a:cxn>
                <a:cxn ang="0">
                  <a:pos x="51" y="451"/>
                </a:cxn>
                <a:cxn ang="0">
                  <a:pos x="0" y="320"/>
                </a:cxn>
                <a:cxn ang="0">
                  <a:pos x="66" y="138"/>
                </a:cxn>
                <a:cxn ang="0">
                  <a:pos x="212" y="15"/>
                </a:cxn>
              </a:cxnLst>
              <a:rect l="0" t="0" r="r" b="b"/>
              <a:pathLst>
                <a:path w="577" h="502">
                  <a:moveTo>
                    <a:pt x="292" y="29"/>
                  </a:moveTo>
                  <a:lnTo>
                    <a:pt x="256" y="37"/>
                  </a:lnTo>
                  <a:lnTo>
                    <a:pt x="205" y="73"/>
                  </a:lnTo>
                  <a:lnTo>
                    <a:pt x="153" y="138"/>
                  </a:lnTo>
                  <a:lnTo>
                    <a:pt x="131" y="182"/>
                  </a:lnTo>
                  <a:lnTo>
                    <a:pt x="117" y="247"/>
                  </a:lnTo>
                  <a:lnTo>
                    <a:pt x="102" y="305"/>
                  </a:lnTo>
                  <a:lnTo>
                    <a:pt x="95" y="364"/>
                  </a:lnTo>
                  <a:lnTo>
                    <a:pt x="95" y="393"/>
                  </a:lnTo>
                  <a:lnTo>
                    <a:pt x="102" y="422"/>
                  </a:lnTo>
                  <a:lnTo>
                    <a:pt x="117" y="436"/>
                  </a:lnTo>
                  <a:lnTo>
                    <a:pt x="131" y="451"/>
                  </a:lnTo>
                  <a:lnTo>
                    <a:pt x="146" y="465"/>
                  </a:lnTo>
                  <a:lnTo>
                    <a:pt x="161" y="473"/>
                  </a:lnTo>
                  <a:lnTo>
                    <a:pt x="175" y="473"/>
                  </a:lnTo>
                  <a:lnTo>
                    <a:pt x="205" y="465"/>
                  </a:lnTo>
                  <a:lnTo>
                    <a:pt x="234" y="458"/>
                  </a:lnTo>
                  <a:lnTo>
                    <a:pt x="256" y="451"/>
                  </a:lnTo>
                  <a:lnTo>
                    <a:pt x="270" y="436"/>
                  </a:lnTo>
                  <a:lnTo>
                    <a:pt x="278" y="429"/>
                  </a:lnTo>
                  <a:lnTo>
                    <a:pt x="300" y="407"/>
                  </a:lnTo>
                  <a:lnTo>
                    <a:pt x="314" y="393"/>
                  </a:lnTo>
                  <a:lnTo>
                    <a:pt x="329" y="371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95" y="146"/>
                  </a:lnTo>
                  <a:lnTo>
                    <a:pt x="395" y="138"/>
                  </a:lnTo>
                  <a:lnTo>
                    <a:pt x="395" y="124"/>
                  </a:lnTo>
                  <a:lnTo>
                    <a:pt x="395" y="116"/>
                  </a:lnTo>
                  <a:lnTo>
                    <a:pt x="387" y="109"/>
                  </a:lnTo>
                  <a:lnTo>
                    <a:pt x="387" y="95"/>
                  </a:lnTo>
                  <a:lnTo>
                    <a:pt x="373" y="73"/>
                  </a:lnTo>
                  <a:lnTo>
                    <a:pt x="358" y="58"/>
                  </a:lnTo>
                  <a:lnTo>
                    <a:pt x="343" y="44"/>
                  </a:lnTo>
                  <a:lnTo>
                    <a:pt x="321" y="37"/>
                  </a:lnTo>
                  <a:lnTo>
                    <a:pt x="292" y="29"/>
                  </a:lnTo>
                  <a:close/>
                  <a:moveTo>
                    <a:pt x="292" y="0"/>
                  </a:moveTo>
                  <a:lnTo>
                    <a:pt x="329" y="0"/>
                  </a:lnTo>
                  <a:lnTo>
                    <a:pt x="351" y="15"/>
                  </a:lnTo>
                  <a:lnTo>
                    <a:pt x="373" y="29"/>
                  </a:lnTo>
                  <a:lnTo>
                    <a:pt x="395" y="44"/>
                  </a:lnTo>
                  <a:lnTo>
                    <a:pt x="409" y="66"/>
                  </a:lnTo>
                  <a:lnTo>
                    <a:pt x="409" y="66"/>
                  </a:lnTo>
                  <a:lnTo>
                    <a:pt x="416" y="44"/>
                  </a:lnTo>
                  <a:lnTo>
                    <a:pt x="431" y="29"/>
                  </a:lnTo>
                  <a:lnTo>
                    <a:pt x="446" y="22"/>
                  </a:lnTo>
                  <a:lnTo>
                    <a:pt x="460" y="22"/>
                  </a:lnTo>
                  <a:lnTo>
                    <a:pt x="475" y="22"/>
                  </a:lnTo>
                  <a:lnTo>
                    <a:pt x="490" y="29"/>
                  </a:lnTo>
                  <a:lnTo>
                    <a:pt x="497" y="44"/>
                  </a:lnTo>
                  <a:lnTo>
                    <a:pt x="497" y="58"/>
                  </a:lnTo>
                  <a:lnTo>
                    <a:pt x="497" y="66"/>
                  </a:lnTo>
                  <a:lnTo>
                    <a:pt x="497" y="80"/>
                  </a:lnTo>
                  <a:lnTo>
                    <a:pt x="490" y="102"/>
                  </a:lnTo>
                  <a:lnTo>
                    <a:pt x="482" y="124"/>
                  </a:lnTo>
                  <a:lnTo>
                    <a:pt x="482" y="146"/>
                  </a:lnTo>
                  <a:lnTo>
                    <a:pt x="460" y="226"/>
                  </a:lnTo>
                  <a:lnTo>
                    <a:pt x="453" y="247"/>
                  </a:lnTo>
                  <a:lnTo>
                    <a:pt x="446" y="276"/>
                  </a:lnTo>
                  <a:lnTo>
                    <a:pt x="438" y="305"/>
                  </a:lnTo>
                  <a:lnTo>
                    <a:pt x="431" y="327"/>
                  </a:lnTo>
                  <a:lnTo>
                    <a:pt x="424" y="349"/>
                  </a:lnTo>
                  <a:lnTo>
                    <a:pt x="424" y="378"/>
                  </a:lnTo>
                  <a:lnTo>
                    <a:pt x="416" y="400"/>
                  </a:lnTo>
                  <a:lnTo>
                    <a:pt x="416" y="414"/>
                  </a:lnTo>
                  <a:lnTo>
                    <a:pt x="416" y="436"/>
                  </a:lnTo>
                  <a:lnTo>
                    <a:pt x="424" y="451"/>
                  </a:lnTo>
                  <a:lnTo>
                    <a:pt x="431" y="458"/>
                  </a:lnTo>
                  <a:lnTo>
                    <a:pt x="438" y="473"/>
                  </a:lnTo>
                  <a:lnTo>
                    <a:pt x="453" y="473"/>
                  </a:lnTo>
                  <a:lnTo>
                    <a:pt x="482" y="458"/>
                  </a:lnTo>
                  <a:lnTo>
                    <a:pt x="504" y="429"/>
                  </a:lnTo>
                  <a:lnTo>
                    <a:pt x="526" y="393"/>
                  </a:lnTo>
                  <a:lnTo>
                    <a:pt x="533" y="356"/>
                  </a:lnTo>
                  <a:lnTo>
                    <a:pt x="541" y="335"/>
                  </a:lnTo>
                  <a:lnTo>
                    <a:pt x="548" y="327"/>
                  </a:lnTo>
                  <a:lnTo>
                    <a:pt x="548" y="320"/>
                  </a:lnTo>
                  <a:lnTo>
                    <a:pt x="563" y="320"/>
                  </a:lnTo>
                  <a:lnTo>
                    <a:pt x="563" y="320"/>
                  </a:lnTo>
                  <a:lnTo>
                    <a:pt x="570" y="320"/>
                  </a:lnTo>
                  <a:lnTo>
                    <a:pt x="577" y="327"/>
                  </a:lnTo>
                  <a:lnTo>
                    <a:pt x="577" y="335"/>
                  </a:lnTo>
                  <a:lnTo>
                    <a:pt x="577" y="342"/>
                  </a:lnTo>
                  <a:lnTo>
                    <a:pt x="570" y="356"/>
                  </a:lnTo>
                  <a:lnTo>
                    <a:pt x="570" y="371"/>
                  </a:lnTo>
                  <a:lnTo>
                    <a:pt x="563" y="400"/>
                  </a:lnTo>
                  <a:lnTo>
                    <a:pt x="548" y="422"/>
                  </a:lnTo>
                  <a:lnTo>
                    <a:pt x="541" y="444"/>
                  </a:lnTo>
                  <a:lnTo>
                    <a:pt x="519" y="465"/>
                  </a:lnTo>
                  <a:lnTo>
                    <a:pt x="504" y="487"/>
                  </a:lnTo>
                  <a:lnTo>
                    <a:pt x="475" y="494"/>
                  </a:lnTo>
                  <a:lnTo>
                    <a:pt x="453" y="502"/>
                  </a:lnTo>
                  <a:lnTo>
                    <a:pt x="438" y="502"/>
                  </a:lnTo>
                  <a:lnTo>
                    <a:pt x="416" y="502"/>
                  </a:lnTo>
                  <a:lnTo>
                    <a:pt x="402" y="494"/>
                  </a:lnTo>
                  <a:lnTo>
                    <a:pt x="380" y="480"/>
                  </a:lnTo>
                  <a:lnTo>
                    <a:pt x="358" y="473"/>
                  </a:lnTo>
                  <a:lnTo>
                    <a:pt x="343" y="451"/>
                  </a:lnTo>
                  <a:lnTo>
                    <a:pt x="336" y="422"/>
                  </a:lnTo>
                  <a:lnTo>
                    <a:pt x="285" y="465"/>
                  </a:lnTo>
                  <a:lnTo>
                    <a:pt x="234" y="494"/>
                  </a:lnTo>
                  <a:lnTo>
                    <a:pt x="175" y="502"/>
                  </a:lnTo>
                  <a:lnTo>
                    <a:pt x="110" y="487"/>
                  </a:lnTo>
                  <a:lnTo>
                    <a:pt x="51" y="451"/>
                  </a:lnTo>
                  <a:lnTo>
                    <a:pt x="14" y="393"/>
                  </a:lnTo>
                  <a:lnTo>
                    <a:pt x="0" y="320"/>
                  </a:lnTo>
                  <a:lnTo>
                    <a:pt x="22" y="226"/>
                  </a:lnTo>
                  <a:lnTo>
                    <a:pt x="66" y="138"/>
                  </a:lnTo>
                  <a:lnTo>
                    <a:pt x="131" y="66"/>
                  </a:lnTo>
                  <a:lnTo>
                    <a:pt x="212" y="15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1"/>
            <p:cNvSpPr>
              <a:spLocks/>
            </p:cNvSpPr>
            <p:nvPr/>
          </p:nvSpPr>
          <p:spPr bwMode="auto">
            <a:xfrm>
              <a:off x="10718" y="4280"/>
              <a:ext cx="826" cy="8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424" y="7"/>
                </a:cxn>
                <a:cxn ang="0">
                  <a:pos x="431" y="14"/>
                </a:cxn>
                <a:cxn ang="0">
                  <a:pos x="438" y="22"/>
                </a:cxn>
                <a:cxn ang="0">
                  <a:pos x="438" y="36"/>
                </a:cxn>
                <a:cxn ang="0">
                  <a:pos x="438" y="43"/>
                </a:cxn>
                <a:cxn ang="0">
                  <a:pos x="438" y="385"/>
                </a:cxn>
                <a:cxn ang="0">
                  <a:pos x="782" y="385"/>
                </a:cxn>
                <a:cxn ang="0">
                  <a:pos x="789" y="385"/>
                </a:cxn>
                <a:cxn ang="0">
                  <a:pos x="804" y="392"/>
                </a:cxn>
                <a:cxn ang="0">
                  <a:pos x="811" y="392"/>
                </a:cxn>
                <a:cxn ang="0">
                  <a:pos x="818" y="399"/>
                </a:cxn>
                <a:cxn ang="0">
                  <a:pos x="826" y="414"/>
                </a:cxn>
                <a:cxn ang="0">
                  <a:pos x="818" y="429"/>
                </a:cxn>
                <a:cxn ang="0">
                  <a:pos x="811" y="436"/>
                </a:cxn>
                <a:cxn ang="0">
                  <a:pos x="804" y="443"/>
                </a:cxn>
                <a:cxn ang="0">
                  <a:pos x="789" y="443"/>
                </a:cxn>
                <a:cxn ang="0">
                  <a:pos x="782" y="443"/>
                </a:cxn>
                <a:cxn ang="0">
                  <a:pos x="438" y="443"/>
                </a:cxn>
                <a:cxn ang="0">
                  <a:pos x="438" y="443"/>
                </a:cxn>
                <a:cxn ang="0">
                  <a:pos x="438" y="785"/>
                </a:cxn>
                <a:cxn ang="0">
                  <a:pos x="438" y="792"/>
                </a:cxn>
                <a:cxn ang="0">
                  <a:pos x="438" y="806"/>
                </a:cxn>
                <a:cxn ang="0">
                  <a:pos x="431" y="814"/>
                </a:cxn>
                <a:cxn ang="0">
                  <a:pos x="424" y="821"/>
                </a:cxn>
                <a:cxn ang="0">
                  <a:pos x="409" y="828"/>
                </a:cxn>
                <a:cxn ang="0">
                  <a:pos x="395" y="821"/>
                </a:cxn>
                <a:cxn ang="0">
                  <a:pos x="387" y="814"/>
                </a:cxn>
                <a:cxn ang="0">
                  <a:pos x="387" y="806"/>
                </a:cxn>
                <a:cxn ang="0">
                  <a:pos x="380" y="792"/>
                </a:cxn>
                <a:cxn ang="0">
                  <a:pos x="380" y="785"/>
                </a:cxn>
                <a:cxn ang="0">
                  <a:pos x="380" y="443"/>
                </a:cxn>
                <a:cxn ang="0">
                  <a:pos x="36" y="443"/>
                </a:cxn>
                <a:cxn ang="0">
                  <a:pos x="29" y="443"/>
                </a:cxn>
                <a:cxn ang="0">
                  <a:pos x="14" y="443"/>
                </a:cxn>
                <a:cxn ang="0">
                  <a:pos x="7" y="436"/>
                </a:cxn>
                <a:cxn ang="0">
                  <a:pos x="0" y="429"/>
                </a:cxn>
                <a:cxn ang="0">
                  <a:pos x="0" y="414"/>
                </a:cxn>
                <a:cxn ang="0">
                  <a:pos x="0" y="399"/>
                </a:cxn>
                <a:cxn ang="0">
                  <a:pos x="7" y="392"/>
                </a:cxn>
                <a:cxn ang="0">
                  <a:pos x="14" y="392"/>
                </a:cxn>
                <a:cxn ang="0">
                  <a:pos x="29" y="385"/>
                </a:cxn>
                <a:cxn ang="0">
                  <a:pos x="36" y="385"/>
                </a:cxn>
                <a:cxn ang="0">
                  <a:pos x="380" y="385"/>
                </a:cxn>
                <a:cxn ang="0">
                  <a:pos x="380" y="43"/>
                </a:cxn>
                <a:cxn ang="0">
                  <a:pos x="380" y="36"/>
                </a:cxn>
                <a:cxn ang="0">
                  <a:pos x="387" y="22"/>
                </a:cxn>
                <a:cxn ang="0">
                  <a:pos x="387" y="14"/>
                </a:cxn>
                <a:cxn ang="0">
                  <a:pos x="395" y="7"/>
                </a:cxn>
                <a:cxn ang="0">
                  <a:pos x="409" y="0"/>
                </a:cxn>
              </a:cxnLst>
              <a:rect l="0" t="0" r="r" b="b"/>
              <a:pathLst>
                <a:path w="826" h="828">
                  <a:moveTo>
                    <a:pt x="409" y="0"/>
                  </a:moveTo>
                  <a:lnTo>
                    <a:pt x="424" y="7"/>
                  </a:lnTo>
                  <a:lnTo>
                    <a:pt x="431" y="14"/>
                  </a:lnTo>
                  <a:lnTo>
                    <a:pt x="438" y="22"/>
                  </a:lnTo>
                  <a:lnTo>
                    <a:pt x="438" y="36"/>
                  </a:lnTo>
                  <a:lnTo>
                    <a:pt x="438" y="43"/>
                  </a:lnTo>
                  <a:lnTo>
                    <a:pt x="438" y="385"/>
                  </a:lnTo>
                  <a:lnTo>
                    <a:pt x="782" y="385"/>
                  </a:lnTo>
                  <a:lnTo>
                    <a:pt x="789" y="385"/>
                  </a:lnTo>
                  <a:lnTo>
                    <a:pt x="804" y="392"/>
                  </a:lnTo>
                  <a:lnTo>
                    <a:pt x="811" y="392"/>
                  </a:lnTo>
                  <a:lnTo>
                    <a:pt x="818" y="399"/>
                  </a:lnTo>
                  <a:lnTo>
                    <a:pt x="826" y="414"/>
                  </a:lnTo>
                  <a:lnTo>
                    <a:pt x="818" y="429"/>
                  </a:lnTo>
                  <a:lnTo>
                    <a:pt x="811" y="436"/>
                  </a:lnTo>
                  <a:lnTo>
                    <a:pt x="804" y="443"/>
                  </a:lnTo>
                  <a:lnTo>
                    <a:pt x="789" y="443"/>
                  </a:lnTo>
                  <a:lnTo>
                    <a:pt x="782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8" y="785"/>
                  </a:lnTo>
                  <a:lnTo>
                    <a:pt x="438" y="792"/>
                  </a:lnTo>
                  <a:lnTo>
                    <a:pt x="438" y="806"/>
                  </a:lnTo>
                  <a:lnTo>
                    <a:pt x="431" y="814"/>
                  </a:lnTo>
                  <a:lnTo>
                    <a:pt x="424" y="821"/>
                  </a:lnTo>
                  <a:lnTo>
                    <a:pt x="409" y="828"/>
                  </a:lnTo>
                  <a:lnTo>
                    <a:pt x="395" y="821"/>
                  </a:lnTo>
                  <a:lnTo>
                    <a:pt x="387" y="814"/>
                  </a:lnTo>
                  <a:lnTo>
                    <a:pt x="387" y="806"/>
                  </a:lnTo>
                  <a:lnTo>
                    <a:pt x="380" y="792"/>
                  </a:lnTo>
                  <a:lnTo>
                    <a:pt x="380" y="785"/>
                  </a:lnTo>
                  <a:lnTo>
                    <a:pt x="380" y="443"/>
                  </a:lnTo>
                  <a:lnTo>
                    <a:pt x="36" y="443"/>
                  </a:lnTo>
                  <a:lnTo>
                    <a:pt x="29" y="443"/>
                  </a:lnTo>
                  <a:lnTo>
                    <a:pt x="14" y="443"/>
                  </a:lnTo>
                  <a:lnTo>
                    <a:pt x="7" y="436"/>
                  </a:lnTo>
                  <a:lnTo>
                    <a:pt x="0" y="429"/>
                  </a:lnTo>
                  <a:lnTo>
                    <a:pt x="0" y="414"/>
                  </a:lnTo>
                  <a:lnTo>
                    <a:pt x="0" y="399"/>
                  </a:lnTo>
                  <a:lnTo>
                    <a:pt x="7" y="392"/>
                  </a:lnTo>
                  <a:lnTo>
                    <a:pt x="14" y="392"/>
                  </a:lnTo>
                  <a:lnTo>
                    <a:pt x="29" y="385"/>
                  </a:lnTo>
                  <a:lnTo>
                    <a:pt x="36" y="385"/>
                  </a:lnTo>
                  <a:lnTo>
                    <a:pt x="380" y="385"/>
                  </a:lnTo>
                  <a:lnTo>
                    <a:pt x="380" y="43"/>
                  </a:lnTo>
                  <a:lnTo>
                    <a:pt x="380" y="36"/>
                  </a:lnTo>
                  <a:lnTo>
                    <a:pt x="387" y="22"/>
                  </a:lnTo>
                  <a:lnTo>
                    <a:pt x="387" y="14"/>
                  </a:lnTo>
                  <a:lnTo>
                    <a:pt x="395" y="7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2"/>
            <p:cNvSpPr>
              <a:spLocks noEditPoints="1"/>
            </p:cNvSpPr>
            <p:nvPr/>
          </p:nvSpPr>
          <p:spPr bwMode="auto">
            <a:xfrm>
              <a:off x="11690" y="4200"/>
              <a:ext cx="453" cy="785"/>
            </a:xfrm>
            <a:custGeom>
              <a:avLst/>
              <a:gdLst/>
              <a:ahLst/>
              <a:cxnLst>
                <a:cxn ang="0">
                  <a:pos x="212" y="334"/>
                </a:cxn>
                <a:cxn ang="0">
                  <a:pos x="139" y="399"/>
                </a:cxn>
                <a:cxn ang="0">
                  <a:pos x="124" y="414"/>
                </a:cxn>
                <a:cxn ang="0">
                  <a:pos x="117" y="436"/>
                </a:cxn>
                <a:cxn ang="0">
                  <a:pos x="88" y="567"/>
                </a:cxn>
                <a:cxn ang="0">
                  <a:pos x="73" y="639"/>
                </a:cxn>
                <a:cxn ang="0">
                  <a:pos x="88" y="697"/>
                </a:cxn>
                <a:cxn ang="0">
                  <a:pos x="117" y="741"/>
                </a:cxn>
                <a:cxn ang="0">
                  <a:pos x="161" y="756"/>
                </a:cxn>
                <a:cxn ang="0">
                  <a:pos x="219" y="741"/>
                </a:cxn>
                <a:cxn ang="0">
                  <a:pos x="307" y="647"/>
                </a:cxn>
                <a:cxn ang="0">
                  <a:pos x="343" y="530"/>
                </a:cxn>
                <a:cxn ang="0">
                  <a:pos x="358" y="421"/>
                </a:cxn>
                <a:cxn ang="0">
                  <a:pos x="351" y="363"/>
                </a:cxn>
                <a:cxn ang="0">
                  <a:pos x="322" y="327"/>
                </a:cxn>
                <a:cxn ang="0">
                  <a:pos x="278" y="312"/>
                </a:cxn>
                <a:cxn ang="0">
                  <a:pos x="219" y="0"/>
                </a:cxn>
                <a:cxn ang="0">
                  <a:pos x="227" y="14"/>
                </a:cxn>
                <a:cxn ang="0">
                  <a:pos x="219" y="29"/>
                </a:cxn>
                <a:cxn ang="0">
                  <a:pos x="219" y="36"/>
                </a:cxn>
                <a:cxn ang="0">
                  <a:pos x="183" y="312"/>
                </a:cxn>
                <a:cxn ang="0">
                  <a:pos x="285" y="283"/>
                </a:cxn>
                <a:cxn ang="0">
                  <a:pos x="373" y="312"/>
                </a:cxn>
                <a:cxn ang="0">
                  <a:pos x="439" y="399"/>
                </a:cxn>
                <a:cxn ang="0">
                  <a:pos x="431" y="567"/>
                </a:cxn>
                <a:cxn ang="0">
                  <a:pos x="322" y="719"/>
                </a:cxn>
                <a:cxn ang="0">
                  <a:pos x="161" y="785"/>
                </a:cxn>
                <a:cxn ang="0">
                  <a:pos x="44" y="734"/>
                </a:cxn>
                <a:cxn ang="0">
                  <a:pos x="0" y="603"/>
                </a:cxn>
                <a:cxn ang="0">
                  <a:pos x="0" y="567"/>
                </a:cxn>
                <a:cxn ang="0">
                  <a:pos x="7" y="523"/>
                </a:cxn>
                <a:cxn ang="0">
                  <a:pos x="37" y="407"/>
                </a:cxn>
                <a:cxn ang="0">
                  <a:pos x="66" y="283"/>
                </a:cxn>
                <a:cxn ang="0">
                  <a:pos x="102" y="145"/>
                </a:cxn>
                <a:cxn ang="0">
                  <a:pos x="110" y="109"/>
                </a:cxn>
                <a:cxn ang="0">
                  <a:pos x="117" y="80"/>
                </a:cxn>
                <a:cxn ang="0">
                  <a:pos x="117" y="65"/>
                </a:cxn>
                <a:cxn ang="0">
                  <a:pos x="110" y="58"/>
                </a:cxn>
                <a:cxn ang="0">
                  <a:pos x="66" y="51"/>
                </a:cxn>
                <a:cxn ang="0">
                  <a:pos x="44" y="51"/>
                </a:cxn>
                <a:cxn ang="0">
                  <a:pos x="37" y="36"/>
                </a:cxn>
                <a:cxn ang="0">
                  <a:pos x="44" y="22"/>
                </a:cxn>
                <a:cxn ang="0">
                  <a:pos x="58" y="14"/>
                </a:cxn>
                <a:cxn ang="0">
                  <a:pos x="110" y="7"/>
                </a:cxn>
                <a:cxn ang="0">
                  <a:pos x="205" y="0"/>
                </a:cxn>
              </a:cxnLst>
              <a:rect l="0" t="0" r="r" b="b"/>
              <a:pathLst>
                <a:path w="453" h="785">
                  <a:moveTo>
                    <a:pt x="278" y="312"/>
                  </a:moveTo>
                  <a:lnTo>
                    <a:pt x="212" y="334"/>
                  </a:lnTo>
                  <a:lnTo>
                    <a:pt x="146" y="385"/>
                  </a:lnTo>
                  <a:lnTo>
                    <a:pt x="139" y="399"/>
                  </a:lnTo>
                  <a:lnTo>
                    <a:pt x="132" y="407"/>
                  </a:lnTo>
                  <a:lnTo>
                    <a:pt x="124" y="414"/>
                  </a:lnTo>
                  <a:lnTo>
                    <a:pt x="117" y="421"/>
                  </a:lnTo>
                  <a:lnTo>
                    <a:pt x="117" y="436"/>
                  </a:lnTo>
                  <a:lnTo>
                    <a:pt x="95" y="516"/>
                  </a:lnTo>
                  <a:lnTo>
                    <a:pt x="88" y="567"/>
                  </a:lnTo>
                  <a:lnTo>
                    <a:pt x="80" y="610"/>
                  </a:lnTo>
                  <a:lnTo>
                    <a:pt x="73" y="639"/>
                  </a:lnTo>
                  <a:lnTo>
                    <a:pt x="80" y="676"/>
                  </a:lnTo>
                  <a:lnTo>
                    <a:pt x="88" y="697"/>
                  </a:lnTo>
                  <a:lnTo>
                    <a:pt x="95" y="727"/>
                  </a:lnTo>
                  <a:lnTo>
                    <a:pt x="117" y="741"/>
                  </a:lnTo>
                  <a:lnTo>
                    <a:pt x="139" y="748"/>
                  </a:lnTo>
                  <a:lnTo>
                    <a:pt x="161" y="756"/>
                  </a:lnTo>
                  <a:lnTo>
                    <a:pt x="161" y="756"/>
                  </a:lnTo>
                  <a:lnTo>
                    <a:pt x="219" y="741"/>
                  </a:lnTo>
                  <a:lnTo>
                    <a:pt x="270" y="697"/>
                  </a:lnTo>
                  <a:lnTo>
                    <a:pt x="307" y="647"/>
                  </a:lnTo>
                  <a:lnTo>
                    <a:pt x="329" y="588"/>
                  </a:lnTo>
                  <a:lnTo>
                    <a:pt x="343" y="530"/>
                  </a:lnTo>
                  <a:lnTo>
                    <a:pt x="358" y="465"/>
                  </a:lnTo>
                  <a:lnTo>
                    <a:pt x="358" y="421"/>
                  </a:lnTo>
                  <a:lnTo>
                    <a:pt x="358" y="385"/>
                  </a:lnTo>
                  <a:lnTo>
                    <a:pt x="351" y="363"/>
                  </a:lnTo>
                  <a:lnTo>
                    <a:pt x="336" y="341"/>
                  </a:lnTo>
                  <a:lnTo>
                    <a:pt x="322" y="327"/>
                  </a:lnTo>
                  <a:lnTo>
                    <a:pt x="300" y="320"/>
                  </a:lnTo>
                  <a:lnTo>
                    <a:pt x="278" y="312"/>
                  </a:lnTo>
                  <a:close/>
                  <a:moveTo>
                    <a:pt x="205" y="0"/>
                  </a:moveTo>
                  <a:lnTo>
                    <a:pt x="219" y="0"/>
                  </a:lnTo>
                  <a:lnTo>
                    <a:pt x="219" y="7"/>
                  </a:lnTo>
                  <a:lnTo>
                    <a:pt x="227" y="14"/>
                  </a:lnTo>
                  <a:lnTo>
                    <a:pt x="219" y="22"/>
                  </a:lnTo>
                  <a:lnTo>
                    <a:pt x="219" y="29"/>
                  </a:lnTo>
                  <a:lnTo>
                    <a:pt x="219" y="36"/>
                  </a:lnTo>
                  <a:lnTo>
                    <a:pt x="219" y="36"/>
                  </a:lnTo>
                  <a:lnTo>
                    <a:pt x="139" y="341"/>
                  </a:lnTo>
                  <a:lnTo>
                    <a:pt x="183" y="312"/>
                  </a:lnTo>
                  <a:lnTo>
                    <a:pt x="227" y="290"/>
                  </a:lnTo>
                  <a:lnTo>
                    <a:pt x="285" y="283"/>
                  </a:lnTo>
                  <a:lnTo>
                    <a:pt x="329" y="290"/>
                  </a:lnTo>
                  <a:lnTo>
                    <a:pt x="373" y="312"/>
                  </a:lnTo>
                  <a:lnTo>
                    <a:pt x="417" y="349"/>
                  </a:lnTo>
                  <a:lnTo>
                    <a:pt x="439" y="399"/>
                  </a:lnTo>
                  <a:lnTo>
                    <a:pt x="453" y="472"/>
                  </a:lnTo>
                  <a:lnTo>
                    <a:pt x="431" y="567"/>
                  </a:lnTo>
                  <a:lnTo>
                    <a:pt x="387" y="654"/>
                  </a:lnTo>
                  <a:lnTo>
                    <a:pt x="322" y="719"/>
                  </a:lnTo>
                  <a:lnTo>
                    <a:pt x="248" y="770"/>
                  </a:lnTo>
                  <a:lnTo>
                    <a:pt x="161" y="785"/>
                  </a:lnTo>
                  <a:lnTo>
                    <a:pt x="95" y="770"/>
                  </a:lnTo>
                  <a:lnTo>
                    <a:pt x="44" y="734"/>
                  </a:lnTo>
                  <a:lnTo>
                    <a:pt x="7" y="676"/>
                  </a:lnTo>
                  <a:lnTo>
                    <a:pt x="0" y="603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0" y="545"/>
                  </a:lnTo>
                  <a:lnTo>
                    <a:pt x="7" y="523"/>
                  </a:lnTo>
                  <a:lnTo>
                    <a:pt x="22" y="472"/>
                  </a:lnTo>
                  <a:lnTo>
                    <a:pt x="37" y="407"/>
                  </a:lnTo>
                  <a:lnTo>
                    <a:pt x="51" y="341"/>
                  </a:lnTo>
                  <a:lnTo>
                    <a:pt x="66" y="283"/>
                  </a:lnTo>
                  <a:lnTo>
                    <a:pt x="73" y="254"/>
                  </a:lnTo>
                  <a:lnTo>
                    <a:pt x="102" y="145"/>
                  </a:lnTo>
                  <a:lnTo>
                    <a:pt x="110" y="131"/>
                  </a:lnTo>
                  <a:lnTo>
                    <a:pt x="110" y="109"/>
                  </a:lnTo>
                  <a:lnTo>
                    <a:pt x="117" y="94"/>
                  </a:lnTo>
                  <a:lnTo>
                    <a:pt x="117" y="80"/>
                  </a:lnTo>
                  <a:lnTo>
                    <a:pt x="117" y="72"/>
                  </a:lnTo>
                  <a:lnTo>
                    <a:pt x="117" y="65"/>
                  </a:lnTo>
                  <a:lnTo>
                    <a:pt x="117" y="58"/>
                  </a:lnTo>
                  <a:lnTo>
                    <a:pt x="110" y="58"/>
                  </a:lnTo>
                  <a:lnTo>
                    <a:pt x="95" y="51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44" y="51"/>
                  </a:lnTo>
                  <a:lnTo>
                    <a:pt x="37" y="43"/>
                  </a:lnTo>
                  <a:lnTo>
                    <a:pt x="37" y="36"/>
                  </a:lnTo>
                  <a:lnTo>
                    <a:pt x="37" y="29"/>
                  </a:lnTo>
                  <a:lnTo>
                    <a:pt x="44" y="22"/>
                  </a:lnTo>
                  <a:lnTo>
                    <a:pt x="51" y="14"/>
                  </a:lnTo>
                  <a:lnTo>
                    <a:pt x="58" y="14"/>
                  </a:lnTo>
                  <a:lnTo>
                    <a:pt x="58" y="7"/>
                  </a:lnTo>
                  <a:lnTo>
                    <a:pt x="110" y="7"/>
                  </a:lnTo>
                  <a:lnTo>
                    <a:pt x="168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3"/>
            <p:cNvSpPr>
              <a:spLocks noEditPoints="1"/>
            </p:cNvSpPr>
            <p:nvPr/>
          </p:nvSpPr>
          <p:spPr bwMode="auto">
            <a:xfrm>
              <a:off x="13897" y="4047"/>
              <a:ext cx="731" cy="720"/>
            </a:xfrm>
            <a:custGeom>
              <a:avLst/>
              <a:gdLst/>
              <a:ahLst/>
              <a:cxnLst>
                <a:cxn ang="0">
                  <a:pos x="322" y="58"/>
                </a:cxn>
                <a:cxn ang="0">
                  <a:pos x="205" y="189"/>
                </a:cxn>
                <a:cxn ang="0">
                  <a:pos x="154" y="320"/>
                </a:cxn>
                <a:cxn ang="0">
                  <a:pos x="125" y="473"/>
                </a:cxn>
                <a:cxn ang="0">
                  <a:pos x="125" y="582"/>
                </a:cxn>
                <a:cxn ang="0">
                  <a:pos x="168" y="669"/>
                </a:cxn>
                <a:cxn ang="0">
                  <a:pos x="271" y="669"/>
                </a:cxn>
                <a:cxn ang="0">
                  <a:pos x="395" y="567"/>
                </a:cxn>
                <a:cxn ang="0">
                  <a:pos x="417" y="545"/>
                </a:cxn>
                <a:cxn ang="0">
                  <a:pos x="424" y="523"/>
                </a:cxn>
                <a:cxn ang="0">
                  <a:pos x="432" y="509"/>
                </a:cxn>
                <a:cxn ang="0">
                  <a:pos x="512" y="189"/>
                </a:cxn>
                <a:cxn ang="0">
                  <a:pos x="512" y="160"/>
                </a:cxn>
                <a:cxn ang="0">
                  <a:pos x="475" y="80"/>
                </a:cxn>
                <a:cxn ang="0">
                  <a:pos x="388" y="37"/>
                </a:cxn>
                <a:cxn ang="0">
                  <a:pos x="453" y="15"/>
                </a:cxn>
                <a:cxn ang="0">
                  <a:pos x="534" y="102"/>
                </a:cxn>
                <a:cxn ang="0">
                  <a:pos x="541" y="80"/>
                </a:cxn>
                <a:cxn ang="0">
                  <a:pos x="563" y="51"/>
                </a:cxn>
                <a:cxn ang="0">
                  <a:pos x="600" y="37"/>
                </a:cxn>
                <a:cxn ang="0">
                  <a:pos x="636" y="44"/>
                </a:cxn>
                <a:cxn ang="0">
                  <a:pos x="644" y="73"/>
                </a:cxn>
                <a:cxn ang="0">
                  <a:pos x="644" y="87"/>
                </a:cxn>
                <a:cxn ang="0">
                  <a:pos x="636" y="109"/>
                </a:cxn>
                <a:cxn ang="0">
                  <a:pos x="578" y="349"/>
                </a:cxn>
                <a:cxn ang="0">
                  <a:pos x="556" y="436"/>
                </a:cxn>
                <a:cxn ang="0">
                  <a:pos x="527" y="545"/>
                </a:cxn>
                <a:cxn ang="0">
                  <a:pos x="519" y="611"/>
                </a:cxn>
                <a:cxn ang="0">
                  <a:pos x="527" y="640"/>
                </a:cxn>
                <a:cxn ang="0">
                  <a:pos x="534" y="669"/>
                </a:cxn>
                <a:cxn ang="0">
                  <a:pos x="570" y="683"/>
                </a:cxn>
                <a:cxn ang="0">
                  <a:pos x="644" y="625"/>
                </a:cxn>
                <a:cxn ang="0">
                  <a:pos x="687" y="487"/>
                </a:cxn>
                <a:cxn ang="0">
                  <a:pos x="702" y="458"/>
                </a:cxn>
                <a:cxn ang="0">
                  <a:pos x="717" y="458"/>
                </a:cxn>
                <a:cxn ang="0">
                  <a:pos x="731" y="465"/>
                </a:cxn>
                <a:cxn ang="0">
                  <a:pos x="724" y="487"/>
                </a:cxn>
                <a:cxn ang="0">
                  <a:pos x="702" y="582"/>
                </a:cxn>
                <a:cxn ang="0">
                  <a:pos x="651" y="676"/>
                </a:cxn>
                <a:cxn ang="0">
                  <a:pos x="563" y="720"/>
                </a:cxn>
                <a:cxn ang="0">
                  <a:pos x="446" y="662"/>
                </a:cxn>
                <a:cxn ang="0">
                  <a:pos x="351" y="662"/>
                </a:cxn>
                <a:cxn ang="0">
                  <a:pos x="249" y="712"/>
                </a:cxn>
                <a:cxn ang="0">
                  <a:pos x="132" y="698"/>
                </a:cxn>
                <a:cxn ang="0">
                  <a:pos x="15" y="567"/>
                </a:cxn>
                <a:cxn ang="0">
                  <a:pos x="22" y="327"/>
                </a:cxn>
                <a:cxn ang="0">
                  <a:pos x="168" y="95"/>
                </a:cxn>
                <a:cxn ang="0">
                  <a:pos x="388" y="0"/>
                </a:cxn>
              </a:cxnLst>
              <a:rect l="0" t="0" r="r" b="b"/>
              <a:pathLst>
                <a:path w="731" h="720">
                  <a:moveTo>
                    <a:pt x="388" y="37"/>
                  </a:moveTo>
                  <a:lnTo>
                    <a:pt x="322" y="58"/>
                  </a:lnTo>
                  <a:lnTo>
                    <a:pt x="256" y="109"/>
                  </a:lnTo>
                  <a:lnTo>
                    <a:pt x="205" y="189"/>
                  </a:lnTo>
                  <a:lnTo>
                    <a:pt x="183" y="247"/>
                  </a:lnTo>
                  <a:lnTo>
                    <a:pt x="154" y="320"/>
                  </a:lnTo>
                  <a:lnTo>
                    <a:pt x="139" y="400"/>
                  </a:lnTo>
                  <a:lnTo>
                    <a:pt x="125" y="473"/>
                  </a:lnTo>
                  <a:lnTo>
                    <a:pt x="117" y="531"/>
                  </a:lnTo>
                  <a:lnTo>
                    <a:pt x="125" y="582"/>
                  </a:lnTo>
                  <a:lnTo>
                    <a:pt x="139" y="632"/>
                  </a:lnTo>
                  <a:lnTo>
                    <a:pt x="168" y="669"/>
                  </a:lnTo>
                  <a:lnTo>
                    <a:pt x="220" y="683"/>
                  </a:lnTo>
                  <a:lnTo>
                    <a:pt x="271" y="669"/>
                  </a:lnTo>
                  <a:lnTo>
                    <a:pt x="329" y="640"/>
                  </a:lnTo>
                  <a:lnTo>
                    <a:pt x="395" y="567"/>
                  </a:lnTo>
                  <a:lnTo>
                    <a:pt x="410" y="552"/>
                  </a:lnTo>
                  <a:lnTo>
                    <a:pt x="417" y="545"/>
                  </a:lnTo>
                  <a:lnTo>
                    <a:pt x="424" y="538"/>
                  </a:lnTo>
                  <a:lnTo>
                    <a:pt x="424" y="523"/>
                  </a:lnTo>
                  <a:lnTo>
                    <a:pt x="432" y="509"/>
                  </a:lnTo>
                  <a:lnTo>
                    <a:pt x="432" y="509"/>
                  </a:lnTo>
                  <a:lnTo>
                    <a:pt x="512" y="204"/>
                  </a:lnTo>
                  <a:lnTo>
                    <a:pt x="512" y="189"/>
                  </a:lnTo>
                  <a:lnTo>
                    <a:pt x="512" y="175"/>
                  </a:lnTo>
                  <a:lnTo>
                    <a:pt x="512" y="160"/>
                  </a:lnTo>
                  <a:lnTo>
                    <a:pt x="497" y="124"/>
                  </a:lnTo>
                  <a:lnTo>
                    <a:pt x="475" y="80"/>
                  </a:lnTo>
                  <a:lnTo>
                    <a:pt x="439" y="51"/>
                  </a:lnTo>
                  <a:lnTo>
                    <a:pt x="388" y="37"/>
                  </a:lnTo>
                  <a:close/>
                  <a:moveTo>
                    <a:pt x="388" y="0"/>
                  </a:moveTo>
                  <a:lnTo>
                    <a:pt x="453" y="15"/>
                  </a:lnTo>
                  <a:lnTo>
                    <a:pt x="497" y="51"/>
                  </a:lnTo>
                  <a:lnTo>
                    <a:pt x="534" y="102"/>
                  </a:lnTo>
                  <a:lnTo>
                    <a:pt x="534" y="102"/>
                  </a:lnTo>
                  <a:lnTo>
                    <a:pt x="541" y="80"/>
                  </a:lnTo>
                  <a:lnTo>
                    <a:pt x="548" y="66"/>
                  </a:lnTo>
                  <a:lnTo>
                    <a:pt x="563" y="51"/>
                  </a:lnTo>
                  <a:lnTo>
                    <a:pt x="578" y="37"/>
                  </a:lnTo>
                  <a:lnTo>
                    <a:pt x="600" y="37"/>
                  </a:lnTo>
                  <a:lnTo>
                    <a:pt x="614" y="37"/>
                  </a:lnTo>
                  <a:lnTo>
                    <a:pt x="636" y="44"/>
                  </a:lnTo>
                  <a:lnTo>
                    <a:pt x="644" y="58"/>
                  </a:lnTo>
                  <a:lnTo>
                    <a:pt x="644" y="73"/>
                  </a:lnTo>
                  <a:lnTo>
                    <a:pt x="644" y="80"/>
                  </a:lnTo>
                  <a:lnTo>
                    <a:pt x="644" y="87"/>
                  </a:lnTo>
                  <a:lnTo>
                    <a:pt x="644" y="95"/>
                  </a:lnTo>
                  <a:lnTo>
                    <a:pt x="636" y="109"/>
                  </a:lnTo>
                  <a:lnTo>
                    <a:pt x="636" y="131"/>
                  </a:lnTo>
                  <a:lnTo>
                    <a:pt x="578" y="349"/>
                  </a:lnTo>
                  <a:lnTo>
                    <a:pt x="563" y="400"/>
                  </a:lnTo>
                  <a:lnTo>
                    <a:pt x="556" y="436"/>
                  </a:lnTo>
                  <a:lnTo>
                    <a:pt x="541" y="494"/>
                  </a:lnTo>
                  <a:lnTo>
                    <a:pt x="527" y="545"/>
                  </a:lnTo>
                  <a:lnTo>
                    <a:pt x="519" y="582"/>
                  </a:lnTo>
                  <a:lnTo>
                    <a:pt x="519" y="611"/>
                  </a:lnTo>
                  <a:lnTo>
                    <a:pt x="519" y="625"/>
                  </a:lnTo>
                  <a:lnTo>
                    <a:pt x="527" y="640"/>
                  </a:lnTo>
                  <a:lnTo>
                    <a:pt x="527" y="654"/>
                  </a:lnTo>
                  <a:lnTo>
                    <a:pt x="534" y="669"/>
                  </a:lnTo>
                  <a:lnTo>
                    <a:pt x="548" y="676"/>
                  </a:lnTo>
                  <a:lnTo>
                    <a:pt x="570" y="683"/>
                  </a:lnTo>
                  <a:lnTo>
                    <a:pt x="614" y="669"/>
                  </a:lnTo>
                  <a:lnTo>
                    <a:pt x="644" y="625"/>
                  </a:lnTo>
                  <a:lnTo>
                    <a:pt x="673" y="560"/>
                  </a:lnTo>
                  <a:lnTo>
                    <a:pt x="687" y="487"/>
                  </a:lnTo>
                  <a:lnTo>
                    <a:pt x="695" y="465"/>
                  </a:lnTo>
                  <a:lnTo>
                    <a:pt x="702" y="458"/>
                  </a:lnTo>
                  <a:lnTo>
                    <a:pt x="709" y="458"/>
                  </a:lnTo>
                  <a:lnTo>
                    <a:pt x="717" y="458"/>
                  </a:lnTo>
                  <a:lnTo>
                    <a:pt x="724" y="458"/>
                  </a:lnTo>
                  <a:lnTo>
                    <a:pt x="731" y="465"/>
                  </a:lnTo>
                  <a:lnTo>
                    <a:pt x="731" y="473"/>
                  </a:lnTo>
                  <a:lnTo>
                    <a:pt x="724" y="487"/>
                  </a:lnTo>
                  <a:lnTo>
                    <a:pt x="717" y="531"/>
                  </a:lnTo>
                  <a:lnTo>
                    <a:pt x="702" y="582"/>
                  </a:lnTo>
                  <a:lnTo>
                    <a:pt x="680" y="632"/>
                  </a:lnTo>
                  <a:lnTo>
                    <a:pt x="651" y="676"/>
                  </a:lnTo>
                  <a:lnTo>
                    <a:pt x="614" y="705"/>
                  </a:lnTo>
                  <a:lnTo>
                    <a:pt x="563" y="720"/>
                  </a:lnTo>
                  <a:lnTo>
                    <a:pt x="497" y="698"/>
                  </a:lnTo>
                  <a:lnTo>
                    <a:pt x="446" y="662"/>
                  </a:lnTo>
                  <a:lnTo>
                    <a:pt x="424" y="596"/>
                  </a:lnTo>
                  <a:lnTo>
                    <a:pt x="351" y="662"/>
                  </a:lnTo>
                  <a:lnTo>
                    <a:pt x="293" y="698"/>
                  </a:lnTo>
                  <a:lnTo>
                    <a:pt x="249" y="712"/>
                  </a:lnTo>
                  <a:lnTo>
                    <a:pt x="212" y="720"/>
                  </a:lnTo>
                  <a:lnTo>
                    <a:pt x="132" y="698"/>
                  </a:lnTo>
                  <a:lnTo>
                    <a:pt x="59" y="647"/>
                  </a:lnTo>
                  <a:lnTo>
                    <a:pt x="15" y="567"/>
                  </a:lnTo>
                  <a:lnTo>
                    <a:pt x="0" y="465"/>
                  </a:lnTo>
                  <a:lnTo>
                    <a:pt x="22" y="327"/>
                  </a:lnTo>
                  <a:lnTo>
                    <a:pt x="81" y="204"/>
                  </a:lnTo>
                  <a:lnTo>
                    <a:pt x="168" y="95"/>
                  </a:lnTo>
                  <a:lnTo>
                    <a:pt x="278" y="29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4"/>
            <p:cNvSpPr>
              <a:spLocks/>
            </p:cNvSpPr>
            <p:nvPr/>
          </p:nvSpPr>
          <p:spPr bwMode="auto">
            <a:xfrm>
              <a:off x="14818" y="4578"/>
              <a:ext cx="183" cy="47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39" y="21"/>
                </a:cxn>
                <a:cxn ang="0">
                  <a:pos x="168" y="80"/>
                </a:cxn>
                <a:cxn ang="0">
                  <a:pos x="183" y="167"/>
                </a:cxn>
                <a:cxn ang="0">
                  <a:pos x="183" y="167"/>
                </a:cxn>
                <a:cxn ang="0">
                  <a:pos x="168" y="269"/>
                </a:cxn>
                <a:cxn ang="0">
                  <a:pos x="139" y="356"/>
                </a:cxn>
                <a:cxn ang="0">
                  <a:pos x="95" y="421"/>
                </a:cxn>
                <a:cxn ang="0">
                  <a:pos x="59" y="458"/>
                </a:cxn>
                <a:cxn ang="0">
                  <a:pos x="37" y="472"/>
                </a:cxn>
                <a:cxn ang="0">
                  <a:pos x="29" y="472"/>
                </a:cxn>
                <a:cxn ang="0">
                  <a:pos x="29" y="465"/>
                </a:cxn>
                <a:cxn ang="0">
                  <a:pos x="22" y="458"/>
                </a:cxn>
                <a:cxn ang="0">
                  <a:pos x="22" y="450"/>
                </a:cxn>
                <a:cxn ang="0">
                  <a:pos x="29" y="450"/>
                </a:cxn>
                <a:cxn ang="0">
                  <a:pos x="29" y="443"/>
                </a:cxn>
                <a:cxn ang="0">
                  <a:pos x="44" y="428"/>
                </a:cxn>
                <a:cxn ang="0">
                  <a:pos x="95" y="363"/>
                </a:cxn>
                <a:cxn ang="0">
                  <a:pos x="132" y="276"/>
                </a:cxn>
                <a:cxn ang="0">
                  <a:pos x="146" y="167"/>
                </a:cxn>
                <a:cxn ang="0">
                  <a:pos x="146" y="152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39" y="145"/>
                </a:cxn>
                <a:cxn ang="0">
                  <a:pos x="139" y="145"/>
                </a:cxn>
                <a:cxn ang="0">
                  <a:pos x="117" y="160"/>
                </a:cxn>
                <a:cxn ang="0">
                  <a:pos x="103" y="167"/>
                </a:cxn>
                <a:cxn ang="0">
                  <a:pos x="81" y="167"/>
                </a:cxn>
                <a:cxn ang="0">
                  <a:pos x="59" y="167"/>
                </a:cxn>
                <a:cxn ang="0">
                  <a:pos x="37" y="152"/>
                </a:cxn>
                <a:cxn ang="0">
                  <a:pos x="22" y="145"/>
                </a:cxn>
                <a:cxn ang="0">
                  <a:pos x="8" y="123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0" y="65"/>
                </a:cxn>
                <a:cxn ang="0">
                  <a:pos x="8" y="43"/>
                </a:cxn>
                <a:cxn ang="0">
                  <a:pos x="22" y="29"/>
                </a:cxn>
                <a:cxn ang="0">
                  <a:pos x="37" y="14"/>
                </a:cxn>
                <a:cxn ang="0">
                  <a:pos x="59" y="7"/>
                </a:cxn>
                <a:cxn ang="0">
                  <a:pos x="81" y="0"/>
                </a:cxn>
              </a:cxnLst>
              <a:rect l="0" t="0" r="r" b="b"/>
              <a:pathLst>
                <a:path w="183" h="472">
                  <a:moveTo>
                    <a:pt x="81" y="0"/>
                  </a:moveTo>
                  <a:lnTo>
                    <a:pt x="139" y="21"/>
                  </a:lnTo>
                  <a:lnTo>
                    <a:pt x="168" y="80"/>
                  </a:lnTo>
                  <a:lnTo>
                    <a:pt x="183" y="167"/>
                  </a:lnTo>
                  <a:lnTo>
                    <a:pt x="183" y="167"/>
                  </a:lnTo>
                  <a:lnTo>
                    <a:pt x="168" y="269"/>
                  </a:lnTo>
                  <a:lnTo>
                    <a:pt x="139" y="356"/>
                  </a:lnTo>
                  <a:lnTo>
                    <a:pt x="95" y="421"/>
                  </a:lnTo>
                  <a:lnTo>
                    <a:pt x="59" y="458"/>
                  </a:lnTo>
                  <a:lnTo>
                    <a:pt x="37" y="472"/>
                  </a:lnTo>
                  <a:lnTo>
                    <a:pt x="29" y="472"/>
                  </a:lnTo>
                  <a:lnTo>
                    <a:pt x="29" y="465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9" y="450"/>
                  </a:lnTo>
                  <a:lnTo>
                    <a:pt x="29" y="443"/>
                  </a:lnTo>
                  <a:lnTo>
                    <a:pt x="44" y="428"/>
                  </a:lnTo>
                  <a:lnTo>
                    <a:pt x="95" y="363"/>
                  </a:lnTo>
                  <a:lnTo>
                    <a:pt x="132" y="276"/>
                  </a:lnTo>
                  <a:lnTo>
                    <a:pt x="146" y="167"/>
                  </a:lnTo>
                  <a:lnTo>
                    <a:pt x="146" y="152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17" y="160"/>
                  </a:lnTo>
                  <a:lnTo>
                    <a:pt x="103" y="167"/>
                  </a:lnTo>
                  <a:lnTo>
                    <a:pt x="81" y="167"/>
                  </a:lnTo>
                  <a:lnTo>
                    <a:pt x="59" y="167"/>
                  </a:lnTo>
                  <a:lnTo>
                    <a:pt x="37" y="152"/>
                  </a:lnTo>
                  <a:lnTo>
                    <a:pt x="22" y="145"/>
                  </a:lnTo>
                  <a:lnTo>
                    <a:pt x="8" y="123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22" y="29"/>
                  </a:lnTo>
                  <a:lnTo>
                    <a:pt x="37" y="14"/>
                  </a:lnTo>
                  <a:lnTo>
                    <a:pt x="59" y="7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5"/>
            <p:cNvSpPr>
              <a:spLocks noEditPoints="1"/>
            </p:cNvSpPr>
            <p:nvPr/>
          </p:nvSpPr>
          <p:spPr bwMode="auto">
            <a:xfrm>
              <a:off x="15461" y="3655"/>
              <a:ext cx="585" cy="1112"/>
            </a:xfrm>
            <a:custGeom>
              <a:avLst/>
              <a:gdLst/>
              <a:ahLst/>
              <a:cxnLst>
                <a:cxn ang="0">
                  <a:pos x="322" y="436"/>
                </a:cxn>
                <a:cxn ang="0">
                  <a:pos x="183" y="552"/>
                </a:cxn>
                <a:cxn ang="0">
                  <a:pos x="169" y="574"/>
                </a:cxn>
                <a:cxn ang="0">
                  <a:pos x="161" y="596"/>
                </a:cxn>
                <a:cxn ang="0">
                  <a:pos x="125" y="756"/>
                </a:cxn>
                <a:cxn ang="0">
                  <a:pos x="103" y="865"/>
                </a:cxn>
                <a:cxn ang="0">
                  <a:pos x="95" y="915"/>
                </a:cxn>
                <a:cxn ang="0">
                  <a:pos x="132" y="1039"/>
                </a:cxn>
                <a:cxn ang="0">
                  <a:pos x="205" y="1075"/>
                </a:cxn>
                <a:cxn ang="0">
                  <a:pos x="337" y="1003"/>
                </a:cxn>
                <a:cxn ang="0">
                  <a:pos x="417" y="850"/>
                </a:cxn>
                <a:cxn ang="0">
                  <a:pos x="461" y="661"/>
                </a:cxn>
                <a:cxn ang="0">
                  <a:pos x="461" y="508"/>
                </a:cxn>
                <a:cxn ang="0">
                  <a:pos x="410" y="436"/>
                </a:cxn>
                <a:cxn ang="0">
                  <a:pos x="286" y="0"/>
                </a:cxn>
                <a:cxn ang="0">
                  <a:pos x="307" y="7"/>
                </a:cxn>
                <a:cxn ang="0">
                  <a:pos x="307" y="14"/>
                </a:cxn>
                <a:cxn ang="0">
                  <a:pos x="190" y="487"/>
                </a:cxn>
                <a:cxn ang="0">
                  <a:pos x="307" y="407"/>
                </a:cxn>
                <a:cxn ang="0">
                  <a:pos x="461" y="414"/>
                </a:cxn>
                <a:cxn ang="0">
                  <a:pos x="571" y="545"/>
                </a:cxn>
                <a:cxn ang="0">
                  <a:pos x="571" y="763"/>
                </a:cxn>
                <a:cxn ang="0">
                  <a:pos x="468" y="959"/>
                </a:cxn>
                <a:cxn ang="0">
                  <a:pos x="300" y="1090"/>
                </a:cxn>
                <a:cxn ang="0">
                  <a:pos x="125" y="1090"/>
                </a:cxn>
                <a:cxn ang="0">
                  <a:pos x="15" y="966"/>
                </a:cxn>
                <a:cxn ang="0">
                  <a:pos x="8" y="814"/>
                </a:cxn>
                <a:cxn ang="0">
                  <a:pos x="30" y="705"/>
                </a:cxn>
                <a:cxn ang="0">
                  <a:pos x="161" y="167"/>
                </a:cxn>
                <a:cxn ang="0">
                  <a:pos x="176" y="116"/>
                </a:cxn>
                <a:cxn ang="0">
                  <a:pos x="183" y="87"/>
                </a:cxn>
                <a:cxn ang="0">
                  <a:pos x="176" y="72"/>
                </a:cxn>
                <a:cxn ang="0">
                  <a:pos x="154" y="65"/>
                </a:cxn>
                <a:cxn ang="0">
                  <a:pos x="103" y="58"/>
                </a:cxn>
                <a:cxn ang="0">
                  <a:pos x="74" y="58"/>
                </a:cxn>
                <a:cxn ang="0">
                  <a:pos x="59" y="43"/>
                </a:cxn>
                <a:cxn ang="0">
                  <a:pos x="66" y="22"/>
                </a:cxn>
                <a:cxn ang="0">
                  <a:pos x="81" y="14"/>
                </a:cxn>
                <a:cxn ang="0">
                  <a:pos x="132" y="7"/>
                </a:cxn>
                <a:cxn ang="0">
                  <a:pos x="249" y="0"/>
                </a:cxn>
              </a:cxnLst>
              <a:rect l="0" t="0" r="r" b="b"/>
              <a:pathLst>
                <a:path w="585" h="1112">
                  <a:moveTo>
                    <a:pt x="373" y="429"/>
                  </a:moveTo>
                  <a:lnTo>
                    <a:pt x="322" y="436"/>
                  </a:lnTo>
                  <a:lnTo>
                    <a:pt x="256" y="479"/>
                  </a:lnTo>
                  <a:lnTo>
                    <a:pt x="183" y="552"/>
                  </a:lnTo>
                  <a:lnTo>
                    <a:pt x="176" y="567"/>
                  </a:lnTo>
                  <a:lnTo>
                    <a:pt x="169" y="574"/>
                  </a:lnTo>
                  <a:lnTo>
                    <a:pt x="169" y="581"/>
                  </a:lnTo>
                  <a:lnTo>
                    <a:pt x="161" y="596"/>
                  </a:lnTo>
                  <a:lnTo>
                    <a:pt x="154" y="610"/>
                  </a:lnTo>
                  <a:lnTo>
                    <a:pt x="125" y="756"/>
                  </a:lnTo>
                  <a:lnTo>
                    <a:pt x="110" y="821"/>
                  </a:lnTo>
                  <a:lnTo>
                    <a:pt x="103" y="865"/>
                  </a:lnTo>
                  <a:lnTo>
                    <a:pt x="95" y="894"/>
                  </a:lnTo>
                  <a:lnTo>
                    <a:pt x="95" y="915"/>
                  </a:lnTo>
                  <a:lnTo>
                    <a:pt x="103" y="988"/>
                  </a:lnTo>
                  <a:lnTo>
                    <a:pt x="132" y="1039"/>
                  </a:lnTo>
                  <a:lnTo>
                    <a:pt x="161" y="1068"/>
                  </a:lnTo>
                  <a:lnTo>
                    <a:pt x="205" y="1075"/>
                  </a:lnTo>
                  <a:lnTo>
                    <a:pt x="271" y="1054"/>
                  </a:lnTo>
                  <a:lnTo>
                    <a:pt x="337" y="1003"/>
                  </a:lnTo>
                  <a:lnTo>
                    <a:pt x="395" y="915"/>
                  </a:lnTo>
                  <a:lnTo>
                    <a:pt x="417" y="850"/>
                  </a:lnTo>
                  <a:lnTo>
                    <a:pt x="439" y="756"/>
                  </a:lnTo>
                  <a:lnTo>
                    <a:pt x="461" y="661"/>
                  </a:lnTo>
                  <a:lnTo>
                    <a:pt x="468" y="574"/>
                  </a:lnTo>
                  <a:lnTo>
                    <a:pt x="461" y="508"/>
                  </a:lnTo>
                  <a:lnTo>
                    <a:pt x="446" y="465"/>
                  </a:lnTo>
                  <a:lnTo>
                    <a:pt x="410" y="436"/>
                  </a:lnTo>
                  <a:lnTo>
                    <a:pt x="373" y="429"/>
                  </a:lnTo>
                  <a:close/>
                  <a:moveTo>
                    <a:pt x="286" y="0"/>
                  </a:moveTo>
                  <a:lnTo>
                    <a:pt x="300" y="0"/>
                  </a:lnTo>
                  <a:lnTo>
                    <a:pt x="307" y="7"/>
                  </a:lnTo>
                  <a:lnTo>
                    <a:pt x="307" y="7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190" y="487"/>
                  </a:lnTo>
                  <a:lnTo>
                    <a:pt x="242" y="443"/>
                  </a:lnTo>
                  <a:lnTo>
                    <a:pt x="307" y="407"/>
                  </a:lnTo>
                  <a:lnTo>
                    <a:pt x="373" y="392"/>
                  </a:lnTo>
                  <a:lnTo>
                    <a:pt x="461" y="414"/>
                  </a:lnTo>
                  <a:lnTo>
                    <a:pt x="527" y="465"/>
                  </a:lnTo>
                  <a:lnTo>
                    <a:pt x="571" y="545"/>
                  </a:lnTo>
                  <a:lnTo>
                    <a:pt x="585" y="647"/>
                  </a:lnTo>
                  <a:lnTo>
                    <a:pt x="571" y="763"/>
                  </a:lnTo>
                  <a:lnTo>
                    <a:pt x="527" y="865"/>
                  </a:lnTo>
                  <a:lnTo>
                    <a:pt x="468" y="959"/>
                  </a:lnTo>
                  <a:lnTo>
                    <a:pt x="388" y="1039"/>
                  </a:lnTo>
                  <a:lnTo>
                    <a:pt x="300" y="1090"/>
                  </a:lnTo>
                  <a:lnTo>
                    <a:pt x="205" y="1112"/>
                  </a:lnTo>
                  <a:lnTo>
                    <a:pt x="125" y="1090"/>
                  </a:lnTo>
                  <a:lnTo>
                    <a:pt x="59" y="1039"/>
                  </a:lnTo>
                  <a:lnTo>
                    <a:pt x="15" y="966"/>
                  </a:lnTo>
                  <a:lnTo>
                    <a:pt x="0" y="857"/>
                  </a:lnTo>
                  <a:lnTo>
                    <a:pt x="8" y="814"/>
                  </a:lnTo>
                  <a:lnTo>
                    <a:pt x="15" y="763"/>
                  </a:lnTo>
                  <a:lnTo>
                    <a:pt x="30" y="705"/>
                  </a:lnTo>
                  <a:lnTo>
                    <a:pt x="154" y="189"/>
                  </a:lnTo>
                  <a:lnTo>
                    <a:pt x="161" y="167"/>
                  </a:lnTo>
                  <a:lnTo>
                    <a:pt x="169" y="138"/>
                  </a:lnTo>
                  <a:lnTo>
                    <a:pt x="176" y="116"/>
                  </a:lnTo>
                  <a:lnTo>
                    <a:pt x="176" y="101"/>
                  </a:lnTo>
                  <a:lnTo>
                    <a:pt x="183" y="87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69" y="72"/>
                  </a:lnTo>
                  <a:lnTo>
                    <a:pt x="154" y="65"/>
                  </a:lnTo>
                  <a:lnTo>
                    <a:pt x="132" y="65"/>
                  </a:lnTo>
                  <a:lnTo>
                    <a:pt x="103" y="58"/>
                  </a:lnTo>
                  <a:lnTo>
                    <a:pt x="81" y="58"/>
                  </a:lnTo>
                  <a:lnTo>
                    <a:pt x="74" y="58"/>
                  </a:lnTo>
                  <a:lnTo>
                    <a:pt x="66" y="51"/>
                  </a:lnTo>
                  <a:lnTo>
                    <a:pt x="59" y="43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74" y="14"/>
                  </a:lnTo>
                  <a:lnTo>
                    <a:pt x="81" y="14"/>
                  </a:lnTo>
                  <a:lnTo>
                    <a:pt x="95" y="14"/>
                  </a:lnTo>
                  <a:lnTo>
                    <a:pt x="132" y="7"/>
                  </a:lnTo>
                  <a:lnTo>
                    <a:pt x="190" y="0"/>
                  </a:lnTo>
                  <a:lnTo>
                    <a:pt x="249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6"/>
            <p:cNvSpPr>
              <a:spLocks/>
            </p:cNvSpPr>
            <p:nvPr/>
          </p:nvSpPr>
          <p:spPr bwMode="auto">
            <a:xfrm>
              <a:off x="16653" y="4040"/>
              <a:ext cx="599" cy="727"/>
            </a:xfrm>
            <a:custGeom>
              <a:avLst/>
              <a:gdLst/>
              <a:ahLst/>
              <a:cxnLst>
                <a:cxn ang="0">
                  <a:pos x="416" y="7"/>
                </a:cxn>
                <a:cxn ang="0">
                  <a:pos x="533" y="65"/>
                </a:cxn>
                <a:cxn ang="0">
                  <a:pos x="585" y="167"/>
                </a:cxn>
                <a:cxn ang="0">
                  <a:pos x="570" y="211"/>
                </a:cxn>
                <a:cxn ang="0">
                  <a:pos x="533" y="240"/>
                </a:cxn>
                <a:cxn ang="0">
                  <a:pos x="490" y="240"/>
                </a:cxn>
                <a:cxn ang="0">
                  <a:pos x="453" y="211"/>
                </a:cxn>
                <a:cxn ang="0">
                  <a:pos x="438" y="167"/>
                </a:cxn>
                <a:cxn ang="0">
                  <a:pos x="438" y="145"/>
                </a:cxn>
                <a:cxn ang="0">
                  <a:pos x="453" y="123"/>
                </a:cxn>
                <a:cxn ang="0">
                  <a:pos x="490" y="102"/>
                </a:cxn>
                <a:cxn ang="0">
                  <a:pos x="468" y="65"/>
                </a:cxn>
                <a:cxn ang="0">
                  <a:pos x="365" y="36"/>
                </a:cxn>
                <a:cxn ang="0">
                  <a:pos x="300" y="44"/>
                </a:cxn>
                <a:cxn ang="0">
                  <a:pos x="204" y="102"/>
                </a:cxn>
                <a:cxn ang="0">
                  <a:pos x="139" y="247"/>
                </a:cxn>
                <a:cxn ang="0">
                  <a:pos x="124" y="363"/>
                </a:cxn>
                <a:cxn ang="0">
                  <a:pos x="168" y="559"/>
                </a:cxn>
                <a:cxn ang="0">
                  <a:pos x="256" y="654"/>
                </a:cxn>
                <a:cxn ang="0">
                  <a:pos x="351" y="683"/>
                </a:cxn>
                <a:cxn ang="0">
                  <a:pos x="438" y="669"/>
                </a:cxn>
                <a:cxn ang="0">
                  <a:pos x="526" y="589"/>
                </a:cxn>
                <a:cxn ang="0">
                  <a:pos x="563" y="509"/>
                </a:cxn>
                <a:cxn ang="0">
                  <a:pos x="585" y="501"/>
                </a:cxn>
                <a:cxn ang="0">
                  <a:pos x="592" y="501"/>
                </a:cxn>
                <a:cxn ang="0">
                  <a:pos x="599" y="516"/>
                </a:cxn>
                <a:cxn ang="0">
                  <a:pos x="585" y="567"/>
                </a:cxn>
                <a:cxn ang="0">
                  <a:pos x="533" y="647"/>
                </a:cxn>
                <a:cxn ang="0">
                  <a:pos x="424" y="712"/>
                </a:cxn>
                <a:cxn ang="0">
                  <a:pos x="234" y="705"/>
                </a:cxn>
                <a:cxn ang="0">
                  <a:pos x="66" y="581"/>
                </a:cxn>
                <a:cxn ang="0">
                  <a:pos x="0" y="363"/>
                </a:cxn>
                <a:cxn ang="0">
                  <a:pos x="58" y="153"/>
                </a:cxn>
                <a:cxn ang="0">
                  <a:pos x="226" y="14"/>
                </a:cxn>
              </a:cxnLst>
              <a:rect l="0" t="0" r="r" b="b"/>
              <a:pathLst>
                <a:path w="599" h="727">
                  <a:moveTo>
                    <a:pt x="343" y="0"/>
                  </a:moveTo>
                  <a:lnTo>
                    <a:pt x="416" y="7"/>
                  </a:lnTo>
                  <a:lnTo>
                    <a:pt x="482" y="29"/>
                  </a:lnTo>
                  <a:lnTo>
                    <a:pt x="533" y="65"/>
                  </a:lnTo>
                  <a:lnTo>
                    <a:pt x="570" y="109"/>
                  </a:lnTo>
                  <a:lnTo>
                    <a:pt x="585" y="167"/>
                  </a:lnTo>
                  <a:lnTo>
                    <a:pt x="577" y="196"/>
                  </a:lnTo>
                  <a:lnTo>
                    <a:pt x="570" y="211"/>
                  </a:lnTo>
                  <a:lnTo>
                    <a:pt x="555" y="232"/>
                  </a:lnTo>
                  <a:lnTo>
                    <a:pt x="533" y="240"/>
                  </a:lnTo>
                  <a:lnTo>
                    <a:pt x="511" y="240"/>
                  </a:lnTo>
                  <a:lnTo>
                    <a:pt x="490" y="240"/>
                  </a:lnTo>
                  <a:lnTo>
                    <a:pt x="468" y="225"/>
                  </a:lnTo>
                  <a:lnTo>
                    <a:pt x="453" y="211"/>
                  </a:lnTo>
                  <a:lnTo>
                    <a:pt x="446" y="196"/>
                  </a:lnTo>
                  <a:lnTo>
                    <a:pt x="438" y="167"/>
                  </a:lnTo>
                  <a:lnTo>
                    <a:pt x="438" y="160"/>
                  </a:lnTo>
                  <a:lnTo>
                    <a:pt x="438" y="145"/>
                  </a:lnTo>
                  <a:lnTo>
                    <a:pt x="446" y="138"/>
                  </a:lnTo>
                  <a:lnTo>
                    <a:pt x="453" y="123"/>
                  </a:lnTo>
                  <a:lnTo>
                    <a:pt x="468" y="109"/>
                  </a:lnTo>
                  <a:lnTo>
                    <a:pt x="490" y="102"/>
                  </a:lnTo>
                  <a:lnTo>
                    <a:pt x="511" y="94"/>
                  </a:lnTo>
                  <a:lnTo>
                    <a:pt x="468" y="65"/>
                  </a:lnTo>
                  <a:lnTo>
                    <a:pt x="409" y="44"/>
                  </a:lnTo>
                  <a:lnTo>
                    <a:pt x="365" y="36"/>
                  </a:lnTo>
                  <a:lnTo>
                    <a:pt x="343" y="36"/>
                  </a:lnTo>
                  <a:lnTo>
                    <a:pt x="300" y="44"/>
                  </a:lnTo>
                  <a:lnTo>
                    <a:pt x="248" y="65"/>
                  </a:lnTo>
                  <a:lnTo>
                    <a:pt x="204" y="102"/>
                  </a:lnTo>
                  <a:lnTo>
                    <a:pt x="168" y="167"/>
                  </a:lnTo>
                  <a:lnTo>
                    <a:pt x="139" y="247"/>
                  </a:lnTo>
                  <a:lnTo>
                    <a:pt x="124" y="363"/>
                  </a:lnTo>
                  <a:lnTo>
                    <a:pt x="124" y="363"/>
                  </a:lnTo>
                  <a:lnTo>
                    <a:pt x="139" y="472"/>
                  </a:lnTo>
                  <a:lnTo>
                    <a:pt x="168" y="559"/>
                  </a:lnTo>
                  <a:lnTo>
                    <a:pt x="212" y="618"/>
                  </a:lnTo>
                  <a:lnTo>
                    <a:pt x="256" y="654"/>
                  </a:lnTo>
                  <a:lnTo>
                    <a:pt x="307" y="676"/>
                  </a:lnTo>
                  <a:lnTo>
                    <a:pt x="351" y="683"/>
                  </a:lnTo>
                  <a:lnTo>
                    <a:pt x="395" y="683"/>
                  </a:lnTo>
                  <a:lnTo>
                    <a:pt x="438" y="669"/>
                  </a:lnTo>
                  <a:lnTo>
                    <a:pt x="482" y="639"/>
                  </a:lnTo>
                  <a:lnTo>
                    <a:pt x="526" y="589"/>
                  </a:lnTo>
                  <a:lnTo>
                    <a:pt x="563" y="516"/>
                  </a:lnTo>
                  <a:lnTo>
                    <a:pt x="563" y="509"/>
                  </a:lnTo>
                  <a:lnTo>
                    <a:pt x="570" y="501"/>
                  </a:lnTo>
                  <a:lnTo>
                    <a:pt x="585" y="501"/>
                  </a:lnTo>
                  <a:lnTo>
                    <a:pt x="585" y="501"/>
                  </a:lnTo>
                  <a:lnTo>
                    <a:pt x="592" y="501"/>
                  </a:lnTo>
                  <a:lnTo>
                    <a:pt x="599" y="509"/>
                  </a:lnTo>
                  <a:lnTo>
                    <a:pt x="599" y="516"/>
                  </a:lnTo>
                  <a:lnTo>
                    <a:pt x="599" y="538"/>
                  </a:lnTo>
                  <a:lnTo>
                    <a:pt x="585" y="567"/>
                  </a:lnTo>
                  <a:lnTo>
                    <a:pt x="563" y="603"/>
                  </a:lnTo>
                  <a:lnTo>
                    <a:pt x="533" y="647"/>
                  </a:lnTo>
                  <a:lnTo>
                    <a:pt x="482" y="683"/>
                  </a:lnTo>
                  <a:lnTo>
                    <a:pt x="424" y="712"/>
                  </a:lnTo>
                  <a:lnTo>
                    <a:pt x="336" y="727"/>
                  </a:lnTo>
                  <a:lnTo>
                    <a:pt x="234" y="705"/>
                  </a:lnTo>
                  <a:lnTo>
                    <a:pt x="139" y="654"/>
                  </a:lnTo>
                  <a:lnTo>
                    <a:pt x="66" y="581"/>
                  </a:lnTo>
                  <a:lnTo>
                    <a:pt x="14" y="480"/>
                  </a:lnTo>
                  <a:lnTo>
                    <a:pt x="0" y="363"/>
                  </a:lnTo>
                  <a:lnTo>
                    <a:pt x="14" y="254"/>
                  </a:lnTo>
                  <a:lnTo>
                    <a:pt x="58" y="153"/>
                  </a:lnTo>
                  <a:lnTo>
                    <a:pt x="131" y="73"/>
                  </a:lnTo>
                  <a:lnTo>
                    <a:pt x="226" y="14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7"/>
            <p:cNvSpPr>
              <a:spLocks noEditPoints="1"/>
            </p:cNvSpPr>
            <p:nvPr/>
          </p:nvSpPr>
          <p:spPr bwMode="auto">
            <a:xfrm>
              <a:off x="17347" y="4040"/>
              <a:ext cx="709" cy="727"/>
            </a:xfrm>
            <a:custGeom>
              <a:avLst/>
              <a:gdLst/>
              <a:ahLst/>
              <a:cxnLst>
                <a:cxn ang="0">
                  <a:pos x="351" y="36"/>
                </a:cxn>
                <a:cxn ang="0">
                  <a:pos x="285" y="44"/>
                </a:cxn>
                <a:cxn ang="0">
                  <a:pos x="227" y="80"/>
                </a:cxn>
                <a:cxn ang="0">
                  <a:pos x="168" y="138"/>
                </a:cxn>
                <a:cxn ang="0">
                  <a:pos x="146" y="211"/>
                </a:cxn>
                <a:cxn ang="0">
                  <a:pos x="139" y="291"/>
                </a:cxn>
                <a:cxn ang="0">
                  <a:pos x="132" y="356"/>
                </a:cxn>
                <a:cxn ang="0">
                  <a:pos x="139" y="421"/>
                </a:cxn>
                <a:cxn ang="0">
                  <a:pos x="146" y="501"/>
                </a:cxn>
                <a:cxn ang="0">
                  <a:pos x="176" y="581"/>
                </a:cxn>
                <a:cxn ang="0">
                  <a:pos x="227" y="639"/>
                </a:cxn>
                <a:cxn ang="0">
                  <a:pos x="285" y="676"/>
                </a:cxn>
                <a:cxn ang="0">
                  <a:pos x="351" y="683"/>
                </a:cxn>
                <a:cxn ang="0">
                  <a:pos x="431" y="669"/>
                </a:cxn>
                <a:cxn ang="0">
                  <a:pos x="490" y="632"/>
                </a:cxn>
                <a:cxn ang="0">
                  <a:pos x="541" y="567"/>
                </a:cxn>
                <a:cxn ang="0">
                  <a:pos x="563" y="494"/>
                </a:cxn>
                <a:cxn ang="0">
                  <a:pos x="570" y="421"/>
                </a:cxn>
                <a:cxn ang="0">
                  <a:pos x="570" y="356"/>
                </a:cxn>
                <a:cxn ang="0">
                  <a:pos x="570" y="291"/>
                </a:cxn>
                <a:cxn ang="0">
                  <a:pos x="563" y="211"/>
                </a:cxn>
                <a:cxn ang="0">
                  <a:pos x="534" y="138"/>
                </a:cxn>
                <a:cxn ang="0">
                  <a:pos x="483" y="80"/>
                </a:cxn>
                <a:cxn ang="0">
                  <a:pos x="424" y="44"/>
                </a:cxn>
                <a:cxn ang="0">
                  <a:pos x="351" y="36"/>
                </a:cxn>
                <a:cxn ang="0">
                  <a:pos x="351" y="0"/>
                </a:cxn>
                <a:cxn ang="0">
                  <a:pos x="461" y="14"/>
                </a:cxn>
                <a:cxn ang="0">
                  <a:pos x="563" y="73"/>
                </a:cxn>
                <a:cxn ang="0">
                  <a:pos x="636" y="153"/>
                </a:cxn>
                <a:cxn ang="0">
                  <a:pos x="687" y="254"/>
                </a:cxn>
                <a:cxn ang="0">
                  <a:pos x="709" y="371"/>
                </a:cxn>
                <a:cxn ang="0">
                  <a:pos x="687" y="480"/>
                </a:cxn>
                <a:cxn ang="0">
                  <a:pos x="636" y="581"/>
                </a:cxn>
                <a:cxn ang="0">
                  <a:pos x="563" y="654"/>
                </a:cxn>
                <a:cxn ang="0">
                  <a:pos x="461" y="705"/>
                </a:cxn>
                <a:cxn ang="0">
                  <a:pos x="351" y="727"/>
                </a:cxn>
                <a:cxn ang="0">
                  <a:pos x="249" y="705"/>
                </a:cxn>
                <a:cxn ang="0">
                  <a:pos x="146" y="654"/>
                </a:cxn>
                <a:cxn ang="0">
                  <a:pos x="73" y="581"/>
                </a:cxn>
                <a:cxn ang="0">
                  <a:pos x="22" y="487"/>
                </a:cxn>
                <a:cxn ang="0">
                  <a:pos x="0" y="371"/>
                </a:cxn>
                <a:cxn ang="0">
                  <a:pos x="22" y="254"/>
                </a:cxn>
                <a:cxn ang="0">
                  <a:pos x="66" y="153"/>
                </a:cxn>
                <a:cxn ang="0">
                  <a:pos x="146" y="73"/>
                </a:cxn>
                <a:cxn ang="0">
                  <a:pos x="241" y="14"/>
                </a:cxn>
                <a:cxn ang="0">
                  <a:pos x="351" y="0"/>
                </a:cxn>
              </a:cxnLst>
              <a:rect l="0" t="0" r="r" b="b"/>
              <a:pathLst>
                <a:path w="709" h="727">
                  <a:moveTo>
                    <a:pt x="351" y="36"/>
                  </a:moveTo>
                  <a:lnTo>
                    <a:pt x="285" y="44"/>
                  </a:lnTo>
                  <a:lnTo>
                    <a:pt x="227" y="80"/>
                  </a:lnTo>
                  <a:lnTo>
                    <a:pt x="168" y="138"/>
                  </a:lnTo>
                  <a:lnTo>
                    <a:pt x="146" y="211"/>
                  </a:lnTo>
                  <a:lnTo>
                    <a:pt x="139" y="291"/>
                  </a:lnTo>
                  <a:lnTo>
                    <a:pt x="132" y="356"/>
                  </a:lnTo>
                  <a:lnTo>
                    <a:pt x="139" y="421"/>
                  </a:lnTo>
                  <a:lnTo>
                    <a:pt x="146" y="501"/>
                  </a:lnTo>
                  <a:lnTo>
                    <a:pt x="176" y="581"/>
                  </a:lnTo>
                  <a:lnTo>
                    <a:pt x="227" y="639"/>
                  </a:lnTo>
                  <a:lnTo>
                    <a:pt x="285" y="676"/>
                  </a:lnTo>
                  <a:lnTo>
                    <a:pt x="351" y="683"/>
                  </a:lnTo>
                  <a:lnTo>
                    <a:pt x="431" y="669"/>
                  </a:lnTo>
                  <a:lnTo>
                    <a:pt x="490" y="632"/>
                  </a:lnTo>
                  <a:lnTo>
                    <a:pt x="541" y="567"/>
                  </a:lnTo>
                  <a:lnTo>
                    <a:pt x="563" y="494"/>
                  </a:lnTo>
                  <a:lnTo>
                    <a:pt x="570" y="421"/>
                  </a:lnTo>
                  <a:lnTo>
                    <a:pt x="570" y="356"/>
                  </a:lnTo>
                  <a:lnTo>
                    <a:pt x="570" y="291"/>
                  </a:lnTo>
                  <a:lnTo>
                    <a:pt x="563" y="211"/>
                  </a:lnTo>
                  <a:lnTo>
                    <a:pt x="534" y="138"/>
                  </a:lnTo>
                  <a:lnTo>
                    <a:pt x="483" y="80"/>
                  </a:lnTo>
                  <a:lnTo>
                    <a:pt x="424" y="44"/>
                  </a:lnTo>
                  <a:lnTo>
                    <a:pt x="351" y="36"/>
                  </a:lnTo>
                  <a:close/>
                  <a:moveTo>
                    <a:pt x="351" y="0"/>
                  </a:moveTo>
                  <a:lnTo>
                    <a:pt x="461" y="14"/>
                  </a:lnTo>
                  <a:lnTo>
                    <a:pt x="563" y="73"/>
                  </a:lnTo>
                  <a:lnTo>
                    <a:pt x="636" y="153"/>
                  </a:lnTo>
                  <a:lnTo>
                    <a:pt x="687" y="254"/>
                  </a:lnTo>
                  <a:lnTo>
                    <a:pt x="709" y="371"/>
                  </a:lnTo>
                  <a:lnTo>
                    <a:pt x="687" y="480"/>
                  </a:lnTo>
                  <a:lnTo>
                    <a:pt x="636" y="581"/>
                  </a:lnTo>
                  <a:lnTo>
                    <a:pt x="563" y="654"/>
                  </a:lnTo>
                  <a:lnTo>
                    <a:pt x="461" y="705"/>
                  </a:lnTo>
                  <a:lnTo>
                    <a:pt x="351" y="727"/>
                  </a:lnTo>
                  <a:lnTo>
                    <a:pt x="249" y="705"/>
                  </a:lnTo>
                  <a:lnTo>
                    <a:pt x="146" y="654"/>
                  </a:lnTo>
                  <a:lnTo>
                    <a:pt x="73" y="581"/>
                  </a:lnTo>
                  <a:lnTo>
                    <a:pt x="22" y="487"/>
                  </a:lnTo>
                  <a:lnTo>
                    <a:pt x="0" y="371"/>
                  </a:lnTo>
                  <a:lnTo>
                    <a:pt x="22" y="254"/>
                  </a:lnTo>
                  <a:lnTo>
                    <a:pt x="66" y="153"/>
                  </a:lnTo>
                  <a:lnTo>
                    <a:pt x="146" y="73"/>
                  </a:lnTo>
                  <a:lnTo>
                    <a:pt x="241" y="1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8"/>
            <p:cNvSpPr>
              <a:spLocks/>
            </p:cNvSpPr>
            <p:nvPr/>
          </p:nvSpPr>
          <p:spPr bwMode="auto">
            <a:xfrm>
              <a:off x="18159" y="4047"/>
              <a:ext cx="1242" cy="698"/>
            </a:xfrm>
            <a:custGeom>
              <a:avLst/>
              <a:gdLst/>
              <a:ahLst/>
              <a:cxnLst>
                <a:cxn ang="0">
                  <a:pos x="226" y="167"/>
                </a:cxn>
                <a:cxn ang="0">
                  <a:pos x="314" y="51"/>
                </a:cxn>
                <a:cxn ang="0">
                  <a:pos x="460" y="0"/>
                </a:cxn>
                <a:cxn ang="0">
                  <a:pos x="555" y="15"/>
                </a:cxn>
                <a:cxn ang="0">
                  <a:pos x="650" y="87"/>
                </a:cxn>
                <a:cxn ang="0">
                  <a:pos x="694" y="116"/>
                </a:cxn>
                <a:cxn ang="0">
                  <a:pos x="774" y="37"/>
                </a:cxn>
                <a:cxn ang="0">
                  <a:pos x="899" y="0"/>
                </a:cxn>
                <a:cxn ang="0">
                  <a:pos x="1037" y="37"/>
                </a:cxn>
                <a:cxn ang="0">
                  <a:pos x="1103" y="116"/>
                </a:cxn>
                <a:cxn ang="0">
                  <a:pos x="1118" y="305"/>
                </a:cxn>
                <a:cxn ang="0">
                  <a:pos x="1132" y="632"/>
                </a:cxn>
                <a:cxn ang="0">
                  <a:pos x="1242" y="647"/>
                </a:cxn>
                <a:cxn ang="0">
                  <a:pos x="1184" y="698"/>
                </a:cxn>
                <a:cxn ang="0">
                  <a:pos x="1067" y="691"/>
                </a:cxn>
                <a:cxn ang="0">
                  <a:pos x="950" y="698"/>
                </a:cxn>
                <a:cxn ang="0">
                  <a:pos x="884" y="647"/>
                </a:cxn>
                <a:cxn ang="0">
                  <a:pos x="986" y="640"/>
                </a:cxn>
                <a:cxn ang="0">
                  <a:pos x="1008" y="582"/>
                </a:cxn>
                <a:cxn ang="0">
                  <a:pos x="1008" y="160"/>
                </a:cxn>
                <a:cxn ang="0">
                  <a:pos x="972" y="73"/>
                </a:cxn>
                <a:cxn ang="0">
                  <a:pos x="891" y="37"/>
                </a:cxn>
                <a:cxn ang="0">
                  <a:pos x="774" y="80"/>
                </a:cxn>
                <a:cxn ang="0">
                  <a:pos x="687" y="204"/>
                </a:cxn>
                <a:cxn ang="0">
                  <a:pos x="679" y="582"/>
                </a:cxn>
                <a:cxn ang="0">
                  <a:pos x="701" y="640"/>
                </a:cxn>
                <a:cxn ang="0">
                  <a:pos x="804" y="647"/>
                </a:cxn>
                <a:cxn ang="0">
                  <a:pos x="738" y="698"/>
                </a:cxn>
                <a:cxn ang="0">
                  <a:pos x="621" y="691"/>
                </a:cxn>
                <a:cxn ang="0">
                  <a:pos x="504" y="698"/>
                </a:cxn>
                <a:cxn ang="0">
                  <a:pos x="438" y="647"/>
                </a:cxn>
                <a:cxn ang="0">
                  <a:pos x="548" y="640"/>
                </a:cxn>
                <a:cxn ang="0">
                  <a:pos x="570" y="582"/>
                </a:cxn>
                <a:cxn ang="0">
                  <a:pos x="562" y="160"/>
                </a:cxn>
                <a:cxn ang="0">
                  <a:pos x="533" y="73"/>
                </a:cxn>
                <a:cxn ang="0">
                  <a:pos x="453" y="37"/>
                </a:cxn>
                <a:cxn ang="0">
                  <a:pos x="328" y="80"/>
                </a:cxn>
                <a:cxn ang="0">
                  <a:pos x="248" y="204"/>
                </a:cxn>
                <a:cxn ang="0">
                  <a:pos x="233" y="582"/>
                </a:cxn>
                <a:cxn ang="0">
                  <a:pos x="255" y="640"/>
                </a:cxn>
                <a:cxn ang="0">
                  <a:pos x="358" y="647"/>
                </a:cxn>
                <a:cxn ang="0">
                  <a:pos x="299" y="698"/>
                </a:cxn>
                <a:cxn ang="0">
                  <a:pos x="182" y="691"/>
                </a:cxn>
                <a:cxn ang="0">
                  <a:pos x="65" y="698"/>
                </a:cxn>
                <a:cxn ang="0">
                  <a:pos x="0" y="647"/>
                </a:cxn>
                <a:cxn ang="0">
                  <a:pos x="102" y="640"/>
                </a:cxn>
                <a:cxn ang="0">
                  <a:pos x="124" y="582"/>
                </a:cxn>
                <a:cxn ang="0">
                  <a:pos x="124" y="153"/>
                </a:cxn>
                <a:cxn ang="0">
                  <a:pos x="102" y="80"/>
                </a:cxn>
                <a:cxn ang="0">
                  <a:pos x="0" y="66"/>
                </a:cxn>
                <a:cxn ang="0">
                  <a:pos x="226" y="0"/>
                </a:cxn>
              </a:cxnLst>
              <a:rect l="0" t="0" r="r" b="b"/>
              <a:pathLst>
                <a:path w="1242" h="698">
                  <a:moveTo>
                    <a:pt x="226" y="0"/>
                  </a:moveTo>
                  <a:lnTo>
                    <a:pt x="226" y="167"/>
                  </a:lnTo>
                  <a:lnTo>
                    <a:pt x="263" y="102"/>
                  </a:lnTo>
                  <a:lnTo>
                    <a:pt x="314" y="51"/>
                  </a:lnTo>
                  <a:lnTo>
                    <a:pt x="380" y="15"/>
                  </a:lnTo>
                  <a:lnTo>
                    <a:pt x="460" y="0"/>
                  </a:lnTo>
                  <a:lnTo>
                    <a:pt x="504" y="7"/>
                  </a:lnTo>
                  <a:lnTo>
                    <a:pt x="555" y="15"/>
                  </a:lnTo>
                  <a:lnTo>
                    <a:pt x="606" y="44"/>
                  </a:lnTo>
                  <a:lnTo>
                    <a:pt x="650" y="87"/>
                  </a:lnTo>
                  <a:lnTo>
                    <a:pt x="672" y="153"/>
                  </a:lnTo>
                  <a:lnTo>
                    <a:pt x="694" y="116"/>
                  </a:lnTo>
                  <a:lnTo>
                    <a:pt x="723" y="73"/>
                  </a:lnTo>
                  <a:lnTo>
                    <a:pt x="774" y="37"/>
                  </a:lnTo>
                  <a:lnTo>
                    <a:pt x="825" y="15"/>
                  </a:lnTo>
                  <a:lnTo>
                    <a:pt x="899" y="0"/>
                  </a:lnTo>
                  <a:lnTo>
                    <a:pt x="979" y="7"/>
                  </a:lnTo>
                  <a:lnTo>
                    <a:pt x="1037" y="37"/>
                  </a:lnTo>
                  <a:lnTo>
                    <a:pt x="1067" y="58"/>
                  </a:lnTo>
                  <a:lnTo>
                    <a:pt x="1103" y="116"/>
                  </a:lnTo>
                  <a:lnTo>
                    <a:pt x="1118" y="189"/>
                  </a:lnTo>
                  <a:lnTo>
                    <a:pt x="1118" y="305"/>
                  </a:lnTo>
                  <a:lnTo>
                    <a:pt x="1118" y="603"/>
                  </a:lnTo>
                  <a:lnTo>
                    <a:pt x="1132" y="632"/>
                  </a:lnTo>
                  <a:lnTo>
                    <a:pt x="1176" y="647"/>
                  </a:lnTo>
                  <a:lnTo>
                    <a:pt x="1242" y="647"/>
                  </a:lnTo>
                  <a:lnTo>
                    <a:pt x="1242" y="698"/>
                  </a:lnTo>
                  <a:lnTo>
                    <a:pt x="1184" y="698"/>
                  </a:lnTo>
                  <a:lnTo>
                    <a:pt x="1118" y="698"/>
                  </a:lnTo>
                  <a:lnTo>
                    <a:pt x="1067" y="691"/>
                  </a:lnTo>
                  <a:lnTo>
                    <a:pt x="1008" y="698"/>
                  </a:lnTo>
                  <a:lnTo>
                    <a:pt x="950" y="698"/>
                  </a:lnTo>
                  <a:lnTo>
                    <a:pt x="884" y="698"/>
                  </a:lnTo>
                  <a:lnTo>
                    <a:pt x="884" y="647"/>
                  </a:lnTo>
                  <a:lnTo>
                    <a:pt x="950" y="647"/>
                  </a:lnTo>
                  <a:lnTo>
                    <a:pt x="986" y="640"/>
                  </a:lnTo>
                  <a:lnTo>
                    <a:pt x="1001" y="618"/>
                  </a:lnTo>
                  <a:lnTo>
                    <a:pt x="1008" y="582"/>
                  </a:lnTo>
                  <a:lnTo>
                    <a:pt x="1008" y="211"/>
                  </a:lnTo>
                  <a:lnTo>
                    <a:pt x="1008" y="160"/>
                  </a:lnTo>
                  <a:lnTo>
                    <a:pt x="994" y="109"/>
                  </a:lnTo>
                  <a:lnTo>
                    <a:pt x="972" y="73"/>
                  </a:lnTo>
                  <a:lnTo>
                    <a:pt x="942" y="44"/>
                  </a:lnTo>
                  <a:lnTo>
                    <a:pt x="891" y="37"/>
                  </a:lnTo>
                  <a:lnTo>
                    <a:pt x="833" y="44"/>
                  </a:lnTo>
                  <a:lnTo>
                    <a:pt x="774" y="80"/>
                  </a:lnTo>
                  <a:lnTo>
                    <a:pt x="723" y="131"/>
                  </a:lnTo>
                  <a:lnTo>
                    <a:pt x="687" y="204"/>
                  </a:lnTo>
                  <a:lnTo>
                    <a:pt x="679" y="291"/>
                  </a:lnTo>
                  <a:lnTo>
                    <a:pt x="679" y="582"/>
                  </a:lnTo>
                  <a:lnTo>
                    <a:pt x="679" y="618"/>
                  </a:lnTo>
                  <a:lnTo>
                    <a:pt x="701" y="640"/>
                  </a:lnTo>
                  <a:lnTo>
                    <a:pt x="738" y="647"/>
                  </a:lnTo>
                  <a:lnTo>
                    <a:pt x="804" y="647"/>
                  </a:lnTo>
                  <a:lnTo>
                    <a:pt x="804" y="698"/>
                  </a:lnTo>
                  <a:lnTo>
                    <a:pt x="738" y="698"/>
                  </a:lnTo>
                  <a:lnTo>
                    <a:pt x="672" y="698"/>
                  </a:lnTo>
                  <a:lnTo>
                    <a:pt x="621" y="691"/>
                  </a:lnTo>
                  <a:lnTo>
                    <a:pt x="570" y="698"/>
                  </a:lnTo>
                  <a:lnTo>
                    <a:pt x="504" y="698"/>
                  </a:lnTo>
                  <a:lnTo>
                    <a:pt x="438" y="698"/>
                  </a:lnTo>
                  <a:lnTo>
                    <a:pt x="438" y="647"/>
                  </a:lnTo>
                  <a:lnTo>
                    <a:pt x="504" y="647"/>
                  </a:lnTo>
                  <a:lnTo>
                    <a:pt x="548" y="640"/>
                  </a:lnTo>
                  <a:lnTo>
                    <a:pt x="562" y="618"/>
                  </a:lnTo>
                  <a:lnTo>
                    <a:pt x="570" y="582"/>
                  </a:lnTo>
                  <a:lnTo>
                    <a:pt x="570" y="211"/>
                  </a:lnTo>
                  <a:lnTo>
                    <a:pt x="562" y="160"/>
                  </a:lnTo>
                  <a:lnTo>
                    <a:pt x="555" y="109"/>
                  </a:lnTo>
                  <a:lnTo>
                    <a:pt x="533" y="73"/>
                  </a:lnTo>
                  <a:lnTo>
                    <a:pt x="497" y="44"/>
                  </a:lnTo>
                  <a:lnTo>
                    <a:pt x="453" y="37"/>
                  </a:lnTo>
                  <a:lnTo>
                    <a:pt x="387" y="44"/>
                  </a:lnTo>
                  <a:lnTo>
                    <a:pt x="328" y="80"/>
                  </a:lnTo>
                  <a:lnTo>
                    <a:pt x="277" y="131"/>
                  </a:lnTo>
                  <a:lnTo>
                    <a:pt x="248" y="204"/>
                  </a:lnTo>
                  <a:lnTo>
                    <a:pt x="233" y="291"/>
                  </a:lnTo>
                  <a:lnTo>
                    <a:pt x="233" y="582"/>
                  </a:lnTo>
                  <a:lnTo>
                    <a:pt x="241" y="618"/>
                  </a:lnTo>
                  <a:lnTo>
                    <a:pt x="255" y="640"/>
                  </a:lnTo>
                  <a:lnTo>
                    <a:pt x="292" y="647"/>
                  </a:lnTo>
                  <a:lnTo>
                    <a:pt x="358" y="647"/>
                  </a:lnTo>
                  <a:lnTo>
                    <a:pt x="358" y="698"/>
                  </a:lnTo>
                  <a:lnTo>
                    <a:pt x="299" y="698"/>
                  </a:lnTo>
                  <a:lnTo>
                    <a:pt x="233" y="698"/>
                  </a:lnTo>
                  <a:lnTo>
                    <a:pt x="182" y="691"/>
                  </a:lnTo>
                  <a:lnTo>
                    <a:pt x="124" y="698"/>
                  </a:lnTo>
                  <a:lnTo>
                    <a:pt x="65" y="698"/>
                  </a:lnTo>
                  <a:lnTo>
                    <a:pt x="0" y="698"/>
                  </a:lnTo>
                  <a:lnTo>
                    <a:pt x="0" y="647"/>
                  </a:lnTo>
                  <a:lnTo>
                    <a:pt x="65" y="647"/>
                  </a:lnTo>
                  <a:lnTo>
                    <a:pt x="102" y="640"/>
                  </a:lnTo>
                  <a:lnTo>
                    <a:pt x="124" y="618"/>
                  </a:lnTo>
                  <a:lnTo>
                    <a:pt x="124" y="582"/>
                  </a:lnTo>
                  <a:lnTo>
                    <a:pt x="124" y="153"/>
                  </a:lnTo>
                  <a:lnTo>
                    <a:pt x="124" y="153"/>
                  </a:lnTo>
                  <a:lnTo>
                    <a:pt x="124" y="109"/>
                  </a:lnTo>
                  <a:lnTo>
                    <a:pt x="102" y="80"/>
                  </a:lnTo>
                  <a:lnTo>
                    <a:pt x="65" y="73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9"/>
            <p:cNvSpPr>
              <a:spLocks noEditPoints="1"/>
            </p:cNvSpPr>
            <p:nvPr/>
          </p:nvSpPr>
          <p:spPr bwMode="auto">
            <a:xfrm>
              <a:off x="19474" y="4047"/>
              <a:ext cx="782" cy="1003"/>
            </a:xfrm>
            <a:custGeom>
              <a:avLst/>
              <a:gdLst/>
              <a:ahLst/>
              <a:cxnLst>
                <a:cxn ang="0">
                  <a:pos x="358" y="58"/>
                </a:cxn>
                <a:cxn ang="0">
                  <a:pos x="234" y="167"/>
                </a:cxn>
                <a:cxn ang="0">
                  <a:pos x="234" y="523"/>
                </a:cxn>
                <a:cxn ang="0">
                  <a:pos x="234" y="545"/>
                </a:cxn>
                <a:cxn ang="0">
                  <a:pos x="249" y="567"/>
                </a:cxn>
                <a:cxn ang="0">
                  <a:pos x="307" y="640"/>
                </a:cxn>
                <a:cxn ang="0">
                  <a:pos x="424" y="683"/>
                </a:cxn>
                <a:cxn ang="0">
                  <a:pos x="556" y="625"/>
                </a:cxn>
                <a:cxn ang="0">
                  <a:pos x="643" y="465"/>
                </a:cxn>
                <a:cxn ang="0">
                  <a:pos x="643" y="255"/>
                </a:cxn>
                <a:cxn ang="0">
                  <a:pos x="563" y="102"/>
                </a:cxn>
                <a:cxn ang="0">
                  <a:pos x="439" y="44"/>
                </a:cxn>
                <a:cxn ang="0">
                  <a:pos x="556" y="22"/>
                </a:cxn>
                <a:cxn ang="0">
                  <a:pos x="716" y="146"/>
                </a:cxn>
                <a:cxn ang="0">
                  <a:pos x="782" y="356"/>
                </a:cxn>
                <a:cxn ang="0">
                  <a:pos x="716" y="574"/>
                </a:cxn>
                <a:cxn ang="0">
                  <a:pos x="541" y="698"/>
                </a:cxn>
                <a:cxn ang="0">
                  <a:pos x="351" y="705"/>
                </a:cxn>
                <a:cxn ang="0">
                  <a:pos x="249" y="632"/>
                </a:cxn>
                <a:cxn ang="0">
                  <a:pos x="234" y="887"/>
                </a:cxn>
                <a:cxn ang="0">
                  <a:pos x="256" y="945"/>
                </a:cxn>
                <a:cxn ang="0">
                  <a:pos x="358" y="959"/>
                </a:cxn>
                <a:cxn ang="0">
                  <a:pos x="300" y="1003"/>
                </a:cxn>
                <a:cxn ang="0">
                  <a:pos x="183" y="996"/>
                </a:cxn>
                <a:cxn ang="0">
                  <a:pos x="66" y="1003"/>
                </a:cxn>
                <a:cxn ang="0">
                  <a:pos x="0" y="959"/>
                </a:cxn>
                <a:cxn ang="0">
                  <a:pos x="102" y="945"/>
                </a:cxn>
                <a:cxn ang="0">
                  <a:pos x="124" y="887"/>
                </a:cxn>
                <a:cxn ang="0">
                  <a:pos x="124" y="102"/>
                </a:cxn>
                <a:cxn ang="0">
                  <a:pos x="66" y="73"/>
                </a:cxn>
                <a:cxn ang="0">
                  <a:pos x="0" y="22"/>
                </a:cxn>
                <a:cxn ang="0">
                  <a:pos x="234" y="109"/>
                </a:cxn>
                <a:cxn ang="0">
                  <a:pos x="263" y="73"/>
                </a:cxn>
                <a:cxn ang="0">
                  <a:pos x="373" y="15"/>
                </a:cxn>
              </a:cxnLst>
              <a:rect l="0" t="0" r="r" b="b"/>
              <a:pathLst>
                <a:path w="782" h="1003">
                  <a:moveTo>
                    <a:pt x="439" y="44"/>
                  </a:moveTo>
                  <a:lnTo>
                    <a:pt x="358" y="58"/>
                  </a:lnTo>
                  <a:lnTo>
                    <a:pt x="293" y="102"/>
                  </a:lnTo>
                  <a:lnTo>
                    <a:pt x="234" y="167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34" y="538"/>
                  </a:lnTo>
                  <a:lnTo>
                    <a:pt x="234" y="545"/>
                  </a:lnTo>
                  <a:lnTo>
                    <a:pt x="241" y="560"/>
                  </a:lnTo>
                  <a:lnTo>
                    <a:pt x="249" y="567"/>
                  </a:lnTo>
                  <a:lnTo>
                    <a:pt x="256" y="582"/>
                  </a:lnTo>
                  <a:lnTo>
                    <a:pt x="307" y="640"/>
                  </a:lnTo>
                  <a:lnTo>
                    <a:pt x="366" y="669"/>
                  </a:lnTo>
                  <a:lnTo>
                    <a:pt x="424" y="683"/>
                  </a:lnTo>
                  <a:lnTo>
                    <a:pt x="490" y="669"/>
                  </a:lnTo>
                  <a:lnTo>
                    <a:pt x="556" y="625"/>
                  </a:lnTo>
                  <a:lnTo>
                    <a:pt x="607" y="552"/>
                  </a:lnTo>
                  <a:lnTo>
                    <a:pt x="643" y="465"/>
                  </a:lnTo>
                  <a:lnTo>
                    <a:pt x="651" y="356"/>
                  </a:lnTo>
                  <a:lnTo>
                    <a:pt x="643" y="255"/>
                  </a:lnTo>
                  <a:lnTo>
                    <a:pt x="614" y="167"/>
                  </a:lnTo>
                  <a:lnTo>
                    <a:pt x="563" y="102"/>
                  </a:lnTo>
                  <a:lnTo>
                    <a:pt x="504" y="58"/>
                  </a:lnTo>
                  <a:lnTo>
                    <a:pt x="439" y="44"/>
                  </a:lnTo>
                  <a:close/>
                  <a:moveTo>
                    <a:pt x="453" y="0"/>
                  </a:moveTo>
                  <a:lnTo>
                    <a:pt x="556" y="22"/>
                  </a:lnTo>
                  <a:lnTo>
                    <a:pt x="651" y="73"/>
                  </a:lnTo>
                  <a:lnTo>
                    <a:pt x="716" y="146"/>
                  </a:lnTo>
                  <a:lnTo>
                    <a:pt x="768" y="247"/>
                  </a:lnTo>
                  <a:lnTo>
                    <a:pt x="782" y="356"/>
                  </a:lnTo>
                  <a:lnTo>
                    <a:pt x="768" y="473"/>
                  </a:lnTo>
                  <a:lnTo>
                    <a:pt x="716" y="574"/>
                  </a:lnTo>
                  <a:lnTo>
                    <a:pt x="636" y="647"/>
                  </a:lnTo>
                  <a:lnTo>
                    <a:pt x="541" y="698"/>
                  </a:lnTo>
                  <a:lnTo>
                    <a:pt x="431" y="720"/>
                  </a:lnTo>
                  <a:lnTo>
                    <a:pt x="351" y="705"/>
                  </a:lnTo>
                  <a:lnTo>
                    <a:pt x="293" y="669"/>
                  </a:lnTo>
                  <a:lnTo>
                    <a:pt x="249" y="632"/>
                  </a:lnTo>
                  <a:lnTo>
                    <a:pt x="234" y="603"/>
                  </a:lnTo>
                  <a:lnTo>
                    <a:pt x="234" y="887"/>
                  </a:lnTo>
                  <a:lnTo>
                    <a:pt x="241" y="923"/>
                  </a:lnTo>
                  <a:lnTo>
                    <a:pt x="256" y="945"/>
                  </a:lnTo>
                  <a:lnTo>
                    <a:pt x="293" y="959"/>
                  </a:lnTo>
                  <a:lnTo>
                    <a:pt x="358" y="959"/>
                  </a:lnTo>
                  <a:lnTo>
                    <a:pt x="358" y="1003"/>
                  </a:lnTo>
                  <a:lnTo>
                    <a:pt x="300" y="1003"/>
                  </a:lnTo>
                  <a:lnTo>
                    <a:pt x="234" y="1003"/>
                  </a:lnTo>
                  <a:lnTo>
                    <a:pt x="183" y="996"/>
                  </a:lnTo>
                  <a:lnTo>
                    <a:pt x="124" y="1003"/>
                  </a:lnTo>
                  <a:lnTo>
                    <a:pt x="66" y="1003"/>
                  </a:lnTo>
                  <a:lnTo>
                    <a:pt x="0" y="1003"/>
                  </a:lnTo>
                  <a:lnTo>
                    <a:pt x="0" y="959"/>
                  </a:lnTo>
                  <a:lnTo>
                    <a:pt x="66" y="959"/>
                  </a:lnTo>
                  <a:lnTo>
                    <a:pt x="102" y="945"/>
                  </a:lnTo>
                  <a:lnTo>
                    <a:pt x="117" y="923"/>
                  </a:lnTo>
                  <a:lnTo>
                    <a:pt x="124" y="887"/>
                  </a:lnTo>
                  <a:lnTo>
                    <a:pt x="124" y="146"/>
                  </a:lnTo>
                  <a:lnTo>
                    <a:pt x="124" y="102"/>
                  </a:lnTo>
                  <a:lnTo>
                    <a:pt x="102" y="80"/>
                  </a:lnTo>
                  <a:lnTo>
                    <a:pt x="66" y="73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234" y="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63" y="73"/>
                  </a:lnTo>
                  <a:lnTo>
                    <a:pt x="307" y="44"/>
                  </a:lnTo>
                  <a:lnTo>
                    <a:pt x="373" y="15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0"/>
            <p:cNvSpPr>
              <a:spLocks noEditPoints="1"/>
            </p:cNvSpPr>
            <p:nvPr/>
          </p:nvSpPr>
          <p:spPr bwMode="auto">
            <a:xfrm>
              <a:off x="20395" y="4040"/>
              <a:ext cx="702" cy="727"/>
            </a:xfrm>
            <a:custGeom>
              <a:avLst/>
              <a:gdLst/>
              <a:ahLst/>
              <a:cxnLst>
                <a:cxn ang="0">
                  <a:pos x="351" y="36"/>
                </a:cxn>
                <a:cxn ang="0">
                  <a:pos x="285" y="44"/>
                </a:cxn>
                <a:cxn ang="0">
                  <a:pos x="219" y="80"/>
                </a:cxn>
                <a:cxn ang="0">
                  <a:pos x="168" y="138"/>
                </a:cxn>
                <a:cxn ang="0">
                  <a:pos x="146" y="211"/>
                </a:cxn>
                <a:cxn ang="0">
                  <a:pos x="132" y="291"/>
                </a:cxn>
                <a:cxn ang="0">
                  <a:pos x="132" y="356"/>
                </a:cxn>
                <a:cxn ang="0">
                  <a:pos x="132" y="421"/>
                </a:cxn>
                <a:cxn ang="0">
                  <a:pos x="146" y="501"/>
                </a:cxn>
                <a:cxn ang="0">
                  <a:pos x="176" y="581"/>
                </a:cxn>
                <a:cxn ang="0">
                  <a:pos x="227" y="639"/>
                </a:cxn>
                <a:cxn ang="0">
                  <a:pos x="285" y="676"/>
                </a:cxn>
                <a:cxn ang="0">
                  <a:pos x="351" y="683"/>
                </a:cxn>
                <a:cxn ang="0">
                  <a:pos x="431" y="669"/>
                </a:cxn>
                <a:cxn ang="0">
                  <a:pos x="490" y="632"/>
                </a:cxn>
                <a:cxn ang="0">
                  <a:pos x="541" y="567"/>
                </a:cxn>
                <a:cxn ang="0">
                  <a:pos x="563" y="494"/>
                </a:cxn>
                <a:cxn ang="0">
                  <a:pos x="570" y="421"/>
                </a:cxn>
                <a:cxn ang="0">
                  <a:pos x="570" y="356"/>
                </a:cxn>
                <a:cxn ang="0">
                  <a:pos x="570" y="291"/>
                </a:cxn>
                <a:cxn ang="0">
                  <a:pos x="563" y="211"/>
                </a:cxn>
                <a:cxn ang="0">
                  <a:pos x="534" y="138"/>
                </a:cxn>
                <a:cxn ang="0">
                  <a:pos x="482" y="80"/>
                </a:cxn>
                <a:cxn ang="0">
                  <a:pos x="424" y="44"/>
                </a:cxn>
                <a:cxn ang="0">
                  <a:pos x="351" y="36"/>
                </a:cxn>
                <a:cxn ang="0">
                  <a:pos x="351" y="0"/>
                </a:cxn>
                <a:cxn ang="0">
                  <a:pos x="461" y="14"/>
                </a:cxn>
                <a:cxn ang="0">
                  <a:pos x="563" y="73"/>
                </a:cxn>
                <a:cxn ang="0">
                  <a:pos x="636" y="153"/>
                </a:cxn>
                <a:cxn ang="0">
                  <a:pos x="687" y="254"/>
                </a:cxn>
                <a:cxn ang="0">
                  <a:pos x="702" y="371"/>
                </a:cxn>
                <a:cxn ang="0">
                  <a:pos x="687" y="480"/>
                </a:cxn>
                <a:cxn ang="0">
                  <a:pos x="636" y="581"/>
                </a:cxn>
                <a:cxn ang="0">
                  <a:pos x="563" y="654"/>
                </a:cxn>
                <a:cxn ang="0">
                  <a:pos x="461" y="705"/>
                </a:cxn>
                <a:cxn ang="0">
                  <a:pos x="351" y="727"/>
                </a:cxn>
                <a:cxn ang="0">
                  <a:pos x="241" y="705"/>
                </a:cxn>
                <a:cxn ang="0">
                  <a:pos x="146" y="654"/>
                </a:cxn>
                <a:cxn ang="0">
                  <a:pos x="73" y="581"/>
                </a:cxn>
                <a:cxn ang="0">
                  <a:pos x="22" y="487"/>
                </a:cxn>
                <a:cxn ang="0">
                  <a:pos x="0" y="371"/>
                </a:cxn>
                <a:cxn ang="0">
                  <a:pos x="22" y="254"/>
                </a:cxn>
                <a:cxn ang="0">
                  <a:pos x="66" y="153"/>
                </a:cxn>
                <a:cxn ang="0">
                  <a:pos x="146" y="73"/>
                </a:cxn>
                <a:cxn ang="0">
                  <a:pos x="241" y="14"/>
                </a:cxn>
                <a:cxn ang="0">
                  <a:pos x="351" y="0"/>
                </a:cxn>
              </a:cxnLst>
              <a:rect l="0" t="0" r="r" b="b"/>
              <a:pathLst>
                <a:path w="702" h="727">
                  <a:moveTo>
                    <a:pt x="351" y="36"/>
                  </a:moveTo>
                  <a:lnTo>
                    <a:pt x="285" y="44"/>
                  </a:lnTo>
                  <a:lnTo>
                    <a:pt x="219" y="80"/>
                  </a:lnTo>
                  <a:lnTo>
                    <a:pt x="168" y="138"/>
                  </a:lnTo>
                  <a:lnTo>
                    <a:pt x="146" y="211"/>
                  </a:lnTo>
                  <a:lnTo>
                    <a:pt x="132" y="291"/>
                  </a:lnTo>
                  <a:lnTo>
                    <a:pt x="132" y="356"/>
                  </a:lnTo>
                  <a:lnTo>
                    <a:pt x="132" y="421"/>
                  </a:lnTo>
                  <a:lnTo>
                    <a:pt x="146" y="501"/>
                  </a:lnTo>
                  <a:lnTo>
                    <a:pt x="176" y="581"/>
                  </a:lnTo>
                  <a:lnTo>
                    <a:pt x="227" y="639"/>
                  </a:lnTo>
                  <a:lnTo>
                    <a:pt x="285" y="676"/>
                  </a:lnTo>
                  <a:lnTo>
                    <a:pt x="351" y="683"/>
                  </a:lnTo>
                  <a:lnTo>
                    <a:pt x="431" y="669"/>
                  </a:lnTo>
                  <a:lnTo>
                    <a:pt x="490" y="632"/>
                  </a:lnTo>
                  <a:lnTo>
                    <a:pt x="541" y="567"/>
                  </a:lnTo>
                  <a:lnTo>
                    <a:pt x="563" y="494"/>
                  </a:lnTo>
                  <a:lnTo>
                    <a:pt x="570" y="421"/>
                  </a:lnTo>
                  <a:lnTo>
                    <a:pt x="570" y="356"/>
                  </a:lnTo>
                  <a:lnTo>
                    <a:pt x="570" y="291"/>
                  </a:lnTo>
                  <a:lnTo>
                    <a:pt x="563" y="211"/>
                  </a:lnTo>
                  <a:lnTo>
                    <a:pt x="534" y="138"/>
                  </a:lnTo>
                  <a:lnTo>
                    <a:pt x="482" y="80"/>
                  </a:lnTo>
                  <a:lnTo>
                    <a:pt x="424" y="44"/>
                  </a:lnTo>
                  <a:lnTo>
                    <a:pt x="351" y="36"/>
                  </a:lnTo>
                  <a:close/>
                  <a:moveTo>
                    <a:pt x="351" y="0"/>
                  </a:moveTo>
                  <a:lnTo>
                    <a:pt x="461" y="14"/>
                  </a:lnTo>
                  <a:lnTo>
                    <a:pt x="563" y="73"/>
                  </a:lnTo>
                  <a:lnTo>
                    <a:pt x="636" y="153"/>
                  </a:lnTo>
                  <a:lnTo>
                    <a:pt x="687" y="254"/>
                  </a:lnTo>
                  <a:lnTo>
                    <a:pt x="702" y="371"/>
                  </a:lnTo>
                  <a:lnTo>
                    <a:pt x="687" y="480"/>
                  </a:lnTo>
                  <a:lnTo>
                    <a:pt x="636" y="581"/>
                  </a:lnTo>
                  <a:lnTo>
                    <a:pt x="563" y="654"/>
                  </a:lnTo>
                  <a:lnTo>
                    <a:pt x="461" y="705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73" y="581"/>
                  </a:lnTo>
                  <a:lnTo>
                    <a:pt x="22" y="487"/>
                  </a:lnTo>
                  <a:lnTo>
                    <a:pt x="0" y="371"/>
                  </a:lnTo>
                  <a:lnTo>
                    <a:pt x="22" y="254"/>
                  </a:lnTo>
                  <a:lnTo>
                    <a:pt x="66" y="153"/>
                  </a:lnTo>
                  <a:lnTo>
                    <a:pt x="146" y="73"/>
                  </a:lnTo>
                  <a:lnTo>
                    <a:pt x="241" y="1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1"/>
            <p:cNvSpPr>
              <a:spLocks/>
            </p:cNvSpPr>
            <p:nvPr/>
          </p:nvSpPr>
          <p:spPr bwMode="auto">
            <a:xfrm>
              <a:off x="21206" y="4040"/>
              <a:ext cx="519" cy="727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410" y="44"/>
                </a:cxn>
                <a:cxn ang="0">
                  <a:pos x="424" y="29"/>
                </a:cxn>
                <a:cxn ang="0">
                  <a:pos x="432" y="22"/>
                </a:cxn>
                <a:cxn ang="0">
                  <a:pos x="454" y="0"/>
                </a:cxn>
                <a:cxn ang="0">
                  <a:pos x="468" y="0"/>
                </a:cxn>
                <a:cxn ang="0">
                  <a:pos x="483" y="7"/>
                </a:cxn>
                <a:cxn ang="0">
                  <a:pos x="483" y="36"/>
                </a:cxn>
                <a:cxn ang="0">
                  <a:pos x="483" y="218"/>
                </a:cxn>
                <a:cxn ang="0">
                  <a:pos x="475" y="232"/>
                </a:cxn>
                <a:cxn ang="0">
                  <a:pos x="461" y="232"/>
                </a:cxn>
                <a:cxn ang="0">
                  <a:pos x="446" y="225"/>
                </a:cxn>
                <a:cxn ang="0">
                  <a:pos x="439" y="189"/>
                </a:cxn>
                <a:cxn ang="0">
                  <a:pos x="417" y="109"/>
                </a:cxn>
                <a:cxn ang="0">
                  <a:pos x="329" y="36"/>
                </a:cxn>
                <a:cxn ang="0">
                  <a:pos x="183" y="36"/>
                </a:cxn>
                <a:cxn ang="0">
                  <a:pos x="103" y="80"/>
                </a:cxn>
                <a:cxn ang="0">
                  <a:pos x="81" y="153"/>
                </a:cxn>
                <a:cxn ang="0">
                  <a:pos x="125" y="232"/>
                </a:cxn>
                <a:cxn ang="0">
                  <a:pos x="220" y="269"/>
                </a:cxn>
                <a:cxn ang="0">
                  <a:pos x="337" y="291"/>
                </a:cxn>
                <a:cxn ang="0">
                  <a:pos x="454" y="356"/>
                </a:cxn>
                <a:cxn ang="0">
                  <a:pos x="512" y="436"/>
                </a:cxn>
                <a:cxn ang="0">
                  <a:pos x="512" y="574"/>
                </a:cxn>
                <a:cxn ang="0">
                  <a:pos x="439" y="676"/>
                </a:cxn>
                <a:cxn ang="0">
                  <a:pos x="271" y="727"/>
                </a:cxn>
                <a:cxn ang="0">
                  <a:pos x="161" y="705"/>
                </a:cxn>
                <a:cxn ang="0">
                  <a:pos x="81" y="669"/>
                </a:cxn>
                <a:cxn ang="0">
                  <a:pos x="66" y="683"/>
                </a:cxn>
                <a:cxn ang="0">
                  <a:pos x="59" y="690"/>
                </a:cxn>
                <a:cxn ang="0">
                  <a:pos x="37" y="712"/>
                </a:cxn>
                <a:cxn ang="0">
                  <a:pos x="22" y="719"/>
                </a:cxn>
                <a:cxn ang="0">
                  <a:pos x="8" y="719"/>
                </a:cxn>
                <a:cxn ang="0">
                  <a:pos x="0" y="705"/>
                </a:cxn>
                <a:cxn ang="0">
                  <a:pos x="0" y="480"/>
                </a:cxn>
                <a:cxn ang="0">
                  <a:pos x="8" y="443"/>
                </a:cxn>
                <a:cxn ang="0">
                  <a:pos x="22" y="436"/>
                </a:cxn>
                <a:cxn ang="0">
                  <a:pos x="37" y="443"/>
                </a:cxn>
                <a:cxn ang="0">
                  <a:pos x="44" y="465"/>
                </a:cxn>
                <a:cxn ang="0">
                  <a:pos x="95" y="603"/>
                </a:cxn>
                <a:cxn ang="0">
                  <a:pos x="198" y="676"/>
                </a:cxn>
                <a:cxn ang="0">
                  <a:pos x="344" y="676"/>
                </a:cxn>
                <a:cxn ang="0">
                  <a:pos x="439" y="603"/>
                </a:cxn>
                <a:cxn ang="0">
                  <a:pos x="432" y="487"/>
                </a:cxn>
                <a:cxn ang="0">
                  <a:pos x="351" y="421"/>
                </a:cxn>
                <a:cxn ang="0">
                  <a:pos x="278" y="400"/>
                </a:cxn>
                <a:cxn ang="0">
                  <a:pos x="190" y="378"/>
                </a:cxn>
                <a:cxn ang="0">
                  <a:pos x="73" y="327"/>
                </a:cxn>
                <a:cxn ang="0">
                  <a:pos x="8" y="247"/>
                </a:cxn>
                <a:cxn ang="0">
                  <a:pos x="8" y="138"/>
                </a:cxn>
                <a:cxn ang="0">
                  <a:pos x="81" y="44"/>
                </a:cxn>
                <a:cxn ang="0">
                  <a:pos x="256" y="0"/>
                </a:cxn>
              </a:cxnLst>
              <a:rect l="0" t="0" r="r" b="b"/>
              <a:pathLst>
                <a:path w="519" h="727">
                  <a:moveTo>
                    <a:pt x="256" y="0"/>
                  </a:moveTo>
                  <a:lnTo>
                    <a:pt x="293" y="0"/>
                  </a:lnTo>
                  <a:lnTo>
                    <a:pt x="344" y="14"/>
                  </a:lnTo>
                  <a:lnTo>
                    <a:pt x="410" y="44"/>
                  </a:lnTo>
                  <a:lnTo>
                    <a:pt x="410" y="36"/>
                  </a:lnTo>
                  <a:lnTo>
                    <a:pt x="424" y="29"/>
                  </a:lnTo>
                  <a:lnTo>
                    <a:pt x="432" y="22"/>
                  </a:lnTo>
                  <a:lnTo>
                    <a:pt x="432" y="22"/>
                  </a:lnTo>
                  <a:lnTo>
                    <a:pt x="446" y="7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3" y="7"/>
                  </a:lnTo>
                  <a:lnTo>
                    <a:pt x="483" y="22"/>
                  </a:lnTo>
                  <a:lnTo>
                    <a:pt x="483" y="36"/>
                  </a:lnTo>
                  <a:lnTo>
                    <a:pt x="483" y="196"/>
                  </a:lnTo>
                  <a:lnTo>
                    <a:pt x="483" y="218"/>
                  </a:lnTo>
                  <a:lnTo>
                    <a:pt x="483" y="225"/>
                  </a:lnTo>
                  <a:lnTo>
                    <a:pt x="475" y="232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54" y="232"/>
                  </a:lnTo>
                  <a:lnTo>
                    <a:pt x="446" y="225"/>
                  </a:lnTo>
                  <a:lnTo>
                    <a:pt x="439" y="218"/>
                  </a:lnTo>
                  <a:lnTo>
                    <a:pt x="439" y="189"/>
                  </a:lnTo>
                  <a:lnTo>
                    <a:pt x="432" y="145"/>
                  </a:lnTo>
                  <a:lnTo>
                    <a:pt x="417" y="109"/>
                  </a:lnTo>
                  <a:lnTo>
                    <a:pt x="380" y="65"/>
                  </a:lnTo>
                  <a:lnTo>
                    <a:pt x="329" y="36"/>
                  </a:lnTo>
                  <a:lnTo>
                    <a:pt x="256" y="29"/>
                  </a:lnTo>
                  <a:lnTo>
                    <a:pt x="183" y="36"/>
                  </a:lnTo>
                  <a:lnTo>
                    <a:pt x="139" y="58"/>
                  </a:lnTo>
                  <a:lnTo>
                    <a:pt x="103" y="80"/>
                  </a:lnTo>
                  <a:lnTo>
                    <a:pt x="88" y="116"/>
                  </a:lnTo>
                  <a:lnTo>
                    <a:pt x="81" y="153"/>
                  </a:lnTo>
                  <a:lnTo>
                    <a:pt x="88" y="196"/>
                  </a:lnTo>
                  <a:lnTo>
                    <a:pt x="125" y="232"/>
                  </a:lnTo>
                  <a:lnTo>
                    <a:pt x="169" y="254"/>
                  </a:lnTo>
                  <a:lnTo>
                    <a:pt x="220" y="269"/>
                  </a:lnTo>
                  <a:lnTo>
                    <a:pt x="278" y="276"/>
                  </a:lnTo>
                  <a:lnTo>
                    <a:pt x="337" y="291"/>
                  </a:lnTo>
                  <a:lnTo>
                    <a:pt x="402" y="312"/>
                  </a:lnTo>
                  <a:lnTo>
                    <a:pt x="454" y="356"/>
                  </a:lnTo>
                  <a:lnTo>
                    <a:pt x="483" y="385"/>
                  </a:lnTo>
                  <a:lnTo>
                    <a:pt x="512" y="436"/>
                  </a:lnTo>
                  <a:lnTo>
                    <a:pt x="519" y="509"/>
                  </a:lnTo>
                  <a:lnTo>
                    <a:pt x="512" y="574"/>
                  </a:lnTo>
                  <a:lnTo>
                    <a:pt x="483" y="632"/>
                  </a:lnTo>
                  <a:lnTo>
                    <a:pt x="439" y="676"/>
                  </a:lnTo>
                  <a:lnTo>
                    <a:pt x="366" y="712"/>
                  </a:lnTo>
                  <a:lnTo>
                    <a:pt x="271" y="727"/>
                  </a:lnTo>
                  <a:lnTo>
                    <a:pt x="220" y="719"/>
                  </a:lnTo>
                  <a:lnTo>
                    <a:pt x="161" y="705"/>
                  </a:lnTo>
                  <a:lnTo>
                    <a:pt x="95" y="654"/>
                  </a:lnTo>
                  <a:lnTo>
                    <a:pt x="81" y="669"/>
                  </a:lnTo>
                  <a:lnTo>
                    <a:pt x="66" y="683"/>
                  </a:lnTo>
                  <a:lnTo>
                    <a:pt x="66" y="683"/>
                  </a:lnTo>
                  <a:lnTo>
                    <a:pt x="59" y="690"/>
                  </a:lnTo>
                  <a:lnTo>
                    <a:pt x="59" y="690"/>
                  </a:lnTo>
                  <a:lnTo>
                    <a:pt x="44" y="705"/>
                  </a:lnTo>
                  <a:lnTo>
                    <a:pt x="37" y="712"/>
                  </a:lnTo>
                  <a:lnTo>
                    <a:pt x="30" y="719"/>
                  </a:lnTo>
                  <a:lnTo>
                    <a:pt x="22" y="719"/>
                  </a:lnTo>
                  <a:lnTo>
                    <a:pt x="22" y="727"/>
                  </a:lnTo>
                  <a:lnTo>
                    <a:pt x="8" y="719"/>
                  </a:lnTo>
                  <a:lnTo>
                    <a:pt x="8" y="712"/>
                  </a:lnTo>
                  <a:lnTo>
                    <a:pt x="0" y="705"/>
                  </a:lnTo>
                  <a:lnTo>
                    <a:pt x="0" y="683"/>
                  </a:lnTo>
                  <a:lnTo>
                    <a:pt x="0" y="480"/>
                  </a:lnTo>
                  <a:lnTo>
                    <a:pt x="0" y="458"/>
                  </a:lnTo>
                  <a:lnTo>
                    <a:pt x="8" y="443"/>
                  </a:lnTo>
                  <a:lnTo>
                    <a:pt x="8" y="443"/>
                  </a:lnTo>
                  <a:lnTo>
                    <a:pt x="22" y="436"/>
                  </a:lnTo>
                  <a:lnTo>
                    <a:pt x="30" y="436"/>
                  </a:lnTo>
                  <a:lnTo>
                    <a:pt x="37" y="443"/>
                  </a:lnTo>
                  <a:lnTo>
                    <a:pt x="44" y="450"/>
                  </a:lnTo>
                  <a:lnTo>
                    <a:pt x="44" y="465"/>
                  </a:lnTo>
                  <a:lnTo>
                    <a:pt x="66" y="538"/>
                  </a:lnTo>
                  <a:lnTo>
                    <a:pt x="95" y="603"/>
                  </a:lnTo>
                  <a:lnTo>
                    <a:pt x="139" y="647"/>
                  </a:lnTo>
                  <a:lnTo>
                    <a:pt x="198" y="676"/>
                  </a:lnTo>
                  <a:lnTo>
                    <a:pt x="271" y="690"/>
                  </a:lnTo>
                  <a:lnTo>
                    <a:pt x="344" y="676"/>
                  </a:lnTo>
                  <a:lnTo>
                    <a:pt x="402" y="647"/>
                  </a:lnTo>
                  <a:lnTo>
                    <a:pt x="439" y="603"/>
                  </a:lnTo>
                  <a:lnTo>
                    <a:pt x="446" y="545"/>
                  </a:lnTo>
                  <a:lnTo>
                    <a:pt x="432" y="487"/>
                  </a:lnTo>
                  <a:lnTo>
                    <a:pt x="395" y="443"/>
                  </a:lnTo>
                  <a:lnTo>
                    <a:pt x="351" y="421"/>
                  </a:lnTo>
                  <a:lnTo>
                    <a:pt x="307" y="407"/>
                  </a:lnTo>
                  <a:lnTo>
                    <a:pt x="278" y="400"/>
                  </a:lnTo>
                  <a:lnTo>
                    <a:pt x="278" y="400"/>
                  </a:lnTo>
                  <a:lnTo>
                    <a:pt x="190" y="378"/>
                  </a:lnTo>
                  <a:lnTo>
                    <a:pt x="125" y="356"/>
                  </a:lnTo>
                  <a:lnTo>
                    <a:pt x="73" y="327"/>
                  </a:lnTo>
                  <a:lnTo>
                    <a:pt x="37" y="291"/>
                  </a:lnTo>
                  <a:lnTo>
                    <a:pt x="8" y="247"/>
                  </a:lnTo>
                  <a:lnTo>
                    <a:pt x="0" y="189"/>
                  </a:lnTo>
                  <a:lnTo>
                    <a:pt x="8" y="138"/>
                  </a:lnTo>
                  <a:lnTo>
                    <a:pt x="37" y="87"/>
                  </a:lnTo>
                  <a:lnTo>
                    <a:pt x="81" y="44"/>
                  </a:lnTo>
                  <a:lnTo>
                    <a:pt x="154" y="7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2"/>
            <p:cNvSpPr>
              <a:spLocks noEditPoints="1"/>
            </p:cNvSpPr>
            <p:nvPr/>
          </p:nvSpPr>
          <p:spPr bwMode="auto">
            <a:xfrm>
              <a:off x="21857" y="4040"/>
              <a:ext cx="716" cy="727"/>
            </a:xfrm>
            <a:custGeom>
              <a:avLst/>
              <a:gdLst/>
              <a:ahLst/>
              <a:cxnLst>
                <a:cxn ang="0">
                  <a:pos x="336" y="341"/>
                </a:cxn>
                <a:cxn ang="0">
                  <a:pos x="190" y="414"/>
                </a:cxn>
                <a:cxn ang="0">
                  <a:pos x="124" y="509"/>
                </a:cxn>
                <a:cxn ang="0">
                  <a:pos x="131" y="610"/>
                </a:cxn>
                <a:cxn ang="0">
                  <a:pos x="212" y="676"/>
                </a:cxn>
                <a:cxn ang="0">
                  <a:pos x="314" y="683"/>
                </a:cxn>
                <a:cxn ang="0">
                  <a:pos x="402" y="618"/>
                </a:cxn>
                <a:cxn ang="0">
                  <a:pos x="453" y="487"/>
                </a:cxn>
                <a:cxn ang="0">
                  <a:pos x="285" y="0"/>
                </a:cxn>
                <a:cxn ang="0">
                  <a:pos x="438" y="36"/>
                </a:cxn>
                <a:cxn ang="0">
                  <a:pos x="541" y="145"/>
                </a:cxn>
                <a:cxn ang="0">
                  <a:pos x="563" y="269"/>
                </a:cxn>
                <a:cxn ang="0">
                  <a:pos x="563" y="596"/>
                </a:cxn>
                <a:cxn ang="0">
                  <a:pos x="563" y="618"/>
                </a:cxn>
                <a:cxn ang="0">
                  <a:pos x="577" y="639"/>
                </a:cxn>
                <a:cxn ang="0">
                  <a:pos x="599" y="661"/>
                </a:cxn>
                <a:cxn ang="0">
                  <a:pos x="628" y="669"/>
                </a:cxn>
                <a:cxn ang="0">
                  <a:pos x="643" y="661"/>
                </a:cxn>
                <a:cxn ang="0">
                  <a:pos x="665" y="639"/>
                </a:cxn>
                <a:cxn ang="0">
                  <a:pos x="672" y="596"/>
                </a:cxn>
                <a:cxn ang="0">
                  <a:pos x="672" y="480"/>
                </a:cxn>
                <a:cxn ang="0">
                  <a:pos x="716" y="567"/>
                </a:cxn>
                <a:cxn ang="0">
                  <a:pos x="680" y="676"/>
                </a:cxn>
                <a:cxn ang="0">
                  <a:pos x="614" y="712"/>
                </a:cxn>
                <a:cxn ang="0">
                  <a:pos x="533" y="705"/>
                </a:cxn>
                <a:cxn ang="0">
                  <a:pos x="475" y="632"/>
                </a:cxn>
                <a:cxn ang="0">
                  <a:pos x="460" y="589"/>
                </a:cxn>
                <a:cxn ang="0">
                  <a:pos x="387" y="683"/>
                </a:cxn>
                <a:cxn ang="0">
                  <a:pos x="256" y="727"/>
                </a:cxn>
                <a:cxn ang="0">
                  <a:pos x="124" y="705"/>
                </a:cxn>
                <a:cxn ang="0">
                  <a:pos x="15" y="625"/>
                </a:cxn>
                <a:cxn ang="0">
                  <a:pos x="7" y="501"/>
                </a:cxn>
                <a:cxn ang="0">
                  <a:pos x="80" y="400"/>
                </a:cxn>
                <a:cxn ang="0">
                  <a:pos x="263" y="320"/>
                </a:cxn>
                <a:cxn ang="0">
                  <a:pos x="453" y="291"/>
                </a:cxn>
                <a:cxn ang="0">
                  <a:pos x="438" y="160"/>
                </a:cxn>
                <a:cxn ang="0">
                  <a:pos x="373" y="65"/>
                </a:cxn>
                <a:cxn ang="0">
                  <a:pos x="278" y="36"/>
                </a:cxn>
                <a:cxn ang="0">
                  <a:pos x="161" y="65"/>
                </a:cxn>
                <a:cxn ang="0">
                  <a:pos x="139" y="109"/>
                </a:cxn>
                <a:cxn ang="0">
                  <a:pos x="175" y="131"/>
                </a:cxn>
                <a:cxn ang="0">
                  <a:pos x="190" y="160"/>
                </a:cxn>
                <a:cxn ang="0">
                  <a:pos x="190" y="182"/>
                </a:cxn>
                <a:cxn ang="0">
                  <a:pos x="175" y="225"/>
                </a:cxn>
                <a:cxn ang="0">
                  <a:pos x="139" y="247"/>
                </a:cxn>
                <a:cxn ang="0">
                  <a:pos x="95" y="247"/>
                </a:cxn>
                <a:cxn ang="0">
                  <a:pos x="58" y="225"/>
                </a:cxn>
                <a:cxn ang="0">
                  <a:pos x="44" y="174"/>
                </a:cxn>
                <a:cxn ang="0">
                  <a:pos x="117" y="51"/>
                </a:cxn>
                <a:cxn ang="0">
                  <a:pos x="285" y="0"/>
                </a:cxn>
              </a:cxnLst>
              <a:rect l="0" t="0" r="r" b="b"/>
              <a:pathLst>
                <a:path w="716" h="727">
                  <a:moveTo>
                    <a:pt x="453" y="327"/>
                  </a:moveTo>
                  <a:lnTo>
                    <a:pt x="336" y="341"/>
                  </a:lnTo>
                  <a:lnTo>
                    <a:pt x="248" y="371"/>
                  </a:lnTo>
                  <a:lnTo>
                    <a:pt x="190" y="414"/>
                  </a:lnTo>
                  <a:lnTo>
                    <a:pt x="146" y="458"/>
                  </a:lnTo>
                  <a:lnTo>
                    <a:pt x="124" y="509"/>
                  </a:lnTo>
                  <a:lnTo>
                    <a:pt x="124" y="552"/>
                  </a:lnTo>
                  <a:lnTo>
                    <a:pt x="131" y="610"/>
                  </a:lnTo>
                  <a:lnTo>
                    <a:pt x="161" y="654"/>
                  </a:lnTo>
                  <a:lnTo>
                    <a:pt x="212" y="676"/>
                  </a:lnTo>
                  <a:lnTo>
                    <a:pt x="263" y="690"/>
                  </a:lnTo>
                  <a:lnTo>
                    <a:pt x="314" y="683"/>
                  </a:lnTo>
                  <a:lnTo>
                    <a:pt x="358" y="661"/>
                  </a:lnTo>
                  <a:lnTo>
                    <a:pt x="402" y="618"/>
                  </a:lnTo>
                  <a:lnTo>
                    <a:pt x="438" y="567"/>
                  </a:lnTo>
                  <a:lnTo>
                    <a:pt x="453" y="487"/>
                  </a:lnTo>
                  <a:lnTo>
                    <a:pt x="453" y="327"/>
                  </a:lnTo>
                  <a:close/>
                  <a:moveTo>
                    <a:pt x="285" y="0"/>
                  </a:moveTo>
                  <a:lnTo>
                    <a:pt x="358" y="7"/>
                  </a:lnTo>
                  <a:lnTo>
                    <a:pt x="438" y="36"/>
                  </a:lnTo>
                  <a:lnTo>
                    <a:pt x="504" y="87"/>
                  </a:lnTo>
                  <a:lnTo>
                    <a:pt x="541" y="145"/>
                  </a:lnTo>
                  <a:lnTo>
                    <a:pt x="555" y="203"/>
                  </a:lnTo>
                  <a:lnTo>
                    <a:pt x="563" y="269"/>
                  </a:lnTo>
                  <a:lnTo>
                    <a:pt x="563" y="589"/>
                  </a:lnTo>
                  <a:lnTo>
                    <a:pt x="563" y="596"/>
                  </a:lnTo>
                  <a:lnTo>
                    <a:pt x="563" y="603"/>
                  </a:lnTo>
                  <a:lnTo>
                    <a:pt x="563" y="618"/>
                  </a:lnTo>
                  <a:lnTo>
                    <a:pt x="570" y="632"/>
                  </a:lnTo>
                  <a:lnTo>
                    <a:pt x="577" y="639"/>
                  </a:lnTo>
                  <a:lnTo>
                    <a:pt x="585" y="654"/>
                  </a:lnTo>
                  <a:lnTo>
                    <a:pt x="599" y="661"/>
                  </a:lnTo>
                  <a:lnTo>
                    <a:pt x="621" y="669"/>
                  </a:lnTo>
                  <a:lnTo>
                    <a:pt x="628" y="669"/>
                  </a:lnTo>
                  <a:lnTo>
                    <a:pt x="636" y="661"/>
                  </a:lnTo>
                  <a:lnTo>
                    <a:pt x="643" y="661"/>
                  </a:lnTo>
                  <a:lnTo>
                    <a:pt x="650" y="647"/>
                  </a:lnTo>
                  <a:lnTo>
                    <a:pt x="665" y="639"/>
                  </a:lnTo>
                  <a:lnTo>
                    <a:pt x="665" y="618"/>
                  </a:lnTo>
                  <a:lnTo>
                    <a:pt x="672" y="596"/>
                  </a:lnTo>
                  <a:lnTo>
                    <a:pt x="672" y="567"/>
                  </a:lnTo>
                  <a:lnTo>
                    <a:pt x="672" y="480"/>
                  </a:lnTo>
                  <a:lnTo>
                    <a:pt x="716" y="480"/>
                  </a:lnTo>
                  <a:lnTo>
                    <a:pt x="716" y="567"/>
                  </a:lnTo>
                  <a:lnTo>
                    <a:pt x="702" y="632"/>
                  </a:lnTo>
                  <a:lnTo>
                    <a:pt x="680" y="676"/>
                  </a:lnTo>
                  <a:lnTo>
                    <a:pt x="643" y="698"/>
                  </a:lnTo>
                  <a:lnTo>
                    <a:pt x="614" y="712"/>
                  </a:lnTo>
                  <a:lnTo>
                    <a:pt x="585" y="719"/>
                  </a:lnTo>
                  <a:lnTo>
                    <a:pt x="533" y="705"/>
                  </a:lnTo>
                  <a:lnTo>
                    <a:pt x="497" y="676"/>
                  </a:lnTo>
                  <a:lnTo>
                    <a:pt x="475" y="632"/>
                  </a:lnTo>
                  <a:lnTo>
                    <a:pt x="460" y="589"/>
                  </a:lnTo>
                  <a:lnTo>
                    <a:pt x="460" y="589"/>
                  </a:lnTo>
                  <a:lnTo>
                    <a:pt x="431" y="639"/>
                  </a:lnTo>
                  <a:lnTo>
                    <a:pt x="387" y="683"/>
                  </a:lnTo>
                  <a:lnTo>
                    <a:pt x="329" y="712"/>
                  </a:lnTo>
                  <a:lnTo>
                    <a:pt x="256" y="727"/>
                  </a:lnTo>
                  <a:lnTo>
                    <a:pt x="190" y="719"/>
                  </a:lnTo>
                  <a:lnTo>
                    <a:pt x="124" y="705"/>
                  </a:lnTo>
                  <a:lnTo>
                    <a:pt x="58" y="669"/>
                  </a:lnTo>
                  <a:lnTo>
                    <a:pt x="15" y="625"/>
                  </a:lnTo>
                  <a:lnTo>
                    <a:pt x="0" y="559"/>
                  </a:lnTo>
                  <a:lnTo>
                    <a:pt x="7" y="501"/>
                  </a:lnTo>
                  <a:lnTo>
                    <a:pt x="36" y="450"/>
                  </a:lnTo>
                  <a:lnTo>
                    <a:pt x="80" y="400"/>
                  </a:lnTo>
                  <a:lnTo>
                    <a:pt x="153" y="349"/>
                  </a:lnTo>
                  <a:lnTo>
                    <a:pt x="263" y="320"/>
                  </a:lnTo>
                  <a:lnTo>
                    <a:pt x="358" y="298"/>
                  </a:lnTo>
                  <a:lnTo>
                    <a:pt x="453" y="291"/>
                  </a:lnTo>
                  <a:lnTo>
                    <a:pt x="453" y="240"/>
                  </a:lnTo>
                  <a:lnTo>
                    <a:pt x="438" y="160"/>
                  </a:lnTo>
                  <a:lnTo>
                    <a:pt x="417" y="102"/>
                  </a:lnTo>
                  <a:lnTo>
                    <a:pt x="373" y="65"/>
                  </a:lnTo>
                  <a:lnTo>
                    <a:pt x="329" y="44"/>
                  </a:lnTo>
                  <a:lnTo>
                    <a:pt x="278" y="36"/>
                  </a:lnTo>
                  <a:lnTo>
                    <a:pt x="226" y="44"/>
                  </a:lnTo>
                  <a:lnTo>
                    <a:pt x="161" y="65"/>
                  </a:lnTo>
                  <a:lnTo>
                    <a:pt x="110" y="109"/>
                  </a:lnTo>
                  <a:lnTo>
                    <a:pt x="139" y="109"/>
                  </a:lnTo>
                  <a:lnTo>
                    <a:pt x="161" y="116"/>
                  </a:lnTo>
                  <a:lnTo>
                    <a:pt x="175" y="131"/>
                  </a:lnTo>
                  <a:lnTo>
                    <a:pt x="183" y="145"/>
                  </a:lnTo>
                  <a:lnTo>
                    <a:pt x="190" y="160"/>
                  </a:lnTo>
                  <a:lnTo>
                    <a:pt x="190" y="167"/>
                  </a:lnTo>
                  <a:lnTo>
                    <a:pt x="190" y="182"/>
                  </a:lnTo>
                  <a:lnTo>
                    <a:pt x="190" y="203"/>
                  </a:lnTo>
                  <a:lnTo>
                    <a:pt x="175" y="225"/>
                  </a:lnTo>
                  <a:lnTo>
                    <a:pt x="161" y="240"/>
                  </a:lnTo>
                  <a:lnTo>
                    <a:pt x="139" y="247"/>
                  </a:lnTo>
                  <a:lnTo>
                    <a:pt x="117" y="254"/>
                  </a:lnTo>
                  <a:lnTo>
                    <a:pt x="95" y="247"/>
                  </a:lnTo>
                  <a:lnTo>
                    <a:pt x="73" y="240"/>
                  </a:lnTo>
                  <a:lnTo>
                    <a:pt x="58" y="225"/>
                  </a:lnTo>
                  <a:lnTo>
                    <a:pt x="51" y="203"/>
                  </a:lnTo>
                  <a:lnTo>
                    <a:pt x="44" y="174"/>
                  </a:lnTo>
                  <a:lnTo>
                    <a:pt x="66" y="109"/>
                  </a:lnTo>
                  <a:lnTo>
                    <a:pt x="117" y="51"/>
                  </a:lnTo>
                  <a:lnTo>
                    <a:pt x="190" y="14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3"/>
            <p:cNvSpPr>
              <a:spLocks noEditPoints="1"/>
            </p:cNvSpPr>
            <p:nvPr/>
          </p:nvSpPr>
          <p:spPr bwMode="auto">
            <a:xfrm>
              <a:off x="22639" y="3655"/>
              <a:ext cx="782" cy="1112"/>
            </a:xfrm>
            <a:custGeom>
              <a:avLst/>
              <a:gdLst/>
              <a:ahLst/>
              <a:cxnLst>
                <a:cxn ang="0">
                  <a:pos x="402" y="429"/>
                </a:cxn>
                <a:cxn ang="0">
                  <a:pos x="300" y="479"/>
                </a:cxn>
                <a:cxn ang="0">
                  <a:pos x="241" y="545"/>
                </a:cxn>
                <a:cxn ang="0">
                  <a:pos x="234" y="559"/>
                </a:cxn>
                <a:cxn ang="0">
                  <a:pos x="234" y="588"/>
                </a:cxn>
                <a:cxn ang="0">
                  <a:pos x="234" y="915"/>
                </a:cxn>
                <a:cxn ang="0">
                  <a:pos x="234" y="937"/>
                </a:cxn>
                <a:cxn ang="0">
                  <a:pos x="241" y="959"/>
                </a:cxn>
                <a:cxn ang="0">
                  <a:pos x="300" y="1032"/>
                </a:cxn>
                <a:cxn ang="0">
                  <a:pos x="424" y="1075"/>
                </a:cxn>
                <a:cxn ang="0">
                  <a:pos x="563" y="1017"/>
                </a:cxn>
                <a:cxn ang="0">
                  <a:pos x="636" y="894"/>
                </a:cxn>
                <a:cxn ang="0">
                  <a:pos x="650" y="748"/>
                </a:cxn>
                <a:cxn ang="0">
                  <a:pos x="636" y="603"/>
                </a:cxn>
                <a:cxn ang="0">
                  <a:pos x="563" y="479"/>
                </a:cxn>
                <a:cxn ang="0">
                  <a:pos x="439" y="429"/>
                </a:cxn>
                <a:cxn ang="0">
                  <a:pos x="227" y="494"/>
                </a:cxn>
                <a:cxn ang="0">
                  <a:pos x="227" y="494"/>
                </a:cxn>
                <a:cxn ang="0">
                  <a:pos x="256" y="465"/>
                </a:cxn>
                <a:cxn ang="0">
                  <a:pos x="365" y="407"/>
                </a:cxn>
                <a:cxn ang="0">
                  <a:pos x="548" y="414"/>
                </a:cxn>
                <a:cxn ang="0">
                  <a:pos x="716" y="538"/>
                </a:cxn>
                <a:cxn ang="0">
                  <a:pos x="782" y="748"/>
                </a:cxn>
                <a:cxn ang="0">
                  <a:pos x="716" y="966"/>
                </a:cxn>
                <a:cxn ang="0">
                  <a:pos x="541" y="1090"/>
                </a:cxn>
                <a:cxn ang="0">
                  <a:pos x="351" y="1097"/>
                </a:cxn>
                <a:cxn ang="0">
                  <a:pos x="248" y="1024"/>
                </a:cxn>
                <a:cxn ang="0">
                  <a:pos x="197" y="1024"/>
                </a:cxn>
                <a:cxn ang="0">
                  <a:pos x="175" y="1068"/>
                </a:cxn>
                <a:cxn ang="0">
                  <a:pos x="161" y="1090"/>
                </a:cxn>
                <a:cxn ang="0">
                  <a:pos x="124" y="1090"/>
                </a:cxn>
                <a:cxn ang="0">
                  <a:pos x="117" y="101"/>
                </a:cxn>
                <a:cxn ang="0">
                  <a:pos x="66" y="65"/>
                </a:cxn>
                <a:cxn ang="0">
                  <a:pos x="0" y="14"/>
                </a:cxn>
              </a:cxnLst>
              <a:rect l="0" t="0" r="r" b="b"/>
              <a:pathLst>
                <a:path w="782" h="1112">
                  <a:moveTo>
                    <a:pt x="439" y="429"/>
                  </a:moveTo>
                  <a:lnTo>
                    <a:pt x="402" y="429"/>
                  </a:lnTo>
                  <a:lnTo>
                    <a:pt x="351" y="443"/>
                  </a:lnTo>
                  <a:lnTo>
                    <a:pt x="300" y="479"/>
                  </a:lnTo>
                  <a:lnTo>
                    <a:pt x="248" y="530"/>
                  </a:lnTo>
                  <a:lnTo>
                    <a:pt x="241" y="545"/>
                  </a:lnTo>
                  <a:lnTo>
                    <a:pt x="234" y="552"/>
                  </a:lnTo>
                  <a:lnTo>
                    <a:pt x="234" y="559"/>
                  </a:lnTo>
                  <a:lnTo>
                    <a:pt x="234" y="574"/>
                  </a:lnTo>
                  <a:lnTo>
                    <a:pt x="234" y="588"/>
                  </a:lnTo>
                  <a:lnTo>
                    <a:pt x="234" y="915"/>
                  </a:lnTo>
                  <a:lnTo>
                    <a:pt x="234" y="915"/>
                  </a:lnTo>
                  <a:lnTo>
                    <a:pt x="234" y="930"/>
                  </a:lnTo>
                  <a:lnTo>
                    <a:pt x="234" y="937"/>
                  </a:lnTo>
                  <a:lnTo>
                    <a:pt x="234" y="944"/>
                  </a:lnTo>
                  <a:lnTo>
                    <a:pt x="241" y="959"/>
                  </a:lnTo>
                  <a:lnTo>
                    <a:pt x="256" y="974"/>
                  </a:lnTo>
                  <a:lnTo>
                    <a:pt x="300" y="1032"/>
                  </a:lnTo>
                  <a:lnTo>
                    <a:pt x="358" y="1061"/>
                  </a:lnTo>
                  <a:lnTo>
                    <a:pt x="424" y="1075"/>
                  </a:lnTo>
                  <a:lnTo>
                    <a:pt x="497" y="1061"/>
                  </a:lnTo>
                  <a:lnTo>
                    <a:pt x="563" y="1017"/>
                  </a:lnTo>
                  <a:lnTo>
                    <a:pt x="599" y="974"/>
                  </a:lnTo>
                  <a:lnTo>
                    <a:pt x="636" y="894"/>
                  </a:lnTo>
                  <a:lnTo>
                    <a:pt x="650" y="821"/>
                  </a:lnTo>
                  <a:lnTo>
                    <a:pt x="650" y="748"/>
                  </a:lnTo>
                  <a:lnTo>
                    <a:pt x="650" y="676"/>
                  </a:lnTo>
                  <a:lnTo>
                    <a:pt x="636" y="603"/>
                  </a:lnTo>
                  <a:lnTo>
                    <a:pt x="607" y="530"/>
                  </a:lnTo>
                  <a:lnTo>
                    <a:pt x="563" y="479"/>
                  </a:lnTo>
                  <a:lnTo>
                    <a:pt x="504" y="443"/>
                  </a:lnTo>
                  <a:lnTo>
                    <a:pt x="439" y="429"/>
                  </a:lnTo>
                  <a:close/>
                  <a:moveTo>
                    <a:pt x="227" y="0"/>
                  </a:moveTo>
                  <a:lnTo>
                    <a:pt x="227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56" y="465"/>
                  </a:lnTo>
                  <a:lnTo>
                    <a:pt x="300" y="436"/>
                  </a:lnTo>
                  <a:lnTo>
                    <a:pt x="365" y="407"/>
                  </a:lnTo>
                  <a:lnTo>
                    <a:pt x="446" y="392"/>
                  </a:lnTo>
                  <a:lnTo>
                    <a:pt x="548" y="414"/>
                  </a:lnTo>
                  <a:lnTo>
                    <a:pt x="643" y="465"/>
                  </a:lnTo>
                  <a:lnTo>
                    <a:pt x="716" y="538"/>
                  </a:lnTo>
                  <a:lnTo>
                    <a:pt x="767" y="639"/>
                  </a:lnTo>
                  <a:lnTo>
                    <a:pt x="782" y="748"/>
                  </a:lnTo>
                  <a:lnTo>
                    <a:pt x="767" y="865"/>
                  </a:lnTo>
                  <a:lnTo>
                    <a:pt x="716" y="966"/>
                  </a:lnTo>
                  <a:lnTo>
                    <a:pt x="636" y="1039"/>
                  </a:lnTo>
                  <a:lnTo>
                    <a:pt x="541" y="1090"/>
                  </a:lnTo>
                  <a:lnTo>
                    <a:pt x="431" y="1112"/>
                  </a:lnTo>
                  <a:lnTo>
                    <a:pt x="351" y="1097"/>
                  </a:lnTo>
                  <a:lnTo>
                    <a:pt x="292" y="1061"/>
                  </a:lnTo>
                  <a:lnTo>
                    <a:pt x="248" y="1024"/>
                  </a:lnTo>
                  <a:lnTo>
                    <a:pt x="219" y="995"/>
                  </a:lnTo>
                  <a:lnTo>
                    <a:pt x="197" y="1024"/>
                  </a:lnTo>
                  <a:lnTo>
                    <a:pt x="183" y="1054"/>
                  </a:lnTo>
                  <a:lnTo>
                    <a:pt x="175" y="1068"/>
                  </a:lnTo>
                  <a:lnTo>
                    <a:pt x="168" y="1083"/>
                  </a:lnTo>
                  <a:lnTo>
                    <a:pt x="161" y="1090"/>
                  </a:lnTo>
                  <a:lnTo>
                    <a:pt x="161" y="1090"/>
                  </a:lnTo>
                  <a:lnTo>
                    <a:pt x="124" y="1090"/>
                  </a:lnTo>
                  <a:lnTo>
                    <a:pt x="124" y="152"/>
                  </a:lnTo>
                  <a:lnTo>
                    <a:pt x="117" y="101"/>
                  </a:lnTo>
                  <a:lnTo>
                    <a:pt x="102" y="80"/>
                  </a:lnTo>
                  <a:lnTo>
                    <a:pt x="66" y="65"/>
                  </a:lnTo>
                  <a:lnTo>
                    <a:pt x="0" y="58"/>
                  </a:lnTo>
                  <a:lnTo>
                    <a:pt x="0" y="14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4"/>
            <p:cNvSpPr>
              <a:spLocks/>
            </p:cNvSpPr>
            <p:nvPr/>
          </p:nvSpPr>
          <p:spPr bwMode="auto">
            <a:xfrm>
              <a:off x="23531" y="3655"/>
              <a:ext cx="351" cy="1090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974"/>
                </a:cxn>
                <a:cxn ang="0">
                  <a:pos x="234" y="1017"/>
                </a:cxn>
                <a:cxn ang="0">
                  <a:pos x="270" y="1039"/>
                </a:cxn>
                <a:cxn ang="0">
                  <a:pos x="351" y="1039"/>
                </a:cxn>
                <a:cxn ang="0">
                  <a:pos x="351" y="1090"/>
                </a:cxn>
                <a:cxn ang="0">
                  <a:pos x="285" y="1090"/>
                </a:cxn>
                <a:cxn ang="0">
                  <a:pos x="226" y="1090"/>
                </a:cxn>
                <a:cxn ang="0">
                  <a:pos x="175" y="1083"/>
                </a:cxn>
                <a:cxn ang="0">
                  <a:pos x="124" y="1090"/>
                </a:cxn>
                <a:cxn ang="0">
                  <a:pos x="58" y="1090"/>
                </a:cxn>
                <a:cxn ang="0">
                  <a:pos x="0" y="1090"/>
                </a:cxn>
                <a:cxn ang="0">
                  <a:pos x="0" y="1039"/>
                </a:cxn>
                <a:cxn ang="0">
                  <a:pos x="58" y="1039"/>
                </a:cxn>
                <a:cxn ang="0">
                  <a:pos x="102" y="1032"/>
                </a:cxn>
                <a:cxn ang="0">
                  <a:pos x="117" y="1010"/>
                </a:cxn>
                <a:cxn ang="0">
                  <a:pos x="124" y="974"/>
                </a:cxn>
                <a:cxn ang="0">
                  <a:pos x="124" y="152"/>
                </a:cxn>
                <a:cxn ang="0">
                  <a:pos x="117" y="101"/>
                </a:cxn>
                <a:cxn ang="0">
                  <a:pos x="102" y="80"/>
                </a:cxn>
                <a:cxn ang="0">
                  <a:pos x="65" y="65"/>
                </a:cxn>
                <a:cxn ang="0">
                  <a:pos x="0" y="58"/>
                </a:cxn>
                <a:cxn ang="0">
                  <a:pos x="0" y="14"/>
                </a:cxn>
                <a:cxn ang="0">
                  <a:pos x="226" y="0"/>
                </a:cxn>
              </a:cxnLst>
              <a:rect l="0" t="0" r="r" b="b"/>
              <a:pathLst>
                <a:path w="351" h="1090">
                  <a:moveTo>
                    <a:pt x="226" y="0"/>
                  </a:moveTo>
                  <a:lnTo>
                    <a:pt x="226" y="974"/>
                  </a:lnTo>
                  <a:lnTo>
                    <a:pt x="234" y="1017"/>
                  </a:lnTo>
                  <a:lnTo>
                    <a:pt x="270" y="1039"/>
                  </a:lnTo>
                  <a:lnTo>
                    <a:pt x="351" y="1039"/>
                  </a:lnTo>
                  <a:lnTo>
                    <a:pt x="351" y="1090"/>
                  </a:lnTo>
                  <a:lnTo>
                    <a:pt x="285" y="1090"/>
                  </a:lnTo>
                  <a:lnTo>
                    <a:pt x="226" y="1090"/>
                  </a:lnTo>
                  <a:lnTo>
                    <a:pt x="175" y="1083"/>
                  </a:lnTo>
                  <a:lnTo>
                    <a:pt x="124" y="1090"/>
                  </a:lnTo>
                  <a:lnTo>
                    <a:pt x="58" y="1090"/>
                  </a:lnTo>
                  <a:lnTo>
                    <a:pt x="0" y="1090"/>
                  </a:lnTo>
                  <a:lnTo>
                    <a:pt x="0" y="1039"/>
                  </a:lnTo>
                  <a:lnTo>
                    <a:pt x="58" y="1039"/>
                  </a:lnTo>
                  <a:lnTo>
                    <a:pt x="102" y="1032"/>
                  </a:lnTo>
                  <a:lnTo>
                    <a:pt x="117" y="1010"/>
                  </a:lnTo>
                  <a:lnTo>
                    <a:pt x="124" y="974"/>
                  </a:lnTo>
                  <a:lnTo>
                    <a:pt x="124" y="152"/>
                  </a:lnTo>
                  <a:lnTo>
                    <a:pt x="117" y="101"/>
                  </a:lnTo>
                  <a:lnTo>
                    <a:pt x="102" y="80"/>
                  </a:lnTo>
                  <a:lnTo>
                    <a:pt x="65" y="65"/>
                  </a:lnTo>
                  <a:lnTo>
                    <a:pt x="0" y="58"/>
                  </a:lnTo>
                  <a:lnTo>
                    <a:pt x="0" y="14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5"/>
            <p:cNvSpPr>
              <a:spLocks noEditPoints="1"/>
            </p:cNvSpPr>
            <p:nvPr/>
          </p:nvSpPr>
          <p:spPr bwMode="auto">
            <a:xfrm>
              <a:off x="23962" y="4040"/>
              <a:ext cx="614" cy="727"/>
            </a:xfrm>
            <a:custGeom>
              <a:avLst/>
              <a:gdLst/>
              <a:ahLst/>
              <a:cxnLst>
                <a:cxn ang="0">
                  <a:pos x="292" y="36"/>
                </a:cxn>
                <a:cxn ang="0">
                  <a:pos x="212" y="80"/>
                </a:cxn>
                <a:cxn ang="0">
                  <a:pos x="146" y="203"/>
                </a:cxn>
                <a:cxn ang="0">
                  <a:pos x="504" y="312"/>
                </a:cxn>
                <a:cxn ang="0">
                  <a:pos x="504" y="225"/>
                </a:cxn>
                <a:cxn ang="0">
                  <a:pos x="468" y="123"/>
                </a:cxn>
                <a:cxn ang="0">
                  <a:pos x="387" y="44"/>
                </a:cxn>
                <a:cxn ang="0">
                  <a:pos x="329" y="0"/>
                </a:cxn>
                <a:cxn ang="0">
                  <a:pos x="490" y="44"/>
                </a:cxn>
                <a:cxn ang="0">
                  <a:pos x="585" y="160"/>
                </a:cxn>
                <a:cxn ang="0">
                  <a:pos x="614" y="312"/>
                </a:cxn>
                <a:cxn ang="0">
                  <a:pos x="607" y="334"/>
                </a:cxn>
                <a:cxn ang="0">
                  <a:pos x="570" y="341"/>
                </a:cxn>
                <a:cxn ang="0">
                  <a:pos x="131" y="341"/>
                </a:cxn>
                <a:cxn ang="0">
                  <a:pos x="146" y="494"/>
                </a:cxn>
                <a:cxn ang="0">
                  <a:pos x="219" y="632"/>
                </a:cxn>
                <a:cxn ang="0">
                  <a:pos x="358" y="683"/>
                </a:cxn>
                <a:cxn ang="0">
                  <a:pos x="409" y="676"/>
                </a:cxn>
                <a:cxn ang="0">
                  <a:pos x="497" y="639"/>
                </a:cxn>
                <a:cxn ang="0">
                  <a:pos x="570" y="523"/>
                </a:cxn>
                <a:cxn ang="0">
                  <a:pos x="577" y="509"/>
                </a:cxn>
                <a:cxn ang="0">
                  <a:pos x="592" y="501"/>
                </a:cxn>
                <a:cxn ang="0">
                  <a:pos x="607" y="501"/>
                </a:cxn>
                <a:cxn ang="0">
                  <a:pos x="614" y="516"/>
                </a:cxn>
                <a:cxn ang="0">
                  <a:pos x="585" y="581"/>
                </a:cxn>
                <a:cxn ang="0">
                  <a:pos x="504" y="676"/>
                </a:cxn>
                <a:cxn ang="0">
                  <a:pos x="351" y="727"/>
                </a:cxn>
                <a:cxn ang="0">
                  <a:pos x="146" y="654"/>
                </a:cxn>
                <a:cxn ang="0">
                  <a:pos x="15" y="480"/>
                </a:cxn>
                <a:cxn ang="0">
                  <a:pos x="15" y="247"/>
                </a:cxn>
                <a:cxn ang="0">
                  <a:pos x="131" y="65"/>
                </a:cxn>
                <a:cxn ang="0">
                  <a:pos x="329" y="0"/>
                </a:cxn>
              </a:cxnLst>
              <a:rect l="0" t="0" r="r" b="b"/>
              <a:pathLst>
                <a:path w="614" h="727">
                  <a:moveTo>
                    <a:pt x="329" y="36"/>
                  </a:moveTo>
                  <a:lnTo>
                    <a:pt x="292" y="36"/>
                  </a:lnTo>
                  <a:lnTo>
                    <a:pt x="256" y="51"/>
                  </a:lnTo>
                  <a:lnTo>
                    <a:pt x="212" y="80"/>
                  </a:lnTo>
                  <a:lnTo>
                    <a:pt x="175" y="131"/>
                  </a:lnTo>
                  <a:lnTo>
                    <a:pt x="146" y="203"/>
                  </a:lnTo>
                  <a:lnTo>
                    <a:pt x="131" y="312"/>
                  </a:lnTo>
                  <a:lnTo>
                    <a:pt x="504" y="312"/>
                  </a:lnTo>
                  <a:lnTo>
                    <a:pt x="504" y="276"/>
                  </a:lnTo>
                  <a:lnTo>
                    <a:pt x="504" y="225"/>
                  </a:lnTo>
                  <a:lnTo>
                    <a:pt x="490" y="174"/>
                  </a:lnTo>
                  <a:lnTo>
                    <a:pt x="468" y="123"/>
                  </a:lnTo>
                  <a:lnTo>
                    <a:pt x="438" y="80"/>
                  </a:lnTo>
                  <a:lnTo>
                    <a:pt x="387" y="44"/>
                  </a:lnTo>
                  <a:lnTo>
                    <a:pt x="329" y="36"/>
                  </a:lnTo>
                  <a:close/>
                  <a:moveTo>
                    <a:pt x="329" y="0"/>
                  </a:moveTo>
                  <a:lnTo>
                    <a:pt x="417" y="7"/>
                  </a:lnTo>
                  <a:lnTo>
                    <a:pt x="490" y="44"/>
                  </a:lnTo>
                  <a:lnTo>
                    <a:pt x="548" y="94"/>
                  </a:lnTo>
                  <a:lnTo>
                    <a:pt x="585" y="160"/>
                  </a:lnTo>
                  <a:lnTo>
                    <a:pt x="607" y="232"/>
                  </a:lnTo>
                  <a:lnTo>
                    <a:pt x="614" y="312"/>
                  </a:lnTo>
                  <a:lnTo>
                    <a:pt x="614" y="327"/>
                  </a:lnTo>
                  <a:lnTo>
                    <a:pt x="607" y="334"/>
                  </a:lnTo>
                  <a:lnTo>
                    <a:pt x="592" y="341"/>
                  </a:lnTo>
                  <a:lnTo>
                    <a:pt x="570" y="341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414"/>
                  </a:lnTo>
                  <a:lnTo>
                    <a:pt x="146" y="494"/>
                  </a:lnTo>
                  <a:lnTo>
                    <a:pt x="175" y="581"/>
                  </a:lnTo>
                  <a:lnTo>
                    <a:pt x="219" y="632"/>
                  </a:lnTo>
                  <a:lnTo>
                    <a:pt x="285" y="669"/>
                  </a:lnTo>
                  <a:lnTo>
                    <a:pt x="358" y="683"/>
                  </a:lnTo>
                  <a:lnTo>
                    <a:pt x="373" y="683"/>
                  </a:lnTo>
                  <a:lnTo>
                    <a:pt x="409" y="676"/>
                  </a:lnTo>
                  <a:lnTo>
                    <a:pt x="446" y="661"/>
                  </a:lnTo>
                  <a:lnTo>
                    <a:pt x="497" y="639"/>
                  </a:lnTo>
                  <a:lnTo>
                    <a:pt x="541" y="589"/>
                  </a:lnTo>
                  <a:lnTo>
                    <a:pt x="570" y="523"/>
                  </a:lnTo>
                  <a:lnTo>
                    <a:pt x="577" y="516"/>
                  </a:lnTo>
                  <a:lnTo>
                    <a:pt x="577" y="509"/>
                  </a:lnTo>
                  <a:lnTo>
                    <a:pt x="585" y="501"/>
                  </a:lnTo>
                  <a:lnTo>
                    <a:pt x="592" y="501"/>
                  </a:lnTo>
                  <a:lnTo>
                    <a:pt x="599" y="501"/>
                  </a:lnTo>
                  <a:lnTo>
                    <a:pt x="607" y="501"/>
                  </a:lnTo>
                  <a:lnTo>
                    <a:pt x="614" y="509"/>
                  </a:lnTo>
                  <a:lnTo>
                    <a:pt x="614" y="516"/>
                  </a:lnTo>
                  <a:lnTo>
                    <a:pt x="607" y="545"/>
                  </a:lnTo>
                  <a:lnTo>
                    <a:pt x="585" y="581"/>
                  </a:lnTo>
                  <a:lnTo>
                    <a:pt x="555" y="632"/>
                  </a:lnTo>
                  <a:lnTo>
                    <a:pt x="504" y="676"/>
                  </a:lnTo>
                  <a:lnTo>
                    <a:pt x="438" y="712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66" y="581"/>
                  </a:lnTo>
                  <a:lnTo>
                    <a:pt x="15" y="480"/>
                  </a:lnTo>
                  <a:lnTo>
                    <a:pt x="0" y="356"/>
                  </a:lnTo>
                  <a:lnTo>
                    <a:pt x="15" y="247"/>
                  </a:lnTo>
                  <a:lnTo>
                    <a:pt x="58" y="145"/>
                  </a:lnTo>
                  <a:lnTo>
                    <a:pt x="131" y="65"/>
                  </a:lnTo>
                  <a:lnTo>
                    <a:pt x="219" y="14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6"/>
            <p:cNvSpPr>
              <a:spLocks noEditPoints="1"/>
            </p:cNvSpPr>
            <p:nvPr/>
          </p:nvSpPr>
          <p:spPr bwMode="auto">
            <a:xfrm>
              <a:off x="8686" y="5966"/>
              <a:ext cx="665" cy="1083"/>
            </a:xfrm>
            <a:custGeom>
              <a:avLst/>
              <a:gdLst/>
              <a:ahLst/>
              <a:cxnLst>
                <a:cxn ang="0">
                  <a:pos x="307" y="36"/>
                </a:cxn>
                <a:cxn ang="0">
                  <a:pos x="234" y="65"/>
                </a:cxn>
                <a:cxn ang="0">
                  <a:pos x="168" y="152"/>
                </a:cxn>
                <a:cxn ang="0">
                  <a:pos x="131" y="370"/>
                </a:cxn>
                <a:cxn ang="0">
                  <a:pos x="131" y="632"/>
                </a:cxn>
                <a:cxn ang="0">
                  <a:pos x="146" y="857"/>
                </a:cxn>
                <a:cxn ang="0">
                  <a:pos x="205" y="988"/>
                </a:cxn>
                <a:cxn ang="0">
                  <a:pos x="292" y="1046"/>
                </a:cxn>
                <a:cxn ang="0">
                  <a:pos x="336" y="1046"/>
                </a:cxn>
                <a:cxn ang="0">
                  <a:pos x="424" y="1024"/>
                </a:cxn>
                <a:cxn ang="0">
                  <a:pos x="497" y="930"/>
                </a:cxn>
                <a:cxn ang="0">
                  <a:pos x="533" y="697"/>
                </a:cxn>
                <a:cxn ang="0">
                  <a:pos x="533" y="421"/>
                </a:cxn>
                <a:cxn ang="0">
                  <a:pos x="519" y="218"/>
                </a:cxn>
                <a:cxn ang="0">
                  <a:pos x="460" y="87"/>
                </a:cxn>
                <a:cxn ang="0">
                  <a:pos x="373" y="36"/>
                </a:cxn>
                <a:cxn ang="0">
                  <a:pos x="336" y="0"/>
                </a:cxn>
                <a:cxn ang="0">
                  <a:pos x="438" y="14"/>
                </a:cxn>
                <a:cxn ang="0">
                  <a:pos x="555" y="101"/>
                </a:cxn>
                <a:cxn ang="0">
                  <a:pos x="643" y="298"/>
                </a:cxn>
                <a:cxn ang="0">
                  <a:pos x="665" y="545"/>
                </a:cxn>
                <a:cxn ang="0">
                  <a:pos x="665" y="668"/>
                </a:cxn>
                <a:cxn ang="0">
                  <a:pos x="607" y="901"/>
                </a:cxn>
                <a:cxn ang="0">
                  <a:pos x="504" y="1032"/>
                </a:cxn>
                <a:cxn ang="0">
                  <a:pos x="387" y="1075"/>
                </a:cxn>
                <a:cxn ang="0">
                  <a:pos x="270" y="1075"/>
                </a:cxn>
                <a:cxn ang="0">
                  <a:pos x="131" y="1003"/>
                </a:cxn>
                <a:cxn ang="0">
                  <a:pos x="22" y="799"/>
                </a:cxn>
                <a:cxn ang="0">
                  <a:pos x="0" y="545"/>
                </a:cxn>
                <a:cxn ang="0">
                  <a:pos x="22" y="298"/>
                </a:cxn>
                <a:cxn ang="0">
                  <a:pos x="102" y="109"/>
                </a:cxn>
                <a:cxn ang="0">
                  <a:pos x="212" y="22"/>
                </a:cxn>
                <a:cxn ang="0">
                  <a:pos x="336" y="0"/>
                </a:cxn>
              </a:cxnLst>
              <a:rect l="0" t="0" r="r" b="b"/>
              <a:pathLst>
                <a:path w="665" h="1083">
                  <a:moveTo>
                    <a:pt x="336" y="36"/>
                  </a:moveTo>
                  <a:lnTo>
                    <a:pt x="307" y="36"/>
                  </a:lnTo>
                  <a:lnTo>
                    <a:pt x="270" y="43"/>
                  </a:lnTo>
                  <a:lnTo>
                    <a:pt x="234" y="65"/>
                  </a:lnTo>
                  <a:lnTo>
                    <a:pt x="197" y="101"/>
                  </a:lnTo>
                  <a:lnTo>
                    <a:pt x="168" y="152"/>
                  </a:lnTo>
                  <a:lnTo>
                    <a:pt x="146" y="232"/>
                  </a:lnTo>
                  <a:lnTo>
                    <a:pt x="131" y="370"/>
                  </a:lnTo>
                  <a:lnTo>
                    <a:pt x="131" y="523"/>
                  </a:lnTo>
                  <a:lnTo>
                    <a:pt x="131" y="632"/>
                  </a:lnTo>
                  <a:lnTo>
                    <a:pt x="139" y="748"/>
                  </a:lnTo>
                  <a:lnTo>
                    <a:pt x="146" y="857"/>
                  </a:lnTo>
                  <a:lnTo>
                    <a:pt x="175" y="937"/>
                  </a:lnTo>
                  <a:lnTo>
                    <a:pt x="205" y="988"/>
                  </a:lnTo>
                  <a:lnTo>
                    <a:pt x="248" y="1024"/>
                  </a:lnTo>
                  <a:lnTo>
                    <a:pt x="292" y="1046"/>
                  </a:lnTo>
                  <a:lnTo>
                    <a:pt x="336" y="1046"/>
                  </a:lnTo>
                  <a:lnTo>
                    <a:pt x="336" y="1046"/>
                  </a:lnTo>
                  <a:lnTo>
                    <a:pt x="380" y="1039"/>
                  </a:lnTo>
                  <a:lnTo>
                    <a:pt x="424" y="1024"/>
                  </a:lnTo>
                  <a:lnTo>
                    <a:pt x="460" y="988"/>
                  </a:lnTo>
                  <a:lnTo>
                    <a:pt x="497" y="930"/>
                  </a:lnTo>
                  <a:lnTo>
                    <a:pt x="519" y="850"/>
                  </a:lnTo>
                  <a:lnTo>
                    <a:pt x="533" y="697"/>
                  </a:lnTo>
                  <a:lnTo>
                    <a:pt x="533" y="523"/>
                  </a:lnTo>
                  <a:lnTo>
                    <a:pt x="533" y="421"/>
                  </a:lnTo>
                  <a:lnTo>
                    <a:pt x="533" y="312"/>
                  </a:lnTo>
                  <a:lnTo>
                    <a:pt x="519" y="218"/>
                  </a:lnTo>
                  <a:lnTo>
                    <a:pt x="497" y="138"/>
                  </a:lnTo>
                  <a:lnTo>
                    <a:pt x="460" y="87"/>
                  </a:lnTo>
                  <a:lnTo>
                    <a:pt x="417" y="51"/>
                  </a:lnTo>
                  <a:lnTo>
                    <a:pt x="373" y="36"/>
                  </a:lnTo>
                  <a:lnTo>
                    <a:pt x="336" y="36"/>
                  </a:lnTo>
                  <a:close/>
                  <a:moveTo>
                    <a:pt x="336" y="0"/>
                  </a:moveTo>
                  <a:lnTo>
                    <a:pt x="380" y="0"/>
                  </a:lnTo>
                  <a:lnTo>
                    <a:pt x="438" y="14"/>
                  </a:lnTo>
                  <a:lnTo>
                    <a:pt x="497" y="51"/>
                  </a:lnTo>
                  <a:lnTo>
                    <a:pt x="555" y="101"/>
                  </a:lnTo>
                  <a:lnTo>
                    <a:pt x="607" y="174"/>
                  </a:lnTo>
                  <a:lnTo>
                    <a:pt x="643" y="298"/>
                  </a:lnTo>
                  <a:lnTo>
                    <a:pt x="665" y="421"/>
                  </a:lnTo>
                  <a:lnTo>
                    <a:pt x="665" y="545"/>
                  </a:lnTo>
                  <a:lnTo>
                    <a:pt x="665" y="545"/>
                  </a:lnTo>
                  <a:lnTo>
                    <a:pt x="665" y="668"/>
                  </a:lnTo>
                  <a:lnTo>
                    <a:pt x="650" y="785"/>
                  </a:lnTo>
                  <a:lnTo>
                    <a:pt x="607" y="901"/>
                  </a:lnTo>
                  <a:lnTo>
                    <a:pt x="563" y="974"/>
                  </a:lnTo>
                  <a:lnTo>
                    <a:pt x="504" y="1032"/>
                  </a:lnTo>
                  <a:lnTo>
                    <a:pt x="446" y="1061"/>
                  </a:lnTo>
                  <a:lnTo>
                    <a:pt x="387" y="1075"/>
                  </a:lnTo>
                  <a:lnTo>
                    <a:pt x="336" y="1083"/>
                  </a:lnTo>
                  <a:lnTo>
                    <a:pt x="270" y="1075"/>
                  </a:lnTo>
                  <a:lnTo>
                    <a:pt x="197" y="1054"/>
                  </a:lnTo>
                  <a:lnTo>
                    <a:pt x="131" y="1003"/>
                  </a:lnTo>
                  <a:lnTo>
                    <a:pt x="66" y="923"/>
                  </a:lnTo>
                  <a:lnTo>
                    <a:pt x="22" y="799"/>
                  </a:lnTo>
                  <a:lnTo>
                    <a:pt x="0" y="668"/>
                  </a:lnTo>
                  <a:lnTo>
                    <a:pt x="0" y="545"/>
                  </a:lnTo>
                  <a:lnTo>
                    <a:pt x="0" y="421"/>
                  </a:lnTo>
                  <a:lnTo>
                    <a:pt x="22" y="298"/>
                  </a:lnTo>
                  <a:lnTo>
                    <a:pt x="58" y="181"/>
                  </a:lnTo>
                  <a:lnTo>
                    <a:pt x="102" y="109"/>
                  </a:lnTo>
                  <a:lnTo>
                    <a:pt x="153" y="58"/>
                  </a:lnTo>
                  <a:lnTo>
                    <a:pt x="212" y="22"/>
                  </a:lnTo>
                  <a:lnTo>
                    <a:pt x="278" y="7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7"/>
            <p:cNvSpPr>
              <a:spLocks noEditPoints="1"/>
            </p:cNvSpPr>
            <p:nvPr/>
          </p:nvSpPr>
          <p:spPr bwMode="auto">
            <a:xfrm>
              <a:off x="13883" y="6307"/>
              <a:ext cx="614" cy="727"/>
            </a:xfrm>
            <a:custGeom>
              <a:avLst/>
              <a:gdLst/>
              <a:ahLst/>
              <a:cxnLst>
                <a:cxn ang="0">
                  <a:pos x="292" y="37"/>
                </a:cxn>
                <a:cxn ang="0">
                  <a:pos x="212" y="88"/>
                </a:cxn>
                <a:cxn ang="0">
                  <a:pos x="146" y="211"/>
                </a:cxn>
                <a:cxn ang="0">
                  <a:pos x="504" y="313"/>
                </a:cxn>
                <a:cxn ang="0">
                  <a:pos x="497" y="226"/>
                </a:cxn>
                <a:cxn ang="0">
                  <a:pos x="467" y="124"/>
                </a:cxn>
                <a:cxn ang="0">
                  <a:pos x="387" y="44"/>
                </a:cxn>
                <a:cxn ang="0">
                  <a:pos x="329" y="0"/>
                </a:cxn>
                <a:cxn ang="0">
                  <a:pos x="489" y="44"/>
                </a:cxn>
                <a:cxn ang="0">
                  <a:pos x="584" y="160"/>
                </a:cxn>
                <a:cxn ang="0">
                  <a:pos x="614" y="313"/>
                </a:cxn>
                <a:cxn ang="0">
                  <a:pos x="606" y="342"/>
                </a:cxn>
                <a:cxn ang="0">
                  <a:pos x="570" y="342"/>
                </a:cxn>
                <a:cxn ang="0">
                  <a:pos x="131" y="342"/>
                </a:cxn>
                <a:cxn ang="0">
                  <a:pos x="146" y="495"/>
                </a:cxn>
                <a:cxn ang="0">
                  <a:pos x="219" y="633"/>
                </a:cxn>
                <a:cxn ang="0">
                  <a:pos x="358" y="683"/>
                </a:cxn>
                <a:cxn ang="0">
                  <a:pos x="409" y="676"/>
                </a:cxn>
                <a:cxn ang="0">
                  <a:pos x="497" y="640"/>
                </a:cxn>
                <a:cxn ang="0">
                  <a:pos x="570" y="524"/>
                </a:cxn>
                <a:cxn ang="0">
                  <a:pos x="577" y="509"/>
                </a:cxn>
                <a:cxn ang="0">
                  <a:pos x="592" y="502"/>
                </a:cxn>
                <a:cxn ang="0">
                  <a:pos x="606" y="502"/>
                </a:cxn>
                <a:cxn ang="0">
                  <a:pos x="614" y="516"/>
                </a:cxn>
                <a:cxn ang="0">
                  <a:pos x="584" y="582"/>
                </a:cxn>
                <a:cxn ang="0">
                  <a:pos x="504" y="676"/>
                </a:cxn>
                <a:cxn ang="0">
                  <a:pos x="351" y="727"/>
                </a:cxn>
                <a:cxn ang="0">
                  <a:pos x="146" y="654"/>
                </a:cxn>
                <a:cxn ang="0">
                  <a:pos x="14" y="480"/>
                </a:cxn>
                <a:cxn ang="0">
                  <a:pos x="14" y="247"/>
                </a:cxn>
                <a:cxn ang="0">
                  <a:pos x="131" y="73"/>
                </a:cxn>
                <a:cxn ang="0">
                  <a:pos x="329" y="0"/>
                </a:cxn>
              </a:cxnLst>
              <a:rect l="0" t="0" r="r" b="b"/>
              <a:pathLst>
                <a:path w="614" h="727">
                  <a:moveTo>
                    <a:pt x="329" y="37"/>
                  </a:moveTo>
                  <a:lnTo>
                    <a:pt x="292" y="37"/>
                  </a:lnTo>
                  <a:lnTo>
                    <a:pt x="256" y="51"/>
                  </a:lnTo>
                  <a:lnTo>
                    <a:pt x="212" y="88"/>
                  </a:lnTo>
                  <a:lnTo>
                    <a:pt x="175" y="131"/>
                  </a:lnTo>
                  <a:lnTo>
                    <a:pt x="146" y="211"/>
                  </a:lnTo>
                  <a:lnTo>
                    <a:pt x="131" y="313"/>
                  </a:lnTo>
                  <a:lnTo>
                    <a:pt x="504" y="313"/>
                  </a:lnTo>
                  <a:lnTo>
                    <a:pt x="504" y="276"/>
                  </a:lnTo>
                  <a:lnTo>
                    <a:pt x="497" y="226"/>
                  </a:lnTo>
                  <a:lnTo>
                    <a:pt x="489" y="175"/>
                  </a:lnTo>
                  <a:lnTo>
                    <a:pt x="467" y="124"/>
                  </a:lnTo>
                  <a:lnTo>
                    <a:pt x="438" y="80"/>
                  </a:lnTo>
                  <a:lnTo>
                    <a:pt x="387" y="44"/>
                  </a:lnTo>
                  <a:lnTo>
                    <a:pt x="329" y="37"/>
                  </a:lnTo>
                  <a:close/>
                  <a:moveTo>
                    <a:pt x="329" y="0"/>
                  </a:moveTo>
                  <a:lnTo>
                    <a:pt x="416" y="15"/>
                  </a:lnTo>
                  <a:lnTo>
                    <a:pt x="489" y="44"/>
                  </a:lnTo>
                  <a:lnTo>
                    <a:pt x="548" y="95"/>
                  </a:lnTo>
                  <a:lnTo>
                    <a:pt x="584" y="160"/>
                  </a:lnTo>
                  <a:lnTo>
                    <a:pt x="606" y="233"/>
                  </a:lnTo>
                  <a:lnTo>
                    <a:pt x="614" y="313"/>
                  </a:lnTo>
                  <a:lnTo>
                    <a:pt x="614" y="327"/>
                  </a:lnTo>
                  <a:lnTo>
                    <a:pt x="606" y="342"/>
                  </a:lnTo>
                  <a:lnTo>
                    <a:pt x="592" y="342"/>
                  </a:lnTo>
                  <a:lnTo>
                    <a:pt x="570" y="342"/>
                  </a:lnTo>
                  <a:lnTo>
                    <a:pt x="131" y="342"/>
                  </a:lnTo>
                  <a:lnTo>
                    <a:pt x="131" y="342"/>
                  </a:lnTo>
                  <a:lnTo>
                    <a:pt x="131" y="415"/>
                  </a:lnTo>
                  <a:lnTo>
                    <a:pt x="146" y="495"/>
                  </a:lnTo>
                  <a:lnTo>
                    <a:pt x="175" y="582"/>
                  </a:lnTo>
                  <a:lnTo>
                    <a:pt x="219" y="633"/>
                  </a:lnTo>
                  <a:lnTo>
                    <a:pt x="285" y="669"/>
                  </a:lnTo>
                  <a:lnTo>
                    <a:pt x="358" y="683"/>
                  </a:lnTo>
                  <a:lnTo>
                    <a:pt x="372" y="683"/>
                  </a:lnTo>
                  <a:lnTo>
                    <a:pt x="409" y="676"/>
                  </a:lnTo>
                  <a:lnTo>
                    <a:pt x="446" y="662"/>
                  </a:lnTo>
                  <a:lnTo>
                    <a:pt x="497" y="640"/>
                  </a:lnTo>
                  <a:lnTo>
                    <a:pt x="541" y="589"/>
                  </a:lnTo>
                  <a:lnTo>
                    <a:pt x="570" y="524"/>
                  </a:lnTo>
                  <a:lnTo>
                    <a:pt x="577" y="516"/>
                  </a:lnTo>
                  <a:lnTo>
                    <a:pt x="577" y="509"/>
                  </a:lnTo>
                  <a:lnTo>
                    <a:pt x="584" y="502"/>
                  </a:lnTo>
                  <a:lnTo>
                    <a:pt x="592" y="502"/>
                  </a:lnTo>
                  <a:lnTo>
                    <a:pt x="599" y="502"/>
                  </a:lnTo>
                  <a:lnTo>
                    <a:pt x="606" y="502"/>
                  </a:lnTo>
                  <a:lnTo>
                    <a:pt x="606" y="509"/>
                  </a:lnTo>
                  <a:lnTo>
                    <a:pt x="614" y="516"/>
                  </a:lnTo>
                  <a:lnTo>
                    <a:pt x="606" y="545"/>
                  </a:lnTo>
                  <a:lnTo>
                    <a:pt x="584" y="582"/>
                  </a:lnTo>
                  <a:lnTo>
                    <a:pt x="555" y="633"/>
                  </a:lnTo>
                  <a:lnTo>
                    <a:pt x="504" y="676"/>
                  </a:lnTo>
                  <a:lnTo>
                    <a:pt x="431" y="713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65" y="582"/>
                  </a:lnTo>
                  <a:lnTo>
                    <a:pt x="14" y="480"/>
                  </a:lnTo>
                  <a:lnTo>
                    <a:pt x="0" y="356"/>
                  </a:lnTo>
                  <a:lnTo>
                    <a:pt x="14" y="247"/>
                  </a:lnTo>
                  <a:lnTo>
                    <a:pt x="58" y="146"/>
                  </a:lnTo>
                  <a:lnTo>
                    <a:pt x="131" y="73"/>
                  </a:lnTo>
                  <a:lnTo>
                    <a:pt x="219" y="2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8"/>
            <p:cNvSpPr>
              <a:spLocks/>
            </p:cNvSpPr>
            <p:nvPr/>
          </p:nvSpPr>
          <p:spPr bwMode="auto">
            <a:xfrm>
              <a:off x="14599" y="5922"/>
              <a:ext cx="351" cy="10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227" y="0"/>
                </a:cxn>
                <a:cxn ang="0">
                  <a:pos x="227" y="974"/>
                </a:cxn>
                <a:cxn ang="0">
                  <a:pos x="234" y="1025"/>
                </a:cxn>
                <a:cxn ang="0">
                  <a:pos x="270" y="1039"/>
                </a:cxn>
                <a:cxn ang="0">
                  <a:pos x="351" y="1039"/>
                </a:cxn>
                <a:cxn ang="0">
                  <a:pos x="351" y="1090"/>
                </a:cxn>
                <a:cxn ang="0">
                  <a:pos x="285" y="1090"/>
                </a:cxn>
                <a:cxn ang="0">
                  <a:pos x="227" y="1090"/>
                </a:cxn>
                <a:cxn ang="0">
                  <a:pos x="175" y="1090"/>
                </a:cxn>
                <a:cxn ang="0">
                  <a:pos x="124" y="1090"/>
                </a:cxn>
                <a:cxn ang="0">
                  <a:pos x="58" y="1090"/>
                </a:cxn>
                <a:cxn ang="0">
                  <a:pos x="0" y="1090"/>
                </a:cxn>
                <a:cxn ang="0">
                  <a:pos x="0" y="1039"/>
                </a:cxn>
                <a:cxn ang="0">
                  <a:pos x="66" y="1039"/>
                </a:cxn>
                <a:cxn ang="0">
                  <a:pos x="102" y="1032"/>
                </a:cxn>
                <a:cxn ang="0">
                  <a:pos x="117" y="1010"/>
                </a:cxn>
                <a:cxn ang="0">
                  <a:pos x="124" y="974"/>
                </a:cxn>
                <a:cxn ang="0">
                  <a:pos x="124" y="153"/>
                </a:cxn>
                <a:cxn ang="0">
                  <a:pos x="117" y="102"/>
                </a:cxn>
                <a:cxn ang="0">
                  <a:pos x="102" y="8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0" y="15"/>
                </a:cxn>
                <a:cxn ang="0">
                  <a:pos x="227" y="0"/>
                </a:cxn>
              </a:cxnLst>
              <a:rect l="0" t="0" r="r" b="b"/>
              <a:pathLst>
                <a:path w="351" h="1090">
                  <a:moveTo>
                    <a:pt x="227" y="0"/>
                  </a:moveTo>
                  <a:lnTo>
                    <a:pt x="227" y="0"/>
                  </a:lnTo>
                  <a:lnTo>
                    <a:pt x="227" y="974"/>
                  </a:lnTo>
                  <a:lnTo>
                    <a:pt x="234" y="1025"/>
                  </a:lnTo>
                  <a:lnTo>
                    <a:pt x="270" y="1039"/>
                  </a:lnTo>
                  <a:lnTo>
                    <a:pt x="351" y="1039"/>
                  </a:lnTo>
                  <a:lnTo>
                    <a:pt x="351" y="1090"/>
                  </a:lnTo>
                  <a:lnTo>
                    <a:pt x="285" y="1090"/>
                  </a:lnTo>
                  <a:lnTo>
                    <a:pt x="227" y="1090"/>
                  </a:lnTo>
                  <a:lnTo>
                    <a:pt x="175" y="1090"/>
                  </a:lnTo>
                  <a:lnTo>
                    <a:pt x="124" y="1090"/>
                  </a:lnTo>
                  <a:lnTo>
                    <a:pt x="58" y="1090"/>
                  </a:lnTo>
                  <a:lnTo>
                    <a:pt x="0" y="1090"/>
                  </a:lnTo>
                  <a:lnTo>
                    <a:pt x="0" y="1039"/>
                  </a:lnTo>
                  <a:lnTo>
                    <a:pt x="66" y="1039"/>
                  </a:lnTo>
                  <a:lnTo>
                    <a:pt x="102" y="1032"/>
                  </a:lnTo>
                  <a:lnTo>
                    <a:pt x="117" y="1010"/>
                  </a:lnTo>
                  <a:lnTo>
                    <a:pt x="124" y="974"/>
                  </a:lnTo>
                  <a:lnTo>
                    <a:pt x="124" y="153"/>
                  </a:lnTo>
                  <a:lnTo>
                    <a:pt x="117" y="102"/>
                  </a:lnTo>
                  <a:lnTo>
                    <a:pt x="102" y="80"/>
                  </a:lnTo>
                  <a:lnTo>
                    <a:pt x="66" y="66"/>
                  </a:lnTo>
                  <a:lnTo>
                    <a:pt x="0" y="66"/>
                  </a:lnTo>
                  <a:lnTo>
                    <a:pt x="0" y="15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9"/>
            <p:cNvSpPr>
              <a:spLocks/>
            </p:cNvSpPr>
            <p:nvPr/>
          </p:nvSpPr>
          <p:spPr bwMode="auto">
            <a:xfrm>
              <a:off x="15038" y="6307"/>
              <a:ext cx="518" cy="72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402" y="44"/>
                </a:cxn>
                <a:cxn ang="0">
                  <a:pos x="416" y="29"/>
                </a:cxn>
                <a:cxn ang="0">
                  <a:pos x="431" y="22"/>
                </a:cxn>
                <a:cxn ang="0">
                  <a:pos x="453" y="0"/>
                </a:cxn>
                <a:cxn ang="0">
                  <a:pos x="460" y="0"/>
                </a:cxn>
                <a:cxn ang="0">
                  <a:pos x="475" y="8"/>
                </a:cxn>
                <a:cxn ang="0">
                  <a:pos x="482" y="37"/>
                </a:cxn>
                <a:cxn ang="0">
                  <a:pos x="482" y="218"/>
                </a:cxn>
                <a:cxn ang="0">
                  <a:pos x="467" y="233"/>
                </a:cxn>
                <a:cxn ang="0">
                  <a:pos x="453" y="233"/>
                </a:cxn>
                <a:cxn ang="0">
                  <a:pos x="445" y="233"/>
                </a:cxn>
                <a:cxn ang="0">
                  <a:pos x="438" y="189"/>
                </a:cxn>
                <a:cxn ang="0">
                  <a:pos x="409" y="109"/>
                </a:cxn>
                <a:cxn ang="0">
                  <a:pos x="328" y="44"/>
                </a:cxn>
                <a:cxn ang="0">
                  <a:pos x="182" y="37"/>
                </a:cxn>
                <a:cxn ang="0">
                  <a:pos x="102" y="80"/>
                </a:cxn>
                <a:cxn ang="0">
                  <a:pos x="80" y="153"/>
                </a:cxn>
                <a:cxn ang="0">
                  <a:pos x="116" y="233"/>
                </a:cxn>
                <a:cxn ang="0">
                  <a:pos x="219" y="269"/>
                </a:cxn>
                <a:cxn ang="0">
                  <a:pos x="336" y="291"/>
                </a:cxn>
                <a:cxn ang="0">
                  <a:pos x="453" y="356"/>
                </a:cxn>
                <a:cxn ang="0">
                  <a:pos x="504" y="436"/>
                </a:cxn>
                <a:cxn ang="0">
                  <a:pos x="511" y="574"/>
                </a:cxn>
                <a:cxn ang="0">
                  <a:pos x="431" y="676"/>
                </a:cxn>
                <a:cxn ang="0">
                  <a:pos x="263" y="727"/>
                </a:cxn>
                <a:cxn ang="0">
                  <a:pos x="160" y="705"/>
                </a:cxn>
                <a:cxn ang="0">
                  <a:pos x="73" y="669"/>
                </a:cxn>
                <a:cxn ang="0">
                  <a:pos x="58" y="691"/>
                </a:cxn>
                <a:cxn ang="0">
                  <a:pos x="58" y="691"/>
                </a:cxn>
                <a:cxn ang="0">
                  <a:pos x="29" y="720"/>
                </a:cxn>
                <a:cxn ang="0">
                  <a:pos x="21" y="727"/>
                </a:cxn>
                <a:cxn ang="0">
                  <a:pos x="7" y="720"/>
                </a:cxn>
                <a:cxn ang="0">
                  <a:pos x="0" y="705"/>
                </a:cxn>
                <a:cxn ang="0">
                  <a:pos x="0" y="480"/>
                </a:cxn>
                <a:cxn ang="0">
                  <a:pos x="0" y="451"/>
                </a:cxn>
                <a:cxn ang="0">
                  <a:pos x="21" y="436"/>
                </a:cxn>
                <a:cxn ang="0">
                  <a:pos x="36" y="444"/>
                </a:cxn>
                <a:cxn ang="0">
                  <a:pos x="43" y="465"/>
                </a:cxn>
                <a:cxn ang="0">
                  <a:pos x="95" y="604"/>
                </a:cxn>
                <a:cxn ang="0">
                  <a:pos x="190" y="676"/>
                </a:cxn>
                <a:cxn ang="0">
                  <a:pos x="343" y="676"/>
                </a:cxn>
                <a:cxn ang="0">
                  <a:pos x="431" y="604"/>
                </a:cxn>
                <a:cxn ang="0">
                  <a:pos x="431" y="487"/>
                </a:cxn>
                <a:cxn ang="0">
                  <a:pos x="350" y="422"/>
                </a:cxn>
                <a:cxn ang="0">
                  <a:pos x="277" y="400"/>
                </a:cxn>
                <a:cxn ang="0">
                  <a:pos x="182" y="385"/>
                </a:cxn>
                <a:cxn ang="0">
                  <a:pos x="65" y="327"/>
                </a:cxn>
                <a:cxn ang="0">
                  <a:pos x="7" y="247"/>
                </a:cxn>
                <a:cxn ang="0">
                  <a:pos x="7" y="138"/>
                </a:cxn>
                <a:cxn ang="0">
                  <a:pos x="80" y="44"/>
                </a:cxn>
                <a:cxn ang="0">
                  <a:pos x="255" y="0"/>
                </a:cxn>
              </a:cxnLst>
              <a:rect l="0" t="0" r="r" b="b"/>
              <a:pathLst>
                <a:path w="518" h="727">
                  <a:moveTo>
                    <a:pt x="255" y="0"/>
                  </a:moveTo>
                  <a:lnTo>
                    <a:pt x="292" y="0"/>
                  </a:lnTo>
                  <a:lnTo>
                    <a:pt x="343" y="15"/>
                  </a:lnTo>
                  <a:lnTo>
                    <a:pt x="402" y="44"/>
                  </a:lnTo>
                  <a:lnTo>
                    <a:pt x="409" y="37"/>
                  </a:lnTo>
                  <a:lnTo>
                    <a:pt x="416" y="29"/>
                  </a:lnTo>
                  <a:lnTo>
                    <a:pt x="423" y="22"/>
                  </a:lnTo>
                  <a:lnTo>
                    <a:pt x="431" y="22"/>
                  </a:lnTo>
                  <a:lnTo>
                    <a:pt x="445" y="8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75" y="0"/>
                  </a:lnTo>
                  <a:lnTo>
                    <a:pt x="475" y="8"/>
                  </a:lnTo>
                  <a:lnTo>
                    <a:pt x="482" y="22"/>
                  </a:lnTo>
                  <a:lnTo>
                    <a:pt x="482" y="37"/>
                  </a:lnTo>
                  <a:lnTo>
                    <a:pt x="482" y="197"/>
                  </a:lnTo>
                  <a:lnTo>
                    <a:pt x="482" y="218"/>
                  </a:lnTo>
                  <a:lnTo>
                    <a:pt x="475" y="226"/>
                  </a:lnTo>
                  <a:lnTo>
                    <a:pt x="467" y="233"/>
                  </a:lnTo>
                  <a:lnTo>
                    <a:pt x="460" y="233"/>
                  </a:lnTo>
                  <a:lnTo>
                    <a:pt x="453" y="233"/>
                  </a:lnTo>
                  <a:lnTo>
                    <a:pt x="453" y="233"/>
                  </a:lnTo>
                  <a:lnTo>
                    <a:pt x="445" y="233"/>
                  </a:lnTo>
                  <a:lnTo>
                    <a:pt x="438" y="218"/>
                  </a:lnTo>
                  <a:lnTo>
                    <a:pt x="438" y="189"/>
                  </a:lnTo>
                  <a:lnTo>
                    <a:pt x="431" y="146"/>
                  </a:lnTo>
                  <a:lnTo>
                    <a:pt x="409" y="109"/>
                  </a:lnTo>
                  <a:lnTo>
                    <a:pt x="380" y="66"/>
                  </a:lnTo>
                  <a:lnTo>
                    <a:pt x="328" y="44"/>
                  </a:lnTo>
                  <a:lnTo>
                    <a:pt x="255" y="29"/>
                  </a:lnTo>
                  <a:lnTo>
                    <a:pt x="182" y="37"/>
                  </a:lnTo>
                  <a:lnTo>
                    <a:pt x="131" y="58"/>
                  </a:lnTo>
                  <a:lnTo>
                    <a:pt x="102" y="80"/>
                  </a:lnTo>
                  <a:lnTo>
                    <a:pt x="80" y="117"/>
                  </a:lnTo>
                  <a:lnTo>
                    <a:pt x="80" y="153"/>
                  </a:lnTo>
                  <a:lnTo>
                    <a:pt x="87" y="197"/>
                  </a:lnTo>
                  <a:lnTo>
                    <a:pt x="116" y="233"/>
                  </a:lnTo>
                  <a:lnTo>
                    <a:pt x="168" y="255"/>
                  </a:lnTo>
                  <a:lnTo>
                    <a:pt x="219" y="269"/>
                  </a:lnTo>
                  <a:lnTo>
                    <a:pt x="270" y="284"/>
                  </a:lnTo>
                  <a:lnTo>
                    <a:pt x="336" y="291"/>
                  </a:lnTo>
                  <a:lnTo>
                    <a:pt x="394" y="313"/>
                  </a:lnTo>
                  <a:lnTo>
                    <a:pt x="453" y="356"/>
                  </a:lnTo>
                  <a:lnTo>
                    <a:pt x="475" y="385"/>
                  </a:lnTo>
                  <a:lnTo>
                    <a:pt x="504" y="436"/>
                  </a:lnTo>
                  <a:lnTo>
                    <a:pt x="518" y="509"/>
                  </a:lnTo>
                  <a:lnTo>
                    <a:pt x="511" y="574"/>
                  </a:lnTo>
                  <a:lnTo>
                    <a:pt x="482" y="633"/>
                  </a:lnTo>
                  <a:lnTo>
                    <a:pt x="431" y="676"/>
                  </a:lnTo>
                  <a:lnTo>
                    <a:pt x="358" y="713"/>
                  </a:lnTo>
                  <a:lnTo>
                    <a:pt x="263" y="727"/>
                  </a:lnTo>
                  <a:lnTo>
                    <a:pt x="219" y="720"/>
                  </a:lnTo>
                  <a:lnTo>
                    <a:pt x="160" y="705"/>
                  </a:lnTo>
                  <a:lnTo>
                    <a:pt x="87" y="654"/>
                  </a:lnTo>
                  <a:lnTo>
                    <a:pt x="73" y="669"/>
                  </a:lnTo>
                  <a:lnTo>
                    <a:pt x="65" y="683"/>
                  </a:lnTo>
                  <a:lnTo>
                    <a:pt x="58" y="691"/>
                  </a:lnTo>
                  <a:lnTo>
                    <a:pt x="58" y="691"/>
                  </a:lnTo>
                  <a:lnTo>
                    <a:pt x="58" y="691"/>
                  </a:lnTo>
                  <a:lnTo>
                    <a:pt x="43" y="705"/>
                  </a:lnTo>
                  <a:lnTo>
                    <a:pt x="29" y="720"/>
                  </a:lnTo>
                  <a:lnTo>
                    <a:pt x="29" y="720"/>
                  </a:lnTo>
                  <a:lnTo>
                    <a:pt x="21" y="727"/>
                  </a:lnTo>
                  <a:lnTo>
                    <a:pt x="14" y="727"/>
                  </a:lnTo>
                  <a:lnTo>
                    <a:pt x="7" y="720"/>
                  </a:lnTo>
                  <a:lnTo>
                    <a:pt x="0" y="720"/>
                  </a:lnTo>
                  <a:lnTo>
                    <a:pt x="0" y="705"/>
                  </a:lnTo>
                  <a:lnTo>
                    <a:pt x="0" y="691"/>
                  </a:lnTo>
                  <a:lnTo>
                    <a:pt x="0" y="480"/>
                  </a:lnTo>
                  <a:lnTo>
                    <a:pt x="0" y="458"/>
                  </a:lnTo>
                  <a:lnTo>
                    <a:pt x="0" y="451"/>
                  </a:lnTo>
                  <a:lnTo>
                    <a:pt x="7" y="444"/>
                  </a:lnTo>
                  <a:lnTo>
                    <a:pt x="21" y="436"/>
                  </a:lnTo>
                  <a:lnTo>
                    <a:pt x="29" y="444"/>
                  </a:lnTo>
                  <a:lnTo>
                    <a:pt x="36" y="444"/>
                  </a:lnTo>
                  <a:lnTo>
                    <a:pt x="36" y="451"/>
                  </a:lnTo>
                  <a:lnTo>
                    <a:pt x="43" y="465"/>
                  </a:lnTo>
                  <a:lnTo>
                    <a:pt x="65" y="538"/>
                  </a:lnTo>
                  <a:lnTo>
                    <a:pt x="95" y="604"/>
                  </a:lnTo>
                  <a:lnTo>
                    <a:pt x="138" y="647"/>
                  </a:lnTo>
                  <a:lnTo>
                    <a:pt x="190" y="676"/>
                  </a:lnTo>
                  <a:lnTo>
                    <a:pt x="263" y="691"/>
                  </a:lnTo>
                  <a:lnTo>
                    <a:pt x="343" y="676"/>
                  </a:lnTo>
                  <a:lnTo>
                    <a:pt x="402" y="647"/>
                  </a:lnTo>
                  <a:lnTo>
                    <a:pt x="431" y="604"/>
                  </a:lnTo>
                  <a:lnTo>
                    <a:pt x="445" y="545"/>
                  </a:lnTo>
                  <a:lnTo>
                    <a:pt x="431" y="487"/>
                  </a:lnTo>
                  <a:lnTo>
                    <a:pt x="394" y="451"/>
                  </a:lnTo>
                  <a:lnTo>
                    <a:pt x="350" y="422"/>
                  </a:lnTo>
                  <a:lnTo>
                    <a:pt x="307" y="407"/>
                  </a:lnTo>
                  <a:lnTo>
                    <a:pt x="277" y="400"/>
                  </a:lnTo>
                  <a:lnTo>
                    <a:pt x="277" y="400"/>
                  </a:lnTo>
                  <a:lnTo>
                    <a:pt x="182" y="385"/>
                  </a:lnTo>
                  <a:lnTo>
                    <a:pt x="116" y="364"/>
                  </a:lnTo>
                  <a:lnTo>
                    <a:pt x="65" y="327"/>
                  </a:lnTo>
                  <a:lnTo>
                    <a:pt x="29" y="291"/>
                  </a:lnTo>
                  <a:lnTo>
                    <a:pt x="7" y="247"/>
                  </a:lnTo>
                  <a:lnTo>
                    <a:pt x="0" y="197"/>
                  </a:lnTo>
                  <a:lnTo>
                    <a:pt x="7" y="138"/>
                  </a:lnTo>
                  <a:lnTo>
                    <a:pt x="36" y="88"/>
                  </a:lnTo>
                  <a:lnTo>
                    <a:pt x="80" y="44"/>
                  </a:lnTo>
                  <a:lnTo>
                    <a:pt x="153" y="15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0"/>
            <p:cNvSpPr>
              <a:spLocks noEditPoints="1"/>
            </p:cNvSpPr>
            <p:nvPr/>
          </p:nvSpPr>
          <p:spPr bwMode="auto">
            <a:xfrm>
              <a:off x="15659" y="6307"/>
              <a:ext cx="614" cy="727"/>
            </a:xfrm>
            <a:custGeom>
              <a:avLst/>
              <a:gdLst/>
              <a:ahLst/>
              <a:cxnLst>
                <a:cxn ang="0">
                  <a:pos x="299" y="37"/>
                </a:cxn>
                <a:cxn ang="0">
                  <a:pos x="219" y="88"/>
                </a:cxn>
                <a:cxn ang="0">
                  <a:pos x="153" y="211"/>
                </a:cxn>
                <a:cxn ang="0">
                  <a:pos x="511" y="313"/>
                </a:cxn>
                <a:cxn ang="0">
                  <a:pos x="504" y="226"/>
                </a:cxn>
                <a:cxn ang="0">
                  <a:pos x="475" y="124"/>
                </a:cxn>
                <a:cxn ang="0">
                  <a:pos x="394" y="44"/>
                </a:cxn>
                <a:cxn ang="0">
                  <a:pos x="336" y="0"/>
                </a:cxn>
                <a:cxn ang="0">
                  <a:pos x="497" y="44"/>
                </a:cxn>
                <a:cxn ang="0">
                  <a:pos x="585" y="160"/>
                </a:cxn>
                <a:cxn ang="0">
                  <a:pos x="614" y="313"/>
                </a:cxn>
                <a:cxn ang="0">
                  <a:pos x="614" y="342"/>
                </a:cxn>
                <a:cxn ang="0">
                  <a:pos x="577" y="342"/>
                </a:cxn>
                <a:cxn ang="0">
                  <a:pos x="139" y="342"/>
                </a:cxn>
                <a:cxn ang="0">
                  <a:pos x="153" y="495"/>
                </a:cxn>
                <a:cxn ang="0">
                  <a:pos x="226" y="633"/>
                </a:cxn>
                <a:cxn ang="0">
                  <a:pos x="365" y="683"/>
                </a:cxn>
                <a:cxn ang="0">
                  <a:pos x="409" y="676"/>
                </a:cxn>
                <a:cxn ang="0">
                  <a:pos x="497" y="640"/>
                </a:cxn>
                <a:cxn ang="0">
                  <a:pos x="577" y="524"/>
                </a:cxn>
                <a:cxn ang="0">
                  <a:pos x="585" y="509"/>
                </a:cxn>
                <a:cxn ang="0">
                  <a:pos x="599" y="502"/>
                </a:cxn>
                <a:cxn ang="0">
                  <a:pos x="614" y="502"/>
                </a:cxn>
                <a:cxn ang="0">
                  <a:pos x="614" y="516"/>
                </a:cxn>
                <a:cxn ang="0">
                  <a:pos x="592" y="582"/>
                </a:cxn>
                <a:cxn ang="0">
                  <a:pos x="511" y="676"/>
                </a:cxn>
                <a:cxn ang="0">
                  <a:pos x="351" y="727"/>
                </a:cxn>
                <a:cxn ang="0">
                  <a:pos x="153" y="654"/>
                </a:cxn>
                <a:cxn ang="0">
                  <a:pos x="22" y="480"/>
                </a:cxn>
                <a:cxn ang="0">
                  <a:pos x="22" y="247"/>
                </a:cxn>
                <a:cxn ang="0">
                  <a:pos x="139" y="73"/>
                </a:cxn>
                <a:cxn ang="0">
                  <a:pos x="336" y="0"/>
                </a:cxn>
              </a:cxnLst>
              <a:rect l="0" t="0" r="r" b="b"/>
              <a:pathLst>
                <a:path w="614" h="727">
                  <a:moveTo>
                    <a:pt x="336" y="37"/>
                  </a:moveTo>
                  <a:lnTo>
                    <a:pt x="299" y="37"/>
                  </a:lnTo>
                  <a:lnTo>
                    <a:pt x="263" y="51"/>
                  </a:lnTo>
                  <a:lnTo>
                    <a:pt x="219" y="88"/>
                  </a:lnTo>
                  <a:lnTo>
                    <a:pt x="183" y="131"/>
                  </a:lnTo>
                  <a:lnTo>
                    <a:pt x="153" y="211"/>
                  </a:lnTo>
                  <a:lnTo>
                    <a:pt x="139" y="313"/>
                  </a:lnTo>
                  <a:lnTo>
                    <a:pt x="511" y="313"/>
                  </a:lnTo>
                  <a:lnTo>
                    <a:pt x="511" y="276"/>
                  </a:lnTo>
                  <a:lnTo>
                    <a:pt x="504" y="226"/>
                  </a:lnTo>
                  <a:lnTo>
                    <a:pt x="497" y="175"/>
                  </a:lnTo>
                  <a:lnTo>
                    <a:pt x="475" y="124"/>
                  </a:lnTo>
                  <a:lnTo>
                    <a:pt x="438" y="80"/>
                  </a:lnTo>
                  <a:lnTo>
                    <a:pt x="394" y="44"/>
                  </a:lnTo>
                  <a:lnTo>
                    <a:pt x="336" y="37"/>
                  </a:lnTo>
                  <a:close/>
                  <a:moveTo>
                    <a:pt x="336" y="0"/>
                  </a:moveTo>
                  <a:lnTo>
                    <a:pt x="424" y="15"/>
                  </a:lnTo>
                  <a:lnTo>
                    <a:pt x="497" y="44"/>
                  </a:lnTo>
                  <a:lnTo>
                    <a:pt x="548" y="95"/>
                  </a:lnTo>
                  <a:lnTo>
                    <a:pt x="585" y="160"/>
                  </a:lnTo>
                  <a:lnTo>
                    <a:pt x="614" y="233"/>
                  </a:lnTo>
                  <a:lnTo>
                    <a:pt x="614" y="313"/>
                  </a:lnTo>
                  <a:lnTo>
                    <a:pt x="614" y="327"/>
                  </a:lnTo>
                  <a:lnTo>
                    <a:pt x="614" y="342"/>
                  </a:lnTo>
                  <a:lnTo>
                    <a:pt x="599" y="342"/>
                  </a:lnTo>
                  <a:lnTo>
                    <a:pt x="577" y="342"/>
                  </a:lnTo>
                  <a:lnTo>
                    <a:pt x="139" y="342"/>
                  </a:lnTo>
                  <a:lnTo>
                    <a:pt x="139" y="342"/>
                  </a:lnTo>
                  <a:lnTo>
                    <a:pt x="139" y="415"/>
                  </a:lnTo>
                  <a:lnTo>
                    <a:pt x="153" y="495"/>
                  </a:lnTo>
                  <a:lnTo>
                    <a:pt x="183" y="582"/>
                  </a:lnTo>
                  <a:lnTo>
                    <a:pt x="226" y="633"/>
                  </a:lnTo>
                  <a:lnTo>
                    <a:pt x="285" y="669"/>
                  </a:lnTo>
                  <a:lnTo>
                    <a:pt x="365" y="683"/>
                  </a:lnTo>
                  <a:lnTo>
                    <a:pt x="380" y="683"/>
                  </a:lnTo>
                  <a:lnTo>
                    <a:pt x="409" y="676"/>
                  </a:lnTo>
                  <a:lnTo>
                    <a:pt x="453" y="662"/>
                  </a:lnTo>
                  <a:lnTo>
                    <a:pt x="497" y="640"/>
                  </a:lnTo>
                  <a:lnTo>
                    <a:pt x="541" y="589"/>
                  </a:lnTo>
                  <a:lnTo>
                    <a:pt x="577" y="524"/>
                  </a:lnTo>
                  <a:lnTo>
                    <a:pt x="577" y="516"/>
                  </a:lnTo>
                  <a:lnTo>
                    <a:pt x="585" y="509"/>
                  </a:lnTo>
                  <a:lnTo>
                    <a:pt x="592" y="502"/>
                  </a:lnTo>
                  <a:lnTo>
                    <a:pt x="599" y="502"/>
                  </a:lnTo>
                  <a:lnTo>
                    <a:pt x="606" y="502"/>
                  </a:lnTo>
                  <a:lnTo>
                    <a:pt x="614" y="502"/>
                  </a:lnTo>
                  <a:lnTo>
                    <a:pt x="614" y="509"/>
                  </a:lnTo>
                  <a:lnTo>
                    <a:pt x="614" y="516"/>
                  </a:lnTo>
                  <a:lnTo>
                    <a:pt x="614" y="545"/>
                  </a:lnTo>
                  <a:lnTo>
                    <a:pt x="592" y="582"/>
                  </a:lnTo>
                  <a:lnTo>
                    <a:pt x="555" y="633"/>
                  </a:lnTo>
                  <a:lnTo>
                    <a:pt x="511" y="676"/>
                  </a:lnTo>
                  <a:lnTo>
                    <a:pt x="438" y="713"/>
                  </a:lnTo>
                  <a:lnTo>
                    <a:pt x="351" y="727"/>
                  </a:lnTo>
                  <a:lnTo>
                    <a:pt x="248" y="705"/>
                  </a:lnTo>
                  <a:lnTo>
                    <a:pt x="153" y="654"/>
                  </a:lnTo>
                  <a:lnTo>
                    <a:pt x="73" y="582"/>
                  </a:lnTo>
                  <a:lnTo>
                    <a:pt x="22" y="480"/>
                  </a:lnTo>
                  <a:lnTo>
                    <a:pt x="0" y="356"/>
                  </a:lnTo>
                  <a:lnTo>
                    <a:pt x="22" y="247"/>
                  </a:lnTo>
                  <a:lnTo>
                    <a:pt x="66" y="146"/>
                  </a:lnTo>
                  <a:lnTo>
                    <a:pt x="139" y="73"/>
                  </a:lnTo>
                  <a:lnTo>
                    <a:pt x="226" y="2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800080"/>
                </a:solidFill>
              </a:rPr>
              <a:t>X</a:t>
            </a:r>
            <a:r>
              <a:rPr lang="en-US" sz="3200" i="1" baseline="-25000" dirty="0" err="1" smtClean="0">
                <a:solidFill>
                  <a:srgbClr val="800080"/>
                </a:solidFill>
              </a:rPr>
              <a:t>a</a:t>
            </a:r>
            <a:r>
              <a:rPr lang="en-US" sz="3200" i="1" baseline="-25000" dirty="0" smtClean="0">
                <a:solidFill>
                  <a:srgbClr val="800080"/>
                </a:solidFill>
              </a:rPr>
              <a:t> </a:t>
            </a:r>
            <a:r>
              <a:rPr lang="en-US" sz="3200" dirty="0" smtClean="0">
                <a:solidFill>
                  <a:srgbClr val="800080"/>
                </a:solidFill>
              </a:rPr>
              <a:t> generate the  “homology path algebra” of  </a:t>
            </a:r>
            <a:r>
              <a:rPr lang="en-US" sz="3200" dirty="0" smtClean="0">
                <a:solidFill>
                  <a:srgbClr val="800080"/>
                </a:solidFill>
                <a:sym typeface="Mathematica1"/>
              </a:rPr>
              <a:t></a:t>
            </a:r>
            <a:endParaRPr lang="en-US" sz="3200" dirty="0">
              <a:solidFill>
                <a:srgbClr val="80008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676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To any relative homology class  </a:t>
            </a:r>
          </a:p>
          <a:p>
            <a:r>
              <a:rPr lang="en-US" sz="4000" i="1" dirty="0" smtClean="0">
                <a:solidFill>
                  <a:srgbClr val="0000FF"/>
                </a:solidFill>
              </a:rPr>
              <a:t>a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 H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1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(,{x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i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sym typeface="Mathematica1"/>
              </a:rPr>
              <a:t>x</a:t>
            </a:r>
            <a:r>
              <a:rPr lang="en-US" sz="4000" baseline="-25000" dirty="0" err="1" smtClean="0">
                <a:solidFill>
                  <a:srgbClr val="0000FF"/>
                </a:solidFill>
                <a:sym typeface="Mathematica1"/>
              </a:rPr>
              <a:t>j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’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}; </a:t>
            </a:r>
            <a:r>
              <a:rPr lang="en-US" sz="40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Z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)  assign </a:t>
            </a:r>
            <a:r>
              <a:rPr lang="en-US" sz="4000" dirty="0" err="1" smtClean="0">
                <a:solidFill>
                  <a:srgbClr val="0000FF"/>
                </a:solidFill>
                <a:sym typeface="Mathematica1"/>
              </a:rPr>
              <a:t>X</a:t>
            </a:r>
            <a:r>
              <a:rPr lang="en-US" sz="4000" i="1" baseline="-25000" dirty="0" err="1" smtClean="0">
                <a:solidFill>
                  <a:srgbClr val="0000FF"/>
                </a:solidFill>
                <a:sym typeface="Mathematica1"/>
              </a:rPr>
              <a:t>a</a:t>
            </a:r>
            <a:endParaRPr lang="en-US" sz="4000" i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Defining Properties of F</a:t>
            </a:r>
            <a:endParaRPr lang="en-US" dirty="0"/>
          </a:p>
        </p:txBody>
      </p:sp>
      <p:grpSp>
        <p:nvGrpSpPr>
          <p:cNvPr id="3" name="Group 5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371600" y="1981200"/>
            <a:ext cx="6712159" cy="571500"/>
            <a:chOff x="966" y="1140"/>
            <a:chExt cx="19238" cy="1638"/>
          </a:xfrm>
          <a:solidFill>
            <a:srgbClr val="FF0000"/>
          </a:solidFill>
        </p:grpSpPr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966" y="1272"/>
              <a:ext cx="1130" cy="1104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5" y="258"/>
                </a:cxn>
                <a:cxn ang="0">
                  <a:pos x="1060" y="168"/>
                </a:cxn>
                <a:cxn ang="0">
                  <a:pos x="983" y="66"/>
                </a:cxn>
                <a:cxn ang="0">
                  <a:pos x="626" y="48"/>
                </a:cxn>
                <a:cxn ang="0">
                  <a:pos x="568" y="54"/>
                </a:cxn>
                <a:cxn ang="0">
                  <a:pos x="544" y="90"/>
                </a:cxn>
                <a:cxn ang="0">
                  <a:pos x="579" y="522"/>
                </a:cxn>
                <a:cxn ang="0">
                  <a:pos x="738" y="480"/>
                </a:cxn>
                <a:cxn ang="0">
                  <a:pos x="790" y="348"/>
                </a:cxn>
                <a:cxn ang="0">
                  <a:pos x="814" y="330"/>
                </a:cxn>
                <a:cxn ang="0">
                  <a:pos x="825" y="348"/>
                </a:cxn>
                <a:cxn ang="0">
                  <a:pos x="825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2" y="762"/>
                </a:cxn>
                <a:cxn ang="0">
                  <a:pos x="697" y="738"/>
                </a:cxn>
                <a:cxn ang="0">
                  <a:pos x="708" y="678"/>
                </a:cxn>
                <a:cxn ang="0">
                  <a:pos x="714" y="648"/>
                </a:cxn>
                <a:cxn ang="0">
                  <a:pos x="679" y="588"/>
                </a:cxn>
                <a:cxn ang="0">
                  <a:pos x="421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5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7" y="1056"/>
                </a:cxn>
                <a:cxn ang="0">
                  <a:pos x="509" y="1074"/>
                </a:cxn>
                <a:cxn ang="0">
                  <a:pos x="497" y="1098"/>
                </a:cxn>
                <a:cxn ang="0">
                  <a:pos x="474" y="1104"/>
                </a:cxn>
                <a:cxn ang="0">
                  <a:pos x="287" y="1098"/>
                </a:cxn>
                <a:cxn ang="0">
                  <a:pos x="129" y="1098"/>
                </a:cxn>
                <a:cxn ang="0">
                  <a:pos x="23" y="1104"/>
                </a:cxn>
                <a:cxn ang="0">
                  <a:pos x="6" y="1092"/>
                </a:cxn>
                <a:cxn ang="0">
                  <a:pos x="12" y="1056"/>
                </a:cxn>
                <a:cxn ang="0">
                  <a:pos x="47" y="1050"/>
                </a:cxn>
                <a:cxn ang="0">
                  <a:pos x="170" y="1026"/>
                </a:cxn>
                <a:cxn ang="0">
                  <a:pos x="404" y="114"/>
                </a:cxn>
                <a:cxn ang="0">
                  <a:pos x="410" y="84"/>
                </a:cxn>
                <a:cxn ang="0">
                  <a:pos x="380" y="48"/>
                </a:cxn>
                <a:cxn ang="0">
                  <a:pos x="293" y="48"/>
                </a:cxn>
                <a:cxn ang="0">
                  <a:pos x="263" y="36"/>
                </a:cxn>
                <a:cxn ang="0">
                  <a:pos x="269" y="6"/>
                </a:cxn>
                <a:cxn ang="0">
                  <a:pos x="310" y="0"/>
                </a:cxn>
              </a:cxnLst>
              <a:rect l="0" t="0" r="r" b="b"/>
              <a:pathLst>
                <a:path w="1130" h="1104">
                  <a:moveTo>
                    <a:pt x="310" y="0"/>
                  </a:moveTo>
                  <a:lnTo>
                    <a:pt x="1089" y="0"/>
                  </a:lnTo>
                  <a:lnTo>
                    <a:pt x="1106" y="0"/>
                  </a:lnTo>
                  <a:lnTo>
                    <a:pt x="1118" y="0"/>
                  </a:lnTo>
                  <a:lnTo>
                    <a:pt x="1124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7" y="366"/>
                  </a:lnTo>
                  <a:lnTo>
                    <a:pt x="1071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5" y="294"/>
                  </a:lnTo>
                  <a:lnTo>
                    <a:pt x="1065" y="276"/>
                  </a:lnTo>
                  <a:lnTo>
                    <a:pt x="1065" y="258"/>
                  </a:lnTo>
                  <a:lnTo>
                    <a:pt x="1065" y="246"/>
                  </a:lnTo>
                  <a:lnTo>
                    <a:pt x="1065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4" y="90"/>
                  </a:lnTo>
                  <a:lnTo>
                    <a:pt x="983" y="66"/>
                  </a:lnTo>
                  <a:lnTo>
                    <a:pt x="919" y="48"/>
                  </a:lnTo>
                  <a:lnTo>
                    <a:pt x="831" y="48"/>
                  </a:lnTo>
                  <a:lnTo>
                    <a:pt x="626" y="48"/>
                  </a:lnTo>
                  <a:lnTo>
                    <a:pt x="597" y="48"/>
                  </a:lnTo>
                  <a:lnTo>
                    <a:pt x="579" y="48"/>
                  </a:lnTo>
                  <a:lnTo>
                    <a:pt x="568" y="54"/>
                  </a:lnTo>
                  <a:lnTo>
                    <a:pt x="556" y="60"/>
                  </a:lnTo>
                  <a:lnTo>
                    <a:pt x="550" y="72"/>
                  </a:lnTo>
                  <a:lnTo>
                    <a:pt x="544" y="90"/>
                  </a:lnTo>
                  <a:lnTo>
                    <a:pt x="538" y="108"/>
                  </a:lnTo>
                  <a:lnTo>
                    <a:pt x="439" y="522"/>
                  </a:lnTo>
                  <a:lnTo>
                    <a:pt x="579" y="522"/>
                  </a:lnTo>
                  <a:lnTo>
                    <a:pt x="650" y="522"/>
                  </a:lnTo>
                  <a:lnTo>
                    <a:pt x="702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4" y="366"/>
                  </a:lnTo>
                  <a:lnTo>
                    <a:pt x="790" y="348"/>
                  </a:lnTo>
                  <a:lnTo>
                    <a:pt x="796" y="342"/>
                  </a:lnTo>
                  <a:lnTo>
                    <a:pt x="802" y="336"/>
                  </a:lnTo>
                  <a:lnTo>
                    <a:pt x="814" y="330"/>
                  </a:lnTo>
                  <a:lnTo>
                    <a:pt x="819" y="336"/>
                  </a:lnTo>
                  <a:lnTo>
                    <a:pt x="825" y="342"/>
                  </a:lnTo>
                  <a:lnTo>
                    <a:pt x="825" y="348"/>
                  </a:lnTo>
                  <a:lnTo>
                    <a:pt x="831" y="348"/>
                  </a:lnTo>
                  <a:lnTo>
                    <a:pt x="831" y="354"/>
                  </a:lnTo>
                  <a:lnTo>
                    <a:pt x="825" y="360"/>
                  </a:lnTo>
                  <a:lnTo>
                    <a:pt x="825" y="366"/>
                  </a:lnTo>
                  <a:lnTo>
                    <a:pt x="825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32" y="756"/>
                  </a:lnTo>
                  <a:lnTo>
                    <a:pt x="726" y="762"/>
                  </a:lnTo>
                  <a:lnTo>
                    <a:pt x="720" y="762"/>
                  </a:lnTo>
                  <a:lnTo>
                    <a:pt x="714" y="762"/>
                  </a:lnTo>
                  <a:lnTo>
                    <a:pt x="702" y="762"/>
                  </a:lnTo>
                  <a:lnTo>
                    <a:pt x="697" y="756"/>
                  </a:lnTo>
                  <a:lnTo>
                    <a:pt x="697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2" y="702"/>
                  </a:lnTo>
                  <a:lnTo>
                    <a:pt x="708" y="678"/>
                  </a:lnTo>
                  <a:lnTo>
                    <a:pt x="708" y="666"/>
                  </a:lnTo>
                  <a:lnTo>
                    <a:pt x="708" y="654"/>
                  </a:lnTo>
                  <a:lnTo>
                    <a:pt x="714" y="648"/>
                  </a:lnTo>
                  <a:lnTo>
                    <a:pt x="708" y="624"/>
                  </a:lnTo>
                  <a:lnTo>
                    <a:pt x="697" y="600"/>
                  </a:lnTo>
                  <a:lnTo>
                    <a:pt x="679" y="588"/>
                  </a:lnTo>
                  <a:lnTo>
                    <a:pt x="638" y="576"/>
                  </a:lnTo>
                  <a:lnTo>
                    <a:pt x="579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22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5" y="1044"/>
                  </a:lnTo>
                  <a:lnTo>
                    <a:pt x="369" y="1050"/>
                  </a:lnTo>
                  <a:lnTo>
                    <a:pt x="392" y="1050"/>
                  </a:lnTo>
                  <a:lnTo>
                    <a:pt x="404" y="1050"/>
                  </a:lnTo>
                  <a:lnTo>
                    <a:pt x="421" y="1050"/>
                  </a:lnTo>
                  <a:lnTo>
                    <a:pt x="433" y="1050"/>
                  </a:lnTo>
                  <a:lnTo>
                    <a:pt x="451" y="1050"/>
                  </a:lnTo>
                  <a:lnTo>
                    <a:pt x="468" y="1050"/>
                  </a:lnTo>
                  <a:lnTo>
                    <a:pt x="480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7" y="1056"/>
                  </a:lnTo>
                  <a:lnTo>
                    <a:pt x="497" y="1056"/>
                  </a:lnTo>
                  <a:lnTo>
                    <a:pt x="503" y="1056"/>
                  </a:lnTo>
                  <a:lnTo>
                    <a:pt x="503" y="1062"/>
                  </a:lnTo>
                  <a:lnTo>
                    <a:pt x="509" y="1074"/>
                  </a:lnTo>
                  <a:lnTo>
                    <a:pt x="503" y="1086"/>
                  </a:lnTo>
                  <a:lnTo>
                    <a:pt x="503" y="1092"/>
                  </a:lnTo>
                  <a:lnTo>
                    <a:pt x="497" y="1098"/>
                  </a:lnTo>
                  <a:lnTo>
                    <a:pt x="486" y="1104"/>
                  </a:lnTo>
                  <a:lnTo>
                    <a:pt x="480" y="1104"/>
                  </a:lnTo>
                  <a:lnTo>
                    <a:pt x="474" y="1104"/>
                  </a:lnTo>
                  <a:lnTo>
                    <a:pt x="421" y="1104"/>
                  </a:lnTo>
                  <a:lnTo>
                    <a:pt x="357" y="1098"/>
                  </a:lnTo>
                  <a:lnTo>
                    <a:pt x="287" y="1098"/>
                  </a:lnTo>
                  <a:lnTo>
                    <a:pt x="240" y="1098"/>
                  </a:lnTo>
                  <a:lnTo>
                    <a:pt x="193" y="1098"/>
                  </a:lnTo>
                  <a:lnTo>
                    <a:pt x="129" y="1098"/>
                  </a:lnTo>
                  <a:lnTo>
                    <a:pt x="70" y="1104"/>
                  </a:lnTo>
                  <a:lnTo>
                    <a:pt x="29" y="1104"/>
                  </a:lnTo>
                  <a:lnTo>
                    <a:pt x="23" y="1104"/>
                  </a:lnTo>
                  <a:lnTo>
                    <a:pt x="17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7" y="1050"/>
                  </a:lnTo>
                  <a:lnTo>
                    <a:pt x="35" y="1050"/>
                  </a:lnTo>
                  <a:lnTo>
                    <a:pt x="47" y="1050"/>
                  </a:lnTo>
                  <a:lnTo>
                    <a:pt x="111" y="1050"/>
                  </a:lnTo>
                  <a:lnTo>
                    <a:pt x="146" y="1044"/>
                  </a:lnTo>
                  <a:lnTo>
                    <a:pt x="170" y="1026"/>
                  </a:lnTo>
                  <a:lnTo>
                    <a:pt x="181" y="1008"/>
                  </a:lnTo>
                  <a:lnTo>
                    <a:pt x="193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404" y="60"/>
                  </a:lnTo>
                  <a:lnTo>
                    <a:pt x="380" y="48"/>
                  </a:lnTo>
                  <a:lnTo>
                    <a:pt x="345" y="48"/>
                  </a:lnTo>
                  <a:lnTo>
                    <a:pt x="304" y="48"/>
                  </a:lnTo>
                  <a:lnTo>
                    <a:pt x="293" y="48"/>
                  </a:lnTo>
                  <a:lnTo>
                    <a:pt x="281" y="48"/>
                  </a:lnTo>
                  <a:lnTo>
                    <a:pt x="269" y="42"/>
                  </a:lnTo>
                  <a:lnTo>
                    <a:pt x="263" y="36"/>
                  </a:lnTo>
                  <a:lnTo>
                    <a:pt x="263" y="30"/>
                  </a:lnTo>
                  <a:lnTo>
                    <a:pt x="263" y="12"/>
                  </a:lnTo>
                  <a:lnTo>
                    <a:pt x="269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312" y="1152"/>
              <a:ext cx="369" cy="1626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6"/>
                </a:cxn>
                <a:cxn ang="0">
                  <a:pos x="369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3" y="30"/>
                </a:cxn>
                <a:cxn ang="0">
                  <a:pos x="358" y="36"/>
                </a:cxn>
                <a:cxn ang="0">
                  <a:pos x="346" y="48"/>
                </a:cxn>
                <a:cxn ang="0">
                  <a:pos x="258" y="156"/>
                </a:cxn>
                <a:cxn ang="0">
                  <a:pos x="194" y="276"/>
                </a:cxn>
                <a:cxn ang="0">
                  <a:pos x="147" y="402"/>
                </a:cxn>
                <a:cxn ang="0">
                  <a:pos x="117" y="534"/>
                </a:cxn>
                <a:cxn ang="0">
                  <a:pos x="100" y="672"/>
                </a:cxn>
                <a:cxn ang="0">
                  <a:pos x="94" y="816"/>
                </a:cxn>
                <a:cxn ang="0">
                  <a:pos x="94" y="942"/>
                </a:cxn>
                <a:cxn ang="0">
                  <a:pos x="112" y="1080"/>
                </a:cxn>
                <a:cxn ang="0">
                  <a:pos x="141" y="1212"/>
                </a:cxn>
                <a:cxn ang="0">
                  <a:pos x="188" y="1344"/>
                </a:cxn>
                <a:cxn ang="0">
                  <a:pos x="252" y="1464"/>
                </a:cxn>
                <a:cxn ang="0">
                  <a:pos x="340" y="1578"/>
                </a:cxn>
                <a:cxn ang="0">
                  <a:pos x="358" y="1590"/>
                </a:cxn>
                <a:cxn ang="0">
                  <a:pos x="363" y="1602"/>
                </a:cxn>
                <a:cxn ang="0">
                  <a:pos x="369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9" y="1620"/>
                </a:cxn>
                <a:cxn ang="0">
                  <a:pos x="358" y="1626"/>
                </a:cxn>
                <a:cxn ang="0">
                  <a:pos x="352" y="1626"/>
                </a:cxn>
                <a:cxn ang="0">
                  <a:pos x="334" y="1620"/>
                </a:cxn>
                <a:cxn ang="0">
                  <a:pos x="299" y="1596"/>
                </a:cxn>
                <a:cxn ang="0">
                  <a:pos x="258" y="1548"/>
                </a:cxn>
                <a:cxn ang="0">
                  <a:pos x="205" y="1494"/>
                </a:cxn>
                <a:cxn ang="0">
                  <a:pos x="153" y="1416"/>
                </a:cxn>
                <a:cxn ang="0">
                  <a:pos x="106" y="1320"/>
                </a:cxn>
                <a:cxn ang="0">
                  <a:pos x="53" y="1182"/>
                </a:cxn>
                <a:cxn ang="0">
                  <a:pos x="18" y="1050"/>
                </a:cxn>
                <a:cxn ang="0">
                  <a:pos x="6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6" y="498"/>
                </a:cxn>
                <a:cxn ang="0">
                  <a:pos x="100" y="318"/>
                </a:cxn>
                <a:cxn ang="0">
                  <a:pos x="153" y="222"/>
                </a:cxn>
                <a:cxn ang="0">
                  <a:pos x="205" y="144"/>
                </a:cxn>
                <a:cxn ang="0">
                  <a:pos x="258" y="84"/>
                </a:cxn>
                <a:cxn ang="0">
                  <a:pos x="299" y="36"/>
                </a:cxn>
                <a:cxn ang="0">
                  <a:pos x="334" y="12"/>
                </a:cxn>
                <a:cxn ang="0">
                  <a:pos x="352" y="0"/>
                </a:cxn>
              </a:cxnLst>
              <a:rect l="0" t="0" r="r" b="b"/>
              <a:pathLst>
                <a:path w="369" h="1626">
                  <a:moveTo>
                    <a:pt x="352" y="0"/>
                  </a:moveTo>
                  <a:lnTo>
                    <a:pt x="358" y="6"/>
                  </a:lnTo>
                  <a:lnTo>
                    <a:pt x="369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3" y="30"/>
                  </a:lnTo>
                  <a:lnTo>
                    <a:pt x="358" y="36"/>
                  </a:lnTo>
                  <a:lnTo>
                    <a:pt x="346" y="48"/>
                  </a:lnTo>
                  <a:lnTo>
                    <a:pt x="258" y="156"/>
                  </a:lnTo>
                  <a:lnTo>
                    <a:pt x="194" y="276"/>
                  </a:lnTo>
                  <a:lnTo>
                    <a:pt x="147" y="402"/>
                  </a:lnTo>
                  <a:lnTo>
                    <a:pt x="117" y="534"/>
                  </a:lnTo>
                  <a:lnTo>
                    <a:pt x="100" y="672"/>
                  </a:lnTo>
                  <a:lnTo>
                    <a:pt x="94" y="816"/>
                  </a:lnTo>
                  <a:lnTo>
                    <a:pt x="94" y="942"/>
                  </a:lnTo>
                  <a:lnTo>
                    <a:pt x="112" y="1080"/>
                  </a:lnTo>
                  <a:lnTo>
                    <a:pt x="141" y="1212"/>
                  </a:lnTo>
                  <a:lnTo>
                    <a:pt x="188" y="1344"/>
                  </a:lnTo>
                  <a:lnTo>
                    <a:pt x="252" y="1464"/>
                  </a:lnTo>
                  <a:lnTo>
                    <a:pt x="340" y="1578"/>
                  </a:lnTo>
                  <a:lnTo>
                    <a:pt x="358" y="1590"/>
                  </a:lnTo>
                  <a:lnTo>
                    <a:pt x="363" y="1602"/>
                  </a:lnTo>
                  <a:lnTo>
                    <a:pt x="369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9" y="1620"/>
                  </a:lnTo>
                  <a:lnTo>
                    <a:pt x="358" y="1626"/>
                  </a:lnTo>
                  <a:lnTo>
                    <a:pt x="352" y="1626"/>
                  </a:lnTo>
                  <a:lnTo>
                    <a:pt x="334" y="1620"/>
                  </a:lnTo>
                  <a:lnTo>
                    <a:pt x="299" y="1596"/>
                  </a:lnTo>
                  <a:lnTo>
                    <a:pt x="258" y="1548"/>
                  </a:lnTo>
                  <a:lnTo>
                    <a:pt x="205" y="1494"/>
                  </a:lnTo>
                  <a:lnTo>
                    <a:pt x="153" y="1416"/>
                  </a:lnTo>
                  <a:lnTo>
                    <a:pt x="106" y="1320"/>
                  </a:lnTo>
                  <a:lnTo>
                    <a:pt x="53" y="1182"/>
                  </a:lnTo>
                  <a:lnTo>
                    <a:pt x="18" y="1050"/>
                  </a:lnTo>
                  <a:lnTo>
                    <a:pt x="6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6" y="498"/>
                  </a:lnTo>
                  <a:lnTo>
                    <a:pt x="100" y="318"/>
                  </a:lnTo>
                  <a:lnTo>
                    <a:pt x="153" y="222"/>
                  </a:lnTo>
                  <a:lnTo>
                    <a:pt x="205" y="144"/>
                  </a:lnTo>
                  <a:lnTo>
                    <a:pt x="258" y="84"/>
                  </a:lnTo>
                  <a:lnTo>
                    <a:pt x="299" y="36"/>
                  </a:lnTo>
                  <a:lnTo>
                    <a:pt x="334" y="12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 noEditPoints="1"/>
            </p:cNvSpPr>
            <p:nvPr/>
          </p:nvSpPr>
          <p:spPr bwMode="auto">
            <a:xfrm>
              <a:off x="2886" y="1638"/>
              <a:ext cx="867" cy="1086"/>
            </a:xfrm>
            <a:custGeom>
              <a:avLst/>
              <a:gdLst/>
              <a:ahLst/>
              <a:cxnLst>
                <a:cxn ang="0">
                  <a:pos x="65" y="798"/>
                </a:cxn>
                <a:cxn ang="0">
                  <a:pos x="41" y="972"/>
                </a:cxn>
                <a:cxn ang="0">
                  <a:pos x="47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223" y="798"/>
                </a:cxn>
                <a:cxn ang="0">
                  <a:pos x="281" y="0"/>
                </a:cxn>
                <a:cxn ang="0">
                  <a:pos x="293" y="12"/>
                </a:cxn>
                <a:cxn ang="0">
                  <a:pos x="281" y="36"/>
                </a:cxn>
                <a:cxn ang="0">
                  <a:pos x="164" y="126"/>
                </a:cxn>
                <a:cxn ang="0">
                  <a:pos x="88" y="390"/>
                </a:cxn>
                <a:cxn ang="0">
                  <a:pos x="123" y="498"/>
                </a:cxn>
                <a:cxn ang="0">
                  <a:pos x="363" y="180"/>
                </a:cxn>
                <a:cxn ang="0">
                  <a:pos x="591" y="72"/>
                </a:cxn>
                <a:cxn ang="0">
                  <a:pos x="785" y="120"/>
                </a:cxn>
                <a:cxn ang="0">
                  <a:pos x="867" y="312"/>
                </a:cxn>
                <a:cxn ang="0">
                  <a:pos x="750" y="618"/>
                </a:cxn>
                <a:cxn ang="0">
                  <a:pos x="498" y="756"/>
                </a:cxn>
                <a:cxn ang="0">
                  <a:pos x="363" y="666"/>
                </a:cxn>
                <a:cxn ang="0">
                  <a:pos x="357" y="588"/>
                </a:cxn>
                <a:cxn ang="0">
                  <a:pos x="375" y="552"/>
                </a:cxn>
                <a:cxn ang="0">
                  <a:pos x="410" y="546"/>
                </a:cxn>
                <a:cxn ang="0">
                  <a:pos x="428" y="564"/>
                </a:cxn>
                <a:cxn ang="0">
                  <a:pos x="428" y="576"/>
                </a:cxn>
                <a:cxn ang="0">
                  <a:pos x="422" y="600"/>
                </a:cxn>
                <a:cxn ang="0">
                  <a:pos x="404" y="660"/>
                </a:cxn>
                <a:cxn ang="0">
                  <a:pos x="474" y="714"/>
                </a:cxn>
                <a:cxn ang="0">
                  <a:pos x="586" y="684"/>
                </a:cxn>
                <a:cxn ang="0">
                  <a:pos x="720" y="504"/>
                </a:cxn>
                <a:cxn ang="0">
                  <a:pos x="767" y="264"/>
                </a:cxn>
                <a:cxn ang="0">
                  <a:pos x="726" y="138"/>
                </a:cxn>
                <a:cxn ang="0">
                  <a:pos x="597" y="108"/>
                </a:cxn>
                <a:cxn ang="0">
                  <a:pos x="387" y="210"/>
                </a:cxn>
                <a:cxn ang="0">
                  <a:pos x="152" y="534"/>
                </a:cxn>
                <a:cxn ang="0">
                  <a:pos x="199" y="600"/>
                </a:cxn>
                <a:cxn ang="0">
                  <a:pos x="281" y="714"/>
                </a:cxn>
                <a:cxn ang="0">
                  <a:pos x="316" y="816"/>
                </a:cxn>
                <a:cxn ang="0">
                  <a:pos x="228" y="1032"/>
                </a:cxn>
                <a:cxn ang="0">
                  <a:pos x="59" y="1074"/>
                </a:cxn>
                <a:cxn ang="0">
                  <a:pos x="0" y="954"/>
                </a:cxn>
                <a:cxn ang="0">
                  <a:pos x="35" y="756"/>
                </a:cxn>
                <a:cxn ang="0">
                  <a:pos x="53" y="576"/>
                </a:cxn>
                <a:cxn ang="0">
                  <a:pos x="12" y="432"/>
                </a:cxn>
                <a:cxn ang="0">
                  <a:pos x="100" y="138"/>
                </a:cxn>
                <a:cxn ang="0">
                  <a:pos x="275" y="0"/>
                </a:cxn>
              </a:cxnLst>
              <a:rect l="0" t="0" r="r" b="b"/>
              <a:pathLst>
                <a:path w="867" h="1086">
                  <a:moveTo>
                    <a:pt x="106" y="648"/>
                  </a:moveTo>
                  <a:lnTo>
                    <a:pt x="88" y="714"/>
                  </a:lnTo>
                  <a:lnTo>
                    <a:pt x="65" y="798"/>
                  </a:lnTo>
                  <a:lnTo>
                    <a:pt x="47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7" y="1002"/>
                  </a:lnTo>
                  <a:lnTo>
                    <a:pt x="47" y="1014"/>
                  </a:lnTo>
                  <a:lnTo>
                    <a:pt x="59" y="1032"/>
                  </a:lnTo>
                  <a:lnTo>
                    <a:pt x="70" y="1038"/>
                  </a:lnTo>
                  <a:lnTo>
                    <a:pt x="82" y="1050"/>
                  </a:lnTo>
                  <a:lnTo>
                    <a:pt x="106" y="1050"/>
                  </a:lnTo>
                  <a:lnTo>
                    <a:pt x="158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6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3" y="798"/>
                  </a:lnTo>
                  <a:lnTo>
                    <a:pt x="223" y="798"/>
                  </a:lnTo>
                  <a:lnTo>
                    <a:pt x="106" y="648"/>
                  </a:lnTo>
                  <a:close/>
                  <a:moveTo>
                    <a:pt x="275" y="0"/>
                  </a:moveTo>
                  <a:lnTo>
                    <a:pt x="281" y="0"/>
                  </a:lnTo>
                  <a:lnTo>
                    <a:pt x="287" y="0"/>
                  </a:lnTo>
                  <a:lnTo>
                    <a:pt x="293" y="6"/>
                  </a:lnTo>
                  <a:lnTo>
                    <a:pt x="293" y="12"/>
                  </a:lnTo>
                  <a:lnTo>
                    <a:pt x="293" y="24"/>
                  </a:lnTo>
                  <a:lnTo>
                    <a:pt x="287" y="30"/>
                  </a:lnTo>
                  <a:lnTo>
                    <a:pt x="281" y="36"/>
                  </a:lnTo>
                  <a:lnTo>
                    <a:pt x="269" y="36"/>
                  </a:lnTo>
                  <a:lnTo>
                    <a:pt x="217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4" y="300"/>
                  </a:lnTo>
                  <a:lnTo>
                    <a:pt x="88" y="390"/>
                  </a:lnTo>
                  <a:lnTo>
                    <a:pt x="88" y="420"/>
                  </a:lnTo>
                  <a:lnTo>
                    <a:pt x="100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0" y="66"/>
                  </a:lnTo>
                  <a:lnTo>
                    <a:pt x="726" y="84"/>
                  </a:lnTo>
                  <a:lnTo>
                    <a:pt x="785" y="120"/>
                  </a:lnTo>
                  <a:lnTo>
                    <a:pt x="831" y="174"/>
                  </a:lnTo>
                  <a:lnTo>
                    <a:pt x="855" y="240"/>
                  </a:lnTo>
                  <a:lnTo>
                    <a:pt x="867" y="312"/>
                  </a:lnTo>
                  <a:lnTo>
                    <a:pt x="849" y="426"/>
                  </a:lnTo>
                  <a:lnTo>
                    <a:pt x="808" y="528"/>
                  </a:lnTo>
                  <a:lnTo>
                    <a:pt x="750" y="618"/>
                  </a:lnTo>
                  <a:lnTo>
                    <a:pt x="673" y="690"/>
                  </a:lnTo>
                  <a:lnTo>
                    <a:pt x="591" y="738"/>
                  </a:lnTo>
                  <a:lnTo>
                    <a:pt x="498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63" y="576"/>
                  </a:lnTo>
                  <a:lnTo>
                    <a:pt x="363" y="564"/>
                  </a:lnTo>
                  <a:lnTo>
                    <a:pt x="375" y="552"/>
                  </a:lnTo>
                  <a:lnTo>
                    <a:pt x="387" y="546"/>
                  </a:lnTo>
                  <a:lnTo>
                    <a:pt x="398" y="546"/>
                  </a:lnTo>
                  <a:lnTo>
                    <a:pt x="410" y="546"/>
                  </a:lnTo>
                  <a:lnTo>
                    <a:pt x="422" y="552"/>
                  </a:lnTo>
                  <a:lnTo>
                    <a:pt x="428" y="558"/>
                  </a:lnTo>
                  <a:lnTo>
                    <a:pt x="428" y="564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6"/>
                  </a:lnTo>
                  <a:lnTo>
                    <a:pt x="428" y="582"/>
                  </a:lnTo>
                  <a:lnTo>
                    <a:pt x="428" y="594"/>
                  </a:lnTo>
                  <a:lnTo>
                    <a:pt x="422" y="600"/>
                  </a:lnTo>
                  <a:lnTo>
                    <a:pt x="410" y="606"/>
                  </a:lnTo>
                  <a:lnTo>
                    <a:pt x="398" y="612"/>
                  </a:lnTo>
                  <a:lnTo>
                    <a:pt x="404" y="660"/>
                  </a:lnTo>
                  <a:lnTo>
                    <a:pt x="422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8" y="720"/>
                  </a:lnTo>
                  <a:lnTo>
                    <a:pt x="539" y="714"/>
                  </a:lnTo>
                  <a:lnTo>
                    <a:pt x="586" y="684"/>
                  </a:lnTo>
                  <a:lnTo>
                    <a:pt x="638" y="642"/>
                  </a:lnTo>
                  <a:lnTo>
                    <a:pt x="691" y="564"/>
                  </a:lnTo>
                  <a:lnTo>
                    <a:pt x="720" y="504"/>
                  </a:lnTo>
                  <a:lnTo>
                    <a:pt x="744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50" y="174"/>
                  </a:lnTo>
                  <a:lnTo>
                    <a:pt x="726" y="138"/>
                  </a:lnTo>
                  <a:lnTo>
                    <a:pt x="697" y="114"/>
                  </a:lnTo>
                  <a:lnTo>
                    <a:pt x="650" y="102"/>
                  </a:lnTo>
                  <a:lnTo>
                    <a:pt x="597" y="108"/>
                  </a:lnTo>
                  <a:lnTo>
                    <a:pt x="539" y="126"/>
                  </a:lnTo>
                  <a:lnTo>
                    <a:pt x="463" y="156"/>
                  </a:lnTo>
                  <a:lnTo>
                    <a:pt x="387" y="210"/>
                  </a:lnTo>
                  <a:lnTo>
                    <a:pt x="305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70" y="564"/>
                  </a:lnTo>
                  <a:lnTo>
                    <a:pt x="199" y="600"/>
                  </a:lnTo>
                  <a:lnTo>
                    <a:pt x="223" y="636"/>
                  </a:lnTo>
                  <a:lnTo>
                    <a:pt x="246" y="666"/>
                  </a:lnTo>
                  <a:lnTo>
                    <a:pt x="281" y="714"/>
                  </a:lnTo>
                  <a:lnTo>
                    <a:pt x="305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5" y="894"/>
                  </a:lnTo>
                  <a:lnTo>
                    <a:pt x="275" y="966"/>
                  </a:lnTo>
                  <a:lnTo>
                    <a:pt x="228" y="1032"/>
                  </a:lnTo>
                  <a:lnTo>
                    <a:pt x="170" y="1068"/>
                  </a:lnTo>
                  <a:lnTo>
                    <a:pt x="106" y="1086"/>
                  </a:lnTo>
                  <a:lnTo>
                    <a:pt x="59" y="1074"/>
                  </a:lnTo>
                  <a:lnTo>
                    <a:pt x="24" y="1050"/>
                  </a:lnTo>
                  <a:lnTo>
                    <a:pt x="6" y="1008"/>
                  </a:lnTo>
                  <a:lnTo>
                    <a:pt x="0" y="954"/>
                  </a:lnTo>
                  <a:lnTo>
                    <a:pt x="6" y="900"/>
                  </a:lnTo>
                  <a:lnTo>
                    <a:pt x="18" y="828"/>
                  </a:lnTo>
                  <a:lnTo>
                    <a:pt x="35" y="756"/>
                  </a:lnTo>
                  <a:lnTo>
                    <a:pt x="59" y="678"/>
                  </a:lnTo>
                  <a:lnTo>
                    <a:pt x="76" y="606"/>
                  </a:lnTo>
                  <a:lnTo>
                    <a:pt x="53" y="576"/>
                  </a:lnTo>
                  <a:lnTo>
                    <a:pt x="29" y="540"/>
                  </a:lnTo>
                  <a:lnTo>
                    <a:pt x="18" y="492"/>
                  </a:lnTo>
                  <a:lnTo>
                    <a:pt x="12" y="432"/>
                  </a:lnTo>
                  <a:lnTo>
                    <a:pt x="24" y="330"/>
                  </a:lnTo>
                  <a:lnTo>
                    <a:pt x="53" y="228"/>
                  </a:lnTo>
                  <a:lnTo>
                    <a:pt x="100" y="138"/>
                  </a:lnTo>
                  <a:lnTo>
                    <a:pt x="152" y="66"/>
                  </a:lnTo>
                  <a:lnTo>
                    <a:pt x="217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3922" y="2202"/>
              <a:ext cx="182" cy="486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3" y="12"/>
                </a:cxn>
                <a:cxn ang="0">
                  <a:pos x="153" y="42"/>
                </a:cxn>
                <a:cxn ang="0">
                  <a:pos x="176" y="96"/>
                </a:cxn>
                <a:cxn ang="0">
                  <a:pos x="182" y="168"/>
                </a:cxn>
                <a:cxn ang="0">
                  <a:pos x="182" y="168"/>
                </a:cxn>
                <a:cxn ang="0">
                  <a:pos x="176" y="258"/>
                </a:cxn>
                <a:cxn ang="0">
                  <a:pos x="147" y="336"/>
                </a:cxn>
                <a:cxn ang="0">
                  <a:pos x="117" y="402"/>
                </a:cxn>
                <a:cxn ang="0">
                  <a:pos x="82" y="450"/>
                </a:cxn>
                <a:cxn ang="0">
                  <a:pos x="53" y="474"/>
                </a:cxn>
                <a:cxn ang="0">
                  <a:pos x="36" y="486"/>
                </a:cxn>
                <a:cxn ang="0">
                  <a:pos x="30" y="486"/>
                </a:cxn>
                <a:cxn ang="0">
                  <a:pos x="24" y="480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4" y="462"/>
                </a:cxn>
                <a:cxn ang="0">
                  <a:pos x="30" y="456"/>
                </a:cxn>
                <a:cxn ang="0">
                  <a:pos x="30" y="450"/>
                </a:cxn>
                <a:cxn ang="0">
                  <a:pos x="41" y="444"/>
                </a:cxn>
                <a:cxn ang="0">
                  <a:pos x="77" y="396"/>
                </a:cxn>
                <a:cxn ang="0">
                  <a:pos x="112" y="330"/>
                </a:cxn>
                <a:cxn ang="0">
                  <a:pos x="141" y="258"/>
                </a:cxn>
                <a:cxn ang="0">
                  <a:pos x="147" y="168"/>
                </a:cxn>
                <a:cxn ang="0">
                  <a:pos x="147" y="156"/>
                </a:cxn>
                <a:cxn ang="0">
                  <a:pos x="147" y="150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1" y="144"/>
                </a:cxn>
                <a:cxn ang="0">
                  <a:pos x="141" y="150"/>
                </a:cxn>
                <a:cxn ang="0">
                  <a:pos x="135" y="150"/>
                </a:cxn>
                <a:cxn ang="0">
                  <a:pos x="117" y="162"/>
                </a:cxn>
                <a:cxn ang="0">
                  <a:pos x="100" y="168"/>
                </a:cxn>
                <a:cxn ang="0">
                  <a:pos x="82" y="174"/>
                </a:cxn>
                <a:cxn ang="0">
                  <a:pos x="59" y="168"/>
                </a:cxn>
                <a:cxn ang="0">
                  <a:pos x="36" y="162"/>
                </a:cxn>
                <a:cxn ang="0">
                  <a:pos x="18" y="144"/>
                </a:cxn>
                <a:cxn ang="0">
                  <a:pos x="6" y="126"/>
                </a:cxn>
                <a:cxn ang="0">
                  <a:pos x="0" y="108"/>
                </a:cxn>
                <a:cxn ang="0">
                  <a:pos x="0" y="84"/>
                </a:cxn>
                <a:cxn ang="0">
                  <a:pos x="0" y="66"/>
                </a:cxn>
                <a:cxn ang="0">
                  <a:pos x="6" y="42"/>
                </a:cxn>
                <a:cxn ang="0">
                  <a:pos x="18" y="24"/>
                </a:cxn>
                <a:cxn ang="0">
                  <a:pos x="36" y="12"/>
                </a:cxn>
                <a:cxn ang="0">
                  <a:pos x="59" y="6"/>
                </a:cxn>
                <a:cxn ang="0">
                  <a:pos x="82" y="0"/>
                </a:cxn>
              </a:cxnLst>
              <a:rect l="0" t="0" r="r" b="b"/>
              <a:pathLst>
                <a:path w="182" h="486">
                  <a:moveTo>
                    <a:pt x="82" y="0"/>
                  </a:moveTo>
                  <a:lnTo>
                    <a:pt x="123" y="12"/>
                  </a:lnTo>
                  <a:lnTo>
                    <a:pt x="153" y="42"/>
                  </a:lnTo>
                  <a:lnTo>
                    <a:pt x="176" y="96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76" y="258"/>
                  </a:lnTo>
                  <a:lnTo>
                    <a:pt x="147" y="336"/>
                  </a:lnTo>
                  <a:lnTo>
                    <a:pt x="117" y="402"/>
                  </a:lnTo>
                  <a:lnTo>
                    <a:pt x="82" y="450"/>
                  </a:lnTo>
                  <a:lnTo>
                    <a:pt x="53" y="474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24" y="480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4" y="462"/>
                  </a:lnTo>
                  <a:lnTo>
                    <a:pt x="30" y="456"/>
                  </a:lnTo>
                  <a:lnTo>
                    <a:pt x="30" y="450"/>
                  </a:lnTo>
                  <a:lnTo>
                    <a:pt x="41" y="444"/>
                  </a:lnTo>
                  <a:lnTo>
                    <a:pt x="77" y="396"/>
                  </a:lnTo>
                  <a:lnTo>
                    <a:pt x="112" y="330"/>
                  </a:lnTo>
                  <a:lnTo>
                    <a:pt x="141" y="258"/>
                  </a:lnTo>
                  <a:lnTo>
                    <a:pt x="147" y="168"/>
                  </a:lnTo>
                  <a:lnTo>
                    <a:pt x="147" y="156"/>
                  </a:lnTo>
                  <a:lnTo>
                    <a:pt x="147" y="150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1" y="144"/>
                  </a:lnTo>
                  <a:lnTo>
                    <a:pt x="141" y="150"/>
                  </a:lnTo>
                  <a:lnTo>
                    <a:pt x="135" y="150"/>
                  </a:lnTo>
                  <a:lnTo>
                    <a:pt x="117" y="162"/>
                  </a:lnTo>
                  <a:lnTo>
                    <a:pt x="100" y="168"/>
                  </a:lnTo>
                  <a:lnTo>
                    <a:pt x="82" y="174"/>
                  </a:lnTo>
                  <a:lnTo>
                    <a:pt x="59" y="168"/>
                  </a:lnTo>
                  <a:lnTo>
                    <a:pt x="36" y="162"/>
                  </a:lnTo>
                  <a:lnTo>
                    <a:pt x="18" y="144"/>
                  </a:lnTo>
                  <a:lnTo>
                    <a:pt x="6" y="126"/>
                  </a:lnTo>
                  <a:lnTo>
                    <a:pt x="0" y="108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6" y="4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5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 noEditPoints="1"/>
            </p:cNvSpPr>
            <p:nvPr/>
          </p:nvSpPr>
          <p:spPr bwMode="auto">
            <a:xfrm>
              <a:off x="4537" y="1230"/>
              <a:ext cx="843" cy="1164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28" y="294"/>
                </a:cxn>
                <a:cxn ang="0">
                  <a:pos x="509" y="456"/>
                </a:cxn>
                <a:cxn ang="0">
                  <a:pos x="656" y="534"/>
                </a:cxn>
                <a:cxn ang="0">
                  <a:pos x="656" y="534"/>
                </a:cxn>
                <a:cxn ang="0">
                  <a:pos x="703" y="228"/>
                </a:cxn>
                <a:cxn ang="0">
                  <a:pos x="668" y="54"/>
                </a:cxn>
                <a:cxn ang="0">
                  <a:pos x="621" y="0"/>
                </a:cxn>
                <a:cxn ang="0">
                  <a:pos x="750" y="84"/>
                </a:cxn>
                <a:cxn ang="0">
                  <a:pos x="796" y="246"/>
                </a:cxn>
                <a:cxn ang="0">
                  <a:pos x="796" y="348"/>
                </a:cxn>
                <a:cxn ang="0">
                  <a:pos x="767" y="564"/>
                </a:cxn>
                <a:cxn ang="0">
                  <a:pos x="826" y="576"/>
                </a:cxn>
                <a:cxn ang="0">
                  <a:pos x="843" y="594"/>
                </a:cxn>
                <a:cxn ang="0">
                  <a:pos x="837" y="612"/>
                </a:cxn>
                <a:cxn ang="0">
                  <a:pos x="808" y="612"/>
                </a:cxn>
                <a:cxn ang="0">
                  <a:pos x="755" y="600"/>
                </a:cxn>
                <a:cxn ang="0">
                  <a:pos x="580" y="996"/>
                </a:cxn>
                <a:cxn ang="0">
                  <a:pos x="340" y="1164"/>
                </a:cxn>
                <a:cxn ang="0">
                  <a:pos x="193" y="1128"/>
                </a:cxn>
                <a:cxn ang="0">
                  <a:pos x="123" y="978"/>
                </a:cxn>
                <a:cxn ang="0">
                  <a:pos x="158" y="798"/>
                </a:cxn>
                <a:cxn ang="0">
                  <a:pos x="187" y="672"/>
                </a:cxn>
                <a:cxn ang="0">
                  <a:pos x="211" y="534"/>
                </a:cxn>
                <a:cxn ang="0">
                  <a:pos x="199" y="474"/>
                </a:cxn>
                <a:cxn ang="0">
                  <a:pos x="164" y="462"/>
                </a:cxn>
                <a:cxn ang="0">
                  <a:pos x="70" y="576"/>
                </a:cxn>
                <a:cxn ang="0">
                  <a:pos x="35" y="684"/>
                </a:cxn>
                <a:cxn ang="0">
                  <a:pos x="18" y="690"/>
                </a:cxn>
                <a:cxn ang="0">
                  <a:pos x="6" y="690"/>
                </a:cxn>
                <a:cxn ang="0">
                  <a:pos x="6" y="660"/>
                </a:cxn>
                <a:cxn ang="0">
                  <a:pos x="47" y="516"/>
                </a:cxn>
                <a:cxn ang="0">
                  <a:pos x="117" y="438"/>
                </a:cxn>
                <a:cxn ang="0">
                  <a:pos x="269" y="462"/>
                </a:cxn>
                <a:cxn ang="0">
                  <a:pos x="310" y="600"/>
                </a:cxn>
                <a:cxn ang="0">
                  <a:pos x="275" y="738"/>
                </a:cxn>
                <a:cxn ang="0">
                  <a:pos x="234" y="930"/>
                </a:cxn>
                <a:cxn ang="0">
                  <a:pos x="234" y="1062"/>
                </a:cxn>
                <a:cxn ang="0">
                  <a:pos x="346" y="1128"/>
                </a:cxn>
                <a:cxn ang="0">
                  <a:pos x="486" y="1014"/>
                </a:cxn>
                <a:cxn ang="0">
                  <a:pos x="580" y="810"/>
                </a:cxn>
                <a:cxn ang="0">
                  <a:pos x="591" y="546"/>
                </a:cxn>
                <a:cxn ang="0">
                  <a:pos x="428" y="426"/>
                </a:cxn>
                <a:cxn ang="0">
                  <a:pos x="398" y="216"/>
                </a:cxn>
                <a:cxn ang="0">
                  <a:pos x="545" y="18"/>
                </a:cxn>
              </a:cxnLst>
              <a:rect l="0" t="0" r="r" b="b"/>
              <a:pathLst>
                <a:path w="843" h="1164">
                  <a:moveTo>
                    <a:pt x="621" y="36"/>
                  </a:moveTo>
                  <a:lnTo>
                    <a:pt x="556" y="54"/>
                  </a:lnTo>
                  <a:lnTo>
                    <a:pt x="504" y="96"/>
                  </a:lnTo>
                  <a:lnTo>
                    <a:pt x="463" y="156"/>
                  </a:lnTo>
                  <a:lnTo>
                    <a:pt x="433" y="228"/>
                  </a:lnTo>
                  <a:lnTo>
                    <a:pt x="428" y="294"/>
                  </a:lnTo>
                  <a:lnTo>
                    <a:pt x="439" y="360"/>
                  </a:lnTo>
                  <a:lnTo>
                    <a:pt x="468" y="414"/>
                  </a:lnTo>
                  <a:lnTo>
                    <a:pt x="509" y="456"/>
                  </a:lnTo>
                  <a:lnTo>
                    <a:pt x="562" y="492"/>
                  </a:lnTo>
                  <a:lnTo>
                    <a:pt x="609" y="516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79" y="438"/>
                  </a:lnTo>
                  <a:lnTo>
                    <a:pt x="697" y="330"/>
                  </a:lnTo>
                  <a:lnTo>
                    <a:pt x="703" y="228"/>
                  </a:lnTo>
                  <a:lnTo>
                    <a:pt x="697" y="144"/>
                  </a:lnTo>
                  <a:lnTo>
                    <a:pt x="685" y="84"/>
                  </a:lnTo>
                  <a:lnTo>
                    <a:pt x="668" y="54"/>
                  </a:lnTo>
                  <a:lnTo>
                    <a:pt x="644" y="36"/>
                  </a:lnTo>
                  <a:lnTo>
                    <a:pt x="621" y="36"/>
                  </a:lnTo>
                  <a:close/>
                  <a:moveTo>
                    <a:pt x="621" y="0"/>
                  </a:moveTo>
                  <a:lnTo>
                    <a:pt x="673" y="12"/>
                  </a:lnTo>
                  <a:lnTo>
                    <a:pt x="720" y="42"/>
                  </a:lnTo>
                  <a:lnTo>
                    <a:pt x="750" y="84"/>
                  </a:lnTo>
                  <a:lnTo>
                    <a:pt x="773" y="138"/>
                  </a:lnTo>
                  <a:lnTo>
                    <a:pt x="785" y="192"/>
                  </a:lnTo>
                  <a:lnTo>
                    <a:pt x="796" y="246"/>
                  </a:lnTo>
                  <a:lnTo>
                    <a:pt x="796" y="288"/>
                  </a:lnTo>
                  <a:lnTo>
                    <a:pt x="796" y="318"/>
                  </a:lnTo>
                  <a:lnTo>
                    <a:pt x="796" y="348"/>
                  </a:lnTo>
                  <a:lnTo>
                    <a:pt x="796" y="402"/>
                  </a:lnTo>
                  <a:lnTo>
                    <a:pt x="785" y="474"/>
                  </a:lnTo>
                  <a:lnTo>
                    <a:pt x="767" y="564"/>
                  </a:lnTo>
                  <a:lnTo>
                    <a:pt x="767" y="564"/>
                  </a:lnTo>
                  <a:lnTo>
                    <a:pt x="814" y="576"/>
                  </a:lnTo>
                  <a:lnTo>
                    <a:pt x="826" y="576"/>
                  </a:lnTo>
                  <a:lnTo>
                    <a:pt x="837" y="582"/>
                  </a:lnTo>
                  <a:lnTo>
                    <a:pt x="843" y="588"/>
                  </a:lnTo>
                  <a:lnTo>
                    <a:pt x="843" y="594"/>
                  </a:lnTo>
                  <a:lnTo>
                    <a:pt x="843" y="606"/>
                  </a:lnTo>
                  <a:lnTo>
                    <a:pt x="837" y="612"/>
                  </a:lnTo>
                  <a:lnTo>
                    <a:pt x="837" y="612"/>
                  </a:lnTo>
                  <a:lnTo>
                    <a:pt x="831" y="612"/>
                  </a:lnTo>
                  <a:lnTo>
                    <a:pt x="820" y="612"/>
                  </a:lnTo>
                  <a:lnTo>
                    <a:pt x="808" y="612"/>
                  </a:lnTo>
                  <a:lnTo>
                    <a:pt x="790" y="606"/>
                  </a:lnTo>
                  <a:lnTo>
                    <a:pt x="773" y="600"/>
                  </a:lnTo>
                  <a:lnTo>
                    <a:pt x="755" y="600"/>
                  </a:lnTo>
                  <a:lnTo>
                    <a:pt x="709" y="750"/>
                  </a:lnTo>
                  <a:lnTo>
                    <a:pt x="650" y="882"/>
                  </a:lnTo>
                  <a:lnTo>
                    <a:pt x="580" y="996"/>
                  </a:lnTo>
                  <a:lnTo>
                    <a:pt x="504" y="1086"/>
                  </a:lnTo>
                  <a:lnTo>
                    <a:pt x="422" y="1140"/>
                  </a:lnTo>
                  <a:lnTo>
                    <a:pt x="340" y="1164"/>
                  </a:lnTo>
                  <a:lnTo>
                    <a:pt x="287" y="1158"/>
                  </a:lnTo>
                  <a:lnTo>
                    <a:pt x="240" y="1146"/>
                  </a:lnTo>
                  <a:lnTo>
                    <a:pt x="193" y="1128"/>
                  </a:lnTo>
                  <a:lnTo>
                    <a:pt x="158" y="1092"/>
                  </a:lnTo>
                  <a:lnTo>
                    <a:pt x="135" y="1044"/>
                  </a:lnTo>
                  <a:lnTo>
                    <a:pt x="123" y="978"/>
                  </a:lnTo>
                  <a:lnTo>
                    <a:pt x="129" y="906"/>
                  </a:lnTo>
                  <a:lnTo>
                    <a:pt x="146" y="840"/>
                  </a:lnTo>
                  <a:lnTo>
                    <a:pt x="158" y="798"/>
                  </a:lnTo>
                  <a:lnTo>
                    <a:pt x="170" y="756"/>
                  </a:lnTo>
                  <a:lnTo>
                    <a:pt x="176" y="720"/>
                  </a:lnTo>
                  <a:lnTo>
                    <a:pt x="187" y="672"/>
                  </a:lnTo>
                  <a:lnTo>
                    <a:pt x="199" y="618"/>
                  </a:lnTo>
                  <a:lnTo>
                    <a:pt x="205" y="570"/>
                  </a:lnTo>
                  <a:lnTo>
                    <a:pt x="211" y="534"/>
                  </a:lnTo>
                  <a:lnTo>
                    <a:pt x="211" y="510"/>
                  </a:lnTo>
                  <a:lnTo>
                    <a:pt x="205" y="492"/>
                  </a:lnTo>
                  <a:lnTo>
                    <a:pt x="199" y="474"/>
                  </a:lnTo>
                  <a:lnTo>
                    <a:pt x="187" y="468"/>
                  </a:lnTo>
                  <a:lnTo>
                    <a:pt x="176" y="462"/>
                  </a:lnTo>
                  <a:lnTo>
                    <a:pt x="164" y="462"/>
                  </a:lnTo>
                  <a:lnTo>
                    <a:pt x="123" y="474"/>
                  </a:lnTo>
                  <a:lnTo>
                    <a:pt x="94" y="516"/>
                  </a:lnTo>
                  <a:lnTo>
                    <a:pt x="70" y="576"/>
                  </a:lnTo>
                  <a:lnTo>
                    <a:pt x="47" y="654"/>
                  </a:lnTo>
                  <a:lnTo>
                    <a:pt x="41" y="672"/>
                  </a:lnTo>
                  <a:lnTo>
                    <a:pt x="35" y="684"/>
                  </a:lnTo>
                  <a:lnTo>
                    <a:pt x="35" y="690"/>
                  </a:lnTo>
                  <a:lnTo>
                    <a:pt x="29" y="690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6" y="660"/>
                  </a:lnTo>
                  <a:lnTo>
                    <a:pt x="12" y="618"/>
                  </a:lnTo>
                  <a:lnTo>
                    <a:pt x="29" y="564"/>
                  </a:lnTo>
                  <a:lnTo>
                    <a:pt x="47" y="516"/>
                  </a:lnTo>
                  <a:lnTo>
                    <a:pt x="65" y="492"/>
                  </a:lnTo>
                  <a:lnTo>
                    <a:pt x="88" y="462"/>
                  </a:lnTo>
                  <a:lnTo>
                    <a:pt x="117" y="438"/>
                  </a:lnTo>
                  <a:lnTo>
                    <a:pt x="164" y="426"/>
                  </a:lnTo>
                  <a:lnTo>
                    <a:pt x="223" y="438"/>
                  </a:lnTo>
                  <a:lnTo>
                    <a:pt x="269" y="462"/>
                  </a:lnTo>
                  <a:lnTo>
                    <a:pt x="299" y="510"/>
                  </a:lnTo>
                  <a:lnTo>
                    <a:pt x="310" y="576"/>
                  </a:lnTo>
                  <a:lnTo>
                    <a:pt x="310" y="600"/>
                  </a:lnTo>
                  <a:lnTo>
                    <a:pt x="305" y="630"/>
                  </a:lnTo>
                  <a:lnTo>
                    <a:pt x="299" y="660"/>
                  </a:lnTo>
                  <a:lnTo>
                    <a:pt x="275" y="738"/>
                  </a:lnTo>
                  <a:lnTo>
                    <a:pt x="264" y="804"/>
                  </a:lnTo>
                  <a:lnTo>
                    <a:pt x="246" y="864"/>
                  </a:lnTo>
                  <a:lnTo>
                    <a:pt x="234" y="930"/>
                  </a:lnTo>
                  <a:lnTo>
                    <a:pt x="228" y="996"/>
                  </a:lnTo>
                  <a:lnTo>
                    <a:pt x="228" y="1026"/>
                  </a:lnTo>
                  <a:lnTo>
                    <a:pt x="234" y="1062"/>
                  </a:lnTo>
                  <a:lnTo>
                    <a:pt x="258" y="1092"/>
                  </a:lnTo>
                  <a:lnTo>
                    <a:pt x="293" y="1116"/>
                  </a:lnTo>
                  <a:lnTo>
                    <a:pt x="346" y="1128"/>
                  </a:lnTo>
                  <a:lnTo>
                    <a:pt x="398" y="1110"/>
                  </a:lnTo>
                  <a:lnTo>
                    <a:pt x="445" y="1068"/>
                  </a:lnTo>
                  <a:lnTo>
                    <a:pt x="486" y="1014"/>
                  </a:lnTo>
                  <a:lnTo>
                    <a:pt x="515" y="960"/>
                  </a:lnTo>
                  <a:lnTo>
                    <a:pt x="533" y="918"/>
                  </a:lnTo>
                  <a:lnTo>
                    <a:pt x="580" y="810"/>
                  </a:lnTo>
                  <a:lnTo>
                    <a:pt x="615" y="702"/>
                  </a:lnTo>
                  <a:lnTo>
                    <a:pt x="650" y="570"/>
                  </a:lnTo>
                  <a:lnTo>
                    <a:pt x="591" y="546"/>
                  </a:lnTo>
                  <a:lnTo>
                    <a:pt x="533" y="516"/>
                  </a:lnTo>
                  <a:lnTo>
                    <a:pt x="474" y="480"/>
                  </a:lnTo>
                  <a:lnTo>
                    <a:pt x="428" y="426"/>
                  </a:lnTo>
                  <a:lnTo>
                    <a:pt x="398" y="366"/>
                  </a:lnTo>
                  <a:lnTo>
                    <a:pt x="387" y="294"/>
                  </a:lnTo>
                  <a:lnTo>
                    <a:pt x="398" y="216"/>
                  </a:lnTo>
                  <a:lnTo>
                    <a:pt x="433" y="138"/>
                  </a:lnTo>
                  <a:lnTo>
                    <a:pt x="480" y="66"/>
                  </a:lnTo>
                  <a:lnTo>
                    <a:pt x="545" y="1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5521" y="1152"/>
              <a:ext cx="369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2"/>
                </a:cxn>
                <a:cxn ang="0">
                  <a:pos x="64" y="36"/>
                </a:cxn>
                <a:cxn ang="0">
                  <a:pos x="111" y="84"/>
                </a:cxn>
                <a:cxn ang="0">
                  <a:pos x="158" y="144"/>
                </a:cxn>
                <a:cxn ang="0">
                  <a:pos x="210" y="216"/>
                </a:cxn>
                <a:cxn ang="0">
                  <a:pos x="263" y="312"/>
                </a:cxn>
                <a:cxn ang="0">
                  <a:pos x="316" y="450"/>
                </a:cxn>
                <a:cxn ang="0">
                  <a:pos x="351" y="582"/>
                </a:cxn>
                <a:cxn ang="0">
                  <a:pos x="363" y="708"/>
                </a:cxn>
                <a:cxn ang="0">
                  <a:pos x="369" y="816"/>
                </a:cxn>
                <a:cxn ang="0">
                  <a:pos x="369" y="816"/>
                </a:cxn>
                <a:cxn ang="0">
                  <a:pos x="363" y="966"/>
                </a:cxn>
                <a:cxn ang="0">
                  <a:pos x="328" y="1134"/>
                </a:cxn>
                <a:cxn ang="0">
                  <a:pos x="269" y="1314"/>
                </a:cxn>
                <a:cxn ang="0">
                  <a:pos x="216" y="1404"/>
                </a:cxn>
                <a:cxn ang="0">
                  <a:pos x="164" y="1488"/>
                </a:cxn>
                <a:cxn ang="0">
                  <a:pos x="111" y="1548"/>
                </a:cxn>
                <a:cxn ang="0">
                  <a:pos x="70" y="1590"/>
                </a:cxn>
                <a:cxn ang="0">
                  <a:pos x="35" y="1620"/>
                </a:cxn>
                <a:cxn ang="0">
                  <a:pos x="17" y="1626"/>
                </a:cxn>
                <a:cxn ang="0">
                  <a:pos x="6" y="1626"/>
                </a:cxn>
                <a:cxn ang="0">
                  <a:pos x="0" y="1620"/>
                </a:cxn>
                <a:cxn ang="0">
                  <a:pos x="0" y="1614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6" y="1602"/>
                </a:cxn>
                <a:cxn ang="0">
                  <a:pos x="11" y="1596"/>
                </a:cxn>
                <a:cxn ang="0">
                  <a:pos x="23" y="1584"/>
                </a:cxn>
                <a:cxn ang="0">
                  <a:pos x="111" y="1476"/>
                </a:cxn>
                <a:cxn ang="0">
                  <a:pos x="175" y="1356"/>
                </a:cxn>
                <a:cxn ang="0">
                  <a:pos x="222" y="1230"/>
                </a:cxn>
                <a:cxn ang="0">
                  <a:pos x="251" y="1092"/>
                </a:cxn>
                <a:cxn ang="0">
                  <a:pos x="269" y="954"/>
                </a:cxn>
                <a:cxn ang="0">
                  <a:pos x="275" y="816"/>
                </a:cxn>
                <a:cxn ang="0">
                  <a:pos x="263" y="624"/>
                </a:cxn>
                <a:cxn ang="0">
                  <a:pos x="234" y="450"/>
                </a:cxn>
                <a:cxn ang="0">
                  <a:pos x="181" y="294"/>
                </a:cxn>
                <a:cxn ang="0">
                  <a:pos x="117" y="162"/>
                </a:cxn>
                <a:cxn ang="0">
                  <a:pos x="29" y="54"/>
                </a:cxn>
                <a:cxn ang="0">
                  <a:pos x="17" y="42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7" y="0"/>
                </a:cxn>
              </a:cxnLst>
              <a:rect l="0" t="0" r="r" b="b"/>
              <a:pathLst>
                <a:path w="369" h="1626">
                  <a:moveTo>
                    <a:pt x="17" y="0"/>
                  </a:moveTo>
                  <a:lnTo>
                    <a:pt x="35" y="12"/>
                  </a:lnTo>
                  <a:lnTo>
                    <a:pt x="64" y="36"/>
                  </a:lnTo>
                  <a:lnTo>
                    <a:pt x="111" y="84"/>
                  </a:lnTo>
                  <a:lnTo>
                    <a:pt x="158" y="144"/>
                  </a:lnTo>
                  <a:lnTo>
                    <a:pt x="210" y="216"/>
                  </a:lnTo>
                  <a:lnTo>
                    <a:pt x="263" y="312"/>
                  </a:lnTo>
                  <a:lnTo>
                    <a:pt x="316" y="450"/>
                  </a:lnTo>
                  <a:lnTo>
                    <a:pt x="351" y="582"/>
                  </a:lnTo>
                  <a:lnTo>
                    <a:pt x="363" y="708"/>
                  </a:lnTo>
                  <a:lnTo>
                    <a:pt x="369" y="816"/>
                  </a:lnTo>
                  <a:lnTo>
                    <a:pt x="369" y="816"/>
                  </a:lnTo>
                  <a:lnTo>
                    <a:pt x="363" y="966"/>
                  </a:lnTo>
                  <a:lnTo>
                    <a:pt x="328" y="1134"/>
                  </a:lnTo>
                  <a:lnTo>
                    <a:pt x="269" y="1314"/>
                  </a:lnTo>
                  <a:lnTo>
                    <a:pt x="216" y="1404"/>
                  </a:lnTo>
                  <a:lnTo>
                    <a:pt x="164" y="1488"/>
                  </a:lnTo>
                  <a:lnTo>
                    <a:pt x="111" y="1548"/>
                  </a:lnTo>
                  <a:lnTo>
                    <a:pt x="70" y="1590"/>
                  </a:lnTo>
                  <a:lnTo>
                    <a:pt x="35" y="1620"/>
                  </a:lnTo>
                  <a:lnTo>
                    <a:pt x="17" y="1626"/>
                  </a:lnTo>
                  <a:lnTo>
                    <a:pt x="6" y="1626"/>
                  </a:lnTo>
                  <a:lnTo>
                    <a:pt x="0" y="1620"/>
                  </a:lnTo>
                  <a:lnTo>
                    <a:pt x="0" y="1614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6" y="1602"/>
                  </a:lnTo>
                  <a:lnTo>
                    <a:pt x="11" y="1596"/>
                  </a:lnTo>
                  <a:lnTo>
                    <a:pt x="23" y="1584"/>
                  </a:lnTo>
                  <a:lnTo>
                    <a:pt x="111" y="1476"/>
                  </a:lnTo>
                  <a:lnTo>
                    <a:pt x="175" y="1356"/>
                  </a:lnTo>
                  <a:lnTo>
                    <a:pt x="222" y="1230"/>
                  </a:lnTo>
                  <a:lnTo>
                    <a:pt x="251" y="1092"/>
                  </a:lnTo>
                  <a:lnTo>
                    <a:pt x="269" y="954"/>
                  </a:lnTo>
                  <a:lnTo>
                    <a:pt x="275" y="816"/>
                  </a:lnTo>
                  <a:lnTo>
                    <a:pt x="263" y="624"/>
                  </a:lnTo>
                  <a:lnTo>
                    <a:pt x="234" y="450"/>
                  </a:lnTo>
                  <a:lnTo>
                    <a:pt x="181" y="294"/>
                  </a:lnTo>
                  <a:lnTo>
                    <a:pt x="117" y="162"/>
                  </a:lnTo>
                  <a:lnTo>
                    <a:pt x="29" y="54"/>
                  </a:lnTo>
                  <a:lnTo>
                    <a:pt x="17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6100" y="1272"/>
              <a:ext cx="1130" cy="1104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6" y="258"/>
                </a:cxn>
                <a:cxn ang="0">
                  <a:pos x="1060" y="168"/>
                </a:cxn>
                <a:cxn ang="0">
                  <a:pos x="984" y="66"/>
                </a:cxn>
                <a:cxn ang="0">
                  <a:pos x="627" y="48"/>
                </a:cxn>
                <a:cxn ang="0">
                  <a:pos x="568" y="54"/>
                </a:cxn>
                <a:cxn ang="0">
                  <a:pos x="545" y="90"/>
                </a:cxn>
                <a:cxn ang="0">
                  <a:pos x="580" y="522"/>
                </a:cxn>
                <a:cxn ang="0">
                  <a:pos x="738" y="480"/>
                </a:cxn>
                <a:cxn ang="0">
                  <a:pos x="791" y="348"/>
                </a:cxn>
                <a:cxn ang="0">
                  <a:pos x="814" y="330"/>
                </a:cxn>
                <a:cxn ang="0">
                  <a:pos x="826" y="348"/>
                </a:cxn>
                <a:cxn ang="0">
                  <a:pos x="826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3" y="762"/>
                </a:cxn>
                <a:cxn ang="0">
                  <a:pos x="697" y="738"/>
                </a:cxn>
                <a:cxn ang="0">
                  <a:pos x="709" y="678"/>
                </a:cxn>
                <a:cxn ang="0">
                  <a:pos x="709" y="648"/>
                </a:cxn>
                <a:cxn ang="0">
                  <a:pos x="679" y="588"/>
                </a:cxn>
                <a:cxn ang="0">
                  <a:pos x="428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6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8" y="1056"/>
                </a:cxn>
                <a:cxn ang="0">
                  <a:pos x="510" y="1074"/>
                </a:cxn>
                <a:cxn ang="0">
                  <a:pos x="498" y="1098"/>
                </a:cxn>
                <a:cxn ang="0">
                  <a:pos x="475" y="1104"/>
                </a:cxn>
                <a:cxn ang="0">
                  <a:pos x="240" y="1098"/>
                </a:cxn>
                <a:cxn ang="0">
                  <a:pos x="71" y="1104"/>
                </a:cxn>
                <a:cxn ang="0">
                  <a:pos x="18" y="1098"/>
                </a:cxn>
                <a:cxn ang="0">
                  <a:pos x="0" y="1080"/>
                </a:cxn>
                <a:cxn ang="0">
                  <a:pos x="18" y="1050"/>
                </a:cxn>
                <a:cxn ang="0">
                  <a:pos x="112" y="1050"/>
                </a:cxn>
                <a:cxn ang="0">
                  <a:pos x="182" y="1008"/>
                </a:cxn>
                <a:cxn ang="0">
                  <a:pos x="404" y="96"/>
                </a:cxn>
                <a:cxn ang="0">
                  <a:pos x="410" y="78"/>
                </a:cxn>
                <a:cxn ang="0">
                  <a:pos x="346" y="48"/>
                </a:cxn>
                <a:cxn ang="0">
                  <a:pos x="281" y="48"/>
                </a:cxn>
                <a:cxn ang="0">
                  <a:pos x="264" y="30"/>
                </a:cxn>
                <a:cxn ang="0">
                  <a:pos x="281" y="0"/>
                </a:cxn>
              </a:cxnLst>
              <a:rect l="0" t="0" r="r" b="b"/>
              <a:pathLst>
                <a:path w="1130" h="1104">
                  <a:moveTo>
                    <a:pt x="311" y="0"/>
                  </a:moveTo>
                  <a:lnTo>
                    <a:pt x="1089" y="0"/>
                  </a:lnTo>
                  <a:lnTo>
                    <a:pt x="1107" y="0"/>
                  </a:lnTo>
                  <a:lnTo>
                    <a:pt x="1119" y="0"/>
                  </a:lnTo>
                  <a:lnTo>
                    <a:pt x="1124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8" y="366"/>
                  </a:lnTo>
                  <a:lnTo>
                    <a:pt x="1072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6" y="294"/>
                  </a:lnTo>
                  <a:lnTo>
                    <a:pt x="1066" y="276"/>
                  </a:lnTo>
                  <a:lnTo>
                    <a:pt x="1066" y="258"/>
                  </a:lnTo>
                  <a:lnTo>
                    <a:pt x="1066" y="246"/>
                  </a:lnTo>
                  <a:lnTo>
                    <a:pt x="1066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5" y="90"/>
                  </a:lnTo>
                  <a:lnTo>
                    <a:pt x="984" y="66"/>
                  </a:lnTo>
                  <a:lnTo>
                    <a:pt x="919" y="48"/>
                  </a:lnTo>
                  <a:lnTo>
                    <a:pt x="832" y="48"/>
                  </a:lnTo>
                  <a:lnTo>
                    <a:pt x="627" y="48"/>
                  </a:lnTo>
                  <a:lnTo>
                    <a:pt x="597" y="48"/>
                  </a:lnTo>
                  <a:lnTo>
                    <a:pt x="580" y="48"/>
                  </a:lnTo>
                  <a:lnTo>
                    <a:pt x="568" y="54"/>
                  </a:lnTo>
                  <a:lnTo>
                    <a:pt x="556" y="60"/>
                  </a:lnTo>
                  <a:lnTo>
                    <a:pt x="551" y="72"/>
                  </a:lnTo>
                  <a:lnTo>
                    <a:pt x="545" y="90"/>
                  </a:lnTo>
                  <a:lnTo>
                    <a:pt x="539" y="108"/>
                  </a:lnTo>
                  <a:lnTo>
                    <a:pt x="439" y="522"/>
                  </a:lnTo>
                  <a:lnTo>
                    <a:pt x="580" y="522"/>
                  </a:lnTo>
                  <a:lnTo>
                    <a:pt x="650" y="522"/>
                  </a:lnTo>
                  <a:lnTo>
                    <a:pt x="703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5" y="366"/>
                  </a:lnTo>
                  <a:lnTo>
                    <a:pt x="791" y="348"/>
                  </a:lnTo>
                  <a:lnTo>
                    <a:pt x="797" y="342"/>
                  </a:lnTo>
                  <a:lnTo>
                    <a:pt x="802" y="336"/>
                  </a:lnTo>
                  <a:lnTo>
                    <a:pt x="814" y="330"/>
                  </a:lnTo>
                  <a:lnTo>
                    <a:pt x="820" y="336"/>
                  </a:lnTo>
                  <a:lnTo>
                    <a:pt x="826" y="342"/>
                  </a:lnTo>
                  <a:lnTo>
                    <a:pt x="826" y="348"/>
                  </a:lnTo>
                  <a:lnTo>
                    <a:pt x="832" y="348"/>
                  </a:lnTo>
                  <a:lnTo>
                    <a:pt x="832" y="354"/>
                  </a:lnTo>
                  <a:lnTo>
                    <a:pt x="826" y="360"/>
                  </a:lnTo>
                  <a:lnTo>
                    <a:pt x="826" y="366"/>
                  </a:lnTo>
                  <a:lnTo>
                    <a:pt x="826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32" y="756"/>
                  </a:lnTo>
                  <a:lnTo>
                    <a:pt x="726" y="762"/>
                  </a:lnTo>
                  <a:lnTo>
                    <a:pt x="720" y="762"/>
                  </a:lnTo>
                  <a:lnTo>
                    <a:pt x="715" y="762"/>
                  </a:lnTo>
                  <a:lnTo>
                    <a:pt x="703" y="762"/>
                  </a:lnTo>
                  <a:lnTo>
                    <a:pt x="697" y="756"/>
                  </a:lnTo>
                  <a:lnTo>
                    <a:pt x="697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3" y="702"/>
                  </a:lnTo>
                  <a:lnTo>
                    <a:pt x="709" y="678"/>
                  </a:lnTo>
                  <a:lnTo>
                    <a:pt x="709" y="666"/>
                  </a:lnTo>
                  <a:lnTo>
                    <a:pt x="709" y="654"/>
                  </a:lnTo>
                  <a:lnTo>
                    <a:pt x="709" y="648"/>
                  </a:lnTo>
                  <a:lnTo>
                    <a:pt x="709" y="624"/>
                  </a:lnTo>
                  <a:lnTo>
                    <a:pt x="697" y="600"/>
                  </a:lnTo>
                  <a:lnTo>
                    <a:pt x="679" y="588"/>
                  </a:lnTo>
                  <a:lnTo>
                    <a:pt x="638" y="576"/>
                  </a:lnTo>
                  <a:lnTo>
                    <a:pt x="580" y="570"/>
                  </a:lnTo>
                  <a:lnTo>
                    <a:pt x="428" y="570"/>
                  </a:lnTo>
                  <a:lnTo>
                    <a:pt x="422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22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6" y="1044"/>
                  </a:lnTo>
                  <a:lnTo>
                    <a:pt x="369" y="1050"/>
                  </a:lnTo>
                  <a:lnTo>
                    <a:pt x="393" y="1050"/>
                  </a:lnTo>
                  <a:lnTo>
                    <a:pt x="404" y="1050"/>
                  </a:lnTo>
                  <a:lnTo>
                    <a:pt x="422" y="1050"/>
                  </a:lnTo>
                  <a:lnTo>
                    <a:pt x="434" y="1050"/>
                  </a:lnTo>
                  <a:lnTo>
                    <a:pt x="451" y="1050"/>
                  </a:lnTo>
                  <a:lnTo>
                    <a:pt x="469" y="1050"/>
                  </a:lnTo>
                  <a:lnTo>
                    <a:pt x="480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8" y="1056"/>
                  </a:lnTo>
                  <a:lnTo>
                    <a:pt x="498" y="1056"/>
                  </a:lnTo>
                  <a:lnTo>
                    <a:pt x="504" y="1056"/>
                  </a:lnTo>
                  <a:lnTo>
                    <a:pt x="504" y="1062"/>
                  </a:lnTo>
                  <a:lnTo>
                    <a:pt x="510" y="1074"/>
                  </a:lnTo>
                  <a:lnTo>
                    <a:pt x="504" y="1086"/>
                  </a:lnTo>
                  <a:lnTo>
                    <a:pt x="504" y="1092"/>
                  </a:lnTo>
                  <a:lnTo>
                    <a:pt x="498" y="1098"/>
                  </a:lnTo>
                  <a:lnTo>
                    <a:pt x="486" y="1104"/>
                  </a:lnTo>
                  <a:lnTo>
                    <a:pt x="480" y="1104"/>
                  </a:lnTo>
                  <a:lnTo>
                    <a:pt x="475" y="1104"/>
                  </a:lnTo>
                  <a:lnTo>
                    <a:pt x="422" y="1104"/>
                  </a:lnTo>
                  <a:lnTo>
                    <a:pt x="287" y="1098"/>
                  </a:lnTo>
                  <a:lnTo>
                    <a:pt x="240" y="1098"/>
                  </a:lnTo>
                  <a:lnTo>
                    <a:pt x="193" y="1098"/>
                  </a:lnTo>
                  <a:lnTo>
                    <a:pt x="129" y="1098"/>
                  </a:lnTo>
                  <a:lnTo>
                    <a:pt x="71" y="1104"/>
                  </a:lnTo>
                  <a:lnTo>
                    <a:pt x="30" y="1104"/>
                  </a:lnTo>
                  <a:lnTo>
                    <a:pt x="24" y="1104"/>
                  </a:lnTo>
                  <a:lnTo>
                    <a:pt x="18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8" y="1050"/>
                  </a:lnTo>
                  <a:lnTo>
                    <a:pt x="35" y="1050"/>
                  </a:lnTo>
                  <a:lnTo>
                    <a:pt x="47" y="1050"/>
                  </a:lnTo>
                  <a:lnTo>
                    <a:pt x="112" y="1050"/>
                  </a:lnTo>
                  <a:lnTo>
                    <a:pt x="147" y="1044"/>
                  </a:lnTo>
                  <a:lnTo>
                    <a:pt x="170" y="1026"/>
                  </a:lnTo>
                  <a:lnTo>
                    <a:pt x="182" y="1008"/>
                  </a:lnTo>
                  <a:lnTo>
                    <a:pt x="193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404" y="60"/>
                  </a:lnTo>
                  <a:lnTo>
                    <a:pt x="381" y="48"/>
                  </a:lnTo>
                  <a:lnTo>
                    <a:pt x="346" y="48"/>
                  </a:lnTo>
                  <a:lnTo>
                    <a:pt x="305" y="48"/>
                  </a:lnTo>
                  <a:lnTo>
                    <a:pt x="293" y="48"/>
                  </a:lnTo>
                  <a:lnTo>
                    <a:pt x="281" y="48"/>
                  </a:lnTo>
                  <a:lnTo>
                    <a:pt x="270" y="42"/>
                  </a:lnTo>
                  <a:lnTo>
                    <a:pt x="264" y="36"/>
                  </a:lnTo>
                  <a:lnTo>
                    <a:pt x="264" y="30"/>
                  </a:lnTo>
                  <a:lnTo>
                    <a:pt x="264" y="12"/>
                  </a:lnTo>
                  <a:lnTo>
                    <a:pt x="270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7447" y="1152"/>
              <a:ext cx="369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7" y="6"/>
                </a:cxn>
                <a:cxn ang="0">
                  <a:pos x="363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3" y="30"/>
                </a:cxn>
                <a:cxn ang="0">
                  <a:pos x="357" y="36"/>
                </a:cxn>
                <a:cxn ang="0">
                  <a:pos x="345" y="48"/>
                </a:cxn>
                <a:cxn ang="0">
                  <a:pos x="257" y="156"/>
                </a:cxn>
                <a:cxn ang="0">
                  <a:pos x="193" y="276"/>
                </a:cxn>
                <a:cxn ang="0">
                  <a:pos x="146" y="402"/>
                </a:cxn>
                <a:cxn ang="0">
                  <a:pos x="111" y="534"/>
                </a:cxn>
                <a:cxn ang="0">
                  <a:pos x="94" y="672"/>
                </a:cxn>
                <a:cxn ang="0">
                  <a:pos x="88" y="816"/>
                </a:cxn>
                <a:cxn ang="0">
                  <a:pos x="94" y="942"/>
                </a:cxn>
                <a:cxn ang="0">
                  <a:pos x="111" y="1080"/>
                </a:cxn>
                <a:cxn ang="0">
                  <a:pos x="140" y="1212"/>
                </a:cxn>
                <a:cxn ang="0">
                  <a:pos x="187" y="1344"/>
                </a:cxn>
                <a:cxn ang="0">
                  <a:pos x="252" y="1464"/>
                </a:cxn>
                <a:cxn ang="0">
                  <a:pos x="339" y="1578"/>
                </a:cxn>
                <a:cxn ang="0">
                  <a:pos x="351" y="1590"/>
                </a:cxn>
                <a:cxn ang="0">
                  <a:pos x="363" y="1602"/>
                </a:cxn>
                <a:cxn ang="0">
                  <a:pos x="369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3" y="1620"/>
                </a:cxn>
                <a:cxn ang="0">
                  <a:pos x="357" y="1626"/>
                </a:cxn>
                <a:cxn ang="0">
                  <a:pos x="351" y="1626"/>
                </a:cxn>
                <a:cxn ang="0">
                  <a:pos x="334" y="1620"/>
                </a:cxn>
                <a:cxn ang="0">
                  <a:pos x="298" y="1596"/>
                </a:cxn>
                <a:cxn ang="0">
                  <a:pos x="257" y="1548"/>
                </a:cxn>
                <a:cxn ang="0">
                  <a:pos x="205" y="1494"/>
                </a:cxn>
                <a:cxn ang="0">
                  <a:pos x="152" y="1416"/>
                </a:cxn>
                <a:cxn ang="0">
                  <a:pos x="105" y="1320"/>
                </a:cxn>
                <a:cxn ang="0">
                  <a:pos x="53" y="1182"/>
                </a:cxn>
                <a:cxn ang="0">
                  <a:pos x="17" y="1050"/>
                </a:cxn>
                <a:cxn ang="0">
                  <a:pos x="0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5" y="498"/>
                </a:cxn>
                <a:cxn ang="0">
                  <a:pos x="99" y="318"/>
                </a:cxn>
                <a:cxn ang="0">
                  <a:pos x="146" y="222"/>
                </a:cxn>
                <a:cxn ang="0">
                  <a:pos x="205" y="144"/>
                </a:cxn>
                <a:cxn ang="0">
                  <a:pos x="252" y="84"/>
                </a:cxn>
                <a:cxn ang="0">
                  <a:pos x="298" y="36"/>
                </a:cxn>
                <a:cxn ang="0">
                  <a:pos x="334" y="12"/>
                </a:cxn>
                <a:cxn ang="0">
                  <a:pos x="351" y="0"/>
                </a:cxn>
              </a:cxnLst>
              <a:rect l="0" t="0" r="r" b="b"/>
              <a:pathLst>
                <a:path w="369" h="1626">
                  <a:moveTo>
                    <a:pt x="351" y="0"/>
                  </a:moveTo>
                  <a:lnTo>
                    <a:pt x="357" y="6"/>
                  </a:lnTo>
                  <a:lnTo>
                    <a:pt x="363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3" y="30"/>
                  </a:lnTo>
                  <a:lnTo>
                    <a:pt x="357" y="36"/>
                  </a:lnTo>
                  <a:lnTo>
                    <a:pt x="345" y="48"/>
                  </a:lnTo>
                  <a:lnTo>
                    <a:pt x="257" y="156"/>
                  </a:lnTo>
                  <a:lnTo>
                    <a:pt x="193" y="276"/>
                  </a:lnTo>
                  <a:lnTo>
                    <a:pt x="146" y="402"/>
                  </a:lnTo>
                  <a:lnTo>
                    <a:pt x="111" y="534"/>
                  </a:lnTo>
                  <a:lnTo>
                    <a:pt x="94" y="672"/>
                  </a:lnTo>
                  <a:lnTo>
                    <a:pt x="88" y="816"/>
                  </a:lnTo>
                  <a:lnTo>
                    <a:pt x="94" y="942"/>
                  </a:lnTo>
                  <a:lnTo>
                    <a:pt x="111" y="1080"/>
                  </a:lnTo>
                  <a:lnTo>
                    <a:pt x="140" y="1212"/>
                  </a:lnTo>
                  <a:lnTo>
                    <a:pt x="187" y="1344"/>
                  </a:lnTo>
                  <a:lnTo>
                    <a:pt x="252" y="1464"/>
                  </a:lnTo>
                  <a:lnTo>
                    <a:pt x="339" y="1578"/>
                  </a:lnTo>
                  <a:lnTo>
                    <a:pt x="351" y="1590"/>
                  </a:lnTo>
                  <a:lnTo>
                    <a:pt x="363" y="1602"/>
                  </a:lnTo>
                  <a:lnTo>
                    <a:pt x="369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3" y="1620"/>
                  </a:lnTo>
                  <a:lnTo>
                    <a:pt x="357" y="1626"/>
                  </a:lnTo>
                  <a:lnTo>
                    <a:pt x="351" y="1626"/>
                  </a:lnTo>
                  <a:lnTo>
                    <a:pt x="334" y="1620"/>
                  </a:lnTo>
                  <a:lnTo>
                    <a:pt x="298" y="1596"/>
                  </a:lnTo>
                  <a:lnTo>
                    <a:pt x="257" y="1548"/>
                  </a:lnTo>
                  <a:lnTo>
                    <a:pt x="205" y="1494"/>
                  </a:lnTo>
                  <a:lnTo>
                    <a:pt x="152" y="1416"/>
                  </a:lnTo>
                  <a:lnTo>
                    <a:pt x="105" y="1320"/>
                  </a:lnTo>
                  <a:lnTo>
                    <a:pt x="53" y="1182"/>
                  </a:lnTo>
                  <a:lnTo>
                    <a:pt x="17" y="1050"/>
                  </a:lnTo>
                  <a:lnTo>
                    <a:pt x="0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5" y="498"/>
                  </a:lnTo>
                  <a:lnTo>
                    <a:pt x="99" y="318"/>
                  </a:lnTo>
                  <a:lnTo>
                    <a:pt x="146" y="222"/>
                  </a:lnTo>
                  <a:lnTo>
                    <a:pt x="205" y="144"/>
                  </a:lnTo>
                  <a:lnTo>
                    <a:pt x="252" y="84"/>
                  </a:lnTo>
                  <a:lnTo>
                    <a:pt x="298" y="36"/>
                  </a:lnTo>
                  <a:lnTo>
                    <a:pt x="334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 noEditPoints="1"/>
            </p:cNvSpPr>
            <p:nvPr/>
          </p:nvSpPr>
          <p:spPr bwMode="auto">
            <a:xfrm>
              <a:off x="8021" y="1638"/>
              <a:ext cx="866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46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222" y="798"/>
                </a:cxn>
                <a:cxn ang="0">
                  <a:pos x="275" y="0"/>
                </a:cxn>
                <a:cxn ang="0">
                  <a:pos x="292" y="12"/>
                </a:cxn>
                <a:cxn ang="0">
                  <a:pos x="275" y="36"/>
                </a:cxn>
                <a:cxn ang="0">
                  <a:pos x="164" y="126"/>
                </a:cxn>
                <a:cxn ang="0">
                  <a:pos x="87" y="390"/>
                </a:cxn>
                <a:cxn ang="0">
                  <a:pos x="123" y="498"/>
                </a:cxn>
                <a:cxn ang="0">
                  <a:pos x="363" y="180"/>
                </a:cxn>
                <a:cxn ang="0">
                  <a:pos x="591" y="72"/>
                </a:cxn>
                <a:cxn ang="0">
                  <a:pos x="784" y="120"/>
                </a:cxn>
                <a:cxn ang="0">
                  <a:pos x="866" y="312"/>
                </a:cxn>
                <a:cxn ang="0">
                  <a:pos x="749" y="618"/>
                </a:cxn>
                <a:cxn ang="0">
                  <a:pos x="497" y="756"/>
                </a:cxn>
                <a:cxn ang="0">
                  <a:pos x="363" y="666"/>
                </a:cxn>
                <a:cxn ang="0">
                  <a:pos x="357" y="588"/>
                </a:cxn>
                <a:cxn ang="0">
                  <a:pos x="374" y="552"/>
                </a:cxn>
                <a:cxn ang="0">
                  <a:pos x="409" y="546"/>
                </a:cxn>
                <a:cxn ang="0">
                  <a:pos x="427" y="564"/>
                </a:cxn>
                <a:cxn ang="0">
                  <a:pos x="427" y="576"/>
                </a:cxn>
                <a:cxn ang="0">
                  <a:pos x="421" y="600"/>
                </a:cxn>
                <a:cxn ang="0">
                  <a:pos x="404" y="660"/>
                </a:cxn>
                <a:cxn ang="0">
                  <a:pos x="474" y="714"/>
                </a:cxn>
                <a:cxn ang="0">
                  <a:pos x="585" y="684"/>
                </a:cxn>
                <a:cxn ang="0">
                  <a:pos x="714" y="504"/>
                </a:cxn>
                <a:cxn ang="0">
                  <a:pos x="767" y="264"/>
                </a:cxn>
                <a:cxn ang="0">
                  <a:pos x="726" y="138"/>
                </a:cxn>
                <a:cxn ang="0">
                  <a:pos x="597" y="108"/>
                </a:cxn>
                <a:cxn ang="0">
                  <a:pos x="386" y="210"/>
                </a:cxn>
                <a:cxn ang="0">
                  <a:pos x="152" y="534"/>
                </a:cxn>
                <a:cxn ang="0">
                  <a:pos x="199" y="600"/>
                </a:cxn>
                <a:cxn ang="0">
                  <a:pos x="281" y="714"/>
                </a:cxn>
                <a:cxn ang="0">
                  <a:pos x="316" y="816"/>
                </a:cxn>
                <a:cxn ang="0">
                  <a:pos x="222" y="1032"/>
                </a:cxn>
                <a:cxn ang="0">
                  <a:pos x="58" y="1074"/>
                </a:cxn>
                <a:cxn ang="0">
                  <a:pos x="0" y="954"/>
                </a:cxn>
                <a:cxn ang="0">
                  <a:pos x="35" y="756"/>
                </a:cxn>
                <a:cxn ang="0">
                  <a:pos x="52" y="576"/>
                </a:cxn>
                <a:cxn ang="0">
                  <a:pos x="11" y="432"/>
                </a:cxn>
                <a:cxn ang="0">
                  <a:pos x="99" y="138"/>
                </a:cxn>
                <a:cxn ang="0">
                  <a:pos x="275" y="0"/>
                </a:cxn>
              </a:cxnLst>
              <a:rect l="0" t="0" r="r" b="b"/>
              <a:pathLst>
                <a:path w="866" h="1086">
                  <a:moveTo>
                    <a:pt x="105" y="648"/>
                  </a:moveTo>
                  <a:lnTo>
                    <a:pt x="87" y="714"/>
                  </a:lnTo>
                  <a:lnTo>
                    <a:pt x="64" y="798"/>
                  </a:lnTo>
                  <a:lnTo>
                    <a:pt x="46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1" y="1002"/>
                  </a:lnTo>
                  <a:lnTo>
                    <a:pt x="46" y="1014"/>
                  </a:lnTo>
                  <a:lnTo>
                    <a:pt x="58" y="1032"/>
                  </a:lnTo>
                  <a:lnTo>
                    <a:pt x="70" y="1038"/>
                  </a:lnTo>
                  <a:lnTo>
                    <a:pt x="82" y="1050"/>
                  </a:lnTo>
                  <a:lnTo>
                    <a:pt x="105" y="1050"/>
                  </a:lnTo>
                  <a:lnTo>
                    <a:pt x="152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0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75" y="0"/>
                  </a:moveTo>
                  <a:lnTo>
                    <a:pt x="275" y="0"/>
                  </a:lnTo>
                  <a:lnTo>
                    <a:pt x="286" y="0"/>
                  </a:lnTo>
                  <a:lnTo>
                    <a:pt x="292" y="6"/>
                  </a:lnTo>
                  <a:lnTo>
                    <a:pt x="292" y="12"/>
                  </a:lnTo>
                  <a:lnTo>
                    <a:pt x="292" y="24"/>
                  </a:lnTo>
                  <a:lnTo>
                    <a:pt x="286" y="30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10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3" y="300"/>
                  </a:lnTo>
                  <a:lnTo>
                    <a:pt x="87" y="390"/>
                  </a:lnTo>
                  <a:lnTo>
                    <a:pt x="87" y="420"/>
                  </a:lnTo>
                  <a:lnTo>
                    <a:pt x="93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49" y="66"/>
                  </a:lnTo>
                  <a:lnTo>
                    <a:pt x="726" y="84"/>
                  </a:lnTo>
                  <a:lnTo>
                    <a:pt x="784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6" y="312"/>
                  </a:lnTo>
                  <a:lnTo>
                    <a:pt x="848" y="426"/>
                  </a:lnTo>
                  <a:lnTo>
                    <a:pt x="808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85" y="738"/>
                  </a:lnTo>
                  <a:lnTo>
                    <a:pt x="497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57" y="576"/>
                  </a:lnTo>
                  <a:lnTo>
                    <a:pt x="363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398" y="546"/>
                  </a:lnTo>
                  <a:lnTo>
                    <a:pt x="409" y="546"/>
                  </a:lnTo>
                  <a:lnTo>
                    <a:pt x="421" y="552"/>
                  </a:lnTo>
                  <a:lnTo>
                    <a:pt x="427" y="558"/>
                  </a:lnTo>
                  <a:lnTo>
                    <a:pt x="427" y="564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09" y="606"/>
                  </a:lnTo>
                  <a:lnTo>
                    <a:pt x="392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85" y="684"/>
                  </a:lnTo>
                  <a:lnTo>
                    <a:pt x="638" y="642"/>
                  </a:lnTo>
                  <a:lnTo>
                    <a:pt x="690" y="564"/>
                  </a:lnTo>
                  <a:lnTo>
                    <a:pt x="714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49" y="174"/>
                  </a:lnTo>
                  <a:lnTo>
                    <a:pt x="726" y="138"/>
                  </a:lnTo>
                  <a:lnTo>
                    <a:pt x="696" y="114"/>
                  </a:lnTo>
                  <a:lnTo>
                    <a:pt x="649" y="102"/>
                  </a:lnTo>
                  <a:lnTo>
                    <a:pt x="597" y="108"/>
                  </a:lnTo>
                  <a:lnTo>
                    <a:pt x="532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69" y="564"/>
                  </a:lnTo>
                  <a:lnTo>
                    <a:pt x="199" y="600"/>
                  </a:lnTo>
                  <a:lnTo>
                    <a:pt x="222" y="636"/>
                  </a:lnTo>
                  <a:lnTo>
                    <a:pt x="245" y="666"/>
                  </a:lnTo>
                  <a:lnTo>
                    <a:pt x="281" y="714"/>
                  </a:lnTo>
                  <a:lnTo>
                    <a:pt x="298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69" y="966"/>
                  </a:lnTo>
                  <a:lnTo>
                    <a:pt x="222" y="1032"/>
                  </a:lnTo>
                  <a:lnTo>
                    <a:pt x="169" y="1068"/>
                  </a:lnTo>
                  <a:lnTo>
                    <a:pt x="105" y="1086"/>
                  </a:lnTo>
                  <a:lnTo>
                    <a:pt x="58" y="1074"/>
                  </a:lnTo>
                  <a:lnTo>
                    <a:pt x="23" y="1050"/>
                  </a:lnTo>
                  <a:lnTo>
                    <a:pt x="5" y="1008"/>
                  </a:lnTo>
                  <a:lnTo>
                    <a:pt x="0" y="954"/>
                  </a:lnTo>
                  <a:lnTo>
                    <a:pt x="5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2" y="678"/>
                  </a:lnTo>
                  <a:lnTo>
                    <a:pt x="76" y="606"/>
                  </a:lnTo>
                  <a:lnTo>
                    <a:pt x="52" y="576"/>
                  </a:lnTo>
                  <a:lnTo>
                    <a:pt x="29" y="540"/>
                  </a:lnTo>
                  <a:lnTo>
                    <a:pt x="17" y="492"/>
                  </a:lnTo>
                  <a:lnTo>
                    <a:pt x="11" y="432"/>
                  </a:lnTo>
                  <a:lnTo>
                    <a:pt x="23" y="330"/>
                  </a:lnTo>
                  <a:lnTo>
                    <a:pt x="52" y="228"/>
                  </a:lnTo>
                  <a:lnTo>
                    <a:pt x="99" y="138"/>
                  </a:lnTo>
                  <a:lnTo>
                    <a:pt x="152" y="66"/>
                  </a:lnTo>
                  <a:lnTo>
                    <a:pt x="210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8975" y="1140"/>
              <a:ext cx="281" cy="600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4" y="6"/>
                </a:cxn>
                <a:cxn ang="0">
                  <a:pos x="252" y="12"/>
                </a:cxn>
                <a:cxn ang="0">
                  <a:pos x="263" y="24"/>
                </a:cxn>
                <a:cxn ang="0">
                  <a:pos x="275" y="42"/>
                </a:cxn>
                <a:cxn ang="0">
                  <a:pos x="281" y="66"/>
                </a:cxn>
                <a:cxn ang="0">
                  <a:pos x="281" y="72"/>
                </a:cxn>
                <a:cxn ang="0">
                  <a:pos x="275" y="84"/>
                </a:cxn>
                <a:cxn ang="0">
                  <a:pos x="269" y="102"/>
                </a:cxn>
                <a:cxn ang="0">
                  <a:pos x="269" y="102"/>
                </a:cxn>
                <a:cxn ang="0">
                  <a:pos x="58" y="576"/>
                </a:cxn>
                <a:cxn ang="0">
                  <a:pos x="53" y="588"/>
                </a:cxn>
                <a:cxn ang="0">
                  <a:pos x="47" y="594"/>
                </a:cxn>
                <a:cxn ang="0">
                  <a:pos x="47" y="600"/>
                </a:cxn>
                <a:cxn ang="0">
                  <a:pos x="41" y="600"/>
                </a:cxn>
                <a:cxn ang="0">
                  <a:pos x="35" y="600"/>
                </a:cxn>
                <a:cxn ang="0">
                  <a:pos x="23" y="594"/>
                </a:cxn>
                <a:cxn ang="0">
                  <a:pos x="12" y="588"/>
                </a:cxn>
                <a:cxn ang="0">
                  <a:pos x="0" y="582"/>
                </a:cxn>
                <a:cxn ang="0">
                  <a:pos x="0" y="576"/>
                </a:cxn>
                <a:cxn ang="0">
                  <a:pos x="0" y="570"/>
                </a:cxn>
                <a:cxn ang="0">
                  <a:pos x="0" y="558"/>
                </a:cxn>
                <a:cxn ang="0">
                  <a:pos x="0" y="552"/>
                </a:cxn>
                <a:cxn ang="0">
                  <a:pos x="152" y="54"/>
                </a:cxn>
                <a:cxn ang="0">
                  <a:pos x="152" y="48"/>
                </a:cxn>
                <a:cxn ang="0">
                  <a:pos x="158" y="30"/>
                </a:cxn>
                <a:cxn ang="0">
                  <a:pos x="170" y="18"/>
                </a:cxn>
                <a:cxn ang="0">
                  <a:pos x="181" y="12"/>
                </a:cxn>
                <a:cxn ang="0">
                  <a:pos x="193" y="6"/>
                </a:cxn>
                <a:cxn ang="0">
                  <a:pos x="211" y="0"/>
                </a:cxn>
              </a:cxnLst>
              <a:rect l="0" t="0" r="r" b="b"/>
              <a:pathLst>
                <a:path w="281" h="600">
                  <a:moveTo>
                    <a:pt x="211" y="0"/>
                  </a:moveTo>
                  <a:lnTo>
                    <a:pt x="234" y="6"/>
                  </a:lnTo>
                  <a:lnTo>
                    <a:pt x="252" y="12"/>
                  </a:lnTo>
                  <a:lnTo>
                    <a:pt x="263" y="24"/>
                  </a:lnTo>
                  <a:lnTo>
                    <a:pt x="275" y="42"/>
                  </a:lnTo>
                  <a:lnTo>
                    <a:pt x="281" y="66"/>
                  </a:lnTo>
                  <a:lnTo>
                    <a:pt x="281" y="72"/>
                  </a:lnTo>
                  <a:lnTo>
                    <a:pt x="275" y="84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58" y="576"/>
                  </a:lnTo>
                  <a:lnTo>
                    <a:pt x="53" y="588"/>
                  </a:lnTo>
                  <a:lnTo>
                    <a:pt x="47" y="594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5" y="600"/>
                  </a:lnTo>
                  <a:lnTo>
                    <a:pt x="23" y="594"/>
                  </a:lnTo>
                  <a:lnTo>
                    <a:pt x="12" y="588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152" y="54"/>
                  </a:lnTo>
                  <a:lnTo>
                    <a:pt x="152" y="48"/>
                  </a:lnTo>
                  <a:lnTo>
                    <a:pt x="158" y="30"/>
                  </a:lnTo>
                  <a:lnTo>
                    <a:pt x="170" y="18"/>
                  </a:lnTo>
                  <a:lnTo>
                    <a:pt x="181" y="12"/>
                  </a:lnTo>
                  <a:lnTo>
                    <a:pt x="193" y="6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9513" y="2202"/>
              <a:ext cx="188" cy="4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9" y="12"/>
                </a:cxn>
                <a:cxn ang="0">
                  <a:pos x="159" y="42"/>
                </a:cxn>
                <a:cxn ang="0">
                  <a:pos x="182" y="96"/>
                </a:cxn>
                <a:cxn ang="0">
                  <a:pos x="188" y="168"/>
                </a:cxn>
                <a:cxn ang="0">
                  <a:pos x="188" y="168"/>
                </a:cxn>
                <a:cxn ang="0">
                  <a:pos x="176" y="258"/>
                </a:cxn>
                <a:cxn ang="0">
                  <a:pos x="153" y="336"/>
                </a:cxn>
                <a:cxn ang="0">
                  <a:pos x="123" y="402"/>
                </a:cxn>
                <a:cxn ang="0">
                  <a:pos x="88" y="450"/>
                </a:cxn>
                <a:cxn ang="0">
                  <a:pos x="59" y="474"/>
                </a:cxn>
                <a:cxn ang="0">
                  <a:pos x="41" y="486"/>
                </a:cxn>
                <a:cxn ang="0">
                  <a:pos x="36" y="486"/>
                </a:cxn>
                <a:cxn ang="0">
                  <a:pos x="30" y="480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30" y="462"/>
                </a:cxn>
                <a:cxn ang="0">
                  <a:pos x="30" y="456"/>
                </a:cxn>
                <a:cxn ang="0">
                  <a:pos x="36" y="450"/>
                </a:cxn>
                <a:cxn ang="0">
                  <a:pos x="41" y="444"/>
                </a:cxn>
                <a:cxn ang="0">
                  <a:pos x="82" y="396"/>
                </a:cxn>
                <a:cxn ang="0">
                  <a:pos x="118" y="330"/>
                </a:cxn>
                <a:cxn ang="0">
                  <a:pos x="141" y="258"/>
                </a:cxn>
                <a:cxn ang="0">
                  <a:pos x="153" y="168"/>
                </a:cxn>
                <a:cxn ang="0">
                  <a:pos x="153" y="156"/>
                </a:cxn>
                <a:cxn ang="0">
                  <a:pos x="153" y="150"/>
                </a:cxn>
                <a:cxn ang="0">
                  <a:pos x="153" y="144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7" y="150"/>
                </a:cxn>
                <a:cxn ang="0">
                  <a:pos x="141" y="150"/>
                </a:cxn>
                <a:cxn ang="0">
                  <a:pos x="123" y="162"/>
                </a:cxn>
                <a:cxn ang="0">
                  <a:pos x="106" y="168"/>
                </a:cxn>
                <a:cxn ang="0">
                  <a:pos x="88" y="174"/>
                </a:cxn>
                <a:cxn ang="0">
                  <a:pos x="59" y="168"/>
                </a:cxn>
                <a:cxn ang="0">
                  <a:pos x="41" y="162"/>
                </a:cxn>
                <a:cxn ang="0">
                  <a:pos x="24" y="144"/>
                </a:cxn>
                <a:cxn ang="0">
                  <a:pos x="12" y="126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12" y="42"/>
                </a:cxn>
                <a:cxn ang="0">
                  <a:pos x="24" y="24"/>
                </a:cxn>
                <a:cxn ang="0">
                  <a:pos x="41" y="12"/>
                </a:cxn>
                <a:cxn ang="0">
                  <a:pos x="59" y="6"/>
                </a:cxn>
                <a:cxn ang="0">
                  <a:pos x="88" y="0"/>
                </a:cxn>
              </a:cxnLst>
              <a:rect l="0" t="0" r="r" b="b"/>
              <a:pathLst>
                <a:path w="188" h="486">
                  <a:moveTo>
                    <a:pt x="88" y="0"/>
                  </a:moveTo>
                  <a:lnTo>
                    <a:pt x="129" y="12"/>
                  </a:lnTo>
                  <a:lnTo>
                    <a:pt x="159" y="42"/>
                  </a:lnTo>
                  <a:lnTo>
                    <a:pt x="182" y="96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6" y="258"/>
                  </a:lnTo>
                  <a:lnTo>
                    <a:pt x="153" y="336"/>
                  </a:lnTo>
                  <a:lnTo>
                    <a:pt x="123" y="402"/>
                  </a:lnTo>
                  <a:lnTo>
                    <a:pt x="88" y="450"/>
                  </a:lnTo>
                  <a:lnTo>
                    <a:pt x="59" y="474"/>
                  </a:lnTo>
                  <a:lnTo>
                    <a:pt x="41" y="486"/>
                  </a:lnTo>
                  <a:lnTo>
                    <a:pt x="36" y="486"/>
                  </a:lnTo>
                  <a:lnTo>
                    <a:pt x="30" y="480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30" y="462"/>
                  </a:lnTo>
                  <a:lnTo>
                    <a:pt x="30" y="456"/>
                  </a:lnTo>
                  <a:lnTo>
                    <a:pt x="36" y="450"/>
                  </a:lnTo>
                  <a:lnTo>
                    <a:pt x="41" y="444"/>
                  </a:lnTo>
                  <a:lnTo>
                    <a:pt x="82" y="396"/>
                  </a:lnTo>
                  <a:lnTo>
                    <a:pt x="118" y="330"/>
                  </a:lnTo>
                  <a:lnTo>
                    <a:pt x="141" y="258"/>
                  </a:lnTo>
                  <a:lnTo>
                    <a:pt x="153" y="168"/>
                  </a:lnTo>
                  <a:lnTo>
                    <a:pt x="153" y="156"/>
                  </a:lnTo>
                  <a:lnTo>
                    <a:pt x="153" y="150"/>
                  </a:lnTo>
                  <a:lnTo>
                    <a:pt x="153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50"/>
                  </a:lnTo>
                  <a:lnTo>
                    <a:pt x="141" y="150"/>
                  </a:lnTo>
                  <a:lnTo>
                    <a:pt x="123" y="162"/>
                  </a:lnTo>
                  <a:lnTo>
                    <a:pt x="106" y="168"/>
                  </a:lnTo>
                  <a:lnTo>
                    <a:pt x="88" y="174"/>
                  </a:lnTo>
                  <a:lnTo>
                    <a:pt x="59" y="168"/>
                  </a:lnTo>
                  <a:lnTo>
                    <a:pt x="41" y="162"/>
                  </a:lnTo>
                  <a:lnTo>
                    <a:pt x="24" y="144"/>
                  </a:lnTo>
                  <a:lnTo>
                    <a:pt x="12" y="126"/>
                  </a:lnTo>
                  <a:lnTo>
                    <a:pt x="6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59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 noEditPoints="1"/>
            </p:cNvSpPr>
            <p:nvPr/>
          </p:nvSpPr>
          <p:spPr bwMode="auto">
            <a:xfrm>
              <a:off x="10128" y="1230"/>
              <a:ext cx="849" cy="1164"/>
            </a:xfrm>
            <a:custGeom>
              <a:avLst/>
              <a:gdLst/>
              <a:ahLst/>
              <a:cxnLst>
                <a:cxn ang="0">
                  <a:pos x="510" y="96"/>
                </a:cxn>
                <a:cxn ang="0">
                  <a:pos x="428" y="294"/>
                </a:cxn>
                <a:cxn ang="0">
                  <a:pos x="515" y="456"/>
                </a:cxn>
                <a:cxn ang="0">
                  <a:pos x="662" y="534"/>
                </a:cxn>
                <a:cxn ang="0">
                  <a:pos x="709" y="228"/>
                </a:cxn>
                <a:cxn ang="0">
                  <a:pos x="668" y="54"/>
                </a:cxn>
                <a:cxn ang="0">
                  <a:pos x="627" y="0"/>
                </a:cxn>
                <a:cxn ang="0">
                  <a:pos x="755" y="84"/>
                </a:cxn>
                <a:cxn ang="0">
                  <a:pos x="796" y="246"/>
                </a:cxn>
                <a:cxn ang="0">
                  <a:pos x="802" y="348"/>
                </a:cxn>
                <a:cxn ang="0">
                  <a:pos x="767" y="564"/>
                </a:cxn>
                <a:cxn ang="0">
                  <a:pos x="832" y="576"/>
                </a:cxn>
                <a:cxn ang="0">
                  <a:pos x="849" y="594"/>
                </a:cxn>
                <a:cxn ang="0">
                  <a:pos x="837" y="612"/>
                </a:cxn>
                <a:cxn ang="0">
                  <a:pos x="808" y="612"/>
                </a:cxn>
                <a:cxn ang="0">
                  <a:pos x="761" y="600"/>
                </a:cxn>
                <a:cxn ang="0">
                  <a:pos x="586" y="996"/>
                </a:cxn>
                <a:cxn ang="0">
                  <a:pos x="340" y="1164"/>
                </a:cxn>
                <a:cxn ang="0">
                  <a:pos x="199" y="1128"/>
                </a:cxn>
                <a:cxn ang="0">
                  <a:pos x="129" y="978"/>
                </a:cxn>
                <a:cxn ang="0">
                  <a:pos x="158" y="798"/>
                </a:cxn>
                <a:cxn ang="0">
                  <a:pos x="193" y="672"/>
                </a:cxn>
                <a:cxn ang="0">
                  <a:pos x="217" y="534"/>
                </a:cxn>
                <a:cxn ang="0">
                  <a:pos x="199" y="474"/>
                </a:cxn>
                <a:cxn ang="0">
                  <a:pos x="164" y="462"/>
                </a:cxn>
                <a:cxn ang="0">
                  <a:pos x="70" y="576"/>
                </a:cxn>
                <a:cxn ang="0">
                  <a:pos x="41" y="684"/>
                </a:cxn>
                <a:cxn ang="0">
                  <a:pos x="24" y="690"/>
                </a:cxn>
                <a:cxn ang="0">
                  <a:pos x="12" y="690"/>
                </a:cxn>
                <a:cxn ang="0">
                  <a:pos x="6" y="660"/>
                </a:cxn>
                <a:cxn ang="0">
                  <a:pos x="53" y="516"/>
                </a:cxn>
                <a:cxn ang="0">
                  <a:pos x="123" y="438"/>
                </a:cxn>
                <a:cxn ang="0">
                  <a:pos x="270" y="462"/>
                </a:cxn>
                <a:cxn ang="0">
                  <a:pos x="311" y="600"/>
                </a:cxn>
                <a:cxn ang="0">
                  <a:pos x="281" y="738"/>
                </a:cxn>
                <a:cxn ang="0">
                  <a:pos x="234" y="930"/>
                </a:cxn>
                <a:cxn ang="0">
                  <a:pos x="240" y="1062"/>
                </a:cxn>
                <a:cxn ang="0">
                  <a:pos x="346" y="1128"/>
                </a:cxn>
                <a:cxn ang="0">
                  <a:pos x="486" y="1014"/>
                </a:cxn>
                <a:cxn ang="0">
                  <a:pos x="580" y="810"/>
                </a:cxn>
                <a:cxn ang="0">
                  <a:pos x="592" y="546"/>
                </a:cxn>
                <a:cxn ang="0">
                  <a:pos x="433" y="426"/>
                </a:cxn>
                <a:cxn ang="0">
                  <a:pos x="404" y="216"/>
                </a:cxn>
                <a:cxn ang="0">
                  <a:pos x="551" y="18"/>
                </a:cxn>
              </a:cxnLst>
              <a:rect l="0" t="0" r="r" b="b"/>
              <a:pathLst>
                <a:path w="849" h="1164">
                  <a:moveTo>
                    <a:pt x="627" y="36"/>
                  </a:moveTo>
                  <a:lnTo>
                    <a:pt x="562" y="54"/>
                  </a:lnTo>
                  <a:lnTo>
                    <a:pt x="510" y="96"/>
                  </a:lnTo>
                  <a:lnTo>
                    <a:pt x="469" y="156"/>
                  </a:lnTo>
                  <a:lnTo>
                    <a:pt x="439" y="228"/>
                  </a:lnTo>
                  <a:lnTo>
                    <a:pt x="428" y="294"/>
                  </a:lnTo>
                  <a:lnTo>
                    <a:pt x="439" y="360"/>
                  </a:lnTo>
                  <a:lnTo>
                    <a:pt x="474" y="414"/>
                  </a:lnTo>
                  <a:lnTo>
                    <a:pt x="515" y="456"/>
                  </a:lnTo>
                  <a:lnTo>
                    <a:pt x="568" y="492"/>
                  </a:lnTo>
                  <a:lnTo>
                    <a:pt x="615" y="516"/>
                  </a:lnTo>
                  <a:lnTo>
                    <a:pt x="662" y="534"/>
                  </a:lnTo>
                  <a:lnTo>
                    <a:pt x="679" y="438"/>
                  </a:lnTo>
                  <a:lnTo>
                    <a:pt x="697" y="330"/>
                  </a:lnTo>
                  <a:lnTo>
                    <a:pt x="709" y="228"/>
                  </a:lnTo>
                  <a:lnTo>
                    <a:pt x="703" y="144"/>
                  </a:lnTo>
                  <a:lnTo>
                    <a:pt x="691" y="84"/>
                  </a:lnTo>
                  <a:lnTo>
                    <a:pt x="668" y="54"/>
                  </a:lnTo>
                  <a:lnTo>
                    <a:pt x="650" y="36"/>
                  </a:lnTo>
                  <a:lnTo>
                    <a:pt x="627" y="36"/>
                  </a:lnTo>
                  <a:close/>
                  <a:moveTo>
                    <a:pt x="627" y="0"/>
                  </a:moveTo>
                  <a:lnTo>
                    <a:pt x="679" y="12"/>
                  </a:lnTo>
                  <a:lnTo>
                    <a:pt x="720" y="42"/>
                  </a:lnTo>
                  <a:lnTo>
                    <a:pt x="755" y="84"/>
                  </a:lnTo>
                  <a:lnTo>
                    <a:pt x="773" y="138"/>
                  </a:lnTo>
                  <a:lnTo>
                    <a:pt x="791" y="192"/>
                  </a:lnTo>
                  <a:lnTo>
                    <a:pt x="796" y="246"/>
                  </a:lnTo>
                  <a:lnTo>
                    <a:pt x="802" y="288"/>
                  </a:lnTo>
                  <a:lnTo>
                    <a:pt x="802" y="318"/>
                  </a:lnTo>
                  <a:lnTo>
                    <a:pt x="802" y="348"/>
                  </a:lnTo>
                  <a:lnTo>
                    <a:pt x="796" y="402"/>
                  </a:lnTo>
                  <a:lnTo>
                    <a:pt x="791" y="474"/>
                  </a:lnTo>
                  <a:lnTo>
                    <a:pt x="767" y="564"/>
                  </a:lnTo>
                  <a:lnTo>
                    <a:pt x="767" y="564"/>
                  </a:lnTo>
                  <a:lnTo>
                    <a:pt x="814" y="576"/>
                  </a:lnTo>
                  <a:lnTo>
                    <a:pt x="832" y="576"/>
                  </a:lnTo>
                  <a:lnTo>
                    <a:pt x="843" y="582"/>
                  </a:lnTo>
                  <a:lnTo>
                    <a:pt x="849" y="588"/>
                  </a:lnTo>
                  <a:lnTo>
                    <a:pt x="849" y="594"/>
                  </a:lnTo>
                  <a:lnTo>
                    <a:pt x="849" y="606"/>
                  </a:lnTo>
                  <a:lnTo>
                    <a:pt x="843" y="612"/>
                  </a:lnTo>
                  <a:lnTo>
                    <a:pt x="837" y="612"/>
                  </a:lnTo>
                  <a:lnTo>
                    <a:pt x="832" y="612"/>
                  </a:lnTo>
                  <a:lnTo>
                    <a:pt x="826" y="612"/>
                  </a:lnTo>
                  <a:lnTo>
                    <a:pt x="808" y="612"/>
                  </a:lnTo>
                  <a:lnTo>
                    <a:pt x="791" y="606"/>
                  </a:lnTo>
                  <a:lnTo>
                    <a:pt x="773" y="600"/>
                  </a:lnTo>
                  <a:lnTo>
                    <a:pt x="761" y="600"/>
                  </a:lnTo>
                  <a:lnTo>
                    <a:pt x="714" y="750"/>
                  </a:lnTo>
                  <a:lnTo>
                    <a:pt x="656" y="882"/>
                  </a:lnTo>
                  <a:lnTo>
                    <a:pt x="586" y="996"/>
                  </a:lnTo>
                  <a:lnTo>
                    <a:pt x="510" y="1086"/>
                  </a:lnTo>
                  <a:lnTo>
                    <a:pt x="428" y="1140"/>
                  </a:lnTo>
                  <a:lnTo>
                    <a:pt x="340" y="1164"/>
                  </a:lnTo>
                  <a:lnTo>
                    <a:pt x="293" y="1158"/>
                  </a:lnTo>
                  <a:lnTo>
                    <a:pt x="240" y="1146"/>
                  </a:lnTo>
                  <a:lnTo>
                    <a:pt x="199" y="1128"/>
                  </a:lnTo>
                  <a:lnTo>
                    <a:pt x="158" y="1092"/>
                  </a:lnTo>
                  <a:lnTo>
                    <a:pt x="135" y="1044"/>
                  </a:lnTo>
                  <a:lnTo>
                    <a:pt x="129" y="978"/>
                  </a:lnTo>
                  <a:lnTo>
                    <a:pt x="135" y="906"/>
                  </a:lnTo>
                  <a:lnTo>
                    <a:pt x="152" y="840"/>
                  </a:lnTo>
                  <a:lnTo>
                    <a:pt x="158" y="798"/>
                  </a:lnTo>
                  <a:lnTo>
                    <a:pt x="170" y="756"/>
                  </a:lnTo>
                  <a:lnTo>
                    <a:pt x="182" y="720"/>
                  </a:lnTo>
                  <a:lnTo>
                    <a:pt x="193" y="672"/>
                  </a:lnTo>
                  <a:lnTo>
                    <a:pt x="205" y="618"/>
                  </a:lnTo>
                  <a:lnTo>
                    <a:pt x="211" y="570"/>
                  </a:lnTo>
                  <a:lnTo>
                    <a:pt x="217" y="534"/>
                  </a:lnTo>
                  <a:lnTo>
                    <a:pt x="211" y="510"/>
                  </a:lnTo>
                  <a:lnTo>
                    <a:pt x="211" y="492"/>
                  </a:lnTo>
                  <a:lnTo>
                    <a:pt x="199" y="474"/>
                  </a:lnTo>
                  <a:lnTo>
                    <a:pt x="188" y="468"/>
                  </a:lnTo>
                  <a:lnTo>
                    <a:pt x="176" y="462"/>
                  </a:lnTo>
                  <a:lnTo>
                    <a:pt x="164" y="462"/>
                  </a:lnTo>
                  <a:lnTo>
                    <a:pt x="129" y="474"/>
                  </a:lnTo>
                  <a:lnTo>
                    <a:pt x="94" y="516"/>
                  </a:lnTo>
                  <a:lnTo>
                    <a:pt x="70" y="576"/>
                  </a:lnTo>
                  <a:lnTo>
                    <a:pt x="53" y="654"/>
                  </a:lnTo>
                  <a:lnTo>
                    <a:pt x="47" y="672"/>
                  </a:lnTo>
                  <a:lnTo>
                    <a:pt x="41" y="684"/>
                  </a:lnTo>
                  <a:lnTo>
                    <a:pt x="35" y="690"/>
                  </a:lnTo>
                  <a:lnTo>
                    <a:pt x="29" y="690"/>
                  </a:lnTo>
                  <a:lnTo>
                    <a:pt x="24" y="690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6" y="684"/>
                  </a:lnTo>
                  <a:lnTo>
                    <a:pt x="0" y="678"/>
                  </a:lnTo>
                  <a:lnTo>
                    <a:pt x="6" y="660"/>
                  </a:lnTo>
                  <a:lnTo>
                    <a:pt x="18" y="618"/>
                  </a:lnTo>
                  <a:lnTo>
                    <a:pt x="35" y="564"/>
                  </a:lnTo>
                  <a:lnTo>
                    <a:pt x="53" y="516"/>
                  </a:lnTo>
                  <a:lnTo>
                    <a:pt x="65" y="492"/>
                  </a:lnTo>
                  <a:lnTo>
                    <a:pt x="88" y="462"/>
                  </a:lnTo>
                  <a:lnTo>
                    <a:pt x="123" y="438"/>
                  </a:lnTo>
                  <a:lnTo>
                    <a:pt x="170" y="426"/>
                  </a:lnTo>
                  <a:lnTo>
                    <a:pt x="223" y="438"/>
                  </a:lnTo>
                  <a:lnTo>
                    <a:pt x="270" y="462"/>
                  </a:lnTo>
                  <a:lnTo>
                    <a:pt x="305" y="510"/>
                  </a:lnTo>
                  <a:lnTo>
                    <a:pt x="316" y="576"/>
                  </a:lnTo>
                  <a:lnTo>
                    <a:pt x="311" y="600"/>
                  </a:lnTo>
                  <a:lnTo>
                    <a:pt x="305" y="630"/>
                  </a:lnTo>
                  <a:lnTo>
                    <a:pt x="299" y="660"/>
                  </a:lnTo>
                  <a:lnTo>
                    <a:pt x="281" y="738"/>
                  </a:lnTo>
                  <a:lnTo>
                    <a:pt x="264" y="804"/>
                  </a:lnTo>
                  <a:lnTo>
                    <a:pt x="252" y="864"/>
                  </a:lnTo>
                  <a:lnTo>
                    <a:pt x="234" y="930"/>
                  </a:lnTo>
                  <a:lnTo>
                    <a:pt x="229" y="996"/>
                  </a:lnTo>
                  <a:lnTo>
                    <a:pt x="234" y="1026"/>
                  </a:lnTo>
                  <a:lnTo>
                    <a:pt x="240" y="1062"/>
                  </a:lnTo>
                  <a:lnTo>
                    <a:pt x="258" y="1092"/>
                  </a:lnTo>
                  <a:lnTo>
                    <a:pt x="293" y="1116"/>
                  </a:lnTo>
                  <a:lnTo>
                    <a:pt x="346" y="1128"/>
                  </a:lnTo>
                  <a:lnTo>
                    <a:pt x="404" y="1110"/>
                  </a:lnTo>
                  <a:lnTo>
                    <a:pt x="451" y="1068"/>
                  </a:lnTo>
                  <a:lnTo>
                    <a:pt x="486" y="1014"/>
                  </a:lnTo>
                  <a:lnTo>
                    <a:pt x="521" y="960"/>
                  </a:lnTo>
                  <a:lnTo>
                    <a:pt x="539" y="918"/>
                  </a:lnTo>
                  <a:lnTo>
                    <a:pt x="580" y="810"/>
                  </a:lnTo>
                  <a:lnTo>
                    <a:pt x="621" y="702"/>
                  </a:lnTo>
                  <a:lnTo>
                    <a:pt x="650" y="570"/>
                  </a:lnTo>
                  <a:lnTo>
                    <a:pt x="592" y="546"/>
                  </a:lnTo>
                  <a:lnTo>
                    <a:pt x="533" y="516"/>
                  </a:lnTo>
                  <a:lnTo>
                    <a:pt x="480" y="480"/>
                  </a:lnTo>
                  <a:lnTo>
                    <a:pt x="433" y="426"/>
                  </a:lnTo>
                  <a:lnTo>
                    <a:pt x="404" y="366"/>
                  </a:lnTo>
                  <a:lnTo>
                    <a:pt x="392" y="294"/>
                  </a:lnTo>
                  <a:lnTo>
                    <a:pt x="404" y="216"/>
                  </a:lnTo>
                  <a:lnTo>
                    <a:pt x="433" y="138"/>
                  </a:lnTo>
                  <a:lnTo>
                    <a:pt x="486" y="66"/>
                  </a:lnTo>
                  <a:lnTo>
                    <a:pt x="551" y="18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11112" y="1152"/>
              <a:ext cx="374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2"/>
                </a:cxn>
                <a:cxn ang="0">
                  <a:pos x="70" y="36"/>
                </a:cxn>
                <a:cxn ang="0">
                  <a:pos x="111" y="84"/>
                </a:cxn>
                <a:cxn ang="0">
                  <a:pos x="164" y="144"/>
                </a:cxn>
                <a:cxn ang="0">
                  <a:pos x="216" y="216"/>
                </a:cxn>
                <a:cxn ang="0">
                  <a:pos x="269" y="312"/>
                </a:cxn>
                <a:cxn ang="0">
                  <a:pos x="322" y="450"/>
                </a:cxn>
                <a:cxn ang="0">
                  <a:pos x="351" y="582"/>
                </a:cxn>
                <a:cxn ang="0">
                  <a:pos x="369" y="708"/>
                </a:cxn>
                <a:cxn ang="0">
                  <a:pos x="374" y="816"/>
                </a:cxn>
                <a:cxn ang="0">
                  <a:pos x="374" y="816"/>
                </a:cxn>
                <a:cxn ang="0">
                  <a:pos x="363" y="966"/>
                </a:cxn>
                <a:cxn ang="0">
                  <a:pos x="333" y="1134"/>
                </a:cxn>
                <a:cxn ang="0">
                  <a:pos x="275" y="1314"/>
                </a:cxn>
                <a:cxn ang="0">
                  <a:pos x="222" y="1404"/>
                </a:cxn>
                <a:cxn ang="0">
                  <a:pos x="170" y="1488"/>
                </a:cxn>
                <a:cxn ang="0">
                  <a:pos x="117" y="1548"/>
                </a:cxn>
                <a:cxn ang="0">
                  <a:pos x="70" y="1590"/>
                </a:cxn>
                <a:cxn ang="0">
                  <a:pos x="35" y="1620"/>
                </a:cxn>
                <a:cxn ang="0">
                  <a:pos x="17" y="1626"/>
                </a:cxn>
                <a:cxn ang="0">
                  <a:pos x="11" y="1626"/>
                </a:cxn>
                <a:cxn ang="0">
                  <a:pos x="6" y="1620"/>
                </a:cxn>
                <a:cxn ang="0">
                  <a:pos x="0" y="1614"/>
                </a:cxn>
                <a:cxn ang="0">
                  <a:pos x="6" y="1608"/>
                </a:cxn>
                <a:cxn ang="0">
                  <a:pos x="6" y="1608"/>
                </a:cxn>
                <a:cxn ang="0">
                  <a:pos x="6" y="1602"/>
                </a:cxn>
                <a:cxn ang="0">
                  <a:pos x="11" y="1596"/>
                </a:cxn>
                <a:cxn ang="0">
                  <a:pos x="23" y="1584"/>
                </a:cxn>
                <a:cxn ang="0">
                  <a:pos x="111" y="1476"/>
                </a:cxn>
                <a:cxn ang="0">
                  <a:pos x="181" y="1356"/>
                </a:cxn>
                <a:cxn ang="0">
                  <a:pos x="228" y="1230"/>
                </a:cxn>
                <a:cxn ang="0">
                  <a:pos x="257" y="1092"/>
                </a:cxn>
                <a:cxn ang="0">
                  <a:pos x="275" y="954"/>
                </a:cxn>
                <a:cxn ang="0">
                  <a:pos x="281" y="816"/>
                </a:cxn>
                <a:cxn ang="0">
                  <a:pos x="269" y="624"/>
                </a:cxn>
                <a:cxn ang="0">
                  <a:pos x="240" y="450"/>
                </a:cxn>
                <a:cxn ang="0">
                  <a:pos x="187" y="294"/>
                </a:cxn>
                <a:cxn ang="0">
                  <a:pos x="117" y="162"/>
                </a:cxn>
                <a:cxn ang="0">
                  <a:pos x="35" y="54"/>
                </a:cxn>
                <a:cxn ang="0">
                  <a:pos x="17" y="42"/>
                </a:cxn>
                <a:cxn ang="0">
                  <a:pos x="11" y="36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7" y="0"/>
                </a:cxn>
              </a:cxnLst>
              <a:rect l="0" t="0" r="r" b="b"/>
              <a:pathLst>
                <a:path w="374" h="1626">
                  <a:moveTo>
                    <a:pt x="17" y="0"/>
                  </a:moveTo>
                  <a:lnTo>
                    <a:pt x="35" y="12"/>
                  </a:lnTo>
                  <a:lnTo>
                    <a:pt x="70" y="36"/>
                  </a:lnTo>
                  <a:lnTo>
                    <a:pt x="111" y="84"/>
                  </a:lnTo>
                  <a:lnTo>
                    <a:pt x="164" y="144"/>
                  </a:lnTo>
                  <a:lnTo>
                    <a:pt x="216" y="216"/>
                  </a:lnTo>
                  <a:lnTo>
                    <a:pt x="269" y="312"/>
                  </a:lnTo>
                  <a:lnTo>
                    <a:pt x="322" y="450"/>
                  </a:lnTo>
                  <a:lnTo>
                    <a:pt x="351" y="582"/>
                  </a:lnTo>
                  <a:lnTo>
                    <a:pt x="369" y="708"/>
                  </a:lnTo>
                  <a:lnTo>
                    <a:pt x="374" y="816"/>
                  </a:lnTo>
                  <a:lnTo>
                    <a:pt x="374" y="816"/>
                  </a:lnTo>
                  <a:lnTo>
                    <a:pt x="363" y="966"/>
                  </a:lnTo>
                  <a:lnTo>
                    <a:pt x="333" y="1134"/>
                  </a:lnTo>
                  <a:lnTo>
                    <a:pt x="275" y="1314"/>
                  </a:lnTo>
                  <a:lnTo>
                    <a:pt x="222" y="1404"/>
                  </a:lnTo>
                  <a:lnTo>
                    <a:pt x="170" y="1488"/>
                  </a:lnTo>
                  <a:lnTo>
                    <a:pt x="117" y="1548"/>
                  </a:lnTo>
                  <a:lnTo>
                    <a:pt x="70" y="1590"/>
                  </a:lnTo>
                  <a:lnTo>
                    <a:pt x="35" y="1620"/>
                  </a:lnTo>
                  <a:lnTo>
                    <a:pt x="17" y="1626"/>
                  </a:lnTo>
                  <a:lnTo>
                    <a:pt x="11" y="1626"/>
                  </a:lnTo>
                  <a:lnTo>
                    <a:pt x="6" y="1620"/>
                  </a:lnTo>
                  <a:lnTo>
                    <a:pt x="0" y="1614"/>
                  </a:lnTo>
                  <a:lnTo>
                    <a:pt x="6" y="1608"/>
                  </a:lnTo>
                  <a:lnTo>
                    <a:pt x="6" y="1608"/>
                  </a:lnTo>
                  <a:lnTo>
                    <a:pt x="6" y="1602"/>
                  </a:lnTo>
                  <a:lnTo>
                    <a:pt x="11" y="1596"/>
                  </a:lnTo>
                  <a:lnTo>
                    <a:pt x="23" y="1584"/>
                  </a:lnTo>
                  <a:lnTo>
                    <a:pt x="111" y="1476"/>
                  </a:lnTo>
                  <a:lnTo>
                    <a:pt x="181" y="1356"/>
                  </a:lnTo>
                  <a:lnTo>
                    <a:pt x="228" y="1230"/>
                  </a:lnTo>
                  <a:lnTo>
                    <a:pt x="257" y="1092"/>
                  </a:lnTo>
                  <a:lnTo>
                    <a:pt x="275" y="954"/>
                  </a:lnTo>
                  <a:lnTo>
                    <a:pt x="281" y="816"/>
                  </a:lnTo>
                  <a:lnTo>
                    <a:pt x="269" y="624"/>
                  </a:lnTo>
                  <a:lnTo>
                    <a:pt x="240" y="450"/>
                  </a:lnTo>
                  <a:lnTo>
                    <a:pt x="187" y="294"/>
                  </a:lnTo>
                  <a:lnTo>
                    <a:pt x="117" y="162"/>
                  </a:lnTo>
                  <a:lnTo>
                    <a:pt x="35" y="54"/>
                  </a:lnTo>
                  <a:lnTo>
                    <a:pt x="17" y="42"/>
                  </a:lnTo>
                  <a:lnTo>
                    <a:pt x="11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12171" y="1776"/>
              <a:ext cx="1054" cy="378"/>
            </a:xfrm>
            <a:custGeom>
              <a:avLst/>
              <a:gdLst/>
              <a:ahLst/>
              <a:cxnLst>
                <a:cxn ang="0">
                  <a:pos x="47" y="318"/>
                </a:cxn>
                <a:cxn ang="0">
                  <a:pos x="996" y="318"/>
                </a:cxn>
                <a:cxn ang="0">
                  <a:pos x="1013" y="318"/>
                </a:cxn>
                <a:cxn ang="0">
                  <a:pos x="1025" y="318"/>
                </a:cxn>
                <a:cxn ang="0">
                  <a:pos x="1037" y="324"/>
                </a:cxn>
                <a:cxn ang="0">
                  <a:pos x="1043" y="324"/>
                </a:cxn>
                <a:cxn ang="0">
                  <a:pos x="1048" y="336"/>
                </a:cxn>
                <a:cxn ang="0">
                  <a:pos x="1054" y="348"/>
                </a:cxn>
                <a:cxn ang="0">
                  <a:pos x="1048" y="366"/>
                </a:cxn>
                <a:cxn ang="0">
                  <a:pos x="1043" y="372"/>
                </a:cxn>
                <a:cxn ang="0">
                  <a:pos x="1037" y="378"/>
                </a:cxn>
                <a:cxn ang="0">
                  <a:pos x="1025" y="378"/>
                </a:cxn>
                <a:cxn ang="0">
                  <a:pos x="1013" y="378"/>
                </a:cxn>
                <a:cxn ang="0">
                  <a:pos x="1002" y="378"/>
                </a:cxn>
                <a:cxn ang="0">
                  <a:pos x="47" y="378"/>
                </a:cxn>
                <a:cxn ang="0">
                  <a:pos x="36" y="378"/>
                </a:cxn>
                <a:cxn ang="0">
                  <a:pos x="24" y="378"/>
                </a:cxn>
                <a:cxn ang="0">
                  <a:pos x="18" y="378"/>
                </a:cxn>
                <a:cxn ang="0">
                  <a:pos x="6" y="372"/>
                </a:cxn>
                <a:cxn ang="0">
                  <a:pos x="0" y="366"/>
                </a:cxn>
                <a:cxn ang="0">
                  <a:pos x="0" y="348"/>
                </a:cxn>
                <a:cxn ang="0">
                  <a:pos x="0" y="336"/>
                </a:cxn>
                <a:cxn ang="0">
                  <a:pos x="6" y="324"/>
                </a:cxn>
                <a:cxn ang="0">
                  <a:pos x="18" y="324"/>
                </a:cxn>
                <a:cxn ang="0">
                  <a:pos x="24" y="318"/>
                </a:cxn>
                <a:cxn ang="0">
                  <a:pos x="36" y="318"/>
                </a:cxn>
                <a:cxn ang="0">
                  <a:pos x="47" y="318"/>
                </a:cxn>
                <a:cxn ang="0">
                  <a:pos x="47" y="0"/>
                </a:cxn>
                <a:cxn ang="0">
                  <a:pos x="1002" y="0"/>
                </a:cxn>
                <a:cxn ang="0">
                  <a:pos x="1013" y="0"/>
                </a:cxn>
                <a:cxn ang="0">
                  <a:pos x="1025" y="6"/>
                </a:cxn>
                <a:cxn ang="0">
                  <a:pos x="1037" y="6"/>
                </a:cxn>
                <a:cxn ang="0">
                  <a:pos x="1043" y="12"/>
                </a:cxn>
                <a:cxn ang="0">
                  <a:pos x="1048" y="18"/>
                </a:cxn>
                <a:cxn ang="0">
                  <a:pos x="1054" y="36"/>
                </a:cxn>
                <a:cxn ang="0">
                  <a:pos x="1048" y="48"/>
                </a:cxn>
                <a:cxn ang="0">
                  <a:pos x="1043" y="54"/>
                </a:cxn>
                <a:cxn ang="0">
                  <a:pos x="1037" y="60"/>
                </a:cxn>
                <a:cxn ang="0">
                  <a:pos x="1025" y="66"/>
                </a:cxn>
                <a:cxn ang="0">
                  <a:pos x="1013" y="66"/>
                </a:cxn>
                <a:cxn ang="0">
                  <a:pos x="996" y="66"/>
                </a:cxn>
                <a:cxn ang="0">
                  <a:pos x="47" y="66"/>
                </a:cxn>
                <a:cxn ang="0">
                  <a:pos x="36" y="66"/>
                </a:cxn>
                <a:cxn ang="0">
                  <a:pos x="24" y="66"/>
                </a:cxn>
                <a:cxn ang="0">
                  <a:pos x="18" y="60"/>
                </a:cxn>
                <a:cxn ang="0">
                  <a:pos x="6" y="54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36" y="0"/>
                </a:cxn>
                <a:cxn ang="0">
                  <a:pos x="47" y="0"/>
                </a:cxn>
              </a:cxnLst>
              <a:rect l="0" t="0" r="r" b="b"/>
              <a:pathLst>
                <a:path w="1054" h="378">
                  <a:moveTo>
                    <a:pt x="47" y="318"/>
                  </a:moveTo>
                  <a:lnTo>
                    <a:pt x="996" y="318"/>
                  </a:lnTo>
                  <a:lnTo>
                    <a:pt x="1013" y="318"/>
                  </a:lnTo>
                  <a:lnTo>
                    <a:pt x="1025" y="318"/>
                  </a:lnTo>
                  <a:lnTo>
                    <a:pt x="1037" y="324"/>
                  </a:lnTo>
                  <a:lnTo>
                    <a:pt x="1043" y="324"/>
                  </a:lnTo>
                  <a:lnTo>
                    <a:pt x="1048" y="336"/>
                  </a:lnTo>
                  <a:lnTo>
                    <a:pt x="1054" y="348"/>
                  </a:lnTo>
                  <a:lnTo>
                    <a:pt x="1048" y="366"/>
                  </a:lnTo>
                  <a:lnTo>
                    <a:pt x="1043" y="372"/>
                  </a:lnTo>
                  <a:lnTo>
                    <a:pt x="1037" y="378"/>
                  </a:lnTo>
                  <a:lnTo>
                    <a:pt x="1025" y="378"/>
                  </a:lnTo>
                  <a:lnTo>
                    <a:pt x="1013" y="378"/>
                  </a:lnTo>
                  <a:lnTo>
                    <a:pt x="1002" y="378"/>
                  </a:lnTo>
                  <a:lnTo>
                    <a:pt x="47" y="378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78"/>
                  </a:lnTo>
                  <a:lnTo>
                    <a:pt x="6" y="372"/>
                  </a:lnTo>
                  <a:lnTo>
                    <a:pt x="0" y="366"/>
                  </a:lnTo>
                  <a:lnTo>
                    <a:pt x="0" y="348"/>
                  </a:lnTo>
                  <a:lnTo>
                    <a:pt x="0" y="336"/>
                  </a:lnTo>
                  <a:lnTo>
                    <a:pt x="6" y="324"/>
                  </a:lnTo>
                  <a:lnTo>
                    <a:pt x="18" y="324"/>
                  </a:lnTo>
                  <a:lnTo>
                    <a:pt x="24" y="318"/>
                  </a:lnTo>
                  <a:lnTo>
                    <a:pt x="36" y="318"/>
                  </a:lnTo>
                  <a:lnTo>
                    <a:pt x="47" y="318"/>
                  </a:lnTo>
                  <a:close/>
                  <a:moveTo>
                    <a:pt x="47" y="0"/>
                  </a:moveTo>
                  <a:lnTo>
                    <a:pt x="1002" y="0"/>
                  </a:lnTo>
                  <a:lnTo>
                    <a:pt x="1013" y="0"/>
                  </a:lnTo>
                  <a:lnTo>
                    <a:pt x="1025" y="6"/>
                  </a:lnTo>
                  <a:lnTo>
                    <a:pt x="1037" y="6"/>
                  </a:lnTo>
                  <a:lnTo>
                    <a:pt x="1043" y="12"/>
                  </a:lnTo>
                  <a:lnTo>
                    <a:pt x="1048" y="18"/>
                  </a:lnTo>
                  <a:lnTo>
                    <a:pt x="1054" y="36"/>
                  </a:lnTo>
                  <a:lnTo>
                    <a:pt x="1048" y="48"/>
                  </a:lnTo>
                  <a:lnTo>
                    <a:pt x="1043" y="54"/>
                  </a:lnTo>
                  <a:lnTo>
                    <a:pt x="1037" y="60"/>
                  </a:lnTo>
                  <a:lnTo>
                    <a:pt x="1025" y="66"/>
                  </a:lnTo>
                  <a:lnTo>
                    <a:pt x="1013" y="66"/>
                  </a:lnTo>
                  <a:lnTo>
                    <a:pt x="996" y="66"/>
                  </a:lnTo>
                  <a:lnTo>
                    <a:pt x="47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13822" y="1272"/>
              <a:ext cx="1130" cy="1104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6" y="258"/>
                </a:cxn>
                <a:cxn ang="0">
                  <a:pos x="1060" y="168"/>
                </a:cxn>
                <a:cxn ang="0">
                  <a:pos x="984" y="66"/>
                </a:cxn>
                <a:cxn ang="0">
                  <a:pos x="621" y="48"/>
                </a:cxn>
                <a:cxn ang="0">
                  <a:pos x="568" y="54"/>
                </a:cxn>
                <a:cxn ang="0">
                  <a:pos x="545" y="90"/>
                </a:cxn>
                <a:cxn ang="0">
                  <a:pos x="580" y="522"/>
                </a:cxn>
                <a:cxn ang="0">
                  <a:pos x="738" y="480"/>
                </a:cxn>
                <a:cxn ang="0">
                  <a:pos x="791" y="348"/>
                </a:cxn>
                <a:cxn ang="0">
                  <a:pos x="808" y="330"/>
                </a:cxn>
                <a:cxn ang="0">
                  <a:pos x="826" y="348"/>
                </a:cxn>
                <a:cxn ang="0">
                  <a:pos x="826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3" y="762"/>
                </a:cxn>
                <a:cxn ang="0">
                  <a:pos x="697" y="738"/>
                </a:cxn>
                <a:cxn ang="0">
                  <a:pos x="709" y="678"/>
                </a:cxn>
                <a:cxn ang="0">
                  <a:pos x="709" y="648"/>
                </a:cxn>
                <a:cxn ang="0">
                  <a:pos x="674" y="588"/>
                </a:cxn>
                <a:cxn ang="0">
                  <a:pos x="422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6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8" y="1056"/>
                </a:cxn>
                <a:cxn ang="0">
                  <a:pos x="504" y="1074"/>
                </a:cxn>
                <a:cxn ang="0">
                  <a:pos x="492" y="1098"/>
                </a:cxn>
                <a:cxn ang="0">
                  <a:pos x="475" y="1104"/>
                </a:cxn>
                <a:cxn ang="0">
                  <a:pos x="235" y="1098"/>
                </a:cxn>
                <a:cxn ang="0">
                  <a:pos x="71" y="1104"/>
                </a:cxn>
                <a:cxn ang="0">
                  <a:pos x="18" y="1098"/>
                </a:cxn>
                <a:cxn ang="0">
                  <a:pos x="0" y="1080"/>
                </a:cxn>
                <a:cxn ang="0">
                  <a:pos x="18" y="1050"/>
                </a:cxn>
                <a:cxn ang="0">
                  <a:pos x="112" y="1050"/>
                </a:cxn>
                <a:cxn ang="0">
                  <a:pos x="182" y="1008"/>
                </a:cxn>
                <a:cxn ang="0">
                  <a:pos x="404" y="96"/>
                </a:cxn>
                <a:cxn ang="0">
                  <a:pos x="410" y="78"/>
                </a:cxn>
                <a:cxn ang="0">
                  <a:pos x="346" y="48"/>
                </a:cxn>
                <a:cxn ang="0">
                  <a:pos x="276" y="48"/>
                </a:cxn>
                <a:cxn ang="0">
                  <a:pos x="264" y="30"/>
                </a:cxn>
                <a:cxn ang="0">
                  <a:pos x="281" y="0"/>
                </a:cxn>
              </a:cxnLst>
              <a:rect l="0" t="0" r="r" b="b"/>
              <a:pathLst>
                <a:path w="1130" h="1104">
                  <a:moveTo>
                    <a:pt x="311" y="0"/>
                  </a:moveTo>
                  <a:lnTo>
                    <a:pt x="1089" y="0"/>
                  </a:lnTo>
                  <a:lnTo>
                    <a:pt x="1107" y="0"/>
                  </a:lnTo>
                  <a:lnTo>
                    <a:pt x="1119" y="0"/>
                  </a:lnTo>
                  <a:lnTo>
                    <a:pt x="1125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8" y="366"/>
                  </a:lnTo>
                  <a:lnTo>
                    <a:pt x="1066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0" y="294"/>
                  </a:lnTo>
                  <a:lnTo>
                    <a:pt x="1066" y="276"/>
                  </a:lnTo>
                  <a:lnTo>
                    <a:pt x="1066" y="258"/>
                  </a:lnTo>
                  <a:lnTo>
                    <a:pt x="1066" y="246"/>
                  </a:lnTo>
                  <a:lnTo>
                    <a:pt x="1066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5" y="90"/>
                  </a:lnTo>
                  <a:lnTo>
                    <a:pt x="984" y="66"/>
                  </a:lnTo>
                  <a:lnTo>
                    <a:pt x="920" y="48"/>
                  </a:lnTo>
                  <a:lnTo>
                    <a:pt x="832" y="48"/>
                  </a:lnTo>
                  <a:lnTo>
                    <a:pt x="621" y="48"/>
                  </a:lnTo>
                  <a:lnTo>
                    <a:pt x="598" y="48"/>
                  </a:lnTo>
                  <a:lnTo>
                    <a:pt x="580" y="48"/>
                  </a:lnTo>
                  <a:lnTo>
                    <a:pt x="568" y="54"/>
                  </a:lnTo>
                  <a:lnTo>
                    <a:pt x="557" y="60"/>
                  </a:lnTo>
                  <a:lnTo>
                    <a:pt x="551" y="72"/>
                  </a:lnTo>
                  <a:lnTo>
                    <a:pt x="545" y="90"/>
                  </a:lnTo>
                  <a:lnTo>
                    <a:pt x="539" y="108"/>
                  </a:lnTo>
                  <a:lnTo>
                    <a:pt x="440" y="522"/>
                  </a:lnTo>
                  <a:lnTo>
                    <a:pt x="580" y="522"/>
                  </a:lnTo>
                  <a:lnTo>
                    <a:pt x="650" y="522"/>
                  </a:lnTo>
                  <a:lnTo>
                    <a:pt x="703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5" y="366"/>
                  </a:lnTo>
                  <a:lnTo>
                    <a:pt x="791" y="348"/>
                  </a:lnTo>
                  <a:lnTo>
                    <a:pt x="797" y="342"/>
                  </a:lnTo>
                  <a:lnTo>
                    <a:pt x="803" y="336"/>
                  </a:lnTo>
                  <a:lnTo>
                    <a:pt x="808" y="330"/>
                  </a:lnTo>
                  <a:lnTo>
                    <a:pt x="820" y="336"/>
                  </a:lnTo>
                  <a:lnTo>
                    <a:pt x="826" y="342"/>
                  </a:lnTo>
                  <a:lnTo>
                    <a:pt x="826" y="348"/>
                  </a:lnTo>
                  <a:lnTo>
                    <a:pt x="826" y="348"/>
                  </a:lnTo>
                  <a:lnTo>
                    <a:pt x="826" y="354"/>
                  </a:lnTo>
                  <a:lnTo>
                    <a:pt x="826" y="360"/>
                  </a:lnTo>
                  <a:lnTo>
                    <a:pt x="826" y="366"/>
                  </a:lnTo>
                  <a:lnTo>
                    <a:pt x="826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26" y="756"/>
                  </a:lnTo>
                  <a:lnTo>
                    <a:pt x="726" y="762"/>
                  </a:lnTo>
                  <a:lnTo>
                    <a:pt x="721" y="762"/>
                  </a:lnTo>
                  <a:lnTo>
                    <a:pt x="715" y="762"/>
                  </a:lnTo>
                  <a:lnTo>
                    <a:pt x="703" y="762"/>
                  </a:lnTo>
                  <a:lnTo>
                    <a:pt x="697" y="756"/>
                  </a:lnTo>
                  <a:lnTo>
                    <a:pt x="691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3" y="702"/>
                  </a:lnTo>
                  <a:lnTo>
                    <a:pt x="709" y="678"/>
                  </a:lnTo>
                  <a:lnTo>
                    <a:pt x="709" y="666"/>
                  </a:lnTo>
                  <a:lnTo>
                    <a:pt x="709" y="654"/>
                  </a:lnTo>
                  <a:lnTo>
                    <a:pt x="709" y="648"/>
                  </a:lnTo>
                  <a:lnTo>
                    <a:pt x="709" y="624"/>
                  </a:lnTo>
                  <a:lnTo>
                    <a:pt x="697" y="600"/>
                  </a:lnTo>
                  <a:lnTo>
                    <a:pt x="674" y="588"/>
                  </a:lnTo>
                  <a:lnTo>
                    <a:pt x="639" y="576"/>
                  </a:lnTo>
                  <a:lnTo>
                    <a:pt x="580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17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6" y="1044"/>
                  </a:lnTo>
                  <a:lnTo>
                    <a:pt x="369" y="1050"/>
                  </a:lnTo>
                  <a:lnTo>
                    <a:pt x="393" y="1050"/>
                  </a:lnTo>
                  <a:lnTo>
                    <a:pt x="404" y="1050"/>
                  </a:lnTo>
                  <a:lnTo>
                    <a:pt x="422" y="1050"/>
                  </a:lnTo>
                  <a:lnTo>
                    <a:pt x="434" y="1050"/>
                  </a:lnTo>
                  <a:lnTo>
                    <a:pt x="451" y="1050"/>
                  </a:lnTo>
                  <a:lnTo>
                    <a:pt x="469" y="1050"/>
                  </a:lnTo>
                  <a:lnTo>
                    <a:pt x="481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8" y="1056"/>
                  </a:lnTo>
                  <a:lnTo>
                    <a:pt x="498" y="1056"/>
                  </a:lnTo>
                  <a:lnTo>
                    <a:pt x="504" y="1056"/>
                  </a:lnTo>
                  <a:lnTo>
                    <a:pt x="504" y="1062"/>
                  </a:lnTo>
                  <a:lnTo>
                    <a:pt x="504" y="1074"/>
                  </a:lnTo>
                  <a:lnTo>
                    <a:pt x="504" y="1086"/>
                  </a:lnTo>
                  <a:lnTo>
                    <a:pt x="498" y="1092"/>
                  </a:lnTo>
                  <a:lnTo>
                    <a:pt x="492" y="1098"/>
                  </a:lnTo>
                  <a:lnTo>
                    <a:pt x="486" y="1104"/>
                  </a:lnTo>
                  <a:lnTo>
                    <a:pt x="481" y="1104"/>
                  </a:lnTo>
                  <a:lnTo>
                    <a:pt x="475" y="1104"/>
                  </a:lnTo>
                  <a:lnTo>
                    <a:pt x="422" y="1104"/>
                  </a:lnTo>
                  <a:lnTo>
                    <a:pt x="287" y="1098"/>
                  </a:lnTo>
                  <a:lnTo>
                    <a:pt x="235" y="1098"/>
                  </a:lnTo>
                  <a:lnTo>
                    <a:pt x="188" y="1098"/>
                  </a:lnTo>
                  <a:lnTo>
                    <a:pt x="129" y="1098"/>
                  </a:lnTo>
                  <a:lnTo>
                    <a:pt x="71" y="1104"/>
                  </a:lnTo>
                  <a:lnTo>
                    <a:pt x="30" y="1104"/>
                  </a:lnTo>
                  <a:lnTo>
                    <a:pt x="24" y="1104"/>
                  </a:lnTo>
                  <a:lnTo>
                    <a:pt x="18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8" y="1050"/>
                  </a:lnTo>
                  <a:lnTo>
                    <a:pt x="30" y="1050"/>
                  </a:lnTo>
                  <a:lnTo>
                    <a:pt x="47" y="1050"/>
                  </a:lnTo>
                  <a:lnTo>
                    <a:pt x="112" y="1050"/>
                  </a:lnTo>
                  <a:lnTo>
                    <a:pt x="147" y="1044"/>
                  </a:lnTo>
                  <a:lnTo>
                    <a:pt x="170" y="1026"/>
                  </a:lnTo>
                  <a:lnTo>
                    <a:pt x="182" y="1008"/>
                  </a:lnTo>
                  <a:lnTo>
                    <a:pt x="194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399" y="60"/>
                  </a:lnTo>
                  <a:lnTo>
                    <a:pt x="381" y="48"/>
                  </a:lnTo>
                  <a:lnTo>
                    <a:pt x="346" y="48"/>
                  </a:lnTo>
                  <a:lnTo>
                    <a:pt x="305" y="48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70" y="42"/>
                  </a:lnTo>
                  <a:lnTo>
                    <a:pt x="264" y="36"/>
                  </a:lnTo>
                  <a:lnTo>
                    <a:pt x="264" y="30"/>
                  </a:lnTo>
                  <a:lnTo>
                    <a:pt x="264" y="12"/>
                  </a:lnTo>
                  <a:lnTo>
                    <a:pt x="270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15169" y="1152"/>
              <a:ext cx="369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7" y="6"/>
                </a:cxn>
                <a:cxn ang="0">
                  <a:pos x="363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3" y="24"/>
                </a:cxn>
                <a:cxn ang="0">
                  <a:pos x="363" y="30"/>
                </a:cxn>
                <a:cxn ang="0">
                  <a:pos x="357" y="36"/>
                </a:cxn>
                <a:cxn ang="0">
                  <a:pos x="345" y="48"/>
                </a:cxn>
                <a:cxn ang="0">
                  <a:pos x="258" y="156"/>
                </a:cxn>
                <a:cxn ang="0">
                  <a:pos x="193" y="276"/>
                </a:cxn>
                <a:cxn ang="0">
                  <a:pos x="146" y="402"/>
                </a:cxn>
                <a:cxn ang="0">
                  <a:pos x="111" y="534"/>
                </a:cxn>
                <a:cxn ang="0">
                  <a:pos x="94" y="672"/>
                </a:cxn>
                <a:cxn ang="0">
                  <a:pos x="88" y="816"/>
                </a:cxn>
                <a:cxn ang="0">
                  <a:pos x="94" y="942"/>
                </a:cxn>
                <a:cxn ang="0">
                  <a:pos x="111" y="1080"/>
                </a:cxn>
                <a:cxn ang="0">
                  <a:pos x="140" y="1212"/>
                </a:cxn>
                <a:cxn ang="0">
                  <a:pos x="187" y="1344"/>
                </a:cxn>
                <a:cxn ang="0">
                  <a:pos x="252" y="1464"/>
                </a:cxn>
                <a:cxn ang="0">
                  <a:pos x="340" y="1578"/>
                </a:cxn>
                <a:cxn ang="0">
                  <a:pos x="351" y="1590"/>
                </a:cxn>
                <a:cxn ang="0">
                  <a:pos x="363" y="1602"/>
                </a:cxn>
                <a:cxn ang="0">
                  <a:pos x="363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3" y="1620"/>
                </a:cxn>
                <a:cxn ang="0">
                  <a:pos x="357" y="1626"/>
                </a:cxn>
                <a:cxn ang="0">
                  <a:pos x="351" y="1626"/>
                </a:cxn>
                <a:cxn ang="0">
                  <a:pos x="334" y="1620"/>
                </a:cxn>
                <a:cxn ang="0">
                  <a:pos x="299" y="1596"/>
                </a:cxn>
                <a:cxn ang="0">
                  <a:pos x="258" y="1548"/>
                </a:cxn>
                <a:cxn ang="0">
                  <a:pos x="205" y="1494"/>
                </a:cxn>
                <a:cxn ang="0">
                  <a:pos x="152" y="1416"/>
                </a:cxn>
                <a:cxn ang="0">
                  <a:pos x="105" y="1320"/>
                </a:cxn>
                <a:cxn ang="0">
                  <a:pos x="47" y="1182"/>
                </a:cxn>
                <a:cxn ang="0">
                  <a:pos x="18" y="1050"/>
                </a:cxn>
                <a:cxn ang="0">
                  <a:pos x="0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5" y="498"/>
                </a:cxn>
                <a:cxn ang="0">
                  <a:pos x="100" y="318"/>
                </a:cxn>
                <a:cxn ang="0">
                  <a:pos x="146" y="222"/>
                </a:cxn>
                <a:cxn ang="0">
                  <a:pos x="199" y="144"/>
                </a:cxn>
                <a:cxn ang="0">
                  <a:pos x="252" y="84"/>
                </a:cxn>
                <a:cxn ang="0">
                  <a:pos x="299" y="36"/>
                </a:cxn>
                <a:cxn ang="0">
                  <a:pos x="334" y="12"/>
                </a:cxn>
                <a:cxn ang="0">
                  <a:pos x="351" y="0"/>
                </a:cxn>
              </a:cxnLst>
              <a:rect l="0" t="0" r="r" b="b"/>
              <a:pathLst>
                <a:path w="369" h="1626">
                  <a:moveTo>
                    <a:pt x="351" y="0"/>
                  </a:moveTo>
                  <a:lnTo>
                    <a:pt x="357" y="6"/>
                  </a:lnTo>
                  <a:lnTo>
                    <a:pt x="363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3" y="24"/>
                  </a:lnTo>
                  <a:lnTo>
                    <a:pt x="363" y="30"/>
                  </a:lnTo>
                  <a:lnTo>
                    <a:pt x="357" y="36"/>
                  </a:lnTo>
                  <a:lnTo>
                    <a:pt x="345" y="48"/>
                  </a:lnTo>
                  <a:lnTo>
                    <a:pt x="258" y="156"/>
                  </a:lnTo>
                  <a:lnTo>
                    <a:pt x="193" y="276"/>
                  </a:lnTo>
                  <a:lnTo>
                    <a:pt x="146" y="402"/>
                  </a:lnTo>
                  <a:lnTo>
                    <a:pt x="111" y="534"/>
                  </a:lnTo>
                  <a:lnTo>
                    <a:pt x="94" y="672"/>
                  </a:lnTo>
                  <a:lnTo>
                    <a:pt x="88" y="816"/>
                  </a:lnTo>
                  <a:lnTo>
                    <a:pt x="94" y="942"/>
                  </a:lnTo>
                  <a:lnTo>
                    <a:pt x="111" y="1080"/>
                  </a:lnTo>
                  <a:lnTo>
                    <a:pt x="140" y="1212"/>
                  </a:lnTo>
                  <a:lnTo>
                    <a:pt x="187" y="1344"/>
                  </a:lnTo>
                  <a:lnTo>
                    <a:pt x="252" y="1464"/>
                  </a:lnTo>
                  <a:lnTo>
                    <a:pt x="340" y="1578"/>
                  </a:lnTo>
                  <a:lnTo>
                    <a:pt x="351" y="1590"/>
                  </a:lnTo>
                  <a:lnTo>
                    <a:pt x="363" y="1602"/>
                  </a:lnTo>
                  <a:lnTo>
                    <a:pt x="363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3" y="1620"/>
                  </a:lnTo>
                  <a:lnTo>
                    <a:pt x="357" y="1626"/>
                  </a:lnTo>
                  <a:lnTo>
                    <a:pt x="351" y="1626"/>
                  </a:lnTo>
                  <a:lnTo>
                    <a:pt x="334" y="1620"/>
                  </a:lnTo>
                  <a:lnTo>
                    <a:pt x="299" y="1596"/>
                  </a:lnTo>
                  <a:lnTo>
                    <a:pt x="258" y="1548"/>
                  </a:lnTo>
                  <a:lnTo>
                    <a:pt x="205" y="1494"/>
                  </a:lnTo>
                  <a:lnTo>
                    <a:pt x="152" y="1416"/>
                  </a:lnTo>
                  <a:lnTo>
                    <a:pt x="105" y="1320"/>
                  </a:lnTo>
                  <a:lnTo>
                    <a:pt x="47" y="1182"/>
                  </a:lnTo>
                  <a:lnTo>
                    <a:pt x="18" y="1050"/>
                  </a:lnTo>
                  <a:lnTo>
                    <a:pt x="0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5" y="498"/>
                  </a:lnTo>
                  <a:lnTo>
                    <a:pt x="100" y="318"/>
                  </a:lnTo>
                  <a:lnTo>
                    <a:pt x="146" y="222"/>
                  </a:lnTo>
                  <a:lnTo>
                    <a:pt x="199" y="144"/>
                  </a:lnTo>
                  <a:lnTo>
                    <a:pt x="252" y="84"/>
                  </a:lnTo>
                  <a:lnTo>
                    <a:pt x="299" y="36"/>
                  </a:lnTo>
                  <a:lnTo>
                    <a:pt x="334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 noEditPoints="1"/>
            </p:cNvSpPr>
            <p:nvPr/>
          </p:nvSpPr>
          <p:spPr bwMode="auto">
            <a:xfrm>
              <a:off x="15743" y="1638"/>
              <a:ext cx="860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47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105" y="648"/>
                </a:cxn>
                <a:cxn ang="0">
                  <a:pos x="281" y="0"/>
                </a:cxn>
                <a:cxn ang="0">
                  <a:pos x="287" y="24"/>
                </a:cxn>
                <a:cxn ang="0">
                  <a:pos x="269" y="36"/>
                </a:cxn>
                <a:cxn ang="0">
                  <a:pos x="123" y="210"/>
                </a:cxn>
                <a:cxn ang="0">
                  <a:pos x="88" y="420"/>
                </a:cxn>
                <a:cxn ang="0">
                  <a:pos x="199" y="360"/>
                </a:cxn>
                <a:cxn ang="0">
                  <a:pos x="445" y="126"/>
                </a:cxn>
                <a:cxn ang="0">
                  <a:pos x="650" y="66"/>
                </a:cxn>
                <a:cxn ang="0">
                  <a:pos x="831" y="174"/>
                </a:cxn>
                <a:cxn ang="0">
                  <a:pos x="849" y="426"/>
                </a:cxn>
                <a:cxn ang="0">
                  <a:pos x="673" y="690"/>
                </a:cxn>
                <a:cxn ang="0">
                  <a:pos x="439" y="744"/>
                </a:cxn>
                <a:cxn ang="0">
                  <a:pos x="351" y="618"/>
                </a:cxn>
                <a:cxn ang="0">
                  <a:pos x="357" y="576"/>
                </a:cxn>
                <a:cxn ang="0">
                  <a:pos x="386" y="546"/>
                </a:cxn>
                <a:cxn ang="0">
                  <a:pos x="421" y="552"/>
                </a:cxn>
                <a:cxn ang="0">
                  <a:pos x="427" y="570"/>
                </a:cxn>
                <a:cxn ang="0">
                  <a:pos x="427" y="582"/>
                </a:cxn>
                <a:cxn ang="0">
                  <a:pos x="410" y="606"/>
                </a:cxn>
                <a:cxn ang="0">
                  <a:pos x="421" y="690"/>
                </a:cxn>
                <a:cxn ang="0">
                  <a:pos x="497" y="720"/>
                </a:cxn>
                <a:cxn ang="0">
                  <a:pos x="638" y="642"/>
                </a:cxn>
                <a:cxn ang="0">
                  <a:pos x="743" y="420"/>
                </a:cxn>
                <a:cxn ang="0">
                  <a:pos x="761" y="216"/>
                </a:cxn>
                <a:cxn ang="0">
                  <a:pos x="696" y="114"/>
                </a:cxn>
                <a:cxn ang="0">
                  <a:pos x="532" y="126"/>
                </a:cxn>
                <a:cxn ang="0">
                  <a:pos x="304" y="288"/>
                </a:cxn>
                <a:cxn ang="0">
                  <a:pos x="152" y="534"/>
                </a:cxn>
                <a:cxn ang="0">
                  <a:pos x="170" y="564"/>
                </a:cxn>
                <a:cxn ang="0">
                  <a:pos x="246" y="666"/>
                </a:cxn>
                <a:cxn ang="0">
                  <a:pos x="310" y="780"/>
                </a:cxn>
                <a:cxn ang="0">
                  <a:pos x="269" y="966"/>
                </a:cxn>
                <a:cxn ang="0">
                  <a:pos x="105" y="1086"/>
                </a:cxn>
                <a:cxn ang="0">
                  <a:pos x="6" y="1008"/>
                </a:cxn>
                <a:cxn ang="0">
                  <a:pos x="17" y="828"/>
                </a:cxn>
                <a:cxn ang="0">
                  <a:pos x="76" y="606"/>
                </a:cxn>
                <a:cxn ang="0">
                  <a:pos x="17" y="492"/>
                </a:cxn>
                <a:cxn ang="0">
                  <a:pos x="52" y="228"/>
                </a:cxn>
                <a:cxn ang="0">
                  <a:pos x="210" y="18"/>
                </a:cxn>
              </a:cxnLst>
              <a:rect l="0" t="0" r="r" b="b"/>
              <a:pathLst>
                <a:path w="860" h="1086">
                  <a:moveTo>
                    <a:pt x="105" y="648"/>
                  </a:moveTo>
                  <a:lnTo>
                    <a:pt x="88" y="714"/>
                  </a:lnTo>
                  <a:lnTo>
                    <a:pt x="64" y="798"/>
                  </a:lnTo>
                  <a:lnTo>
                    <a:pt x="47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1" y="1002"/>
                  </a:lnTo>
                  <a:lnTo>
                    <a:pt x="47" y="1014"/>
                  </a:lnTo>
                  <a:lnTo>
                    <a:pt x="52" y="1032"/>
                  </a:lnTo>
                  <a:lnTo>
                    <a:pt x="64" y="1038"/>
                  </a:lnTo>
                  <a:lnTo>
                    <a:pt x="82" y="1050"/>
                  </a:lnTo>
                  <a:lnTo>
                    <a:pt x="105" y="1050"/>
                  </a:lnTo>
                  <a:lnTo>
                    <a:pt x="152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0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69" y="0"/>
                  </a:moveTo>
                  <a:lnTo>
                    <a:pt x="275" y="0"/>
                  </a:lnTo>
                  <a:lnTo>
                    <a:pt x="281" y="0"/>
                  </a:lnTo>
                  <a:lnTo>
                    <a:pt x="287" y="6"/>
                  </a:lnTo>
                  <a:lnTo>
                    <a:pt x="292" y="12"/>
                  </a:lnTo>
                  <a:lnTo>
                    <a:pt x="287" y="24"/>
                  </a:lnTo>
                  <a:lnTo>
                    <a:pt x="287" y="30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10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3" y="300"/>
                  </a:lnTo>
                  <a:lnTo>
                    <a:pt x="82" y="390"/>
                  </a:lnTo>
                  <a:lnTo>
                    <a:pt x="88" y="420"/>
                  </a:lnTo>
                  <a:lnTo>
                    <a:pt x="93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0" y="66"/>
                  </a:lnTo>
                  <a:lnTo>
                    <a:pt x="726" y="84"/>
                  </a:lnTo>
                  <a:lnTo>
                    <a:pt x="784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0" y="312"/>
                  </a:lnTo>
                  <a:lnTo>
                    <a:pt x="849" y="426"/>
                  </a:lnTo>
                  <a:lnTo>
                    <a:pt x="808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85" y="738"/>
                  </a:lnTo>
                  <a:lnTo>
                    <a:pt x="497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1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57" y="576"/>
                  </a:lnTo>
                  <a:lnTo>
                    <a:pt x="363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398" y="546"/>
                  </a:lnTo>
                  <a:lnTo>
                    <a:pt x="410" y="546"/>
                  </a:lnTo>
                  <a:lnTo>
                    <a:pt x="421" y="552"/>
                  </a:lnTo>
                  <a:lnTo>
                    <a:pt x="421" y="558"/>
                  </a:lnTo>
                  <a:lnTo>
                    <a:pt x="427" y="564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10" y="606"/>
                  </a:lnTo>
                  <a:lnTo>
                    <a:pt x="392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68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85" y="684"/>
                  </a:lnTo>
                  <a:lnTo>
                    <a:pt x="638" y="642"/>
                  </a:lnTo>
                  <a:lnTo>
                    <a:pt x="691" y="564"/>
                  </a:lnTo>
                  <a:lnTo>
                    <a:pt x="714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49" y="174"/>
                  </a:lnTo>
                  <a:lnTo>
                    <a:pt x="726" y="138"/>
                  </a:lnTo>
                  <a:lnTo>
                    <a:pt x="696" y="114"/>
                  </a:lnTo>
                  <a:lnTo>
                    <a:pt x="650" y="102"/>
                  </a:lnTo>
                  <a:lnTo>
                    <a:pt x="597" y="108"/>
                  </a:lnTo>
                  <a:lnTo>
                    <a:pt x="532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2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70" y="564"/>
                  </a:lnTo>
                  <a:lnTo>
                    <a:pt x="199" y="600"/>
                  </a:lnTo>
                  <a:lnTo>
                    <a:pt x="222" y="636"/>
                  </a:lnTo>
                  <a:lnTo>
                    <a:pt x="246" y="666"/>
                  </a:lnTo>
                  <a:lnTo>
                    <a:pt x="281" y="714"/>
                  </a:lnTo>
                  <a:lnTo>
                    <a:pt x="298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69" y="966"/>
                  </a:lnTo>
                  <a:lnTo>
                    <a:pt x="222" y="1032"/>
                  </a:lnTo>
                  <a:lnTo>
                    <a:pt x="170" y="1068"/>
                  </a:lnTo>
                  <a:lnTo>
                    <a:pt x="105" y="1086"/>
                  </a:lnTo>
                  <a:lnTo>
                    <a:pt x="52" y="1074"/>
                  </a:lnTo>
                  <a:lnTo>
                    <a:pt x="23" y="1050"/>
                  </a:lnTo>
                  <a:lnTo>
                    <a:pt x="6" y="1008"/>
                  </a:lnTo>
                  <a:lnTo>
                    <a:pt x="0" y="954"/>
                  </a:lnTo>
                  <a:lnTo>
                    <a:pt x="6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2" y="678"/>
                  </a:lnTo>
                  <a:lnTo>
                    <a:pt x="76" y="606"/>
                  </a:lnTo>
                  <a:lnTo>
                    <a:pt x="52" y="576"/>
                  </a:lnTo>
                  <a:lnTo>
                    <a:pt x="29" y="540"/>
                  </a:lnTo>
                  <a:lnTo>
                    <a:pt x="17" y="492"/>
                  </a:lnTo>
                  <a:lnTo>
                    <a:pt x="11" y="432"/>
                  </a:lnTo>
                  <a:lnTo>
                    <a:pt x="23" y="330"/>
                  </a:lnTo>
                  <a:lnTo>
                    <a:pt x="52" y="228"/>
                  </a:lnTo>
                  <a:lnTo>
                    <a:pt x="99" y="138"/>
                  </a:lnTo>
                  <a:lnTo>
                    <a:pt x="152" y="66"/>
                  </a:lnTo>
                  <a:lnTo>
                    <a:pt x="210" y="1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 noEditPoints="1"/>
            </p:cNvSpPr>
            <p:nvPr/>
          </p:nvSpPr>
          <p:spPr bwMode="auto">
            <a:xfrm>
              <a:off x="16756" y="1638"/>
              <a:ext cx="866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52" y="1014"/>
                </a:cxn>
                <a:cxn ang="0">
                  <a:pos x="87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105" y="648"/>
                </a:cxn>
                <a:cxn ang="0">
                  <a:pos x="286" y="0"/>
                </a:cxn>
                <a:cxn ang="0">
                  <a:pos x="292" y="24"/>
                </a:cxn>
                <a:cxn ang="0">
                  <a:pos x="269" y="36"/>
                </a:cxn>
                <a:cxn ang="0">
                  <a:pos x="123" y="210"/>
                </a:cxn>
                <a:cxn ang="0">
                  <a:pos x="87" y="420"/>
                </a:cxn>
                <a:cxn ang="0">
                  <a:pos x="204" y="360"/>
                </a:cxn>
                <a:cxn ang="0">
                  <a:pos x="445" y="126"/>
                </a:cxn>
                <a:cxn ang="0">
                  <a:pos x="655" y="66"/>
                </a:cxn>
                <a:cxn ang="0">
                  <a:pos x="831" y="174"/>
                </a:cxn>
                <a:cxn ang="0">
                  <a:pos x="848" y="426"/>
                </a:cxn>
                <a:cxn ang="0">
                  <a:pos x="673" y="690"/>
                </a:cxn>
                <a:cxn ang="0">
                  <a:pos x="439" y="744"/>
                </a:cxn>
                <a:cxn ang="0">
                  <a:pos x="357" y="618"/>
                </a:cxn>
                <a:cxn ang="0">
                  <a:pos x="363" y="576"/>
                </a:cxn>
                <a:cxn ang="0">
                  <a:pos x="386" y="546"/>
                </a:cxn>
                <a:cxn ang="0">
                  <a:pos x="421" y="552"/>
                </a:cxn>
                <a:cxn ang="0">
                  <a:pos x="433" y="570"/>
                </a:cxn>
                <a:cxn ang="0">
                  <a:pos x="427" y="582"/>
                </a:cxn>
                <a:cxn ang="0">
                  <a:pos x="409" y="606"/>
                </a:cxn>
                <a:cxn ang="0">
                  <a:pos x="421" y="690"/>
                </a:cxn>
                <a:cxn ang="0">
                  <a:pos x="497" y="720"/>
                </a:cxn>
                <a:cxn ang="0">
                  <a:pos x="638" y="642"/>
                </a:cxn>
                <a:cxn ang="0">
                  <a:pos x="743" y="420"/>
                </a:cxn>
                <a:cxn ang="0">
                  <a:pos x="767" y="216"/>
                </a:cxn>
                <a:cxn ang="0">
                  <a:pos x="696" y="114"/>
                </a:cxn>
                <a:cxn ang="0">
                  <a:pos x="538" y="126"/>
                </a:cxn>
                <a:cxn ang="0">
                  <a:pos x="304" y="288"/>
                </a:cxn>
                <a:cxn ang="0">
                  <a:pos x="152" y="534"/>
                </a:cxn>
                <a:cxn ang="0">
                  <a:pos x="169" y="564"/>
                </a:cxn>
                <a:cxn ang="0">
                  <a:pos x="245" y="666"/>
                </a:cxn>
                <a:cxn ang="0">
                  <a:pos x="316" y="780"/>
                </a:cxn>
                <a:cxn ang="0">
                  <a:pos x="275" y="966"/>
                </a:cxn>
                <a:cxn ang="0">
                  <a:pos x="105" y="1086"/>
                </a:cxn>
                <a:cxn ang="0">
                  <a:pos x="5" y="1008"/>
                </a:cxn>
                <a:cxn ang="0">
                  <a:pos x="17" y="828"/>
                </a:cxn>
                <a:cxn ang="0">
                  <a:pos x="82" y="606"/>
                </a:cxn>
                <a:cxn ang="0">
                  <a:pos x="17" y="492"/>
                </a:cxn>
                <a:cxn ang="0">
                  <a:pos x="58" y="228"/>
                </a:cxn>
                <a:cxn ang="0">
                  <a:pos x="216" y="18"/>
                </a:cxn>
              </a:cxnLst>
              <a:rect l="0" t="0" r="r" b="b"/>
              <a:pathLst>
                <a:path w="866" h="1086">
                  <a:moveTo>
                    <a:pt x="105" y="648"/>
                  </a:moveTo>
                  <a:lnTo>
                    <a:pt x="87" y="714"/>
                  </a:lnTo>
                  <a:lnTo>
                    <a:pt x="64" y="798"/>
                  </a:lnTo>
                  <a:lnTo>
                    <a:pt x="46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6" y="1002"/>
                  </a:lnTo>
                  <a:lnTo>
                    <a:pt x="52" y="1014"/>
                  </a:lnTo>
                  <a:lnTo>
                    <a:pt x="58" y="1032"/>
                  </a:lnTo>
                  <a:lnTo>
                    <a:pt x="70" y="1038"/>
                  </a:lnTo>
                  <a:lnTo>
                    <a:pt x="87" y="1050"/>
                  </a:lnTo>
                  <a:lnTo>
                    <a:pt x="105" y="1050"/>
                  </a:lnTo>
                  <a:lnTo>
                    <a:pt x="158" y="1032"/>
                  </a:lnTo>
                  <a:lnTo>
                    <a:pt x="199" y="996"/>
                  </a:lnTo>
                  <a:lnTo>
                    <a:pt x="234" y="936"/>
                  </a:lnTo>
                  <a:lnTo>
                    <a:pt x="245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75" y="0"/>
                  </a:moveTo>
                  <a:lnTo>
                    <a:pt x="281" y="0"/>
                  </a:lnTo>
                  <a:lnTo>
                    <a:pt x="286" y="0"/>
                  </a:lnTo>
                  <a:lnTo>
                    <a:pt x="292" y="6"/>
                  </a:lnTo>
                  <a:lnTo>
                    <a:pt x="292" y="12"/>
                  </a:lnTo>
                  <a:lnTo>
                    <a:pt x="292" y="24"/>
                  </a:lnTo>
                  <a:lnTo>
                    <a:pt x="286" y="30"/>
                  </a:lnTo>
                  <a:lnTo>
                    <a:pt x="281" y="36"/>
                  </a:lnTo>
                  <a:lnTo>
                    <a:pt x="269" y="36"/>
                  </a:lnTo>
                  <a:lnTo>
                    <a:pt x="216" y="66"/>
                  </a:lnTo>
                  <a:lnTo>
                    <a:pt x="163" y="126"/>
                  </a:lnTo>
                  <a:lnTo>
                    <a:pt x="123" y="210"/>
                  </a:lnTo>
                  <a:lnTo>
                    <a:pt x="99" y="300"/>
                  </a:lnTo>
                  <a:lnTo>
                    <a:pt x="87" y="390"/>
                  </a:lnTo>
                  <a:lnTo>
                    <a:pt x="87" y="420"/>
                  </a:lnTo>
                  <a:lnTo>
                    <a:pt x="99" y="462"/>
                  </a:lnTo>
                  <a:lnTo>
                    <a:pt x="123" y="498"/>
                  </a:lnTo>
                  <a:lnTo>
                    <a:pt x="204" y="360"/>
                  </a:lnTo>
                  <a:lnTo>
                    <a:pt x="286" y="258"/>
                  </a:lnTo>
                  <a:lnTo>
                    <a:pt x="368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5" y="66"/>
                  </a:lnTo>
                  <a:lnTo>
                    <a:pt x="731" y="84"/>
                  </a:lnTo>
                  <a:lnTo>
                    <a:pt x="790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6" y="312"/>
                  </a:lnTo>
                  <a:lnTo>
                    <a:pt x="848" y="426"/>
                  </a:lnTo>
                  <a:lnTo>
                    <a:pt x="807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91" y="738"/>
                  </a:lnTo>
                  <a:lnTo>
                    <a:pt x="503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8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63" y="576"/>
                  </a:lnTo>
                  <a:lnTo>
                    <a:pt x="368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404" y="546"/>
                  </a:lnTo>
                  <a:lnTo>
                    <a:pt x="415" y="546"/>
                  </a:lnTo>
                  <a:lnTo>
                    <a:pt x="421" y="552"/>
                  </a:lnTo>
                  <a:lnTo>
                    <a:pt x="427" y="558"/>
                  </a:lnTo>
                  <a:lnTo>
                    <a:pt x="427" y="564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09" y="606"/>
                  </a:lnTo>
                  <a:lnTo>
                    <a:pt x="398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91" y="684"/>
                  </a:lnTo>
                  <a:lnTo>
                    <a:pt x="638" y="642"/>
                  </a:lnTo>
                  <a:lnTo>
                    <a:pt x="690" y="564"/>
                  </a:lnTo>
                  <a:lnTo>
                    <a:pt x="720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7" y="216"/>
                  </a:lnTo>
                  <a:lnTo>
                    <a:pt x="749" y="174"/>
                  </a:lnTo>
                  <a:lnTo>
                    <a:pt x="731" y="138"/>
                  </a:lnTo>
                  <a:lnTo>
                    <a:pt x="696" y="114"/>
                  </a:lnTo>
                  <a:lnTo>
                    <a:pt x="649" y="102"/>
                  </a:lnTo>
                  <a:lnTo>
                    <a:pt x="597" y="108"/>
                  </a:lnTo>
                  <a:lnTo>
                    <a:pt x="538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69" y="564"/>
                  </a:lnTo>
                  <a:lnTo>
                    <a:pt x="199" y="600"/>
                  </a:lnTo>
                  <a:lnTo>
                    <a:pt x="228" y="636"/>
                  </a:lnTo>
                  <a:lnTo>
                    <a:pt x="245" y="666"/>
                  </a:lnTo>
                  <a:lnTo>
                    <a:pt x="281" y="714"/>
                  </a:lnTo>
                  <a:lnTo>
                    <a:pt x="304" y="744"/>
                  </a:lnTo>
                  <a:lnTo>
                    <a:pt x="316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75" y="966"/>
                  </a:lnTo>
                  <a:lnTo>
                    <a:pt x="228" y="1032"/>
                  </a:lnTo>
                  <a:lnTo>
                    <a:pt x="169" y="1068"/>
                  </a:lnTo>
                  <a:lnTo>
                    <a:pt x="105" y="1086"/>
                  </a:lnTo>
                  <a:lnTo>
                    <a:pt x="58" y="1074"/>
                  </a:lnTo>
                  <a:lnTo>
                    <a:pt x="23" y="1050"/>
                  </a:lnTo>
                  <a:lnTo>
                    <a:pt x="5" y="1008"/>
                  </a:lnTo>
                  <a:lnTo>
                    <a:pt x="0" y="954"/>
                  </a:lnTo>
                  <a:lnTo>
                    <a:pt x="5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8" y="678"/>
                  </a:lnTo>
                  <a:lnTo>
                    <a:pt x="82" y="606"/>
                  </a:lnTo>
                  <a:lnTo>
                    <a:pt x="52" y="576"/>
                  </a:lnTo>
                  <a:lnTo>
                    <a:pt x="35" y="540"/>
                  </a:lnTo>
                  <a:lnTo>
                    <a:pt x="17" y="492"/>
                  </a:lnTo>
                  <a:lnTo>
                    <a:pt x="17" y="432"/>
                  </a:lnTo>
                  <a:lnTo>
                    <a:pt x="23" y="330"/>
                  </a:lnTo>
                  <a:lnTo>
                    <a:pt x="58" y="228"/>
                  </a:lnTo>
                  <a:lnTo>
                    <a:pt x="99" y="138"/>
                  </a:lnTo>
                  <a:lnTo>
                    <a:pt x="158" y="66"/>
                  </a:lnTo>
                  <a:lnTo>
                    <a:pt x="216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17710" y="1140"/>
              <a:ext cx="281" cy="6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34" y="6"/>
                </a:cxn>
                <a:cxn ang="0">
                  <a:pos x="252" y="12"/>
                </a:cxn>
                <a:cxn ang="0">
                  <a:pos x="269" y="24"/>
                </a:cxn>
                <a:cxn ang="0">
                  <a:pos x="281" y="42"/>
                </a:cxn>
                <a:cxn ang="0">
                  <a:pos x="281" y="66"/>
                </a:cxn>
                <a:cxn ang="0">
                  <a:pos x="281" y="72"/>
                </a:cxn>
                <a:cxn ang="0">
                  <a:pos x="275" y="84"/>
                </a:cxn>
                <a:cxn ang="0">
                  <a:pos x="269" y="102"/>
                </a:cxn>
                <a:cxn ang="0">
                  <a:pos x="58" y="576"/>
                </a:cxn>
                <a:cxn ang="0">
                  <a:pos x="53" y="588"/>
                </a:cxn>
                <a:cxn ang="0">
                  <a:pos x="53" y="594"/>
                </a:cxn>
                <a:cxn ang="0">
                  <a:pos x="47" y="600"/>
                </a:cxn>
                <a:cxn ang="0">
                  <a:pos x="41" y="600"/>
                </a:cxn>
                <a:cxn ang="0">
                  <a:pos x="35" y="600"/>
                </a:cxn>
                <a:cxn ang="0">
                  <a:pos x="23" y="594"/>
                </a:cxn>
                <a:cxn ang="0">
                  <a:pos x="12" y="588"/>
                </a:cxn>
                <a:cxn ang="0">
                  <a:pos x="6" y="582"/>
                </a:cxn>
                <a:cxn ang="0">
                  <a:pos x="0" y="576"/>
                </a:cxn>
                <a:cxn ang="0">
                  <a:pos x="0" y="570"/>
                </a:cxn>
                <a:cxn ang="0">
                  <a:pos x="0" y="558"/>
                </a:cxn>
                <a:cxn ang="0">
                  <a:pos x="6" y="552"/>
                </a:cxn>
                <a:cxn ang="0">
                  <a:pos x="152" y="54"/>
                </a:cxn>
                <a:cxn ang="0">
                  <a:pos x="158" y="48"/>
                </a:cxn>
                <a:cxn ang="0">
                  <a:pos x="164" y="30"/>
                </a:cxn>
                <a:cxn ang="0">
                  <a:pos x="170" y="18"/>
                </a:cxn>
                <a:cxn ang="0">
                  <a:pos x="181" y="12"/>
                </a:cxn>
                <a:cxn ang="0">
                  <a:pos x="193" y="6"/>
                </a:cxn>
                <a:cxn ang="0">
                  <a:pos x="216" y="0"/>
                </a:cxn>
              </a:cxnLst>
              <a:rect l="0" t="0" r="r" b="b"/>
              <a:pathLst>
                <a:path w="281" h="600">
                  <a:moveTo>
                    <a:pt x="216" y="0"/>
                  </a:moveTo>
                  <a:lnTo>
                    <a:pt x="234" y="6"/>
                  </a:lnTo>
                  <a:lnTo>
                    <a:pt x="252" y="12"/>
                  </a:lnTo>
                  <a:lnTo>
                    <a:pt x="269" y="24"/>
                  </a:lnTo>
                  <a:lnTo>
                    <a:pt x="281" y="42"/>
                  </a:lnTo>
                  <a:lnTo>
                    <a:pt x="281" y="66"/>
                  </a:lnTo>
                  <a:lnTo>
                    <a:pt x="281" y="72"/>
                  </a:lnTo>
                  <a:lnTo>
                    <a:pt x="275" y="84"/>
                  </a:lnTo>
                  <a:lnTo>
                    <a:pt x="269" y="102"/>
                  </a:lnTo>
                  <a:lnTo>
                    <a:pt x="58" y="576"/>
                  </a:lnTo>
                  <a:lnTo>
                    <a:pt x="53" y="588"/>
                  </a:lnTo>
                  <a:lnTo>
                    <a:pt x="53" y="594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5" y="600"/>
                  </a:lnTo>
                  <a:lnTo>
                    <a:pt x="23" y="594"/>
                  </a:lnTo>
                  <a:lnTo>
                    <a:pt x="12" y="588"/>
                  </a:lnTo>
                  <a:lnTo>
                    <a:pt x="6" y="582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6" y="552"/>
                  </a:lnTo>
                  <a:lnTo>
                    <a:pt x="152" y="54"/>
                  </a:lnTo>
                  <a:lnTo>
                    <a:pt x="158" y="48"/>
                  </a:lnTo>
                  <a:lnTo>
                    <a:pt x="164" y="30"/>
                  </a:lnTo>
                  <a:lnTo>
                    <a:pt x="170" y="18"/>
                  </a:lnTo>
                  <a:lnTo>
                    <a:pt x="181" y="12"/>
                  </a:lnTo>
                  <a:lnTo>
                    <a:pt x="193" y="6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18231" y="2202"/>
              <a:ext cx="187" cy="4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9" y="12"/>
                </a:cxn>
                <a:cxn ang="0">
                  <a:pos x="158" y="42"/>
                </a:cxn>
                <a:cxn ang="0">
                  <a:pos x="181" y="96"/>
                </a:cxn>
                <a:cxn ang="0">
                  <a:pos x="187" y="168"/>
                </a:cxn>
                <a:cxn ang="0">
                  <a:pos x="187" y="168"/>
                </a:cxn>
                <a:cxn ang="0">
                  <a:pos x="176" y="258"/>
                </a:cxn>
                <a:cxn ang="0">
                  <a:pos x="152" y="336"/>
                </a:cxn>
                <a:cxn ang="0">
                  <a:pos x="123" y="402"/>
                </a:cxn>
                <a:cxn ang="0">
                  <a:pos x="88" y="450"/>
                </a:cxn>
                <a:cxn ang="0">
                  <a:pos x="58" y="474"/>
                </a:cxn>
                <a:cxn ang="0">
                  <a:pos x="41" y="486"/>
                </a:cxn>
                <a:cxn ang="0">
                  <a:pos x="35" y="486"/>
                </a:cxn>
                <a:cxn ang="0">
                  <a:pos x="29" y="480"/>
                </a:cxn>
                <a:cxn ang="0">
                  <a:pos x="29" y="468"/>
                </a:cxn>
                <a:cxn ang="0">
                  <a:pos x="29" y="468"/>
                </a:cxn>
                <a:cxn ang="0">
                  <a:pos x="29" y="462"/>
                </a:cxn>
                <a:cxn ang="0">
                  <a:pos x="29" y="456"/>
                </a:cxn>
                <a:cxn ang="0">
                  <a:pos x="35" y="450"/>
                </a:cxn>
                <a:cxn ang="0">
                  <a:pos x="47" y="444"/>
                </a:cxn>
                <a:cxn ang="0">
                  <a:pos x="82" y="396"/>
                </a:cxn>
                <a:cxn ang="0">
                  <a:pos x="117" y="330"/>
                </a:cxn>
                <a:cxn ang="0">
                  <a:pos x="140" y="258"/>
                </a:cxn>
                <a:cxn ang="0">
                  <a:pos x="152" y="168"/>
                </a:cxn>
                <a:cxn ang="0">
                  <a:pos x="152" y="156"/>
                </a:cxn>
                <a:cxn ang="0">
                  <a:pos x="152" y="150"/>
                </a:cxn>
                <a:cxn ang="0">
                  <a:pos x="152" y="144"/>
                </a:cxn>
                <a:cxn ang="0">
                  <a:pos x="152" y="144"/>
                </a:cxn>
                <a:cxn ang="0">
                  <a:pos x="146" y="144"/>
                </a:cxn>
                <a:cxn ang="0">
                  <a:pos x="146" y="150"/>
                </a:cxn>
                <a:cxn ang="0">
                  <a:pos x="140" y="150"/>
                </a:cxn>
                <a:cxn ang="0">
                  <a:pos x="123" y="162"/>
                </a:cxn>
                <a:cxn ang="0">
                  <a:pos x="105" y="168"/>
                </a:cxn>
                <a:cxn ang="0">
                  <a:pos x="88" y="174"/>
                </a:cxn>
                <a:cxn ang="0">
                  <a:pos x="64" y="168"/>
                </a:cxn>
                <a:cxn ang="0">
                  <a:pos x="41" y="162"/>
                </a:cxn>
                <a:cxn ang="0">
                  <a:pos x="23" y="144"/>
                </a:cxn>
                <a:cxn ang="0">
                  <a:pos x="12" y="126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12" y="42"/>
                </a:cxn>
                <a:cxn ang="0">
                  <a:pos x="23" y="24"/>
                </a:cxn>
                <a:cxn ang="0">
                  <a:pos x="41" y="12"/>
                </a:cxn>
                <a:cxn ang="0">
                  <a:pos x="64" y="6"/>
                </a:cxn>
                <a:cxn ang="0">
                  <a:pos x="88" y="0"/>
                </a:cxn>
              </a:cxnLst>
              <a:rect l="0" t="0" r="r" b="b"/>
              <a:pathLst>
                <a:path w="187" h="486">
                  <a:moveTo>
                    <a:pt x="88" y="0"/>
                  </a:moveTo>
                  <a:lnTo>
                    <a:pt x="129" y="12"/>
                  </a:lnTo>
                  <a:lnTo>
                    <a:pt x="158" y="42"/>
                  </a:lnTo>
                  <a:lnTo>
                    <a:pt x="181" y="9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76" y="258"/>
                  </a:lnTo>
                  <a:lnTo>
                    <a:pt x="152" y="336"/>
                  </a:lnTo>
                  <a:lnTo>
                    <a:pt x="123" y="402"/>
                  </a:lnTo>
                  <a:lnTo>
                    <a:pt x="88" y="450"/>
                  </a:lnTo>
                  <a:lnTo>
                    <a:pt x="58" y="474"/>
                  </a:lnTo>
                  <a:lnTo>
                    <a:pt x="41" y="486"/>
                  </a:lnTo>
                  <a:lnTo>
                    <a:pt x="35" y="486"/>
                  </a:lnTo>
                  <a:lnTo>
                    <a:pt x="29" y="480"/>
                  </a:lnTo>
                  <a:lnTo>
                    <a:pt x="29" y="468"/>
                  </a:lnTo>
                  <a:lnTo>
                    <a:pt x="29" y="468"/>
                  </a:lnTo>
                  <a:lnTo>
                    <a:pt x="29" y="462"/>
                  </a:lnTo>
                  <a:lnTo>
                    <a:pt x="29" y="456"/>
                  </a:lnTo>
                  <a:lnTo>
                    <a:pt x="35" y="450"/>
                  </a:lnTo>
                  <a:lnTo>
                    <a:pt x="47" y="444"/>
                  </a:lnTo>
                  <a:lnTo>
                    <a:pt x="82" y="396"/>
                  </a:lnTo>
                  <a:lnTo>
                    <a:pt x="117" y="330"/>
                  </a:lnTo>
                  <a:lnTo>
                    <a:pt x="140" y="258"/>
                  </a:lnTo>
                  <a:lnTo>
                    <a:pt x="152" y="168"/>
                  </a:lnTo>
                  <a:lnTo>
                    <a:pt x="152" y="156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46" y="144"/>
                  </a:lnTo>
                  <a:lnTo>
                    <a:pt x="146" y="150"/>
                  </a:lnTo>
                  <a:lnTo>
                    <a:pt x="140" y="150"/>
                  </a:lnTo>
                  <a:lnTo>
                    <a:pt x="123" y="162"/>
                  </a:lnTo>
                  <a:lnTo>
                    <a:pt x="105" y="168"/>
                  </a:lnTo>
                  <a:lnTo>
                    <a:pt x="88" y="174"/>
                  </a:lnTo>
                  <a:lnTo>
                    <a:pt x="64" y="168"/>
                  </a:lnTo>
                  <a:lnTo>
                    <a:pt x="41" y="162"/>
                  </a:lnTo>
                  <a:lnTo>
                    <a:pt x="23" y="144"/>
                  </a:lnTo>
                  <a:lnTo>
                    <a:pt x="12" y="126"/>
                  </a:lnTo>
                  <a:lnTo>
                    <a:pt x="6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2"/>
                  </a:lnTo>
                  <a:lnTo>
                    <a:pt x="23" y="24"/>
                  </a:lnTo>
                  <a:lnTo>
                    <a:pt x="41" y="12"/>
                  </a:lnTo>
                  <a:lnTo>
                    <a:pt x="64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18851" y="1230"/>
              <a:ext cx="844" cy="1164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22" y="294"/>
                </a:cxn>
                <a:cxn ang="0">
                  <a:pos x="510" y="456"/>
                </a:cxn>
                <a:cxn ang="0">
                  <a:pos x="656" y="534"/>
                </a:cxn>
                <a:cxn ang="0">
                  <a:pos x="703" y="228"/>
                </a:cxn>
                <a:cxn ang="0">
                  <a:pos x="668" y="54"/>
                </a:cxn>
                <a:cxn ang="0">
                  <a:pos x="621" y="0"/>
                </a:cxn>
                <a:cxn ang="0">
                  <a:pos x="750" y="84"/>
                </a:cxn>
                <a:cxn ang="0">
                  <a:pos x="791" y="246"/>
                </a:cxn>
                <a:cxn ang="0">
                  <a:pos x="797" y="348"/>
                </a:cxn>
                <a:cxn ang="0">
                  <a:pos x="762" y="564"/>
                </a:cxn>
                <a:cxn ang="0">
                  <a:pos x="838" y="582"/>
                </a:cxn>
                <a:cxn ang="0">
                  <a:pos x="844" y="606"/>
                </a:cxn>
                <a:cxn ang="0">
                  <a:pos x="832" y="612"/>
                </a:cxn>
                <a:cxn ang="0">
                  <a:pos x="785" y="606"/>
                </a:cxn>
                <a:cxn ang="0">
                  <a:pos x="709" y="750"/>
                </a:cxn>
                <a:cxn ang="0">
                  <a:pos x="504" y="1086"/>
                </a:cxn>
                <a:cxn ang="0">
                  <a:pos x="287" y="1158"/>
                </a:cxn>
                <a:cxn ang="0">
                  <a:pos x="159" y="1092"/>
                </a:cxn>
                <a:cxn ang="0">
                  <a:pos x="129" y="906"/>
                </a:cxn>
                <a:cxn ang="0">
                  <a:pos x="164" y="756"/>
                </a:cxn>
                <a:cxn ang="0">
                  <a:pos x="200" y="618"/>
                </a:cxn>
                <a:cxn ang="0">
                  <a:pos x="211" y="510"/>
                </a:cxn>
                <a:cxn ang="0">
                  <a:pos x="188" y="468"/>
                </a:cxn>
                <a:cxn ang="0">
                  <a:pos x="123" y="474"/>
                </a:cxn>
                <a:cxn ang="0">
                  <a:pos x="47" y="654"/>
                </a:cxn>
                <a:cxn ang="0">
                  <a:pos x="30" y="690"/>
                </a:cxn>
                <a:cxn ang="0">
                  <a:pos x="12" y="690"/>
                </a:cxn>
                <a:cxn ang="0">
                  <a:pos x="0" y="684"/>
                </a:cxn>
                <a:cxn ang="0">
                  <a:pos x="12" y="618"/>
                </a:cxn>
                <a:cxn ang="0">
                  <a:pos x="65" y="492"/>
                </a:cxn>
                <a:cxn ang="0">
                  <a:pos x="164" y="426"/>
                </a:cxn>
                <a:cxn ang="0">
                  <a:pos x="299" y="510"/>
                </a:cxn>
                <a:cxn ang="0">
                  <a:pos x="305" y="630"/>
                </a:cxn>
                <a:cxn ang="0">
                  <a:pos x="258" y="804"/>
                </a:cxn>
                <a:cxn ang="0">
                  <a:pos x="223" y="996"/>
                </a:cxn>
                <a:cxn ang="0">
                  <a:pos x="252" y="1092"/>
                </a:cxn>
                <a:cxn ang="0">
                  <a:pos x="399" y="1110"/>
                </a:cxn>
                <a:cxn ang="0">
                  <a:pos x="516" y="960"/>
                </a:cxn>
                <a:cxn ang="0">
                  <a:pos x="615" y="702"/>
                </a:cxn>
                <a:cxn ang="0">
                  <a:pos x="527" y="516"/>
                </a:cxn>
                <a:cxn ang="0">
                  <a:pos x="399" y="366"/>
                </a:cxn>
                <a:cxn ang="0">
                  <a:pos x="428" y="138"/>
                </a:cxn>
                <a:cxn ang="0">
                  <a:pos x="621" y="0"/>
                </a:cxn>
              </a:cxnLst>
              <a:rect l="0" t="0" r="r" b="b"/>
              <a:pathLst>
                <a:path w="844" h="1164">
                  <a:moveTo>
                    <a:pt x="621" y="36"/>
                  </a:moveTo>
                  <a:lnTo>
                    <a:pt x="557" y="54"/>
                  </a:lnTo>
                  <a:lnTo>
                    <a:pt x="504" y="96"/>
                  </a:lnTo>
                  <a:lnTo>
                    <a:pt x="463" y="156"/>
                  </a:lnTo>
                  <a:lnTo>
                    <a:pt x="434" y="228"/>
                  </a:lnTo>
                  <a:lnTo>
                    <a:pt x="422" y="294"/>
                  </a:lnTo>
                  <a:lnTo>
                    <a:pt x="434" y="360"/>
                  </a:lnTo>
                  <a:lnTo>
                    <a:pt x="469" y="414"/>
                  </a:lnTo>
                  <a:lnTo>
                    <a:pt x="510" y="456"/>
                  </a:lnTo>
                  <a:lnTo>
                    <a:pt x="563" y="492"/>
                  </a:lnTo>
                  <a:lnTo>
                    <a:pt x="609" y="516"/>
                  </a:lnTo>
                  <a:lnTo>
                    <a:pt x="656" y="534"/>
                  </a:lnTo>
                  <a:lnTo>
                    <a:pt x="674" y="438"/>
                  </a:lnTo>
                  <a:lnTo>
                    <a:pt x="697" y="330"/>
                  </a:lnTo>
                  <a:lnTo>
                    <a:pt x="703" y="228"/>
                  </a:lnTo>
                  <a:lnTo>
                    <a:pt x="697" y="144"/>
                  </a:lnTo>
                  <a:lnTo>
                    <a:pt x="685" y="84"/>
                  </a:lnTo>
                  <a:lnTo>
                    <a:pt x="668" y="54"/>
                  </a:lnTo>
                  <a:lnTo>
                    <a:pt x="644" y="36"/>
                  </a:lnTo>
                  <a:lnTo>
                    <a:pt x="621" y="36"/>
                  </a:lnTo>
                  <a:close/>
                  <a:moveTo>
                    <a:pt x="621" y="0"/>
                  </a:moveTo>
                  <a:lnTo>
                    <a:pt x="674" y="12"/>
                  </a:lnTo>
                  <a:lnTo>
                    <a:pt x="715" y="42"/>
                  </a:lnTo>
                  <a:lnTo>
                    <a:pt x="750" y="84"/>
                  </a:lnTo>
                  <a:lnTo>
                    <a:pt x="773" y="138"/>
                  </a:lnTo>
                  <a:lnTo>
                    <a:pt x="785" y="192"/>
                  </a:lnTo>
                  <a:lnTo>
                    <a:pt x="791" y="246"/>
                  </a:lnTo>
                  <a:lnTo>
                    <a:pt x="797" y="288"/>
                  </a:lnTo>
                  <a:lnTo>
                    <a:pt x="797" y="318"/>
                  </a:lnTo>
                  <a:lnTo>
                    <a:pt x="797" y="348"/>
                  </a:lnTo>
                  <a:lnTo>
                    <a:pt x="791" y="402"/>
                  </a:lnTo>
                  <a:lnTo>
                    <a:pt x="785" y="474"/>
                  </a:lnTo>
                  <a:lnTo>
                    <a:pt x="762" y="564"/>
                  </a:lnTo>
                  <a:lnTo>
                    <a:pt x="814" y="576"/>
                  </a:lnTo>
                  <a:lnTo>
                    <a:pt x="826" y="576"/>
                  </a:lnTo>
                  <a:lnTo>
                    <a:pt x="838" y="582"/>
                  </a:lnTo>
                  <a:lnTo>
                    <a:pt x="844" y="588"/>
                  </a:lnTo>
                  <a:lnTo>
                    <a:pt x="844" y="594"/>
                  </a:lnTo>
                  <a:lnTo>
                    <a:pt x="844" y="606"/>
                  </a:lnTo>
                  <a:lnTo>
                    <a:pt x="838" y="612"/>
                  </a:lnTo>
                  <a:lnTo>
                    <a:pt x="832" y="612"/>
                  </a:lnTo>
                  <a:lnTo>
                    <a:pt x="832" y="612"/>
                  </a:lnTo>
                  <a:lnTo>
                    <a:pt x="820" y="612"/>
                  </a:lnTo>
                  <a:lnTo>
                    <a:pt x="803" y="612"/>
                  </a:lnTo>
                  <a:lnTo>
                    <a:pt x="785" y="606"/>
                  </a:lnTo>
                  <a:lnTo>
                    <a:pt x="767" y="600"/>
                  </a:lnTo>
                  <a:lnTo>
                    <a:pt x="756" y="600"/>
                  </a:lnTo>
                  <a:lnTo>
                    <a:pt x="709" y="750"/>
                  </a:lnTo>
                  <a:lnTo>
                    <a:pt x="650" y="882"/>
                  </a:lnTo>
                  <a:lnTo>
                    <a:pt x="580" y="996"/>
                  </a:lnTo>
                  <a:lnTo>
                    <a:pt x="504" y="1086"/>
                  </a:lnTo>
                  <a:lnTo>
                    <a:pt x="422" y="1140"/>
                  </a:lnTo>
                  <a:lnTo>
                    <a:pt x="340" y="1164"/>
                  </a:lnTo>
                  <a:lnTo>
                    <a:pt x="287" y="1158"/>
                  </a:lnTo>
                  <a:lnTo>
                    <a:pt x="235" y="1146"/>
                  </a:lnTo>
                  <a:lnTo>
                    <a:pt x="194" y="1128"/>
                  </a:lnTo>
                  <a:lnTo>
                    <a:pt x="159" y="1092"/>
                  </a:lnTo>
                  <a:lnTo>
                    <a:pt x="129" y="1044"/>
                  </a:lnTo>
                  <a:lnTo>
                    <a:pt x="123" y="978"/>
                  </a:lnTo>
                  <a:lnTo>
                    <a:pt x="129" y="906"/>
                  </a:lnTo>
                  <a:lnTo>
                    <a:pt x="147" y="840"/>
                  </a:lnTo>
                  <a:lnTo>
                    <a:pt x="153" y="798"/>
                  </a:lnTo>
                  <a:lnTo>
                    <a:pt x="164" y="756"/>
                  </a:lnTo>
                  <a:lnTo>
                    <a:pt x="176" y="720"/>
                  </a:lnTo>
                  <a:lnTo>
                    <a:pt x="188" y="672"/>
                  </a:lnTo>
                  <a:lnTo>
                    <a:pt x="200" y="618"/>
                  </a:lnTo>
                  <a:lnTo>
                    <a:pt x="205" y="570"/>
                  </a:lnTo>
                  <a:lnTo>
                    <a:pt x="211" y="534"/>
                  </a:lnTo>
                  <a:lnTo>
                    <a:pt x="211" y="510"/>
                  </a:lnTo>
                  <a:lnTo>
                    <a:pt x="205" y="492"/>
                  </a:lnTo>
                  <a:lnTo>
                    <a:pt x="194" y="474"/>
                  </a:lnTo>
                  <a:lnTo>
                    <a:pt x="188" y="468"/>
                  </a:lnTo>
                  <a:lnTo>
                    <a:pt x="176" y="462"/>
                  </a:lnTo>
                  <a:lnTo>
                    <a:pt x="159" y="462"/>
                  </a:lnTo>
                  <a:lnTo>
                    <a:pt x="123" y="474"/>
                  </a:lnTo>
                  <a:lnTo>
                    <a:pt x="94" y="516"/>
                  </a:lnTo>
                  <a:lnTo>
                    <a:pt x="65" y="576"/>
                  </a:lnTo>
                  <a:lnTo>
                    <a:pt x="47" y="654"/>
                  </a:lnTo>
                  <a:lnTo>
                    <a:pt x="41" y="672"/>
                  </a:lnTo>
                  <a:lnTo>
                    <a:pt x="36" y="684"/>
                  </a:lnTo>
                  <a:lnTo>
                    <a:pt x="30" y="690"/>
                  </a:lnTo>
                  <a:lnTo>
                    <a:pt x="24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12" y="69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0" y="660"/>
                  </a:lnTo>
                  <a:lnTo>
                    <a:pt x="12" y="618"/>
                  </a:lnTo>
                  <a:lnTo>
                    <a:pt x="30" y="564"/>
                  </a:lnTo>
                  <a:lnTo>
                    <a:pt x="47" y="516"/>
                  </a:lnTo>
                  <a:lnTo>
                    <a:pt x="65" y="492"/>
                  </a:lnTo>
                  <a:lnTo>
                    <a:pt x="82" y="462"/>
                  </a:lnTo>
                  <a:lnTo>
                    <a:pt x="118" y="438"/>
                  </a:lnTo>
                  <a:lnTo>
                    <a:pt x="164" y="426"/>
                  </a:lnTo>
                  <a:lnTo>
                    <a:pt x="217" y="438"/>
                  </a:lnTo>
                  <a:lnTo>
                    <a:pt x="264" y="462"/>
                  </a:lnTo>
                  <a:lnTo>
                    <a:pt x="299" y="510"/>
                  </a:lnTo>
                  <a:lnTo>
                    <a:pt x="311" y="576"/>
                  </a:lnTo>
                  <a:lnTo>
                    <a:pt x="305" y="600"/>
                  </a:lnTo>
                  <a:lnTo>
                    <a:pt x="305" y="630"/>
                  </a:lnTo>
                  <a:lnTo>
                    <a:pt x="293" y="660"/>
                  </a:lnTo>
                  <a:lnTo>
                    <a:pt x="276" y="738"/>
                  </a:lnTo>
                  <a:lnTo>
                    <a:pt x="258" y="804"/>
                  </a:lnTo>
                  <a:lnTo>
                    <a:pt x="246" y="864"/>
                  </a:lnTo>
                  <a:lnTo>
                    <a:pt x="235" y="930"/>
                  </a:lnTo>
                  <a:lnTo>
                    <a:pt x="223" y="996"/>
                  </a:lnTo>
                  <a:lnTo>
                    <a:pt x="229" y="1026"/>
                  </a:lnTo>
                  <a:lnTo>
                    <a:pt x="235" y="1062"/>
                  </a:lnTo>
                  <a:lnTo>
                    <a:pt x="252" y="1092"/>
                  </a:lnTo>
                  <a:lnTo>
                    <a:pt x="287" y="1116"/>
                  </a:lnTo>
                  <a:lnTo>
                    <a:pt x="340" y="1128"/>
                  </a:lnTo>
                  <a:lnTo>
                    <a:pt x="399" y="1110"/>
                  </a:lnTo>
                  <a:lnTo>
                    <a:pt x="445" y="1068"/>
                  </a:lnTo>
                  <a:lnTo>
                    <a:pt x="486" y="1014"/>
                  </a:lnTo>
                  <a:lnTo>
                    <a:pt x="516" y="960"/>
                  </a:lnTo>
                  <a:lnTo>
                    <a:pt x="533" y="918"/>
                  </a:lnTo>
                  <a:lnTo>
                    <a:pt x="580" y="810"/>
                  </a:lnTo>
                  <a:lnTo>
                    <a:pt x="615" y="702"/>
                  </a:lnTo>
                  <a:lnTo>
                    <a:pt x="644" y="570"/>
                  </a:lnTo>
                  <a:lnTo>
                    <a:pt x="586" y="546"/>
                  </a:lnTo>
                  <a:lnTo>
                    <a:pt x="527" y="516"/>
                  </a:lnTo>
                  <a:lnTo>
                    <a:pt x="475" y="480"/>
                  </a:lnTo>
                  <a:lnTo>
                    <a:pt x="428" y="426"/>
                  </a:lnTo>
                  <a:lnTo>
                    <a:pt x="399" y="366"/>
                  </a:lnTo>
                  <a:lnTo>
                    <a:pt x="387" y="294"/>
                  </a:lnTo>
                  <a:lnTo>
                    <a:pt x="399" y="216"/>
                  </a:lnTo>
                  <a:lnTo>
                    <a:pt x="428" y="138"/>
                  </a:lnTo>
                  <a:lnTo>
                    <a:pt x="481" y="66"/>
                  </a:lnTo>
                  <a:lnTo>
                    <a:pt x="545" y="1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19835" y="1152"/>
              <a:ext cx="369" cy="1626"/>
            </a:xfrm>
            <a:custGeom>
              <a:avLst/>
              <a:gdLst/>
              <a:ahLst/>
              <a:cxnLst>
                <a:cxn ang="0">
                  <a:pos x="369" y="816"/>
                </a:cxn>
                <a:cxn ang="0">
                  <a:pos x="369" y="816"/>
                </a:cxn>
                <a:cxn ang="0">
                  <a:pos x="369" y="816"/>
                </a:cxn>
                <a:cxn ang="0">
                  <a:pos x="18" y="0"/>
                </a:cxn>
                <a:cxn ang="0">
                  <a:pos x="29" y="12"/>
                </a:cxn>
                <a:cxn ang="0">
                  <a:pos x="64" y="36"/>
                </a:cxn>
                <a:cxn ang="0">
                  <a:pos x="111" y="84"/>
                </a:cxn>
                <a:cxn ang="0">
                  <a:pos x="158" y="144"/>
                </a:cxn>
                <a:cxn ang="0">
                  <a:pos x="211" y="216"/>
                </a:cxn>
                <a:cxn ang="0">
                  <a:pos x="264" y="312"/>
                </a:cxn>
                <a:cxn ang="0">
                  <a:pos x="316" y="450"/>
                </a:cxn>
                <a:cxn ang="0">
                  <a:pos x="345" y="582"/>
                </a:cxn>
                <a:cxn ang="0">
                  <a:pos x="363" y="708"/>
                </a:cxn>
                <a:cxn ang="0">
                  <a:pos x="369" y="816"/>
                </a:cxn>
                <a:cxn ang="0">
                  <a:pos x="357" y="966"/>
                </a:cxn>
                <a:cxn ang="0">
                  <a:pos x="328" y="1134"/>
                </a:cxn>
                <a:cxn ang="0">
                  <a:pos x="269" y="1314"/>
                </a:cxn>
                <a:cxn ang="0">
                  <a:pos x="217" y="1404"/>
                </a:cxn>
                <a:cxn ang="0">
                  <a:pos x="164" y="1488"/>
                </a:cxn>
                <a:cxn ang="0">
                  <a:pos x="111" y="1548"/>
                </a:cxn>
                <a:cxn ang="0">
                  <a:pos x="64" y="1590"/>
                </a:cxn>
                <a:cxn ang="0">
                  <a:pos x="35" y="1620"/>
                </a:cxn>
                <a:cxn ang="0">
                  <a:pos x="18" y="1626"/>
                </a:cxn>
                <a:cxn ang="0">
                  <a:pos x="6" y="1626"/>
                </a:cxn>
                <a:cxn ang="0">
                  <a:pos x="0" y="1620"/>
                </a:cxn>
                <a:cxn ang="0">
                  <a:pos x="0" y="1614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0" y="1602"/>
                </a:cxn>
                <a:cxn ang="0">
                  <a:pos x="12" y="1596"/>
                </a:cxn>
                <a:cxn ang="0">
                  <a:pos x="18" y="1584"/>
                </a:cxn>
                <a:cxn ang="0">
                  <a:pos x="105" y="1476"/>
                </a:cxn>
                <a:cxn ang="0">
                  <a:pos x="176" y="1356"/>
                </a:cxn>
                <a:cxn ang="0">
                  <a:pos x="223" y="1230"/>
                </a:cxn>
                <a:cxn ang="0">
                  <a:pos x="252" y="1092"/>
                </a:cxn>
                <a:cxn ang="0">
                  <a:pos x="269" y="954"/>
                </a:cxn>
                <a:cxn ang="0">
                  <a:pos x="275" y="816"/>
                </a:cxn>
                <a:cxn ang="0">
                  <a:pos x="264" y="624"/>
                </a:cxn>
                <a:cxn ang="0">
                  <a:pos x="234" y="450"/>
                </a:cxn>
                <a:cxn ang="0">
                  <a:pos x="182" y="294"/>
                </a:cxn>
                <a:cxn ang="0">
                  <a:pos x="111" y="162"/>
                </a:cxn>
                <a:cxn ang="0">
                  <a:pos x="29" y="54"/>
                </a:cxn>
                <a:cxn ang="0">
                  <a:pos x="18" y="42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369" h="1626">
                  <a:moveTo>
                    <a:pt x="369" y="816"/>
                  </a:moveTo>
                  <a:lnTo>
                    <a:pt x="369" y="816"/>
                  </a:lnTo>
                  <a:lnTo>
                    <a:pt x="369" y="816"/>
                  </a:lnTo>
                  <a:close/>
                  <a:moveTo>
                    <a:pt x="18" y="0"/>
                  </a:moveTo>
                  <a:lnTo>
                    <a:pt x="29" y="12"/>
                  </a:lnTo>
                  <a:lnTo>
                    <a:pt x="64" y="36"/>
                  </a:lnTo>
                  <a:lnTo>
                    <a:pt x="111" y="84"/>
                  </a:lnTo>
                  <a:lnTo>
                    <a:pt x="158" y="144"/>
                  </a:lnTo>
                  <a:lnTo>
                    <a:pt x="211" y="216"/>
                  </a:lnTo>
                  <a:lnTo>
                    <a:pt x="264" y="312"/>
                  </a:lnTo>
                  <a:lnTo>
                    <a:pt x="316" y="450"/>
                  </a:lnTo>
                  <a:lnTo>
                    <a:pt x="345" y="582"/>
                  </a:lnTo>
                  <a:lnTo>
                    <a:pt x="363" y="708"/>
                  </a:lnTo>
                  <a:lnTo>
                    <a:pt x="369" y="816"/>
                  </a:lnTo>
                  <a:lnTo>
                    <a:pt x="357" y="966"/>
                  </a:lnTo>
                  <a:lnTo>
                    <a:pt x="328" y="1134"/>
                  </a:lnTo>
                  <a:lnTo>
                    <a:pt x="269" y="1314"/>
                  </a:lnTo>
                  <a:lnTo>
                    <a:pt x="217" y="1404"/>
                  </a:lnTo>
                  <a:lnTo>
                    <a:pt x="164" y="1488"/>
                  </a:lnTo>
                  <a:lnTo>
                    <a:pt x="111" y="1548"/>
                  </a:lnTo>
                  <a:lnTo>
                    <a:pt x="64" y="1590"/>
                  </a:lnTo>
                  <a:lnTo>
                    <a:pt x="35" y="1620"/>
                  </a:lnTo>
                  <a:lnTo>
                    <a:pt x="18" y="1626"/>
                  </a:lnTo>
                  <a:lnTo>
                    <a:pt x="6" y="1626"/>
                  </a:lnTo>
                  <a:lnTo>
                    <a:pt x="0" y="1620"/>
                  </a:lnTo>
                  <a:lnTo>
                    <a:pt x="0" y="1614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0" y="1602"/>
                  </a:lnTo>
                  <a:lnTo>
                    <a:pt x="12" y="1596"/>
                  </a:lnTo>
                  <a:lnTo>
                    <a:pt x="18" y="1584"/>
                  </a:lnTo>
                  <a:lnTo>
                    <a:pt x="105" y="1476"/>
                  </a:lnTo>
                  <a:lnTo>
                    <a:pt x="176" y="1356"/>
                  </a:lnTo>
                  <a:lnTo>
                    <a:pt x="223" y="1230"/>
                  </a:lnTo>
                  <a:lnTo>
                    <a:pt x="252" y="1092"/>
                  </a:lnTo>
                  <a:lnTo>
                    <a:pt x="269" y="954"/>
                  </a:lnTo>
                  <a:lnTo>
                    <a:pt x="275" y="816"/>
                  </a:lnTo>
                  <a:lnTo>
                    <a:pt x="264" y="624"/>
                  </a:lnTo>
                  <a:lnTo>
                    <a:pt x="234" y="450"/>
                  </a:lnTo>
                  <a:lnTo>
                    <a:pt x="182" y="294"/>
                  </a:lnTo>
                  <a:lnTo>
                    <a:pt x="111" y="162"/>
                  </a:lnTo>
                  <a:lnTo>
                    <a:pt x="29" y="54"/>
                  </a:lnTo>
                  <a:lnTo>
                    <a:pt x="18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143000" y="30480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Homotopy</a:t>
            </a:r>
            <a:r>
              <a:rPr lang="en-US" sz="2800" dirty="0" smtClean="0">
                <a:solidFill>
                  <a:srgbClr val="0000FF"/>
                </a:solidFill>
              </a:rPr>
              <a:t> invariance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43000" y="4648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45E02"/>
                </a:solidFill>
              </a:rPr>
              <a:t>If </a:t>
            </a:r>
            <a:r>
              <a:rPr lang="en-US" sz="2800" dirty="0" smtClean="0">
                <a:solidFill>
                  <a:srgbClr val="345E02"/>
                </a:solidFill>
                <a:sym typeface="Mathematica1"/>
              </a:rPr>
              <a:t> does NOT intersect </a:t>
            </a:r>
            <a:r>
              <a:rPr lang="en-US" sz="2800" dirty="0" smtClean="0">
                <a:solidFill>
                  <a:srgbClr val="345E02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345E02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345E02"/>
                </a:solidFill>
              </a:rPr>
              <a:t>: </a:t>
            </a:r>
            <a:endParaRPr lang="en-US" sz="2800" dirty="0">
              <a:solidFill>
                <a:srgbClr val="345E02"/>
              </a:solidFill>
            </a:endParaRPr>
          </a:p>
        </p:txBody>
      </p:sp>
      <p:grpSp>
        <p:nvGrpSpPr>
          <p:cNvPr id="4" name="Group 10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10000" y="4724400"/>
            <a:ext cx="5122586" cy="762000"/>
            <a:chOff x="1540" y="2931"/>
            <a:chExt cx="14635" cy="2177"/>
          </a:xfrm>
          <a:solidFill>
            <a:srgbClr val="345E02"/>
          </a:solidFill>
        </p:grpSpPr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1540" y="3426"/>
              <a:ext cx="1137" cy="1080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132" y="9"/>
                </a:cxn>
                <a:cxn ang="0">
                  <a:pos x="1132" y="41"/>
                </a:cxn>
                <a:cxn ang="0">
                  <a:pos x="1097" y="344"/>
                </a:cxn>
                <a:cxn ang="0">
                  <a:pos x="1083" y="357"/>
                </a:cxn>
                <a:cxn ang="0">
                  <a:pos x="1061" y="344"/>
                </a:cxn>
                <a:cxn ang="0">
                  <a:pos x="1061" y="330"/>
                </a:cxn>
                <a:cxn ang="0">
                  <a:pos x="1065" y="277"/>
                </a:cxn>
                <a:cxn ang="0">
                  <a:pos x="1065" y="174"/>
                </a:cxn>
                <a:cxn ang="0">
                  <a:pos x="1012" y="76"/>
                </a:cxn>
                <a:cxn ang="0">
                  <a:pos x="837" y="49"/>
                </a:cxn>
                <a:cxn ang="0">
                  <a:pos x="560" y="58"/>
                </a:cxn>
                <a:cxn ang="0">
                  <a:pos x="434" y="513"/>
                </a:cxn>
                <a:cxn ang="0">
                  <a:pos x="703" y="496"/>
                </a:cxn>
                <a:cxn ang="0">
                  <a:pos x="788" y="362"/>
                </a:cxn>
                <a:cxn ang="0">
                  <a:pos x="797" y="330"/>
                </a:cxn>
                <a:cxn ang="0">
                  <a:pos x="819" y="330"/>
                </a:cxn>
                <a:cxn ang="0">
                  <a:pos x="828" y="344"/>
                </a:cxn>
                <a:cxn ang="0">
                  <a:pos x="828" y="353"/>
                </a:cxn>
                <a:cxn ang="0">
                  <a:pos x="739" y="714"/>
                </a:cxn>
                <a:cxn ang="0">
                  <a:pos x="725" y="745"/>
                </a:cxn>
                <a:cxn ang="0">
                  <a:pos x="707" y="750"/>
                </a:cxn>
                <a:cxn ang="0">
                  <a:pos x="694" y="732"/>
                </a:cxn>
                <a:cxn ang="0">
                  <a:pos x="698" y="714"/>
                </a:cxn>
                <a:cxn ang="0">
                  <a:pos x="712" y="634"/>
                </a:cxn>
                <a:cxn ang="0">
                  <a:pos x="676" y="576"/>
                </a:cxn>
                <a:cxn ang="0">
                  <a:pos x="426" y="562"/>
                </a:cxn>
                <a:cxn ang="0">
                  <a:pos x="323" y="973"/>
                </a:cxn>
                <a:cxn ang="0">
                  <a:pos x="318" y="995"/>
                </a:cxn>
                <a:cxn ang="0">
                  <a:pos x="327" y="1017"/>
                </a:cxn>
                <a:cxn ang="0">
                  <a:pos x="367" y="1026"/>
                </a:cxn>
                <a:cxn ang="0">
                  <a:pos x="452" y="1031"/>
                </a:cxn>
                <a:cxn ang="0">
                  <a:pos x="488" y="1031"/>
                </a:cxn>
                <a:cxn ang="0">
                  <a:pos x="497" y="1035"/>
                </a:cxn>
                <a:cxn ang="0">
                  <a:pos x="506" y="1049"/>
                </a:cxn>
                <a:cxn ang="0">
                  <a:pos x="497" y="1075"/>
                </a:cxn>
                <a:cxn ang="0">
                  <a:pos x="475" y="1080"/>
                </a:cxn>
                <a:cxn ang="0">
                  <a:pos x="287" y="1075"/>
                </a:cxn>
                <a:cxn ang="0">
                  <a:pos x="130" y="1075"/>
                </a:cxn>
                <a:cxn ang="0">
                  <a:pos x="23" y="1080"/>
                </a:cxn>
                <a:cxn ang="0">
                  <a:pos x="5" y="1075"/>
                </a:cxn>
                <a:cxn ang="0">
                  <a:pos x="0" y="1049"/>
                </a:cxn>
                <a:cxn ang="0">
                  <a:pos x="23" y="1031"/>
                </a:cxn>
                <a:cxn ang="0">
                  <a:pos x="108" y="1026"/>
                </a:cxn>
                <a:cxn ang="0">
                  <a:pos x="184" y="986"/>
                </a:cxn>
                <a:cxn ang="0">
                  <a:pos x="403" y="103"/>
                </a:cxn>
                <a:cxn ang="0">
                  <a:pos x="408" y="81"/>
                </a:cxn>
                <a:cxn ang="0">
                  <a:pos x="381" y="49"/>
                </a:cxn>
                <a:cxn ang="0">
                  <a:pos x="291" y="49"/>
                </a:cxn>
                <a:cxn ang="0">
                  <a:pos x="264" y="41"/>
                </a:cxn>
                <a:cxn ang="0">
                  <a:pos x="264" y="9"/>
                </a:cxn>
                <a:cxn ang="0">
                  <a:pos x="296" y="0"/>
                </a:cxn>
              </a:cxnLst>
              <a:rect l="0" t="0" r="r" b="b"/>
              <a:pathLst>
                <a:path w="1137" h="1080">
                  <a:moveTo>
                    <a:pt x="309" y="0"/>
                  </a:moveTo>
                  <a:lnTo>
                    <a:pt x="1092" y="0"/>
                  </a:lnTo>
                  <a:lnTo>
                    <a:pt x="1106" y="0"/>
                  </a:lnTo>
                  <a:lnTo>
                    <a:pt x="1119" y="0"/>
                  </a:lnTo>
                  <a:lnTo>
                    <a:pt x="1128" y="5"/>
                  </a:lnTo>
                  <a:lnTo>
                    <a:pt x="1132" y="9"/>
                  </a:lnTo>
                  <a:lnTo>
                    <a:pt x="1132" y="14"/>
                  </a:lnTo>
                  <a:lnTo>
                    <a:pt x="1137" y="27"/>
                  </a:lnTo>
                  <a:lnTo>
                    <a:pt x="1132" y="41"/>
                  </a:lnTo>
                  <a:lnTo>
                    <a:pt x="1106" y="317"/>
                  </a:lnTo>
                  <a:lnTo>
                    <a:pt x="1101" y="335"/>
                  </a:lnTo>
                  <a:lnTo>
                    <a:pt x="1097" y="344"/>
                  </a:lnTo>
                  <a:lnTo>
                    <a:pt x="1097" y="353"/>
                  </a:lnTo>
                  <a:lnTo>
                    <a:pt x="1088" y="357"/>
                  </a:lnTo>
                  <a:lnTo>
                    <a:pt x="1083" y="357"/>
                  </a:lnTo>
                  <a:lnTo>
                    <a:pt x="1070" y="357"/>
                  </a:lnTo>
                  <a:lnTo>
                    <a:pt x="1065" y="348"/>
                  </a:lnTo>
                  <a:lnTo>
                    <a:pt x="1061" y="344"/>
                  </a:lnTo>
                  <a:lnTo>
                    <a:pt x="1061" y="339"/>
                  </a:lnTo>
                  <a:lnTo>
                    <a:pt x="1061" y="335"/>
                  </a:lnTo>
                  <a:lnTo>
                    <a:pt x="1061" y="330"/>
                  </a:lnTo>
                  <a:lnTo>
                    <a:pt x="1061" y="322"/>
                  </a:lnTo>
                  <a:lnTo>
                    <a:pt x="1065" y="308"/>
                  </a:lnTo>
                  <a:lnTo>
                    <a:pt x="1065" y="277"/>
                  </a:lnTo>
                  <a:lnTo>
                    <a:pt x="1070" y="250"/>
                  </a:lnTo>
                  <a:lnTo>
                    <a:pt x="1070" y="223"/>
                  </a:lnTo>
                  <a:lnTo>
                    <a:pt x="1065" y="174"/>
                  </a:lnTo>
                  <a:lnTo>
                    <a:pt x="1056" y="134"/>
                  </a:lnTo>
                  <a:lnTo>
                    <a:pt x="1038" y="103"/>
                  </a:lnTo>
                  <a:lnTo>
                    <a:pt x="1012" y="76"/>
                  </a:lnTo>
                  <a:lnTo>
                    <a:pt x="967" y="63"/>
                  </a:lnTo>
                  <a:lnTo>
                    <a:pt x="909" y="49"/>
                  </a:lnTo>
                  <a:lnTo>
                    <a:pt x="837" y="49"/>
                  </a:lnTo>
                  <a:lnTo>
                    <a:pt x="627" y="49"/>
                  </a:lnTo>
                  <a:lnTo>
                    <a:pt x="582" y="49"/>
                  </a:lnTo>
                  <a:lnTo>
                    <a:pt x="560" y="58"/>
                  </a:lnTo>
                  <a:lnTo>
                    <a:pt x="551" y="76"/>
                  </a:lnTo>
                  <a:lnTo>
                    <a:pt x="537" y="112"/>
                  </a:lnTo>
                  <a:lnTo>
                    <a:pt x="434" y="513"/>
                  </a:lnTo>
                  <a:lnTo>
                    <a:pt x="582" y="513"/>
                  </a:lnTo>
                  <a:lnTo>
                    <a:pt x="654" y="509"/>
                  </a:lnTo>
                  <a:lnTo>
                    <a:pt x="703" y="496"/>
                  </a:lnTo>
                  <a:lnTo>
                    <a:pt x="739" y="469"/>
                  </a:lnTo>
                  <a:lnTo>
                    <a:pt x="766" y="424"/>
                  </a:lnTo>
                  <a:lnTo>
                    <a:pt x="788" y="362"/>
                  </a:lnTo>
                  <a:lnTo>
                    <a:pt x="792" y="348"/>
                  </a:lnTo>
                  <a:lnTo>
                    <a:pt x="797" y="339"/>
                  </a:lnTo>
                  <a:lnTo>
                    <a:pt x="797" y="330"/>
                  </a:lnTo>
                  <a:lnTo>
                    <a:pt x="806" y="330"/>
                  </a:lnTo>
                  <a:lnTo>
                    <a:pt x="815" y="326"/>
                  </a:lnTo>
                  <a:lnTo>
                    <a:pt x="819" y="330"/>
                  </a:lnTo>
                  <a:lnTo>
                    <a:pt x="824" y="335"/>
                  </a:lnTo>
                  <a:lnTo>
                    <a:pt x="828" y="339"/>
                  </a:lnTo>
                  <a:lnTo>
                    <a:pt x="828" y="344"/>
                  </a:lnTo>
                  <a:lnTo>
                    <a:pt x="828" y="344"/>
                  </a:lnTo>
                  <a:lnTo>
                    <a:pt x="828" y="348"/>
                  </a:lnTo>
                  <a:lnTo>
                    <a:pt x="828" y="353"/>
                  </a:lnTo>
                  <a:lnTo>
                    <a:pt x="828" y="357"/>
                  </a:lnTo>
                  <a:lnTo>
                    <a:pt x="824" y="371"/>
                  </a:lnTo>
                  <a:lnTo>
                    <a:pt x="739" y="714"/>
                  </a:lnTo>
                  <a:lnTo>
                    <a:pt x="734" y="732"/>
                  </a:lnTo>
                  <a:lnTo>
                    <a:pt x="730" y="741"/>
                  </a:lnTo>
                  <a:lnTo>
                    <a:pt x="725" y="745"/>
                  </a:lnTo>
                  <a:lnTo>
                    <a:pt x="721" y="750"/>
                  </a:lnTo>
                  <a:lnTo>
                    <a:pt x="716" y="750"/>
                  </a:lnTo>
                  <a:lnTo>
                    <a:pt x="707" y="750"/>
                  </a:lnTo>
                  <a:lnTo>
                    <a:pt x="703" y="745"/>
                  </a:lnTo>
                  <a:lnTo>
                    <a:pt x="698" y="736"/>
                  </a:lnTo>
                  <a:lnTo>
                    <a:pt x="694" y="732"/>
                  </a:lnTo>
                  <a:lnTo>
                    <a:pt x="694" y="728"/>
                  </a:lnTo>
                  <a:lnTo>
                    <a:pt x="698" y="719"/>
                  </a:lnTo>
                  <a:lnTo>
                    <a:pt x="698" y="714"/>
                  </a:lnTo>
                  <a:lnTo>
                    <a:pt x="707" y="674"/>
                  </a:lnTo>
                  <a:lnTo>
                    <a:pt x="712" y="647"/>
                  </a:lnTo>
                  <a:lnTo>
                    <a:pt x="712" y="634"/>
                  </a:lnTo>
                  <a:lnTo>
                    <a:pt x="712" y="612"/>
                  </a:lnTo>
                  <a:lnTo>
                    <a:pt x="698" y="589"/>
                  </a:lnTo>
                  <a:lnTo>
                    <a:pt x="676" y="576"/>
                  </a:lnTo>
                  <a:lnTo>
                    <a:pt x="640" y="567"/>
                  </a:lnTo>
                  <a:lnTo>
                    <a:pt x="578" y="562"/>
                  </a:lnTo>
                  <a:lnTo>
                    <a:pt x="426" y="562"/>
                  </a:lnTo>
                  <a:lnTo>
                    <a:pt x="426" y="562"/>
                  </a:lnTo>
                  <a:lnTo>
                    <a:pt x="323" y="959"/>
                  </a:lnTo>
                  <a:lnTo>
                    <a:pt x="323" y="973"/>
                  </a:lnTo>
                  <a:lnTo>
                    <a:pt x="318" y="986"/>
                  </a:lnTo>
                  <a:lnTo>
                    <a:pt x="318" y="991"/>
                  </a:lnTo>
                  <a:lnTo>
                    <a:pt x="318" y="995"/>
                  </a:lnTo>
                  <a:lnTo>
                    <a:pt x="318" y="1004"/>
                  </a:lnTo>
                  <a:lnTo>
                    <a:pt x="323" y="1013"/>
                  </a:lnTo>
                  <a:lnTo>
                    <a:pt x="327" y="1017"/>
                  </a:lnTo>
                  <a:lnTo>
                    <a:pt x="336" y="1022"/>
                  </a:lnTo>
                  <a:lnTo>
                    <a:pt x="349" y="1026"/>
                  </a:lnTo>
                  <a:lnTo>
                    <a:pt x="367" y="1026"/>
                  </a:lnTo>
                  <a:lnTo>
                    <a:pt x="399" y="1031"/>
                  </a:lnTo>
                  <a:lnTo>
                    <a:pt x="426" y="1031"/>
                  </a:lnTo>
                  <a:lnTo>
                    <a:pt x="452" y="1031"/>
                  </a:lnTo>
                  <a:lnTo>
                    <a:pt x="470" y="1031"/>
                  </a:lnTo>
                  <a:lnTo>
                    <a:pt x="484" y="1031"/>
                  </a:lnTo>
                  <a:lnTo>
                    <a:pt x="488" y="1031"/>
                  </a:lnTo>
                  <a:lnTo>
                    <a:pt x="493" y="1031"/>
                  </a:lnTo>
                  <a:lnTo>
                    <a:pt x="497" y="1031"/>
                  </a:lnTo>
                  <a:lnTo>
                    <a:pt x="497" y="1035"/>
                  </a:lnTo>
                  <a:lnTo>
                    <a:pt x="502" y="1035"/>
                  </a:lnTo>
                  <a:lnTo>
                    <a:pt x="506" y="1044"/>
                  </a:lnTo>
                  <a:lnTo>
                    <a:pt x="506" y="1049"/>
                  </a:lnTo>
                  <a:lnTo>
                    <a:pt x="506" y="1062"/>
                  </a:lnTo>
                  <a:lnTo>
                    <a:pt x="502" y="1071"/>
                  </a:lnTo>
                  <a:lnTo>
                    <a:pt x="497" y="1075"/>
                  </a:lnTo>
                  <a:lnTo>
                    <a:pt x="488" y="1080"/>
                  </a:lnTo>
                  <a:lnTo>
                    <a:pt x="479" y="1080"/>
                  </a:lnTo>
                  <a:lnTo>
                    <a:pt x="475" y="1080"/>
                  </a:lnTo>
                  <a:lnTo>
                    <a:pt x="421" y="1080"/>
                  </a:lnTo>
                  <a:lnTo>
                    <a:pt x="354" y="1075"/>
                  </a:lnTo>
                  <a:lnTo>
                    <a:pt x="287" y="1075"/>
                  </a:lnTo>
                  <a:lnTo>
                    <a:pt x="238" y="1075"/>
                  </a:lnTo>
                  <a:lnTo>
                    <a:pt x="188" y="1075"/>
                  </a:lnTo>
                  <a:lnTo>
                    <a:pt x="130" y="1075"/>
                  </a:lnTo>
                  <a:lnTo>
                    <a:pt x="72" y="1080"/>
                  </a:lnTo>
                  <a:lnTo>
                    <a:pt x="27" y="1080"/>
                  </a:lnTo>
                  <a:lnTo>
                    <a:pt x="23" y="1080"/>
                  </a:lnTo>
                  <a:lnTo>
                    <a:pt x="18" y="1080"/>
                  </a:lnTo>
                  <a:lnTo>
                    <a:pt x="9" y="1075"/>
                  </a:lnTo>
                  <a:lnTo>
                    <a:pt x="5" y="1075"/>
                  </a:lnTo>
                  <a:lnTo>
                    <a:pt x="0" y="1067"/>
                  </a:lnTo>
                  <a:lnTo>
                    <a:pt x="0" y="1062"/>
                  </a:lnTo>
                  <a:lnTo>
                    <a:pt x="0" y="1049"/>
                  </a:lnTo>
                  <a:lnTo>
                    <a:pt x="5" y="1040"/>
                  </a:lnTo>
                  <a:lnTo>
                    <a:pt x="14" y="1035"/>
                  </a:lnTo>
                  <a:lnTo>
                    <a:pt x="23" y="1031"/>
                  </a:lnTo>
                  <a:lnTo>
                    <a:pt x="32" y="1031"/>
                  </a:lnTo>
                  <a:lnTo>
                    <a:pt x="45" y="1031"/>
                  </a:lnTo>
                  <a:lnTo>
                    <a:pt x="108" y="1026"/>
                  </a:lnTo>
                  <a:lnTo>
                    <a:pt x="148" y="1022"/>
                  </a:lnTo>
                  <a:lnTo>
                    <a:pt x="170" y="1009"/>
                  </a:lnTo>
                  <a:lnTo>
                    <a:pt x="184" y="986"/>
                  </a:lnTo>
                  <a:lnTo>
                    <a:pt x="193" y="955"/>
                  </a:lnTo>
                  <a:lnTo>
                    <a:pt x="403" y="116"/>
                  </a:lnTo>
                  <a:lnTo>
                    <a:pt x="403" y="103"/>
                  </a:lnTo>
                  <a:lnTo>
                    <a:pt x="408" y="90"/>
                  </a:lnTo>
                  <a:lnTo>
                    <a:pt x="408" y="85"/>
                  </a:lnTo>
                  <a:lnTo>
                    <a:pt x="408" y="81"/>
                  </a:lnTo>
                  <a:lnTo>
                    <a:pt x="408" y="76"/>
                  </a:lnTo>
                  <a:lnTo>
                    <a:pt x="403" y="58"/>
                  </a:lnTo>
                  <a:lnTo>
                    <a:pt x="381" y="49"/>
                  </a:lnTo>
                  <a:lnTo>
                    <a:pt x="345" y="49"/>
                  </a:lnTo>
                  <a:lnTo>
                    <a:pt x="305" y="49"/>
                  </a:lnTo>
                  <a:lnTo>
                    <a:pt x="291" y="49"/>
                  </a:lnTo>
                  <a:lnTo>
                    <a:pt x="278" y="45"/>
                  </a:lnTo>
                  <a:lnTo>
                    <a:pt x="269" y="45"/>
                  </a:lnTo>
                  <a:lnTo>
                    <a:pt x="264" y="41"/>
                  </a:lnTo>
                  <a:lnTo>
                    <a:pt x="260" y="32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73" y="5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2892" y="3315"/>
              <a:ext cx="371" cy="1588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58" y="0"/>
                </a:cxn>
                <a:cxn ang="0">
                  <a:pos x="362" y="4"/>
                </a:cxn>
                <a:cxn ang="0">
                  <a:pos x="367" y="9"/>
                </a:cxn>
                <a:cxn ang="0">
                  <a:pos x="371" y="18"/>
                </a:cxn>
                <a:cxn ang="0">
                  <a:pos x="371" y="18"/>
                </a:cxn>
                <a:cxn ang="0">
                  <a:pos x="367" y="22"/>
                </a:cxn>
                <a:cxn ang="0">
                  <a:pos x="362" y="27"/>
                </a:cxn>
                <a:cxn ang="0">
                  <a:pos x="358" y="31"/>
                </a:cxn>
                <a:cxn ang="0">
                  <a:pos x="349" y="40"/>
                </a:cxn>
                <a:cxn ang="0">
                  <a:pos x="259" y="147"/>
                </a:cxn>
                <a:cxn ang="0">
                  <a:pos x="192" y="263"/>
                </a:cxn>
                <a:cxn ang="0">
                  <a:pos x="147" y="388"/>
                </a:cxn>
                <a:cxn ang="0">
                  <a:pos x="111" y="517"/>
                </a:cxn>
                <a:cxn ang="0">
                  <a:pos x="98" y="656"/>
                </a:cxn>
                <a:cxn ang="0">
                  <a:pos x="89" y="794"/>
                </a:cxn>
                <a:cxn ang="0">
                  <a:pos x="94" y="901"/>
                </a:cxn>
                <a:cxn ang="0">
                  <a:pos x="107" y="1012"/>
                </a:cxn>
                <a:cxn ang="0">
                  <a:pos x="125" y="1124"/>
                </a:cxn>
                <a:cxn ang="0">
                  <a:pos x="161" y="1236"/>
                </a:cxn>
                <a:cxn ang="0">
                  <a:pos x="205" y="1343"/>
                </a:cxn>
                <a:cxn ang="0">
                  <a:pos x="264" y="1445"/>
                </a:cxn>
                <a:cxn ang="0">
                  <a:pos x="340" y="1539"/>
                </a:cxn>
                <a:cxn ang="0">
                  <a:pos x="353" y="1548"/>
                </a:cxn>
                <a:cxn ang="0">
                  <a:pos x="362" y="1557"/>
                </a:cxn>
                <a:cxn ang="0">
                  <a:pos x="367" y="1566"/>
                </a:cxn>
                <a:cxn ang="0">
                  <a:pos x="367" y="1566"/>
                </a:cxn>
                <a:cxn ang="0">
                  <a:pos x="371" y="1570"/>
                </a:cxn>
                <a:cxn ang="0">
                  <a:pos x="371" y="1575"/>
                </a:cxn>
                <a:cxn ang="0">
                  <a:pos x="371" y="1575"/>
                </a:cxn>
                <a:cxn ang="0">
                  <a:pos x="367" y="1583"/>
                </a:cxn>
                <a:cxn ang="0">
                  <a:pos x="362" y="1588"/>
                </a:cxn>
                <a:cxn ang="0">
                  <a:pos x="353" y="1588"/>
                </a:cxn>
                <a:cxn ang="0">
                  <a:pos x="340" y="1583"/>
                </a:cxn>
                <a:cxn ang="0">
                  <a:pos x="313" y="1566"/>
                </a:cxn>
                <a:cxn ang="0">
                  <a:pos x="277" y="1534"/>
                </a:cxn>
                <a:cxn ang="0">
                  <a:pos x="237" y="1490"/>
                </a:cxn>
                <a:cxn ang="0">
                  <a:pos x="192" y="1436"/>
                </a:cxn>
                <a:cxn ang="0">
                  <a:pos x="147" y="1369"/>
                </a:cxn>
                <a:cxn ang="0">
                  <a:pos x="103" y="1289"/>
                </a:cxn>
                <a:cxn ang="0">
                  <a:pos x="49" y="1155"/>
                </a:cxn>
                <a:cxn ang="0">
                  <a:pos x="18" y="1021"/>
                </a:cxn>
                <a:cxn ang="0">
                  <a:pos x="4" y="897"/>
                </a:cxn>
                <a:cxn ang="0">
                  <a:pos x="0" y="794"/>
                </a:cxn>
                <a:cxn ang="0">
                  <a:pos x="4" y="687"/>
                </a:cxn>
                <a:cxn ang="0">
                  <a:pos x="18" y="566"/>
                </a:cxn>
                <a:cxn ang="0">
                  <a:pos x="49" y="441"/>
                </a:cxn>
                <a:cxn ang="0">
                  <a:pos x="98" y="308"/>
                </a:cxn>
                <a:cxn ang="0">
                  <a:pos x="143" y="227"/>
                </a:cxn>
                <a:cxn ang="0">
                  <a:pos x="188" y="160"/>
                </a:cxn>
                <a:cxn ang="0">
                  <a:pos x="232" y="102"/>
                </a:cxn>
                <a:cxn ang="0">
                  <a:pos x="277" y="58"/>
                </a:cxn>
                <a:cxn ang="0">
                  <a:pos x="313" y="27"/>
                </a:cxn>
                <a:cxn ang="0">
                  <a:pos x="340" y="4"/>
                </a:cxn>
                <a:cxn ang="0">
                  <a:pos x="353" y="0"/>
                </a:cxn>
              </a:cxnLst>
              <a:rect l="0" t="0" r="r" b="b"/>
              <a:pathLst>
                <a:path w="371" h="1588">
                  <a:moveTo>
                    <a:pt x="353" y="0"/>
                  </a:moveTo>
                  <a:lnTo>
                    <a:pt x="358" y="0"/>
                  </a:lnTo>
                  <a:lnTo>
                    <a:pt x="362" y="4"/>
                  </a:lnTo>
                  <a:lnTo>
                    <a:pt x="367" y="9"/>
                  </a:lnTo>
                  <a:lnTo>
                    <a:pt x="371" y="18"/>
                  </a:lnTo>
                  <a:lnTo>
                    <a:pt x="371" y="18"/>
                  </a:lnTo>
                  <a:lnTo>
                    <a:pt x="367" y="22"/>
                  </a:lnTo>
                  <a:lnTo>
                    <a:pt x="362" y="27"/>
                  </a:lnTo>
                  <a:lnTo>
                    <a:pt x="358" y="31"/>
                  </a:lnTo>
                  <a:lnTo>
                    <a:pt x="349" y="40"/>
                  </a:lnTo>
                  <a:lnTo>
                    <a:pt x="259" y="147"/>
                  </a:lnTo>
                  <a:lnTo>
                    <a:pt x="192" y="263"/>
                  </a:lnTo>
                  <a:lnTo>
                    <a:pt x="147" y="388"/>
                  </a:lnTo>
                  <a:lnTo>
                    <a:pt x="111" y="517"/>
                  </a:lnTo>
                  <a:lnTo>
                    <a:pt x="98" y="656"/>
                  </a:lnTo>
                  <a:lnTo>
                    <a:pt x="89" y="794"/>
                  </a:lnTo>
                  <a:lnTo>
                    <a:pt x="94" y="901"/>
                  </a:lnTo>
                  <a:lnTo>
                    <a:pt x="107" y="1012"/>
                  </a:lnTo>
                  <a:lnTo>
                    <a:pt x="125" y="1124"/>
                  </a:lnTo>
                  <a:lnTo>
                    <a:pt x="161" y="1236"/>
                  </a:lnTo>
                  <a:lnTo>
                    <a:pt x="205" y="1343"/>
                  </a:lnTo>
                  <a:lnTo>
                    <a:pt x="264" y="1445"/>
                  </a:lnTo>
                  <a:lnTo>
                    <a:pt x="340" y="1539"/>
                  </a:lnTo>
                  <a:lnTo>
                    <a:pt x="353" y="1548"/>
                  </a:lnTo>
                  <a:lnTo>
                    <a:pt x="362" y="1557"/>
                  </a:lnTo>
                  <a:lnTo>
                    <a:pt x="367" y="1566"/>
                  </a:lnTo>
                  <a:lnTo>
                    <a:pt x="367" y="1566"/>
                  </a:lnTo>
                  <a:lnTo>
                    <a:pt x="371" y="1570"/>
                  </a:lnTo>
                  <a:lnTo>
                    <a:pt x="371" y="1575"/>
                  </a:lnTo>
                  <a:lnTo>
                    <a:pt x="371" y="1575"/>
                  </a:lnTo>
                  <a:lnTo>
                    <a:pt x="367" y="1583"/>
                  </a:lnTo>
                  <a:lnTo>
                    <a:pt x="362" y="1588"/>
                  </a:lnTo>
                  <a:lnTo>
                    <a:pt x="353" y="1588"/>
                  </a:lnTo>
                  <a:lnTo>
                    <a:pt x="340" y="1583"/>
                  </a:lnTo>
                  <a:lnTo>
                    <a:pt x="313" y="1566"/>
                  </a:lnTo>
                  <a:lnTo>
                    <a:pt x="277" y="1534"/>
                  </a:lnTo>
                  <a:lnTo>
                    <a:pt x="237" y="1490"/>
                  </a:lnTo>
                  <a:lnTo>
                    <a:pt x="192" y="1436"/>
                  </a:lnTo>
                  <a:lnTo>
                    <a:pt x="147" y="1369"/>
                  </a:lnTo>
                  <a:lnTo>
                    <a:pt x="103" y="1289"/>
                  </a:lnTo>
                  <a:lnTo>
                    <a:pt x="49" y="1155"/>
                  </a:lnTo>
                  <a:lnTo>
                    <a:pt x="18" y="1021"/>
                  </a:lnTo>
                  <a:lnTo>
                    <a:pt x="4" y="897"/>
                  </a:lnTo>
                  <a:lnTo>
                    <a:pt x="0" y="794"/>
                  </a:lnTo>
                  <a:lnTo>
                    <a:pt x="4" y="687"/>
                  </a:lnTo>
                  <a:lnTo>
                    <a:pt x="18" y="566"/>
                  </a:lnTo>
                  <a:lnTo>
                    <a:pt x="49" y="441"/>
                  </a:lnTo>
                  <a:lnTo>
                    <a:pt x="98" y="308"/>
                  </a:lnTo>
                  <a:lnTo>
                    <a:pt x="143" y="227"/>
                  </a:lnTo>
                  <a:lnTo>
                    <a:pt x="188" y="160"/>
                  </a:lnTo>
                  <a:lnTo>
                    <a:pt x="232" y="102"/>
                  </a:lnTo>
                  <a:lnTo>
                    <a:pt x="277" y="58"/>
                  </a:lnTo>
                  <a:lnTo>
                    <a:pt x="313" y="27"/>
                  </a:lnTo>
                  <a:lnTo>
                    <a:pt x="340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3469" y="3788"/>
              <a:ext cx="868" cy="1061"/>
            </a:xfrm>
            <a:custGeom>
              <a:avLst/>
              <a:gdLst/>
              <a:ahLst/>
              <a:cxnLst>
                <a:cxn ang="0">
                  <a:pos x="71" y="745"/>
                </a:cxn>
                <a:cxn ang="0">
                  <a:pos x="40" y="932"/>
                </a:cxn>
                <a:cxn ang="0">
                  <a:pos x="53" y="1003"/>
                </a:cxn>
                <a:cxn ang="0">
                  <a:pos x="156" y="1008"/>
                </a:cxn>
                <a:cxn ang="0">
                  <a:pos x="241" y="847"/>
                </a:cxn>
                <a:cxn ang="0">
                  <a:pos x="232" y="798"/>
                </a:cxn>
                <a:cxn ang="0">
                  <a:pos x="273" y="0"/>
                </a:cxn>
                <a:cxn ang="0">
                  <a:pos x="286" y="0"/>
                </a:cxn>
                <a:cxn ang="0">
                  <a:pos x="291" y="22"/>
                </a:cxn>
                <a:cxn ang="0">
                  <a:pos x="277" y="31"/>
                </a:cxn>
                <a:cxn ang="0">
                  <a:pos x="179" y="98"/>
                </a:cxn>
                <a:cxn ang="0">
                  <a:pos x="94" y="308"/>
                </a:cxn>
                <a:cxn ang="0">
                  <a:pos x="98" y="446"/>
                </a:cxn>
                <a:cxn ang="0">
                  <a:pos x="264" y="276"/>
                </a:cxn>
                <a:cxn ang="0">
                  <a:pos x="474" y="107"/>
                </a:cxn>
                <a:cxn ang="0">
                  <a:pos x="653" y="67"/>
                </a:cxn>
                <a:cxn ang="0">
                  <a:pos x="814" y="138"/>
                </a:cxn>
                <a:cxn ang="0">
                  <a:pos x="868" y="308"/>
                </a:cxn>
                <a:cxn ang="0">
                  <a:pos x="778" y="566"/>
                </a:cxn>
                <a:cxn ang="0">
                  <a:pos x="577" y="722"/>
                </a:cxn>
                <a:cxn ang="0">
                  <a:pos x="411" y="709"/>
                </a:cxn>
                <a:cxn ang="0">
                  <a:pos x="358" y="602"/>
                </a:cxn>
                <a:cxn ang="0">
                  <a:pos x="358" y="566"/>
                </a:cxn>
                <a:cxn ang="0">
                  <a:pos x="376" y="539"/>
                </a:cxn>
                <a:cxn ang="0">
                  <a:pos x="411" y="531"/>
                </a:cxn>
                <a:cxn ang="0">
                  <a:pos x="429" y="548"/>
                </a:cxn>
                <a:cxn ang="0">
                  <a:pos x="429" y="562"/>
                </a:cxn>
                <a:cxn ang="0">
                  <a:pos x="425" y="580"/>
                </a:cxn>
                <a:cxn ang="0">
                  <a:pos x="398" y="597"/>
                </a:cxn>
                <a:cxn ang="0">
                  <a:pos x="447" y="687"/>
                </a:cxn>
                <a:cxn ang="0">
                  <a:pos x="532" y="696"/>
                </a:cxn>
                <a:cxn ang="0">
                  <a:pos x="653" y="611"/>
                </a:cxn>
                <a:cxn ang="0">
                  <a:pos x="734" y="441"/>
                </a:cxn>
                <a:cxn ang="0">
                  <a:pos x="769" y="254"/>
                </a:cxn>
                <a:cxn ang="0">
                  <a:pos x="729" y="134"/>
                </a:cxn>
                <a:cxn ang="0">
                  <a:pos x="608" y="102"/>
                </a:cxn>
                <a:cxn ang="0">
                  <a:pos x="425" y="174"/>
                </a:cxn>
                <a:cxn ang="0">
                  <a:pos x="215" y="401"/>
                </a:cxn>
                <a:cxn ang="0">
                  <a:pos x="170" y="553"/>
                </a:cxn>
                <a:cxn ang="0">
                  <a:pos x="246" y="651"/>
                </a:cxn>
                <a:cxn ang="0">
                  <a:pos x="309" y="740"/>
                </a:cxn>
                <a:cxn ang="0">
                  <a:pos x="304" y="874"/>
                </a:cxn>
                <a:cxn ang="0">
                  <a:pos x="170" y="1044"/>
                </a:cxn>
                <a:cxn ang="0">
                  <a:pos x="36" y="1035"/>
                </a:cxn>
                <a:cxn ang="0">
                  <a:pos x="0" y="932"/>
                </a:cxn>
                <a:cxn ang="0">
                  <a:pos x="36" y="736"/>
                </a:cxn>
                <a:cxn ang="0">
                  <a:pos x="49" y="557"/>
                </a:cxn>
                <a:cxn ang="0">
                  <a:pos x="13" y="424"/>
                </a:cxn>
                <a:cxn ang="0">
                  <a:pos x="80" y="169"/>
                </a:cxn>
                <a:cxn ang="0">
                  <a:pos x="224" y="9"/>
                </a:cxn>
              </a:cxnLst>
              <a:rect l="0" t="0" r="r" b="b"/>
              <a:pathLst>
                <a:path w="868" h="1061">
                  <a:moveTo>
                    <a:pt x="107" y="629"/>
                  </a:moveTo>
                  <a:lnTo>
                    <a:pt x="89" y="682"/>
                  </a:lnTo>
                  <a:lnTo>
                    <a:pt x="71" y="745"/>
                  </a:lnTo>
                  <a:lnTo>
                    <a:pt x="58" y="812"/>
                  </a:lnTo>
                  <a:lnTo>
                    <a:pt x="45" y="879"/>
                  </a:lnTo>
                  <a:lnTo>
                    <a:pt x="40" y="932"/>
                  </a:lnTo>
                  <a:lnTo>
                    <a:pt x="40" y="954"/>
                  </a:lnTo>
                  <a:lnTo>
                    <a:pt x="45" y="981"/>
                  </a:lnTo>
                  <a:lnTo>
                    <a:pt x="53" y="1003"/>
                  </a:lnTo>
                  <a:lnTo>
                    <a:pt x="71" y="1017"/>
                  </a:lnTo>
                  <a:lnTo>
                    <a:pt x="107" y="1026"/>
                  </a:lnTo>
                  <a:lnTo>
                    <a:pt x="156" y="1008"/>
                  </a:lnTo>
                  <a:lnTo>
                    <a:pt x="201" y="968"/>
                  </a:lnTo>
                  <a:lnTo>
                    <a:pt x="232" y="910"/>
                  </a:lnTo>
                  <a:lnTo>
                    <a:pt x="241" y="847"/>
                  </a:lnTo>
                  <a:lnTo>
                    <a:pt x="241" y="829"/>
                  </a:lnTo>
                  <a:lnTo>
                    <a:pt x="237" y="812"/>
                  </a:lnTo>
                  <a:lnTo>
                    <a:pt x="232" y="798"/>
                  </a:lnTo>
                  <a:lnTo>
                    <a:pt x="224" y="780"/>
                  </a:lnTo>
                  <a:lnTo>
                    <a:pt x="107" y="629"/>
                  </a:lnTo>
                  <a:close/>
                  <a:moveTo>
                    <a:pt x="273" y="0"/>
                  </a:moveTo>
                  <a:lnTo>
                    <a:pt x="277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1" y="4"/>
                  </a:lnTo>
                  <a:lnTo>
                    <a:pt x="295" y="13"/>
                  </a:lnTo>
                  <a:lnTo>
                    <a:pt x="291" y="22"/>
                  </a:lnTo>
                  <a:lnTo>
                    <a:pt x="286" y="26"/>
                  </a:lnTo>
                  <a:lnTo>
                    <a:pt x="282" y="31"/>
                  </a:lnTo>
                  <a:lnTo>
                    <a:pt x="277" y="31"/>
                  </a:lnTo>
                  <a:lnTo>
                    <a:pt x="268" y="31"/>
                  </a:lnTo>
                  <a:lnTo>
                    <a:pt x="224" y="53"/>
                  </a:lnTo>
                  <a:lnTo>
                    <a:pt x="179" y="98"/>
                  </a:lnTo>
                  <a:lnTo>
                    <a:pt x="143" y="160"/>
                  </a:lnTo>
                  <a:lnTo>
                    <a:pt x="112" y="232"/>
                  </a:lnTo>
                  <a:lnTo>
                    <a:pt x="94" y="308"/>
                  </a:lnTo>
                  <a:lnTo>
                    <a:pt x="85" y="379"/>
                  </a:lnTo>
                  <a:lnTo>
                    <a:pt x="85" y="410"/>
                  </a:lnTo>
                  <a:lnTo>
                    <a:pt x="98" y="446"/>
                  </a:lnTo>
                  <a:lnTo>
                    <a:pt x="121" y="486"/>
                  </a:lnTo>
                  <a:lnTo>
                    <a:pt x="192" y="370"/>
                  </a:lnTo>
                  <a:lnTo>
                    <a:pt x="264" y="276"/>
                  </a:lnTo>
                  <a:lnTo>
                    <a:pt x="335" y="200"/>
                  </a:lnTo>
                  <a:lnTo>
                    <a:pt x="407" y="147"/>
                  </a:lnTo>
                  <a:lnTo>
                    <a:pt x="474" y="107"/>
                  </a:lnTo>
                  <a:lnTo>
                    <a:pt x="541" y="84"/>
                  </a:lnTo>
                  <a:lnTo>
                    <a:pt x="599" y="71"/>
                  </a:lnTo>
                  <a:lnTo>
                    <a:pt x="653" y="67"/>
                  </a:lnTo>
                  <a:lnTo>
                    <a:pt x="720" y="76"/>
                  </a:lnTo>
                  <a:lnTo>
                    <a:pt x="774" y="102"/>
                  </a:lnTo>
                  <a:lnTo>
                    <a:pt x="814" y="138"/>
                  </a:lnTo>
                  <a:lnTo>
                    <a:pt x="845" y="187"/>
                  </a:lnTo>
                  <a:lnTo>
                    <a:pt x="863" y="245"/>
                  </a:lnTo>
                  <a:lnTo>
                    <a:pt x="868" y="308"/>
                  </a:lnTo>
                  <a:lnTo>
                    <a:pt x="854" y="397"/>
                  </a:lnTo>
                  <a:lnTo>
                    <a:pt x="828" y="486"/>
                  </a:lnTo>
                  <a:lnTo>
                    <a:pt x="778" y="566"/>
                  </a:lnTo>
                  <a:lnTo>
                    <a:pt x="720" y="633"/>
                  </a:lnTo>
                  <a:lnTo>
                    <a:pt x="653" y="687"/>
                  </a:lnTo>
                  <a:lnTo>
                    <a:pt x="577" y="722"/>
                  </a:lnTo>
                  <a:lnTo>
                    <a:pt x="501" y="736"/>
                  </a:lnTo>
                  <a:lnTo>
                    <a:pt x="452" y="727"/>
                  </a:lnTo>
                  <a:lnTo>
                    <a:pt x="411" y="709"/>
                  </a:lnTo>
                  <a:lnTo>
                    <a:pt x="380" y="678"/>
                  </a:lnTo>
                  <a:lnTo>
                    <a:pt x="362" y="642"/>
                  </a:lnTo>
                  <a:lnTo>
                    <a:pt x="358" y="602"/>
                  </a:lnTo>
                  <a:lnTo>
                    <a:pt x="358" y="589"/>
                  </a:lnTo>
                  <a:lnTo>
                    <a:pt x="358" y="580"/>
                  </a:lnTo>
                  <a:lnTo>
                    <a:pt x="358" y="566"/>
                  </a:lnTo>
                  <a:lnTo>
                    <a:pt x="362" y="557"/>
                  </a:lnTo>
                  <a:lnTo>
                    <a:pt x="367" y="544"/>
                  </a:lnTo>
                  <a:lnTo>
                    <a:pt x="376" y="539"/>
                  </a:lnTo>
                  <a:lnTo>
                    <a:pt x="389" y="531"/>
                  </a:lnTo>
                  <a:lnTo>
                    <a:pt x="402" y="531"/>
                  </a:lnTo>
                  <a:lnTo>
                    <a:pt x="411" y="531"/>
                  </a:lnTo>
                  <a:lnTo>
                    <a:pt x="420" y="535"/>
                  </a:lnTo>
                  <a:lnTo>
                    <a:pt x="425" y="544"/>
                  </a:lnTo>
                  <a:lnTo>
                    <a:pt x="429" y="548"/>
                  </a:lnTo>
                  <a:lnTo>
                    <a:pt x="429" y="553"/>
                  </a:lnTo>
                  <a:lnTo>
                    <a:pt x="429" y="557"/>
                  </a:lnTo>
                  <a:lnTo>
                    <a:pt x="429" y="562"/>
                  </a:lnTo>
                  <a:lnTo>
                    <a:pt x="429" y="566"/>
                  </a:lnTo>
                  <a:lnTo>
                    <a:pt x="429" y="575"/>
                  </a:lnTo>
                  <a:lnTo>
                    <a:pt x="425" y="580"/>
                  </a:lnTo>
                  <a:lnTo>
                    <a:pt x="416" y="589"/>
                  </a:lnTo>
                  <a:lnTo>
                    <a:pt x="407" y="593"/>
                  </a:lnTo>
                  <a:lnTo>
                    <a:pt x="398" y="597"/>
                  </a:lnTo>
                  <a:lnTo>
                    <a:pt x="402" y="642"/>
                  </a:lnTo>
                  <a:lnTo>
                    <a:pt x="420" y="669"/>
                  </a:lnTo>
                  <a:lnTo>
                    <a:pt x="447" y="687"/>
                  </a:lnTo>
                  <a:lnTo>
                    <a:pt x="474" y="700"/>
                  </a:lnTo>
                  <a:lnTo>
                    <a:pt x="496" y="700"/>
                  </a:lnTo>
                  <a:lnTo>
                    <a:pt x="532" y="696"/>
                  </a:lnTo>
                  <a:lnTo>
                    <a:pt x="568" y="682"/>
                  </a:lnTo>
                  <a:lnTo>
                    <a:pt x="608" y="655"/>
                  </a:lnTo>
                  <a:lnTo>
                    <a:pt x="653" y="611"/>
                  </a:lnTo>
                  <a:lnTo>
                    <a:pt x="693" y="548"/>
                  </a:lnTo>
                  <a:lnTo>
                    <a:pt x="716" y="504"/>
                  </a:lnTo>
                  <a:lnTo>
                    <a:pt x="734" y="441"/>
                  </a:lnTo>
                  <a:lnTo>
                    <a:pt x="751" y="374"/>
                  </a:lnTo>
                  <a:lnTo>
                    <a:pt x="765" y="312"/>
                  </a:lnTo>
                  <a:lnTo>
                    <a:pt x="769" y="254"/>
                  </a:lnTo>
                  <a:lnTo>
                    <a:pt x="765" y="209"/>
                  </a:lnTo>
                  <a:lnTo>
                    <a:pt x="751" y="169"/>
                  </a:lnTo>
                  <a:lnTo>
                    <a:pt x="729" y="134"/>
                  </a:lnTo>
                  <a:lnTo>
                    <a:pt x="698" y="107"/>
                  </a:lnTo>
                  <a:lnTo>
                    <a:pt x="653" y="102"/>
                  </a:lnTo>
                  <a:lnTo>
                    <a:pt x="608" y="102"/>
                  </a:lnTo>
                  <a:lnTo>
                    <a:pt x="555" y="116"/>
                  </a:lnTo>
                  <a:lnTo>
                    <a:pt x="492" y="138"/>
                  </a:lnTo>
                  <a:lnTo>
                    <a:pt x="425" y="174"/>
                  </a:lnTo>
                  <a:lnTo>
                    <a:pt x="358" y="227"/>
                  </a:lnTo>
                  <a:lnTo>
                    <a:pt x="286" y="303"/>
                  </a:lnTo>
                  <a:lnTo>
                    <a:pt x="215" y="401"/>
                  </a:lnTo>
                  <a:lnTo>
                    <a:pt x="152" y="522"/>
                  </a:lnTo>
                  <a:lnTo>
                    <a:pt x="152" y="522"/>
                  </a:lnTo>
                  <a:lnTo>
                    <a:pt x="170" y="553"/>
                  </a:lnTo>
                  <a:lnTo>
                    <a:pt x="197" y="589"/>
                  </a:lnTo>
                  <a:lnTo>
                    <a:pt x="224" y="620"/>
                  </a:lnTo>
                  <a:lnTo>
                    <a:pt x="246" y="651"/>
                  </a:lnTo>
                  <a:lnTo>
                    <a:pt x="273" y="687"/>
                  </a:lnTo>
                  <a:lnTo>
                    <a:pt x="295" y="713"/>
                  </a:lnTo>
                  <a:lnTo>
                    <a:pt x="309" y="740"/>
                  </a:lnTo>
                  <a:lnTo>
                    <a:pt x="313" y="767"/>
                  </a:lnTo>
                  <a:lnTo>
                    <a:pt x="317" y="798"/>
                  </a:lnTo>
                  <a:lnTo>
                    <a:pt x="304" y="874"/>
                  </a:lnTo>
                  <a:lnTo>
                    <a:pt x="273" y="945"/>
                  </a:lnTo>
                  <a:lnTo>
                    <a:pt x="224" y="1003"/>
                  </a:lnTo>
                  <a:lnTo>
                    <a:pt x="170" y="1044"/>
                  </a:lnTo>
                  <a:lnTo>
                    <a:pt x="107" y="1061"/>
                  </a:lnTo>
                  <a:lnTo>
                    <a:pt x="62" y="1053"/>
                  </a:lnTo>
                  <a:lnTo>
                    <a:pt x="36" y="1035"/>
                  </a:lnTo>
                  <a:lnTo>
                    <a:pt x="13" y="1008"/>
                  </a:lnTo>
                  <a:lnTo>
                    <a:pt x="4" y="972"/>
                  </a:lnTo>
                  <a:lnTo>
                    <a:pt x="0" y="932"/>
                  </a:lnTo>
                  <a:lnTo>
                    <a:pt x="4" y="879"/>
                  </a:lnTo>
                  <a:lnTo>
                    <a:pt x="18" y="812"/>
                  </a:lnTo>
                  <a:lnTo>
                    <a:pt x="36" y="736"/>
                  </a:lnTo>
                  <a:lnTo>
                    <a:pt x="53" y="660"/>
                  </a:lnTo>
                  <a:lnTo>
                    <a:pt x="76" y="593"/>
                  </a:lnTo>
                  <a:lnTo>
                    <a:pt x="49" y="557"/>
                  </a:lnTo>
                  <a:lnTo>
                    <a:pt x="31" y="526"/>
                  </a:lnTo>
                  <a:lnTo>
                    <a:pt x="18" y="482"/>
                  </a:lnTo>
                  <a:lnTo>
                    <a:pt x="13" y="424"/>
                  </a:lnTo>
                  <a:lnTo>
                    <a:pt x="22" y="334"/>
                  </a:lnTo>
                  <a:lnTo>
                    <a:pt x="45" y="250"/>
                  </a:lnTo>
                  <a:lnTo>
                    <a:pt x="80" y="169"/>
                  </a:lnTo>
                  <a:lnTo>
                    <a:pt x="121" y="98"/>
                  </a:lnTo>
                  <a:lnTo>
                    <a:pt x="170" y="44"/>
                  </a:lnTo>
                  <a:lnTo>
                    <a:pt x="224" y="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507" y="4336"/>
              <a:ext cx="183" cy="47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5" y="14"/>
                </a:cxn>
                <a:cxn ang="0">
                  <a:pos x="156" y="45"/>
                </a:cxn>
                <a:cxn ang="0">
                  <a:pos x="179" y="99"/>
                </a:cxn>
                <a:cxn ang="0">
                  <a:pos x="183" y="165"/>
                </a:cxn>
                <a:cxn ang="0">
                  <a:pos x="183" y="165"/>
                </a:cxn>
                <a:cxn ang="0">
                  <a:pos x="179" y="246"/>
                </a:cxn>
                <a:cxn ang="0">
                  <a:pos x="161" y="313"/>
                </a:cxn>
                <a:cxn ang="0">
                  <a:pos x="134" y="366"/>
                </a:cxn>
                <a:cxn ang="0">
                  <a:pos x="103" y="415"/>
                </a:cxn>
                <a:cxn ang="0">
                  <a:pos x="76" y="451"/>
                </a:cxn>
                <a:cxn ang="0">
                  <a:pos x="53" y="469"/>
                </a:cxn>
                <a:cxn ang="0">
                  <a:pos x="40" y="478"/>
                </a:cxn>
                <a:cxn ang="0">
                  <a:pos x="31" y="473"/>
                </a:cxn>
                <a:cxn ang="0">
                  <a:pos x="27" y="469"/>
                </a:cxn>
                <a:cxn ang="0">
                  <a:pos x="27" y="460"/>
                </a:cxn>
                <a:cxn ang="0">
                  <a:pos x="27" y="455"/>
                </a:cxn>
                <a:cxn ang="0">
                  <a:pos x="27" y="455"/>
                </a:cxn>
                <a:cxn ang="0">
                  <a:pos x="27" y="451"/>
                </a:cxn>
                <a:cxn ang="0">
                  <a:pos x="36" y="442"/>
                </a:cxn>
                <a:cxn ang="0">
                  <a:pos x="45" y="433"/>
                </a:cxn>
                <a:cxn ang="0">
                  <a:pos x="80" y="389"/>
                </a:cxn>
                <a:cxn ang="0">
                  <a:pos x="116" y="326"/>
                </a:cxn>
                <a:cxn ang="0">
                  <a:pos x="143" y="250"/>
                </a:cxn>
                <a:cxn ang="0">
                  <a:pos x="152" y="165"/>
                </a:cxn>
                <a:cxn ang="0">
                  <a:pos x="152" y="157"/>
                </a:cxn>
                <a:cxn ang="0">
                  <a:pos x="152" y="148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3" y="148"/>
                </a:cxn>
                <a:cxn ang="0">
                  <a:pos x="138" y="152"/>
                </a:cxn>
                <a:cxn ang="0">
                  <a:pos x="121" y="161"/>
                </a:cxn>
                <a:cxn ang="0">
                  <a:pos x="103" y="165"/>
                </a:cxn>
                <a:cxn ang="0">
                  <a:pos x="85" y="170"/>
                </a:cxn>
                <a:cxn ang="0">
                  <a:pos x="49" y="161"/>
                </a:cxn>
                <a:cxn ang="0">
                  <a:pos x="22" y="143"/>
                </a:cxn>
                <a:cxn ang="0">
                  <a:pos x="4" y="116"/>
                </a:cxn>
                <a:cxn ang="0">
                  <a:pos x="0" y="85"/>
                </a:cxn>
                <a:cxn ang="0">
                  <a:pos x="4" y="54"/>
                </a:cxn>
                <a:cxn ang="0">
                  <a:pos x="22" y="27"/>
                </a:cxn>
                <a:cxn ang="0">
                  <a:pos x="49" y="9"/>
                </a:cxn>
                <a:cxn ang="0">
                  <a:pos x="85" y="0"/>
                </a:cxn>
              </a:cxnLst>
              <a:rect l="0" t="0" r="r" b="b"/>
              <a:pathLst>
                <a:path w="183" h="478">
                  <a:moveTo>
                    <a:pt x="85" y="0"/>
                  </a:moveTo>
                  <a:lnTo>
                    <a:pt x="125" y="14"/>
                  </a:lnTo>
                  <a:lnTo>
                    <a:pt x="156" y="45"/>
                  </a:lnTo>
                  <a:lnTo>
                    <a:pt x="179" y="99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9" y="246"/>
                  </a:lnTo>
                  <a:lnTo>
                    <a:pt x="161" y="313"/>
                  </a:lnTo>
                  <a:lnTo>
                    <a:pt x="134" y="366"/>
                  </a:lnTo>
                  <a:lnTo>
                    <a:pt x="103" y="415"/>
                  </a:lnTo>
                  <a:lnTo>
                    <a:pt x="76" y="451"/>
                  </a:lnTo>
                  <a:lnTo>
                    <a:pt x="53" y="469"/>
                  </a:lnTo>
                  <a:lnTo>
                    <a:pt x="40" y="478"/>
                  </a:lnTo>
                  <a:lnTo>
                    <a:pt x="31" y="473"/>
                  </a:lnTo>
                  <a:lnTo>
                    <a:pt x="27" y="469"/>
                  </a:lnTo>
                  <a:lnTo>
                    <a:pt x="27" y="460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1"/>
                  </a:lnTo>
                  <a:lnTo>
                    <a:pt x="36" y="442"/>
                  </a:lnTo>
                  <a:lnTo>
                    <a:pt x="45" y="433"/>
                  </a:lnTo>
                  <a:lnTo>
                    <a:pt x="80" y="389"/>
                  </a:lnTo>
                  <a:lnTo>
                    <a:pt x="116" y="326"/>
                  </a:lnTo>
                  <a:lnTo>
                    <a:pt x="143" y="250"/>
                  </a:lnTo>
                  <a:lnTo>
                    <a:pt x="152" y="165"/>
                  </a:lnTo>
                  <a:lnTo>
                    <a:pt x="152" y="157"/>
                  </a:lnTo>
                  <a:lnTo>
                    <a:pt x="152" y="148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3" y="148"/>
                  </a:lnTo>
                  <a:lnTo>
                    <a:pt x="138" y="152"/>
                  </a:lnTo>
                  <a:lnTo>
                    <a:pt x="121" y="161"/>
                  </a:lnTo>
                  <a:lnTo>
                    <a:pt x="103" y="165"/>
                  </a:lnTo>
                  <a:lnTo>
                    <a:pt x="85" y="170"/>
                  </a:lnTo>
                  <a:lnTo>
                    <a:pt x="49" y="161"/>
                  </a:lnTo>
                  <a:lnTo>
                    <a:pt x="22" y="143"/>
                  </a:lnTo>
                  <a:lnTo>
                    <a:pt x="4" y="116"/>
                  </a:lnTo>
                  <a:lnTo>
                    <a:pt x="0" y="85"/>
                  </a:lnTo>
                  <a:lnTo>
                    <a:pt x="4" y="54"/>
                  </a:lnTo>
                  <a:lnTo>
                    <a:pt x="22" y="27"/>
                  </a:lnTo>
                  <a:lnTo>
                    <a:pt x="49" y="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Freeform 106"/>
            <p:cNvSpPr>
              <a:spLocks noEditPoints="1"/>
            </p:cNvSpPr>
            <p:nvPr/>
          </p:nvSpPr>
          <p:spPr bwMode="auto">
            <a:xfrm>
              <a:off x="5124" y="3386"/>
              <a:ext cx="850" cy="1138"/>
            </a:xfrm>
            <a:custGeom>
              <a:avLst/>
              <a:gdLst/>
              <a:ahLst/>
              <a:cxnLst>
                <a:cxn ang="0">
                  <a:pos x="524" y="81"/>
                </a:cxn>
                <a:cxn ang="0">
                  <a:pos x="439" y="237"/>
                </a:cxn>
                <a:cxn ang="0">
                  <a:pos x="461" y="393"/>
                </a:cxn>
                <a:cxn ang="0">
                  <a:pos x="582" y="491"/>
                </a:cxn>
                <a:cxn ang="0">
                  <a:pos x="662" y="522"/>
                </a:cxn>
                <a:cxn ang="0">
                  <a:pos x="685" y="428"/>
                </a:cxn>
                <a:cxn ang="0">
                  <a:pos x="707" y="152"/>
                </a:cxn>
                <a:cxn ang="0">
                  <a:pos x="667" y="45"/>
                </a:cxn>
                <a:cxn ang="0">
                  <a:pos x="627" y="0"/>
                </a:cxn>
                <a:cxn ang="0">
                  <a:pos x="747" y="67"/>
                </a:cxn>
                <a:cxn ang="0">
                  <a:pos x="797" y="205"/>
                </a:cxn>
                <a:cxn ang="0">
                  <a:pos x="806" y="317"/>
                </a:cxn>
                <a:cxn ang="0">
                  <a:pos x="792" y="464"/>
                </a:cxn>
                <a:cxn ang="0">
                  <a:pos x="832" y="567"/>
                </a:cxn>
                <a:cxn ang="0">
                  <a:pos x="850" y="580"/>
                </a:cxn>
                <a:cxn ang="0">
                  <a:pos x="841" y="602"/>
                </a:cxn>
                <a:cxn ang="0">
                  <a:pos x="788" y="594"/>
                </a:cxn>
                <a:cxn ang="0">
                  <a:pos x="676" y="826"/>
                </a:cxn>
                <a:cxn ang="0">
                  <a:pos x="488" y="1080"/>
                </a:cxn>
                <a:cxn ang="0">
                  <a:pos x="300" y="1133"/>
                </a:cxn>
                <a:cxn ang="0">
                  <a:pos x="179" y="1089"/>
                </a:cxn>
                <a:cxn ang="0">
                  <a:pos x="125" y="955"/>
                </a:cxn>
                <a:cxn ang="0">
                  <a:pos x="161" y="781"/>
                </a:cxn>
                <a:cxn ang="0">
                  <a:pos x="193" y="656"/>
                </a:cxn>
                <a:cxn ang="0">
                  <a:pos x="215" y="527"/>
                </a:cxn>
                <a:cxn ang="0">
                  <a:pos x="184" y="455"/>
                </a:cxn>
                <a:cxn ang="0">
                  <a:pos x="108" y="486"/>
                </a:cxn>
                <a:cxn ang="0">
                  <a:pos x="49" y="643"/>
                </a:cxn>
                <a:cxn ang="0">
                  <a:pos x="36" y="674"/>
                </a:cxn>
                <a:cxn ang="0">
                  <a:pos x="23" y="678"/>
                </a:cxn>
                <a:cxn ang="0">
                  <a:pos x="9" y="674"/>
                </a:cxn>
                <a:cxn ang="0">
                  <a:pos x="5" y="652"/>
                </a:cxn>
                <a:cxn ang="0">
                  <a:pos x="36" y="544"/>
                </a:cxn>
                <a:cxn ang="0">
                  <a:pos x="81" y="464"/>
                </a:cxn>
                <a:cxn ang="0">
                  <a:pos x="170" y="420"/>
                </a:cxn>
                <a:cxn ang="0">
                  <a:pos x="287" y="469"/>
                </a:cxn>
                <a:cxn ang="0">
                  <a:pos x="309" y="602"/>
                </a:cxn>
                <a:cxn ang="0">
                  <a:pos x="264" y="790"/>
                </a:cxn>
                <a:cxn ang="0">
                  <a:pos x="233" y="933"/>
                </a:cxn>
                <a:cxn ang="0">
                  <a:pos x="237" y="1031"/>
                </a:cxn>
                <a:cxn ang="0">
                  <a:pos x="300" y="1098"/>
                </a:cxn>
                <a:cxn ang="0">
                  <a:pos x="434" y="1062"/>
                </a:cxn>
                <a:cxn ang="0">
                  <a:pos x="524" y="933"/>
                </a:cxn>
                <a:cxn ang="0">
                  <a:pos x="604" y="741"/>
                </a:cxn>
                <a:cxn ang="0">
                  <a:pos x="604" y="540"/>
                </a:cxn>
                <a:cxn ang="0">
                  <a:pos x="461" y="446"/>
                </a:cxn>
                <a:cxn ang="0">
                  <a:pos x="389" y="290"/>
                </a:cxn>
                <a:cxn ang="0">
                  <a:pos x="461" y="98"/>
                </a:cxn>
                <a:cxn ang="0">
                  <a:pos x="627" y="0"/>
                </a:cxn>
              </a:cxnLst>
              <a:rect l="0" t="0" r="r" b="b"/>
              <a:pathLst>
                <a:path w="850" h="1138">
                  <a:moveTo>
                    <a:pt x="627" y="36"/>
                  </a:moveTo>
                  <a:lnTo>
                    <a:pt x="573" y="45"/>
                  </a:lnTo>
                  <a:lnTo>
                    <a:pt x="524" y="81"/>
                  </a:lnTo>
                  <a:lnTo>
                    <a:pt x="488" y="125"/>
                  </a:lnTo>
                  <a:lnTo>
                    <a:pt x="457" y="179"/>
                  </a:lnTo>
                  <a:lnTo>
                    <a:pt x="439" y="237"/>
                  </a:lnTo>
                  <a:lnTo>
                    <a:pt x="430" y="286"/>
                  </a:lnTo>
                  <a:lnTo>
                    <a:pt x="439" y="344"/>
                  </a:lnTo>
                  <a:lnTo>
                    <a:pt x="461" y="393"/>
                  </a:lnTo>
                  <a:lnTo>
                    <a:pt x="497" y="433"/>
                  </a:lnTo>
                  <a:lnTo>
                    <a:pt x="537" y="464"/>
                  </a:lnTo>
                  <a:lnTo>
                    <a:pt x="582" y="491"/>
                  </a:lnTo>
                  <a:lnTo>
                    <a:pt x="622" y="509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85" y="428"/>
                  </a:lnTo>
                  <a:lnTo>
                    <a:pt x="703" y="326"/>
                  </a:lnTo>
                  <a:lnTo>
                    <a:pt x="707" y="223"/>
                  </a:lnTo>
                  <a:lnTo>
                    <a:pt x="707" y="152"/>
                  </a:lnTo>
                  <a:lnTo>
                    <a:pt x="698" y="98"/>
                  </a:lnTo>
                  <a:lnTo>
                    <a:pt x="685" y="67"/>
                  </a:lnTo>
                  <a:lnTo>
                    <a:pt x="667" y="45"/>
                  </a:lnTo>
                  <a:lnTo>
                    <a:pt x="644" y="36"/>
                  </a:lnTo>
                  <a:lnTo>
                    <a:pt x="627" y="36"/>
                  </a:lnTo>
                  <a:close/>
                  <a:moveTo>
                    <a:pt x="627" y="0"/>
                  </a:moveTo>
                  <a:lnTo>
                    <a:pt x="676" y="9"/>
                  </a:lnTo>
                  <a:lnTo>
                    <a:pt x="716" y="31"/>
                  </a:lnTo>
                  <a:lnTo>
                    <a:pt x="747" y="67"/>
                  </a:lnTo>
                  <a:lnTo>
                    <a:pt x="770" y="112"/>
                  </a:lnTo>
                  <a:lnTo>
                    <a:pt x="788" y="161"/>
                  </a:lnTo>
                  <a:lnTo>
                    <a:pt x="797" y="205"/>
                  </a:lnTo>
                  <a:lnTo>
                    <a:pt x="801" y="250"/>
                  </a:lnTo>
                  <a:lnTo>
                    <a:pt x="806" y="290"/>
                  </a:lnTo>
                  <a:lnTo>
                    <a:pt x="806" y="317"/>
                  </a:lnTo>
                  <a:lnTo>
                    <a:pt x="806" y="344"/>
                  </a:lnTo>
                  <a:lnTo>
                    <a:pt x="801" y="393"/>
                  </a:lnTo>
                  <a:lnTo>
                    <a:pt x="792" y="464"/>
                  </a:lnTo>
                  <a:lnTo>
                    <a:pt x="770" y="553"/>
                  </a:lnTo>
                  <a:lnTo>
                    <a:pt x="819" y="562"/>
                  </a:lnTo>
                  <a:lnTo>
                    <a:pt x="832" y="567"/>
                  </a:lnTo>
                  <a:lnTo>
                    <a:pt x="846" y="571"/>
                  </a:lnTo>
                  <a:lnTo>
                    <a:pt x="850" y="576"/>
                  </a:lnTo>
                  <a:lnTo>
                    <a:pt x="850" y="580"/>
                  </a:lnTo>
                  <a:lnTo>
                    <a:pt x="850" y="594"/>
                  </a:lnTo>
                  <a:lnTo>
                    <a:pt x="846" y="594"/>
                  </a:lnTo>
                  <a:lnTo>
                    <a:pt x="841" y="602"/>
                  </a:lnTo>
                  <a:lnTo>
                    <a:pt x="837" y="602"/>
                  </a:lnTo>
                  <a:lnTo>
                    <a:pt x="819" y="598"/>
                  </a:lnTo>
                  <a:lnTo>
                    <a:pt x="788" y="594"/>
                  </a:lnTo>
                  <a:lnTo>
                    <a:pt x="765" y="589"/>
                  </a:lnTo>
                  <a:lnTo>
                    <a:pt x="725" y="714"/>
                  </a:lnTo>
                  <a:lnTo>
                    <a:pt x="676" y="826"/>
                  </a:lnTo>
                  <a:lnTo>
                    <a:pt x="618" y="928"/>
                  </a:lnTo>
                  <a:lnTo>
                    <a:pt x="555" y="1017"/>
                  </a:lnTo>
                  <a:lnTo>
                    <a:pt x="488" y="1080"/>
                  </a:lnTo>
                  <a:lnTo>
                    <a:pt x="416" y="1124"/>
                  </a:lnTo>
                  <a:lnTo>
                    <a:pt x="345" y="1138"/>
                  </a:lnTo>
                  <a:lnTo>
                    <a:pt x="300" y="1133"/>
                  </a:lnTo>
                  <a:lnTo>
                    <a:pt x="255" y="1129"/>
                  </a:lnTo>
                  <a:lnTo>
                    <a:pt x="215" y="1111"/>
                  </a:lnTo>
                  <a:lnTo>
                    <a:pt x="179" y="1089"/>
                  </a:lnTo>
                  <a:lnTo>
                    <a:pt x="152" y="1057"/>
                  </a:lnTo>
                  <a:lnTo>
                    <a:pt x="134" y="1013"/>
                  </a:lnTo>
                  <a:lnTo>
                    <a:pt x="125" y="955"/>
                  </a:lnTo>
                  <a:lnTo>
                    <a:pt x="134" y="888"/>
                  </a:lnTo>
                  <a:lnTo>
                    <a:pt x="148" y="821"/>
                  </a:lnTo>
                  <a:lnTo>
                    <a:pt x="161" y="781"/>
                  </a:lnTo>
                  <a:lnTo>
                    <a:pt x="170" y="741"/>
                  </a:lnTo>
                  <a:lnTo>
                    <a:pt x="179" y="705"/>
                  </a:lnTo>
                  <a:lnTo>
                    <a:pt x="193" y="656"/>
                  </a:lnTo>
                  <a:lnTo>
                    <a:pt x="202" y="607"/>
                  </a:lnTo>
                  <a:lnTo>
                    <a:pt x="210" y="558"/>
                  </a:lnTo>
                  <a:lnTo>
                    <a:pt x="215" y="527"/>
                  </a:lnTo>
                  <a:lnTo>
                    <a:pt x="210" y="486"/>
                  </a:lnTo>
                  <a:lnTo>
                    <a:pt x="202" y="464"/>
                  </a:lnTo>
                  <a:lnTo>
                    <a:pt x="184" y="455"/>
                  </a:lnTo>
                  <a:lnTo>
                    <a:pt x="166" y="451"/>
                  </a:lnTo>
                  <a:lnTo>
                    <a:pt x="134" y="460"/>
                  </a:lnTo>
                  <a:lnTo>
                    <a:pt x="108" y="486"/>
                  </a:lnTo>
                  <a:lnTo>
                    <a:pt x="85" y="527"/>
                  </a:lnTo>
                  <a:lnTo>
                    <a:pt x="67" y="580"/>
                  </a:lnTo>
                  <a:lnTo>
                    <a:pt x="49" y="643"/>
                  </a:lnTo>
                  <a:lnTo>
                    <a:pt x="45" y="656"/>
                  </a:lnTo>
                  <a:lnTo>
                    <a:pt x="40" y="665"/>
                  </a:lnTo>
                  <a:lnTo>
                    <a:pt x="36" y="674"/>
                  </a:lnTo>
                  <a:lnTo>
                    <a:pt x="32" y="678"/>
                  </a:lnTo>
                  <a:lnTo>
                    <a:pt x="27" y="678"/>
                  </a:lnTo>
                  <a:lnTo>
                    <a:pt x="23" y="678"/>
                  </a:lnTo>
                  <a:lnTo>
                    <a:pt x="18" y="678"/>
                  </a:lnTo>
                  <a:lnTo>
                    <a:pt x="14" y="678"/>
                  </a:lnTo>
                  <a:lnTo>
                    <a:pt x="9" y="674"/>
                  </a:lnTo>
                  <a:lnTo>
                    <a:pt x="5" y="669"/>
                  </a:lnTo>
                  <a:lnTo>
                    <a:pt x="0" y="660"/>
                  </a:lnTo>
                  <a:lnTo>
                    <a:pt x="5" y="652"/>
                  </a:lnTo>
                  <a:lnTo>
                    <a:pt x="14" y="620"/>
                  </a:lnTo>
                  <a:lnTo>
                    <a:pt x="23" y="585"/>
                  </a:lnTo>
                  <a:lnTo>
                    <a:pt x="36" y="544"/>
                  </a:lnTo>
                  <a:lnTo>
                    <a:pt x="54" y="509"/>
                  </a:lnTo>
                  <a:lnTo>
                    <a:pt x="63" y="486"/>
                  </a:lnTo>
                  <a:lnTo>
                    <a:pt x="81" y="464"/>
                  </a:lnTo>
                  <a:lnTo>
                    <a:pt x="103" y="442"/>
                  </a:lnTo>
                  <a:lnTo>
                    <a:pt x="130" y="424"/>
                  </a:lnTo>
                  <a:lnTo>
                    <a:pt x="170" y="420"/>
                  </a:lnTo>
                  <a:lnTo>
                    <a:pt x="215" y="424"/>
                  </a:lnTo>
                  <a:lnTo>
                    <a:pt x="255" y="442"/>
                  </a:lnTo>
                  <a:lnTo>
                    <a:pt x="287" y="469"/>
                  </a:lnTo>
                  <a:lnTo>
                    <a:pt x="309" y="509"/>
                  </a:lnTo>
                  <a:lnTo>
                    <a:pt x="313" y="562"/>
                  </a:lnTo>
                  <a:lnTo>
                    <a:pt x="309" y="602"/>
                  </a:lnTo>
                  <a:lnTo>
                    <a:pt x="300" y="647"/>
                  </a:lnTo>
                  <a:lnTo>
                    <a:pt x="282" y="723"/>
                  </a:lnTo>
                  <a:lnTo>
                    <a:pt x="264" y="790"/>
                  </a:lnTo>
                  <a:lnTo>
                    <a:pt x="251" y="848"/>
                  </a:lnTo>
                  <a:lnTo>
                    <a:pt x="242" y="888"/>
                  </a:lnTo>
                  <a:lnTo>
                    <a:pt x="233" y="933"/>
                  </a:lnTo>
                  <a:lnTo>
                    <a:pt x="228" y="973"/>
                  </a:lnTo>
                  <a:lnTo>
                    <a:pt x="233" y="999"/>
                  </a:lnTo>
                  <a:lnTo>
                    <a:pt x="237" y="1031"/>
                  </a:lnTo>
                  <a:lnTo>
                    <a:pt x="251" y="1057"/>
                  </a:lnTo>
                  <a:lnTo>
                    <a:pt x="269" y="1080"/>
                  </a:lnTo>
                  <a:lnTo>
                    <a:pt x="300" y="1098"/>
                  </a:lnTo>
                  <a:lnTo>
                    <a:pt x="349" y="1102"/>
                  </a:lnTo>
                  <a:lnTo>
                    <a:pt x="394" y="1089"/>
                  </a:lnTo>
                  <a:lnTo>
                    <a:pt x="434" y="1062"/>
                  </a:lnTo>
                  <a:lnTo>
                    <a:pt x="470" y="1017"/>
                  </a:lnTo>
                  <a:lnTo>
                    <a:pt x="501" y="973"/>
                  </a:lnTo>
                  <a:lnTo>
                    <a:pt x="524" y="933"/>
                  </a:lnTo>
                  <a:lnTo>
                    <a:pt x="537" y="901"/>
                  </a:lnTo>
                  <a:lnTo>
                    <a:pt x="573" y="821"/>
                  </a:lnTo>
                  <a:lnTo>
                    <a:pt x="604" y="741"/>
                  </a:lnTo>
                  <a:lnTo>
                    <a:pt x="627" y="656"/>
                  </a:lnTo>
                  <a:lnTo>
                    <a:pt x="653" y="558"/>
                  </a:lnTo>
                  <a:lnTo>
                    <a:pt x="604" y="540"/>
                  </a:lnTo>
                  <a:lnTo>
                    <a:pt x="551" y="513"/>
                  </a:lnTo>
                  <a:lnTo>
                    <a:pt x="501" y="486"/>
                  </a:lnTo>
                  <a:lnTo>
                    <a:pt x="461" y="446"/>
                  </a:lnTo>
                  <a:lnTo>
                    <a:pt x="425" y="406"/>
                  </a:lnTo>
                  <a:lnTo>
                    <a:pt x="398" y="353"/>
                  </a:lnTo>
                  <a:lnTo>
                    <a:pt x="389" y="290"/>
                  </a:lnTo>
                  <a:lnTo>
                    <a:pt x="398" y="228"/>
                  </a:lnTo>
                  <a:lnTo>
                    <a:pt x="421" y="161"/>
                  </a:lnTo>
                  <a:lnTo>
                    <a:pt x="461" y="98"/>
                  </a:lnTo>
                  <a:lnTo>
                    <a:pt x="506" y="49"/>
                  </a:lnTo>
                  <a:lnTo>
                    <a:pt x="564" y="14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6113" y="3315"/>
              <a:ext cx="371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1" y="4"/>
                </a:cxn>
                <a:cxn ang="0">
                  <a:pos x="58" y="22"/>
                </a:cxn>
                <a:cxn ang="0">
                  <a:pos x="94" y="53"/>
                </a:cxn>
                <a:cxn ang="0">
                  <a:pos x="134" y="98"/>
                </a:cxn>
                <a:cxn ang="0">
                  <a:pos x="179" y="152"/>
                </a:cxn>
                <a:cxn ang="0">
                  <a:pos x="224" y="218"/>
                </a:cxn>
                <a:cxn ang="0">
                  <a:pos x="268" y="299"/>
                </a:cxn>
                <a:cxn ang="0">
                  <a:pos x="322" y="433"/>
                </a:cxn>
                <a:cxn ang="0">
                  <a:pos x="353" y="566"/>
                </a:cxn>
                <a:cxn ang="0">
                  <a:pos x="367" y="687"/>
                </a:cxn>
                <a:cxn ang="0">
                  <a:pos x="371" y="794"/>
                </a:cxn>
                <a:cxn ang="0">
                  <a:pos x="371" y="794"/>
                </a:cxn>
                <a:cxn ang="0">
                  <a:pos x="367" y="901"/>
                </a:cxn>
                <a:cxn ang="0">
                  <a:pos x="353" y="1021"/>
                </a:cxn>
                <a:cxn ang="0">
                  <a:pos x="322" y="1146"/>
                </a:cxn>
                <a:cxn ang="0">
                  <a:pos x="273" y="1280"/>
                </a:cxn>
                <a:cxn ang="0">
                  <a:pos x="228" y="1360"/>
                </a:cxn>
                <a:cxn ang="0">
                  <a:pos x="183" y="1427"/>
                </a:cxn>
                <a:cxn ang="0">
                  <a:pos x="139" y="1485"/>
                </a:cxn>
                <a:cxn ang="0">
                  <a:pos x="94" y="1530"/>
                </a:cxn>
                <a:cxn ang="0">
                  <a:pos x="58" y="1561"/>
                </a:cxn>
                <a:cxn ang="0">
                  <a:pos x="31" y="1583"/>
                </a:cxn>
                <a:cxn ang="0">
                  <a:pos x="18" y="1588"/>
                </a:cxn>
                <a:cxn ang="0">
                  <a:pos x="9" y="1588"/>
                </a:cxn>
                <a:cxn ang="0">
                  <a:pos x="4" y="1579"/>
                </a:cxn>
                <a:cxn ang="0">
                  <a:pos x="0" y="1575"/>
                </a:cxn>
                <a:cxn ang="0">
                  <a:pos x="0" y="1570"/>
                </a:cxn>
                <a:cxn ang="0">
                  <a:pos x="4" y="1566"/>
                </a:cxn>
                <a:cxn ang="0">
                  <a:pos x="4" y="1561"/>
                </a:cxn>
                <a:cxn ang="0">
                  <a:pos x="13" y="1557"/>
                </a:cxn>
                <a:cxn ang="0">
                  <a:pos x="22" y="1548"/>
                </a:cxn>
                <a:cxn ang="0">
                  <a:pos x="103" y="1454"/>
                </a:cxn>
                <a:cxn ang="0">
                  <a:pos x="161" y="1356"/>
                </a:cxn>
                <a:cxn ang="0">
                  <a:pos x="210" y="1253"/>
                </a:cxn>
                <a:cxn ang="0">
                  <a:pos x="242" y="1142"/>
                </a:cxn>
                <a:cxn ang="0">
                  <a:pos x="264" y="1026"/>
                </a:cxn>
                <a:cxn ang="0">
                  <a:pos x="277" y="910"/>
                </a:cxn>
                <a:cxn ang="0">
                  <a:pos x="282" y="794"/>
                </a:cxn>
                <a:cxn ang="0">
                  <a:pos x="273" y="633"/>
                </a:cxn>
                <a:cxn ang="0">
                  <a:pos x="251" y="486"/>
                </a:cxn>
                <a:cxn ang="0">
                  <a:pos x="215" y="357"/>
                </a:cxn>
                <a:cxn ang="0">
                  <a:pos x="166" y="241"/>
                </a:cxn>
                <a:cxn ang="0">
                  <a:pos x="103" y="138"/>
                </a:cxn>
                <a:cxn ang="0">
                  <a:pos x="31" y="49"/>
                </a:cxn>
                <a:cxn ang="0">
                  <a:pos x="18" y="40"/>
                </a:cxn>
                <a:cxn ang="0">
                  <a:pos x="9" y="31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371" h="1588">
                  <a:moveTo>
                    <a:pt x="18" y="0"/>
                  </a:moveTo>
                  <a:lnTo>
                    <a:pt x="31" y="4"/>
                  </a:lnTo>
                  <a:lnTo>
                    <a:pt x="58" y="22"/>
                  </a:lnTo>
                  <a:lnTo>
                    <a:pt x="94" y="53"/>
                  </a:lnTo>
                  <a:lnTo>
                    <a:pt x="134" y="98"/>
                  </a:lnTo>
                  <a:lnTo>
                    <a:pt x="179" y="152"/>
                  </a:lnTo>
                  <a:lnTo>
                    <a:pt x="224" y="218"/>
                  </a:lnTo>
                  <a:lnTo>
                    <a:pt x="268" y="299"/>
                  </a:lnTo>
                  <a:lnTo>
                    <a:pt x="322" y="433"/>
                  </a:lnTo>
                  <a:lnTo>
                    <a:pt x="353" y="566"/>
                  </a:lnTo>
                  <a:lnTo>
                    <a:pt x="367" y="687"/>
                  </a:lnTo>
                  <a:lnTo>
                    <a:pt x="371" y="794"/>
                  </a:lnTo>
                  <a:lnTo>
                    <a:pt x="371" y="794"/>
                  </a:lnTo>
                  <a:lnTo>
                    <a:pt x="367" y="901"/>
                  </a:lnTo>
                  <a:lnTo>
                    <a:pt x="353" y="1021"/>
                  </a:lnTo>
                  <a:lnTo>
                    <a:pt x="322" y="1146"/>
                  </a:lnTo>
                  <a:lnTo>
                    <a:pt x="273" y="1280"/>
                  </a:lnTo>
                  <a:lnTo>
                    <a:pt x="228" y="1360"/>
                  </a:lnTo>
                  <a:lnTo>
                    <a:pt x="183" y="1427"/>
                  </a:lnTo>
                  <a:lnTo>
                    <a:pt x="139" y="1485"/>
                  </a:lnTo>
                  <a:lnTo>
                    <a:pt x="94" y="1530"/>
                  </a:lnTo>
                  <a:lnTo>
                    <a:pt x="58" y="1561"/>
                  </a:lnTo>
                  <a:lnTo>
                    <a:pt x="31" y="1583"/>
                  </a:lnTo>
                  <a:lnTo>
                    <a:pt x="18" y="1588"/>
                  </a:lnTo>
                  <a:lnTo>
                    <a:pt x="9" y="1588"/>
                  </a:lnTo>
                  <a:lnTo>
                    <a:pt x="4" y="1579"/>
                  </a:lnTo>
                  <a:lnTo>
                    <a:pt x="0" y="1575"/>
                  </a:lnTo>
                  <a:lnTo>
                    <a:pt x="0" y="1570"/>
                  </a:lnTo>
                  <a:lnTo>
                    <a:pt x="4" y="1566"/>
                  </a:lnTo>
                  <a:lnTo>
                    <a:pt x="4" y="1561"/>
                  </a:lnTo>
                  <a:lnTo>
                    <a:pt x="13" y="1557"/>
                  </a:lnTo>
                  <a:lnTo>
                    <a:pt x="22" y="1548"/>
                  </a:lnTo>
                  <a:lnTo>
                    <a:pt x="103" y="1454"/>
                  </a:lnTo>
                  <a:lnTo>
                    <a:pt x="161" y="1356"/>
                  </a:lnTo>
                  <a:lnTo>
                    <a:pt x="210" y="1253"/>
                  </a:lnTo>
                  <a:lnTo>
                    <a:pt x="242" y="1142"/>
                  </a:lnTo>
                  <a:lnTo>
                    <a:pt x="264" y="1026"/>
                  </a:lnTo>
                  <a:lnTo>
                    <a:pt x="277" y="910"/>
                  </a:lnTo>
                  <a:lnTo>
                    <a:pt x="282" y="794"/>
                  </a:lnTo>
                  <a:lnTo>
                    <a:pt x="273" y="633"/>
                  </a:lnTo>
                  <a:lnTo>
                    <a:pt x="251" y="486"/>
                  </a:lnTo>
                  <a:lnTo>
                    <a:pt x="215" y="357"/>
                  </a:lnTo>
                  <a:lnTo>
                    <a:pt x="166" y="241"/>
                  </a:lnTo>
                  <a:lnTo>
                    <a:pt x="103" y="138"/>
                  </a:lnTo>
                  <a:lnTo>
                    <a:pt x="31" y="49"/>
                  </a:lnTo>
                  <a:lnTo>
                    <a:pt x="18" y="40"/>
                  </a:lnTo>
                  <a:lnTo>
                    <a:pt x="9" y="31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7191" y="3922"/>
              <a:ext cx="1061" cy="370"/>
            </a:xfrm>
            <a:custGeom>
              <a:avLst/>
              <a:gdLst/>
              <a:ahLst/>
              <a:cxnLst>
                <a:cxn ang="0">
                  <a:pos x="54" y="307"/>
                </a:cxn>
                <a:cxn ang="0">
                  <a:pos x="1007" y="307"/>
                </a:cxn>
                <a:cxn ang="0">
                  <a:pos x="1020" y="307"/>
                </a:cxn>
                <a:cxn ang="0">
                  <a:pos x="1029" y="312"/>
                </a:cxn>
                <a:cxn ang="0">
                  <a:pos x="1038" y="312"/>
                </a:cxn>
                <a:cxn ang="0">
                  <a:pos x="1047" y="316"/>
                </a:cxn>
                <a:cxn ang="0">
                  <a:pos x="1056" y="321"/>
                </a:cxn>
                <a:cxn ang="0">
                  <a:pos x="1061" y="330"/>
                </a:cxn>
                <a:cxn ang="0">
                  <a:pos x="1061" y="343"/>
                </a:cxn>
                <a:cxn ang="0">
                  <a:pos x="1061" y="352"/>
                </a:cxn>
                <a:cxn ang="0">
                  <a:pos x="1056" y="361"/>
                </a:cxn>
                <a:cxn ang="0">
                  <a:pos x="1047" y="365"/>
                </a:cxn>
                <a:cxn ang="0">
                  <a:pos x="1038" y="370"/>
                </a:cxn>
                <a:cxn ang="0">
                  <a:pos x="1029" y="370"/>
                </a:cxn>
                <a:cxn ang="0">
                  <a:pos x="1020" y="370"/>
                </a:cxn>
                <a:cxn ang="0">
                  <a:pos x="1011" y="370"/>
                </a:cxn>
                <a:cxn ang="0">
                  <a:pos x="54" y="370"/>
                </a:cxn>
                <a:cxn ang="0">
                  <a:pos x="45" y="370"/>
                </a:cxn>
                <a:cxn ang="0">
                  <a:pos x="36" y="370"/>
                </a:cxn>
                <a:cxn ang="0">
                  <a:pos x="23" y="370"/>
                </a:cxn>
                <a:cxn ang="0">
                  <a:pos x="14" y="365"/>
                </a:cxn>
                <a:cxn ang="0">
                  <a:pos x="9" y="361"/>
                </a:cxn>
                <a:cxn ang="0">
                  <a:pos x="5" y="352"/>
                </a:cxn>
                <a:cxn ang="0">
                  <a:pos x="0" y="343"/>
                </a:cxn>
                <a:cxn ang="0">
                  <a:pos x="5" y="330"/>
                </a:cxn>
                <a:cxn ang="0">
                  <a:pos x="9" y="321"/>
                </a:cxn>
                <a:cxn ang="0">
                  <a:pos x="14" y="316"/>
                </a:cxn>
                <a:cxn ang="0">
                  <a:pos x="23" y="312"/>
                </a:cxn>
                <a:cxn ang="0">
                  <a:pos x="36" y="312"/>
                </a:cxn>
                <a:cxn ang="0">
                  <a:pos x="45" y="307"/>
                </a:cxn>
                <a:cxn ang="0">
                  <a:pos x="54" y="307"/>
                </a:cxn>
                <a:cxn ang="0">
                  <a:pos x="54" y="0"/>
                </a:cxn>
                <a:cxn ang="0">
                  <a:pos x="1011" y="0"/>
                </a:cxn>
                <a:cxn ang="0">
                  <a:pos x="1020" y="0"/>
                </a:cxn>
                <a:cxn ang="0">
                  <a:pos x="1029" y="4"/>
                </a:cxn>
                <a:cxn ang="0">
                  <a:pos x="1038" y="4"/>
                </a:cxn>
                <a:cxn ang="0">
                  <a:pos x="1047" y="8"/>
                </a:cxn>
                <a:cxn ang="0">
                  <a:pos x="1056" y="13"/>
                </a:cxn>
                <a:cxn ang="0">
                  <a:pos x="1061" y="22"/>
                </a:cxn>
                <a:cxn ang="0">
                  <a:pos x="1061" y="31"/>
                </a:cxn>
                <a:cxn ang="0">
                  <a:pos x="1061" y="44"/>
                </a:cxn>
                <a:cxn ang="0">
                  <a:pos x="1056" y="53"/>
                </a:cxn>
                <a:cxn ang="0">
                  <a:pos x="1047" y="58"/>
                </a:cxn>
                <a:cxn ang="0">
                  <a:pos x="1038" y="58"/>
                </a:cxn>
                <a:cxn ang="0">
                  <a:pos x="1029" y="62"/>
                </a:cxn>
                <a:cxn ang="0">
                  <a:pos x="1020" y="62"/>
                </a:cxn>
                <a:cxn ang="0">
                  <a:pos x="1007" y="62"/>
                </a:cxn>
                <a:cxn ang="0">
                  <a:pos x="54" y="62"/>
                </a:cxn>
                <a:cxn ang="0">
                  <a:pos x="45" y="62"/>
                </a:cxn>
                <a:cxn ang="0">
                  <a:pos x="36" y="62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9" y="53"/>
                </a:cxn>
                <a:cxn ang="0">
                  <a:pos x="5" y="44"/>
                </a:cxn>
                <a:cxn ang="0">
                  <a:pos x="0" y="31"/>
                </a:cxn>
                <a:cxn ang="0">
                  <a:pos x="5" y="22"/>
                </a:cxn>
                <a:cxn ang="0">
                  <a:pos x="9" y="13"/>
                </a:cxn>
                <a:cxn ang="0">
                  <a:pos x="14" y="8"/>
                </a:cxn>
                <a:cxn ang="0">
                  <a:pos x="23" y="4"/>
                </a:cxn>
                <a:cxn ang="0">
                  <a:pos x="36" y="4"/>
                </a:cxn>
                <a:cxn ang="0">
                  <a:pos x="45" y="0"/>
                </a:cxn>
                <a:cxn ang="0">
                  <a:pos x="54" y="0"/>
                </a:cxn>
              </a:cxnLst>
              <a:rect l="0" t="0" r="r" b="b"/>
              <a:pathLst>
                <a:path w="1061" h="370">
                  <a:moveTo>
                    <a:pt x="54" y="307"/>
                  </a:moveTo>
                  <a:lnTo>
                    <a:pt x="1007" y="307"/>
                  </a:lnTo>
                  <a:lnTo>
                    <a:pt x="1020" y="307"/>
                  </a:lnTo>
                  <a:lnTo>
                    <a:pt x="1029" y="312"/>
                  </a:lnTo>
                  <a:lnTo>
                    <a:pt x="1038" y="312"/>
                  </a:lnTo>
                  <a:lnTo>
                    <a:pt x="1047" y="316"/>
                  </a:lnTo>
                  <a:lnTo>
                    <a:pt x="1056" y="321"/>
                  </a:lnTo>
                  <a:lnTo>
                    <a:pt x="1061" y="330"/>
                  </a:lnTo>
                  <a:lnTo>
                    <a:pt x="1061" y="343"/>
                  </a:lnTo>
                  <a:lnTo>
                    <a:pt x="1061" y="352"/>
                  </a:lnTo>
                  <a:lnTo>
                    <a:pt x="1056" y="361"/>
                  </a:lnTo>
                  <a:lnTo>
                    <a:pt x="1047" y="365"/>
                  </a:lnTo>
                  <a:lnTo>
                    <a:pt x="1038" y="370"/>
                  </a:lnTo>
                  <a:lnTo>
                    <a:pt x="1029" y="370"/>
                  </a:lnTo>
                  <a:lnTo>
                    <a:pt x="1020" y="370"/>
                  </a:lnTo>
                  <a:lnTo>
                    <a:pt x="1011" y="370"/>
                  </a:lnTo>
                  <a:lnTo>
                    <a:pt x="54" y="370"/>
                  </a:lnTo>
                  <a:lnTo>
                    <a:pt x="45" y="370"/>
                  </a:lnTo>
                  <a:lnTo>
                    <a:pt x="36" y="370"/>
                  </a:lnTo>
                  <a:lnTo>
                    <a:pt x="23" y="370"/>
                  </a:lnTo>
                  <a:lnTo>
                    <a:pt x="14" y="365"/>
                  </a:lnTo>
                  <a:lnTo>
                    <a:pt x="9" y="361"/>
                  </a:lnTo>
                  <a:lnTo>
                    <a:pt x="5" y="352"/>
                  </a:lnTo>
                  <a:lnTo>
                    <a:pt x="0" y="343"/>
                  </a:lnTo>
                  <a:lnTo>
                    <a:pt x="5" y="330"/>
                  </a:lnTo>
                  <a:lnTo>
                    <a:pt x="9" y="321"/>
                  </a:lnTo>
                  <a:lnTo>
                    <a:pt x="14" y="316"/>
                  </a:lnTo>
                  <a:lnTo>
                    <a:pt x="23" y="312"/>
                  </a:lnTo>
                  <a:lnTo>
                    <a:pt x="36" y="312"/>
                  </a:lnTo>
                  <a:lnTo>
                    <a:pt x="45" y="307"/>
                  </a:lnTo>
                  <a:lnTo>
                    <a:pt x="54" y="307"/>
                  </a:lnTo>
                  <a:close/>
                  <a:moveTo>
                    <a:pt x="54" y="0"/>
                  </a:moveTo>
                  <a:lnTo>
                    <a:pt x="1011" y="0"/>
                  </a:lnTo>
                  <a:lnTo>
                    <a:pt x="1020" y="0"/>
                  </a:lnTo>
                  <a:lnTo>
                    <a:pt x="1029" y="4"/>
                  </a:lnTo>
                  <a:lnTo>
                    <a:pt x="1038" y="4"/>
                  </a:lnTo>
                  <a:lnTo>
                    <a:pt x="1047" y="8"/>
                  </a:lnTo>
                  <a:lnTo>
                    <a:pt x="1056" y="13"/>
                  </a:lnTo>
                  <a:lnTo>
                    <a:pt x="1061" y="22"/>
                  </a:lnTo>
                  <a:lnTo>
                    <a:pt x="1061" y="31"/>
                  </a:lnTo>
                  <a:lnTo>
                    <a:pt x="1061" y="44"/>
                  </a:lnTo>
                  <a:lnTo>
                    <a:pt x="1056" y="53"/>
                  </a:lnTo>
                  <a:lnTo>
                    <a:pt x="1047" y="58"/>
                  </a:lnTo>
                  <a:lnTo>
                    <a:pt x="1038" y="58"/>
                  </a:lnTo>
                  <a:lnTo>
                    <a:pt x="1029" y="62"/>
                  </a:lnTo>
                  <a:lnTo>
                    <a:pt x="1020" y="62"/>
                  </a:lnTo>
                  <a:lnTo>
                    <a:pt x="1007" y="62"/>
                  </a:lnTo>
                  <a:lnTo>
                    <a:pt x="54" y="62"/>
                  </a:lnTo>
                  <a:lnTo>
                    <a:pt x="45" y="62"/>
                  </a:lnTo>
                  <a:lnTo>
                    <a:pt x="36" y="62"/>
                  </a:lnTo>
                  <a:lnTo>
                    <a:pt x="23" y="58"/>
                  </a:lnTo>
                  <a:lnTo>
                    <a:pt x="14" y="58"/>
                  </a:lnTo>
                  <a:lnTo>
                    <a:pt x="9" y="53"/>
                  </a:lnTo>
                  <a:lnTo>
                    <a:pt x="5" y="44"/>
                  </a:lnTo>
                  <a:lnTo>
                    <a:pt x="0" y="31"/>
                  </a:lnTo>
                  <a:lnTo>
                    <a:pt x="5" y="22"/>
                  </a:lnTo>
                  <a:lnTo>
                    <a:pt x="9" y="13"/>
                  </a:lnTo>
                  <a:lnTo>
                    <a:pt x="14" y="8"/>
                  </a:lnTo>
                  <a:lnTo>
                    <a:pt x="23" y="4"/>
                  </a:lnTo>
                  <a:lnTo>
                    <a:pt x="36" y="4"/>
                  </a:lnTo>
                  <a:lnTo>
                    <a:pt x="45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8869" y="3315"/>
              <a:ext cx="1503" cy="159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365" y="0"/>
                </a:cxn>
                <a:cxn ang="0">
                  <a:pos x="1503" y="375"/>
                </a:cxn>
                <a:cxn ang="0">
                  <a:pos x="1463" y="375"/>
                </a:cxn>
                <a:cxn ang="0">
                  <a:pos x="1423" y="290"/>
                </a:cxn>
                <a:cxn ang="0">
                  <a:pos x="1369" y="227"/>
                </a:cxn>
                <a:cxn ang="0">
                  <a:pos x="1306" y="174"/>
                </a:cxn>
                <a:cxn ang="0">
                  <a:pos x="1235" y="134"/>
                </a:cxn>
                <a:cxn ang="0">
                  <a:pos x="1163" y="107"/>
                </a:cxn>
                <a:cxn ang="0">
                  <a:pos x="1083" y="85"/>
                </a:cxn>
                <a:cxn ang="0">
                  <a:pos x="1007" y="71"/>
                </a:cxn>
                <a:cxn ang="0">
                  <a:pos x="931" y="67"/>
                </a:cxn>
                <a:cxn ang="0">
                  <a:pos x="864" y="62"/>
                </a:cxn>
                <a:cxn ang="0">
                  <a:pos x="805" y="62"/>
                </a:cxn>
                <a:cxn ang="0">
                  <a:pos x="170" y="62"/>
                </a:cxn>
                <a:cxn ang="0">
                  <a:pos x="689" y="772"/>
                </a:cxn>
                <a:cxn ang="0">
                  <a:pos x="698" y="781"/>
                </a:cxn>
                <a:cxn ang="0">
                  <a:pos x="698" y="785"/>
                </a:cxn>
                <a:cxn ang="0">
                  <a:pos x="702" y="789"/>
                </a:cxn>
                <a:cxn ang="0">
                  <a:pos x="702" y="794"/>
                </a:cxn>
                <a:cxn ang="0">
                  <a:pos x="702" y="798"/>
                </a:cxn>
                <a:cxn ang="0">
                  <a:pos x="698" y="803"/>
                </a:cxn>
                <a:cxn ang="0">
                  <a:pos x="694" y="812"/>
                </a:cxn>
                <a:cxn ang="0">
                  <a:pos x="689" y="821"/>
                </a:cxn>
                <a:cxn ang="0">
                  <a:pos x="134" y="1503"/>
                </a:cxn>
                <a:cxn ang="0">
                  <a:pos x="814" y="1503"/>
                </a:cxn>
                <a:cxn ang="0">
                  <a:pos x="917" y="1499"/>
                </a:cxn>
                <a:cxn ang="0">
                  <a:pos x="1007" y="1494"/>
                </a:cxn>
                <a:cxn ang="0">
                  <a:pos x="1074" y="1481"/>
                </a:cxn>
                <a:cxn ang="0">
                  <a:pos x="1127" y="1472"/>
                </a:cxn>
                <a:cxn ang="0">
                  <a:pos x="1163" y="1463"/>
                </a:cxn>
                <a:cxn ang="0">
                  <a:pos x="1181" y="1454"/>
                </a:cxn>
                <a:cxn ang="0">
                  <a:pos x="1280" y="1414"/>
                </a:cxn>
                <a:cxn ang="0">
                  <a:pos x="1360" y="1352"/>
                </a:cxn>
                <a:cxn ang="0">
                  <a:pos x="1423" y="1280"/>
                </a:cxn>
                <a:cxn ang="0">
                  <a:pos x="1463" y="1191"/>
                </a:cxn>
                <a:cxn ang="0">
                  <a:pos x="1503" y="1191"/>
                </a:cxn>
                <a:cxn ang="0">
                  <a:pos x="1365" y="1592"/>
                </a:cxn>
                <a:cxn ang="0">
                  <a:pos x="40" y="1592"/>
                </a:cxn>
                <a:cxn ang="0">
                  <a:pos x="27" y="1592"/>
                </a:cxn>
                <a:cxn ang="0">
                  <a:pos x="18" y="1588"/>
                </a:cxn>
                <a:cxn ang="0">
                  <a:pos x="9" y="1588"/>
                </a:cxn>
                <a:cxn ang="0">
                  <a:pos x="0" y="1583"/>
                </a:cxn>
                <a:cxn ang="0">
                  <a:pos x="0" y="1575"/>
                </a:cxn>
                <a:cxn ang="0">
                  <a:pos x="0" y="1566"/>
                </a:cxn>
                <a:cxn ang="0">
                  <a:pos x="4" y="1561"/>
                </a:cxn>
                <a:cxn ang="0">
                  <a:pos x="9" y="1557"/>
                </a:cxn>
                <a:cxn ang="0">
                  <a:pos x="13" y="1548"/>
                </a:cxn>
                <a:cxn ang="0">
                  <a:pos x="582" y="847"/>
                </a:cxn>
                <a:cxn ang="0">
                  <a:pos x="0" y="49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4"/>
                </a:cxn>
                <a:cxn ang="0">
                  <a:pos x="27" y="0"/>
                </a:cxn>
                <a:cxn ang="0">
                  <a:pos x="40" y="0"/>
                </a:cxn>
              </a:cxnLst>
              <a:rect l="0" t="0" r="r" b="b"/>
              <a:pathLst>
                <a:path w="1503" h="1592">
                  <a:moveTo>
                    <a:pt x="40" y="0"/>
                  </a:moveTo>
                  <a:lnTo>
                    <a:pt x="1365" y="0"/>
                  </a:lnTo>
                  <a:lnTo>
                    <a:pt x="1503" y="375"/>
                  </a:lnTo>
                  <a:lnTo>
                    <a:pt x="1463" y="375"/>
                  </a:lnTo>
                  <a:lnTo>
                    <a:pt x="1423" y="290"/>
                  </a:lnTo>
                  <a:lnTo>
                    <a:pt x="1369" y="227"/>
                  </a:lnTo>
                  <a:lnTo>
                    <a:pt x="1306" y="174"/>
                  </a:lnTo>
                  <a:lnTo>
                    <a:pt x="1235" y="134"/>
                  </a:lnTo>
                  <a:lnTo>
                    <a:pt x="1163" y="107"/>
                  </a:lnTo>
                  <a:lnTo>
                    <a:pt x="1083" y="85"/>
                  </a:lnTo>
                  <a:lnTo>
                    <a:pt x="1007" y="71"/>
                  </a:lnTo>
                  <a:lnTo>
                    <a:pt x="931" y="67"/>
                  </a:lnTo>
                  <a:lnTo>
                    <a:pt x="864" y="62"/>
                  </a:lnTo>
                  <a:lnTo>
                    <a:pt x="805" y="62"/>
                  </a:lnTo>
                  <a:lnTo>
                    <a:pt x="170" y="62"/>
                  </a:lnTo>
                  <a:lnTo>
                    <a:pt x="689" y="772"/>
                  </a:lnTo>
                  <a:lnTo>
                    <a:pt x="698" y="781"/>
                  </a:lnTo>
                  <a:lnTo>
                    <a:pt x="698" y="785"/>
                  </a:lnTo>
                  <a:lnTo>
                    <a:pt x="702" y="789"/>
                  </a:lnTo>
                  <a:lnTo>
                    <a:pt x="702" y="794"/>
                  </a:lnTo>
                  <a:lnTo>
                    <a:pt x="702" y="798"/>
                  </a:lnTo>
                  <a:lnTo>
                    <a:pt x="698" y="803"/>
                  </a:lnTo>
                  <a:lnTo>
                    <a:pt x="694" y="812"/>
                  </a:lnTo>
                  <a:lnTo>
                    <a:pt x="689" y="821"/>
                  </a:lnTo>
                  <a:lnTo>
                    <a:pt x="134" y="1503"/>
                  </a:lnTo>
                  <a:lnTo>
                    <a:pt x="814" y="1503"/>
                  </a:lnTo>
                  <a:lnTo>
                    <a:pt x="917" y="1499"/>
                  </a:lnTo>
                  <a:lnTo>
                    <a:pt x="1007" y="1494"/>
                  </a:lnTo>
                  <a:lnTo>
                    <a:pt x="1074" y="1481"/>
                  </a:lnTo>
                  <a:lnTo>
                    <a:pt x="1127" y="1472"/>
                  </a:lnTo>
                  <a:lnTo>
                    <a:pt x="1163" y="1463"/>
                  </a:lnTo>
                  <a:lnTo>
                    <a:pt x="1181" y="1454"/>
                  </a:lnTo>
                  <a:lnTo>
                    <a:pt x="1280" y="1414"/>
                  </a:lnTo>
                  <a:lnTo>
                    <a:pt x="1360" y="1352"/>
                  </a:lnTo>
                  <a:lnTo>
                    <a:pt x="1423" y="1280"/>
                  </a:lnTo>
                  <a:lnTo>
                    <a:pt x="1463" y="1191"/>
                  </a:lnTo>
                  <a:lnTo>
                    <a:pt x="1503" y="1191"/>
                  </a:lnTo>
                  <a:lnTo>
                    <a:pt x="1365" y="1592"/>
                  </a:lnTo>
                  <a:lnTo>
                    <a:pt x="40" y="1592"/>
                  </a:lnTo>
                  <a:lnTo>
                    <a:pt x="27" y="1592"/>
                  </a:lnTo>
                  <a:lnTo>
                    <a:pt x="18" y="1588"/>
                  </a:lnTo>
                  <a:lnTo>
                    <a:pt x="9" y="1588"/>
                  </a:lnTo>
                  <a:lnTo>
                    <a:pt x="0" y="1583"/>
                  </a:lnTo>
                  <a:lnTo>
                    <a:pt x="0" y="1575"/>
                  </a:lnTo>
                  <a:lnTo>
                    <a:pt x="0" y="1566"/>
                  </a:lnTo>
                  <a:lnTo>
                    <a:pt x="4" y="1561"/>
                  </a:lnTo>
                  <a:lnTo>
                    <a:pt x="9" y="1557"/>
                  </a:lnTo>
                  <a:lnTo>
                    <a:pt x="13" y="1548"/>
                  </a:lnTo>
                  <a:lnTo>
                    <a:pt x="582" y="847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4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10551" y="2931"/>
              <a:ext cx="1029" cy="767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358" y="5"/>
                </a:cxn>
                <a:cxn ang="0">
                  <a:pos x="470" y="0"/>
                </a:cxn>
                <a:cxn ang="0">
                  <a:pos x="519" y="9"/>
                </a:cxn>
                <a:cxn ang="0">
                  <a:pos x="519" y="31"/>
                </a:cxn>
                <a:cxn ang="0">
                  <a:pos x="497" y="40"/>
                </a:cxn>
                <a:cxn ang="0">
                  <a:pos x="412" y="49"/>
                </a:cxn>
                <a:cxn ang="0">
                  <a:pos x="300" y="442"/>
                </a:cxn>
                <a:cxn ang="0">
                  <a:pos x="788" y="98"/>
                </a:cxn>
                <a:cxn ang="0">
                  <a:pos x="819" y="67"/>
                </a:cxn>
                <a:cxn ang="0">
                  <a:pos x="815" y="45"/>
                </a:cxn>
                <a:cxn ang="0">
                  <a:pos x="792" y="40"/>
                </a:cxn>
                <a:cxn ang="0">
                  <a:pos x="774" y="31"/>
                </a:cxn>
                <a:cxn ang="0">
                  <a:pos x="774" y="14"/>
                </a:cxn>
                <a:cxn ang="0">
                  <a:pos x="792" y="0"/>
                </a:cxn>
                <a:cxn ang="0">
                  <a:pos x="841" y="0"/>
                </a:cxn>
                <a:cxn ang="0">
                  <a:pos x="976" y="5"/>
                </a:cxn>
                <a:cxn ang="0">
                  <a:pos x="1025" y="9"/>
                </a:cxn>
                <a:cxn ang="0">
                  <a:pos x="1025" y="31"/>
                </a:cxn>
                <a:cxn ang="0">
                  <a:pos x="1002" y="40"/>
                </a:cxn>
                <a:cxn ang="0">
                  <a:pos x="850" y="103"/>
                </a:cxn>
                <a:cxn ang="0">
                  <a:pos x="591" y="281"/>
                </a:cxn>
                <a:cxn ang="0">
                  <a:pos x="568" y="299"/>
                </a:cxn>
                <a:cxn ang="0">
                  <a:pos x="564" y="304"/>
                </a:cxn>
                <a:cxn ang="0">
                  <a:pos x="568" y="317"/>
                </a:cxn>
                <a:cxn ang="0">
                  <a:pos x="783" y="714"/>
                </a:cxn>
                <a:cxn ang="0">
                  <a:pos x="846" y="727"/>
                </a:cxn>
                <a:cxn ang="0">
                  <a:pos x="859" y="736"/>
                </a:cxn>
                <a:cxn ang="0">
                  <a:pos x="859" y="763"/>
                </a:cxn>
                <a:cxn ang="0">
                  <a:pos x="783" y="767"/>
                </a:cxn>
                <a:cxn ang="0">
                  <a:pos x="631" y="767"/>
                </a:cxn>
                <a:cxn ang="0">
                  <a:pos x="568" y="763"/>
                </a:cxn>
                <a:cxn ang="0">
                  <a:pos x="564" y="754"/>
                </a:cxn>
                <a:cxn ang="0">
                  <a:pos x="573" y="732"/>
                </a:cxn>
                <a:cxn ang="0">
                  <a:pos x="595" y="727"/>
                </a:cxn>
                <a:cxn ang="0">
                  <a:pos x="627" y="723"/>
                </a:cxn>
                <a:cxn ang="0">
                  <a:pos x="649" y="696"/>
                </a:cxn>
                <a:cxn ang="0">
                  <a:pos x="645" y="687"/>
                </a:cxn>
                <a:cxn ang="0">
                  <a:pos x="287" y="491"/>
                </a:cxn>
                <a:cxn ang="0">
                  <a:pos x="246" y="660"/>
                </a:cxn>
                <a:cxn ang="0">
                  <a:pos x="233" y="710"/>
                </a:cxn>
                <a:cxn ang="0">
                  <a:pos x="237" y="723"/>
                </a:cxn>
                <a:cxn ang="0">
                  <a:pos x="278" y="727"/>
                </a:cxn>
                <a:cxn ang="0">
                  <a:pos x="305" y="727"/>
                </a:cxn>
                <a:cxn ang="0">
                  <a:pos x="331" y="732"/>
                </a:cxn>
                <a:cxn ang="0">
                  <a:pos x="336" y="754"/>
                </a:cxn>
                <a:cxn ang="0">
                  <a:pos x="327" y="767"/>
                </a:cxn>
                <a:cxn ang="0">
                  <a:pos x="278" y="767"/>
                </a:cxn>
                <a:cxn ang="0">
                  <a:pos x="166" y="763"/>
                </a:cxn>
                <a:cxn ang="0">
                  <a:pos x="18" y="767"/>
                </a:cxn>
                <a:cxn ang="0">
                  <a:pos x="0" y="759"/>
                </a:cxn>
                <a:cxn ang="0">
                  <a:pos x="0" y="741"/>
                </a:cxn>
                <a:cxn ang="0">
                  <a:pos x="18" y="727"/>
                </a:cxn>
                <a:cxn ang="0">
                  <a:pos x="76" y="727"/>
                </a:cxn>
                <a:cxn ang="0">
                  <a:pos x="130" y="701"/>
                </a:cxn>
                <a:cxn ang="0">
                  <a:pos x="287" y="72"/>
                </a:cxn>
                <a:cxn ang="0">
                  <a:pos x="287" y="58"/>
                </a:cxn>
                <a:cxn ang="0">
                  <a:pos x="278" y="45"/>
                </a:cxn>
                <a:cxn ang="0">
                  <a:pos x="242" y="40"/>
                </a:cxn>
                <a:cxn ang="0">
                  <a:pos x="206" y="40"/>
                </a:cxn>
                <a:cxn ang="0">
                  <a:pos x="184" y="31"/>
                </a:cxn>
                <a:cxn ang="0">
                  <a:pos x="188" y="9"/>
                </a:cxn>
                <a:cxn ang="0">
                  <a:pos x="206" y="0"/>
                </a:cxn>
              </a:cxnLst>
              <a:rect l="0" t="0" r="r" b="b"/>
              <a:pathLst>
                <a:path w="1029" h="767">
                  <a:moveTo>
                    <a:pt x="211" y="0"/>
                  </a:moveTo>
                  <a:lnTo>
                    <a:pt x="228" y="0"/>
                  </a:lnTo>
                  <a:lnTo>
                    <a:pt x="255" y="0"/>
                  </a:lnTo>
                  <a:lnTo>
                    <a:pt x="278" y="5"/>
                  </a:lnTo>
                  <a:lnTo>
                    <a:pt x="318" y="5"/>
                  </a:lnTo>
                  <a:lnTo>
                    <a:pt x="358" y="5"/>
                  </a:lnTo>
                  <a:lnTo>
                    <a:pt x="390" y="5"/>
                  </a:lnTo>
                  <a:lnTo>
                    <a:pt x="430" y="5"/>
                  </a:lnTo>
                  <a:lnTo>
                    <a:pt x="470" y="0"/>
                  </a:lnTo>
                  <a:lnTo>
                    <a:pt x="506" y="0"/>
                  </a:lnTo>
                  <a:lnTo>
                    <a:pt x="515" y="0"/>
                  </a:lnTo>
                  <a:lnTo>
                    <a:pt x="519" y="9"/>
                  </a:lnTo>
                  <a:lnTo>
                    <a:pt x="524" y="14"/>
                  </a:lnTo>
                  <a:lnTo>
                    <a:pt x="519" y="27"/>
                  </a:lnTo>
                  <a:lnTo>
                    <a:pt x="519" y="31"/>
                  </a:lnTo>
                  <a:lnTo>
                    <a:pt x="510" y="36"/>
                  </a:lnTo>
                  <a:lnTo>
                    <a:pt x="506" y="40"/>
                  </a:lnTo>
                  <a:lnTo>
                    <a:pt x="497" y="40"/>
                  </a:lnTo>
                  <a:lnTo>
                    <a:pt x="488" y="40"/>
                  </a:lnTo>
                  <a:lnTo>
                    <a:pt x="439" y="40"/>
                  </a:lnTo>
                  <a:lnTo>
                    <a:pt x="412" y="49"/>
                  </a:lnTo>
                  <a:lnTo>
                    <a:pt x="398" y="63"/>
                  </a:lnTo>
                  <a:lnTo>
                    <a:pt x="390" y="89"/>
                  </a:lnTo>
                  <a:lnTo>
                    <a:pt x="300" y="442"/>
                  </a:lnTo>
                  <a:lnTo>
                    <a:pt x="770" y="112"/>
                  </a:lnTo>
                  <a:lnTo>
                    <a:pt x="779" y="103"/>
                  </a:lnTo>
                  <a:lnTo>
                    <a:pt x="788" y="98"/>
                  </a:lnTo>
                  <a:lnTo>
                    <a:pt x="801" y="85"/>
                  </a:lnTo>
                  <a:lnTo>
                    <a:pt x="810" y="76"/>
                  </a:lnTo>
                  <a:lnTo>
                    <a:pt x="819" y="67"/>
                  </a:lnTo>
                  <a:lnTo>
                    <a:pt x="819" y="54"/>
                  </a:lnTo>
                  <a:lnTo>
                    <a:pt x="819" y="49"/>
                  </a:lnTo>
                  <a:lnTo>
                    <a:pt x="815" y="45"/>
                  </a:lnTo>
                  <a:lnTo>
                    <a:pt x="806" y="40"/>
                  </a:lnTo>
                  <a:lnTo>
                    <a:pt x="801" y="40"/>
                  </a:lnTo>
                  <a:lnTo>
                    <a:pt x="792" y="40"/>
                  </a:lnTo>
                  <a:lnTo>
                    <a:pt x="783" y="36"/>
                  </a:lnTo>
                  <a:lnTo>
                    <a:pt x="779" y="36"/>
                  </a:lnTo>
                  <a:lnTo>
                    <a:pt x="774" y="31"/>
                  </a:lnTo>
                  <a:lnTo>
                    <a:pt x="774" y="27"/>
                  </a:lnTo>
                  <a:lnTo>
                    <a:pt x="774" y="27"/>
                  </a:lnTo>
                  <a:lnTo>
                    <a:pt x="774" y="14"/>
                  </a:lnTo>
                  <a:lnTo>
                    <a:pt x="779" y="9"/>
                  </a:lnTo>
                  <a:lnTo>
                    <a:pt x="783" y="5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1" y="0"/>
                  </a:lnTo>
                  <a:lnTo>
                    <a:pt x="841" y="0"/>
                  </a:lnTo>
                  <a:lnTo>
                    <a:pt x="895" y="5"/>
                  </a:lnTo>
                  <a:lnTo>
                    <a:pt x="935" y="5"/>
                  </a:lnTo>
                  <a:lnTo>
                    <a:pt x="976" y="5"/>
                  </a:lnTo>
                  <a:lnTo>
                    <a:pt x="1011" y="0"/>
                  </a:lnTo>
                  <a:lnTo>
                    <a:pt x="1020" y="0"/>
                  </a:lnTo>
                  <a:lnTo>
                    <a:pt x="1025" y="9"/>
                  </a:lnTo>
                  <a:lnTo>
                    <a:pt x="1029" y="14"/>
                  </a:lnTo>
                  <a:lnTo>
                    <a:pt x="1025" y="27"/>
                  </a:lnTo>
                  <a:lnTo>
                    <a:pt x="1025" y="31"/>
                  </a:lnTo>
                  <a:lnTo>
                    <a:pt x="1016" y="36"/>
                  </a:lnTo>
                  <a:lnTo>
                    <a:pt x="1011" y="40"/>
                  </a:lnTo>
                  <a:lnTo>
                    <a:pt x="1002" y="40"/>
                  </a:lnTo>
                  <a:lnTo>
                    <a:pt x="958" y="49"/>
                  </a:lnTo>
                  <a:lnTo>
                    <a:pt x="904" y="72"/>
                  </a:lnTo>
                  <a:lnTo>
                    <a:pt x="850" y="103"/>
                  </a:lnTo>
                  <a:lnTo>
                    <a:pt x="783" y="143"/>
                  </a:lnTo>
                  <a:lnTo>
                    <a:pt x="703" y="201"/>
                  </a:lnTo>
                  <a:lnTo>
                    <a:pt x="591" y="281"/>
                  </a:lnTo>
                  <a:lnTo>
                    <a:pt x="577" y="290"/>
                  </a:lnTo>
                  <a:lnTo>
                    <a:pt x="573" y="295"/>
                  </a:lnTo>
                  <a:lnTo>
                    <a:pt x="568" y="299"/>
                  </a:lnTo>
                  <a:lnTo>
                    <a:pt x="564" y="299"/>
                  </a:lnTo>
                  <a:lnTo>
                    <a:pt x="564" y="304"/>
                  </a:lnTo>
                  <a:lnTo>
                    <a:pt x="564" y="304"/>
                  </a:lnTo>
                  <a:lnTo>
                    <a:pt x="564" y="304"/>
                  </a:lnTo>
                  <a:lnTo>
                    <a:pt x="564" y="308"/>
                  </a:lnTo>
                  <a:lnTo>
                    <a:pt x="568" y="317"/>
                  </a:lnTo>
                  <a:lnTo>
                    <a:pt x="568" y="317"/>
                  </a:lnTo>
                  <a:lnTo>
                    <a:pt x="761" y="692"/>
                  </a:lnTo>
                  <a:lnTo>
                    <a:pt x="783" y="714"/>
                  </a:lnTo>
                  <a:lnTo>
                    <a:pt x="810" y="727"/>
                  </a:lnTo>
                  <a:lnTo>
                    <a:pt x="837" y="727"/>
                  </a:lnTo>
                  <a:lnTo>
                    <a:pt x="846" y="727"/>
                  </a:lnTo>
                  <a:lnTo>
                    <a:pt x="850" y="727"/>
                  </a:lnTo>
                  <a:lnTo>
                    <a:pt x="855" y="732"/>
                  </a:lnTo>
                  <a:lnTo>
                    <a:pt x="859" y="736"/>
                  </a:lnTo>
                  <a:lnTo>
                    <a:pt x="864" y="745"/>
                  </a:lnTo>
                  <a:lnTo>
                    <a:pt x="859" y="754"/>
                  </a:lnTo>
                  <a:lnTo>
                    <a:pt x="859" y="763"/>
                  </a:lnTo>
                  <a:lnTo>
                    <a:pt x="850" y="767"/>
                  </a:lnTo>
                  <a:lnTo>
                    <a:pt x="841" y="767"/>
                  </a:lnTo>
                  <a:lnTo>
                    <a:pt x="783" y="767"/>
                  </a:lnTo>
                  <a:lnTo>
                    <a:pt x="730" y="763"/>
                  </a:lnTo>
                  <a:lnTo>
                    <a:pt x="685" y="763"/>
                  </a:lnTo>
                  <a:lnTo>
                    <a:pt x="631" y="767"/>
                  </a:lnTo>
                  <a:lnTo>
                    <a:pt x="586" y="767"/>
                  </a:lnTo>
                  <a:lnTo>
                    <a:pt x="577" y="767"/>
                  </a:lnTo>
                  <a:lnTo>
                    <a:pt x="568" y="763"/>
                  </a:lnTo>
                  <a:lnTo>
                    <a:pt x="568" y="759"/>
                  </a:lnTo>
                  <a:lnTo>
                    <a:pt x="564" y="754"/>
                  </a:lnTo>
                  <a:lnTo>
                    <a:pt x="564" y="754"/>
                  </a:lnTo>
                  <a:lnTo>
                    <a:pt x="564" y="741"/>
                  </a:lnTo>
                  <a:lnTo>
                    <a:pt x="568" y="736"/>
                  </a:lnTo>
                  <a:lnTo>
                    <a:pt x="573" y="732"/>
                  </a:lnTo>
                  <a:lnTo>
                    <a:pt x="582" y="727"/>
                  </a:lnTo>
                  <a:lnTo>
                    <a:pt x="586" y="727"/>
                  </a:lnTo>
                  <a:lnTo>
                    <a:pt x="595" y="727"/>
                  </a:lnTo>
                  <a:lnTo>
                    <a:pt x="604" y="727"/>
                  </a:lnTo>
                  <a:lnTo>
                    <a:pt x="618" y="727"/>
                  </a:lnTo>
                  <a:lnTo>
                    <a:pt x="627" y="723"/>
                  </a:lnTo>
                  <a:lnTo>
                    <a:pt x="640" y="718"/>
                  </a:lnTo>
                  <a:lnTo>
                    <a:pt x="645" y="710"/>
                  </a:lnTo>
                  <a:lnTo>
                    <a:pt x="649" y="696"/>
                  </a:lnTo>
                  <a:lnTo>
                    <a:pt x="649" y="696"/>
                  </a:lnTo>
                  <a:lnTo>
                    <a:pt x="645" y="692"/>
                  </a:lnTo>
                  <a:lnTo>
                    <a:pt x="645" y="687"/>
                  </a:lnTo>
                  <a:lnTo>
                    <a:pt x="640" y="678"/>
                  </a:lnTo>
                  <a:lnTo>
                    <a:pt x="475" y="362"/>
                  </a:lnTo>
                  <a:lnTo>
                    <a:pt x="287" y="491"/>
                  </a:lnTo>
                  <a:lnTo>
                    <a:pt x="269" y="567"/>
                  </a:lnTo>
                  <a:lnTo>
                    <a:pt x="255" y="620"/>
                  </a:lnTo>
                  <a:lnTo>
                    <a:pt x="246" y="660"/>
                  </a:lnTo>
                  <a:lnTo>
                    <a:pt x="237" y="687"/>
                  </a:lnTo>
                  <a:lnTo>
                    <a:pt x="233" y="701"/>
                  </a:lnTo>
                  <a:lnTo>
                    <a:pt x="233" y="710"/>
                  </a:lnTo>
                  <a:lnTo>
                    <a:pt x="233" y="714"/>
                  </a:lnTo>
                  <a:lnTo>
                    <a:pt x="233" y="718"/>
                  </a:lnTo>
                  <a:lnTo>
                    <a:pt x="237" y="723"/>
                  </a:lnTo>
                  <a:lnTo>
                    <a:pt x="246" y="723"/>
                  </a:lnTo>
                  <a:lnTo>
                    <a:pt x="260" y="727"/>
                  </a:lnTo>
                  <a:lnTo>
                    <a:pt x="278" y="727"/>
                  </a:lnTo>
                  <a:lnTo>
                    <a:pt x="291" y="727"/>
                  </a:lnTo>
                  <a:lnTo>
                    <a:pt x="300" y="727"/>
                  </a:lnTo>
                  <a:lnTo>
                    <a:pt x="305" y="727"/>
                  </a:lnTo>
                  <a:lnTo>
                    <a:pt x="318" y="727"/>
                  </a:lnTo>
                  <a:lnTo>
                    <a:pt x="327" y="727"/>
                  </a:lnTo>
                  <a:lnTo>
                    <a:pt x="331" y="732"/>
                  </a:lnTo>
                  <a:lnTo>
                    <a:pt x="336" y="736"/>
                  </a:lnTo>
                  <a:lnTo>
                    <a:pt x="340" y="741"/>
                  </a:lnTo>
                  <a:lnTo>
                    <a:pt x="336" y="754"/>
                  </a:lnTo>
                  <a:lnTo>
                    <a:pt x="336" y="759"/>
                  </a:lnTo>
                  <a:lnTo>
                    <a:pt x="331" y="763"/>
                  </a:lnTo>
                  <a:lnTo>
                    <a:pt x="327" y="767"/>
                  </a:lnTo>
                  <a:lnTo>
                    <a:pt x="322" y="767"/>
                  </a:lnTo>
                  <a:lnTo>
                    <a:pt x="318" y="767"/>
                  </a:lnTo>
                  <a:lnTo>
                    <a:pt x="278" y="767"/>
                  </a:lnTo>
                  <a:lnTo>
                    <a:pt x="242" y="767"/>
                  </a:lnTo>
                  <a:lnTo>
                    <a:pt x="206" y="763"/>
                  </a:lnTo>
                  <a:lnTo>
                    <a:pt x="166" y="763"/>
                  </a:lnTo>
                  <a:lnTo>
                    <a:pt x="134" y="763"/>
                  </a:lnTo>
                  <a:lnTo>
                    <a:pt x="49" y="767"/>
                  </a:lnTo>
                  <a:lnTo>
                    <a:pt x="18" y="767"/>
                  </a:lnTo>
                  <a:lnTo>
                    <a:pt x="9" y="767"/>
                  </a:lnTo>
                  <a:lnTo>
                    <a:pt x="5" y="763"/>
                  </a:lnTo>
                  <a:lnTo>
                    <a:pt x="0" y="759"/>
                  </a:lnTo>
                  <a:lnTo>
                    <a:pt x="0" y="754"/>
                  </a:lnTo>
                  <a:lnTo>
                    <a:pt x="0" y="754"/>
                  </a:lnTo>
                  <a:lnTo>
                    <a:pt x="0" y="741"/>
                  </a:lnTo>
                  <a:lnTo>
                    <a:pt x="5" y="736"/>
                  </a:lnTo>
                  <a:lnTo>
                    <a:pt x="9" y="732"/>
                  </a:lnTo>
                  <a:lnTo>
                    <a:pt x="18" y="727"/>
                  </a:lnTo>
                  <a:lnTo>
                    <a:pt x="27" y="727"/>
                  </a:lnTo>
                  <a:lnTo>
                    <a:pt x="36" y="727"/>
                  </a:lnTo>
                  <a:lnTo>
                    <a:pt x="76" y="727"/>
                  </a:lnTo>
                  <a:lnTo>
                    <a:pt x="108" y="723"/>
                  </a:lnTo>
                  <a:lnTo>
                    <a:pt x="121" y="714"/>
                  </a:lnTo>
                  <a:lnTo>
                    <a:pt x="130" y="701"/>
                  </a:lnTo>
                  <a:lnTo>
                    <a:pt x="134" y="678"/>
                  </a:lnTo>
                  <a:lnTo>
                    <a:pt x="282" y="85"/>
                  </a:lnTo>
                  <a:lnTo>
                    <a:pt x="287" y="72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7" y="58"/>
                  </a:lnTo>
                  <a:lnTo>
                    <a:pt x="287" y="54"/>
                  </a:lnTo>
                  <a:lnTo>
                    <a:pt x="287" y="49"/>
                  </a:lnTo>
                  <a:lnTo>
                    <a:pt x="278" y="45"/>
                  </a:lnTo>
                  <a:lnTo>
                    <a:pt x="264" y="45"/>
                  </a:lnTo>
                  <a:lnTo>
                    <a:pt x="251" y="40"/>
                  </a:lnTo>
                  <a:lnTo>
                    <a:pt x="242" y="40"/>
                  </a:lnTo>
                  <a:lnTo>
                    <a:pt x="233" y="40"/>
                  </a:lnTo>
                  <a:lnTo>
                    <a:pt x="220" y="40"/>
                  </a:lnTo>
                  <a:lnTo>
                    <a:pt x="206" y="40"/>
                  </a:lnTo>
                  <a:lnTo>
                    <a:pt x="197" y="40"/>
                  </a:lnTo>
                  <a:lnTo>
                    <a:pt x="188" y="36"/>
                  </a:lnTo>
                  <a:lnTo>
                    <a:pt x="184" y="31"/>
                  </a:lnTo>
                  <a:lnTo>
                    <a:pt x="184" y="27"/>
                  </a:lnTo>
                  <a:lnTo>
                    <a:pt x="184" y="14"/>
                  </a:lnTo>
                  <a:lnTo>
                    <a:pt x="188" y="9"/>
                  </a:lnTo>
                  <a:lnTo>
                    <a:pt x="193" y="5"/>
                  </a:lnTo>
                  <a:lnTo>
                    <a:pt x="197" y="0"/>
                  </a:lnTo>
                  <a:lnTo>
                    <a:pt x="206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111"/>
            <p:cNvSpPr>
              <a:spLocks noEditPoints="1"/>
            </p:cNvSpPr>
            <p:nvPr/>
          </p:nvSpPr>
          <p:spPr bwMode="auto">
            <a:xfrm>
              <a:off x="10524" y="4243"/>
              <a:ext cx="345" cy="754"/>
            </a:xfrm>
            <a:custGeom>
              <a:avLst/>
              <a:gdLst/>
              <a:ahLst/>
              <a:cxnLst>
                <a:cxn ang="0">
                  <a:pos x="211" y="254"/>
                </a:cxn>
                <a:cxn ang="0">
                  <a:pos x="264" y="308"/>
                </a:cxn>
                <a:cxn ang="0">
                  <a:pos x="273" y="352"/>
                </a:cxn>
                <a:cxn ang="0">
                  <a:pos x="269" y="379"/>
                </a:cxn>
                <a:cxn ang="0">
                  <a:pos x="251" y="428"/>
                </a:cxn>
                <a:cxn ang="0">
                  <a:pos x="220" y="499"/>
                </a:cxn>
                <a:cxn ang="0">
                  <a:pos x="175" y="611"/>
                </a:cxn>
                <a:cxn ang="0">
                  <a:pos x="157" y="682"/>
                </a:cxn>
                <a:cxn ang="0">
                  <a:pos x="161" y="709"/>
                </a:cxn>
                <a:cxn ang="0">
                  <a:pos x="175" y="722"/>
                </a:cxn>
                <a:cxn ang="0">
                  <a:pos x="220" y="713"/>
                </a:cxn>
                <a:cxn ang="0">
                  <a:pos x="282" y="647"/>
                </a:cxn>
                <a:cxn ang="0">
                  <a:pos x="309" y="580"/>
                </a:cxn>
                <a:cxn ang="0">
                  <a:pos x="314" y="571"/>
                </a:cxn>
                <a:cxn ang="0">
                  <a:pos x="327" y="566"/>
                </a:cxn>
                <a:cxn ang="0">
                  <a:pos x="336" y="571"/>
                </a:cxn>
                <a:cxn ang="0">
                  <a:pos x="345" y="575"/>
                </a:cxn>
                <a:cxn ang="0">
                  <a:pos x="340" y="598"/>
                </a:cxn>
                <a:cxn ang="0">
                  <a:pos x="318" y="655"/>
                </a:cxn>
                <a:cxn ang="0">
                  <a:pos x="264" y="722"/>
                </a:cxn>
                <a:cxn ang="0">
                  <a:pos x="184" y="754"/>
                </a:cxn>
                <a:cxn ang="0">
                  <a:pos x="103" y="727"/>
                </a:cxn>
                <a:cxn ang="0">
                  <a:pos x="76" y="660"/>
                </a:cxn>
                <a:cxn ang="0">
                  <a:pos x="81" y="624"/>
                </a:cxn>
                <a:cxn ang="0">
                  <a:pos x="157" y="432"/>
                </a:cxn>
                <a:cxn ang="0">
                  <a:pos x="184" y="357"/>
                </a:cxn>
                <a:cxn ang="0">
                  <a:pos x="188" y="316"/>
                </a:cxn>
                <a:cxn ang="0">
                  <a:pos x="184" y="290"/>
                </a:cxn>
                <a:cxn ang="0">
                  <a:pos x="170" y="281"/>
                </a:cxn>
                <a:cxn ang="0">
                  <a:pos x="130" y="285"/>
                </a:cxn>
                <a:cxn ang="0">
                  <a:pos x="68" y="352"/>
                </a:cxn>
                <a:cxn ang="0">
                  <a:pos x="41" y="424"/>
                </a:cxn>
                <a:cxn ang="0">
                  <a:pos x="32" y="432"/>
                </a:cxn>
                <a:cxn ang="0">
                  <a:pos x="18" y="432"/>
                </a:cxn>
                <a:cxn ang="0">
                  <a:pos x="9" y="428"/>
                </a:cxn>
                <a:cxn ang="0">
                  <a:pos x="0" y="419"/>
                </a:cxn>
                <a:cxn ang="0">
                  <a:pos x="18" y="366"/>
                </a:cxn>
                <a:cxn ang="0">
                  <a:pos x="76" y="290"/>
                </a:cxn>
                <a:cxn ang="0">
                  <a:pos x="166" y="250"/>
                </a:cxn>
                <a:cxn ang="0">
                  <a:pos x="314" y="40"/>
                </a:cxn>
                <a:cxn ang="0">
                  <a:pos x="314" y="40"/>
                </a:cxn>
                <a:cxn ang="0">
                  <a:pos x="287" y="0"/>
                </a:cxn>
                <a:cxn ang="0">
                  <a:pos x="305" y="13"/>
                </a:cxn>
                <a:cxn ang="0">
                  <a:pos x="314" y="31"/>
                </a:cxn>
                <a:cxn ang="0">
                  <a:pos x="314" y="58"/>
                </a:cxn>
                <a:cxn ang="0">
                  <a:pos x="291" y="89"/>
                </a:cxn>
                <a:cxn ang="0">
                  <a:pos x="251" y="102"/>
                </a:cxn>
                <a:cxn ang="0">
                  <a:pos x="229" y="98"/>
                </a:cxn>
                <a:cxn ang="0">
                  <a:pos x="211" y="80"/>
                </a:cxn>
                <a:cxn ang="0">
                  <a:pos x="206" y="58"/>
                </a:cxn>
                <a:cxn ang="0">
                  <a:pos x="215" y="27"/>
                </a:cxn>
                <a:cxn ang="0">
                  <a:pos x="242" y="4"/>
                </a:cxn>
                <a:cxn ang="0">
                  <a:pos x="269" y="0"/>
                </a:cxn>
              </a:cxnLst>
              <a:rect l="0" t="0" r="r" b="b"/>
              <a:pathLst>
                <a:path w="345" h="754">
                  <a:moveTo>
                    <a:pt x="166" y="250"/>
                  </a:moveTo>
                  <a:lnTo>
                    <a:pt x="211" y="254"/>
                  </a:lnTo>
                  <a:lnTo>
                    <a:pt x="242" y="276"/>
                  </a:lnTo>
                  <a:lnTo>
                    <a:pt x="264" y="308"/>
                  </a:lnTo>
                  <a:lnTo>
                    <a:pt x="273" y="343"/>
                  </a:lnTo>
                  <a:lnTo>
                    <a:pt x="273" y="352"/>
                  </a:lnTo>
                  <a:lnTo>
                    <a:pt x="269" y="366"/>
                  </a:lnTo>
                  <a:lnTo>
                    <a:pt x="269" y="379"/>
                  </a:lnTo>
                  <a:lnTo>
                    <a:pt x="260" y="397"/>
                  </a:lnTo>
                  <a:lnTo>
                    <a:pt x="251" y="428"/>
                  </a:lnTo>
                  <a:lnTo>
                    <a:pt x="233" y="464"/>
                  </a:lnTo>
                  <a:lnTo>
                    <a:pt x="220" y="499"/>
                  </a:lnTo>
                  <a:lnTo>
                    <a:pt x="211" y="522"/>
                  </a:lnTo>
                  <a:lnTo>
                    <a:pt x="175" y="611"/>
                  </a:lnTo>
                  <a:lnTo>
                    <a:pt x="161" y="647"/>
                  </a:lnTo>
                  <a:lnTo>
                    <a:pt x="157" y="682"/>
                  </a:lnTo>
                  <a:lnTo>
                    <a:pt x="157" y="696"/>
                  </a:lnTo>
                  <a:lnTo>
                    <a:pt x="161" y="709"/>
                  </a:lnTo>
                  <a:lnTo>
                    <a:pt x="166" y="718"/>
                  </a:lnTo>
                  <a:lnTo>
                    <a:pt x="175" y="722"/>
                  </a:lnTo>
                  <a:lnTo>
                    <a:pt x="184" y="722"/>
                  </a:lnTo>
                  <a:lnTo>
                    <a:pt x="220" y="713"/>
                  </a:lnTo>
                  <a:lnTo>
                    <a:pt x="251" y="687"/>
                  </a:lnTo>
                  <a:lnTo>
                    <a:pt x="282" y="647"/>
                  </a:lnTo>
                  <a:lnTo>
                    <a:pt x="305" y="584"/>
                  </a:lnTo>
                  <a:lnTo>
                    <a:pt x="309" y="580"/>
                  </a:lnTo>
                  <a:lnTo>
                    <a:pt x="309" y="575"/>
                  </a:lnTo>
                  <a:lnTo>
                    <a:pt x="314" y="571"/>
                  </a:lnTo>
                  <a:lnTo>
                    <a:pt x="318" y="571"/>
                  </a:lnTo>
                  <a:lnTo>
                    <a:pt x="327" y="566"/>
                  </a:lnTo>
                  <a:lnTo>
                    <a:pt x="332" y="566"/>
                  </a:lnTo>
                  <a:lnTo>
                    <a:pt x="336" y="571"/>
                  </a:lnTo>
                  <a:lnTo>
                    <a:pt x="340" y="571"/>
                  </a:lnTo>
                  <a:lnTo>
                    <a:pt x="345" y="575"/>
                  </a:lnTo>
                  <a:lnTo>
                    <a:pt x="345" y="584"/>
                  </a:lnTo>
                  <a:lnTo>
                    <a:pt x="340" y="598"/>
                  </a:lnTo>
                  <a:lnTo>
                    <a:pt x="332" y="624"/>
                  </a:lnTo>
                  <a:lnTo>
                    <a:pt x="318" y="655"/>
                  </a:lnTo>
                  <a:lnTo>
                    <a:pt x="296" y="691"/>
                  </a:lnTo>
                  <a:lnTo>
                    <a:pt x="264" y="722"/>
                  </a:lnTo>
                  <a:lnTo>
                    <a:pt x="229" y="745"/>
                  </a:lnTo>
                  <a:lnTo>
                    <a:pt x="184" y="754"/>
                  </a:lnTo>
                  <a:lnTo>
                    <a:pt x="139" y="745"/>
                  </a:lnTo>
                  <a:lnTo>
                    <a:pt x="103" y="727"/>
                  </a:lnTo>
                  <a:lnTo>
                    <a:pt x="81" y="696"/>
                  </a:lnTo>
                  <a:lnTo>
                    <a:pt x="76" y="660"/>
                  </a:lnTo>
                  <a:lnTo>
                    <a:pt x="76" y="642"/>
                  </a:lnTo>
                  <a:lnTo>
                    <a:pt x="81" y="624"/>
                  </a:lnTo>
                  <a:lnTo>
                    <a:pt x="85" y="611"/>
                  </a:lnTo>
                  <a:lnTo>
                    <a:pt x="157" y="432"/>
                  </a:lnTo>
                  <a:lnTo>
                    <a:pt x="175" y="388"/>
                  </a:lnTo>
                  <a:lnTo>
                    <a:pt x="184" y="357"/>
                  </a:lnTo>
                  <a:lnTo>
                    <a:pt x="188" y="334"/>
                  </a:lnTo>
                  <a:lnTo>
                    <a:pt x="188" y="316"/>
                  </a:lnTo>
                  <a:lnTo>
                    <a:pt x="188" y="303"/>
                  </a:lnTo>
                  <a:lnTo>
                    <a:pt x="184" y="290"/>
                  </a:lnTo>
                  <a:lnTo>
                    <a:pt x="179" y="285"/>
                  </a:lnTo>
                  <a:lnTo>
                    <a:pt x="170" y="281"/>
                  </a:lnTo>
                  <a:lnTo>
                    <a:pt x="161" y="276"/>
                  </a:lnTo>
                  <a:lnTo>
                    <a:pt x="130" y="285"/>
                  </a:lnTo>
                  <a:lnTo>
                    <a:pt x="99" y="312"/>
                  </a:lnTo>
                  <a:lnTo>
                    <a:pt x="68" y="352"/>
                  </a:lnTo>
                  <a:lnTo>
                    <a:pt x="41" y="415"/>
                  </a:lnTo>
                  <a:lnTo>
                    <a:pt x="41" y="424"/>
                  </a:lnTo>
                  <a:lnTo>
                    <a:pt x="36" y="428"/>
                  </a:lnTo>
                  <a:lnTo>
                    <a:pt x="32" y="432"/>
                  </a:lnTo>
                  <a:lnTo>
                    <a:pt x="23" y="432"/>
                  </a:lnTo>
                  <a:lnTo>
                    <a:pt x="18" y="432"/>
                  </a:lnTo>
                  <a:lnTo>
                    <a:pt x="14" y="432"/>
                  </a:lnTo>
                  <a:lnTo>
                    <a:pt x="9" y="428"/>
                  </a:lnTo>
                  <a:lnTo>
                    <a:pt x="5" y="424"/>
                  </a:lnTo>
                  <a:lnTo>
                    <a:pt x="0" y="419"/>
                  </a:lnTo>
                  <a:lnTo>
                    <a:pt x="5" y="401"/>
                  </a:lnTo>
                  <a:lnTo>
                    <a:pt x="18" y="366"/>
                  </a:lnTo>
                  <a:lnTo>
                    <a:pt x="41" y="325"/>
                  </a:lnTo>
                  <a:lnTo>
                    <a:pt x="76" y="290"/>
                  </a:lnTo>
                  <a:lnTo>
                    <a:pt x="117" y="258"/>
                  </a:lnTo>
                  <a:lnTo>
                    <a:pt x="166" y="250"/>
                  </a:lnTo>
                  <a:close/>
                  <a:moveTo>
                    <a:pt x="314" y="40"/>
                  </a:moveTo>
                  <a:lnTo>
                    <a:pt x="314" y="40"/>
                  </a:lnTo>
                  <a:lnTo>
                    <a:pt x="314" y="40"/>
                  </a:lnTo>
                  <a:lnTo>
                    <a:pt x="314" y="40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6" y="4"/>
                  </a:lnTo>
                  <a:lnTo>
                    <a:pt x="305" y="13"/>
                  </a:lnTo>
                  <a:lnTo>
                    <a:pt x="309" y="22"/>
                  </a:lnTo>
                  <a:lnTo>
                    <a:pt x="314" y="31"/>
                  </a:lnTo>
                  <a:lnTo>
                    <a:pt x="314" y="40"/>
                  </a:lnTo>
                  <a:lnTo>
                    <a:pt x="314" y="58"/>
                  </a:lnTo>
                  <a:lnTo>
                    <a:pt x="305" y="76"/>
                  </a:lnTo>
                  <a:lnTo>
                    <a:pt x="291" y="89"/>
                  </a:lnTo>
                  <a:lnTo>
                    <a:pt x="273" y="98"/>
                  </a:lnTo>
                  <a:lnTo>
                    <a:pt x="251" y="102"/>
                  </a:lnTo>
                  <a:lnTo>
                    <a:pt x="238" y="102"/>
                  </a:lnTo>
                  <a:lnTo>
                    <a:pt x="229" y="98"/>
                  </a:lnTo>
                  <a:lnTo>
                    <a:pt x="220" y="89"/>
                  </a:lnTo>
                  <a:lnTo>
                    <a:pt x="211" y="80"/>
                  </a:lnTo>
                  <a:lnTo>
                    <a:pt x="211" y="67"/>
                  </a:lnTo>
                  <a:lnTo>
                    <a:pt x="206" y="58"/>
                  </a:lnTo>
                  <a:lnTo>
                    <a:pt x="211" y="40"/>
                  </a:lnTo>
                  <a:lnTo>
                    <a:pt x="215" y="27"/>
                  </a:lnTo>
                  <a:lnTo>
                    <a:pt x="229" y="18"/>
                  </a:lnTo>
                  <a:lnTo>
                    <a:pt x="242" y="4"/>
                  </a:lnTo>
                  <a:lnTo>
                    <a:pt x="255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112"/>
            <p:cNvSpPr>
              <a:spLocks noEditPoints="1"/>
            </p:cNvSpPr>
            <p:nvPr/>
          </p:nvSpPr>
          <p:spPr bwMode="auto">
            <a:xfrm>
              <a:off x="10994" y="4555"/>
              <a:ext cx="832" cy="299"/>
            </a:xfrm>
            <a:custGeom>
              <a:avLst/>
              <a:gdLst/>
              <a:ahLst/>
              <a:cxnLst>
                <a:cxn ang="0">
                  <a:pos x="45" y="245"/>
                </a:cxn>
                <a:cxn ang="0">
                  <a:pos x="788" y="245"/>
                </a:cxn>
                <a:cxn ang="0">
                  <a:pos x="801" y="245"/>
                </a:cxn>
                <a:cxn ang="0">
                  <a:pos x="810" y="245"/>
                </a:cxn>
                <a:cxn ang="0">
                  <a:pos x="819" y="250"/>
                </a:cxn>
                <a:cxn ang="0">
                  <a:pos x="823" y="254"/>
                </a:cxn>
                <a:cxn ang="0">
                  <a:pos x="832" y="263"/>
                </a:cxn>
                <a:cxn ang="0">
                  <a:pos x="832" y="272"/>
                </a:cxn>
                <a:cxn ang="0">
                  <a:pos x="832" y="286"/>
                </a:cxn>
                <a:cxn ang="0">
                  <a:pos x="828" y="290"/>
                </a:cxn>
                <a:cxn ang="0">
                  <a:pos x="819" y="294"/>
                </a:cxn>
                <a:cxn ang="0">
                  <a:pos x="814" y="299"/>
                </a:cxn>
                <a:cxn ang="0">
                  <a:pos x="806" y="299"/>
                </a:cxn>
                <a:cxn ang="0">
                  <a:pos x="797" y="299"/>
                </a:cxn>
                <a:cxn ang="0">
                  <a:pos x="792" y="299"/>
                </a:cxn>
                <a:cxn ang="0">
                  <a:pos x="40" y="299"/>
                </a:cxn>
                <a:cxn ang="0">
                  <a:pos x="36" y="299"/>
                </a:cxn>
                <a:cxn ang="0">
                  <a:pos x="27" y="299"/>
                </a:cxn>
                <a:cxn ang="0">
                  <a:pos x="18" y="299"/>
                </a:cxn>
                <a:cxn ang="0">
                  <a:pos x="9" y="294"/>
                </a:cxn>
                <a:cxn ang="0">
                  <a:pos x="5" y="286"/>
                </a:cxn>
                <a:cxn ang="0">
                  <a:pos x="0" y="272"/>
                </a:cxn>
                <a:cxn ang="0">
                  <a:pos x="5" y="263"/>
                </a:cxn>
                <a:cxn ang="0">
                  <a:pos x="9" y="254"/>
                </a:cxn>
                <a:cxn ang="0">
                  <a:pos x="18" y="250"/>
                </a:cxn>
                <a:cxn ang="0">
                  <a:pos x="27" y="245"/>
                </a:cxn>
                <a:cxn ang="0">
                  <a:pos x="36" y="245"/>
                </a:cxn>
                <a:cxn ang="0">
                  <a:pos x="45" y="245"/>
                </a:cxn>
                <a:cxn ang="0">
                  <a:pos x="40" y="0"/>
                </a:cxn>
                <a:cxn ang="0">
                  <a:pos x="792" y="0"/>
                </a:cxn>
                <a:cxn ang="0">
                  <a:pos x="797" y="0"/>
                </a:cxn>
                <a:cxn ang="0">
                  <a:pos x="806" y="0"/>
                </a:cxn>
                <a:cxn ang="0">
                  <a:pos x="814" y="0"/>
                </a:cxn>
                <a:cxn ang="0">
                  <a:pos x="819" y="4"/>
                </a:cxn>
                <a:cxn ang="0">
                  <a:pos x="828" y="9"/>
                </a:cxn>
                <a:cxn ang="0">
                  <a:pos x="832" y="18"/>
                </a:cxn>
                <a:cxn ang="0">
                  <a:pos x="832" y="27"/>
                </a:cxn>
                <a:cxn ang="0">
                  <a:pos x="832" y="36"/>
                </a:cxn>
                <a:cxn ang="0">
                  <a:pos x="823" y="45"/>
                </a:cxn>
                <a:cxn ang="0">
                  <a:pos x="819" y="49"/>
                </a:cxn>
                <a:cxn ang="0">
                  <a:pos x="810" y="54"/>
                </a:cxn>
                <a:cxn ang="0">
                  <a:pos x="801" y="54"/>
                </a:cxn>
                <a:cxn ang="0">
                  <a:pos x="788" y="54"/>
                </a:cxn>
                <a:cxn ang="0">
                  <a:pos x="45" y="54"/>
                </a:cxn>
                <a:cxn ang="0">
                  <a:pos x="36" y="54"/>
                </a:cxn>
                <a:cxn ang="0">
                  <a:pos x="27" y="54"/>
                </a:cxn>
                <a:cxn ang="0">
                  <a:pos x="18" y="49"/>
                </a:cxn>
                <a:cxn ang="0">
                  <a:pos x="9" y="45"/>
                </a:cxn>
                <a:cxn ang="0">
                  <a:pos x="5" y="36"/>
                </a:cxn>
                <a:cxn ang="0">
                  <a:pos x="0" y="27"/>
                </a:cxn>
                <a:cxn ang="0">
                  <a:pos x="5" y="13"/>
                </a:cxn>
                <a:cxn ang="0">
                  <a:pos x="9" y="4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0" y="0"/>
                </a:cxn>
              </a:cxnLst>
              <a:rect l="0" t="0" r="r" b="b"/>
              <a:pathLst>
                <a:path w="832" h="299">
                  <a:moveTo>
                    <a:pt x="45" y="245"/>
                  </a:moveTo>
                  <a:lnTo>
                    <a:pt x="788" y="245"/>
                  </a:lnTo>
                  <a:lnTo>
                    <a:pt x="801" y="245"/>
                  </a:lnTo>
                  <a:lnTo>
                    <a:pt x="810" y="245"/>
                  </a:lnTo>
                  <a:lnTo>
                    <a:pt x="819" y="250"/>
                  </a:lnTo>
                  <a:lnTo>
                    <a:pt x="823" y="254"/>
                  </a:lnTo>
                  <a:lnTo>
                    <a:pt x="832" y="263"/>
                  </a:lnTo>
                  <a:lnTo>
                    <a:pt x="832" y="272"/>
                  </a:lnTo>
                  <a:lnTo>
                    <a:pt x="832" y="286"/>
                  </a:lnTo>
                  <a:lnTo>
                    <a:pt x="828" y="290"/>
                  </a:lnTo>
                  <a:lnTo>
                    <a:pt x="819" y="294"/>
                  </a:lnTo>
                  <a:lnTo>
                    <a:pt x="814" y="299"/>
                  </a:lnTo>
                  <a:lnTo>
                    <a:pt x="806" y="299"/>
                  </a:lnTo>
                  <a:lnTo>
                    <a:pt x="797" y="299"/>
                  </a:lnTo>
                  <a:lnTo>
                    <a:pt x="792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27" y="299"/>
                  </a:lnTo>
                  <a:lnTo>
                    <a:pt x="18" y="299"/>
                  </a:lnTo>
                  <a:lnTo>
                    <a:pt x="9" y="294"/>
                  </a:lnTo>
                  <a:lnTo>
                    <a:pt x="5" y="286"/>
                  </a:lnTo>
                  <a:lnTo>
                    <a:pt x="0" y="272"/>
                  </a:lnTo>
                  <a:lnTo>
                    <a:pt x="5" y="263"/>
                  </a:lnTo>
                  <a:lnTo>
                    <a:pt x="9" y="254"/>
                  </a:lnTo>
                  <a:lnTo>
                    <a:pt x="18" y="250"/>
                  </a:lnTo>
                  <a:lnTo>
                    <a:pt x="27" y="245"/>
                  </a:lnTo>
                  <a:lnTo>
                    <a:pt x="36" y="245"/>
                  </a:lnTo>
                  <a:lnTo>
                    <a:pt x="45" y="245"/>
                  </a:lnTo>
                  <a:close/>
                  <a:moveTo>
                    <a:pt x="40" y="0"/>
                  </a:moveTo>
                  <a:lnTo>
                    <a:pt x="792" y="0"/>
                  </a:lnTo>
                  <a:lnTo>
                    <a:pt x="797" y="0"/>
                  </a:lnTo>
                  <a:lnTo>
                    <a:pt x="806" y="0"/>
                  </a:lnTo>
                  <a:lnTo>
                    <a:pt x="814" y="0"/>
                  </a:lnTo>
                  <a:lnTo>
                    <a:pt x="819" y="4"/>
                  </a:lnTo>
                  <a:lnTo>
                    <a:pt x="828" y="9"/>
                  </a:lnTo>
                  <a:lnTo>
                    <a:pt x="832" y="18"/>
                  </a:lnTo>
                  <a:lnTo>
                    <a:pt x="832" y="27"/>
                  </a:lnTo>
                  <a:lnTo>
                    <a:pt x="832" y="36"/>
                  </a:lnTo>
                  <a:lnTo>
                    <a:pt x="823" y="45"/>
                  </a:lnTo>
                  <a:lnTo>
                    <a:pt x="819" y="49"/>
                  </a:lnTo>
                  <a:lnTo>
                    <a:pt x="810" y="54"/>
                  </a:lnTo>
                  <a:lnTo>
                    <a:pt x="801" y="54"/>
                  </a:lnTo>
                  <a:lnTo>
                    <a:pt x="788" y="54"/>
                  </a:lnTo>
                  <a:lnTo>
                    <a:pt x="45" y="54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49"/>
                  </a:lnTo>
                  <a:lnTo>
                    <a:pt x="9" y="45"/>
                  </a:lnTo>
                  <a:lnTo>
                    <a:pt x="5" y="36"/>
                  </a:lnTo>
                  <a:lnTo>
                    <a:pt x="0" y="27"/>
                  </a:lnTo>
                  <a:lnTo>
                    <a:pt x="5" y="13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12019" y="4238"/>
              <a:ext cx="411" cy="750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37" y="0"/>
                </a:cxn>
                <a:cxn ang="0">
                  <a:pos x="250" y="5"/>
                </a:cxn>
                <a:cxn ang="0">
                  <a:pos x="255" y="9"/>
                </a:cxn>
                <a:cxn ang="0">
                  <a:pos x="255" y="18"/>
                </a:cxn>
                <a:cxn ang="0">
                  <a:pos x="259" y="32"/>
                </a:cxn>
                <a:cxn ang="0">
                  <a:pos x="259" y="656"/>
                </a:cxn>
                <a:cxn ang="0">
                  <a:pos x="259" y="674"/>
                </a:cxn>
                <a:cxn ang="0">
                  <a:pos x="264" y="692"/>
                </a:cxn>
                <a:cxn ang="0">
                  <a:pos x="282" y="701"/>
                </a:cxn>
                <a:cxn ang="0">
                  <a:pos x="313" y="705"/>
                </a:cxn>
                <a:cxn ang="0">
                  <a:pos x="371" y="710"/>
                </a:cxn>
                <a:cxn ang="0">
                  <a:pos x="411" y="710"/>
                </a:cxn>
                <a:cxn ang="0">
                  <a:pos x="411" y="750"/>
                </a:cxn>
                <a:cxn ang="0">
                  <a:pos x="385" y="745"/>
                </a:cxn>
                <a:cxn ang="0">
                  <a:pos x="340" y="745"/>
                </a:cxn>
                <a:cxn ang="0">
                  <a:pos x="291" y="745"/>
                </a:cxn>
                <a:cxn ang="0">
                  <a:pos x="241" y="745"/>
                </a:cxn>
                <a:cxn ang="0">
                  <a:pos x="210" y="741"/>
                </a:cxn>
                <a:cxn ang="0">
                  <a:pos x="174" y="745"/>
                </a:cxn>
                <a:cxn ang="0">
                  <a:pos x="130" y="745"/>
                </a:cxn>
                <a:cxn ang="0">
                  <a:pos x="76" y="745"/>
                </a:cxn>
                <a:cxn ang="0">
                  <a:pos x="36" y="745"/>
                </a:cxn>
                <a:cxn ang="0">
                  <a:pos x="9" y="750"/>
                </a:cxn>
                <a:cxn ang="0">
                  <a:pos x="9" y="710"/>
                </a:cxn>
                <a:cxn ang="0">
                  <a:pos x="53" y="710"/>
                </a:cxn>
                <a:cxn ang="0">
                  <a:pos x="107" y="705"/>
                </a:cxn>
                <a:cxn ang="0">
                  <a:pos x="138" y="701"/>
                </a:cxn>
                <a:cxn ang="0">
                  <a:pos x="156" y="692"/>
                </a:cxn>
                <a:cxn ang="0">
                  <a:pos x="165" y="674"/>
                </a:cxn>
                <a:cxn ang="0">
                  <a:pos x="165" y="656"/>
                </a:cxn>
                <a:cxn ang="0">
                  <a:pos x="165" y="85"/>
                </a:cxn>
                <a:cxn ang="0">
                  <a:pos x="103" y="103"/>
                </a:cxn>
                <a:cxn ang="0">
                  <a:pos x="45" y="112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36" y="72"/>
                </a:cxn>
                <a:cxn ang="0">
                  <a:pos x="80" y="67"/>
                </a:cxn>
                <a:cxn ang="0">
                  <a:pos x="130" y="58"/>
                </a:cxn>
                <a:cxn ang="0">
                  <a:pos x="179" y="36"/>
                </a:cxn>
                <a:cxn ang="0">
                  <a:pos x="223" y="0"/>
                </a:cxn>
              </a:cxnLst>
              <a:rect l="0" t="0" r="r" b="b"/>
              <a:pathLst>
                <a:path w="411" h="750">
                  <a:moveTo>
                    <a:pt x="223" y="0"/>
                  </a:moveTo>
                  <a:lnTo>
                    <a:pt x="237" y="0"/>
                  </a:lnTo>
                  <a:lnTo>
                    <a:pt x="250" y="5"/>
                  </a:lnTo>
                  <a:lnTo>
                    <a:pt x="255" y="9"/>
                  </a:lnTo>
                  <a:lnTo>
                    <a:pt x="255" y="18"/>
                  </a:lnTo>
                  <a:lnTo>
                    <a:pt x="259" y="32"/>
                  </a:lnTo>
                  <a:lnTo>
                    <a:pt x="259" y="656"/>
                  </a:lnTo>
                  <a:lnTo>
                    <a:pt x="259" y="674"/>
                  </a:lnTo>
                  <a:lnTo>
                    <a:pt x="264" y="692"/>
                  </a:lnTo>
                  <a:lnTo>
                    <a:pt x="282" y="701"/>
                  </a:lnTo>
                  <a:lnTo>
                    <a:pt x="313" y="705"/>
                  </a:lnTo>
                  <a:lnTo>
                    <a:pt x="371" y="710"/>
                  </a:lnTo>
                  <a:lnTo>
                    <a:pt x="411" y="710"/>
                  </a:lnTo>
                  <a:lnTo>
                    <a:pt x="411" y="750"/>
                  </a:lnTo>
                  <a:lnTo>
                    <a:pt x="385" y="745"/>
                  </a:lnTo>
                  <a:lnTo>
                    <a:pt x="340" y="745"/>
                  </a:lnTo>
                  <a:lnTo>
                    <a:pt x="291" y="745"/>
                  </a:lnTo>
                  <a:lnTo>
                    <a:pt x="241" y="745"/>
                  </a:lnTo>
                  <a:lnTo>
                    <a:pt x="210" y="741"/>
                  </a:lnTo>
                  <a:lnTo>
                    <a:pt x="174" y="745"/>
                  </a:lnTo>
                  <a:lnTo>
                    <a:pt x="130" y="745"/>
                  </a:lnTo>
                  <a:lnTo>
                    <a:pt x="76" y="745"/>
                  </a:lnTo>
                  <a:lnTo>
                    <a:pt x="36" y="745"/>
                  </a:lnTo>
                  <a:lnTo>
                    <a:pt x="9" y="750"/>
                  </a:lnTo>
                  <a:lnTo>
                    <a:pt x="9" y="710"/>
                  </a:lnTo>
                  <a:lnTo>
                    <a:pt x="53" y="710"/>
                  </a:lnTo>
                  <a:lnTo>
                    <a:pt x="107" y="705"/>
                  </a:lnTo>
                  <a:lnTo>
                    <a:pt x="138" y="701"/>
                  </a:lnTo>
                  <a:lnTo>
                    <a:pt x="156" y="692"/>
                  </a:lnTo>
                  <a:lnTo>
                    <a:pt x="165" y="674"/>
                  </a:lnTo>
                  <a:lnTo>
                    <a:pt x="165" y="656"/>
                  </a:lnTo>
                  <a:lnTo>
                    <a:pt x="165" y="85"/>
                  </a:lnTo>
                  <a:lnTo>
                    <a:pt x="103" y="103"/>
                  </a:lnTo>
                  <a:lnTo>
                    <a:pt x="45" y="112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80" y="67"/>
                  </a:lnTo>
                  <a:lnTo>
                    <a:pt x="130" y="58"/>
                  </a:lnTo>
                  <a:lnTo>
                    <a:pt x="179" y="36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12923" y="3422"/>
              <a:ext cx="1315" cy="1084"/>
            </a:xfrm>
            <a:custGeom>
              <a:avLst/>
              <a:gdLst/>
              <a:ahLst/>
              <a:cxnLst>
                <a:cxn ang="0">
                  <a:pos x="1145" y="4"/>
                </a:cxn>
                <a:cxn ang="0">
                  <a:pos x="1306" y="0"/>
                </a:cxn>
                <a:cxn ang="0">
                  <a:pos x="1315" y="13"/>
                </a:cxn>
                <a:cxn ang="0">
                  <a:pos x="1310" y="36"/>
                </a:cxn>
                <a:cxn ang="0">
                  <a:pos x="1293" y="45"/>
                </a:cxn>
                <a:cxn ang="0">
                  <a:pos x="1163" y="76"/>
                </a:cxn>
                <a:cxn ang="0">
                  <a:pos x="1051" y="156"/>
                </a:cxn>
                <a:cxn ang="0">
                  <a:pos x="908" y="303"/>
                </a:cxn>
                <a:cxn ang="0">
                  <a:pos x="751" y="473"/>
                </a:cxn>
                <a:cxn ang="0">
                  <a:pos x="827" y="660"/>
                </a:cxn>
                <a:cxn ang="0">
                  <a:pos x="930" y="897"/>
                </a:cxn>
                <a:cxn ang="0">
                  <a:pos x="988" y="1017"/>
                </a:cxn>
                <a:cxn ang="0">
                  <a:pos x="1096" y="1035"/>
                </a:cxn>
                <a:cxn ang="0">
                  <a:pos x="1114" y="1035"/>
                </a:cxn>
                <a:cxn ang="0">
                  <a:pos x="1123" y="1053"/>
                </a:cxn>
                <a:cxn ang="0">
                  <a:pos x="1114" y="1079"/>
                </a:cxn>
                <a:cxn ang="0">
                  <a:pos x="1096" y="1084"/>
                </a:cxn>
                <a:cxn ang="0">
                  <a:pos x="957" y="1079"/>
                </a:cxn>
                <a:cxn ang="0">
                  <a:pos x="814" y="1079"/>
                </a:cxn>
                <a:cxn ang="0">
                  <a:pos x="711" y="1084"/>
                </a:cxn>
                <a:cxn ang="0">
                  <a:pos x="693" y="1079"/>
                </a:cxn>
                <a:cxn ang="0">
                  <a:pos x="693" y="1053"/>
                </a:cxn>
                <a:cxn ang="0">
                  <a:pos x="706" y="1039"/>
                </a:cxn>
                <a:cxn ang="0">
                  <a:pos x="765" y="1026"/>
                </a:cxn>
                <a:cxn ang="0">
                  <a:pos x="814" y="990"/>
                </a:cxn>
                <a:cxn ang="0">
                  <a:pos x="809" y="977"/>
                </a:cxn>
                <a:cxn ang="0">
                  <a:pos x="501" y="740"/>
                </a:cxn>
                <a:cxn ang="0">
                  <a:pos x="304" y="959"/>
                </a:cxn>
                <a:cxn ang="0">
                  <a:pos x="304" y="1013"/>
                </a:cxn>
                <a:cxn ang="0">
                  <a:pos x="335" y="1030"/>
                </a:cxn>
                <a:cxn ang="0">
                  <a:pos x="357" y="1035"/>
                </a:cxn>
                <a:cxn ang="0">
                  <a:pos x="375" y="1039"/>
                </a:cxn>
                <a:cxn ang="0">
                  <a:pos x="375" y="1066"/>
                </a:cxn>
                <a:cxn ang="0">
                  <a:pos x="362" y="1084"/>
                </a:cxn>
                <a:cxn ang="0">
                  <a:pos x="264" y="1079"/>
                </a:cxn>
                <a:cxn ang="0">
                  <a:pos x="22" y="1084"/>
                </a:cxn>
                <a:cxn ang="0">
                  <a:pos x="0" y="1075"/>
                </a:cxn>
                <a:cxn ang="0">
                  <a:pos x="0" y="1053"/>
                </a:cxn>
                <a:cxn ang="0">
                  <a:pos x="17" y="1035"/>
                </a:cxn>
                <a:cxn ang="0">
                  <a:pos x="98" y="1026"/>
                </a:cxn>
                <a:cxn ang="0">
                  <a:pos x="272" y="923"/>
                </a:cxn>
                <a:cxn ang="0">
                  <a:pos x="438" y="98"/>
                </a:cxn>
                <a:cxn ang="0">
                  <a:pos x="402" y="53"/>
                </a:cxn>
                <a:cxn ang="0">
                  <a:pos x="308" y="45"/>
                </a:cxn>
                <a:cxn ang="0">
                  <a:pos x="286" y="36"/>
                </a:cxn>
                <a:cxn ang="0">
                  <a:pos x="290" y="9"/>
                </a:cxn>
                <a:cxn ang="0">
                  <a:pos x="308" y="0"/>
                </a:cxn>
                <a:cxn ang="0">
                  <a:pos x="402" y="0"/>
                </a:cxn>
                <a:cxn ang="0">
                  <a:pos x="590" y="0"/>
                </a:cxn>
                <a:cxn ang="0">
                  <a:pos x="702" y="0"/>
                </a:cxn>
                <a:cxn ang="0">
                  <a:pos x="715" y="18"/>
                </a:cxn>
                <a:cxn ang="0">
                  <a:pos x="706" y="40"/>
                </a:cxn>
                <a:cxn ang="0">
                  <a:pos x="684" y="45"/>
                </a:cxn>
                <a:cxn ang="0">
                  <a:pos x="595" y="85"/>
                </a:cxn>
                <a:cxn ang="0">
                  <a:pos x="595" y="103"/>
                </a:cxn>
                <a:cxn ang="0">
                  <a:pos x="733" y="433"/>
                </a:cxn>
                <a:cxn ang="0">
                  <a:pos x="1011" y="129"/>
                </a:cxn>
                <a:cxn ang="0">
                  <a:pos x="1020" y="80"/>
                </a:cxn>
                <a:cxn ang="0">
                  <a:pos x="993" y="53"/>
                </a:cxn>
                <a:cxn ang="0">
                  <a:pos x="966" y="49"/>
                </a:cxn>
                <a:cxn ang="0">
                  <a:pos x="944" y="40"/>
                </a:cxn>
                <a:cxn ang="0">
                  <a:pos x="939" y="18"/>
                </a:cxn>
                <a:cxn ang="0">
                  <a:pos x="957" y="0"/>
                </a:cxn>
              </a:cxnLst>
              <a:rect l="0" t="0" r="r" b="b"/>
              <a:pathLst>
                <a:path w="1315" h="1084">
                  <a:moveTo>
                    <a:pt x="970" y="0"/>
                  </a:moveTo>
                  <a:lnTo>
                    <a:pt x="1055" y="0"/>
                  </a:lnTo>
                  <a:lnTo>
                    <a:pt x="1145" y="4"/>
                  </a:lnTo>
                  <a:lnTo>
                    <a:pt x="1221" y="0"/>
                  </a:lnTo>
                  <a:lnTo>
                    <a:pt x="1297" y="0"/>
                  </a:lnTo>
                  <a:lnTo>
                    <a:pt x="1306" y="0"/>
                  </a:lnTo>
                  <a:lnTo>
                    <a:pt x="1310" y="4"/>
                  </a:lnTo>
                  <a:lnTo>
                    <a:pt x="1315" y="9"/>
                  </a:lnTo>
                  <a:lnTo>
                    <a:pt x="1315" y="13"/>
                  </a:lnTo>
                  <a:lnTo>
                    <a:pt x="1315" y="18"/>
                  </a:lnTo>
                  <a:lnTo>
                    <a:pt x="1315" y="31"/>
                  </a:lnTo>
                  <a:lnTo>
                    <a:pt x="1310" y="36"/>
                  </a:lnTo>
                  <a:lnTo>
                    <a:pt x="1306" y="45"/>
                  </a:lnTo>
                  <a:lnTo>
                    <a:pt x="1301" y="45"/>
                  </a:lnTo>
                  <a:lnTo>
                    <a:pt x="1293" y="45"/>
                  </a:lnTo>
                  <a:lnTo>
                    <a:pt x="1284" y="45"/>
                  </a:lnTo>
                  <a:lnTo>
                    <a:pt x="1216" y="58"/>
                  </a:lnTo>
                  <a:lnTo>
                    <a:pt x="1163" y="76"/>
                  </a:lnTo>
                  <a:lnTo>
                    <a:pt x="1118" y="103"/>
                  </a:lnTo>
                  <a:lnTo>
                    <a:pt x="1078" y="129"/>
                  </a:lnTo>
                  <a:lnTo>
                    <a:pt x="1051" y="156"/>
                  </a:lnTo>
                  <a:lnTo>
                    <a:pt x="1011" y="196"/>
                  </a:lnTo>
                  <a:lnTo>
                    <a:pt x="961" y="250"/>
                  </a:lnTo>
                  <a:lnTo>
                    <a:pt x="908" y="303"/>
                  </a:lnTo>
                  <a:lnTo>
                    <a:pt x="854" y="366"/>
                  </a:lnTo>
                  <a:lnTo>
                    <a:pt x="800" y="424"/>
                  </a:lnTo>
                  <a:lnTo>
                    <a:pt x="751" y="473"/>
                  </a:lnTo>
                  <a:lnTo>
                    <a:pt x="769" y="522"/>
                  </a:lnTo>
                  <a:lnTo>
                    <a:pt x="796" y="589"/>
                  </a:lnTo>
                  <a:lnTo>
                    <a:pt x="827" y="660"/>
                  </a:lnTo>
                  <a:lnTo>
                    <a:pt x="863" y="740"/>
                  </a:lnTo>
                  <a:lnTo>
                    <a:pt x="894" y="821"/>
                  </a:lnTo>
                  <a:lnTo>
                    <a:pt x="930" y="897"/>
                  </a:lnTo>
                  <a:lnTo>
                    <a:pt x="957" y="963"/>
                  </a:lnTo>
                  <a:lnTo>
                    <a:pt x="970" y="995"/>
                  </a:lnTo>
                  <a:lnTo>
                    <a:pt x="988" y="1017"/>
                  </a:lnTo>
                  <a:lnTo>
                    <a:pt x="1006" y="1026"/>
                  </a:lnTo>
                  <a:lnTo>
                    <a:pt x="1042" y="1035"/>
                  </a:lnTo>
                  <a:lnTo>
                    <a:pt x="1096" y="1035"/>
                  </a:lnTo>
                  <a:lnTo>
                    <a:pt x="1100" y="1035"/>
                  </a:lnTo>
                  <a:lnTo>
                    <a:pt x="1109" y="1035"/>
                  </a:lnTo>
                  <a:lnTo>
                    <a:pt x="1114" y="1035"/>
                  </a:lnTo>
                  <a:lnTo>
                    <a:pt x="1118" y="1039"/>
                  </a:lnTo>
                  <a:lnTo>
                    <a:pt x="1123" y="1044"/>
                  </a:lnTo>
                  <a:lnTo>
                    <a:pt x="1123" y="1053"/>
                  </a:lnTo>
                  <a:lnTo>
                    <a:pt x="1123" y="1066"/>
                  </a:lnTo>
                  <a:lnTo>
                    <a:pt x="1118" y="1075"/>
                  </a:lnTo>
                  <a:lnTo>
                    <a:pt x="1114" y="1079"/>
                  </a:lnTo>
                  <a:lnTo>
                    <a:pt x="1105" y="1084"/>
                  </a:lnTo>
                  <a:lnTo>
                    <a:pt x="1100" y="1084"/>
                  </a:lnTo>
                  <a:lnTo>
                    <a:pt x="1096" y="1084"/>
                  </a:lnTo>
                  <a:lnTo>
                    <a:pt x="1055" y="1084"/>
                  </a:lnTo>
                  <a:lnTo>
                    <a:pt x="1006" y="1079"/>
                  </a:lnTo>
                  <a:lnTo>
                    <a:pt x="957" y="1079"/>
                  </a:lnTo>
                  <a:lnTo>
                    <a:pt x="917" y="1079"/>
                  </a:lnTo>
                  <a:lnTo>
                    <a:pt x="872" y="1079"/>
                  </a:lnTo>
                  <a:lnTo>
                    <a:pt x="814" y="1079"/>
                  </a:lnTo>
                  <a:lnTo>
                    <a:pt x="760" y="1084"/>
                  </a:lnTo>
                  <a:lnTo>
                    <a:pt x="715" y="1084"/>
                  </a:lnTo>
                  <a:lnTo>
                    <a:pt x="711" y="1084"/>
                  </a:lnTo>
                  <a:lnTo>
                    <a:pt x="706" y="1084"/>
                  </a:lnTo>
                  <a:lnTo>
                    <a:pt x="697" y="1079"/>
                  </a:lnTo>
                  <a:lnTo>
                    <a:pt x="693" y="1079"/>
                  </a:lnTo>
                  <a:lnTo>
                    <a:pt x="693" y="1071"/>
                  </a:lnTo>
                  <a:lnTo>
                    <a:pt x="689" y="1066"/>
                  </a:lnTo>
                  <a:lnTo>
                    <a:pt x="693" y="1053"/>
                  </a:lnTo>
                  <a:lnTo>
                    <a:pt x="693" y="1044"/>
                  </a:lnTo>
                  <a:lnTo>
                    <a:pt x="697" y="1039"/>
                  </a:lnTo>
                  <a:lnTo>
                    <a:pt x="706" y="1039"/>
                  </a:lnTo>
                  <a:lnTo>
                    <a:pt x="715" y="1035"/>
                  </a:lnTo>
                  <a:lnTo>
                    <a:pt x="724" y="1035"/>
                  </a:lnTo>
                  <a:lnTo>
                    <a:pt x="765" y="1026"/>
                  </a:lnTo>
                  <a:lnTo>
                    <a:pt x="791" y="1013"/>
                  </a:lnTo>
                  <a:lnTo>
                    <a:pt x="809" y="999"/>
                  </a:lnTo>
                  <a:lnTo>
                    <a:pt x="814" y="990"/>
                  </a:lnTo>
                  <a:lnTo>
                    <a:pt x="814" y="986"/>
                  </a:lnTo>
                  <a:lnTo>
                    <a:pt x="814" y="981"/>
                  </a:lnTo>
                  <a:lnTo>
                    <a:pt x="809" y="977"/>
                  </a:lnTo>
                  <a:lnTo>
                    <a:pt x="809" y="968"/>
                  </a:lnTo>
                  <a:lnTo>
                    <a:pt x="644" y="584"/>
                  </a:lnTo>
                  <a:lnTo>
                    <a:pt x="501" y="740"/>
                  </a:lnTo>
                  <a:lnTo>
                    <a:pt x="340" y="914"/>
                  </a:lnTo>
                  <a:lnTo>
                    <a:pt x="322" y="937"/>
                  </a:lnTo>
                  <a:lnTo>
                    <a:pt x="304" y="959"/>
                  </a:lnTo>
                  <a:lnTo>
                    <a:pt x="295" y="986"/>
                  </a:lnTo>
                  <a:lnTo>
                    <a:pt x="299" y="999"/>
                  </a:lnTo>
                  <a:lnTo>
                    <a:pt x="304" y="1013"/>
                  </a:lnTo>
                  <a:lnTo>
                    <a:pt x="313" y="1021"/>
                  </a:lnTo>
                  <a:lnTo>
                    <a:pt x="322" y="1026"/>
                  </a:lnTo>
                  <a:lnTo>
                    <a:pt x="335" y="1030"/>
                  </a:lnTo>
                  <a:lnTo>
                    <a:pt x="344" y="1030"/>
                  </a:lnTo>
                  <a:lnTo>
                    <a:pt x="353" y="1035"/>
                  </a:lnTo>
                  <a:lnTo>
                    <a:pt x="357" y="1035"/>
                  </a:lnTo>
                  <a:lnTo>
                    <a:pt x="362" y="1035"/>
                  </a:lnTo>
                  <a:lnTo>
                    <a:pt x="366" y="1035"/>
                  </a:lnTo>
                  <a:lnTo>
                    <a:pt x="375" y="1039"/>
                  </a:lnTo>
                  <a:lnTo>
                    <a:pt x="375" y="1044"/>
                  </a:lnTo>
                  <a:lnTo>
                    <a:pt x="380" y="1053"/>
                  </a:lnTo>
                  <a:lnTo>
                    <a:pt x="375" y="1066"/>
                  </a:lnTo>
                  <a:lnTo>
                    <a:pt x="375" y="1075"/>
                  </a:lnTo>
                  <a:lnTo>
                    <a:pt x="366" y="1079"/>
                  </a:lnTo>
                  <a:lnTo>
                    <a:pt x="362" y="1084"/>
                  </a:lnTo>
                  <a:lnTo>
                    <a:pt x="357" y="1084"/>
                  </a:lnTo>
                  <a:lnTo>
                    <a:pt x="353" y="1084"/>
                  </a:lnTo>
                  <a:lnTo>
                    <a:pt x="264" y="1079"/>
                  </a:lnTo>
                  <a:lnTo>
                    <a:pt x="170" y="1079"/>
                  </a:lnTo>
                  <a:lnTo>
                    <a:pt x="98" y="1079"/>
                  </a:lnTo>
                  <a:lnTo>
                    <a:pt x="22" y="1084"/>
                  </a:lnTo>
                  <a:lnTo>
                    <a:pt x="8" y="1084"/>
                  </a:lnTo>
                  <a:lnTo>
                    <a:pt x="4" y="1079"/>
                  </a:lnTo>
                  <a:lnTo>
                    <a:pt x="0" y="1075"/>
                  </a:lnTo>
                  <a:lnTo>
                    <a:pt x="0" y="1071"/>
                  </a:lnTo>
                  <a:lnTo>
                    <a:pt x="0" y="1066"/>
                  </a:lnTo>
                  <a:lnTo>
                    <a:pt x="0" y="1053"/>
                  </a:lnTo>
                  <a:lnTo>
                    <a:pt x="4" y="1044"/>
                  </a:lnTo>
                  <a:lnTo>
                    <a:pt x="8" y="1039"/>
                  </a:lnTo>
                  <a:lnTo>
                    <a:pt x="17" y="1035"/>
                  </a:lnTo>
                  <a:lnTo>
                    <a:pt x="26" y="1035"/>
                  </a:lnTo>
                  <a:lnTo>
                    <a:pt x="35" y="1035"/>
                  </a:lnTo>
                  <a:lnTo>
                    <a:pt x="98" y="1026"/>
                  </a:lnTo>
                  <a:lnTo>
                    <a:pt x="156" y="1008"/>
                  </a:lnTo>
                  <a:lnTo>
                    <a:pt x="214" y="972"/>
                  </a:lnTo>
                  <a:lnTo>
                    <a:pt x="272" y="923"/>
                  </a:lnTo>
                  <a:lnTo>
                    <a:pt x="290" y="905"/>
                  </a:lnTo>
                  <a:lnTo>
                    <a:pt x="626" y="540"/>
                  </a:lnTo>
                  <a:lnTo>
                    <a:pt x="438" y="98"/>
                  </a:lnTo>
                  <a:lnTo>
                    <a:pt x="429" y="80"/>
                  </a:lnTo>
                  <a:lnTo>
                    <a:pt x="420" y="67"/>
                  </a:lnTo>
                  <a:lnTo>
                    <a:pt x="402" y="53"/>
                  </a:lnTo>
                  <a:lnTo>
                    <a:pt x="371" y="49"/>
                  </a:lnTo>
                  <a:lnTo>
                    <a:pt x="322" y="45"/>
                  </a:lnTo>
                  <a:lnTo>
                    <a:pt x="308" y="45"/>
                  </a:lnTo>
                  <a:lnTo>
                    <a:pt x="299" y="45"/>
                  </a:lnTo>
                  <a:lnTo>
                    <a:pt x="290" y="45"/>
                  </a:lnTo>
                  <a:lnTo>
                    <a:pt x="286" y="36"/>
                  </a:lnTo>
                  <a:lnTo>
                    <a:pt x="286" y="27"/>
                  </a:lnTo>
                  <a:lnTo>
                    <a:pt x="286" y="18"/>
                  </a:lnTo>
                  <a:lnTo>
                    <a:pt x="290" y="9"/>
                  </a:lnTo>
                  <a:lnTo>
                    <a:pt x="295" y="4"/>
                  </a:lnTo>
                  <a:lnTo>
                    <a:pt x="299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53" y="0"/>
                  </a:lnTo>
                  <a:lnTo>
                    <a:pt x="402" y="0"/>
                  </a:lnTo>
                  <a:lnTo>
                    <a:pt x="451" y="4"/>
                  </a:lnTo>
                  <a:lnTo>
                    <a:pt x="492" y="4"/>
                  </a:lnTo>
                  <a:lnTo>
                    <a:pt x="590" y="0"/>
                  </a:lnTo>
                  <a:lnTo>
                    <a:pt x="693" y="0"/>
                  </a:lnTo>
                  <a:lnTo>
                    <a:pt x="697" y="0"/>
                  </a:lnTo>
                  <a:lnTo>
                    <a:pt x="702" y="0"/>
                  </a:lnTo>
                  <a:lnTo>
                    <a:pt x="706" y="4"/>
                  </a:lnTo>
                  <a:lnTo>
                    <a:pt x="715" y="9"/>
                  </a:lnTo>
                  <a:lnTo>
                    <a:pt x="715" y="18"/>
                  </a:lnTo>
                  <a:lnTo>
                    <a:pt x="715" y="27"/>
                  </a:lnTo>
                  <a:lnTo>
                    <a:pt x="711" y="36"/>
                  </a:lnTo>
                  <a:lnTo>
                    <a:pt x="706" y="40"/>
                  </a:lnTo>
                  <a:lnTo>
                    <a:pt x="697" y="45"/>
                  </a:lnTo>
                  <a:lnTo>
                    <a:pt x="693" y="45"/>
                  </a:lnTo>
                  <a:lnTo>
                    <a:pt x="684" y="45"/>
                  </a:lnTo>
                  <a:lnTo>
                    <a:pt x="639" y="53"/>
                  </a:lnTo>
                  <a:lnTo>
                    <a:pt x="612" y="71"/>
                  </a:lnTo>
                  <a:lnTo>
                    <a:pt x="595" y="85"/>
                  </a:lnTo>
                  <a:lnTo>
                    <a:pt x="590" y="94"/>
                  </a:lnTo>
                  <a:lnTo>
                    <a:pt x="590" y="98"/>
                  </a:lnTo>
                  <a:lnTo>
                    <a:pt x="595" y="103"/>
                  </a:lnTo>
                  <a:lnTo>
                    <a:pt x="599" y="116"/>
                  </a:lnTo>
                  <a:lnTo>
                    <a:pt x="733" y="433"/>
                  </a:lnTo>
                  <a:lnTo>
                    <a:pt x="733" y="433"/>
                  </a:lnTo>
                  <a:lnTo>
                    <a:pt x="993" y="152"/>
                  </a:lnTo>
                  <a:lnTo>
                    <a:pt x="1002" y="143"/>
                  </a:lnTo>
                  <a:lnTo>
                    <a:pt x="1011" y="129"/>
                  </a:lnTo>
                  <a:lnTo>
                    <a:pt x="1020" y="111"/>
                  </a:lnTo>
                  <a:lnTo>
                    <a:pt x="1020" y="98"/>
                  </a:lnTo>
                  <a:lnTo>
                    <a:pt x="1020" y="80"/>
                  </a:lnTo>
                  <a:lnTo>
                    <a:pt x="1011" y="71"/>
                  </a:lnTo>
                  <a:lnTo>
                    <a:pt x="1006" y="62"/>
                  </a:lnTo>
                  <a:lnTo>
                    <a:pt x="993" y="53"/>
                  </a:lnTo>
                  <a:lnTo>
                    <a:pt x="984" y="53"/>
                  </a:lnTo>
                  <a:lnTo>
                    <a:pt x="975" y="49"/>
                  </a:lnTo>
                  <a:lnTo>
                    <a:pt x="966" y="49"/>
                  </a:lnTo>
                  <a:lnTo>
                    <a:pt x="957" y="45"/>
                  </a:lnTo>
                  <a:lnTo>
                    <a:pt x="948" y="45"/>
                  </a:lnTo>
                  <a:lnTo>
                    <a:pt x="944" y="40"/>
                  </a:lnTo>
                  <a:lnTo>
                    <a:pt x="939" y="36"/>
                  </a:lnTo>
                  <a:lnTo>
                    <a:pt x="939" y="27"/>
                  </a:lnTo>
                  <a:lnTo>
                    <a:pt x="939" y="18"/>
                  </a:lnTo>
                  <a:lnTo>
                    <a:pt x="944" y="9"/>
                  </a:lnTo>
                  <a:lnTo>
                    <a:pt x="948" y="4"/>
                  </a:lnTo>
                  <a:lnTo>
                    <a:pt x="957" y="0"/>
                  </a:lnTo>
                  <a:lnTo>
                    <a:pt x="961" y="0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15"/>
            <p:cNvSpPr>
              <a:spLocks noEditPoints="1"/>
            </p:cNvSpPr>
            <p:nvPr/>
          </p:nvSpPr>
          <p:spPr bwMode="auto">
            <a:xfrm>
              <a:off x="14323" y="4363"/>
              <a:ext cx="671" cy="745"/>
            </a:xfrm>
            <a:custGeom>
              <a:avLst/>
              <a:gdLst/>
              <a:ahLst/>
              <a:cxnLst>
                <a:cxn ang="0">
                  <a:pos x="67" y="491"/>
                </a:cxn>
                <a:cxn ang="0">
                  <a:pos x="40" y="593"/>
                </a:cxn>
                <a:cxn ang="0">
                  <a:pos x="40" y="678"/>
                </a:cxn>
                <a:cxn ang="0">
                  <a:pos x="67" y="714"/>
                </a:cxn>
                <a:cxn ang="0">
                  <a:pos x="125" y="705"/>
                </a:cxn>
                <a:cxn ang="0">
                  <a:pos x="179" y="643"/>
                </a:cxn>
                <a:cxn ang="0">
                  <a:pos x="188" y="585"/>
                </a:cxn>
                <a:cxn ang="0">
                  <a:pos x="179" y="562"/>
                </a:cxn>
                <a:cxn ang="0">
                  <a:pos x="76" y="451"/>
                </a:cxn>
                <a:cxn ang="0">
                  <a:pos x="197" y="0"/>
                </a:cxn>
                <a:cxn ang="0">
                  <a:pos x="210" y="5"/>
                </a:cxn>
                <a:cxn ang="0">
                  <a:pos x="215" y="14"/>
                </a:cxn>
                <a:cxn ang="0">
                  <a:pos x="210" y="27"/>
                </a:cxn>
                <a:cxn ang="0">
                  <a:pos x="201" y="31"/>
                </a:cxn>
                <a:cxn ang="0">
                  <a:pos x="152" y="54"/>
                </a:cxn>
                <a:cxn ang="0">
                  <a:pos x="89" y="147"/>
                </a:cxn>
                <a:cxn ang="0">
                  <a:pos x="63" y="263"/>
                </a:cxn>
                <a:cxn ang="0">
                  <a:pos x="72" y="312"/>
                </a:cxn>
                <a:cxn ang="0">
                  <a:pos x="152" y="241"/>
                </a:cxn>
                <a:cxn ang="0">
                  <a:pos x="313" y="98"/>
                </a:cxn>
                <a:cxn ang="0">
                  <a:pos x="497" y="49"/>
                </a:cxn>
                <a:cxn ang="0">
                  <a:pos x="604" y="80"/>
                </a:cxn>
                <a:cxn ang="0">
                  <a:pos x="662" y="165"/>
                </a:cxn>
                <a:cxn ang="0">
                  <a:pos x="662" y="299"/>
                </a:cxn>
                <a:cxn ang="0">
                  <a:pos x="582" y="428"/>
                </a:cxn>
                <a:cxn ang="0">
                  <a:pos x="461" y="504"/>
                </a:cxn>
                <a:cxn ang="0">
                  <a:pos x="344" y="509"/>
                </a:cxn>
                <a:cxn ang="0">
                  <a:pos x="282" y="460"/>
                </a:cxn>
                <a:cxn ang="0">
                  <a:pos x="277" y="411"/>
                </a:cxn>
                <a:cxn ang="0">
                  <a:pos x="282" y="393"/>
                </a:cxn>
                <a:cxn ang="0">
                  <a:pos x="291" y="375"/>
                </a:cxn>
                <a:cxn ang="0">
                  <a:pos x="313" y="366"/>
                </a:cxn>
                <a:cxn ang="0">
                  <a:pos x="331" y="375"/>
                </a:cxn>
                <a:cxn ang="0">
                  <a:pos x="340" y="393"/>
                </a:cxn>
                <a:cxn ang="0">
                  <a:pos x="331" y="411"/>
                </a:cxn>
                <a:cxn ang="0">
                  <a:pos x="318" y="424"/>
                </a:cxn>
                <a:cxn ang="0">
                  <a:pos x="353" y="482"/>
                </a:cxn>
                <a:cxn ang="0">
                  <a:pos x="420" y="482"/>
                </a:cxn>
                <a:cxn ang="0">
                  <a:pos x="497" y="442"/>
                </a:cxn>
                <a:cxn ang="0">
                  <a:pos x="555" y="348"/>
                </a:cxn>
                <a:cxn ang="0">
                  <a:pos x="586" y="232"/>
                </a:cxn>
                <a:cxn ang="0">
                  <a:pos x="582" y="147"/>
                </a:cxn>
                <a:cxn ang="0">
                  <a:pos x="537" y="89"/>
                </a:cxn>
                <a:cxn ang="0">
                  <a:pos x="412" y="94"/>
                </a:cxn>
                <a:cxn ang="0">
                  <a:pos x="250" y="188"/>
                </a:cxn>
                <a:cxn ang="0">
                  <a:pos x="116" y="366"/>
                </a:cxn>
                <a:cxn ang="0">
                  <a:pos x="139" y="393"/>
                </a:cxn>
                <a:cxn ang="0">
                  <a:pos x="192" y="451"/>
                </a:cxn>
                <a:cxn ang="0">
                  <a:pos x="237" y="509"/>
                </a:cxn>
                <a:cxn ang="0">
                  <a:pos x="250" y="567"/>
                </a:cxn>
                <a:cxn ang="0">
                  <a:pos x="201" y="692"/>
                </a:cxn>
                <a:cxn ang="0">
                  <a:pos x="89" y="745"/>
                </a:cxn>
                <a:cxn ang="0">
                  <a:pos x="27" y="723"/>
                </a:cxn>
                <a:cxn ang="0">
                  <a:pos x="4" y="674"/>
                </a:cxn>
                <a:cxn ang="0">
                  <a:pos x="0" y="634"/>
                </a:cxn>
                <a:cxn ang="0">
                  <a:pos x="18" y="518"/>
                </a:cxn>
                <a:cxn ang="0">
                  <a:pos x="49" y="420"/>
                </a:cxn>
                <a:cxn ang="0">
                  <a:pos x="18" y="375"/>
                </a:cxn>
                <a:cxn ang="0">
                  <a:pos x="0" y="299"/>
                </a:cxn>
                <a:cxn ang="0">
                  <a:pos x="36" y="152"/>
                </a:cxn>
                <a:cxn ang="0">
                  <a:pos x="107" y="45"/>
                </a:cxn>
                <a:cxn ang="0">
                  <a:pos x="197" y="0"/>
                </a:cxn>
              </a:cxnLst>
              <a:rect l="0" t="0" r="r" b="b"/>
              <a:pathLst>
                <a:path w="671" h="745">
                  <a:moveTo>
                    <a:pt x="76" y="451"/>
                  </a:moveTo>
                  <a:lnTo>
                    <a:pt x="67" y="491"/>
                  </a:lnTo>
                  <a:lnTo>
                    <a:pt x="54" y="540"/>
                  </a:lnTo>
                  <a:lnTo>
                    <a:pt x="40" y="593"/>
                  </a:lnTo>
                  <a:lnTo>
                    <a:pt x="36" y="643"/>
                  </a:lnTo>
                  <a:lnTo>
                    <a:pt x="40" y="678"/>
                  </a:lnTo>
                  <a:lnTo>
                    <a:pt x="54" y="701"/>
                  </a:lnTo>
                  <a:lnTo>
                    <a:pt x="67" y="714"/>
                  </a:lnTo>
                  <a:lnTo>
                    <a:pt x="89" y="718"/>
                  </a:lnTo>
                  <a:lnTo>
                    <a:pt x="125" y="705"/>
                  </a:lnTo>
                  <a:lnTo>
                    <a:pt x="157" y="678"/>
                  </a:lnTo>
                  <a:lnTo>
                    <a:pt x="179" y="643"/>
                  </a:lnTo>
                  <a:lnTo>
                    <a:pt x="188" y="598"/>
                  </a:lnTo>
                  <a:lnTo>
                    <a:pt x="188" y="585"/>
                  </a:lnTo>
                  <a:lnTo>
                    <a:pt x="183" y="571"/>
                  </a:lnTo>
                  <a:lnTo>
                    <a:pt x="179" y="562"/>
                  </a:lnTo>
                  <a:lnTo>
                    <a:pt x="174" y="558"/>
                  </a:lnTo>
                  <a:lnTo>
                    <a:pt x="76" y="451"/>
                  </a:lnTo>
                  <a:lnTo>
                    <a:pt x="76" y="451"/>
                  </a:lnTo>
                  <a:close/>
                  <a:moveTo>
                    <a:pt x="197" y="0"/>
                  </a:moveTo>
                  <a:lnTo>
                    <a:pt x="206" y="0"/>
                  </a:lnTo>
                  <a:lnTo>
                    <a:pt x="210" y="5"/>
                  </a:lnTo>
                  <a:lnTo>
                    <a:pt x="215" y="9"/>
                  </a:lnTo>
                  <a:lnTo>
                    <a:pt x="215" y="14"/>
                  </a:lnTo>
                  <a:lnTo>
                    <a:pt x="215" y="22"/>
                  </a:lnTo>
                  <a:lnTo>
                    <a:pt x="210" y="27"/>
                  </a:lnTo>
                  <a:lnTo>
                    <a:pt x="206" y="31"/>
                  </a:lnTo>
                  <a:lnTo>
                    <a:pt x="201" y="31"/>
                  </a:lnTo>
                  <a:lnTo>
                    <a:pt x="197" y="31"/>
                  </a:lnTo>
                  <a:lnTo>
                    <a:pt x="152" y="54"/>
                  </a:lnTo>
                  <a:lnTo>
                    <a:pt x="116" y="94"/>
                  </a:lnTo>
                  <a:lnTo>
                    <a:pt x="89" y="147"/>
                  </a:lnTo>
                  <a:lnTo>
                    <a:pt x="67" y="205"/>
                  </a:lnTo>
                  <a:lnTo>
                    <a:pt x="63" y="263"/>
                  </a:lnTo>
                  <a:lnTo>
                    <a:pt x="63" y="286"/>
                  </a:lnTo>
                  <a:lnTo>
                    <a:pt x="72" y="312"/>
                  </a:lnTo>
                  <a:lnTo>
                    <a:pt x="89" y="339"/>
                  </a:lnTo>
                  <a:lnTo>
                    <a:pt x="152" y="241"/>
                  </a:lnTo>
                  <a:lnTo>
                    <a:pt x="228" y="161"/>
                  </a:lnTo>
                  <a:lnTo>
                    <a:pt x="313" y="98"/>
                  </a:lnTo>
                  <a:lnTo>
                    <a:pt x="407" y="63"/>
                  </a:lnTo>
                  <a:lnTo>
                    <a:pt x="497" y="49"/>
                  </a:lnTo>
                  <a:lnTo>
                    <a:pt x="555" y="54"/>
                  </a:lnTo>
                  <a:lnTo>
                    <a:pt x="604" y="80"/>
                  </a:lnTo>
                  <a:lnTo>
                    <a:pt x="640" y="116"/>
                  </a:lnTo>
                  <a:lnTo>
                    <a:pt x="662" y="165"/>
                  </a:lnTo>
                  <a:lnTo>
                    <a:pt x="671" y="223"/>
                  </a:lnTo>
                  <a:lnTo>
                    <a:pt x="662" y="299"/>
                  </a:lnTo>
                  <a:lnTo>
                    <a:pt x="631" y="370"/>
                  </a:lnTo>
                  <a:lnTo>
                    <a:pt x="582" y="428"/>
                  </a:lnTo>
                  <a:lnTo>
                    <a:pt x="523" y="478"/>
                  </a:lnTo>
                  <a:lnTo>
                    <a:pt x="461" y="504"/>
                  </a:lnTo>
                  <a:lnTo>
                    <a:pt x="389" y="518"/>
                  </a:lnTo>
                  <a:lnTo>
                    <a:pt x="344" y="509"/>
                  </a:lnTo>
                  <a:lnTo>
                    <a:pt x="309" y="491"/>
                  </a:lnTo>
                  <a:lnTo>
                    <a:pt x="282" y="460"/>
                  </a:lnTo>
                  <a:lnTo>
                    <a:pt x="277" y="420"/>
                  </a:lnTo>
                  <a:lnTo>
                    <a:pt x="277" y="411"/>
                  </a:lnTo>
                  <a:lnTo>
                    <a:pt x="277" y="402"/>
                  </a:lnTo>
                  <a:lnTo>
                    <a:pt x="282" y="393"/>
                  </a:lnTo>
                  <a:lnTo>
                    <a:pt x="286" y="384"/>
                  </a:lnTo>
                  <a:lnTo>
                    <a:pt x="291" y="375"/>
                  </a:lnTo>
                  <a:lnTo>
                    <a:pt x="300" y="370"/>
                  </a:lnTo>
                  <a:lnTo>
                    <a:pt x="313" y="366"/>
                  </a:lnTo>
                  <a:lnTo>
                    <a:pt x="327" y="370"/>
                  </a:lnTo>
                  <a:lnTo>
                    <a:pt x="331" y="375"/>
                  </a:lnTo>
                  <a:lnTo>
                    <a:pt x="335" y="384"/>
                  </a:lnTo>
                  <a:lnTo>
                    <a:pt x="340" y="393"/>
                  </a:lnTo>
                  <a:lnTo>
                    <a:pt x="335" y="402"/>
                  </a:lnTo>
                  <a:lnTo>
                    <a:pt x="331" y="411"/>
                  </a:lnTo>
                  <a:lnTo>
                    <a:pt x="327" y="415"/>
                  </a:lnTo>
                  <a:lnTo>
                    <a:pt x="318" y="424"/>
                  </a:lnTo>
                  <a:lnTo>
                    <a:pt x="327" y="460"/>
                  </a:lnTo>
                  <a:lnTo>
                    <a:pt x="353" y="482"/>
                  </a:lnTo>
                  <a:lnTo>
                    <a:pt x="389" y="486"/>
                  </a:lnTo>
                  <a:lnTo>
                    <a:pt x="420" y="482"/>
                  </a:lnTo>
                  <a:lnTo>
                    <a:pt x="456" y="469"/>
                  </a:lnTo>
                  <a:lnTo>
                    <a:pt x="497" y="442"/>
                  </a:lnTo>
                  <a:lnTo>
                    <a:pt x="532" y="393"/>
                  </a:lnTo>
                  <a:lnTo>
                    <a:pt x="555" y="348"/>
                  </a:lnTo>
                  <a:lnTo>
                    <a:pt x="573" y="290"/>
                  </a:lnTo>
                  <a:lnTo>
                    <a:pt x="586" y="232"/>
                  </a:lnTo>
                  <a:lnTo>
                    <a:pt x="591" y="192"/>
                  </a:lnTo>
                  <a:lnTo>
                    <a:pt x="582" y="147"/>
                  </a:lnTo>
                  <a:lnTo>
                    <a:pt x="568" y="112"/>
                  </a:lnTo>
                  <a:lnTo>
                    <a:pt x="537" y="89"/>
                  </a:lnTo>
                  <a:lnTo>
                    <a:pt x="497" y="80"/>
                  </a:lnTo>
                  <a:lnTo>
                    <a:pt x="412" y="94"/>
                  </a:lnTo>
                  <a:lnTo>
                    <a:pt x="331" y="130"/>
                  </a:lnTo>
                  <a:lnTo>
                    <a:pt x="250" y="188"/>
                  </a:lnTo>
                  <a:lnTo>
                    <a:pt x="179" y="268"/>
                  </a:lnTo>
                  <a:lnTo>
                    <a:pt x="116" y="366"/>
                  </a:lnTo>
                  <a:lnTo>
                    <a:pt x="116" y="366"/>
                  </a:lnTo>
                  <a:lnTo>
                    <a:pt x="139" y="393"/>
                  </a:lnTo>
                  <a:lnTo>
                    <a:pt x="165" y="424"/>
                  </a:lnTo>
                  <a:lnTo>
                    <a:pt x="192" y="451"/>
                  </a:lnTo>
                  <a:lnTo>
                    <a:pt x="219" y="486"/>
                  </a:lnTo>
                  <a:lnTo>
                    <a:pt x="237" y="509"/>
                  </a:lnTo>
                  <a:lnTo>
                    <a:pt x="246" y="535"/>
                  </a:lnTo>
                  <a:lnTo>
                    <a:pt x="250" y="567"/>
                  </a:lnTo>
                  <a:lnTo>
                    <a:pt x="237" y="634"/>
                  </a:lnTo>
                  <a:lnTo>
                    <a:pt x="201" y="692"/>
                  </a:lnTo>
                  <a:lnTo>
                    <a:pt x="148" y="732"/>
                  </a:lnTo>
                  <a:lnTo>
                    <a:pt x="89" y="745"/>
                  </a:lnTo>
                  <a:lnTo>
                    <a:pt x="54" y="741"/>
                  </a:lnTo>
                  <a:lnTo>
                    <a:pt x="27" y="723"/>
                  </a:lnTo>
                  <a:lnTo>
                    <a:pt x="13" y="701"/>
                  </a:lnTo>
                  <a:lnTo>
                    <a:pt x="4" y="674"/>
                  </a:lnTo>
                  <a:lnTo>
                    <a:pt x="4" y="651"/>
                  </a:lnTo>
                  <a:lnTo>
                    <a:pt x="0" y="634"/>
                  </a:lnTo>
                  <a:lnTo>
                    <a:pt x="9" y="576"/>
                  </a:lnTo>
                  <a:lnTo>
                    <a:pt x="18" y="518"/>
                  </a:lnTo>
                  <a:lnTo>
                    <a:pt x="36" y="464"/>
                  </a:lnTo>
                  <a:lnTo>
                    <a:pt x="49" y="420"/>
                  </a:lnTo>
                  <a:lnTo>
                    <a:pt x="36" y="402"/>
                  </a:lnTo>
                  <a:lnTo>
                    <a:pt x="18" y="375"/>
                  </a:lnTo>
                  <a:lnTo>
                    <a:pt x="9" y="344"/>
                  </a:lnTo>
                  <a:lnTo>
                    <a:pt x="0" y="299"/>
                  </a:lnTo>
                  <a:lnTo>
                    <a:pt x="9" y="223"/>
                  </a:lnTo>
                  <a:lnTo>
                    <a:pt x="36" y="152"/>
                  </a:lnTo>
                  <a:lnTo>
                    <a:pt x="67" y="94"/>
                  </a:lnTo>
                  <a:lnTo>
                    <a:pt x="107" y="45"/>
                  </a:lnTo>
                  <a:lnTo>
                    <a:pt x="152" y="1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15137" y="3975"/>
              <a:ext cx="228" cy="78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24" y="0"/>
                </a:cxn>
                <a:cxn ang="0">
                  <a:pos x="228" y="5"/>
                </a:cxn>
                <a:cxn ang="0">
                  <a:pos x="228" y="9"/>
                </a:cxn>
                <a:cxn ang="0">
                  <a:pos x="228" y="13"/>
                </a:cxn>
                <a:cxn ang="0">
                  <a:pos x="228" y="18"/>
                </a:cxn>
                <a:cxn ang="0">
                  <a:pos x="228" y="22"/>
                </a:cxn>
                <a:cxn ang="0">
                  <a:pos x="228" y="22"/>
                </a:cxn>
                <a:cxn ang="0">
                  <a:pos x="188" y="54"/>
                </a:cxn>
                <a:cxn ang="0">
                  <a:pos x="148" y="98"/>
                </a:cxn>
                <a:cxn ang="0">
                  <a:pos x="112" y="156"/>
                </a:cxn>
                <a:cxn ang="0">
                  <a:pos x="85" y="223"/>
                </a:cxn>
                <a:cxn ang="0">
                  <a:pos x="67" y="303"/>
                </a:cxn>
                <a:cxn ang="0">
                  <a:pos x="58" y="393"/>
                </a:cxn>
                <a:cxn ang="0">
                  <a:pos x="63" y="446"/>
                </a:cxn>
                <a:cxn ang="0">
                  <a:pos x="72" y="509"/>
                </a:cxn>
                <a:cxn ang="0">
                  <a:pos x="90" y="576"/>
                </a:cxn>
                <a:cxn ang="0">
                  <a:pos x="121" y="642"/>
                </a:cxn>
                <a:cxn ang="0">
                  <a:pos x="166" y="705"/>
                </a:cxn>
                <a:cxn ang="0">
                  <a:pos x="224" y="763"/>
                </a:cxn>
                <a:cxn ang="0">
                  <a:pos x="228" y="767"/>
                </a:cxn>
                <a:cxn ang="0">
                  <a:pos x="228" y="772"/>
                </a:cxn>
                <a:cxn ang="0">
                  <a:pos x="228" y="776"/>
                </a:cxn>
                <a:cxn ang="0">
                  <a:pos x="228" y="781"/>
                </a:cxn>
                <a:cxn ang="0">
                  <a:pos x="224" y="781"/>
                </a:cxn>
                <a:cxn ang="0">
                  <a:pos x="219" y="785"/>
                </a:cxn>
                <a:cxn ang="0">
                  <a:pos x="202" y="776"/>
                </a:cxn>
                <a:cxn ang="0">
                  <a:pos x="179" y="758"/>
                </a:cxn>
                <a:cxn ang="0">
                  <a:pos x="143" y="732"/>
                </a:cxn>
                <a:cxn ang="0">
                  <a:pos x="103" y="687"/>
                </a:cxn>
                <a:cxn ang="0">
                  <a:pos x="63" y="634"/>
                </a:cxn>
                <a:cxn ang="0">
                  <a:pos x="32" y="567"/>
                </a:cxn>
                <a:cxn ang="0">
                  <a:pos x="9" y="486"/>
                </a:cxn>
                <a:cxn ang="0">
                  <a:pos x="0" y="393"/>
                </a:cxn>
                <a:cxn ang="0">
                  <a:pos x="9" y="299"/>
                </a:cxn>
                <a:cxn ang="0">
                  <a:pos x="32" y="219"/>
                </a:cxn>
                <a:cxn ang="0">
                  <a:pos x="63" y="152"/>
                </a:cxn>
                <a:cxn ang="0">
                  <a:pos x="103" y="98"/>
                </a:cxn>
                <a:cxn ang="0">
                  <a:pos x="143" y="54"/>
                </a:cxn>
                <a:cxn ang="0">
                  <a:pos x="179" y="22"/>
                </a:cxn>
                <a:cxn ang="0">
                  <a:pos x="202" y="5"/>
                </a:cxn>
                <a:cxn ang="0">
                  <a:pos x="219" y="0"/>
                </a:cxn>
              </a:cxnLst>
              <a:rect l="0" t="0" r="r" b="b"/>
              <a:pathLst>
                <a:path w="228" h="785">
                  <a:moveTo>
                    <a:pt x="219" y="0"/>
                  </a:moveTo>
                  <a:lnTo>
                    <a:pt x="224" y="0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188" y="54"/>
                  </a:lnTo>
                  <a:lnTo>
                    <a:pt x="148" y="98"/>
                  </a:lnTo>
                  <a:lnTo>
                    <a:pt x="112" y="156"/>
                  </a:lnTo>
                  <a:lnTo>
                    <a:pt x="85" y="223"/>
                  </a:lnTo>
                  <a:lnTo>
                    <a:pt x="67" y="303"/>
                  </a:lnTo>
                  <a:lnTo>
                    <a:pt x="58" y="393"/>
                  </a:lnTo>
                  <a:lnTo>
                    <a:pt x="63" y="446"/>
                  </a:lnTo>
                  <a:lnTo>
                    <a:pt x="72" y="509"/>
                  </a:lnTo>
                  <a:lnTo>
                    <a:pt x="90" y="576"/>
                  </a:lnTo>
                  <a:lnTo>
                    <a:pt x="121" y="642"/>
                  </a:lnTo>
                  <a:lnTo>
                    <a:pt x="166" y="705"/>
                  </a:lnTo>
                  <a:lnTo>
                    <a:pt x="224" y="763"/>
                  </a:lnTo>
                  <a:lnTo>
                    <a:pt x="228" y="767"/>
                  </a:lnTo>
                  <a:lnTo>
                    <a:pt x="228" y="772"/>
                  </a:lnTo>
                  <a:lnTo>
                    <a:pt x="228" y="776"/>
                  </a:lnTo>
                  <a:lnTo>
                    <a:pt x="228" y="781"/>
                  </a:lnTo>
                  <a:lnTo>
                    <a:pt x="224" y="781"/>
                  </a:lnTo>
                  <a:lnTo>
                    <a:pt x="219" y="785"/>
                  </a:lnTo>
                  <a:lnTo>
                    <a:pt x="202" y="776"/>
                  </a:lnTo>
                  <a:lnTo>
                    <a:pt x="179" y="758"/>
                  </a:lnTo>
                  <a:lnTo>
                    <a:pt x="143" y="732"/>
                  </a:lnTo>
                  <a:lnTo>
                    <a:pt x="103" y="687"/>
                  </a:lnTo>
                  <a:lnTo>
                    <a:pt x="63" y="634"/>
                  </a:lnTo>
                  <a:lnTo>
                    <a:pt x="32" y="567"/>
                  </a:lnTo>
                  <a:lnTo>
                    <a:pt x="9" y="486"/>
                  </a:lnTo>
                  <a:lnTo>
                    <a:pt x="0" y="393"/>
                  </a:lnTo>
                  <a:lnTo>
                    <a:pt x="9" y="299"/>
                  </a:lnTo>
                  <a:lnTo>
                    <a:pt x="32" y="219"/>
                  </a:lnTo>
                  <a:lnTo>
                    <a:pt x="63" y="152"/>
                  </a:lnTo>
                  <a:lnTo>
                    <a:pt x="103" y="98"/>
                  </a:lnTo>
                  <a:lnTo>
                    <a:pt x="143" y="54"/>
                  </a:lnTo>
                  <a:lnTo>
                    <a:pt x="179" y="22"/>
                  </a:lnTo>
                  <a:lnTo>
                    <a:pt x="202" y="5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15513" y="4042"/>
              <a:ext cx="277" cy="531"/>
            </a:xfrm>
            <a:custGeom>
              <a:avLst/>
              <a:gdLst/>
              <a:ahLst/>
              <a:cxnLst>
                <a:cxn ang="0">
                  <a:pos x="170" y="187"/>
                </a:cxn>
                <a:cxn ang="0">
                  <a:pos x="210" y="245"/>
                </a:cxn>
                <a:cxn ang="0">
                  <a:pos x="206" y="272"/>
                </a:cxn>
                <a:cxn ang="0">
                  <a:pos x="188" y="312"/>
                </a:cxn>
                <a:cxn ang="0">
                  <a:pos x="161" y="375"/>
                </a:cxn>
                <a:cxn ang="0">
                  <a:pos x="152" y="401"/>
                </a:cxn>
                <a:cxn ang="0">
                  <a:pos x="139" y="433"/>
                </a:cxn>
                <a:cxn ang="0">
                  <a:pos x="134" y="455"/>
                </a:cxn>
                <a:cxn ang="0">
                  <a:pos x="130" y="473"/>
                </a:cxn>
                <a:cxn ang="0">
                  <a:pos x="134" y="491"/>
                </a:cxn>
                <a:cxn ang="0">
                  <a:pos x="143" y="504"/>
                </a:cxn>
                <a:cxn ang="0">
                  <a:pos x="192" y="491"/>
                </a:cxn>
                <a:cxn ang="0">
                  <a:pos x="242" y="415"/>
                </a:cxn>
                <a:cxn ang="0">
                  <a:pos x="246" y="401"/>
                </a:cxn>
                <a:cxn ang="0">
                  <a:pos x="260" y="397"/>
                </a:cxn>
                <a:cxn ang="0">
                  <a:pos x="268" y="401"/>
                </a:cxn>
                <a:cxn ang="0">
                  <a:pos x="277" y="410"/>
                </a:cxn>
                <a:cxn ang="0">
                  <a:pos x="273" y="428"/>
                </a:cxn>
                <a:cxn ang="0">
                  <a:pos x="228" y="491"/>
                </a:cxn>
                <a:cxn ang="0">
                  <a:pos x="148" y="531"/>
                </a:cxn>
                <a:cxn ang="0">
                  <a:pos x="76" y="495"/>
                </a:cxn>
                <a:cxn ang="0">
                  <a:pos x="67" y="442"/>
                </a:cxn>
                <a:cxn ang="0">
                  <a:pos x="76" y="415"/>
                </a:cxn>
                <a:cxn ang="0">
                  <a:pos x="85" y="401"/>
                </a:cxn>
                <a:cxn ang="0">
                  <a:pos x="90" y="393"/>
                </a:cxn>
                <a:cxn ang="0">
                  <a:pos x="98" y="361"/>
                </a:cxn>
                <a:cxn ang="0">
                  <a:pos x="125" y="303"/>
                </a:cxn>
                <a:cxn ang="0">
                  <a:pos x="143" y="259"/>
                </a:cxn>
                <a:cxn ang="0">
                  <a:pos x="148" y="236"/>
                </a:cxn>
                <a:cxn ang="0">
                  <a:pos x="143" y="219"/>
                </a:cxn>
                <a:cxn ang="0">
                  <a:pos x="134" y="205"/>
                </a:cxn>
                <a:cxn ang="0">
                  <a:pos x="90" y="214"/>
                </a:cxn>
                <a:cxn ang="0">
                  <a:pos x="36" y="290"/>
                </a:cxn>
                <a:cxn ang="0">
                  <a:pos x="27" y="303"/>
                </a:cxn>
                <a:cxn ang="0">
                  <a:pos x="18" y="308"/>
                </a:cxn>
                <a:cxn ang="0">
                  <a:pos x="9" y="308"/>
                </a:cxn>
                <a:cxn ang="0">
                  <a:pos x="5" y="303"/>
                </a:cxn>
                <a:cxn ang="0">
                  <a:pos x="5" y="277"/>
                </a:cxn>
                <a:cxn ang="0">
                  <a:pos x="45" y="214"/>
                </a:cxn>
                <a:cxn ang="0">
                  <a:pos x="125" y="178"/>
                </a:cxn>
                <a:cxn ang="0">
                  <a:pos x="219" y="0"/>
                </a:cxn>
                <a:cxn ang="0">
                  <a:pos x="237" y="18"/>
                </a:cxn>
                <a:cxn ang="0">
                  <a:pos x="237" y="49"/>
                </a:cxn>
                <a:cxn ang="0">
                  <a:pos x="219" y="71"/>
                </a:cxn>
                <a:cxn ang="0">
                  <a:pos x="192" y="80"/>
                </a:cxn>
                <a:cxn ang="0">
                  <a:pos x="170" y="76"/>
                </a:cxn>
                <a:cxn ang="0">
                  <a:pos x="157" y="58"/>
                </a:cxn>
                <a:cxn ang="0">
                  <a:pos x="161" y="31"/>
                </a:cxn>
                <a:cxn ang="0">
                  <a:pos x="179" y="9"/>
                </a:cxn>
                <a:cxn ang="0">
                  <a:pos x="206" y="0"/>
                </a:cxn>
              </a:cxnLst>
              <a:rect l="0" t="0" r="r" b="b"/>
              <a:pathLst>
                <a:path w="277" h="531">
                  <a:moveTo>
                    <a:pt x="125" y="178"/>
                  </a:moveTo>
                  <a:lnTo>
                    <a:pt x="170" y="187"/>
                  </a:lnTo>
                  <a:lnTo>
                    <a:pt x="201" y="210"/>
                  </a:lnTo>
                  <a:lnTo>
                    <a:pt x="210" y="245"/>
                  </a:lnTo>
                  <a:lnTo>
                    <a:pt x="210" y="259"/>
                  </a:lnTo>
                  <a:lnTo>
                    <a:pt x="206" y="272"/>
                  </a:lnTo>
                  <a:lnTo>
                    <a:pt x="201" y="285"/>
                  </a:lnTo>
                  <a:lnTo>
                    <a:pt x="188" y="312"/>
                  </a:lnTo>
                  <a:lnTo>
                    <a:pt x="175" y="343"/>
                  </a:lnTo>
                  <a:lnTo>
                    <a:pt x="161" y="375"/>
                  </a:lnTo>
                  <a:lnTo>
                    <a:pt x="157" y="393"/>
                  </a:lnTo>
                  <a:lnTo>
                    <a:pt x="152" y="401"/>
                  </a:lnTo>
                  <a:lnTo>
                    <a:pt x="148" y="419"/>
                  </a:lnTo>
                  <a:lnTo>
                    <a:pt x="139" y="433"/>
                  </a:lnTo>
                  <a:lnTo>
                    <a:pt x="134" y="446"/>
                  </a:lnTo>
                  <a:lnTo>
                    <a:pt x="134" y="455"/>
                  </a:lnTo>
                  <a:lnTo>
                    <a:pt x="130" y="464"/>
                  </a:lnTo>
                  <a:lnTo>
                    <a:pt x="130" y="473"/>
                  </a:lnTo>
                  <a:lnTo>
                    <a:pt x="130" y="482"/>
                  </a:lnTo>
                  <a:lnTo>
                    <a:pt x="134" y="491"/>
                  </a:lnTo>
                  <a:lnTo>
                    <a:pt x="139" y="500"/>
                  </a:lnTo>
                  <a:lnTo>
                    <a:pt x="143" y="504"/>
                  </a:lnTo>
                  <a:lnTo>
                    <a:pt x="152" y="504"/>
                  </a:lnTo>
                  <a:lnTo>
                    <a:pt x="192" y="491"/>
                  </a:lnTo>
                  <a:lnTo>
                    <a:pt x="219" y="459"/>
                  </a:lnTo>
                  <a:lnTo>
                    <a:pt x="242" y="415"/>
                  </a:lnTo>
                  <a:lnTo>
                    <a:pt x="246" y="406"/>
                  </a:lnTo>
                  <a:lnTo>
                    <a:pt x="246" y="401"/>
                  </a:lnTo>
                  <a:lnTo>
                    <a:pt x="251" y="401"/>
                  </a:lnTo>
                  <a:lnTo>
                    <a:pt x="260" y="397"/>
                  </a:lnTo>
                  <a:lnTo>
                    <a:pt x="264" y="397"/>
                  </a:lnTo>
                  <a:lnTo>
                    <a:pt x="268" y="401"/>
                  </a:lnTo>
                  <a:lnTo>
                    <a:pt x="273" y="401"/>
                  </a:lnTo>
                  <a:lnTo>
                    <a:pt x="277" y="410"/>
                  </a:lnTo>
                  <a:lnTo>
                    <a:pt x="277" y="410"/>
                  </a:lnTo>
                  <a:lnTo>
                    <a:pt x="273" y="428"/>
                  </a:lnTo>
                  <a:lnTo>
                    <a:pt x="255" y="459"/>
                  </a:lnTo>
                  <a:lnTo>
                    <a:pt x="228" y="491"/>
                  </a:lnTo>
                  <a:lnTo>
                    <a:pt x="192" y="517"/>
                  </a:lnTo>
                  <a:lnTo>
                    <a:pt x="148" y="531"/>
                  </a:lnTo>
                  <a:lnTo>
                    <a:pt x="107" y="522"/>
                  </a:lnTo>
                  <a:lnTo>
                    <a:pt x="76" y="495"/>
                  </a:lnTo>
                  <a:lnTo>
                    <a:pt x="63" y="459"/>
                  </a:lnTo>
                  <a:lnTo>
                    <a:pt x="67" y="442"/>
                  </a:lnTo>
                  <a:lnTo>
                    <a:pt x="76" y="428"/>
                  </a:lnTo>
                  <a:lnTo>
                    <a:pt x="76" y="415"/>
                  </a:lnTo>
                  <a:lnTo>
                    <a:pt x="81" y="406"/>
                  </a:lnTo>
                  <a:lnTo>
                    <a:pt x="85" y="401"/>
                  </a:lnTo>
                  <a:lnTo>
                    <a:pt x="85" y="397"/>
                  </a:lnTo>
                  <a:lnTo>
                    <a:pt x="90" y="393"/>
                  </a:lnTo>
                  <a:lnTo>
                    <a:pt x="90" y="384"/>
                  </a:lnTo>
                  <a:lnTo>
                    <a:pt x="98" y="361"/>
                  </a:lnTo>
                  <a:lnTo>
                    <a:pt x="112" y="335"/>
                  </a:lnTo>
                  <a:lnTo>
                    <a:pt x="125" y="303"/>
                  </a:lnTo>
                  <a:lnTo>
                    <a:pt x="134" y="277"/>
                  </a:lnTo>
                  <a:lnTo>
                    <a:pt x="143" y="259"/>
                  </a:lnTo>
                  <a:lnTo>
                    <a:pt x="143" y="245"/>
                  </a:lnTo>
                  <a:lnTo>
                    <a:pt x="148" y="236"/>
                  </a:lnTo>
                  <a:lnTo>
                    <a:pt x="148" y="232"/>
                  </a:lnTo>
                  <a:lnTo>
                    <a:pt x="143" y="219"/>
                  </a:lnTo>
                  <a:lnTo>
                    <a:pt x="143" y="210"/>
                  </a:lnTo>
                  <a:lnTo>
                    <a:pt x="134" y="205"/>
                  </a:lnTo>
                  <a:lnTo>
                    <a:pt x="125" y="201"/>
                  </a:lnTo>
                  <a:lnTo>
                    <a:pt x="90" y="214"/>
                  </a:lnTo>
                  <a:lnTo>
                    <a:pt x="58" y="245"/>
                  </a:lnTo>
                  <a:lnTo>
                    <a:pt x="36" y="290"/>
                  </a:lnTo>
                  <a:lnTo>
                    <a:pt x="31" y="299"/>
                  </a:lnTo>
                  <a:lnTo>
                    <a:pt x="27" y="303"/>
                  </a:lnTo>
                  <a:lnTo>
                    <a:pt x="22" y="308"/>
                  </a:lnTo>
                  <a:lnTo>
                    <a:pt x="18" y="308"/>
                  </a:lnTo>
                  <a:lnTo>
                    <a:pt x="13" y="308"/>
                  </a:lnTo>
                  <a:lnTo>
                    <a:pt x="9" y="308"/>
                  </a:lnTo>
                  <a:lnTo>
                    <a:pt x="5" y="308"/>
                  </a:lnTo>
                  <a:lnTo>
                    <a:pt x="5" y="303"/>
                  </a:lnTo>
                  <a:lnTo>
                    <a:pt x="0" y="294"/>
                  </a:lnTo>
                  <a:lnTo>
                    <a:pt x="5" y="277"/>
                  </a:lnTo>
                  <a:lnTo>
                    <a:pt x="22" y="245"/>
                  </a:lnTo>
                  <a:lnTo>
                    <a:pt x="45" y="214"/>
                  </a:lnTo>
                  <a:lnTo>
                    <a:pt x="81" y="187"/>
                  </a:lnTo>
                  <a:lnTo>
                    <a:pt x="125" y="178"/>
                  </a:lnTo>
                  <a:close/>
                  <a:moveTo>
                    <a:pt x="206" y="0"/>
                  </a:moveTo>
                  <a:lnTo>
                    <a:pt x="219" y="0"/>
                  </a:lnTo>
                  <a:lnTo>
                    <a:pt x="228" y="9"/>
                  </a:lnTo>
                  <a:lnTo>
                    <a:pt x="237" y="18"/>
                  </a:lnTo>
                  <a:lnTo>
                    <a:pt x="242" y="36"/>
                  </a:lnTo>
                  <a:lnTo>
                    <a:pt x="237" y="49"/>
                  </a:lnTo>
                  <a:lnTo>
                    <a:pt x="228" y="58"/>
                  </a:lnTo>
                  <a:lnTo>
                    <a:pt x="219" y="71"/>
                  </a:lnTo>
                  <a:lnTo>
                    <a:pt x="206" y="76"/>
                  </a:lnTo>
                  <a:lnTo>
                    <a:pt x="192" y="80"/>
                  </a:lnTo>
                  <a:lnTo>
                    <a:pt x="183" y="76"/>
                  </a:lnTo>
                  <a:lnTo>
                    <a:pt x="170" y="76"/>
                  </a:lnTo>
                  <a:lnTo>
                    <a:pt x="166" y="67"/>
                  </a:lnTo>
                  <a:lnTo>
                    <a:pt x="157" y="58"/>
                  </a:lnTo>
                  <a:lnTo>
                    <a:pt x="157" y="45"/>
                  </a:lnTo>
                  <a:lnTo>
                    <a:pt x="161" y="31"/>
                  </a:lnTo>
                  <a:lnTo>
                    <a:pt x="166" y="18"/>
                  </a:lnTo>
                  <a:lnTo>
                    <a:pt x="179" y="9"/>
                  </a:lnTo>
                  <a:lnTo>
                    <a:pt x="192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15943" y="3975"/>
              <a:ext cx="232" cy="78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53" y="27"/>
                </a:cxn>
                <a:cxn ang="0">
                  <a:pos x="89" y="54"/>
                </a:cxn>
                <a:cxn ang="0">
                  <a:pos x="125" y="98"/>
                </a:cxn>
                <a:cxn ang="0">
                  <a:pos x="165" y="152"/>
                </a:cxn>
                <a:cxn ang="0">
                  <a:pos x="196" y="219"/>
                </a:cxn>
                <a:cxn ang="0">
                  <a:pos x="223" y="299"/>
                </a:cxn>
                <a:cxn ang="0">
                  <a:pos x="232" y="393"/>
                </a:cxn>
                <a:cxn ang="0">
                  <a:pos x="232" y="393"/>
                </a:cxn>
                <a:cxn ang="0">
                  <a:pos x="223" y="486"/>
                </a:cxn>
                <a:cxn ang="0">
                  <a:pos x="196" y="567"/>
                </a:cxn>
                <a:cxn ang="0">
                  <a:pos x="165" y="634"/>
                </a:cxn>
                <a:cxn ang="0">
                  <a:pos x="125" y="687"/>
                </a:cxn>
                <a:cxn ang="0">
                  <a:pos x="89" y="732"/>
                </a:cxn>
                <a:cxn ang="0">
                  <a:pos x="53" y="758"/>
                </a:cxn>
                <a:cxn ang="0">
                  <a:pos x="26" y="776"/>
                </a:cxn>
                <a:cxn ang="0">
                  <a:pos x="13" y="785"/>
                </a:cxn>
                <a:cxn ang="0">
                  <a:pos x="4" y="781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0" y="772"/>
                </a:cxn>
                <a:cxn ang="0">
                  <a:pos x="0" y="767"/>
                </a:cxn>
                <a:cxn ang="0">
                  <a:pos x="4" y="763"/>
                </a:cxn>
                <a:cxn ang="0">
                  <a:pos x="35" y="736"/>
                </a:cxn>
                <a:cxn ang="0">
                  <a:pos x="67" y="705"/>
                </a:cxn>
                <a:cxn ang="0">
                  <a:pos x="98" y="660"/>
                </a:cxn>
                <a:cxn ang="0">
                  <a:pos x="129" y="602"/>
                </a:cxn>
                <a:cxn ang="0">
                  <a:pos x="156" y="500"/>
                </a:cxn>
                <a:cxn ang="0">
                  <a:pos x="170" y="393"/>
                </a:cxn>
                <a:cxn ang="0">
                  <a:pos x="161" y="308"/>
                </a:cxn>
                <a:cxn ang="0">
                  <a:pos x="143" y="228"/>
                </a:cxn>
                <a:cxn ang="0">
                  <a:pos x="111" y="152"/>
                </a:cxn>
                <a:cxn ang="0">
                  <a:pos x="67" y="8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232" h="785">
                  <a:moveTo>
                    <a:pt x="13" y="0"/>
                  </a:moveTo>
                  <a:lnTo>
                    <a:pt x="26" y="5"/>
                  </a:lnTo>
                  <a:lnTo>
                    <a:pt x="53" y="27"/>
                  </a:lnTo>
                  <a:lnTo>
                    <a:pt x="89" y="54"/>
                  </a:lnTo>
                  <a:lnTo>
                    <a:pt x="125" y="98"/>
                  </a:lnTo>
                  <a:lnTo>
                    <a:pt x="165" y="152"/>
                  </a:lnTo>
                  <a:lnTo>
                    <a:pt x="196" y="219"/>
                  </a:lnTo>
                  <a:lnTo>
                    <a:pt x="223" y="299"/>
                  </a:lnTo>
                  <a:lnTo>
                    <a:pt x="232" y="393"/>
                  </a:lnTo>
                  <a:lnTo>
                    <a:pt x="232" y="393"/>
                  </a:lnTo>
                  <a:lnTo>
                    <a:pt x="223" y="486"/>
                  </a:lnTo>
                  <a:lnTo>
                    <a:pt x="196" y="567"/>
                  </a:lnTo>
                  <a:lnTo>
                    <a:pt x="165" y="634"/>
                  </a:lnTo>
                  <a:lnTo>
                    <a:pt x="125" y="687"/>
                  </a:lnTo>
                  <a:lnTo>
                    <a:pt x="89" y="732"/>
                  </a:lnTo>
                  <a:lnTo>
                    <a:pt x="53" y="758"/>
                  </a:lnTo>
                  <a:lnTo>
                    <a:pt x="26" y="776"/>
                  </a:lnTo>
                  <a:lnTo>
                    <a:pt x="13" y="785"/>
                  </a:lnTo>
                  <a:lnTo>
                    <a:pt x="4" y="781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72"/>
                  </a:lnTo>
                  <a:lnTo>
                    <a:pt x="0" y="767"/>
                  </a:lnTo>
                  <a:lnTo>
                    <a:pt x="4" y="763"/>
                  </a:lnTo>
                  <a:lnTo>
                    <a:pt x="35" y="736"/>
                  </a:lnTo>
                  <a:lnTo>
                    <a:pt x="67" y="705"/>
                  </a:lnTo>
                  <a:lnTo>
                    <a:pt x="98" y="660"/>
                  </a:lnTo>
                  <a:lnTo>
                    <a:pt x="129" y="602"/>
                  </a:lnTo>
                  <a:lnTo>
                    <a:pt x="156" y="500"/>
                  </a:lnTo>
                  <a:lnTo>
                    <a:pt x="170" y="393"/>
                  </a:lnTo>
                  <a:lnTo>
                    <a:pt x="161" y="308"/>
                  </a:lnTo>
                  <a:lnTo>
                    <a:pt x="143" y="228"/>
                  </a:lnTo>
                  <a:lnTo>
                    <a:pt x="111" y="152"/>
                  </a:lnTo>
                  <a:lnTo>
                    <a:pt x="67" y="8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810000" y="5943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``Wall crossing formula’’ </a:t>
            </a:r>
            <a:endParaRPr lang="en-US" sz="3600" dirty="0">
              <a:solidFill>
                <a:srgbClr val="6600FF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733800" y="3276600"/>
            <a:ext cx="1988834" cy="571500"/>
            <a:chOff x="2889" y="2162"/>
            <a:chExt cx="5662" cy="1627"/>
          </a:xfrm>
          <a:solidFill>
            <a:srgbClr val="0000FF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2889" y="2278"/>
              <a:ext cx="1131" cy="1104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1131" y="22"/>
                </a:cxn>
                <a:cxn ang="0">
                  <a:pos x="1096" y="343"/>
                </a:cxn>
                <a:cxn ang="0">
                  <a:pos x="1077" y="364"/>
                </a:cxn>
                <a:cxn ang="0">
                  <a:pos x="1063" y="359"/>
                </a:cxn>
                <a:cxn ang="0">
                  <a:pos x="1058" y="348"/>
                </a:cxn>
                <a:cxn ang="0">
                  <a:pos x="1058" y="339"/>
                </a:cxn>
                <a:cxn ang="0">
                  <a:pos x="1060" y="325"/>
                </a:cxn>
                <a:cxn ang="0">
                  <a:pos x="1065" y="277"/>
                </a:cxn>
                <a:cxn ang="0">
                  <a:pos x="1065" y="227"/>
                </a:cxn>
                <a:cxn ang="0">
                  <a:pos x="1053" y="132"/>
                </a:cxn>
                <a:cxn ang="0">
                  <a:pos x="1000" y="75"/>
                </a:cxn>
                <a:cxn ang="0">
                  <a:pos x="887" y="50"/>
                </a:cxn>
                <a:cxn ang="0">
                  <a:pos x="593" y="48"/>
                </a:cxn>
                <a:cxn ang="0">
                  <a:pos x="550" y="70"/>
                </a:cxn>
                <a:cxn ang="0">
                  <a:pos x="434" y="527"/>
                </a:cxn>
                <a:cxn ang="0">
                  <a:pos x="665" y="520"/>
                </a:cxn>
                <a:cxn ang="0">
                  <a:pos x="742" y="475"/>
                </a:cxn>
                <a:cxn ang="0">
                  <a:pos x="785" y="370"/>
                </a:cxn>
                <a:cxn ang="0">
                  <a:pos x="799" y="336"/>
                </a:cxn>
                <a:cxn ang="0">
                  <a:pos x="820" y="338"/>
                </a:cxn>
                <a:cxn ang="0">
                  <a:pos x="827" y="348"/>
                </a:cxn>
                <a:cxn ang="0">
                  <a:pos x="827" y="355"/>
                </a:cxn>
                <a:cxn ang="0">
                  <a:pos x="826" y="364"/>
                </a:cxn>
                <a:cxn ang="0">
                  <a:pos x="735" y="730"/>
                </a:cxn>
                <a:cxn ang="0">
                  <a:pos x="721" y="766"/>
                </a:cxn>
                <a:cxn ang="0">
                  <a:pos x="703" y="764"/>
                </a:cxn>
                <a:cxn ang="0">
                  <a:pos x="693" y="752"/>
                </a:cxn>
                <a:cxn ang="0">
                  <a:pos x="695" y="739"/>
                </a:cxn>
                <a:cxn ang="0">
                  <a:pos x="703" y="702"/>
                </a:cxn>
                <a:cxn ang="0">
                  <a:pos x="710" y="657"/>
                </a:cxn>
                <a:cxn ang="0">
                  <a:pos x="705" y="618"/>
                </a:cxn>
                <a:cxn ang="0">
                  <a:pos x="670" y="586"/>
                </a:cxn>
                <a:cxn ang="0">
                  <a:pos x="578" y="575"/>
                </a:cxn>
                <a:cxn ang="0">
                  <a:pos x="323" y="982"/>
                </a:cxn>
                <a:cxn ang="0">
                  <a:pos x="317" y="1018"/>
                </a:cxn>
                <a:cxn ang="0">
                  <a:pos x="330" y="1043"/>
                </a:cxn>
                <a:cxn ang="0">
                  <a:pos x="393" y="1052"/>
                </a:cxn>
                <a:cxn ang="0">
                  <a:pos x="450" y="1054"/>
                </a:cxn>
                <a:cxn ang="0">
                  <a:pos x="490" y="1054"/>
                </a:cxn>
                <a:cxn ang="0">
                  <a:pos x="497" y="1059"/>
                </a:cxn>
                <a:cxn ang="0">
                  <a:pos x="504" y="1068"/>
                </a:cxn>
                <a:cxn ang="0">
                  <a:pos x="497" y="1098"/>
                </a:cxn>
                <a:cxn ang="0">
                  <a:pos x="473" y="1104"/>
                </a:cxn>
                <a:cxn ang="0">
                  <a:pos x="373" y="1102"/>
                </a:cxn>
                <a:cxn ang="0">
                  <a:pos x="262" y="1100"/>
                </a:cxn>
                <a:cxn ang="0">
                  <a:pos x="169" y="1100"/>
                </a:cxn>
                <a:cxn ang="0">
                  <a:pos x="52" y="1104"/>
                </a:cxn>
                <a:cxn ang="0">
                  <a:pos x="19" y="1104"/>
                </a:cxn>
                <a:cxn ang="0">
                  <a:pos x="8" y="1100"/>
                </a:cxn>
                <a:cxn ang="0">
                  <a:pos x="0" y="1089"/>
                </a:cxn>
                <a:cxn ang="0">
                  <a:pos x="8" y="1059"/>
                </a:cxn>
                <a:cxn ang="0">
                  <a:pos x="45" y="1054"/>
                </a:cxn>
                <a:cxn ang="0">
                  <a:pos x="141" y="1047"/>
                </a:cxn>
                <a:cxn ang="0">
                  <a:pos x="178" y="1016"/>
                </a:cxn>
                <a:cxn ang="0">
                  <a:pos x="400" y="116"/>
                </a:cxn>
                <a:cxn ang="0">
                  <a:pos x="407" y="82"/>
                </a:cxn>
                <a:cxn ang="0">
                  <a:pos x="394" y="57"/>
                </a:cxn>
                <a:cxn ang="0">
                  <a:pos x="333" y="48"/>
                </a:cxn>
                <a:cxn ang="0">
                  <a:pos x="270" y="47"/>
                </a:cxn>
                <a:cxn ang="0">
                  <a:pos x="262" y="14"/>
                </a:cxn>
                <a:cxn ang="0">
                  <a:pos x="290" y="0"/>
                </a:cxn>
              </a:cxnLst>
              <a:rect l="0" t="0" r="r" b="b"/>
              <a:pathLst>
                <a:path w="1131" h="1104">
                  <a:moveTo>
                    <a:pt x="307" y="0"/>
                  </a:moveTo>
                  <a:lnTo>
                    <a:pt x="1087" y="0"/>
                  </a:lnTo>
                  <a:lnTo>
                    <a:pt x="1108" y="0"/>
                  </a:lnTo>
                  <a:lnTo>
                    <a:pt x="1121" y="2"/>
                  </a:lnTo>
                  <a:lnTo>
                    <a:pt x="1129" y="9"/>
                  </a:lnTo>
                  <a:lnTo>
                    <a:pt x="1131" y="22"/>
                  </a:lnTo>
                  <a:lnTo>
                    <a:pt x="1129" y="43"/>
                  </a:lnTo>
                  <a:lnTo>
                    <a:pt x="1100" y="323"/>
                  </a:lnTo>
                  <a:lnTo>
                    <a:pt x="1096" y="343"/>
                  </a:lnTo>
                  <a:lnTo>
                    <a:pt x="1093" y="355"/>
                  </a:lnTo>
                  <a:lnTo>
                    <a:pt x="1087" y="363"/>
                  </a:lnTo>
                  <a:lnTo>
                    <a:pt x="1077" y="364"/>
                  </a:lnTo>
                  <a:lnTo>
                    <a:pt x="1072" y="364"/>
                  </a:lnTo>
                  <a:lnTo>
                    <a:pt x="1067" y="363"/>
                  </a:lnTo>
                  <a:lnTo>
                    <a:pt x="1063" y="359"/>
                  </a:lnTo>
                  <a:lnTo>
                    <a:pt x="1061" y="355"/>
                  </a:lnTo>
                  <a:lnTo>
                    <a:pt x="1060" y="352"/>
                  </a:lnTo>
                  <a:lnTo>
                    <a:pt x="1058" y="348"/>
                  </a:lnTo>
                  <a:lnTo>
                    <a:pt x="1058" y="345"/>
                  </a:lnTo>
                  <a:lnTo>
                    <a:pt x="1058" y="343"/>
                  </a:lnTo>
                  <a:lnTo>
                    <a:pt x="1058" y="339"/>
                  </a:lnTo>
                  <a:lnTo>
                    <a:pt x="1058" y="336"/>
                  </a:lnTo>
                  <a:lnTo>
                    <a:pt x="1058" y="332"/>
                  </a:lnTo>
                  <a:lnTo>
                    <a:pt x="1060" y="325"/>
                  </a:lnTo>
                  <a:lnTo>
                    <a:pt x="1060" y="316"/>
                  </a:lnTo>
                  <a:lnTo>
                    <a:pt x="1063" y="293"/>
                  </a:lnTo>
                  <a:lnTo>
                    <a:pt x="1065" y="277"/>
                  </a:lnTo>
                  <a:lnTo>
                    <a:pt x="1065" y="263"/>
                  </a:lnTo>
                  <a:lnTo>
                    <a:pt x="1065" y="247"/>
                  </a:lnTo>
                  <a:lnTo>
                    <a:pt x="1065" y="227"/>
                  </a:lnTo>
                  <a:lnTo>
                    <a:pt x="1063" y="191"/>
                  </a:lnTo>
                  <a:lnTo>
                    <a:pt x="1060" y="161"/>
                  </a:lnTo>
                  <a:lnTo>
                    <a:pt x="1053" y="132"/>
                  </a:lnTo>
                  <a:lnTo>
                    <a:pt x="1040" y="109"/>
                  </a:lnTo>
                  <a:lnTo>
                    <a:pt x="1023" y="91"/>
                  </a:lnTo>
                  <a:lnTo>
                    <a:pt x="1000" y="75"/>
                  </a:lnTo>
                  <a:lnTo>
                    <a:pt x="970" y="63"/>
                  </a:lnTo>
                  <a:lnTo>
                    <a:pt x="932" y="55"/>
                  </a:lnTo>
                  <a:lnTo>
                    <a:pt x="887" y="50"/>
                  </a:lnTo>
                  <a:lnTo>
                    <a:pt x="833" y="48"/>
                  </a:lnTo>
                  <a:lnTo>
                    <a:pt x="623" y="48"/>
                  </a:lnTo>
                  <a:lnTo>
                    <a:pt x="593" y="48"/>
                  </a:lnTo>
                  <a:lnTo>
                    <a:pt x="572" y="52"/>
                  </a:lnTo>
                  <a:lnTo>
                    <a:pt x="558" y="59"/>
                  </a:lnTo>
                  <a:lnTo>
                    <a:pt x="550" y="70"/>
                  </a:lnTo>
                  <a:lnTo>
                    <a:pt x="544" y="88"/>
                  </a:lnTo>
                  <a:lnTo>
                    <a:pt x="537" y="113"/>
                  </a:lnTo>
                  <a:lnTo>
                    <a:pt x="434" y="527"/>
                  </a:lnTo>
                  <a:lnTo>
                    <a:pt x="579" y="527"/>
                  </a:lnTo>
                  <a:lnTo>
                    <a:pt x="627" y="525"/>
                  </a:lnTo>
                  <a:lnTo>
                    <a:pt x="665" y="520"/>
                  </a:lnTo>
                  <a:lnTo>
                    <a:pt x="696" y="509"/>
                  </a:lnTo>
                  <a:lnTo>
                    <a:pt x="721" y="495"/>
                  </a:lnTo>
                  <a:lnTo>
                    <a:pt x="742" y="475"/>
                  </a:lnTo>
                  <a:lnTo>
                    <a:pt x="757" y="447"/>
                  </a:lnTo>
                  <a:lnTo>
                    <a:pt x="773" y="413"/>
                  </a:lnTo>
                  <a:lnTo>
                    <a:pt x="785" y="370"/>
                  </a:lnTo>
                  <a:lnTo>
                    <a:pt x="789" y="352"/>
                  </a:lnTo>
                  <a:lnTo>
                    <a:pt x="794" y="341"/>
                  </a:lnTo>
                  <a:lnTo>
                    <a:pt x="799" y="336"/>
                  </a:lnTo>
                  <a:lnTo>
                    <a:pt x="810" y="334"/>
                  </a:lnTo>
                  <a:lnTo>
                    <a:pt x="815" y="336"/>
                  </a:lnTo>
                  <a:lnTo>
                    <a:pt x="820" y="338"/>
                  </a:lnTo>
                  <a:lnTo>
                    <a:pt x="824" y="341"/>
                  </a:lnTo>
                  <a:lnTo>
                    <a:pt x="826" y="345"/>
                  </a:lnTo>
                  <a:lnTo>
                    <a:pt x="827" y="348"/>
                  </a:lnTo>
                  <a:lnTo>
                    <a:pt x="827" y="350"/>
                  </a:lnTo>
                  <a:lnTo>
                    <a:pt x="827" y="352"/>
                  </a:lnTo>
                  <a:lnTo>
                    <a:pt x="827" y="355"/>
                  </a:lnTo>
                  <a:lnTo>
                    <a:pt x="827" y="357"/>
                  </a:lnTo>
                  <a:lnTo>
                    <a:pt x="827" y="361"/>
                  </a:lnTo>
                  <a:lnTo>
                    <a:pt x="826" y="364"/>
                  </a:lnTo>
                  <a:lnTo>
                    <a:pt x="824" y="370"/>
                  </a:lnTo>
                  <a:lnTo>
                    <a:pt x="822" y="379"/>
                  </a:lnTo>
                  <a:lnTo>
                    <a:pt x="735" y="730"/>
                  </a:lnTo>
                  <a:lnTo>
                    <a:pt x="730" y="750"/>
                  </a:lnTo>
                  <a:lnTo>
                    <a:pt x="726" y="761"/>
                  </a:lnTo>
                  <a:lnTo>
                    <a:pt x="721" y="766"/>
                  </a:lnTo>
                  <a:lnTo>
                    <a:pt x="712" y="766"/>
                  </a:lnTo>
                  <a:lnTo>
                    <a:pt x="707" y="766"/>
                  </a:lnTo>
                  <a:lnTo>
                    <a:pt x="703" y="764"/>
                  </a:lnTo>
                  <a:lnTo>
                    <a:pt x="698" y="761"/>
                  </a:lnTo>
                  <a:lnTo>
                    <a:pt x="695" y="757"/>
                  </a:lnTo>
                  <a:lnTo>
                    <a:pt x="693" y="752"/>
                  </a:lnTo>
                  <a:lnTo>
                    <a:pt x="693" y="747"/>
                  </a:lnTo>
                  <a:lnTo>
                    <a:pt x="693" y="743"/>
                  </a:lnTo>
                  <a:lnTo>
                    <a:pt x="695" y="739"/>
                  </a:lnTo>
                  <a:lnTo>
                    <a:pt x="696" y="732"/>
                  </a:lnTo>
                  <a:lnTo>
                    <a:pt x="698" y="729"/>
                  </a:lnTo>
                  <a:lnTo>
                    <a:pt x="703" y="702"/>
                  </a:lnTo>
                  <a:lnTo>
                    <a:pt x="707" y="682"/>
                  </a:lnTo>
                  <a:lnTo>
                    <a:pt x="709" y="668"/>
                  </a:lnTo>
                  <a:lnTo>
                    <a:pt x="710" y="657"/>
                  </a:lnTo>
                  <a:lnTo>
                    <a:pt x="710" y="648"/>
                  </a:lnTo>
                  <a:lnTo>
                    <a:pt x="709" y="632"/>
                  </a:lnTo>
                  <a:lnTo>
                    <a:pt x="705" y="618"/>
                  </a:lnTo>
                  <a:lnTo>
                    <a:pt x="698" y="605"/>
                  </a:lnTo>
                  <a:lnTo>
                    <a:pt x="688" y="595"/>
                  </a:lnTo>
                  <a:lnTo>
                    <a:pt x="670" y="586"/>
                  </a:lnTo>
                  <a:lnTo>
                    <a:pt x="647" y="580"/>
                  </a:lnTo>
                  <a:lnTo>
                    <a:pt x="616" y="577"/>
                  </a:lnTo>
                  <a:lnTo>
                    <a:pt x="578" y="575"/>
                  </a:lnTo>
                  <a:lnTo>
                    <a:pt x="422" y="575"/>
                  </a:lnTo>
                  <a:lnTo>
                    <a:pt x="422" y="575"/>
                  </a:lnTo>
                  <a:lnTo>
                    <a:pt x="323" y="982"/>
                  </a:lnTo>
                  <a:lnTo>
                    <a:pt x="319" y="1000"/>
                  </a:lnTo>
                  <a:lnTo>
                    <a:pt x="317" y="1013"/>
                  </a:lnTo>
                  <a:lnTo>
                    <a:pt x="317" y="1018"/>
                  </a:lnTo>
                  <a:lnTo>
                    <a:pt x="317" y="1029"/>
                  </a:lnTo>
                  <a:lnTo>
                    <a:pt x="323" y="1038"/>
                  </a:lnTo>
                  <a:lnTo>
                    <a:pt x="330" y="1043"/>
                  </a:lnTo>
                  <a:lnTo>
                    <a:pt x="345" y="1047"/>
                  </a:lnTo>
                  <a:lnTo>
                    <a:pt x="368" y="1050"/>
                  </a:lnTo>
                  <a:lnTo>
                    <a:pt x="393" y="1052"/>
                  </a:lnTo>
                  <a:lnTo>
                    <a:pt x="410" y="1052"/>
                  </a:lnTo>
                  <a:lnTo>
                    <a:pt x="427" y="1054"/>
                  </a:lnTo>
                  <a:lnTo>
                    <a:pt x="450" y="1054"/>
                  </a:lnTo>
                  <a:lnTo>
                    <a:pt x="473" y="1054"/>
                  </a:lnTo>
                  <a:lnTo>
                    <a:pt x="485" y="1054"/>
                  </a:lnTo>
                  <a:lnTo>
                    <a:pt x="490" y="1054"/>
                  </a:lnTo>
                  <a:lnTo>
                    <a:pt x="496" y="1055"/>
                  </a:lnTo>
                  <a:lnTo>
                    <a:pt x="496" y="1057"/>
                  </a:lnTo>
                  <a:lnTo>
                    <a:pt x="497" y="1059"/>
                  </a:lnTo>
                  <a:lnTo>
                    <a:pt x="499" y="1061"/>
                  </a:lnTo>
                  <a:lnTo>
                    <a:pt x="503" y="1064"/>
                  </a:lnTo>
                  <a:lnTo>
                    <a:pt x="504" y="1068"/>
                  </a:lnTo>
                  <a:lnTo>
                    <a:pt x="504" y="1073"/>
                  </a:lnTo>
                  <a:lnTo>
                    <a:pt x="503" y="1089"/>
                  </a:lnTo>
                  <a:lnTo>
                    <a:pt x="497" y="1098"/>
                  </a:lnTo>
                  <a:lnTo>
                    <a:pt x="489" y="1102"/>
                  </a:lnTo>
                  <a:lnTo>
                    <a:pt x="480" y="1104"/>
                  </a:lnTo>
                  <a:lnTo>
                    <a:pt x="473" y="1104"/>
                  </a:lnTo>
                  <a:lnTo>
                    <a:pt x="445" y="1104"/>
                  </a:lnTo>
                  <a:lnTo>
                    <a:pt x="412" y="1104"/>
                  </a:lnTo>
                  <a:lnTo>
                    <a:pt x="373" y="1102"/>
                  </a:lnTo>
                  <a:lnTo>
                    <a:pt x="333" y="1102"/>
                  </a:lnTo>
                  <a:lnTo>
                    <a:pt x="297" y="1100"/>
                  </a:lnTo>
                  <a:lnTo>
                    <a:pt x="262" y="1100"/>
                  </a:lnTo>
                  <a:lnTo>
                    <a:pt x="235" y="1098"/>
                  </a:lnTo>
                  <a:lnTo>
                    <a:pt x="206" y="1100"/>
                  </a:lnTo>
                  <a:lnTo>
                    <a:pt x="169" y="1100"/>
                  </a:lnTo>
                  <a:lnTo>
                    <a:pt x="129" y="1102"/>
                  </a:lnTo>
                  <a:lnTo>
                    <a:pt x="89" y="1104"/>
                  </a:lnTo>
                  <a:lnTo>
                    <a:pt x="52" y="1104"/>
                  </a:lnTo>
                  <a:lnTo>
                    <a:pt x="24" y="1104"/>
                  </a:lnTo>
                  <a:lnTo>
                    <a:pt x="22" y="1104"/>
                  </a:lnTo>
                  <a:lnTo>
                    <a:pt x="19" y="1104"/>
                  </a:lnTo>
                  <a:lnTo>
                    <a:pt x="15" y="1104"/>
                  </a:lnTo>
                  <a:lnTo>
                    <a:pt x="12" y="1102"/>
                  </a:lnTo>
                  <a:lnTo>
                    <a:pt x="8" y="1100"/>
                  </a:lnTo>
                  <a:lnTo>
                    <a:pt x="5" y="1098"/>
                  </a:lnTo>
                  <a:lnTo>
                    <a:pt x="3" y="1095"/>
                  </a:lnTo>
                  <a:lnTo>
                    <a:pt x="0" y="1089"/>
                  </a:lnTo>
                  <a:lnTo>
                    <a:pt x="0" y="1084"/>
                  </a:lnTo>
                  <a:lnTo>
                    <a:pt x="1" y="1068"/>
                  </a:lnTo>
                  <a:lnTo>
                    <a:pt x="8" y="1059"/>
                  </a:lnTo>
                  <a:lnTo>
                    <a:pt x="17" y="1055"/>
                  </a:lnTo>
                  <a:lnTo>
                    <a:pt x="29" y="1054"/>
                  </a:lnTo>
                  <a:lnTo>
                    <a:pt x="45" y="1054"/>
                  </a:lnTo>
                  <a:lnTo>
                    <a:pt x="87" y="1052"/>
                  </a:lnTo>
                  <a:lnTo>
                    <a:pt x="118" y="1050"/>
                  </a:lnTo>
                  <a:lnTo>
                    <a:pt x="141" y="1047"/>
                  </a:lnTo>
                  <a:lnTo>
                    <a:pt x="159" y="1039"/>
                  </a:lnTo>
                  <a:lnTo>
                    <a:pt x="171" y="1029"/>
                  </a:lnTo>
                  <a:lnTo>
                    <a:pt x="178" y="1016"/>
                  </a:lnTo>
                  <a:lnTo>
                    <a:pt x="185" y="998"/>
                  </a:lnTo>
                  <a:lnTo>
                    <a:pt x="190" y="977"/>
                  </a:lnTo>
                  <a:lnTo>
                    <a:pt x="400" y="116"/>
                  </a:lnTo>
                  <a:lnTo>
                    <a:pt x="405" y="100"/>
                  </a:lnTo>
                  <a:lnTo>
                    <a:pt x="407" y="89"/>
                  </a:lnTo>
                  <a:lnTo>
                    <a:pt x="407" y="82"/>
                  </a:lnTo>
                  <a:lnTo>
                    <a:pt x="408" y="79"/>
                  </a:lnTo>
                  <a:lnTo>
                    <a:pt x="403" y="66"/>
                  </a:lnTo>
                  <a:lnTo>
                    <a:pt x="394" y="57"/>
                  </a:lnTo>
                  <a:lnTo>
                    <a:pt x="377" y="52"/>
                  </a:lnTo>
                  <a:lnTo>
                    <a:pt x="358" y="48"/>
                  </a:lnTo>
                  <a:lnTo>
                    <a:pt x="333" y="48"/>
                  </a:lnTo>
                  <a:lnTo>
                    <a:pt x="305" y="48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3" y="41"/>
                  </a:lnTo>
                  <a:lnTo>
                    <a:pt x="260" y="30"/>
                  </a:lnTo>
                  <a:lnTo>
                    <a:pt x="262" y="14"/>
                  </a:lnTo>
                  <a:lnTo>
                    <a:pt x="267" y="5"/>
                  </a:lnTo>
                  <a:lnTo>
                    <a:pt x="277" y="2"/>
                  </a:lnTo>
                  <a:lnTo>
                    <a:pt x="29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4235" y="2162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4"/>
                </a:cxn>
                <a:cxn ang="0">
                  <a:pos x="370" y="13"/>
                </a:cxn>
                <a:cxn ang="0">
                  <a:pos x="370" y="20"/>
                </a:cxn>
                <a:cxn ang="0">
                  <a:pos x="368" y="23"/>
                </a:cxn>
                <a:cxn ang="0">
                  <a:pos x="365" y="29"/>
                </a:cxn>
                <a:cxn ang="0">
                  <a:pos x="354" y="38"/>
                </a:cxn>
                <a:cxn ang="0">
                  <a:pos x="293" y="107"/>
                </a:cxn>
                <a:cxn ang="0">
                  <a:pos x="206" y="246"/>
                </a:cxn>
                <a:cxn ang="0">
                  <a:pos x="147" y="398"/>
                </a:cxn>
                <a:cxn ang="0">
                  <a:pos x="110" y="561"/>
                </a:cxn>
                <a:cxn ang="0">
                  <a:pos x="94" y="729"/>
                </a:cxn>
                <a:cxn ang="0">
                  <a:pos x="94" y="882"/>
                </a:cxn>
                <a:cxn ang="0">
                  <a:pos x="105" y="1027"/>
                </a:cxn>
                <a:cxn ang="0">
                  <a:pos x="133" y="1173"/>
                </a:cxn>
                <a:cxn ang="0">
                  <a:pos x="178" y="1318"/>
                </a:cxn>
                <a:cxn ang="0">
                  <a:pos x="248" y="1454"/>
                </a:cxn>
                <a:cxn ang="0">
                  <a:pos x="342" y="1575"/>
                </a:cxn>
                <a:cxn ang="0">
                  <a:pos x="363" y="1598"/>
                </a:cxn>
                <a:cxn ang="0">
                  <a:pos x="370" y="1609"/>
                </a:cxn>
                <a:cxn ang="0">
                  <a:pos x="370" y="1611"/>
                </a:cxn>
                <a:cxn ang="0">
                  <a:pos x="367" y="1621"/>
                </a:cxn>
                <a:cxn ang="0">
                  <a:pos x="358" y="1627"/>
                </a:cxn>
                <a:cxn ang="0">
                  <a:pos x="344" y="1623"/>
                </a:cxn>
                <a:cxn ang="0">
                  <a:pos x="311" y="1598"/>
                </a:cxn>
                <a:cxn ang="0">
                  <a:pos x="258" y="1550"/>
                </a:cxn>
                <a:cxn ang="0">
                  <a:pos x="197" y="1475"/>
                </a:cxn>
                <a:cxn ang="0">
                  <a:pos x="134" y="1377"/>
                </a:cxn>
                <a:cxn ang="0">
                  <a:pos x="71" y="1241"/>
                </a:cxn>
                <a:cxn ang="0">
                  <a:pos x="26" y="1084"/>
                </a:cxn>
                <a:cxn ang="0">
                  <a:pos x="5" y="938"/>
                </a:cxn>
                <a:cxn ang="0">
                  <a:pos x="0" y="814"/>
                </a:cxn>
                <a:cxn ang="0">
                  <a:pos x="9" y="664"/>
                </a:cxn>
                <a:cxn ang="0">
                  <a:pos x="38" y="495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5" y="130"/>
                </a:cxn>
                <a:cxn ang="0">
                  <a:pos x="269" y="68"/>
                </a:cxn>
                <a:cxn ang="0">
                  <a:pos x="316" y="25"/>
                </a:cxn>
                <a:cxn ang="0">
                  <a:pos x="346" y="4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7"/>
                  </a:lnTo>
                  <a:lnTo>
                    <a:pt x="370" y="13"/>
                  </a:lnTo>
                  <a:lnTo>
                    <a:pt x="370" y="18"/>
                  </a:lnTo>
                  <a:lnTo>
                    <a:pt x="370" y="20"/>
                  </a:lnTo>
                  <a:lnTo>
                    <a:pt x="370" y="21"/>
                  </a:lnTo>
                  <a:lnTo>
                    <a:pt x="368" y="23"/>
                  </a:lnTo>
                  <a:lnTo>
                    <a:pt x="367" y="25"/>
                  </a:lnTo>
                  <a:lnTo>
                    <a:pt x="365" y="29"/>
                  </a:lnTo>
                  <a:lnTo>
                    <a:pt x="360" y="32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3" y="321"/>
                  </a:lnTo>
                  <a:lnTo>
                    <a:pt x="147" y="398"/>
                  </a:lnTo>
                  <a:lnTo>
                    <a:pt x="126" y="479"/>
                  </a:lnTo>
                  <a:lnTo>
                    <a:pt x="110" y="561"/>
                  </a:lnTo>
                  <a:lnTo>
                    <a:pt x="99" y="645"/>
                  </a:lnTo>
                  <a:lnTo>
                    <a:pt x="94" y="729"/>
                  </a:lnTo>
                  <a:lnTo>
                    <a:pt x="92" y="814"/>
                  </a:lnTo>
                  <a:lnTo>
                    <a:pt x="94" y="882"/>
                  </a:lnTo>
                  <a:lnTo>
                    <a:pt x="98" y="954"/>
                  </a:lnTo>
                  <a:lnTo>
                    <a:pt x="105" y="1027"/>
                  </a:lnTo>
                  <a:lnTo>
                    <a:pt x="117" y="1100"/>
                  </a:lnTo>
                  <a:lnTo>
                    <a:pt x="133" y="1173"/>
                  </a:lnTo>
                  <a:lnTo>
                    <a:pt x="154" y="1246"/>
                  </a:lnTo>
                  <a:lnTo>
                    <a:pt x="178" y="1318"/>
                  </a:lnTo>
                  <a:lnTo>
                    <a:pt x="209" y="1388"/>
                  </a:lnTo>
                  <a:lnTo>
                    <a:pt x="248" y="1454"/>
                  </a:lnTo>
                  <a:lnTo>
                    <a:pt x="291" y="1516"/>
                  </a:lnTo>
                  <a:lnTo>
                    <a:pt x="342" y="1575"/>
                  </a:lnTo>
                  <a:lnTo>
                    <a:pt x="356" y="1589"/>
                  </a:lnTo>
                  <a:lnTo>
                    <a:pt x="363" y="1598"/>
                  </a:lnTo>
                  <a:lnTo>
                    <a:pt x="368" y="1604"/>
                  </a:lnTo>
                  <a:lnTo>
                    <a:pt x="370" y="1609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8" y="1618"/>
                  </a:lnTo>
                  <a:lnTo>
                    <a:pt x="367" y="1621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4" y="1623"/>
                  </a:lnTo>
                  <a:lnTo>
                    <a:pt x="330" y="1614"/>
                  </a:lnTo>
                  <a:lnTo>
                    <a:pt x="311" y="1598"/>
                  </a:lnTo>
                  <a:lnTo>
                    <a:pt x="286" y="1577"/>
                  </a:lnTo>
                  <a:lnTo>
                    <a:pt x="258" y="1550"/>
                  </a:lnTo>
                  <a:lnTo>
                    <a:pt x="229" y="1516"/>
                  </a:lnTo>
                  <a:lnTo>
                    <a:pt x="197" y="1475"/>
                  </a:lnTo>
                  <a:lnTo>
                    <a:pt x="166" y="1429"/>
                  </a:lnTo>
                  <a:lnTo>
                    <a:pt x="134" y="1377"/>
                  </a:lnTo>
                  <a:lnTo>
                    <a:pt x="105" y="1320"/>
                  </a:lnTo>
                  <a:lnTo>
                    <a:pt x="71" y="1241"/>
                  </a:lnTo>
                  <a:lnTo>
                    <a:pt x="45" y="1163"/>
                  </a:lnTo>
                  <a:lnTo>
                    <a:pt x="26" y="1084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2" y="873"/>
                  </a:lnTo>
                  <a:lnTo>
                    <a:pt x="0" y="814"/>
                  </a:lnTo>
                  <a:lnTo>
                    <a:pt x="2" y="743"/>
                  </a:lnTo>
                  <a:lnTo>
                    <a:pt x="9" y="664"/>
                  </a:lnTo>
                  <a:lnTo>
                    <a:pt x="19" y="582"/>
                  </a:lnTo>
                  <a:lnTo>
                    <a:pt x="38" y="495"/>
                  </a:lnTo>
                  <a:lnTo>
                    <a:pt x="64" y="407"/>
                  </a:lnTo>
                  <a:lnTo>
                    <a:pt x="99" y="318"/>
                  </a:lnTo>
                  <a:lnTo>
                    <a:pt x="127" y="263"/>
                  </a:lnTo>
                  <a:lnTo>
                    <a:pt x="155" y="214"/>
                  </a:lnTo>
                  <a:lnTo>
                    <a:pt x="185" y="170"/>
                  </a:lnTo>
                  <a:lnTo>
                    <a:pt x="215" y="130"/>
                  </a:lnTo>
                  <a:lnTo>
                    <a:pt x="243" y="96"/>
                  </a:lnTo>
                  <a:lnTo>
                    <a:pt x="269" y="68"/>
                  </a:lnTo>
                  <a:lnTo>
                    <a:pt x="293" y="43"/>
                  </a:lnTo>
                  <a:lnTo>
                    <a:pt x="316" y="25"/>
                  </a:lnTo>
                  <a:lnTo>
                    <a:pt x="333" y="11"/>
                  </a:lnTo>
                  <a:lnTo>
                    <a:pt x="346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4811" y="2646"/>
              <a:ext cx="866" cy="1087"/>
            </a:xfrm>
            <a:custGeom>
              <a:avLst/>
              <a:gdLst/>
              <a:ahLst/>
              <a:cxnLst>
                <a:cxn ang="0">
                  <a:pos x="72" y="775"/>
                </a:cxn>
                <a:cxn ang="0">
                  <a:pos x="40" y="955"/>
                </a:cxn>
                <a:cxn ang="0">
                  <a:pos x="49" y="1016"/>
                </a:cxn>
                <a:cxn ang="0">
                  <a:pos x="107" y="1052"/>
                </a:cxn>
                <a:cxn ang="0">
                  <a:pos x="211" y="979"/>
                </a:cxn>
                <a:cxn ang="0">
                  <a:pos x="241" y="843"/>
                </a:cxn>
                <a:cxn ang="0">
                  <a:pos x="274" y="0"/>
                </a:cxn>
                <a:cxn ang="0">
                  <a:pos x="285" y="2"/>
                </a:cxn>
                <a:cxn ang="0">
                  <a:pos x="293" y="14"/>
                </a:cxn>
                <a:cxn ang="0">
                  <a:pos x="286" y="30"/>
                </a:cxn>
                <a:cxn ang="0">
                  <a:pos x="271" y="36"/>
                </a:cxn>
                <a:cxn ang="0">
                  <a:pos x="164" y="127"/>
                </a:cxn>
                <a:cxn ang="0">
                  <a:pos x="96" y="302"/>
                </a:cxn>
                <a:cxn ang="0">
                  <a:pos x="89" y="427"/>
                </a:cxn>
                <a:cxn ang="0">
                  <a:pos x="169" y="418"/>
                </a:cxn>
                <a:cxn ang="0">
                  <a:pos x="358" y="187"/>
                </a:cxn>
                <a:cxn ang="0">
                  <a:pos x="541" y="86"/>
                </a:cxn>
                <a:cxn ang="0">
                  <a:pos x="698" y="73"/>
                </a:cxn>
                <a:cxn ang="0">
                  <a:pos x="824" y="161"/>
                </a:cxn>
                <a:cxn ang="0">
                  <a:pos x="866" y="314"/>
                </a:cxn>
                <a:cxn ang="0">
                  <a:pos x="789" y="564"/>
                </a:cxn>
                <a:cxn ang="0">
                  <a:pos x="608" y="730"/>
                </a:cxn>
                <a:cxn ang="0">
                  <a:pos x="431" y="739"/>
                </a:cxn>
                <a:cxn ang="0">
                  <a:pos x="360" y="646"/>
                </a:cxn>
                <a:cxn ang="0">
                  <a:pos x="363" y="571"/>
                </a:cxn>
                <a:cxn ang="0">
                  <a:pos x="414" y="546"/>
                </a:cxn>
                <a:cxn ang="0">
                  <a:pos x="431" y="573"/>
                </a:cxn>
                <a:cxn ang="0">
                  <a:pos x="414" y="607"/>
                </a:cxn>
                <a:cxn ang="0">
                  <a:pos x="419" y="686"/>
                </a:cxn>
                <a:cxn ang="0">
                  <a:pos x="484" y="718"/>
                </a:cxn>
                <a:cxn ang="0">
                  <a:pos x="574" y="696"/>
                </a:cxn>
                <a:cxn ang="0">
                  <a:pos x="691" y="564"/>
                </a:cxn>
                <a:cxn ang="0">
                  <a:pos x="749" y="395"/>
                </a:cxn>
                <a:cxn ang="0">
                  <a:pos x="767" y="234"/>
                </a:cxn>
                <a:cxn ang="0">
                  <a:pos x="726" y="134"/>
                </a:cxn>
                <a:cxn ang="0">
                  <a:pos x="625" y="105"/>
                </a:cxn>
                <a:cxn ang="0">
                  <a:pos x="487" y="145"/>
                </a:cxn>
                <a:cxn ang="0">
                  <a:pos x="320" y="273"/>
                </a:cxn>
                <a:cxn ang="0">
                  <a:pos x="150" y="537"/>
                </a:cxn>
                <a:cxn ang="0">
                  <a:pos x="164" y="555"/>
                </a:cxn>
                <a:cxn ang="0">
                  <a:pos x="234" y="648"/>
                </a:cxn>
                <a:cxn ang="0">
                  <a:pos x="297" y="737"/>
                </a:cxn>
                <a:cxn ang="0">
                  <a:pos x="316" y="818"/>
                </a:cxn>
                <a:cxn ang="0">
                  <a:pos x="251" y="1002"/>
                </a:cxn>
                <a:cxn ang="0">
                  <a:pos x="107" y="1087"/>
                </a:cxn>
                <a:cxn ang="0">
                  <a:pos x="18" y="1036"/>
                </a:cxn>
                <a:cxn ang="0">
                  <a:pos x="2" y="925"/>
                </a:cxn>
                <a:cxn ang="0">
                  <a:pos x="37" y="745"/>
                </a:cxn>
                <a:cxn ang="0">
                  <a:pos x="63" y="589"/>
                </a:cxn>
                <a:cxn ang="0">
                  <a:pos x="19" y="502"/>
                </a:cxn>
                <a:cxn ang="0">
                  <a:pos x="26" y="320"/>
                </a:cxn>
                <a:cxn ang="0">
                  <a:pos x="114" y="116"/>
                </a:cxn>
                <a:cxn ang="0">
                  <a:pos x="241" y="5"/>
                </a:cxn>
              </a:cxnLst>
              <a:rect l="0" t="0" r="r" b="b"/>
              <a:pathLst>
                <a:path w="866" h="1087">
                  <a:moveTo>
                    <a:pt x="107" y="646"/>
                  </a:moveTo>
                  <a:lnTo>
                    <a:pt x="96" y="684"/>
                  </a:lnTo>
                  <a:lnTo>
                    <a:pt x="84" y="727"/>
                  </a:lnTo>
                  <a:lnTo>
                    <a:pt x="72" y="775"/>
                  </a:lnTo>
                  <a:lnTo>
                    <a:pt x="59" y="823"/>
                  </a:lnTo>
                  <a:lnTo>
                    <a:pt x="49" y="871"/>
                  </a:lnTo>
                  <a:lnTo>
                    <a:pt x="44" y="916"/>
                  </a:lnTo>
                  <a:lnTo>
                    <a:pt x="40" y="955"/>
                  </a:lnTo>
                  <a:lnTo>
                    <a:pt x="40" y="970"/>
                  </a:lnTo>
                  <a:lnTo>
                    <a:pt x="42" y="986"/>
                  </a:lnTo>
                  <a:lnTo>
                    <a:pt x="44" y="1000"/>
                  </a:lnTo>
                  <a:lnTo>
                    <a:pt x="49" y="1016"/>
                  </a:lnTo>
                  <a:lnTo>
                    <a:pt x="56" y="1030"/>
                  </a:lnTo>
                  <a:lnTo>
                    <a:pt x="68" y="1041"/>
                  </a:lnTo>
                  <a:lnTo>
                    <a:pt x="84" y="1048"/>
                  </a:lnTo>
                  <a:lnTo>
                    <a:pt x="107" y="1052"/>
                  </a:lnTo>
                  <a:lnTo>
                    <a:pt x="134" y="1046"/>
                  </a:lnTo>
                  <a:lnTo>
                    <a:pt x="162" y="1030"/>
                  </a:lnTo>
                  <a:lnTo>
                    <a:pt x="189" y="1007"/>
                  </a:lnTo>
                  <a:lnTo>
                    <a:pt x="211" y="979"/>
                  </a:lnTo>
                  <a:lnTo>
                    <a:pt x="229" y="943"/>
                  </a:lnTo>
                  <a:lnTo>
                    <a:pt x="239" y="905"/>
                  </a:lnTo>
                  <a:lnTo>
                    <a:pt x="243" y="866"/>
                  </a:lnTo>
                  <a:lnTo>
                    <a:pt x="241" y="843"/>
                  </a:lnTo>
                  <a:lnTo>
                    <a:pt x="236" y="821"/>
                  </a:lnTo>
                  <a:lnTo>
                    <a:pt x="224" y="800"/>
                  </a:lnTo>
                  <a:lnTo>
                    <a:pt x="107" y="646"/>
                  </a:lnTo>
                  <a:close/>
                  <a:moveTo>
                    <a:pt x="274" y="0"/>
                  </a:moveTo>
                  <a:lnTo>
                    <a:pt x="276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3" y="11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2" y="25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32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71" y="36"/>
                  </a:lnTo>
                  <a:lnTo>
                    <a:pt x="243" y="45"/>
                  </a:lnTo>
                  <a:lnTo>
                    <a:pt x="215" y="64"/>
                  </a:lnTo>
                  <a:lnTo>
                    <a:pt x="189" y="93"/>
                  </a:lnTo>
                  <a:lnTo>
                    <a:pt x="164" y="127"/>
                  </a:lnTo>
                  <a:lnTo>
                    <a:pt x="141" y="166"/>
                  </a:lnTo>
                  <a:lnTo>
                    <a:pt x="122" y="209"/>
                  </a:lnTo>
                  <a:lnTo>
                    <a:pt x="108" y="255"/>
                  </a:lnTo>
                  <a:lnTo>
                    <a:pt x="96" y="302"/>
                  </a:lnTo>
                  <a:lnTo>
                    <a:pt x="89" y="346"/>
                  </a:lnTo>
                  <a:lnTo>
                    <a:pt x="86" y="391"/>
                  </a:lnTo>
                  <a:lnTo>
                    <a:pt x="86" y="407"/>
                  </a:lnTo>
                  <a:lnTo>
                    <a:pt x="89" y="427"/>
                  </a:lnTo>
                  <a:lnTo>
                    <a:pt x="94" y="452"/>
                  </a:lnTo>
                  <a:lnTo>
                    <a:pt x="105" y="477"/>
                  </a:lnTo>
                  <a:lnTo>
                    <a:pt x="124" y="502"/>
                  </a:lnTo>
                  <a:lnTo>
                    <a:pt x="169" y="418"/>
                  </a:lnTo>
                  <a:lnTo>
                    <a:pt x="215" y="345"/>
                  </a:lnTo>
                  <a:lnTo>
                    <a:pt x="262" y="284"/>
                  </a:lnTo>
                  <a:lnTo>
                    <a:pt x="311" y="230"/>
                  </a:lnTo>
                  <a:lnTo>
                    <a:pt x="358" y="187"/>
                  </a:lnTo>
                  <a:lnTo>
                    <a:pt x="407" y="152"/>
                  </a:lnTo>
                  <a:lnTo>
                    <a:pt x="452" y="123"/>
                  </a:lnTo>
                  <a:lnTo>
                    <a:pt x="498" y="102"/>
                  </a:lnTo>
                  <a:lnTo>
                    <a:pt x="541" y="86"/>
                  </a:lnTo>
                  <a:lnTo>
                    <a:pt x="581" y="77"/>
                  </a:lnTo>
                  <a:lnTo>
                    <a:pt x="620" y="70"/>
                  </a:lnTo>
                  <a:lnTo>
                    <a:pt x="653" y="70"/>
                  </a:lnTo>
                  <a:lnTo>
                    <a:pt x="698" y="73"/>
                  </a:lnTo>
                  <a:lnTo>
                    <a:pt x="737" y="86"/>
                  </a:lnTo>
                  <a:lnTo>
                    <a:pt x="770" y="105"/>
                  </a:lnTo>
                  <a:lnTo>
                    <a:pt x="800" y="130"/>
                  </a:lnTo>
                  <a:lnTo>
                    <a:pt x="824" y="161"/>
                  </a:lnTo>
                  <a:lnTo>
                    <a:pt x="842" y="195"/>
                  </a:lnTo>
                  <a:lnTo>
                    <a:pt x="856" y="232"/>
                  </a:lnTo>
                  <a:lnTo>
                    <a:pt x="864" y="273"/>
                  </a:lnTo>
                  <a:lnTo>
                    <a:pt x="866" y="314"/>
                  </a:lnTo>
                  <a:lnTo>
                    <a:pt x="861" y="380"/>
                  </a:lnTo>
                  <a:lnTo>
                    <a:pt x="845" y="445"/>
                  </a:lnTo>
                  <a:lnTo>
                    <a:pt x="821" y="507"/>
                  </a:lnTo>
                  <a:lnTo>
                    <a:pt x="789" y="564"/>
                  </a:lnTo>
                  <a:lnTo>
                    <a:pt x="751" y="616"/>
                  </a:lnTo>
                  <a:lnTo>
                    <a:pt x="705" y="662"/>
                  </a:lnTo>
                  <a:lnTo>
                    <a:pt x="658" y="700"/>
                  </a:lnTo>
                  <a:lnTo>
                    <a:pt x="608" y="730"/>
                  </a:lnTo>
                  <a:lnTo>
                    <a:pt x="554" y="748"/>
                  </a:lnTo>
                  <a:lnTo>
                    <a:pt x="501" y="754"/>
                  </a:lnTo>
                  <a:lnTo>
                    <a:pt x="464" y="750"/>
                  </a:lnTo>
                  <a:lnTo>
                    <a:pt x="431" y="739"/>
                  </a:lnTo>
                  <a:lnTo>
                    <a:pt x="405" y="723"/>
                  </a:lnTo>
                  <a:lnTo>
                    <a:pt x="384" y="702"/>
                  </a:lnTo>
                  <a:lnTo>
                    <a:pt x="368" y="675"/>
                  </a:lnTo>
                  <a:lnTo>
                    <a:pt x="360" y="646"/>
                  </a:lnTo>
                  <a:lnTo>
                    <a:pt x="356" y="616"/>
                  </a:lnTo>
                  <a:lnTo>
                    <a:pt x="356" y="602"/>
                  </a:lnTo>
                  <a:lnTo>
                    <a:pt x="358" y="586"/>
                  </a:lnTo>
                  <a:lnTo>
                    <a:pt x="363" y="571"/>
                  </a:lnTo>
                  <a:lnTo>
                    <a:pt x="372" y="557"/>
                  </a:lnTo>
                  <a:lnTo>
                    <a:pt x="384" y="548"/>
                  </a:lnTo>
                  <a:lnTo>
                    <a:pt x="402" y="545"/>
                  </a:lnTo>
                  <a:lnTo>
                    <a:pt x="414" y="546"/>
                  </a:lnTo>
                  <a:lnTo>
                    <a:pt x="423" y="554"/>
                  </a:lnTo>
                  <a:lnTo>
                    <a:pt x="428" y="561"/>
                  </a:lnTo>
                  <a:lnTo>
                    <a:pt x="431" y="568"/>
                  </a:lnTo>
                  <a:lnTo>
                    <a:pt x="431" y="573"/>
                  </a:lnTo>
                  <a:lnTo>
                    <a:pt x="431" y="579"/>
                  </a:lnTo>
                  <a:lnTo>
                    <a:pt x="430" y="587"/>
                  </a:lnTo>
                  <a:lnTo>
                    <a:pt x="423" y="596"/>
                  </a:lnTo>
                  <a:lnTo>
                    <a:pt x="414" y="607"/>
                  </a:lnTo>
                  <a:lnTo>
                    <a:pt x="396" y="614"/>
                  </a:lnTo>
                  <a:lnTo>
                    <a:pt x="398" y="643"/>
                  </a:lnTo>
                  <a:lnTo>
                    <a:pt x="407" y="666"/>
                  </a:lnTo>
                  <a:lnTo>
                    <a:pt x="419" y="686"/>
                  </a:lnTo>
                  <a:lnTo>
                    <a:pt x="433" y="698"/>
                  </a:lnTo>
                  <a:lnTo>
                    <a:pt x="449" y="709"/>
                  </a:lnTo>
                  <a:lnTo>
                    <a:pt x="466" y="714"/>
                  </a:lnTo>
                  <a:lnTo>
                    <a:pt x="484" y="718"/>
                  </a:lnTo>
                  <a:lnTo>
                    <a:pt x="499" y="718"/>
                  </a:lnTo>
                  <a:lnTo>
                    <a:pt x="522" y="716"/>
                  </a:lnTo>
                  <a:lnTo>
                    <a:pt x="547" y="709"/>
                  </a:lnTo>
                  <a:lnTo>
                    <a:pt x="574" y="696"/>
                  </a:lnTo>
                  <a:lnTo>
                    <a:pt x="604" y="675"/>
                  </a:lnTo>
                  <a:lnTo>
                    <a:pt x="634" y="648"/>
                  </a:lnTo>
                  <a:lnTo>
                    <a:pt x="662" y="611"/>
                  </a:lnTo>
                  <a:lnTo>
                    <a:pt x="691" y="564"/>
                  </a:lnTo>
                  <a:lnTo>
                    <a:pt x="707" y="532"/>
                  </a:lnTo>
                  <a:lnTo>
                    <a:pt x="723" y="491"/>
                  </a:lnTo>
                  <a:lnTo>
                    <a:pt x="737" y="445"/>
                  </a:lnTo>
                  <a:lnTo>
                    <a:pt x="749" y="395"/>
                  </a:lnTo>
                  <a:lnTo>
                    <a:pt x="760" y="346"/>
                  </a:lnTo>
                  <a:lnTo>
                    <a:pt x="767" y="302"/>
                  </a:lnTo>
                  <a:lnTo>
                    <a:pt x="768" y="262"/>
                  </a:lnTo>
                  <a:lnTo>
                    <a:pt x="767" y="234"/>
                  </a:lnTo>
                  <a:lnTo>
                    <a:pt x="763" y="205"/>
                  </a:lnTo>
                  <a:lnTo>
                    <a:pt x="754" y="179"/>
                  </a:lnTo>
                  <a:lnTo>
                    <a:pt x="742" y="154"/>
                  </a:lnTo>
                  <a:lnTo>
                    <a:pt x="726" y="134"/>
                  </a:lnTo>
                  <a:lnTo>
                    <a:pt x="707" y="118"/>
                  </a:lnTo>
                  <a:lnTo>
                    <a:pt x="681" y="109"/>
                  </a:lnTo>
                  <a:lnTo>
                    <a:pt x="651" y="105"/>
                  </a:lnTo>
                  <a:lnTo>
                    <a:pt x="625" y="105"/>
                  </a:lnTo>
                  <a:lnTo>
                    <a:pt x="595" y="109"/>
                  </a:lnTo>
                  <a:lnTo>
                    <a:pt x="562" y="118"/>
                  </a:lnTo>
                  <a:lnTo>
                    <a:pt x="526" y="129"/>
                  </a:lnTo>
                  <a:lnTo>
                    <a:pt x="487" y="145"/>
                  </a:lnTo>
                  <a:lnTo>
                    <a:pt x="447" y="168"/>
                  </a:lnTo>
                  <a:lnTo>
                    <a:pt x="405" y="196"/>
                  </a:lnTo>
                  <a:lnTo>
                    <a:pt x="361" y="230"/>
                  </a:lnTo>
                  <a:lnTo>
                    <a:pt x="320" y="273"/>
                  </a:lnTo>
                  <a:lnTo>
                    <a:pt x="276" y="325"/>
                  </a:lnTo>
                  <a:lnTo>
                    <a:pt x="232" y="386"/>
                  </a:lnTo>
                  <a:lnTo>
                    <a:pt x="190" y="455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64" y="555"/>
                  </a:lnTo>
                  <a:lnTo>
                    <a:pt x="180" y="577"/>
                  </a:lnTo>
                  <a:lnTo>
                    <a:pt x="199" y="602"/>
                  </a:lnTo>
                  <a:lnTo>
                    <a:pt x="217" y="627"/>
                  </a:lnTo>
                  <a:lnTo>
                    <a:pt x="234" y="648"/>
                  </a:lnTo>
                  <a:lnTo>
                    <a:pt x="246" y="668"/>
                  </a:lnTo>
                  <a:lnTo>
                    <a:pt x="267" y="695"/>
                  </a:lnTo>
                  <a:lnTo>
                    <a:pt x="285" y="718"/>
                  </a:lnTo>
                  <a:lnTo>
                    <a:pt x="297" y="737"/>
                  </a:lnTo>
                  <a:lnTo>
                    <a:pt x="307" y="755"/>
                  </a:lnTo>
                  <a:lnTo>
                    <a:pt x="313" y="773"/>
                  </a:lnTo>
                  <a:lnTo>
                    <a:pt x="314" y="795"/>
                  </a:lnTo>
                  <a:lnTo>
                    <a:pt x="316" y="818"/>
                  </a:lnTo>
                  <a:lnTo>
                    <a:pt x="311" y="868"/>
                  </a:lnTo>
                  <a:lnTo>
                    <a:pt x="299" y="914"/>
                  </a:lnTo>
                  <a:lnTo>
                    <a:pt x="278" y="961"/>
                  </a:lnTo>
                  <a:lnTo>
                    <a:pt x="251" y="1002"/>
                  </a:lnTo>
                  <a:lnTo>
                    <a:pt x="220" y="1036"/>
                  </a:lnTo>
                  <a:lnTo>
                    <a:pt x="183" y="1062"/>
                  </a:lnTo>
                  <a:lnTo>
                    <a:pt x="145" y="1080"/>
                  </a:lnTo>
                  <a:lnTo>
                    <a:pt x="107" y="1087"/>
                  </a:lnTo>
                  <a:lnTo>
                    <a:pt x="75" y="1082"/>
                  </a:lnTo>
                  <a:lnTo>
                    <a:pt x="51" y="1073"/>
                  </a:lnTo>
                  <a:lnTo>
                    <a:pt x="31" y="1057"/>
                  </a:lnTo>
                  <a:lnTo>
                    <a:pt x="18" y="1036"/>
                  </a:lnTo>
                  <a:lnTo>
                    <a:pt x="9" y="1012"/>
                  </a:lnTo>
                  <a:lnTo>
                    <a:pt x="2" y="986"/>
                  </a:lnTo>
                  <a:lnTo>
                    <a:pt x="0" y="955"/>
                  </a:lnTo>
                  <a:lnTo>
                    <a:pt x="2" y="925"/>
                  </a:lnTo>
                  <a:lnTo>
                    <a:pt x="7" y="886"/>
                  </a:lnTo>
                  <a:lnTo>
                    <a:pt x="16" y="841"/>
                  </a:lnTo>
                  <a:lnTo>
                    <a:pt x="26" y="793"/>
                  </a:lnTo>
                  <a:lnTo>
                    <a:pt x="37" y="745"/>
                  </a:lnTo>
                  <a:lnTo>
                    <a:pt x="51" y="695"/>
                  </a:lnTo>
                  <a:lnTo>
                    <a:pt x="65" y="650"/>
                  </a:lnTo>
                  <a:lnTo>
                    <a:pt x="79" y="609"/>
                  </a:lnTo>
                  <a:lnTo>
                    <a:pt x="63" y="589"/>
                  </a:lnTo>
                  <a:lnTo>
                    <a:pt x="47" y="570"/>
                  </a:lnTo>
                  <a:lnTo>
                    <a:pt x="37" y="550"/>
                  </a:lnTo>
                  <a:lnTo>
                    <a:pt x="26" y="527"/>
                  </a:lnTo>
                  <a:lnTo>
                    <a:pt x="19" y="502"/>
                  </a:lnTo>
                  <a:lnTo>
                    <a:pt x="14" y="471"/>
                  </a:lnTo>
                  <a:lnTo>
                    <a:pt x="14" y="434"/>
                  </a:lnTo>
                  <a:lnTo>
                    <a:pt x="18" y="377"/>
                  </a:lnTo>
                  <a:lnTo>
                    <a:pt x="26" y="320"/>
                  </a:lnTo>
                  <a:lnTo>
                    <a:pt x="42" y="262"/>
                  </a:lnTo>
                  <a:lnTo>
                    <a:pt x="63" y="211"/>
                  </a:lnTo>
                  <a:lnTo>
                    <a:pt x="87" y="161"/>
                  </a:lnTo>
                  <a:lnTo>
                    <a:pt x="114" y="116"/>
                  </a:lnTo>
                  <a:lnTo>
                    <a:pt x="145" y="77"/>
                  </a:lnTo>
                  <a:lnTo>
                    <a:pt x="176" y="45"/>
                  </a:lnTo>
                  <a:lnTo>
                    <a:pt x="210" y="20"/>
                  </a:lnTo>
                  <a:lnTo>
                    <a:pt x="241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5832" y="2853"/>
              <a:ext cx="411" cy="764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0" y="0"/>
                </a:cxn>
                <a:cxn ang="0">
                  <a:pos x="250" y="5"/>
                </a:cxn>
                <a:cxn ang="0">
                  <a:pos x="254" y="14"/>
                </a:cxn>
                <a:cxn ang="0">
                  <a:pos x="255" y="32"/>
                </a:cxn>
                <a:cxn ang="0">
                  <a:pos x="255" y="670"/>
                </a:cxn>
                <a:cxn ang="0">
                  <a:pos x="255" y="684"/>
                </a:cxn>
                <a:cxn ang="0">
                  <a:pos x="257" y="695"/>
                </a:cxn>
                <a:cxn ang="0">
                  <a:pos x="261" y="704"/>
                </a:cxn>
                <a:cxn ang="0">
                  <a:pos x="269" y="711"/>
                </a:cxn>
                <a:cxn ang="0">
                  <a:pos x="283" y="716"/>
                </a:cxn>
                <a:cxn ang="0">
                  <a:pos x="303" y="720"/>
                </a:cxn>
                <a:cxn ang="0">
                  <a:pos x="330" y="723"/>
                </a:cxn>
                <a:cxn ang="0">
                  <a:pos x="367" y="723"/>
                </a:cxn>
                <a:cxn ang="0">
                  <a:pos x="411" y="723"/>
                </a:cxn>
                <a:cxn ang="0">
                  <a:pos x="411" y="764"/>
                </a:cxn>
                <a:cxn ang="0">
                  <a:pos x="395" y="764"/>
                </a:cxn>
                <a:cxn ang="0">
                  <a:pos x="372" y="764"/>
                </a:cxn>
                <a:cxn ang="0">
                  <a:pos x="344" y="763"/>
                </a:cxn>
                <a:cxn ang="0">
                  <a:pos x="313" y="763"/>
                </a:cxn>
                <a:cxn ang="0">
                  <a:pos x="280" y="761"/>
                </a:cxn>
                <a:cxn ang="0">
                  <a:pos x="250" y="761"/>
                </a:cxn>
                <a:cxn ang="0">
                  <a:pos x="226" y="759"/>
                </a:cxn>
                <a:cxn ang="0">
                  <a:pos x="208" y="759"/>
                </a:cxn>
                <a:cxn ang="0">
                  <a:pos x="189" y="759"/>
                </a:cxn>
                <a:cxn ang="0">
                  <a:pos x="163" y="761"/>
                </a:cxn>
                <a:cxn ang="0">
                  <a:pos x="131" y="761"/>
                </a:cxn>
                <a:cxn ang="0">
                  <a:pos x="100" y="763"/>
                </a:cxn>
                <a:cxn ang="0">
                  <a:pos x="69" y="763"/>
                </a:cxn>
                <a:cxn ang="0">
                  <a:pos x="42" y="764"/>
                </a:cxn>
                <a:cxn ang="0">
                  <a:pos x="20" y="764"/>
                </a:cxn>
                <a:cxn ang="0">
                  <a:pos x="7" y="764"/>
                </a:cxn>
                <a:cxn ang="0">
                  <a:pos x="7" y="723"/>
                </a:cxn>
                <a:cxn ang="0">
                  <a:pos x="49" y="723"/>
                </a:cxn>
                <a:cxn ang="0">
                  <a:pos x="88" y="723"/>
                </a:cxn>
                <a:cxn ang="0">
                  <a:pos x="116" y="720"/>
                </a:cxn>
                <a:cxn ang="0">
                  <a:pos x="135" y="716"/>
                </a:cxn>
                <a:cxn ang="0">
                  <a:pos x="149" y="711"/>
                </a:cxn>
                <a:cxn ang="0">
                  <a:pos x="158" y="704"/>
                </a:cxn>
                <a:cxn ang="0">
                  <a:pos x="161" y="695"/>
                </a:cxn>
                <a:cxn ang="0">
                  <a:pos x="163" y="684"/>
                </a:cxn>
                <a:cxn ang="0">
                  <a:pos x="163" y="670"/>
                </a:cxn>
                <a:cxn ang="0">
                  <a:pos x="163" y="84"/>
                </a:cxn>
                <a:cxn ang="0">
                  <a:pos x="126" y="98"/>
                </a:cxn>
                <a:cxn ang="0">
                  <a:pos x="88" y="109"/>
                </a:cxn>
                <a:cxn ang="0">
                  <a:pos x="51" y="113"/>
                </a:cxn>
                <a:cxn ang="0">
                  <a:pos x="21" y="114"/>
                </a:cxn>
                <a:cxn ang="0">
                  <a:pos x="0" y="114"/>
                </a:cxn>
                <a:cxn ang="0">
                  <a:pos x="0" y="73"/>
                </a:cxn>
                <a:cxn ang="0">
                  <a:pos x="23" y="73"/>
                </a:cxn>
                <a:cxn ang="0">
                  <a:pos x="53" y="72"/>
                </a:cxn>
                <a:cxn ang="0">
                  <a:pos x="84" y="68"/>
                </a:cxn>
                <a:cxn ang="0">
                  <a:pos x="119" y="61"/>
                </a:cxn>
                <a:cxn ang="0">
                  <a:pos x="154" y="47"/>
                </a:cxn>
                <a:cxn ang="0">
                  <a:pos x="189" y="27"/>
                </a:cxn>
                <a:cxn ang="0">
                  <a:pos x="220" y="0"/>
                </a:cxn>
              </a:cxnLst>
              <a:rect l="0" t="0" r="r" b="b"/>
              <a:pathLst>
                <a:path w="411" h="764">
                  <a:moveTo>
                    <a:pt x="220" y="0"/>
                  </a:moveTo>
                  <a:lnTo>
                    <a:pt x="240" y="0"/>
                  </a:lnTo>
                  <a:lnTo>
                    <a:pt x="250" y="5"/>
                  </a:lnTo>
                  <a:lnTo>
                    <a:pt x="254" y="14"/>
                  </a:lnTo>
                  <a:lnTo>
                    <a:pt x="255" y="32"/>
                  </a:lnTo>
                  <a:lnTo>
                    <a:pt x="255" y="670"/>
                  </a:lnTo>
                  <a:lnTo>
                    <a:pt x="255" y="684"/>
                  </a:lnTo>
                  <a:lnTo>
                    <a:pt x="257" y="695"/>
                  </a:lnTo>
                  <a:lnTo>
                    <a:pt x="261" y="704"/>
                  </a:lnTo>
                  <a:lnTo>
                    <a:pt x="269" y="711"/>
                  </a:lnTo>
                  <a:lnTo>
                    <a:pt x="283" y="716"/>
                  </a:lnTo>
                  <a:lnTo>
                    <a:pt x="303" y="720"/>
                  </a:lnTo>
                  <a:lnTo>
                    <a:pt x="330" y="723"/>
                  </a:lnTo>
                  <a:lnTo>
                    <a:pt x="367" y="723"/>
                  </a:lnTo>
                  <a:lnTo>
                    <a:pt x="411" y="723"/>
                  </a:lnTo>
                  <a:lnTo>
                    <a:pt x="411" y="764"/>
                  </a:lnTo>
                  <a:lnTo>
                    <a:pt x="395" y="764"/>
                  </a:lnTo>
                  <a:lnTo>
                    <a:pt x="372" y="764"/>
                  </a:lnTo>
                  <a:lnTo>
                    <a:pt x="344" y="763"/>
                  </a:lnTo>
                  <a:lnTo>
                    <a:pt x="313" y="763"/>
                  </a:lnTo>
                  <a:lnTo>
                    <a:pt x="280" y="761"/>
                  </a:lnTo>
                  <a:lnTo>
                    <a:pt x="250" y="761"/>
                  </a:lnTo>
                  <a:lnTo>
                    <a:pt x="226" y="759"/>
                  </a:lnTo>
                  <a:lnTo>
                    <a:pt x="208" y="759"/>
                  </a:lnTo>
                  <a:lnTo>
                    <a:pt x="189" y="759"/>
                  </a:lnTo>
                  <a:lnTo>
                    <a:pt x="163" y="761"/>
                  </a:lnTo>
                  <a:lnTo>
                    <a:pt x="131" y="761"/>
                  </a:lnTo>
                  <a:lnTo>
                    <a:pt x="100" y="763"/>
                  </a:lnTo>
                  <a:lnTo>
                    <a:pt x="69" y="763"/>
                  </a:lnTo>
                  <a:lnTo>
                    <a:pt x="42" y="764"/>
                  </a:lnTo>
                  <a:lnTo>
                    <a:pt x="20" y="764"/>
                  </a:lnTo>
                  <a:lnTo>
                    <a:pt x="7" y="764"/>
                  </a:lnTo>
                  <a:lnTo>
                    <a:pt x="7" y="723"/>
                  </a:lnTo>
                  <a:lnTo>
                    <a:pt x="49" y="723"/>
                  </a:lnTo>
                  <a:lnTo>
                    <a:pt x="88" y="723"/>
                  </a:lnTo>
                  <a:lnTo>
                    <a:pt x="116" y="720"/>
                  </a:lnTo>
                  <a:lnTo>
                    <a:pt x="135" y="716"/>
                  </a:lnTo>
                  <a:lnTo>
                    <a:pt x="149" y="711"/>
                  </a:lnTo>
                  <a:lnTo>
                    <a:pt x="158" y="704"/>
                  </a:lnTo>
                  <a:lnTo>
                    <a:pt x="161" y="695"/>
                  </a:lnTo>
                  <a:lnTo>
                    <a:pt x="163" y="684"/>
                  </a:lnTo>
                  <a:lnTo>
                    <a:pt x="163" y="670"/>
                  </a:lnTo>
                  <a:lnTo>
                    <a:pt x="163" y="84"/>
                  </a:lnTo>
                  <a:lnTo>
                    <a:pt x="126" y="98"/>
                  </a:lnTo>
                  <a:lnTo>
                    <a:pt x="88" y="109"/>
                  </a:lnTo>
                  <a:lnTo>
                    <a:pt x="51" y="113"/>
                  </a:lnTo>
                  <a:lnTo>
                    <a:pt x="21" y="114"/>
                  </a:lnTo>
                  <a:lnTo>
                    <a:pt x="0" y="114"/>
                  </a:lnTo>
                  <a:lnTo>
                    <a:pt x="0" y="73"/>
                  </a:lnTo>
                  <a:lnTo>
                    <a:pt x="23" y="73"/>
                  </a:lnTo>
                  <a:lnTo>
                    <a:pt x="53" y="72"/>
                  </a:lnTo>
                  <a:lnTo>
                    <a:pt x="84" y="68"/>
                  </a:lnTo>
                  <a:lnTo>
                    <a:pt x="119" y="61"/>
                  </a:lnTo>
                  <a:lnTo>
                    <a:pt x="154" y="47"/>
                  </a:lnTo>
                  <a:lnTo>
                    <a:pt x="189" y="27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6576" y="3210"/>
              <a:ext cx="185" cy="488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150" y="34"/>
                </a:cxn>
                <a:cxn ang="0">
                  <a:pos x="177" y="90"/>
                </a:cxn>
                <a:cxn ang="0">
                  <a:pos x="185" y="170"/>
                </a:cxn>
                <a:cxn ang="0">
                  <a:pos x="182" y="225"/>
                </a:cxn>
                <a:cxn ang="0">
                  <a:pos x="157" y="323"/>
                </a:cxn>
                <a:cxn ang="0">
                  <a:pos x="121" y="400"/>
                </a:cxn>
                <a:cxn ang="0">
                  <a:pos x="81" y="454"/>
                </a:cxn>
                <a:cxn ang="0">
                  <a:pos x="49" y="482"/>
                </a:cxn>
                <a:cxn ang="0">
                  <a:pos x="37" y="486"/>
                </a:cxn>
                <a:cxn ang="0">
                  <a:pos x="28" y="479"/>
                </a:cxn>
                <a:cxn ang="0">
                  <a:pos x="26" y="468"/>
                </a:cxn>
                <a:cxn ang="0">
                  <a:pos x="26" y="465"/>
                </a:cxn>
                <a:cxn ang="0">
                  <a:pos x="28" y="461"/>
                </a:cxn>
                <a:cxn ang="0">
                  <a:pos x="33" y="454"/>
                </a:cxn>
                <a:cxn ang="0">
                  <a:pos x="44" y="443"/>
                </a:cxn>
                <a:cxn ang="0">
                  <a:pos x="95" y="375"/>
                </a:cxn>
                <a:cxn ang="0">
                  <a:pos x="135" y="282"/>
                </a:cxn>
                <a:cxn ang="0">
                  <a:pos x="150" y="170"/>
                </a:cxn>
                <a:cxn ang="0">
                  <a:pos x="150" y="156"/>
                </a:cxn>
                <a:cxn ang="0">
                  <a:pos x="150" y="148"/>
                </a:cxn>
                <a:cxn ang="0">
                  <a:pos x="149" y="147"/>
                </a:cxn>
                <a:cxn ang="0">
                  <a:pos x="147" y="147"/>
                </a:cxn>
                <a:cxn ang="0">
                  <a:pos x="145" y="148"/>
                </a:cxn>
                <a:cxn ang="0">
                  <a:pos x="142" y="152"/>
                </a:cxn>
                <a:cxn ang="0">
                  <a:pos x="103" y="170"/>
                </a:cxn>
                <a:cxn ang="0">
                  <a:pos x="60" y="168"/>
                </a:cxn>
                <a:cxn ang="0">
                  <a:pos x="23" y="145"/>
                </a:cxn>
                <a:cxn ang="0">
                  <a:pos x="4" y="107"/>
                </a:cxn>
                <a:cxn ang="0">
                  <a:pos x="4" y="65"/>
                </a:cxn>
                <a:cxn ang="0">
                  <a:pos x="23" y="27"/>
                </a:cxn>
                <a:cxn ang="0">
                  <a:pos x="60" y="4"/>
                </a:cxn>
              </a:cxnLst>
              <a:rect l="0" t="0" r="r" b="b"/>
              <a:pathLst>
                <a:path w="185" h="488">
                  <a:moveTo>
                    <a:pt x="86" y="0"/>
                  </a:moveTo>
                  <a:lnTo>
                    <a:pt x="110" y="4"/>
                  </a:lnTo>
                  <a:lnTo>
                    <a:pt x="131" y="16"/>
                  </a:lnTo>
                  <a:lnTo>
                    <a:pt x="150" y="34"/>
                  </a:lnTo>
                  <a:lnTo>
                    <a:pt x="166" y="57"/>
                  </a:lnTo>
                  <a:lnTo>
                    <a:pt x="177" y="90"/>
                  </a:lnTo>
                  <a:lnTo>
                    <a:pt x="184" y="127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225"/>
                  </a:lnTo>
                  <a:lnTo>
                    <a:pt x="173" y="277"/>
                  </a:lnTo>
                  <a:lnTo>
                    <a:pt x="157" y="323"/>
                  </a:lnTo>
                  <a:lnTo>
                    <a:pt x="140" y="365"/>
                  </a:lnTo>
                  <a:lnTo>
                    <a:pt x="121" y="400"/>
                  </a:lnTo>
                  <a:lnTo>
                    <a:pt x="100" y="431"/>
                  </a:lnTo>
                  <a:lnTo>
                    <a:pt x="81" y="454"/>
                  </a:lnTo>
                  <a:lnTo>
                    <a:pt x="63" y="472"/>
                  </a:lnTo>
                  <a:lnTo>
                    <a:pt x="49" y="482"/>
                  </a:lnTo>
                  <a:lnTo>
                    <a:pt x="40" y="488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8" y="479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6" y="463"/>
                  </a:lnTo>
                  <a:lnTo>
                    <a:pt x="28" y="461"/>
                  </a:lnTo>
                  <a:lnTo>
                    <a:pt x="30" y="457"/>
                  </a:lnTo>
                  <a:lnTo>
                    <a:pt x="33" y="454"/>
                  </a:lnTo>
                  <a:lnTo>
                    <a:pt x="37" y="450"/>
                  </a:lnTo>
                  <a:lnTo>
                    <a:pt x="44" y="443"/>
                  </a:lnTo>
                  <a:lnTo>
                    <a:pt x="70" y="413"/>
                  </a:lnTo>
                  <a:lnTo>
                    <a:pt x="95" y="375"/>
                  </a:lnTo>
                  <a:lnTo>
                    <a:pt x="117" y="331"/>
                  </a:lnTo>
                  <a:lnTo>
                    <a:pt x="135" y="282"/>
                  </a:lnTo>
                  <a:lnTo>
                    <a:pt x="147" y="229"/>
                  </a:lnTo>
                  <a:lnTo>
                    <a:pt x="150" y="170"/>
                  </a:lnTo>
                  <a:lnTo>
                    <a:pt x="150" y="161"/>
                  </a:lnTo>
                  <a:lnTo>
                    <a:pt x="150" y="156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5" y="148"/>
                  </a:lnTo>
                  <a:lnTo>
                    <a:pt x="143" y="148"/>
                  </a:lnTo>
                  <a:lnTo>
                    <a:pt x="142" y="152"/>
                  </a:lnTo>
                  <a:lnTo>
                    <a:pt x="122" y="163"/>
                  </a:lnTo>
                  <a:lnTo>
                    <a:pt x="103" y="170"/>
                  </a:lnTo>
                  <a:lnTo>
                    <a:pt x="86" y="172"/>
                  </a:lnTo>
                  <a:lnTo>
                    <a:pt x="60" y="168"/>
                  </a:lnTo>
                  <a:lnTo>
                    <a:pt x="39" y="159"/>
                  </a:lnTo>
                  <a:lnTo>
                    <a:pt x="23" y="145"/>
                  </a:lnTo>
                  <a:lnTo>
                    <a:pt x="11" y="127"/>
                  </a:lnTo>
                  <a:lnTo>
                    <a:pt x="4" y="107"/>
                  </a:lnTo>
                  <a:lnTo>
                    <a:pt x="0" y="86"/>
                  </a:lnTo>
                  <a:lnTo>
                    <a:pt x="4" y="65"/>
                  </a:lnTo>
                  <a:lnTo>
                    <a:pt x="11" y="45"/>
                  </a:lnTo>
                  <a:lnTo>
                    <a:pt x="23" y="27"/>
                  </a:lnTo>
                  <a:lnTo>
                    <a:pt x="39" y="13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7194" y="2237"/>
              <a:ext cx="849" cy="1163"/>
            </a:xfrm>
            <a:custGeom>
              <a:avLst/>
              <a:gdLst/>
              <a:ahLst/>
              <a:cxnLst>
                <a:cxn ang="0">
                  <a:pos x="522" y="80"/>
                </a:cxn>
                <a:cxn ang="0">
                  <a:pos x="440" y="221"/>
                </a:cxn>
                <a:cxn ang="0">
                  <a:pos x="442" y="366"/>
                </a:cxn>
                <a:cxn ang="0">
                  <a:pos x="528" y="470"/>
                </a:cxn>
                <a:cxn ang="0">
                  <a:pos x="636" y="525"/>
                </a:cxn>
                <a:cxn ang="0">
                  <a:pos x="702" y="305"/>
                </a:cxn>
                <a:cxn ang="0">
                  <a:pos x="693" y="102"/>
                </a:cxn>
                <a:cxn ang="0">
                  <a:pos x="650" y="39"/>
                </a:cxn>
                <a:cxn ang="0">
                  <a:pos x="657" y="4"/>
                </a:cxn>
                <a:cxn ang="0">
                  <a:pos x="749" y="79"/>
                </a:cxn>
                <a:cxn ang="0">
                  <a:pos x="791" y="202"/>
                </a:cxn>
                <a:cxn ang="0">
                  <a:pos x="802" y="305"/>
                </a:cxn>
                <a:cxn ang="0">
                  <a:pos x="796" y="400"/>
                </a:cxn>
                <a:cxn ang="0">
                  <a:pos x="769" y="568"/>
                </a:cxn>
                <a:cxn ang="0">
                  <a:pos x="849" y="595"/>
                </a:cxn>
                <a:cxn ang="0">
                  <a:pos x="840" y="614"/>
                </a:cxn>
                <a:cxn ang="0">
                  <a:pos x="809" y="611"/>
                </a:cxn>
                <a:cxn ang="0">
                  <a:pos x="737" y="682"/>
                </a:cxn>
                <a:cxn ang="0">
                  <a:pos x="604" y="968"/>
                </a:cxn>
                <a:cxn ang="0">
                  <a:pos x="433" y="1139"/>
                </a:cxn>
                <a:cxn ang="0">
                  <a:pos x="280" y="1159"/>
                </a:cxn>
                <a:cxn ang="0">
                  <a:pos x="171" y="1109"/>
                </a:cxn>
                <a:cxn ang="0">
                  <a:pos x="126" y="977"/>
                </a:cxn>
                <a:cxn ang="0">
                  <a:pos x="156" y="809"/>
                </a:cxn>
                <a:cxn ang="0">
                  <a:pos x="185" y="689"/>
                </a:cxn>
                <a:cxn ang="0">
                  <a:pos x="212" y="559"/>
                </a:cxn>
                <a:cxn ang="0">
                  <a:pos x="199" y="477"/>
                </a:cxn>
                <a:cxn ang="0">
                  <a:pos x="140" y="466"/>
                </a:cxn>
                <a:cxn ang="0">
                  <a:pos x="74" y="566"/>
                </a:cxn>
                <a:cxn ang="0">
                  <a:pos x="39" y="684"/>
                </a:cxn>
                <a:cxn ang="0">
                  <a:pos x="20" y="693"/>
                </a:cxn>
                <a:cxn ang="0">
                  <a:pos x="7" y="689"/>
                </a:cxn>
                <a:cxn ang="0">
                  <a:pos x="2" y="670"/>
                </a:cxn>
                <a:cxn ang="0">
                  <a:pos x="30" y="573"/>
                </a:cxn>
                <a:cxn ang="0">
                  <a:pos x="68" y="488"/>
                </a:cxn>
                <a:cxn ang="0">
                  <a:pos x="140" y="430"/>
                </a:cxn>
                <a:cxn ang="0">
                  <a:pos x="248" y="448"/>
                </a:cxn>
                <a:cxn ang="0">
                  <a:pos x="311" y="541"/>
                </a:cxn>
                <a:cxn ang="0">
                  <a:pos x="299" y="663"/>
                </a:cxn>
                <a:cxn ang="0">
                  <a:pos x="248" y="866"/>
                </a:cxn>
                <a:cxn ang="0">
                  <a:pos x="229" y="996"/>
                </a:cxn>
                <a:cxn ang="0">
                  <a:pos x="243" y="1071"/>
                </a:cxn>
                <a:cxn ang="0">
                  <a:pos x="315" y="1125"/>
                </a:cxn>
                <a:cxn ang="0">
                  <a:pos x="433" y="1084"/>
                </a:cxn>
                <a:cxn ang="0">
                  <a:pos x="515" y="964"/>
                </a:cxn>
                <a:cxn ang="0">
                  <a:pos x="589" y="791"/>
                </a:cxn>
                <a:cxn ang="0">
                  <a:pos x="617" y="557"/>
                </a:cxn>
                <a:cxn ang="0">
                  <a:pos x="477" y="479"/>
                </a:cxn>
                <a:cxn ang="0">
                  <a:pos x="393" y="341"/>
                </a:cxn>
                <a:cxn ang="0">
                  <a:pos x="414" y="177"/>
                </a:cxn>
                <a:cxn ang="0">
                  <a:pos x="515" y="39"/>
                </a:cxn>
              </a:cxnLst>
              <a:rect l="0" t="0" r="r" b="b"/>
              <a:pathLst>
                <a:path w="849" h="1163">
                  <a:moveTo>
                    <a:pt x="624" y="36"/>
                  </a:moveTo>
                  <a:lnTo>
                    <a:pt x="587" y="41"/>
                  </a:lnTo>
                  <a:lnTo>
                    <a:pt x="554" y="55"/>
                  </a:lnTo>
                  <a:lnTo>
                    <a:pt x="522" y="80"/>
                  </a:lnTo>
                  <a:lnTo>
                    <a:pt x="496" y="111"/>
                  </a:lnTo>
                  <a:lnTo>
                    <a:pt x="473" y="145"/>
                  </a:lnTo>
                  <a:lnTo>
                    <a:pt x="454" y="182"/>
                  </a:lnTo>
                  <a:lnTo>
                    <a:pt x="440" y="221"/>
                  </a:lnTo>
                  <a:lnTo>
                    <a:pt x="432" y="259"/>
                  </a:lnTo>
                  <a:lnTo>
                    <a:pt x="428" y="293"/>
                  </a:lnTo>
                  <a:lnTo>
                    <a:pt x="432" y="332"/>
                  </a:lnTo>
                  <a:lnTo>
                    <a:pt x="442" y="366"/>
                  </a:lnTo>
                  <a:lnTo>
                    <a:pt x="458" y="396"/>
                  </a:lnTo>
                  <a:lnTo>
                    <a:pt x="479" y="425"/>
                  </a:lnTo>
                  <a:lnTo>
                    <a:pt x="501" y="448"/>
                  </a:lnTo>
                  <a:lnTo>
                    <a:pt x="528" y="470"/>
                  </a:lnTo>
                  <a:lnTo>
                    <a:pt x="556" y="488"/>
                  </a:lnTo>
                  <a:lnTo>
                    <a:pt x="583" y="502"/>
                  </a:lnTo>
                  <a:lnTo>
                    <a:pt x="610" y="514"/>
                  </a:lnTo>
                  <a:lnTo>
                    <a:pt x="636" y="525"/>
                  </a:lnTo>
                  <a:lnTo>
                    <a:pt x="659" y="534"/>
                  </a:lnTo>
                  <a:lnTo>
                    <a:pt x="676" y="461"/>
                  </a:lnTo>
                  <a:lnTo>
                    <a:pt x="692" y="384"/>
                  </a:lnTo>
                  <a:lnTo>
                    <a:pt x="702" y="305"/>
                  </a:lnTo>
                  <a:lnTo>
                    <a:pt x="706" y="227"/>
                  </a:lnTo>
                  <a:lnTo>
                    <a:pt x="704" y="177"/>
                  </a:lnTo>
                  <a:lnTo>
                    <a:pt x="700" y="134"/>
                  </a:lnTo>
                  <a:lnTo>
                    <a:pt x="693" y="102"/>
                  </a:lnTo>
                  <a:lnTo>
                    <a:pt x="685" y="77"/>
                  </a:lnTo>
                  <a:lnTo>
                    <a:pt x="674" y="59"/>
                  </a:lnTo>
                  <a:lnTo>
                    <a:pt x="664" y="48"/>
                  </a:lnTo>
                  <a:lnTo>
                    <a:pt x="650" y="39"/>
                  </a:lnTo>
                  <a:lnTo>
                    <a:pt x="638" y="36"/>
                  </a:lnTo>
                  <a:lnTo>
                    <a:pt x="624" y="36"/>
                  </a:lnTo>
                  <a:close/>
                  <a:moveTo>
                    <a:pt x="624" y="0"/>
                  </a:moveTo>
                  <a:lnTo>
                    <a:pt x="657" y="4"/>
                  </a:lnTo>
                  <a:lnTo>
                    <a:pt x="686" y="14"/>
                  </a:lnTo>
                  <a:lnTo>
                    <a:pt x="711" y="30"/>
                  </a:lnTo>
                  <a:lnTo>
                    <a:pt x="732" y="54"/>
                  </a:lnTo>
                  <a:lnTo>
                    <a:pt x="749" y="79"/>
                  </a:lnTo>
                  <a:lnTo>
                    <a:pt x="763" y="107"/>
                  </a:lnTo>
                  <a:lnTo>
                    <a:pt x="776" y="139"/>
                  </a:lnTo>
                  <a:lnTo>
                    <a:pt x="784" y="170"/>
                  </a:lnTo>
                  <a:lnTo>
                    <a:pt x="791" y="202"/>
                  </a:lnTo>
                  <a:lnTo>
                    <a:pt x="795" y="232"/>
                  </a:lnTo>
                  <a:lnTo>
                    <a:pt x="798" y="261"/>
                  </a:lnTo>
                  <a:lnTo>
                    <a:pt x="800" y="286"/>
                  </a:lnTo>
                  <a:lnTo>
                    <a:pt x="802" y="305"/>
                  </a:lnTo>
                  <a:lnTo>
                    <a:pt x="802" y="321"/>
                  </a:lnTo>
                  <a:lnTo>
                    <a:pt x="802" y="338"/>
                  </a:lnTo>
                  <a:lnTo>
                    <a:pt x="800" y="364"/>
                  </a:lnTo>
                  <a:lnTo>
                    <a:pt x="796" y="400"/>
                  </a:lnTo>
                  <a:lnTo>
                    <a:pt x="791" y="446"/>
                  </a:lnTo>
                  <a:lnTo>
                    <a:pt x="783" y="502"/>
                  </a:lnTo>
                  <a:lnTo>
                    <a:pt x="769" y="568"/>
                  </a:lnTo>
                  <a:lnTo>
                    <a:pt x="769" y="568"/>
                  </a:lnTo>
                  <a:lnTo>
                    <a:pt x="816" y="575"/>
                  </a:lnTo>
                  <a:lnTo>
                    <a:pt x="835" y="580"/>
                  </a:lnTo>
                  <a:lnTo>
                    <a:pt x="845" y="586"/>
                  </a:lnTo>
                  <a:lnTo>
                    <a:pt x="849" y="595"/>
                  </a:lnTo>
                  <a:lnTo>
                    <a:pt x="849" y="602"/>
                  </a:lnTo>
                  <a:lnTo>
                    <a:pt x="845" y="607"/>
                  </a:lnTo>
                  <a:lnTo>
                    <a:pt x="844" y="611"/>
                  </a:lnTo>
                  <a:lnTo>
                    <a:pt x="840" y="614"/>
                  </a:lnTo>
                  <a:lnTo>
                    <a:pt x="837" y="616"/>
                  </a:lnTo>
                  <a:lnTo>
                    <a:pt x="833" y="616"/>
                  </a:lnTo>
                  <a:lnTo>
                    <a:pt x="824" y="614"/>
                  </a:lnTo>
                  <a:lnTo>
                    <a:pt x="809" y="611"/>
                  </a:lnTo>
                  <a:lnTo>
                    <a:pt x="791" y="607"/>
                  </a:lnTo>
                  <a:lnTo>
                    <a:pt x="774" y="604"/>
                  </a:lnTo>
                  <a:lnTo>
                    <a:pt x="762" y="600"/>
                  </a:lnTo>
                  <a:lnTo>
                    <a:pt x="737" y="682"/>
                  </a:lnTo>
                  <a:lnTo>
                    <a:pt x="709" y="761"/>
                  </a:lnTo>
                  <a:lnTo>
                    <a:pt x="678" y="836"/>
                  </a:lnTo>
                  <a:lnTo>
                    <a:pt x="643" y="905"/>
                  </a:lnTo>
                  <a:lnTo>
                    <a:pt x="604" y="968"/>
                  </a:lnTo>
                  <a:lnTo>
                    <a:pt x="564" y="1023"/>
                  </a:lnTo>
                  <a:lnTo>
                    <a:pt x="522" y="1071"/>
                  </a:lnTo>
                  <a:lnTo>
                    <a:pt x="479" y="1111"/>
                  </a:lnTo>
                  <a:lnTo>
                    <a:pt x="433" y="1139"/>
                  </a:lnTo>
                  <a:lnTo>
                    <a:pt x="388" y="1157"/>
                  </a:lnTo>
                  <a:lnTo>
                    <a:pt x="341" y="1163"/>
                  </a:lnTo>
                  <a:lnTo>
                    <a:pt x="309" y="1163"/>
                  </a:lnTo>
                  <a:lnTo>
                    <a:pt x="280" y="1159"/>
                  </a:lnTo>
                  <a:lnTo>
                    <a:pt x="250" y="1152"/>
                  </a:lnTo>
                  <a:lnTo>
                    <a:pt x="220" y="1141"/>
                  </a:lnTo>
                  <a:lnTo>
                    <a:pt x="196" y="1127"/>
                  </a:lnTo>
                  <a:lnTo>
                    <a:pt x="171" y="1109"/>
                  </a:lnTo>
                  <a:lnTo>
                    <a:pt x="154" y="1084"/>
                  </a:lnTo>
                  <a:lnTo>
                    <a:pt x="138" y="1055"/>
                  </a:lnTo>
                  <a:lnTo>
                    <a:pt x="130" y="1020"/>
                  </a:lnTo>
                  <a:lnTo>
                    <a:pt x="126" y="977"/>
                  </a:lnTo>
                  <a:lnTo>
                    <a:pt x="130" y="930"/>
                  </a:lnTo>
                  <a:lnTo>
                    <a:pt x="137" y="886"/>
                  </a:lnTo>
                  <a:lnTo>
                    <a:pt x="149" y="838"/>
                  </a:lnTo>
                  <a:lnTo>
                    <a:pt x="156" y="809"/>
                  </a:lnTo>
                  <a:lnTo>
                    <a:pt x="164" y="777"/>
                  </a:lnTo>
                  <a:lnTo>
                    <a:pt x="171" y="746"/>
                  </a:lnTo>
                  <a:lnTo>
                    <a:pt x="178" y="721"/>
                  </a:lnTo>
                  <a:lnTo>
                    <a:pt x="185" y="689"/>
                  </a:lnTo>
                  <a:lnTo>
                    <a:pt x="192" y="655"/>
                  </a:lnTo>
                  <a:lnTo>
                    <a:pt x="201" y="620"/>
                  </a:lnTo>
                  <a:lnTo>
                    <a:pt x="208" y="588"/>
                  </a:lnTo>
                  <a:lnTo>
                    <a:pt x="212" y="559"/>
                  </a:lnTo>
                  <a:lnTo>
                    <a:pt x="213" y="536"/>
                  </a:lnTo>
                  <a:lnTo>
                    <a:pt x="212" y="509"/>
                  </a:lnTo>
                  <a:lnTo>
                    <a:pt x="206" y="489"/>
                  </a:lnTo>
                  <a:lnTo>
                    <a:pt x="199" y="477"/>
                  </a:lnTo>
                  <a:lnTo>
                    <a:pt x="189" y="468"/>
                  </a:lnTo>
                  <a:lnTo>
                    <a:pt x="177" y="464"/>
                  </a:lnTo>
                  <a:lnTo>
                    <a:pt x="164" y="463"/>
                  </a:lnTo>
                  <a:lnTo>
                    <a:pt x="140" y="466"/>
                  </a:lnTo>
                  <a:lnTo>
                    <a:pt x="121" y="480"/>
                  </a:lnTo>
                  <a:lnTo>
                    <a:pt x="103" y="502"/>
                  </a:lnTo>
                  <a:lnTo>
                    <a:pt x="88" y="530"/>
                  </a:lnTo>
                  <a:lnTo>
                    <a:pt x="74" y="566"/>
                  </a:lnTo>
                  <a:lnTo>
                    <a:pt x="61" y="609"/>
                  </a:lnTo>
                  <a:lnTo>
                    <a:pt x="49" y="657"/>
                  </a:lnTo>
                  <a:lnTo>
                    <a:pt x="44" y="675"/>
                  </a:lnTo>
                  <a:lnTo>
                    <a:pt x="39" y="684"/>
                  </a:lnTo>
                  <a:lnTo>
                    <a:pt x="33" y="691"/>
                  </a:lnTo>
                  <a:lnTo>
                    <a:pt x="28" y="693"/>
                  </a:lnTo>
                  <a:lnTo>
                    <a:pt x="21" y="693"/>
                  </a:lnTo>
                  <a:lnTo>
                    <a:pt x="20" y="693"/>
                  </a:lnTo>
                  <a:lnTo>
                    <a:pt x="16" y="693"/>
                  </a:lnTo>
                  <a:lnTo>
                    <a:pt x="14" y="691"/>
                  </a:lnTo>
                  <a:lnTo>
                    <a:pt x="11" y="691"/>
                  </a:lnTo>
                  <a:lnTo>
                    <a:pt x="7" y="689"/>
                  </a:lnTo>
                  <a:lnTo>
                    <a:pt x="4" y="686"/>
                  </a:lnTo>
                  <a:lnTo>
                    <a:pt x="2" y="682"/>
                  </a:lnTo>
                  <a:lnTo>
                    <a:pt x="0" y="677"/>
                  </a:lnTo>
                  <a:lnTo>
                    <a:pt x="2" y="670"/>
                  </a:lnTo>
                  <a:lnTo>
                    <a:pt x="6" y="654"/>
                  </a:lnTo>
                  <a:lnTo>
                    <a:pt x="13" y="630"/>
                  </a:lnTo>
                  <a:lnTo>
                    <a:pt x="20" y="604"/>
                  </a:lnTo>
                  <a:lnTo>
                    <a:pt x="30" y="573"/>
                  </a:lnTo>
                  <a:lnTo>
                    <a:pt x="40" y="545"/>
                  </a:lnTo>
                  <a:lnTo>
                    <a:pt x="51" y="518"/>
                  </a:lnTo>
                  <a:lnTo>
                    <a:pt x="58" y="505"/>
                  </a:lnTo>
                  <a:lnTo>
                    <a:pt x="68" y="488"/>
                  </a:lnTo>
                  <a:lnTo>
                    <a:pt x="81" y="471"/>
                  </a:lnTo>
                  <a:lnTo>
                    <a:pt x="96" y="454"/>
                  </a:lnTo>
                  <a:lnTo>
                    <a:pt x="116" y="439"/>
                  </a:lnTo>
                  <a:lnTo>
                    <a:pt x="140" y="430"/>
                  </a:lnTo>
                  <a:lnTo>
                    <a:pt x="168" y="427"/>
                  </a:lnTo>
                  <a:lnTo>
                    <a:pt x="196" y="429"/>
                  </a:lnTo>
                  <a:lnTo>
                    <a:pt x="224" y="436"/>
                  </a:lnTo>
                  <a:lnTo>
                    <a:pt x="248" y="448"/>
                  </a:lnTo>
                  <a:lnTo>
                    <a:pt x="269" y="464"/>
                  </a:lnTo>
                  <a:lnTo>
                    <a:pt x="288" y="486"/>
                  </a:lnTo>
                  <a:lnTo>
                    <a:pt x="302" y="511"/>
                  </a:lnTo>
                  <a:lnTo>
                    <a:pt x="311" y="541"/>
                  </a:lnTo>
                  <a:lnTo>
                    <a:pt x="313" y="575"/>
                  </a:lnTo>
                  <a:lnTo>
                    <a:pt x="311" y="602"/>
                  </a:lnTo>
                  <a:lnTo>
                    <a:pt x="306" y="632"/>
                  </a:lnTo>
                  <a:lnTo>
                    <a:pt x="299" y="663"/>
                  </a:lnTo>
                  <a:lnTo>
                    <a:pt x="278" y="741"/>
                  </a:lnTo>
                  <a:lnTo>
                    <a:pt x="269" y="786"/>
                  </a:lnTo>
                  <a:lnTo>
                    <a:pt x="259" y="827"/>
                  </a:lnTo>
                  <a:lnTo>
                    <a:pt x="248" y="866"/>
                  </a:lnTo>
                  <a:lnTo>
                    <a:pt x="243" y="896"/>
                  </a:lnTo>
                  <a:lnTo>
                    <a:pt x="236" y="930"/>
                  </a:lnTo>
                  <a:lnTo>
                    <a:pt x="231" y="964"/>
                  </a:lnTo>
                  <a:lnTo>
                    <a:pt x="229" y="996"/>
                  </a:lnTo>
                  <a:lnTo>
                    <a:pt x="229" y="1014"/>
                  </a:lnTo>
                  <a:lnTo>
                    <a:pt x="231" y="1032"/>
                  </a:lnTo>
                  <a:lnTo>
                    <a:pt x="236" y="1052"/>
                  </a:lnTo>
                  <a:lnTo>
                    <a:pt x="243" y="1071"/>
                  </a:lnTo>
                  <a:lnTo>
                    <a:pt x="253" y="1089"/>
                  </a:lnTo>
                  <a:lnTo>
                    <a:pt x="267" y="1104"/>
                  </a:lnTo>
                  <a:lnTo>
                    <a:pt x="288" y="1116"/>
                  </a:lnTo>
                  <a:lnTo>
                    <a:pt x="315" y="1125"/>
                  </a:lnTo>
                  <a:lnTo>
                    <a:pt x="346" y="1127"/>
                  </a:lnTo>
                  <a:lnTo>
                    <a:pt x="377" y="1121"/>
                  </a:lnTo>
                  <a:lnTo>
                    <a:pt x="405" y="1107"/>
                  </a:lnTo>
                  <a:lnTo>
                    <a:pt x="433" y="1084"/>
                  </a:lnTo>
                  <a:lnTo>
                    <a:pt x="458" y="1055"/>
                  </a:lnTo>
                  <a:lnTo>
                    <a:pt x="480" y="1025"/>
                  </a:lnTo>
                  <a:lnTo>
                    <a:pt x="500" y="995"/>
                  </a:lnTo>
                  <a:lnTo>
                    <a:pt x="515" y="964"/>
                  </a:lnTo>
                  <a:lnTo>
                    <a:pt x="528" y="939"/>
                  </a:lnTo>
                  <a:lnTo>
                    <a:pt x="536" y="920"/>
                  </a:lnTo>
                  <a:lnTo>
                    <a:pt x="564" y="855"/>
                  </a:lnTo>
                  <a:lnTo>
                    <a:pt x="589" y="791"/>
                  </a:lnTo>
                  <a:lnTo>
                    <a:pt x="611" y="725"/>
                  </a:lnTo>
                  <a:lnTo>
                    <a:pt x="631" y="652"/>
                  </a:lnTo>
                  <a:lnTo>
                    <a:pt x="652" y="570"/>
                  </a:lnTo>
                  <a:lnTo>
                    <a:pt x="617" y="557"/>
                  </a:lnTo>
                  <a:lnTo>
                    <a:pt x="580" y="541"/>
                  </a:lnTo>
                  <a:lnTo>
                    <a:pt x="545" y="523"/>
                  </a:lnTo>
                  <a:lnTo>
                    <a:pt x="510" y="502"/>
                  </a:lnTo>
                  <a:lnTo>
                    <a:pt x="477" y="479"/>
                  </a:lnTo>
                  <a:lnTo>
                    <a:pt x="449" y="450"/>
                  </a:lnTo>
                  <a:lnTo>
                    <a:pt x="425" y="418"/>
                  </a:lnTo>
                  <a:lnTo>
                    <a:pt x="405" y="382"/>
                  </a:lnTo>
                  <a:lnTo>
                    <a:pt x="393" y="341"/>
                  </a:lnTo>
                  <a:lnTo>
                    <a:pt x="388" y="296"/>
                  </a:lnTo>
                  <a:lnTo>
                    <a:pt x="391" y="257"/>
                  </a:lnTo>
                  <a:lnTo>
                    <a:pt x="400" y="218"/>
                  </a:lnTo>
                  <a:lnTo>
                    <a:pt x="414" y="177"/>
                  </a:lnTo>
                  <a:lnTo>
                    <a:pt x="433" y="138"/>
                  </a:lnTo>
                  <a:lnTo>
                    <a:pt x="458" y="100"/>
                  </a:lnTo>
                  <a:lnTo>
                    <a:pt x="486" y="68"/>
                  </a:lnTo>
                  <a:lnTo>
                    <a:pt x="515" y="39"/>
                  </a:lnTo>
                  <a:lnTo>
                    <a:pt x="549" y="18"/>
                  </a:lnTo>
                  <a:lnTo>
                    <a:pt x="585" y="4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8181" y="2162"/>
              <a:ext cx="370" cy="1627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26" y="4"/>
                </a:cxn>
                <a:cxn ang="0">
                  <a:pos x="59" y="29"/>
                </a:cxn>
                <a:cxn ang="0">
                  <a:pos x="112" y="79"/>
                </a:cxn>
                <a:cxn ang="0">
                  <a:pos x="173" y="154"/>
                </a:cxn>
                <a:cxn ang="0">
                  <a:pos x="236" y="250"/>
                </a:cxn>
                <a:cxn ang="0">
                  <a:pos x="304" y="400"/>
                </a:cxn>
                <a:cxn ang="0">
                  <a:pos x="351" y="582"/>
                </a:cxn>
                <a:cxn ang="0">
                  <a:pos x="368" y="745"/>
                </a:cxn>
                <a:cxn ang="0">
                  <a:pos x="368" y="886"/>
                </a:cxn>
                <a:cxn ang="0">
                  <a:pos x="351" y="1045"/>
                </a:cxn>
                <a:cxn ang="0">
                  <a:pos x="305" y="1220"/>
                </a:cxn>
                <a:cxn ang="0">
                  <a:pos x="242" y="1364"/>
                </a:cxn>
                <a:cxn ang="0">
                  <a:pos x="185" y="1457"/>
                </a:cxn>
                <a:cxn ang="0">
                  <a:pos x="127" y="1530"/>
                </a:cxn>
                <a:cxn ang="0">
                  <a:pos x="77" y="1584"/>
                </a:cxn>
                <a:cxn ang="0">
                  <a:pos x="36" y="1616"/>
                </a:cxn>
                <a:cxn ang="0">
                  <a:pos x="17" y="1627"/>
                </a:cxn>
                <a:cxn ang="0">
                  <a:pos x="7" y="1623"/>
                </a:cxn>
                <a:cxn ang="0">
                  <a:pos x="2" y="1616"/>
                </a:cxn>
                <a:cxn ang="0">
                  <a:pos x="0" y="1609"/>
                </a:cxn>
                <a:cxn ang="0">
                  <a:pos x="2" y="1605"/>
                </a:cxn>
                <a:cxn ang="0">
                  <a:pos x="5" y="1598"/>
                </a:cxn>
                <a:cxn ang="0">
                  <a:pos x="16" y="1589"/>
                </a:cxn>
                <a:cxn ang="0">
                  <a:pos x="78" y="1520"/>
                </a:cxn>
                <a:cxn ang="0">
                  <a:pos x="164" y="1380"/>
                </a:cxn>
                <a:cxn ang="0">
                  <a:pos x="223" y="1227"/>
                </a:cxn>
                <a:cxn ang="0">
                  <a:pos x="260" y="1064"/>
                </a:cxn>
                <a:cxn ang="0">
                  <a:pos x="276" y="896"/>
                </a:cxn>
                <a:cxn ang="0">
                  <a:pos x="274" y="704"/>
                </a:cxn>
                <a:cxn ang="0">
                  <a:pos x="248" y="502"/>
                </a:cxn>
                <a:cxn ang="0">
                  <a:pos x="199" y="325"/>
                </a:cxn>
                <a:cxn ang="0">
                  <a:pos x="126" y="175"/>
                </a:cxn>
                <a:cxn ang="0">
                  <a:pos x="29" y="54"/>
                </a:cxn>
                <a:cxn ang="0">
                  <a:pos x="7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0" h="1627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17" y="0"/>
                  </a:moveTo>
                  <a:lnTo>
                    <a:pt x="26" y="4"/>
                  </a:lnTo>
                  <a:lnTo>
                    <a:pt x="40" y="13"/>
                  </a:lnTo>
                  <a:lnTo>
                    <a:pt x="59" y="29"/>
                  </a:lnTo>
                  <a:lnTo>
                    <a:pt x="84" y="50"/>
                  </a:lnTo>
                  <a:lnTo>
                    <a:pt x="112" y="79"/>
                  </a:lnTo>
                  <a:lnTo>
                    <a:pt x="141" y="113"/>
                  </a:lnTo>
                  <a:lnTo>
                    <a:pt x="173" y="154"/>
                  </a:lnTo>
                  <a:lnTo>
                    <a:pt x="204" y="198"/>
                  </a:lnTo>
                  <a:lnTo>
                    <a:pt x="236" y="250"/>
                  </a:lnTo>
                  <a:lnTo>
                    <a:pt x="265" y="307"/>
                  </a:lnTo>
                  <a:lnTo>
                    <a:pt x="304" y="400"/>
                  </a:lnTo>
                  <a:lnTo>
                    <a:pt x="332" y="491"/>
                  </a:lnTo>
                  <a:lnTo>
                    <a:pt x="351" y="582"/>
                  </a:lnTo>
                  <a:lnTo>
                    <a:pt x="363" y="666"/>
                  </a:lnTo>
                  <a:lnTo>
                    <a:pt x="368" y="745"/>
                  </a:lnTo>
                  <a:lnTo>
                    <a:pt x="370" y="814"/>
                  </a:lnTo>
                  <a:lnTo>
                    <a:pt x="368" y="886"/>
                  </a:lnTo>
                  <a:lnTo>
                    <a:pt x="361" y="963"/>
                  </a:lnTo>
                  <a:lnTo>
                    <a:pt x="351" y="1045"/>
                  </a:lnTo>
                  <a:lnTo>
                    <a:pt x="332" y="1132"/>
                  </a:lnTo>
                  <a:lnTo>
                    <a:pt x="305" y="1220"/>
                  </a:lnTo>
                  <a:lnTo>
                    <a:pt x="270" y="1309"/>
                  </a:lnTo>
                  <a:lnTo>
                    <a:pt x="242" y="1364"/>
                  </a:lnTo>
                  <a:lnTo>
                    <a:pt x="215" y="1413"/>
                  </a:lnTo>
                  <a:lnTo>
                    <a:pt x="185" y="1457"/>
                  </a:lnTo>
                  <a:lnTo>
                    <a:pt x="155" y="1496"/>
                  </a:lnTo>
                  <a:lnTo>
                    <a:pt x="127" y="1530"/>
                  </a:lnTo>
                  <a:lnTo>
                    <a:pt x="101" y="1561"/>
                  </a:lnTo>
                  <a:lnTo>
                    <a:pt x="77" y="1584"/>
                  </a:lnTo>
                  <a:lnTo>
                    <a:pt x="54" y="1602"/>
                  </a:lnTo>
                  <a:lnTo>
                    <a:pt x="36" y="1616"/>
                  </a:lnTo>
                  <a:lnTo>
                    <a:pt x="24" y="1625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2" y="1616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2" y="1605"/>
                  </a:lnTo>
                  <a:lnTo>
                    <a:pt x="3" y="1602"/>
                  </a:lnTo>
                  <a:lnTo>
                    <a:pt x="5" y="1598"/>
                  </a:lnTo>
                  <a:lnTo>
                    <a:pt x="10" y="1595"/>
                  </a:lnTo>
                  <a:lnTo>
                    <a:pt x="16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6" y="1452"/>
                  </a:lnTo>
                  <a:lnTo>
                    <a:pt x="164" y="1380"/>
                  </a:lnTo>
                  <a:lnTo>
                    <a:pt x="197" y="1304"/>
                  </a:lnTo>
                  <a:lnTo>
                    <a:pt x="223" y="1227"/>
                  </a:lnTo>
                  <a:lnTo>
                    <a:pt x="244" y="1146"/>
                  </a:lnTo>
                  <a:lnTo>
                    <a:pt x="260" y="1064"/>
                  </a:lnTo>
                  <a:lnTo>
                    <a:pt x="270" y="980"/>
                  </a:lnTo>
                  <a:lnTo>
                    <a:pt x="276" y="896"/>
                  </a:lnTo>
                  <a:lnTo>
                    <a:pt x="277" y="814"/>
                  </a:lnTo>
                  <a:lnTo>
                    <a:pt x="274" y="704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7" y="409"/>
                  </a:lnTo>
                  <a:lnTo>
                    <a:pt x="199" y="325"/>
                  </a:lnTo>
                  <a:lnTo>
                    <a:pt x="164" y="246"/>
                  </a:lnTo>
                  <a:lnTo>
                    <a:pt x="126" y="175"/>
                  </a:lnTo>
                  <a:lnTo>
                    <a:pt x="80" y="111"/>
                  </a:lnTo>
                  <a:lnTo>
                    <a:pt x="29" y="54"/>
                  </a:lnTo>
                  <a:lnTo>
                    <a:pt x="16" y="39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781800" y="3276600"/>
            <a:ext cx="1988834" cy="571500"/>
            <a:chOff x="3993" y="2114"/>
            <a:chExt cx="5662" cy="1627"/>
          </a:xfrm>
          <a:solidFill>
            <a:srgbClr val="0000FF"/>
          </a:solidFill>
        </p:grpSpPr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3993" y="2230"/>
              <a:ext cx="1131" cy="1104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1131" y="22"/>
                </a:cxn>
                <a:cxn ang="0">
                  <a:pos x="1096" y="343"/>
                </a:cxn>
                <a:cxn ang="0">
                  <a:pos x="1077" y="364"/>
                </a:cxn>
                <a:cxn ang="0">
                  <a:pos x="1063" y="359"/>
                </a:cxn>
                <a:cxn ang="0">
                  <a:pos x="1058" y="348"/>
                </a:cxn>
                <a:cxn ang="0">
                  <a:pos x="1058" y="339"/>
                </a:cxn>
                <a:cxn ang="0">
                  <a:pos x="1060" y="325"/>
                </a:cxn>
                <a:cxn ang="0">
                  <a:pos x="1065" y="277"/>
                </a:cxn>
                <a:cxn ang="0">
                  <a:pos x="1065" y="227"/>
                </a:cxn>
                <a:cxn ang="0">
                  <a:pos x="1053" y="132"/>
                </a:cxn>
                <a:cxn ang="0">
                  <a:pos x="1000" y="75"/>
                </a:cxn>
                <a:cxn ang="0">
                  <a:pos x="887" y="50"/>
                </a:cxn>
                <a:cxn ang="0">
                  <a:pos x="593" y="48"/>
                </a:cxn>
                <a:cxn ang="0">
                  <a:pos x="550" y="70"/>
                </a:cxn>
                <a:cxn ang="0">
                  <a:pos x="434" y="527"/>
                </a:cxn>
                <a:cxn ang="0">
                  <a:pos x="665" y="520"/>
                </a:cxn>
                <a:cxn ang="0">
                  <a:pos x="742" y="475"/>
                </a:cxn>
                <a:cxn ang="0">
                  <a:pos x="785" y="370"/>
                </a:cxn>
                <a:cxn ang="0">
                  <a:pos x="799" y="336"/>
                </a:cxn>
                <a:cxn ang="0">
                  <a:pos x="820" y="338"/>
                </a:cxn>
                <a:cxn ang="0">
                  <a:pos x="827" y="348"/>
                </a:cxn>
                <a:cxn ang="0">
                  <a:pos x="827" y="355"/>
                </a:cxn>
                <a:cxn ang="0">
                  <a:pos x="826" y="364"/>
                </a:cxn>
                <a:cxn ang="0">
                  <a:pos x="735" y="730"/>
                </a:cxn>
                <a:cxn ang="0">
                  <a:pos x="721" y="766"/>
                </a:cxn>
                <a:cxn ang="0">
                  <a:pos x="703" y="764"/>
                </a:cxn>
                <a:cxn ang="0">
                  <a:pos x="693" y="752"/>
                </a:cxn>
                <a:cxn ang="0">
                  <a:pos x="695" y="739"/>
                </a:cxn>
                <a:cxn ang="0">
                  <a:pos x="703" y="702"/>
                </a:cxn>
                <a:cxn ang="0">
                  <a:pos x="710" y="657"/>
                </a:cxn>
                <a:cxn ang="0">
                  <a:pos x="705" y="618"/>
                </a:cxn>
                <a:cxn ang="0">
                  <a:pos x="670" y="586"/>
                </a:cxn>
                <a:cxn ang="0">
                  <a:pos x="578" y="575"/>
                </a:cxn>
                <a:cxn ang="0">
                  <a:pos x="323" y="982"/>
                </a:cxn>
                <a:cxn ang="0">
                  <a:pos x="317" y="1018"/>
                </a:cxn>
                <a:cxn ang="0">
                  <a:pos x="330" y="1043"/>
                </a:cxn>
                <a:cxn ang="0">
                  <a:pos x="393" y="1052"/>
                </a:cxn>
                <a:cxn ang="0">
                  <a:pos x="450" y="1054"/>
                </a:cxn>
                <a:cxn ang="0">
                  <a:pos x="490" y="1054"/>
                </a:cxn>
                <a:cxn ang="0">
                  <a:pos x="497" y="1059"/>
                </a:cxn>
                <a:cxn ang="0">
                  <a:pos x="504" y="1068"/>
                </a:cxn>
                <a:cxn ang="0">
                  <a:pos x="497" y="1098"/>
                </a:cxn>
                <a:cxn ang="0">
                  <a:pos x="473" y="1104"/>
                </a:cxn>
                <a:cxn ang="0">
                  <a:pos x="373" y="1102"/>
                </a:cxn>
                <a:cxn ang="0">
                  <a:pos x="262" y="1100"/>
                </a:cxn>
                <a:cxn ang="0">
                  <a:pos x="169" y="1100"/>
                </a:cxn>
                <a:cxn ang="0">
                  <a:pos x="52" y="1104"/>
                </a:cxn>
                <a:cxn ang="0">
                  <a:pos x="19" y="1104"/>
                </a:cxn>
                <a:cxn ang="0">
                  <a:pos x="8" y="1100"/>
                </a:cxn>
                <a:cxn ang="0">
                  <a:pos x="0" y="1089"/>
                </a:cxn>
                <a:cxn ang="0">
                  <a:pos x="8" y="1059"/>
                </a:cxn>
                <a:cxn ang="0">
                  <a:pos x="45" y="1054"/>
                </a:cxn>
                <a:cxn ang="0">
                  <a:pos x="141" y="1047"/>
                </a:cxn>
                <a:cxn ang="0">
                  <a:pos x="178" y="1016"/>
                </a:cxn>
                <a:cxn ang="0">
                  <a:pos x="400" y="116"/>
                </a:cxn>
                <a:cxn ang="0">
                  <a:pos x="407" y="82"/>
                </a:cxn>
                <a:cxn ang="0">
                  <a:pos x="394" y="57"/>
                </a:cxn>
                <a:cxn ang="0">
                  <a:pos x="333" y="48"/>
                </a:cxn>
                <a:cxn ang="0">
                  <a:pos x="270" y="47"/>
                </a:cxn>
                <a:cxn ang="0">
                  <a:pos x="262" y="14"/>
                </a:cxn>
                <a:cxn ang="0">
                  <a:pos x="290" y="0"/>
                </a:cxn>
              </a:cxnLst>
              <a:rect l="0" t="0" r="r" b="b"/>
              <a:pathLst>
                <a:path w="1131" h="1104">
                  <a:moveTo>
                    <a:pt x="307" y="0"/>
                  </a:moveTo>
                  <a:lnTo>
                    <a:pt x="1087" y="0"/>
                  </a:lnTo>
                  <a:lnTo>
                    <a:pt x="1108" y="0"/>
                  </a:lnTo>
                  <a:lnTo>
                    <a:pt x="1121" y="2"/>
                  </a:lnTo>
                  <a:lnTo>
                    <a:pt x="1129" y="9"/>
                  </a:lnTo>
                  <a:lnTo>
                    <a:pt x="1131" y="22"/>
                  </a:lnTo>
                  <a:lnTo>
                    <a:pt x="1129" y="43"/>
                  </a:lnTo>
                  <a:lnTo>
                    <a:pt x="1100" y="323"/>
                  </a:lnTo>
                  <a:lnTo>
                    <a:pt x="1096" y="343"/>
                  </a:lnTo>
                  <a:lnTo>
                    <a:pt x="1093" y="355"/>
                  </a:lnTo>
                  <a:lnTo>
                    <a:pt x="1087" y="363"/>
                  </a:lnTo>
                  <a:lnTo>
                    <a:pt x="1077" y="364"/>
                  </a:lnTo>
                  <a:lnTo>
                    <a:pt x="1072" y="364"/>
                  </a:lnTo>
                  <a:lnTo>
                    <a:pt x="1067" y="363"/>
                  </a:lnTo>
                  <a:lnTo>
                    <a:pt x="1063" y="359"/>
                  </a:lnTo>
                  <a:lnTo>
                    <a:pt x="1061" y="355"/>
                  </a:lnTo>
                  <a:lnTo>
                    <a:pt x="1060" y="352"/>
                  </a:lnTo>
                  <a:lnTo>
                    <a:pt x="1058" y="348"/>
                  </a:lnTo>
                  <a:lnTo>
                    <a:pt x="1058" y="345"/>
                  </a:lnTo>
                  <a:lnTo>
                    <a:pt x="1058" y="343"/>
                  </a:lnTo>
                  <a:lnTo>
                    <a:pt x="1058" y="339"/>
                  </a:lnTo>
                  <a:lnTo>
                    <a:pt x="1058" y="336"/>
                  </a:lnTo>
                  <a:lnTo>
                    <a:pt x="1058" y="332"/>
                  </a:lnTo>
                  <a:lnTo>
                    <a:pt x="1060" y="325"/>
                  </a:lnTo>
                  <a:lnTo>
                    <a:pt x="1060" y="316"/>
                  </a:lnTo>
                  <a:lnTo>
                    <a:pt x="1063" y="293"/>
                  </a:lnTo>
                  <a:lnTo>
                    <a:pt x="1065" y="277"/>
                  </a:lnTo>
                  <a:lnTo>
                    <a:pt x="1065" y="263"/>
                  </a:lnTo>
                  <a:lnTo>
                    <a:pt x="1065" y="247"/>
                  </a:lnTo>
                  <a:lnTo>
                    <a:pt x="1065" y="227"/>
                  </a:lnTo>
                  <a:lnTo>
                    <a:pt x="1063" y="191"/>
                  </a:lnTo>
                  <a:lnTo>
                    <a:pt x="1060" y="161"/>
                  </a:lnTo>
                  <a:lnTo>
                    <a:pt x="1053" y="132"/>
                  </a:lnTo>
                  <a:lnTo>
                    <a:pt x="1040" y="109"/>
                  </a:lnTo>
                  <a:lnTo>
                    <a:pt x="1023" y="91"/>
                  </a:lnTo>
                  <a:lnTo>
                    <a:pt x="1000" y="75"/>
                  </a:lnTo>
                  <a:lnTo>
                    <a:pt x="970" y="63"/>
                  </a:lnTo>
                  <a:lnTo>
                    <a:pt x="932" y="55"/>
                  </a:lnTo>
                  <a:lnTo>
                    <a:pt x="887" y="50"/>
                  </a:lnTo>
                  <a:lnTo>
                    <a:pt x="833" y="48"/>
                  </a:lnTo>
                  <a:lnTo>
                    <a:pt x="623" y="48"/>
                  </a:lnTo>
                  <a:lnTo>
                    <a:pt x="593" y="48"/>
                  </a:lnTo>
                  <a:lnTo>
                    <a:pt x="572" y="52"/>
                  </a:lnTo>
                  <a:lnTo>
                    <a:pt x="558" y="59"/>
                  </a:lnTo>
                  <a:lnTo>
                    <a:pt x="550" y="70"/>
                  </a:lnTo>
                  <a:lnTo>
                    <a:pt x="544" y="88"/>
                  </a:lnTo>
                  <a:lnTo>
                    <a:pt x="537" y="113"/>
                  </a:lnTo>
                  <a:lnTo>
                    <a:pt x="434" y="527"/>
                  </a:lnTo>
                  <a:lnTo>
                    <a:pt x="579" y="527"/>
                  </a:lnTo>
                  <a:lnTo>
                    <a:pt x="627" y="525"/>
                  </a:lnTo>
                  <a:lnTo>
                    <a:pt x="665" y="520"/>
                  </a:lnTo>
                  <a:lnTo>
                    <a:pt x="696" y="509"/>
                  </a:lnTo>
                  <a:lnTo>
                    <a:pt x="721" y="495"/>
                  </a:lnTo>
                  <a:lnTo>
                    <a:pt x="742" y="475"/>
                  </a:lnTo>
                  <a:lnTo>
                    <a:pt x="757" y="447"/>
                  </a:lnTo>
                  <a:lnTo>
                    <a:pt x="773" y="413"/>
                  </a:lnTo>
                  <a:lnTo>
                    <a:pt x="785" y="370"/>
                  </a:lnTo>
                  <a:lnTo>
                    <a:pt x="789" y="352"/>
                  </a:lnTo>
                  <a:lnTo>
                    <a:pt x="794" y="341"/>
                  </a:lnTo>
                  <a:lnTo>
                    <a:pt x="799" y="336"/>
                  </a:lnTo>
                  <a:lnTo>
                    <a:pt x="810" y="334"/>
                  </a:lnTo>
                  <a:lnTo>
                    <a:pt x="815" y="336"/>
                  </a:lnTo>
                  <a:lnTo>
                    <a:pt x="820" y="338"/>
                  </a:lnTo>
                  <a:lnTo>
                    <a:pt x="824" y="341"/>
                  </a:lnTo>
                  <a:lnTo>
                    <a:pt x="826" y="345"/>
                  </a:lnTo>
                  <a:lnTo>
                    <a:pt x="827" y="348"/>
                  </a:lnTo>
                  <a:lnTo>
                    <a:pt x="827" y="350"/>
                  </a:lnTo>
                  <a:lnTo>
                    <a:pt x="827" y="352"/>
                  </a:lnTo>
                  <a:lnTo>
                    <a:pt x="827" y="355"/>
                  </a:lnTo>
                  <a:lnTo>
                    <a:pt x="827" y="357"/>
                  </a:lnTo>
                  <a:lnTo>
                    <a:pt x="827" y="361"/>
                  </a:lnTo>
                  <a:lnTo>
                    <a:pt x="826" y="364"/>
                  </a:lnTo>
                  <a:lnTo>
                    <a:pt x="824" y="370"/>
                  </a:lnTo>
                  <a:lnTo>
                    <a:pt x="822" y="379"/>
                  </a:lnTo>
                  <a:lnTo>
                    <a:pt x="735" y="730"/>
                  </a:lnTo>
                  <a:lnTo>
                    <a:pt x="730" y="750"/>
                  </a:lnTo>
                  <a:lnTo>
                    <a:pt x="726" y="761"/>
                  </a:lnTo>
                  <a:lnTo>
                    <a:pt x="721" y="766"/>
                  </a:lnTo>
                  <a:lnTo>
                    <a:pt x="712" y="766"/>
                  </a:lnTo>
                  <a:lnTo>
                    <a:pt x="707" y="766"/>
                  </a:lnTo>
                  <a:lnTo>
                    <a:pt x="703" y="764"/>
                  </a:lnTo>
                  <a:lnTo>
                    <a:pt x="698" y="761"/>
                  </a:lnTo>
                  <a:lnTo>
                    <a:pt x="695" y="757"/>
                  </a:lnTo>
                  <a:lnTo>
                    <a:pt x="693" y="752"/>
                  </a:lnTo>
                  <a:lnTo>
                    <a:pt x="693" y="747"/>
                  </a:lnTo>
                  <a:lnTo>
                    <a:pt x="693" y="743"/>
                  </a:lnTo>
                  <a:lnTo>
                    <a:pt x="695" y="739"/>
                  </a:lnTo>
                  <a:lnTo>
                    <a:pt x="696" y="732"/>
                  </a:lnTo>
                  <a:lnTo>
                    <a:pt x="698" y="729"/>
                  </a:lnTo>
                  <a:lnTo>
                    <a:pt x="703" y="702"/>
                  </a:lnTo>
                  <a:lnTo>
                    <a:pt x="707" y="682"/>
                  </a:lnTo>
                  <a:lnTo>
                    <a:pt x="709" y="668"/>
                  </a:lnTo>
                  <a:lnTo>
                    <a:pt x="710" y="657"/>
                  </a:lnTo>
                  <a:lnTo>
                    <a:pt x="710" y="648"/>
                  </a:lnTo>
                  <a:lnTo>
                    <a:pt x="709" y="632"/>
                  </a:lnTo>
                  <a:lnTo>
                    <a:pt x="705" y="618"/>
                  </a:lnTo>
                  <a:lnTo>
                    <a:pt x="698" y="605"/>
                  </a:lnTo>
                  <a:lnTo>
                    <a:pt x="688" y="595"/>
                  </a:lnTo>
                  <a:lnTo>
                    <a:pt x="670" y="586"/>
                  </a:lnTo>
                  <a:lnTo>
                    <a:pt x="647" y="580"/>
                  </a:lnTo>
                  <a:lnTo>
                    <a:pt x="616" y="577"/>
                  </a:lnTo>
                  <a:lnTo>
                    <a:pt x="578" y="575"/>
                  </a:lnTo>
                  <a:lnTo>
                    <a:pt x="422" y="575"/>
                  </a:lnTo>
                  <a:lnTo>
                    <a:pt x="422" y="575"/>
                  </a:lnTo>
                  <a:lnTo>
                    <a:pt x="323" y="982"/>
                  </a:lnTo>
                  <a:lnTo>
                    <a:pt x="319" y="1000"/>
                  </a:lnTo>
                  <a:lnTo>
                    <a:pt x="317" y="1013"/>
                  </a:lnTo>
                  <a:lnTo>
                    <a:pt x="317" y="1018"/>
                  </a:lnTo>
                  <a:lnTo>
                    <a:pt x="317" y="1029"/>
                  </a:lnTo>
                  <a:lnTo>
                    <a:pt x="323" y="1038"/>
                  </a:lnTo>
                  <a:lnTo>
                    <a:pt x="330" y="1043"/>
                  </a:lnTo>
                  <a:lnTo>
                    <a:pt x="345" y="1047"/>
                  </a:lnTo>
                  <a:lnTo>
                    <a:pt x="368" y="1050"/>
                  </a:lnTo>
                  <a:lnTo>
                    <a:pt x="393" y="1052"/>
                  </a:lnTo>
                  <a:lnTo>
                    <a:pt x="410" y="1052"/>
                  </a:lnTo>
                  <a:lnTo>
                    <a:pt x="427" y="1054"/>
                  </a:lnTo>
                  <a:lnTo>
                    <a:pt x="450" y="1054"/>
                  </a:lnTo>
                  <a:lnTo>
                    <a:pt x="473" y="1054"/>
                  </a:lnTo>
                  <a:lnTo>
                    <a:pt x="485" y="1054"/>
                  </a:lnTo>
                  <a:lnTo>
                    <a:pt x="490" y="1054"/>
                  </a:lnTo>
                  <a:lnTo>
                    <a:pt x="496" y="1055"/>
                  </a:lnTo>
                  <a:lnTo>
                    <a:pt x="496" y="1057"/>
                  </a:lnTo>
                  <a:lnTo>
                    <a:pt x="497" y="1059"/>
                  </a:lnTo>
                  <a:lnTo>
                    <a:pt x="499" y="1061"/>
                  </a:lnTo>
                  <a:lnTo>
                    <a:pt x="503" y="1064"/>
                  </a:lnTo>
                  <a:lnTo>
                    <a:pt x="504" y="1068"/>
                  </a:lnTo>
                  <a:lnTo>
                    <a:pt x="504" y="1073"/>
                  </a:lnTo>
                  <a:lnTo>
                    <a:pt x="503" y="1089"/>
                  </a:lnTo>
                  <a:lnTo>
                    <a:pt x="497" y="1098"/>
                  </a:lnTo>
                  <a:lnTo>
                    <a:pt x="489" y="1102"/>
                  </a:lnTo>
                  <a:lnTo>
                    <a:pt x="480" y="1104"/>
                  </a:lnTo>
                  <a:lnTo>
                    <a:pt x="473" y="1104"/>
                  </a:lnTo>
                  <a:lnTo>
                    <a:pt x="445" y="1104"/>
                  </a:lnTo>
                  <a:lnTo>
                    <a:pt x="412" y="1104"/>
                  </a:lnTo>
                  <a:lnTo>
                    <a:pt x="373" y="1102"/>
                  </a:lnTo>
                  <a:lnTo>
                    <a:pt x="333" y="1102"/>
                  </a:lnTo>
                  <a:lnTo>
                    <a:pt x="297" y="1100"/>
                  </a:lnTo>
                  <a:lnTo>
                    <a:pt x="262" y="1100"/>
                  </a:lnTo>
                  <a:lnTo>
                    <a:pt x="235" y="1098"/>
                  </a:lnTo>
                  <a:lnTo>
                    <a:pt x="206" y="1100"/>
                  </a:lnTo>
                  <a:lnTo>
                    <a:pt x="169" y="1100"/>
                  </a:lnTo>
                  <a:lnTo>
                    <a:pt x="129" y="1102"/>
                  </a:lnTo>
                  <a:lnTo>
                    <a:pt x="89" y="1104"/>
                  </a:lnTo>
                  <a:lnTo>
                    <a:pt x="52" y="1104"/>
                  </a:lnTo>
                  <a:lnTo>
                    <a:pt x="24" y="1104"/>
                  </a:lnTo>
                  <a:lnTo>
                    <a:pt x="22" y="1104"/>
                  </a:lnTo>
                  <a:lnTo>
                    <a:pt x="19" y="1104"/>
                  </a:lnTo>
                  <a:lnTo>
                    <a:pt x="15" y="1104"/>
                  </a:lnTo>
                  <a:lnTo>
                    <a:pt x="12" y="1102"/>
                  </a:lnTo>
                  <a:lnTo>
                    <a:pt x="8" y="1100"/>
                  </a:lnTo>
                  <a:lnTo>
                    <a:pt x="5" y="1098"/>
                  </a:lnTo>
                  <a:lnTo>
                    <a:pt x="3" y="1095"/>
                  </a:lnTo>
                  <a:lnTo>
                    <a:pt x="0" y="1089"/>
                  </a:lnTo>
                  <a:lnTo>
                    <a:pt x="0" y="1084"/>
                  </a:lnTo>
                  <a:lnTo>
                    <a:pt x="1" y="1068"/>
                  </a:lnTo>
                  <a:lnTo>
                    <a:pt x="8" y="1059"/>
                  </a:lnTo>
                  <a:lnTo>
                    <a:pt x="17" y="1055"/>
                  </a:lnTo>
                  <a:lnTo>
                    <a:pt x="29" y="1054"/>
                  </a:lnTo>
                  <a:lnTo>
                    <a:pt x="45" y="1054"/>
                  </a:lnTo>
                  <a:lnTo>
                    <a:pt x="87" y="1052"/>
                  </a:lnTo>
                  <a:lnTo>
                    <a:pt x="118" y="1050"/>
                  </a:lnTo>
                  <a:lnTo>
                    <a:pt x="141" y="1047"/>
                  </a:lnTo>
                  <a:lnTo>
                    <a:pt x="159" y="1039"/>
                  </a:lnTo>
                  <a:lnTo>
                    <a:pt x="171" y="1029"/>
                  </a:lnTo>
                  <a:lnTo>
                    <a:pt x="178" y="1016"/>
                  </a:lnTo>
                  <a:lnTo>
                    <a:pt x="185" y="998"/>
                  </a:lnTo>
                  <a:lnTo>
                    <a:pt x="190" y="977"/>
                  </a:lnTo>
                  <a:lnTo>
                    <a:pt x="400" y="116"/>
                  </a:lnTo>
                  <a:lnTo>
                    <a:pt x="405" y="100"/>
                  </a:lnTo>
                  <a:lnTo>
                    <a:pt x="407" y="89"/>
                  </a:lnTo>
                  <a:lnTo>
                    <a:pt x="407" y="82"/>
                  </a:lnTo>
                  <a:lnTo>
                    <a:pt x="408" y="79"/>
                  </a:lnTo>
                  <a:lnTo>
                    <a:pt x="403" y="66"/>
                  </a:lnTo>
                  <a:lnTo>
                    <a:pt x="394" y="57"/>
                  </a:lnTo>
                  <a:lnTo>
                    <a:pt x="377" y="52"/>
                  </a:lnTo>
                  <a:lnTo>
                    <a:pt x="358" y="48"/>
                  </a:lnTo>
                  <a:lnTo>
                    <a:pt x="333" y="48"/>
                  </a:lnTo>
                  <a:lnTo>
                    <a:pt x="305" y="48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3" y="41"/>
                  </a:lnTo>
                  <a:lnTo>
                    <a:pt x="260" y="30"/>
                  </a:lnTo>
                  <a:lnTo>
                    <a:pt x="262" y="14"/>
                  </a:lnTo>
                  <a:lnTo>
                    <a:pt x="267" y="5"/>
                  </a:lnTo>
                  <a:lnTo>
                    <a:pt x="277" y="2"/>
                  </a:lnTo>
                  <a:lnTo>
                    <a:pt x="29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5339" y="2114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4"/>
                </a:cxn>
                <a:cxn ang="0">
                  <a:pos x="370" y="13"/>
                </a:cxn>
                <a:cxn ang="0">
                  <a:pos x="370" y="20"/>
                </a:cxn>
                <a:cxn ang="0">
                  <a:pos x="368" y="23"/>
                </a:cxn>
                <a:cxn ang="0">
                  <a:pos x="365" y="29"/>
                </a:cxn>
                <a:cxn ang="0">
                  <a:pos x="354" y="38"/>
                </a:cxn>
                <a:cxn ang="0">
                  <a:pos x="293" y="107"/>
                </a:cxn>
                <a:cxn ang="0">
                  <a:pos x="206" y="246"/>
                </a:cxn>
                <a:cxn ang="0">
                  <a:pos x="147" y="398"/>
                </a:cxn>
                <a:cxn ang="0">
                  <a:pos x="110" y="561"/>
                </a:cxn>
                <a:cxn ang="0">
                  <a:pos x="94" y="729"/>
                </a:cxn>
                <a:cxn ang="0">
                  <a:pos x="94" y="882"/>
                </a:cxn>
                <a:cxn ang="0">
                  <a:pos x="105" y="1027"/>
                </a:cxn>
                <a:cxn ang="0">
                  <a:pos x="133" y="1173"/>
                </a:cxn>
                <a:cxn ang="0">
                  <a:pos x="178" y="1318"/>
                </a:cxn>
                <a:cxn ang="0">
                  <a:pos x="248" y="1454"/>
                </a:cxn>
                <a:cxn ang="0">
                  <a:pos x="342" y="1575"/>
                </a:cxn>
                <a:cxn ang="0">
                  <a:pos x="363" y="1598"/>
                </a:cxn>
                <a:cxn ang="0">
                  <a:pos x="370" y="1609"/>
                </a:cxn>
                <a:cxn ang="0">
                  <a:pos x="370" y="1611"/>
                </a:cxn>
                <a:cxn ang="0">
                  <a:pos x="367" y="1621"/>
                </a:cxn>
                <a:cxn ang="0">
                  <a:pos x="358" y="1627"/>
                </a:cxn>
                <a:cxn ang="0">
                  <a:pos x="344" y="1623"/>
                </a:cxn>
                <a:cxn ang="0">
                  <a:pos x="311" y="1598"/>
                </a:cxn>
                <a:cxn ang="0">
                  <a:pos x="258" y="1550"/>
                </a:cxn>
                <a:cxn ang="0">
                  <a:pos x="197" y="1475"/>
                </a:cxn>
                <a:cxn ang="0">
                  <a:pos x="134" y="1377"/>
                </a:cxn>
                <a:cxn ang="0">
                  <a:pos x="71" y="1241"/>
                </a:cxn>
                <a:cxn ang="0">
                  <a:pos x="26" y="1084"/>
                </a:cxn>
                <a:cxn ang="0">
                  <a:pos x="5" y="938"/>
                </a:cxn>
                <a:cxn ang="0">
                  <a:pos x="0" y="814"/>
                </a:cxn>
                <a:cxn ang="0">
                  <a:pos x="9" y="664"/>
                </a:cxn>
                <a:cxn ang="0">
                  <a:pos x="38" y="495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5" y="130"/>
                </a:cxn>
                <a:cxn ang="0">
                  <a:pos x="269" y="68"/>
                </a:cxn>
                <a:cxn ang="0">
                  <a:pos x="316" y="25"/>
                </a:cxn>
                <a:cxn ang="0">
                  <a:pos x="346" y="4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7"/>
                  </a:lnTo>
                  <a:lnTo>
                    <a:pt x="370" y="13"/>
                  </a:lnTo>
                  <a:lnTo>
                    <a:pt x="370" y="18"/>
                  </a:lnTo>
                  <a:lnTo>
                    <a:pt x="370" y="20"/>
                  </a:lnTo>
                  <a:lnTo>
                    <a:pt x="370" y="21"/>
                  </a:lnTo>
                  <a:lnTo>
                    <a:pt x="368" y="23"/>
                  </a:lnTo>
                  <a:lnTo>
                    <a:pt x="367" y="25"/>
                  </a:lnTo>
                  <a:lnTo>
                    <a:pt x="365" y="29"/>
                  </a:lnTo>
                  <a:lnTo>
                    <a:pt x="360" y="32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3" y="321"/>
                  </a:lnTo>
                  <a:lnTo>
                    <a:pt x="147" y="398"/>
                  </a:lnTo>
                  <a:lnTo>
                    <a:pt x="126" y="479"/>
                  </a:lnTo>
                  <a:lnTo>
                    <a:pt x="110" y="561"/>
                  </a:lnTo>
                  <a:lnTo>
                    <a:pt x="99" y="645"/>
                  </a:lnTo>
                  <a:lnTo>
                    <a:pt x="94" y="729"/>
                  </a:lnTo>
                  <a:lnTo>
                    <a:pt x="92" y="814"/>
                  </a:lnTo>
                  <a:lnTo>
                    <a:pt x="94" y="882"/>
                  </a:lnTo>
                  <a:lnTo>
                    <a:pt x="98" y="954"/>
                  </a:lnTo>
                  <a:lnTo>
                    <a:pt x="105" y="1027"/>
                  </a:lnTo>
                  <a:lnTo>
                    <a:pt x="117" y="1100"/>
                  </a:lnTo>
                  <a:lnTo>
                    <a:pt x="133" y="1173"/>
                  </a:lnTo>
                  <a:lnTo>
                    <a:pt x="154" y="1246"/>
                  </a:lnTo>
                  <a:lnTo>
                    <a:pt x="178" y="1318"/>
                  </a:lnTo>
                  <a:lnTo>
                    <a:pt x="209" y="1388"/>
                  </a:lnTo>
                  <a:lnTo>
                    <a:pt x="248" y="1454"/>
                  </a:lnTo>
                  <a:lnTo>
                    <a:pt x="291" y="1516"/>
                  </a:lnTo>
                  <a:lnTo>
                    <a:pt x="342" y="1575"/>
                  </a:lnTo>
                  <a:lnTo>
                    <a:pt x="356" y="1589"/>
                  </a:lnTo>
                  <a:lnTo>
                    <a:pt x="363" y="1598"/>
                  </a:lnTo>
                  <a:lnTo>
                    <a:pt x="368" y="1604"/>
                  </a:lnTo>
                  <a:lnTo>
                    <a:pt x="370" y="1609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8" y="1618"/>
                  </a:lnTo>
                  <a:lnTo>
                    <a:pt x="367" y="1621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4" y="1623"/>
                  </a:lnTo>
                  <a:lnTo>
                    <a:pt x="330" y="1614"/>
                  </a:lnTo>
                  <a:lnTo>
                    <a:pt x="311" y="1598"/>
                  </a:lnTo>
                  <a:lnTo>
                    <a:pt x="286" y="1577"/>
                  </a:lnTo>
                  <a:lnTo>
                    <a:pt x="258" y="1550"/>
                  </a:lnTo>
                  <a:lnTo>
                    <a:pt x="229" y="1516"/>
                  </a:lnTo>
                  <a:lnTo>
                    <a:pt x="197" y="1475"/>
                  </a:lnTo>
                  <a:lnTo>
                    <a:pt x="166" y="1429"/>
                  </a:lnTo>
                  <a:lnTo>
                    <a:pt x="134" y="1377"/>
                  </a:lnTo>
                  <a:lnTo>
                    <a:pt x="105" y="1320"/>
                  </a:lnTo>
                  <a:lnTo>
                    <a:pt x="71" y="1241"/>
                  </a:lnTo>
                  <a:lnTo>
                    <a:pt x="45" y="1163"/>
                  </a:lnTo>
                  <a:lnTo>
                    <a:pt x="26" y="1084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2" y="873"/>
                  </a:lnTo>
                  <a:lnTo>
                    <a:pt x="0" y="814"/>
                  </a:lnTo>
                  <a:lnTo>
                    <a:pt x="2" y="743"/>
                  </a:lnTo>
                  <a:lnTo>
                    <a:pt x="9" y="664"/>
                  </a:lnTo>
                  <a:lnTo>
                    <a:pt x="19" y="582"/>
                  </a:lnTo>
                  <a:lnTo>
                    <a:pt x="38" y="495"/>
                  </a:lnTo>
                  <a:lnTo>
                    <a:pt x="64" y="407"/>
                  </a:lnTo>
                  <a:lnTo>
                    <a:pt x="99" y="318"/>
                  </a:lnTo>
                  <a:lnTo>
                    <a:pt x="127" y="263"/>
                  </a:lnTo>
                  <a:lnTo>
                    <a:pt x="155" y="214"/>
                  </a:lnTo>
                  <a:lnTo>
                    <a:pt x="185" y="170"/>
                  </a:lnTo>
                  <a:lnTo>
                    <a:pt x="215" y="130"/>
                  </a:lnTo>
                  <a:lnTo>
                    <a:pt x="243" y="96"/>
                  </a:lnTo>
                  <a:lnTo>
                    <a:pt x="269" y="68"/>
                  </a:lnTo>
                  <a:lnTo>
                    <a:pt x="293" y="43"/>
                  </a:lnTo>
                  <a:lnTo>
                    <a:pt x="316" y="25"/>
                  </a:lnTo>
                  <a:lnTo>
                    <a:pt x="333" y="11"/>
                  </a:lnTo>
                  <a:lnTo>
                    <a:pt x="346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 noEditPoints="1"/>
            </p:cNvSpPr>
            <p:nvPr/>
          </p:nvSpPr>
          <p:spPr bwMode="auto">
            <a:xfrm>
              <a:off x="5915" y="2598"/>
              <a:ext cx="866" cy="1087"/>
            </a:xfrm>
            <a:custGeom>
              <a:avLst/>
              <a:gdLst/>
              <a:ahLst/>
              <a:cxnLst>
                <a:cxn ang="0">
                  <a:pos x="72" y="775"/>
                </a:cxn>
                <a:cxn ang="0">
                  <a:pos x="40" y="955"/>
                </a:cxn>
                <a:cxn ang="0">
                  <a:pos x="49" y="1016"/>
                </a:cxn>
                <a:cxn ang="0">
                  <a:pos x="107" y="1052"/>
                </a:cxn>
                <a:cxn ang="0">
                  <a:pos x="211" y="979"/>
                </a:cxn>
                <a:cxn ang="0">
                  <a:pos x="241" y="843"/>
                </a:cxn>
                <a:cxn ang="0">
                  <a:pos x="274" y="0"/>
                </a:cxn>
                <a:cxn ang="0">
                  <a:pos x="285" y="2"/>
                </a:cxn>
                <a:cxn ang="0">
                  <a:pos x="293" y="14"/>
                </a:cxn>
                <a:cxn ang="0">
                  <a:pos x="286" y="30"/>
                </a:cxn>
                <a:cxn ang="0">
                  <a:pos x="271" y="36"/>
                </a:cxn>
                <a:cxn ang="0">
                  <a:pos x="164" y="127"/>
                </a:cxn>
                <a:cxn ang="0">
                  <a:pos x="96" y="302"/>
                </a:cxn>
                <a:cxn ang="0">
                  <a:pos x="89" y="427"/>
                </a:cxn>
                <a:cxn ang="0">
                  <a:pos x="169" y="418"/>
                </a:cxn>
                <a:cxn ang="0">
                  <a:pos x="358" y="187"/>
                </a:cxn>
                <a:cxn ang="0">
                  <a:pos x="541" y="86"/>
                </a:cxn>
                <a:cxn ang="0">
                  <a:pos x="698" y="73"/>
                </a:cxn>
                <a:cxn ang="0">
                  <a:pos x="824" y="161"/>
                </a:cxn>
                <a:cxn ang="0">
                  <a:pos x="866" y="314"/>
                </a:cxn>
                <a:cxn ang="0">
                  <a:pos x="789" y="564"/>
                </a:cxn>
                <a:cxn ang="0">
                  <a:pos x="608" y="730"/>
                </a:cxn>
                <a:cxn ang="0">
                  <a:pos x="431" y="739"/>
                </a:cxn>
                <a:cxn ang="0">
                  <a:pos x="360" y="646"/>
                </a:cxn>
                <a:cxn ang="0">
                  <a:pos x="363" y="571"/>
                </a:cxn>
                <a:cxn ang="0">
                  <a:pos x="414" y="546"/>
                </a:cxn>
                <a:cxn ang="0">
                  <a:pos x="431" y="573"/>
                </a:cxn>
                <a:cxn ang="0">
                  <a:pos x="414" y="607"/>
                </a:cxn>
                <a:cxn ang="0">
                  <a:pos x="419" y="686"/>
                </a:cxn>
                <a:cxn ang="0">
                  <a:pos x="484" y="718"/>
                </a:cxn>
                <a:cxn ang="0">
                  <a:pos x="574" y="696"/>
                </a:cxn>
                <a:cxn ang="0">
                  <a:pos x="691" y="564"/>
                </a:cxn>
                <a:cxn ang="0">
                  <a:pos x="749" y="395"/>
                </a:cxn>
                <a:cxn ang="0">
                  <a:pos x="767" y="234"/>
                </a:cxn>
                <a:cxn ang="0">
                  <a:pos x="726" y="134"/>
                </a:cxn>
                <a:cxn ang="0">
                  <a:pos x="625" y="105"/>
                </a:cxn>
                <a:cxn ang="0">
                  <a:pos x="487" y="145"/>
                </a:cxn>
                <a:cxn ang="0">
                  <a:pos x="320" y="273"/>
                </a:cxn>
                <a:cxn ang="0">
                  <a:pos x="150" y="537"/>
                </a:cxn>
                <a:cxn ang="0">
                  <a:pos x="164" y="555"/>
                </a:cxn>
                <a:cxn ang="0">
                  <a:pos x="234" y="648"/>
                </a:cxn>
                <a:cxn ang="0">
                  <a:pos x="297" y="737"/>
                </a:cxn>
                <a:cxn ang="0">
                  <a:pos x="316" y="818"/>
                </a:cxn>
                <a:cxn ang="0">
                  <a:pos x="251" y="1002"/>
                </a:cxn>
                <a:cxn ang="0">
                  <a:pos x="107" y="1087"/>
                </a:cxn>
                <a:cxn ang="0">
                  <a:pos x="18" y="1036"/>
                </a:cxn>
                <a:cxn ang="0">
                  <a:pos x="2" y="925"/>
                </a:cxn>
                <a:cxn ang="0">
                  <a:pos x="37" y="745"/>
                </a:cxn>
                <a:cxn ang="0">
                  <a:pos x="63" y="589"/>
                </a:cxn>
                <a:cxn ang="0">
                  <a:pos x="19" y="502"/>
                </a:cxn>
                <a:cxn ang="0">
                  <a:pos x="26" y="320"/>
                </a:cxn>
                <a:cxn ang="0">
                  <a:pos x="114" y="116"/>
                </a:cxn>
                <a:cxn ang="0">
                  <a:pos x="241" y="5"/>
                </a:cxn>
              </a:cxnLst>
              <a:rect l="0" t="0" r="r" b="b"/>
              <a:pathLst>
                <a:path w="866" h="1087">
                  <a:moveTo>
                    <a:pt x="107" y="646"/>
                  </a:moveTo>
                  <a:lnTo>
                    <a:pt x="96" y="684"/>
                  </a:lnTo>
                  <a:lnTo>
                    <a:pt x="84" y="727"/>
                  </a:lnTo>
                  <a:lnTo>
                    <a:pt x="72" y="775"/>
                  </a:lnTo>
                  <a:lnTo>
                    <a:pt x="59" y="823"/>
                  </a:lnTo>
                  <a:lnTo>
                    <a:pt x="49" y="871"/>
                  </a:lnTo>
                  <a:lnTo>
                    <a:pt x="44" y="916"/>
                  </a:lnTo>
                  <a:lnTo>
                    <a:pt x="40" y="955"/>
                  </a:lnTo>
                  <a:lnTo>
                    <a:pt x="40" y="970"/>
                  </a:lnTo>
                  <a:lnTo>
                    <a:pt x="42" y="986"/>
                  </a:lnTo>
                  <a:lnTo>
                    <a:pt x="44" y="1000"/>
                  </a:lnTo>
                  <a:lnTo>
                    <a:pt x="49" y="1016"/>
                  </a:lnTo>
                  <a:lnTo>
                    <a:pt x="56" y="1030"/>
                  </a:lnTo>
                  <a:lnTo>
                    <a:pt x="68" y="1041"/>
                  </a:lnTo>
                  <a:lnTo>
                    <a:pt x="84" y="1048"/>
                  </a:lnTo>
                  <a:lnTo>
                    <a:pt x="107" y="1052"/>
                  </a:lnTo>
                  <a:lnTo>
                    <a:pt x="134" y="1046"/>
                  </a:lnTo>
                  <a:lnTo>
                    <a:pt x="162" y="1030"/>
                  </a:lnTo>
                  <a:lnTo>
                    <a:pt x="189" y="1007"/>
                  </a:lnTo>
                  <a:lnTo>
                    <a:pt x="211" y="979"/>
                  </a:lnTo>
                  <a:lnTo>
                    <a:pt x="229" y="943"/>
                  </a:lnTo>
                  <a:lnTo>
                    <a:pt x="239" y="905"/>
                  </a:lnTo>
                  <a:lnTo>
                    <a:pt x="243" y="866"/>
                  </a:lnTo>
                  <a:lnTo>
                    <a:pt x="241" y="843"/>
                  </a:lnTo>
                  <a:lnTo>
                    <a:pt x="236" y="821"/>
                  </a:lnTo>
                  <a:lnTo>
                    <a:pt x="224" y="800"/>
                  </a:lnTo>
                  <a:lnTo>
                    <a:pt x="107" y="646"/>
                  </a:lnTo>
                  <a:close/>
                  <a:moveTo>
                    <a:pt x="274" y="0"/>
                  </a:moveTo>
                  <a:lnTo>
                    <a:pt x="276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3" y="11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2" y="25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32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71" y="36"/>
                  </a:lnTo>
                  <a:lnTo>
                    <a:pt x="243" y="45"/>
                  </a:lnTo>
                  <a:lnTo>
                    <a:pt x="215" y="64"/>
                  </a:lnTo>
                  <a:lnTo>
                    <a:pt x="189" y="93"/>
                  </a:lnTo>
                  <a:lnTo>
                    <a:pt x="164" y="127"/>
                  </a:lnTo>
                  <a:lnTo>
                    <a:pt x="141" y="166"/>
                  </a:lnTo>
                  <a:lnTo>
                    <a:pt x="122" y="209"/>
                  </a:lnTo>
                  <a:lnTo>
                    <a:pt x="108" y="255"/>
                  </a:lnTo>
                  <a:lnTo>
                    <a:pt x="96" y="302"/>
                  </a:lnTo>
                  <a:lnTo>
                    <a:pt x="89" y="346"/>
                  </a:lnTo>
                  <a:lnTo>
                    <a:pt x="86" y="391"/>
                  </a:lnTo>
                  <a:lnTo>
                    <a:pt x="86" y="407"/>
                  </a:lnTo>
                  <a:lnTo>
                    <a:pt x="89" y="427"/>
                  </a:lnTo>
                  <a:lnTo>
                    <a:pt x="94" y="452"/>
                  </a:lnTo>
                  <a:lnTo>
                    <a:pt x="105" y="477"/>
                  </a:lnTo>
                  <a:lnTo>
                    <a:pt x="124" y="502"/>
                  </a:lnTo>
                  <a:lnTo>
                    <a:pt x="169" y="418"/>
                  </a:lnTo>
                  <a:lnTo>
                    <a:pt x="215" y="345"/>
                  </a:lnTo>
                  <a:lnTo>
                    <a:pt x="262" y="284"/>
                  </a:lnTo>
                  <a:lnTo>
                    <a:pt x="311" y="230"/>
                  </a:lnTo>
                  <a:lnTo>
                    <a:pt x="358" y="187"/>
                  </a:lnTo>
                  <a:lnTo>
                    <a:pt x="407" y="152"/>
                  </a:lnTo>
                  <a:lnTo>
                    <a:pt x="452" y="123"/>
                  </a:lnTo>
                  <a:lnTo>
                    <a:pt x="498" y="102"/>
                  </a:lnTo>
                  <a:lnTo>
                    <a:pt x="541" y="86"/>
                  </a:lnTo>
                  <a:lnTo>
                    <a:pt x="581" y="77"/>
                  </a:lnTo>
                  <a:lnTo>
                    <a:pt x="620" y="70"/>
                  </a:lnTo>
                  <a:lnTo>
                    <a:pt x="653" y="70"/>
                  </a:lnTo>
                  <a:lnTo>
                    <a:pt x="698" y="73"/>
                  </a:lnTo>
                  <a:lnTo>
                    <a:pt x="737" y="86"/>
                  </a:lnTo>
                  <a:lnTo>
                    <a:pt x="770" y="105"/>
                  </a:lnTo>
                  <a:lnTo>
                    <a:pt x="800" y="130"/>
                  </a:lnTo>
                  <a:lnTo>
                    <a:pt x="824" y="161"/>
                  </a:lnTo>
                  <a:lnTo>
                    <a:pt x="842" y="195"/>
                  </a:lnTo>
                  <a:lnTo>
                    <a:pt x="856" y="232"/>
                  </a:lnTo>
                  <a:lnTo>
                    <a:pt x="864" y="273"/>
                  </a:lnTo>
                  <a:lnTo>
                    <a:pt x="866" y="314"/>
                  </a:lnTo>
                  <a:lnTo>
                    <a:pt x="861" y="380"/>
                  </a:lnTo>
                  <a:lnTo>
                    <a:pt x="845" y="445"/>
                  </a:lnTo>
                  <a:lnTo>
                    <a:pt x="821" y="507"/>
                  </a:lnTo>
                  <a:lnTo>
                    <a:pt x="789" y="564"/>
                  </a:lnTo>
                  <a:lnTo>
                    <a:pt x="751" y="616"/>
                  </a:lnTo>
                  <a:lnTo>
                    <a:pt x="705" y="662"/>
                  </a:lnTo>
                  <a:lnTo>
                    <a:pt x="658" y="700"/>
                  </a:lnTo>
                  <a:lnTo>
                    <a:pt x="608" y="730"/>
                  </a:lnTo>
                  <a:lnTo>
                    <a:pt x="554" y="748"/>
                  </a:lnTo>
                  <a:lnTo>
                    <a:pt x="501" y="754"/>
                  </a:lnTo>
                  <a:lnTo>
                    <a:pt x="464" y="750"/>
                  </a:lnTo>
                  <a:lnTo>
                    <a:pt x="431" y="739"/>
                  </a:lnTo>
                  <a:lnTo>
                    <a:pt x="405" y="723"/>
                  </a:lnTo>
                  <a:lnTo>
                    <a:pt x="384" y="702"/>
                  </a:lnTo>
                  <a:lnTo>
                    <a:pt x="368" y="675"/>
                  </a:lnTo>
                  <a:lnTo>
                    <a:pt x="360" y="646"/>
                  </a:lnTo>
                  <a:lnTo>
                    <a:pt x="356" y="616"/>
                  </a:lnTo>
                  <a:lnTo>
                    <a:pt x="356" y="602"/>
                  </a:lnTo>
                  <a:lnTo>
                    <a:pt x="358" y="586"/>
                  </a:lnTo>
                  <a:lnTo>
                    <a:pt x="363" y="571"/>
                  </a:lnTo>
                  <a:lnTo>
                    <a:pt x="372" y="557"/>
                  </a:lnTo>
                  <a:lnTo>
                    <a:pt x="384" y="548"/>
                  </a:lnTo>
                  <a:lnTo>
                    <a:pt x="402" y="545"/>
                  </a:lnTo>
                  <a:lnTo>
                    <a:pt x="414" y="546"/>
                  </a:lnTo>
                  <a:lnTo>
                    <a:pt x="423" y="554"/>
                  </a:lnTo>
                  <a:lnTo>
                    <a:pt x="428" y="561"/>
                  </a:lnTo>
                  <a:lnTo>
                    <a:pt x="431" y="568"/>
                  </a:lnTo>
                  <a:lnTo>
                    <a:pt x="431" y="573"/>
                  </a:lnTo>
                  <a:lnTo>
                    <a:pt x="431" y="579"/>
                  </a:lnTo>
                  <a:lnTo>
                    <a:pt x="430" y="587"/>
                  </a:lnTo>
                  <a:lnTo>
                    <a:pt x="423" y="596"/>
                  </a:lnTo>
                  <a:lnTo>
                    <a:pt x="414" y="607"/>
                  </a:lnTo>
                  <a:lnTo>
                    <a:pt x="396" y="614"/>
                  </a:lnTo>
                  <a:lnTo>
                    <a:pt x="398" y="643"/>
                  </a:lnTo>
                  <a:lnTo>
                    <a:pt x="407" y="666"/>
                  </a:lnTo>
                  <a:lnTo>
                    <a:pt x="419" y="686"/>
                  </a:lnTo>
                  <a:lnTo>
                    <a:pt x="433" y="698"/>
                  </a:lnTo>
                  <a:lnTo>
                    <a:pt x="449" y="709"/>
                  </a:lnTo>
                  <a:lnTo>
                    <a:pt x="466" y="714"/>
                  </a:lnTo>
                  <a:lnTo>
                    <a:pt x="484" y="718"/>
                  </a:lnTo>
                  <a:lnTo>
                    <a:pt x="499" y="718"/>
                  </a:lnTo>
                  <a:lnTo>
                    <a:pt x="522" y="716"/>
                  </a:lnTo>
                  <a:lnTo>
                    <a:pt x="547" y="709"/>
                  </a:lnTo>
                  <a:lnTo>
                    <a:pt x="574" y="696"/>
                  </a:lnTo>
                  <a:lnTo>
                    <a:pt x="604" y="675"/>
                  </a:lnTo>
                  <a:lnTo>
                    <a:pt x="634" y="648"/>
                  </a:lnTo>
                  <a:lnTo>
                    <a:pt x="662" y="611"/>
                  </a:lnTo>
                  <a:lnTo>
                    <a:pt x="691" y="564"/>
                  </a:lnTo>
                  <a:lnTo>
                    <a:pt x="707" y="532"/>
                  </a:lnTo>
                  <a:lnTo>
                    <a:pt x="723" y="491"/>
                  </a:lnTo>
                  <a:lnTo>
                    <a:pt x="737" y="445"/>
                  </a:lnTo>
                  <a:lnTo>
                    <a:pt x="749" y="395"/>
                  </a:lnTo>
                  <a:lnTo>
                    <a:pt x="760" y="346"/>
                  </a:lnTo>
                  <a:lnTo>
                    <a:pt x="767" y="302"/>
                  </a:lnTo>
                  <a:lnTo>
                    <a:pt x="768" y="262"/>
                  </a:lnTo>
                  <a:lnTo>
                    <a:pt x="767" y="234"/>
                  </a:lnTo>
                  <a:lnTo>
                    <a:pt x="763" y="205"/>
                  </a:lnTo>
                  <a:lnTo>
                    <a:pt x="754" y="179"/>
                  </a:lnTo>
                  <a:lnTo>
                    <a:pt x="742" y="154"/>
                  </a:lnTo>
                  <a:lnTo>
                    <a:pt x="726" y="134"/>
                  </a:lnTo>
                  <a:lnTo>
                    <a:pt x="707" y="118"/>
                  </a:lnTo>
                  <a:lnTo>
                    <a:pt x="681" y="109"/>
                  </a:lnTo>
                  <a:lnTo>
                    <a:pt x="651" y="105"/>
                  </a:lnTo>
                  <a:lnTo>
                    <a:pt x="625" y="105"/>
                  </a:lnTo>
                  <a:lnTo>
                    <a:pt x="595" y="109"/>
                  </a:lnTo>
                  <a:lnTo>
                    <a:pt x="562" y="118"/>
                  </a:lnTo>
                  <a:lnTo>
                    <a:pt x="526" y="129"/>
                  </a:lnTo>
                  <a:lnTo>
                    <a:pt x="487" y="145"/>
                  </a:lnTo>
                  <a:lnTo>
                    <a:pt x="447" y="168"/>
                  </a:lnTo>
                  <a:lnTo>
                    <a:pt x="405" y="196"/>
                  </a:lnTo>
                  <a:lnTo>
                    <a:pt x="361" y="230"/>
                  </a:lnTo>
                  <a:lnTo>
                    <a:pt x="320" y="273"/>
                  </a:lnTo>
                  <a:lnTo>
                    <a:pt x="276" y="325"/>
                  </a:lnTo>
                  <a:lnTo>
                    <a:pt x="232" y="386"/>
                  </a:lnTo>
                  <a:lnTo>
                    <a:pt x="190" y="455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64" y="555"/>
                  </a:lnTo>
                  <a:lnTo>
                    <a:pt x="180" y="577"/>
                  </a:lnTo>
                  <a:lnTo>
                    <a:pt x="199" y="602"/>
                  </a:lnTo>
                  <a:lnTo>
                    <a:pt x="217" y="627"/>
                  </a:lnTo>
                  <a:lnTo>
                    <a:pt x="234" y="648"/>
                  </a:lnTo>
                  <a:lnTo>
                    <a:pt x="246" y="668"/>
                  </a:lnTo>
                  <a:lnTo>
                    <a:pt x="267" y="695"/>
                  </a:lnTo>
                  <a:lnTo>
                    <a:pt x="285" y="718"/>
                  </a:lnTo>
                  <a:lnTo>
                    <a:pt x="297" y="737"/>
                  </a:lnTo>
                  <a:lnTo>
                    <a:pt x="307" y="755"/>
                  </a:lnTo>
                  <a:lnTo>
                    <a:pt x="313" y="773"/>
                  </a:lnTo>
                  <a:lnTo>
                    <a:pt x="314" y="795"/>
                  </a:lnTo>
                  <a:lnTo>
                    <a:pt x="316" y="818"/>
                  </a:lnTo>
                  <a:lnTo>
                    <a:pt x="311" y="868"/>
                  </a:lnTo>
                  <a:lnTo>
                    <a:pt x="299" y="914"/>
                  </a:lnTo>
                  <a:lnTo>
                    <a:pt x="278" y="961"/>
                  </a:lnTo>
                  <a:lnTo>
                    <a:pt x="251" y="1002"/>
                  </a:lnTo>
                  <a:lnTo>
                    <a:pt x="220" y="1036"/>
                  </a:lnTo>
                  <a:lnTo>
                    <a:pt x="183" y="1062"/>
                  </a:lnTo>
                  <a:lnTo>
                    <a:pt x="145" y="1080"/>
                  </a:lnTo>
                  <a:lnTo>
                    <a:pt x="107" y="1087"/>
                  </a:lnTo>
                  <a:lnTo>
                    <a:pt x="75" y="1082"/>
                  </a:lnTo>
                  <a:lnTo>
                    <a:pt x="51" y="1073"/>
                  </a:lnTo>
                  <a:lnTo>
                    <a:pt x="31" y="1057"/>
                  </a:lnTo>
                  <a:lnTo>
                    <a:pt x="18" y="1036"/>
                  </a:lnTo>
                  <a:lnTo>
                    <a:pt x="9" y="1012"/>
                  </a:lnTo>
                  <a:lnTo>
                    <a:pt x="2" y="986"/>
                  </a:lnTo>
                  <a:lnTo>
                    <a:pt x="0" y="955"/>
                  </a:lnTo>
                  <a:lnTo>
                    <a:pt x="2" y="925"/>
                  </a:lnTo>
                  <a:lnTo>
                    <a:pt x="7" y="886"/>
                  </a:lnTo>
                  <a:lnTo>
                    <a:pt x="16" y="841"/>
                  </a:lnTo>
                  <a:lnTo>
                    <a:pt x="26" y="793"/>
                  </a:lnTo>
                  <a:lnTo>
                    <a:pt x="37" y="745"/>
                  </a:lnTo>
                  <a:lnTo>
                    <a:pt x="51" y="695"/>
                  </a:lnTo>
                  <a:lnTo>
                    <a:pt x="65" y="650"/>
                  </a:lnTo>
                  <a:lnTo>
                    <a:pt x="79" y="609"/>
                  </a:lnTo>
                  <a:lnTo>
                    <a:pt x="63" y="589"/>
                  </a:lnTo>
                  <a:lnTo>
                    <a:pt x="47" y="570"/>
                  </a:lnTo>
                  <a:lnTo>
                    <a:pt x="37" y="550"/>
                  </a:lnTo>
                  <a:lnTo>
                    <a:pt x="26" y="527"/>
                  </a:lnTo>
                  <a:lnTo>
                    <a:pt x="19" y="502"/>
                  </a:lnTo>
                  <a:lnTo>
                    <a:pt x="14" y="471"/>
                  </a:lnTo>
                  <a:lnTo>
                    <a:pt x="14" y="434"/>
                  </a:lnTo>
                  <a:lnTo>
                    <a:pt x="18" y="377"/>
                  </a:lnTo>
                  <a:lnTo>
                    <a:pt x="26" y="320"/>
                  </a:lnTo>
                  <a:lnTo>
                    <a:pt x="42" y="262"/>
                  </a:lnTo>
                  <a:lnTo>
                    <a:pt x="63" y="211"/>
                  </a:lnTo>
                  <a:lnTo>
                    <a:pt x="87" y="161"/>
                  </a:lnTo>
                  <a:lnTo>
                    <a:pt x="114" y="116"/>
                  </a:lnTo>
                  <a:lnTo>
                    <a:pt x="145" y="77"/>
                  </a:lnTo>
                  <a:lnTo>
                    <a:pt x="176" y="45"/>
                  </a:lnTo>
                  <a:lnTo>
                    <a:pt x="210" y="20"/>
                  </a:lnTo>
                  <a:lnTo>
                    <a:pt x="241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6884" y="2805"/>
              <a:ext cx="499" cy="764"/>
            </a:xfrm>
            <a:custGeom>
              <a:avLst/>
              <a:gdLst/>
              <a:ahLst/>
              <a:cxnLst>
                <a:cxn ang="0">
                  <a:pos x="281" y="4"/>
                </a:cxn>
                <a:cxn ang="0">
                  <a:pos x="368" y="27"/>
                </a:cxn>
                <a:cxn ang="0">
                  <a:pos x="437" y="73"/>
                </a:cxn>
                <a:cxn ang="0">
                  <a:pos x="484" y="141"/>
                </a:cxn>
                <a:cxn ang="0">
                  <a:pos x="499" y="225"/>
                </a:cxn>
                <a:cxn ang="0">
                  <a:pos x="485" y="300"/>
                </a:cxn>
                <a:cxn ang="0">
                  <a:pos x="449" y="364"/>
                </a:cxn>
                <a:cxn ang="0">
                  <a:pos x="398" y="422"/>
                </a:cxn>
                <a:cxn ang="0">
                  <a:pos x="337" y="473"/>
                </a:cxn>
                <a:cxn ang="0">
                  <a:pos x="295" y="507"/>
                </a:cxn>
                <a:cxn ang="0">
                  <a:pos x="255" y="541"/>
                </a:cxn>
                <a:cxn ang="0">
                  <a:pos x="208" y="580"/>
                </a:cxn>
                <a:cxn ang="0">
                  <a:pos x="148" y="634"/>
                </a:cxn>
                <a:cxn ang="0">
                  <a:pos x="320" y="668"/>
                </a:cxn>
                <a:cxn ang="0">
                  <a:pos x="348" y="668"/>
                </a:cxn>
                <a:cxn ang="0">
                  <a:pos x="388" y="666"/>
                </a:cxn>
                <a:cxn ang="0">
                  <a:pos x="424" y="663"/>
                </a:cxn>
                <a:cxn ang="0">
                  <a:pos x="440" y="647"/>
                </a:cxn>
                <a:cxn ang="0">
                  <a:pos x="452" y="600"/>
                </a:cxn>
                <a:cxn ang="0">
                  <a:pos x="459" y="555"/>
                </a:cxn>
                <a:cxn ang="0">
                  <a:pos x="499" y="555"/>
                </a:cxn>
                <a:cxn ang="0">
                  <a:pos x="0" y="764"/>
                </a:cxn>
                <a:cxn ang="0">
                  <a:pos x="2" y="734"/>
                </a:cxn>
                <a:cxn ang="0">
                  <a:pos x="12" y="718"/>
                </a:cxn>
                <a:cxn ang="0">
                  <a:pos x="300" y="425"/>
                </a:cxn>
                <a:cxn ang="0">
                  <a:pos x="341" y="373"/>
                </a:cxn>
                <a:cxn ang="0">
                  <a:pos x="375" y="305"/>
                </a:cxn>
                <a:cxn ang="0">
                  <a:pos x="389" y="225"/>
                </a:cxn>
                <a:cxn ang="0">
                  <a:pos x="379" y="157"/>
                </a:cxn>
                <a:cxn ang="0">
                  <a:pos x="346" y="98"/>
                </a:cxn>
                <a:cxn ang="0">
                  <a:pos x="292" y="57"/>
                </a:cxn>
                <a:cxn ang="0">
                  <a:pos x="217" y="41"/>
                </a:cxn>
                <a:cxn ang="0">
                  <a:pos x="168" y="48"/>
                </a:cxn>
                <a:cxn ang="0">
                  <a:pos x="117" y="72"/>
                </a:cxn>
                <a:cxn ang="0">
                  <a:pos x="72" y="116"/>
                </a:cxn>
                <a:cxn ang="0">
                  <a:pos x="77" y="150"/>
                </a:cxn>
                <a:cxn ang="0">
                  <a:pos x="105" y="166"/>
                </a:cxn>
                <a:cxn ang="0">
                  <a:pos x="117" y="188"/>
                </a:cxn>
                <a:cxn ang="0">
                  <a:pos x="119" y="209"/>
                </a:cxn>
                <a:cxn ang="0">
                  <a:pos x="107" y="248"/>
                </a:cxn>
                <a:cxn ang="0">
                  <a:pos x="77" y="268"/>
                </a:cxn>
                <a:cxn ang="0">
                  <a:pos x="52" y="270"/>
                </a:cxn>
                <a:cxn ang="0">
                  <a:pos x="32" y="264"/>
                </a:cxn>
                <a:cxn ang="0">
                  <a:pos x="11" y="245"/>
                </a:cxn>
                <a:cxn ang="0">
                  <a:pos x="0" y="207"/>
                </a:cxn>
                <a:cxn ang="0">
                  <a:pos x="16" y="129"/>
                </a:cxn>
                <a:cxn ang="0">
                  <a:pos x="65" y="63"/>
                </a:cxn>
                <a:cxn ang="0">
                  <a:pos x="140" y="16"/>
                </a:cxn>
                <a:cxn ang="0">
                  <a:pos x="234" y="0"/>
                </a:cxn>
              </a:cxnLst>
              <a:rect l="0" t="0" r="r" b="b"/>
              <a:pathLst>
                <a:path w="499" h="764">
                  <a:moveTo>
                    <a:pt x="234" y="0"/>
                  </a:moveTo>
                  <a:lnTo>
                    <a:pt x="281" y="4"/>
                  </a:lnTo>
                  <a:lnTo>
                    <a:pt x="327" y="13"/>
                  </a:lnTo>
                  <a:lnTo>
                    <a:pt x="368" y="27"/>
                  </a:lnTo>
                  <a:lnTo>
                    <a:pt x="405" y="48"/>
                  </a:lnTo>
                  <a:lnTo>
                    <a:pt x="437" y="73"/>
                  </a:lnTo>
                  <a:lnTo>
                    <a:pt x="463" y="105"/>
                  </a:lnTo>
                  <a:lnTo>
                    <a:pt x="484" y="141"/>
                  </a:lnTo>
                  <a:lnTo>
                    <a:pt x="496" y="180"/>
                  </a:lnTo>
                  <a:lnTo>
                    <a:pt x="499" y="225"/>
                  </a:lnTo>
                  <a:lnTo>
                    <a:pt x="496" y="264"/>
                  </a:lnTo>
                  <a:lnTo>
                    <a:pt x="485" y="300"/>
                  </a:lnTo>
                  <a:lnTo>
                    <a:pt x="470" y="334"/>
                  </a:lnTo>
                  <a:lnTo>
                    <a:pt x="449" y="364"/>
                  </a:lnTo>
                  <a:lnTo>
                    <a:pt x="424" y="395"/>
                  </a:lnTo>
                  <a:lnTo>
                    <a:pt x="398" y="422"/>
                  </a:lnTo>
                  <a:lnTo>
                    <a:pt x="368" y="448"/>
                  </a:lnTo>
                  <a:lnTo>
                    <a:pt x="337" y="473"/>
                  </a:lnTo>
                  <a:lnTo>
                    <a:pt x="316" y="489"/>
                  </a:lnTo>
                  <a:lnTo>
                    <a:pt x="295" y="507"/>
                  </a:lnTo>
                  <a:lnTo>
                    <a:pt x="274" y="523"/>
                  </a:lnTo>
                  <a:lnTo>
                    <a:pt x="255" y="541"/>
                  </a:lnTo>
                  <a:lnTo>
                    <a:pt x="232" y="559"/>
                  </a:lnTo>
                  <a:lnTo>
                    <a:pt x="208" y="580"/>
                  </a:lnTo>
                  <a:lnTo>
                    <a:pt x="180" y="605"/>
                  </a:lnTo>
                  <a:lnTo>
                    <a:pt x="148" y="634"/>
                  </a:lnTo>
                  <a:lnTo>
                    <a:pt x="112" y="668"/>
                  </a:lnTo>
                  <a:lnTo>
                    <a:pt x="320" y="668"/>
                  </a:lnTo>
                  <a:lnTo>
                    <a:pt x="330" y="668"/>
                  </a:lnTo>
                  <a:lnTo>
                    <a:pt x="348" y="668"/>
                  </a:lnTo>
                  <a:lnTo>
                    <a:pt x="367" y="666"/>
                  </a:lnTo>
                  <a:lnTo>
                    <a:pt x="388" y="666"/>
                  </a:lnTo>
                  <a:lnTo>
                    <a:pt x="409" y="664"/>
                  </a:lnTo>
                  <a:lnTo>
                    <a:pt x="424" y="663"/>
                  </a:lnTo>
                  <a:lnTo>
                    <a:pt x="433" y="659"/>
                  </a:lnTo>
                  <a:lnTo>
                    <a:pt x="440" y="647"/>
                  </a:lnTo>
                  <a:lnTo>
                    <a:pt x="447" y="625"/>
                  </a:lnTo>
                  <a:lnTo>
                    <a:pt x="452" y="600"/>
                  </a:lnTo>
                  <a:lnTo>
                    <a:pt x="458" y="575"/>
                  </a:lnTo>
                  <a:lnTo>
                    <a:pt x="459" y="555"/>
                  </a:lnTo>
                  <a:lnTo>
                    <a:pt x="499" y="555"/>
                  </a:lnTo>
                  <a:lnTo>
                    <a:pt x="499" y="555"/>
                  </a:lnTo>
                  <a:lnTo>
                    <a:pt x="465" y="764"/>
                  </a:lnTo>
                  <a:lnTo>
                    <a:pt x="0" y="764"/>
                  </a:lnTo>
                  <a:lnTo>
                    <a:pt x="0" y="745"/>
                  </a:lnTo>
                  <a:lnTo>
                    <a:pt x="2" y="734"/>
                  </a:lnTo>
                  <a:lnTo>
                    <a:pt x="5" y="727"/>
                  </a:lnTo>
                  <a:lnTo>
                    <a:pt x="12" y="718"/>
                  </a:lnTo>
                  <a:lnTo>
                    <a:pt x="283" y="445"/>
                  </a:lnTo>
                  <a:lnTo>
                    <a:pt x="300" y="425"/>
                  </a:lnTo>
                  <a:lnTo>
                    <a:pt x="320" y="400"/>
                  </a:lnTo>
                  <a:lnTo>
                    <a:pt x="341" y="373"/>
                  </a:lnTo>
                  <a:lnTo>
                    <a:pt x="360" y="341"/>
                  </a:lnTo>
                  <a:lnTo>
                    <a:pt x="375" y="305"/>
                  </a:lnTo>
                  <a:lnTo>
                    <a:pt x="386" y="266"/>
                  </a:lnTo>
                  <a:lnTo>
                    <a:pt x="389" y="225"/>
                  </a:lnTo>
                  <a:lnTo>
                    <a:pt x="388" y="191"/>
                  </a:lnTo>
                  <a:lnTo>
                    <a:pt x="379" y="157"/>
                  </a:lnTo>
                  <a:lnTo>
                    <a:pt x="365" y="127"/>
                  </a:lnTo>
                  <a:lnTo>
                    <a:pt x="346" y="98"/>
                  </a:lnTo>
                  <a:lnTo>
                    <a:pt x="321" y="75"/>
                  </a:lnTo>
                  <a:lnTo>
                    <a:pt x="292" y="57"/>
                  </a:lnTo>
                  <a:lnTo>
                    <a:pt x="257" y="45"/>
                  </a:lnTo>
                  <a:lnTo>
                    <a:pt x="217" y="41"/>
                  </a:lnTo>
                  <a:lnTo>
                    <a:pt x="194" y="43"/>
                  </a:lnTo>
                  <a:lnTo>
                    <a:pt x="168" y="48"/>
                  </a:lnTo>
                  <a:lnTo>
                    <a:pt x="142" y="57"/>
                  </a:lnTo>
                  <a:lnTo>
                    <a:pt x="117" y="72"/>
                  </a:lnTo>
                  <a:lnTo>
                    <a:pt x="93" y="91"/>
                  </a:lnTo>
                  <a:lnTo>
                    <a:pt x="72" y="116"/>
                  </a:lnTo>
                  <a:lnTo>
                    <a:pt x="54" y="148"/>
                  </a:lnTo>
                  <a:lnTo>
                    <a:pt x="77" y="150"/>
                  </a:lnTo>
                  <a:lnTo>
                    <a:pt x="93" y="157"/>
                  </a:lnTo>
                  <a:lnTo>
                    <a:pt x="105" y="166"/>
                  </a:lnTo>
                  <a:lnTo>
                    <a:pt x="112" y="177"/>
                  </a:lnTo>
                  <a:lnTo>
                    <a:pt x="117" y="188"/>
                  </a:lnTo>
                  <a:lnTo>
                    <a:pt x="119" y="200"/>
                  </a:lnTo>
                  <a:lnTo>
                    <a:pt x="119" y="209"/>
                  </a:lnTo>
                  <a:lnTo>
                    <a:pt x="115" y="232"/>
                  </a:lnTo>
                  <a:lnTo>
                    <a:pt x="107" y="248"/>
                  </a:lnTo>
                  <a:lnTo>
                    <a:pt x="93" y="261"/>
                  </a:lnTo>
                  <a:lnTo>
                    <a:pt x="77" y="268"/>
                  </a:lnTo>
                  <a:lnTo>
                    <a:pt x="59" y="272"/>
                  </a:lnTo>
                  <a:lnTo>
                    <a:pt x="52" y="270"/>
                  </a:lnTo>
                  <a:lnTo>
                    <a:pt x="44" y="268"/>
                  </a:lnTo>
                  <a:lnTo>
                    <a:pt x="32" y="264"/>
                  </a:lnTo>
                  <a:lnTo>
                    <a:pt x="19" y="257"/>
                  </a:lnTo>
                  <a:lnTo>
                    <a:pt x="11" y="245"/>
                  </a:lnTo>
                  <a:lnTo>
                    <a:pt x="2" y="229"/>
                  </a:lnTo>
                  <a:lnTo>
                    <a:pt x="0" y="207"/>
                  </a:lnTo>
                  <a:lnTo>
                    <a:pt x="4" y="168"/>
                  </a:lnTo>
                  <a:lnTo>
                    <a:pt x="16" y="129"/>
                  </a:lnTo>
                  <a:lnTo>
                    <a:pt x="37" y="95"/>
                  </a:lnTo>
                  <a:lnTo>
                    <a:pt x="65" y="63"/>
                  </a:lnTo>
                  <a:lnTo>
                    <a:pt x="100" y="38"/>
                  </a:lnTo>
                  <a:lnTo>
                    <a:pt x="140" y="16"/>
                  </a:lnTo>
                  <a:lnTo>
                    <a:pt x="185" y="4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7680" y="3162"/>
              <a:ext cx="185" cy="488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150" y="34"/>
                </a:cxn>
                <a:cxn ang="0">
                  <a:pos x="177" y="90"/>
                </a:cxn>
                <a:cxn ang="0">
                  <a:pos x="185" y="170"/>
                </a:cxn>
                <a:cxn ang="0">
                  <a:pos x="182" y="225"/>
                </a:cxn>
                <a:cxn ang="0">
                  <a:pos x="157" y="323"/>
                </a:cxn>
                <a:cxn ang="0">
                  <a:pos x="121" y="400"/>
                </a:cxn>
                <a:cxn ang="0">
                  <a:pos x="81" y="454"/>
                </a:cxn>
                <a:cxn ang="0">
                  <a:pos x="49" y="482"/>
                </a:cxn>
                <a:cxn ang="0">
                  <a:pos x="37" y="486"/>
                </a:cxn>
                <a:cxn ang="0">
                  <a:pos x="28" y="479"/>
                </a:cxn>
                <a:cxn ang="0">
                  <a:pos x="26" y="468"/>
                </a:cxn>
                <a:cxn ang="0">
                  <a:pos x="26" y="465"/>
                </a:cxn>
                <a:cxn ang="0">
                  <a:pos x="28" y="461"/>
                </a:cxn>
                <a:cxn ang="0">
                  <a:pos x="33" y="454"/>
                </a:cxn>
                <a:cxn ang="0">
                  <a:pos x="44" y="443"/>
                </a:cxn>
                <a:cxn ang="0">
                  <a:pos x="95" y="375"/>
                </a:cxn>
                <a:cxn ang="0">
                  <a:pos x="135" y="282"/>
                </a:cxn>
                <a:cxn ang="0">
                  <a:pos x="150" y="170"/>
                </a:cxn>
                <a:cxn ang="0">
                  <a:pos x="150" y="156"/>
                </a:cxn>
                <a:cxn ang="0">
                  <a:pos x="150" y="148"/>
                </a:cxn>
                <a:cxn ang="0">
                  <a:pos x="149" y="147"/>
                </a:cxn>
                <a:cxn ang="0">
                  <a:pos x="147" y="147"/>
                </a:cxn>
                <a:cxn ang="0">
                  <a:pos x="145" y="148"/>
                </a:cxn>
                <a:cxn ang="0">
                  <a:pos x="142" y="152"/>
                </a:cxn>
                <a:cxn ang="0">
                  <a:pos x="103" y="170"/>
                </a:cxn>
                <a:cxn ang="0">
                  <a:pos x="60" y="168"/>
                </a:cxn>
                <a:cxn ang="0">
                  <a:pos x="23" y="145"/>
                </a:cxn>
                <a:cxn ang="0">
                  <a:pos x="4" y="107"/>
                </a:cxn>
                <a:cxn ang="0">
                  <a:pos x="4" y="65"/>
                </a:cxn>
                <a:cxn ang="0">
                  <a:pos x="23" y="27"/>
                </a:cxn>
                <a:cxn ang="0">
                  <a:pos x="60" y="4"/>
                </a:cxn>
              </a:cxnLst>
              <a:rect l="0" t="0" r="r" b="b"/>
              <a:pathLst>
                <a:path w="185" h="488">
                  <a:moveTo>
                    <a:pt x="86" y="0"/>
                  </a:moveTo>
                  <a:lnTo>
                    <a:pt x="110" y="4"/>
                  </a:lnTo>
                  <a:lnTo>
                    <a:pt x="131" y="16"/>
                  </a:lnTo>
                  <a:lnTo>
                    <a:pt x="150" y="34"/>
                  </a:lnTo>
                  <a:lnTo>
                    <a:pt x="166" y="57"/>
                  </a:lnTo>
                  <a:lnTo>
                    <a:pt x="177" y="90"/>
                  </a:lnTo>
                  <a:lnTo>
                    <a:pt x="184" y="127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225"/>
                  </a:lnTo>
                  <a:lnTo>
                    <a:pt x="173" y="277"/>
                  </a:lnTo>
                  <a:lnTo>
                    <a:pt x="157" y="323"/>
                  </a:lnTo>
                  <a:lnTo>
                    <a:pt x="140" y="365"/>
                  </a:lnTo>
                  <a:lnTo>
                    <a:pt x="121" y="400"/>
                  </a:lnTo>
                  <a:lnTo>
                    <a:pt x="100" y="431"/>
                  </a:lnTo>
                  <a:lnTo>
                    <a:pt x="81" y="454"/>
                  </a:lnTo>
                  <a:lnTo>
                    <a:pt x="63" y="472"/>
                  </a:lnTo>
                  <a:lnTo>
                    <a:pt x="49" y="482"/>
                  </a:lnTo>
                  <a:lnTo>
                    <a:pt x="40" y="488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8" y="479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6" y="463"/>
                  </a:lnTo>
                  <a:lnTo>
                    <a:pt x="28" y="461"/>
                  </a:lnTo>
                  <a:lnTo>
                    <a:pt x="30" y="457"/>
                  </a:lnTo>
                  <a:lnTo>
                    <a:pt x="33" y="454"/>
                  </a:lnTo>
                  <a:lnTo>
                    <a:pt x="37" y="450"/>
                  </a:lnTo>
                  <a:lnTo>
                    <a:pt x="44" y="443"/>
                  </a:lnTo>
                  <a:lnTo>
                    <a:pt x="70" y="413"/>
                  </a:lnTo>
                  <a:lnTo>
                    <a:pt x="95" y="375"/>
                  </a:lnTo>
                  <a:lnTo>
                    <a:pt x="117" y="331"/>
                  </a:lnTo>
                  <a:lnTo>
                    <a:pt x="135" y="282"/>
                  </a:lnTo>
                  <a:lnTo>
                    <a:pt x="147" y="229"/>
                  </a:lnTo>
                  <a:lnTo>
                    <a:pt x="150" y="170"/>
                  </a:lnTo>
                  <a:lnTo>
                    <a:pt x="150" y="161"/>
                  </a:lnTo>
                  <a:lnTo>
                    <a:pt x="150" y="156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5" y="148"/>
                  </a:lnTo>
                  <a:lnTo>
                    <a:pt x="143" y="148"/>
                  </a:lnTo>
                  <a:lnTo>
                    <a:pt x="142" y="152"/>
                  </a:lnTo>
                  <a:lnTo>
                    <a:pt x="122" y="163"/>
                  </a:lnTo>
                  <a:lnTo>
                    <a:pt x="103" y="170"/>
                  </a:lnTo>
                  <a:lnTo>
                    <a:pt x="86" y="172"/>
                  </a:lnTo>
                  <a:lnTo>
                    <a:pt x="60" y="168"/>
                  </a:lnTo>
                  <a:lnTo>
                    <a:pt x="39" y="159"/>
                  </a:lnTo>
                  <a:lnTo>
                    <a:pt x="23" y="145"/>
                  </a:lnTo>
                  <a:lnTo>
                    <a:pt x="11" y="127"/>
                  </a:lnTo>
                  <a:lnTo>
                    <a:pt x="4" y="107"/>
                  </a:lnTo>
                  <a:lnTo>
                    <a:pt x="0" y="86"/>
                  </a:lnTo>
                  <a:lnTo>
                    <a:pt x="4" y="65"/>
                  </a:lnTo>
                  <a:lnTo>
                    <a:pt x="11" y="45"/>
                  </a:lnTo>
                  <a:lnTo>
                    <a:pt x="23" y="27"/>
                  </a:lnTo>
                  <a:lnTo>
                    <a:pt x="39" y="13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8298" y="2189"/>
              <a:ext cx="849" cy="1163"/>
            </a:xfrm>
            <a:custGeom>
              <a:avLst/>
              <a:gdLst/>
              <a:ahLst/>
              <a:cxnLst>
                <a:cxn ang="0">
                  <a:pos x="522" y="80"/>
                </a:cxn>
                <a:cxn ang="0">
                  <a:pos x="440" y="221"/>
                </a:cxn>
                <a:cxn ang="0">
                  <a:pos x="442" y="366"/>
                </a:cxn>
                <a:cxn ang="0">
                  <a:pos x="528" y="470"/>
                </a:cxn>
                <a:cxn ang="0">
                  <a:pos x="636" y="525"/>
                </a:cxn>
                <a:cxn ang="0">
                  <a:pos x="702" y="305"/>
                </a:cxn>
                <a:cxn ang="0">
                  <a:pos x="693" y="102"/>
                </a:cxn>
                <a:cxn ang="0">
                  <a:pos x="650" y="39"/>
                </a:cxn>
                <a:cxn ang="0">
                  <a:pos x="657" y="4"/>
                </a:cxn>
                <a:cxn ang="0">
                  <a:pos x="749" y="79"/>
                </a:cxn>
                <a:cxn ang="0">
                  <a:pos x="791" y="202"/>
                </a:cxn>
                <a:cxn ang="0">
                  <a:pos x="802" y="305"/>
                </a:cxn>
                <a:cxn ang="0">
                  <a:pos x="796" y="400"/>
                </a:cxn>
                <a:cxn ang="0">
                  <a:pos x="769" y="568"/>
                </a:cxn>
                <a:cxn ang="0">
                  <a:pos x="849" y="595"/>
                </a:cxn>
                <a:cxn ang="0">
                  <a:pos x="840" y="614"/>
                </a:cxn>
                <a:cxn ang="0">
                  <a:pos x="809" y="611"/>
                </a:cxn>
                <a:cxn ang="0">
                  <a:pos x="737" y="682"/>
                </a:cxn>
                <a:cxn ang="0">
                  <a:pos x="604" y="968"/>
                </a:cxn>
                <a:cxn ang="0">
                  <a:pos x="433" y="1139"/>
                </a:cxn>
                <a:cxn ang="0">
                  <a:pos x="280" y="1159"/>
                </a:cxn>
                <a:cxn ang="0">
                  <a:pos x="171" y="1109"/>
                </a:cxn>
                <a:cxn ang="0">
                  <a:pos x="126" y="977"/>
                </a:cxn>
                <a:cxn ang="0">
                  <a:pos x="156" y="809"/>
                </a:cxn>
                <a:cxn ang="0">
                  <a:pos x="185" y="689"/>
                </a:cxn>
                <a:cxn ang="0">
                  <a:pos x="212" y="559"/>
                </a:cxn>
                <a:cxn ang="0">
                  <a:pos x="199" y="477"/>
                </a:cxn>
                <a:cxn ang="0">
                  <a:pos x="140" y="466"/>
                </a:cxn>
                <a:cxn ang="0">
                  <a:pos x="74" y="566"/>
                </a:cxn>
                <a:cxn ang="0">
                  <a:pos x="39" y="684"/>
                </a:cxn>
                <a:cxn ang="0">
                  <a:pos x="20" y="693"/>
                </a:cxn>
                <a:cxn ang="0">
                  <a:pos x="7" y="689"/>
                </a:cxn>
                <a:cxn ang="0">
                  <a:pos x="2" y="670"/>
                </a:cxn>
                <a:cxn ang="0">
                  <a:pos x="30" y="573"/>
                </a:cxn>
                <a:cxn ang="0">
                  <a:pos x="68" y="488"/>
                </a:cxn>
                <a:cxn ang="0">
                  <a:pos x="140" y="430"/>
                </a:cxn>
                <a:cxn ang="0">
                  <a:pos x="248" y="448"/>
                </a:cxn>
                <a:cxn ang="0">
                  <a:pos x="311" y="541"/>
                </a:cxn>
                <a:cxn ang="0">
                  <a:pos x="299" y="663"/>
                </a:cxn>
                <a:cxn ang="0">
                  <a:pos x="248" y="866"/>
                </a:cxn>
                <a:cxn ang="0">
                  <a:pos x="229" y="996"/>
                </a:cxn>
                <a:cxn ang="0">
                  <a:pos x="243" y="1071"/>
                </a:cxn>
                <a:cxn ang="0">
                  <a:pos x="315" y="1125"/>
                </a:cxn>
                <a:cxn ang="0">
                  <a:pos x="433" y="1084"/>
                </a:cxn>
                <a:cxn ang="0">
                  <a:pos x="515" y="964"/>
                </a:cxn>
                <a:cxn ang="0">
                  <a:pos x="589" y="791"/>
                </a:cxn>
                <a:cxn ang="0">
                  <a:pos x="617" y="557"/>
                </a:cxn>
                <a:cxn ang="0">
                  <a:pos x="477" y="479"/>
                </a:cxn>
                <a:cxn ang="0">
                  <a:pos x="393" y="341"/>
                </a:cxn>
                <a:cxn ang="0">
                  <a:pos x="414" y="177"/>
                </a:cxn>
                <a:cxn ang="0">
                  <a:pos x="515" y="39"/>
                </a:cxn>
              </a:cxnLst>
              <a:rect l="0" t="0" r="r" b="b"/>
              <a:pathLst>
                <a:path w="849" h="1163">
                  <a:moveTo>
                    <a:pt x="624" y="36"/>
                  </a:moveTo>
                  <a:lnTo>
                    <a:pt x="587" y="41"/>
                  </a:lnTo>
                  <a:lnTo>
                    <a:pt x="554" y="55"/>
                  </a:lnTo>
                  <a:lnTo>
                    <a:pt x="522" y="80"/>
                  </a:lnTo>
                  <a:lnTo>
                    <a:pt x="496" y="111"/>
                  </a:lnTo>
                  <a:lnTo>
                    <a:pt x="473" y="145"/>
                  </a:lnTo>
                  <a:lnTo>
                    <a:pt x="454" y="182"/>
                  </a:lnTo>
                  <a:lnTo>
                    <a:pt x="440" y="221"/>
                  </a:lnTo>
                  <a:lnTo>
                    <a:pt x="432" y="259"/>
                  </a:lnTo>
                  <a:lnTo>
                    <a:pt x="428" y="293"/>
                  </a:lnTo>
                  <a:lnTo>
                    <a:pt x="432" y="332"/>
                  </a:lnTo>
                  <a:lnTo>
                    <a:pt x="442" y="366"/>
                  </a:lnTo>
                  <a:lnTo>
                    <a:pt x="458" y="396"/>
                  </a:lnTo>
                  <a:lnTo>
                    <a:pt x="479" y="425"/>
                  </a:lnTo>
                  <a:lnTo>
                    <a:pt x="501" y="448"/>
                  </a:lnTo>
                  <a:lnTo>
                    <a:pt x="528" y="470"/>
                  </a:lnTo>
                  <a:lnTo>
                    <a:pt x="556" y="488"/>
                  </a:lnTo>
                  <a:lnTo>
                    <a:pt x="583" y="502"/>
                  </a:lnTo>
                  <a:lnTo>
                    <a:pt x="610" y="514"/>
                  </a:lnTo>
                  <a:lnTo>
                    <a:pt x="636" y="525"/>
                  </a:lnTo>
                  <a:lnTo>
                    <a:pt x="659" y="534"/>
                  </a:lnTo>
                  <a:lnTo>
                    <a:pt x="676" y="461"/>
                  </a:lnTo>
                  <a:lnTo>
                    <a:pt x="692" y="384"/>
                  </a:lnTo>
                  <a:lnTo>
                    <a:pt x="702" y="305"/>
                  </a:lnTo>
                  <a:lnTo>
                    <a:pt x="706" y="227"/>
                  </a:lnTo>
                  <a:lnTo>
                    <a:pt x="704" y="177"/>
                  </a:lnTo>
                  <a:lnTo>
                    <a:pt x="700" y="134"/>
                  </a:lnTo>
                  <a:lnTo>
                    <a:pt x="693" y="102"/>
                  </a:lnTo>
                  <a:lnTo>
                    <a:pt x="685" y="77"/>
                  </a:lnTo>
                  <a:lnTo>
                    <a:pt x="674" y="59"/>
                  </a:lnTo>
                  <a:lnTo>
                    <a:pt x="664" y="48"/>
                  </a:lnTo>
                  <a:lnTo>
                    <a:pt x="650" y="39"/>
                  </a:lnTo>
                  <a:lnTo>
                    <a:pt x="638" y="36"/>
                  </a:lnTo>
                  <a:lnTo>
                    <a:pt x="624" y="36"/>
                  </a:lnTo>
                  <a:close/>
                  <a:moveTo>
                    <a:pt x="624" y="0"/>
                  </a:moveTo>
                  <a:lnTo>
                    <a:pt x="657" y="4"/>
                  </a:lnTo>
                  <a:lnTo>
                    <a:pt x="686" y="14"/>
                  </a:lnTo>
                  <a:lnTo>
                    <a:pt x="711" y="30"/>
                  </a:lnTo>
                  <a:lnTo>
                    <a:pt x="732" y="54"/>
                  </a:lnTo>
                  <a:lnTo>
                    <a:pt x="749" y="79"/>
                  </a:lnTo>
                  <a:lnTo>
                    <a:pt x="763" y="107"/>
                  </a:lnTo>
                  <a:lnTo>
                    <a:pt x="776" y="139"/>
                  </a:lnTo>
                  <a:lnTo>
                    <a:pt x="784" y="170"/>
                  </a:lnTo>
                  <a:lnTo>
                    <a:pt x="791" y="202"/>
                  </a:lnTo>
                  <a:lnTo>
                    <a:pt x="795" y="232"/>
                  </a:lnTo>
                  <a:lnTo>
                    <a:pt x="798" y="261"/>
                  </a:lnTo>
                  <a:lnTo>
                    <a:pt x="800" y="286"/>
                  </a:lnTo>
                  <a:lnTo>
                    <a:pt x="802" y="305"/>
                  </a:lnTo>
                  <a:lnTo>
                    <a:pt x="802" y="321"/>
                  </a:lnTo>
                  <a:lnTo>
                    <a:pt x="802" y="338"/>
                  </a:lnTo>
                  <a:lnTo>
                    <a:pt x="800" y="364"/>
                  </a:lnTo>
                  <a:lnTo>
                    <a:pt x="796" y="400"/>
                  </a:lnTo>
                  <a:lnTo>
                    <a:pt x="791" y="446"/>
                  </a:lnTo>
                  <a:lnTo>
                    <a:pt x="783" y="502"/>
                  </a:lnTo>
                  <a:lnTo>
                    <a:pt x="769" y="568"/>
                  </a:lnTo>
                  <a:lnTo>
                    <a:pt x="769" y="568"/>
                  </a:lnTo>
                  <a:lnTo>
                    <a:pt x="816" y="575"/>
                  </a:lnTo>
                  <a:lnTo>
                    <a:pt x="835" y="580"/>
                  </a:lnTo>
                  <a:lnTo>
                    <a:pt x="845" y="586"/>
                  </a:lnTo>
                  <a:lnTo>
                    <a:pt x="849" y="595"/>
                  </a:lnTo>
                  <a:lnTo>
                    <a:pt x="849" y="602"/>
                  </a:lnTo>
                  <a:lnTo>
                    <a:pt x="845" y="607"/>
                  </a:lnTo>
                  <a:lnTo>
                    <a:pt x="844" y="611"/>
                  </a:lnTo>
                  <a:lnTo>
                    <a:pt x="840" y="614"/>
                  </a:lnTo>
                  <a:lnTo>
                    <a:pt x="837" y="616"/>
                  </a:lnTo>
                  <a:lnTo>
                    <a:pt x="833" y="616"/>
                  </a:lnTo>
                  <a:lnTo>
                    <a:pt x="824" y="614"/>
                  </a:lnTo>
                  <a:lnTo>
                    <a:pt x="809" y="611"/>
                  </a:lnTo>
                  <a:lnTo>
                    <a:pt x="791" y="607"/>
                  </a:lnTo>
                  <a:lnTo>
                    <a:pt x="774" y="604"/>
                  </a:lnTo>
                  <a:lnTo>
                    <a:pt x="762" y="600"/>
                  </a:lnTo>
                  <a:lnTo>
                    <a:pt x="737" y="682"/>
                  </a:lnTo>
                  <a:lnTo>
                    <a:pt x="709" y="761"/>
                  </a:lnTo>
                  <a:lnTo>
                    <a:pt x="678" y="836"/>
                  </a:lnTo>
                  <a:lnTo>
                    <a:pt x="643" y="905"/>
                  </a:lnTo>
                  <a:lnTo>
                    <a:pt x="604" y="968"/>
                  </a:lnTo>
                  <a:lnTo>
                    <a:pt x="564" y="1023"/>
                  </a:lnTo>
                  <a:lnTo>
                    <a:pt x="522" y="1071"/>
                  </a:lnTo>
                  <a:lnTo>
                    <a:pt x="479" y="1111"/>
                  </a:lnTo>
                  <a:lnTo>
                    <a:pt x="433" y="1139"/>
                  </a:lnTo>
                  <a:lnTo>
                    <a:pt x="388" y="1157"/>
                  </a:lnTo>
                  <a:lnTo>
                    <a:pt x="341" y="1163"/>
                  </a:lnTo>
                  <a:lnTo>
                    <a:pt x="309" y="1163"/>
                  </a:lnTo>
                  <a:lnTo>
                    <a:pt x="280" y="1159"/>
                  </a:lnTo>
                  <a:lnTo>
                    <a:pt x="250" y="1152"/>
                  </a:lnTo>
                  <a:lnTo>
                    <a:pt x="220" y="1141"/>
                  </a:lnTo>
                  <a:lnTo>
                    <a:pt x="196" y="1127"/>
                  </a:lnTo>
                  <a:lnTo>
                    <a:pt x="171" y="1109"/>
                  </a:lnTo>
                  <a:lnTo>
                    <a:pt x="154" y="1084"/>
                  </a:lnTo>
                  <a:lnTo>
                    <a:pt x="138" y="1055"/>
                  </a:lnTo>
                  <a:lnTo>
                    <a:pt x="130" y="1020"/>
                  </a:lnTo>
                  <a:lnTo>
                    <a:pt x="126" y="977"/>
                  </a:lnTo>
                  <a:lnTo>
                    <a:pt x="130" y="930"/>
                  </a:lnTo>
                  <a:lnTo>
                    <a:pt x="137" y="886"/>
                  </a:lnTo>
                  <a:lnTo>
                    <a:pt x="149" y="838"/>
                  </a:lnTo>
                  <a:lnTo>
                    <a:pt x="156" y="809"/>
                  </a:lnTo>
                  <a:lnTo>
                    <a:pt x="164" y="777"/>
                  </a:lnTo>
                  <a:lnTo>
                    <a:pt x="171" y="746"/>
                  </a:lnTo>
                  <a:lnTo>
                    <a:pt x="178" y="721"/>
                  </a:lnTo>
                  <a:lnTo>
                    <a:pt x="185" y="689"/>
                  </a:lnTo>
                  <a:lnTo>
                    <a:pt x="192" y="655"/>
                  </a:lnTo>
                  <a:lnTo>
                    <a:pt x="201" y="620"/>
                  </a:lnTo>
                  <a:lnTo>
                    <a:pt x="208" y="588"/>
                  </a:lnTo>
                  <a:lnTo>
                    <a:pt x="212" y="559"/>
                  </a:lnTo>
                  <a:lnTo>
                    <a:pt x="213" y="536"/>
                  </a:lnTo>
                  <a:lnTo>
                    <a:pt x="212" y="509"/>
                  </a:lnTo>
                  <a:lnTo>
                    <a:pt x="206" y="489"/>
                  </a:lnTo>
                  <a:lnTo>
                    <a:pt x="199" y="477"/>
                  </a:lnTo>
                  <a:lnTo>
                    <a:pt x="189" y="468"/>
                  </a:lnTo>
                  <a:lnTo>
                    <a:pt x="177" y="464"/>
                  </a:lnTo>
                  <a:lnTo>
                    <a:pt x="164" y="463"/>
                  </a:lnTo>
                  <a:lnTo>
                    <a:pt x="140" y="466"/>
                  </a:lnTo>
                  <a:lnTo>
                    <a:pt x="121" y="480"/>
                  </a:lnTo>
                  <a:lnTo>
                    <a:pt x="103" y="502"/>
                  </a:lnTo>
                  <a:lnTo>
                    <a:pt x="88" y="530"/>
                  </a:lnTo>
                  <a:lnTo>
                    <a:pt x="74" y="566"/>
                  </a:lnTo>
                  <a:lnTo>
                    <a:pt x="61" y="609"/>
                  </a:lnTo>
                  <a:lnTo>
                    <a:pt x="49" y="657"/>
                  </a:lnTo>
                  <a:lnTo>
                    <a:pt x="44" y="675"/>
                  </a:lnTo>
                  <a:lnTo>
                    <a:pt x="39" y="684"/>
                  </a:lnTo>
                  <a:lnTo>
                    <a:pt x="33" y="691"/>
                  </a:lnTo>
                  <a:lnTo>
                    <a:pt x="28" y="693"/>
                  </a:lnTo>
                  <a:lnTo>
                    <a:pt x="21" y="693"/>
                  </a:lnTo>
                  <a:lnTo>
                    <a:pt x="20" y="693"/>
                  </a:lnTo>
                  <a:lnTo>
                    <a:pt x="16" y="693"/>
                  </a:lnTo>
                  <a:lnTo>
                    <a:pt x="14" y="691"/>
                  </a:lnTo>
                  <a:lnTo>
                    <a:pt x="11" y="691"/>
                  </a:lnTo>
                  <a:lnTo>
                    <a:pt x="7" y="689"/>
                  </a:lnTo>
                  <a:lnTo>
                    <a:pt x="4" y="686"/>
                  </a:lnTo>
                  <a:lnTo>
                    <a:pt x="2" y="682"/>
                  </a:lnTo>
                  <a:lnTo>
                    <a:pt x="0" y="677"/>
                  </a:lnTo>
                  <a:lnTo>
                    <a:pt x="2" y="670"/>
                  </a:lnTo>
                  <a:lnTo>
                    <a:pt x="6" y="654"/>
                  </a:lnTo>
                  <a:lnTo>
                    <a:pt x="13" y="630"/>
                  </a:lnTo>
                  <a:lnTo>
                    <a:pt x="20" y="604"/>
                  </a:lnTo>
                  <a:lnTo>
                    <a:pt x="30" y="573"/>
                  </a:lnTo>
                  <a:lnTo>
                    <a:pt x="40" y="545"/>
                  </a:lnTo>
                  <a:lnTo>
                    <a:pt x="51" y="518"/>
                  </a:lnTo>
                  <a:lnTo>
                    <a:pt x="58" y="505"/>
                  </a:lnTo>
                  <a:lnTo>
                    <a:pt x="68" y="488"/>
                  </a:lnTo>
                  <a:lnTo>
                    <a:pt x="81" y="471"/>
                  </a:lnTo>
                  <a:lnTo>
                    <a:pt x="96" y="454"/>
                  </a:lnTo>
                  <a:lnTo>
                    <a:pt x="116" y="439"/>
                  </a:lnTo>
                  <a:lnTo>
                    <a:pt x="140" y="430"/>
                  </a:lnTo>
                  <a:lnTo>
                    <a:pt x="168" y="427"/>
                  </a:lnTo>
                  <a:lnTo>
                    <a:pt x="196" y="429"/>
                  </a:lnTo>
                  <a:lnTo>
                    <a:pt x="224" y="436"/>
                  </a:lnTo>
                  <a:lnTo>
                    <a:pt x="248" y="448"/>
                  </a:lnTo>
                  <a:lnTo>
                    <a:pt x="269" y="464"/>
                  </a:lnTo>
                  <a:lnTo>
                    <a:pt x="288" y="486"/>
                  </a:lnTo>
                  <a:lnTo>
                    <a:pt x="302" y="511"/>
                  </a:lnTo>
                  <a:lnTo>
                    <a:pt x="311" y="541"/>
                  </a:lnTo>
                  <a:lnTo>
                    <a:pt x="313" y="575"/>
                  </a:lnTo>
                  <a:lnTo>
                    <a:pt x="311" y="602"/>
                  </a:lnTo>
                  <a:lnTo>
                    <a:pt x="306" y="632"/>
                  </a:lnTo>
                  <a:lnTo>
                    <a:pt x="299" y="663"/>
                  </a:lnTo>
                  <a:lnTo>
                    <a:pt x="278" y="741"/>
                  </a:lnTo>
                  <a:lnTo>
                    <a:pt x="269" y="786"/>
                  </a:lnTo>
                  <a:lnTo>
                    <a:pt x="259" y="827"/>
                  </a:lnTo>
                  <a:lnTo>
                    <a:pt x="248" y="866"/>
                  </a:lnTo>
                  <a:lnTo>
                    <a:pt x="243" y="896"/>
                  </a:lnTo>
                  <a:lnTo>
                    <a:pt x="236" y="930"/>
                  </a:lnTo>
                  <a:lnTo>
                    <a:pt x="231" y="964"/>
                  </a:lnTo>
                  <a:lnTo>
                    <a:pt x="229" y="996"/>
                  </a:lnTo>
                  <a:lnTo>
                    <a:pt x="229" y="1014"/>
                  </a:lnTo>
                  <a:lnTo>
                    <a:pt x="231" y="1032"/>
                  </a:lnTo>
                  <a:lnTo>
                    <a:pt x="236" y="1052"/>
                  </a:lnTo>
                  <a:lnTo>
                    <a:pt x="243" y="1071"/>
                  </a:lnTo>
                  <a:lnTo>
                    <a:pt x="253" y="1089"/>
                  </a:lnTo>
                  <a:lnTo>
                    <a:pt x="267" y="1104"/>
                  </a:lnTo>
                  <a:lnTo>
                    <a:pt x="288" y="1116"/>
                  </a:lnTo>
                  <a:lnTo>
                    <a:pt x="315" y="1125"/>
                  </a:lnTo>
                  <a:lnTo>
                    <a:pt x="346" y="1127"/>
                  </a:lnTo>
                  <a:lnTo>
                    <a:pt x="377" y="1121"/>
                  </a:lnTo>
                  <a:lnTo>
                    <a:pt x="405" y="1107"/>
                  </a:lnTo>
                  <a:lnTo>
                    <a:pt x="433" y="1084"/>
                  </a:lnTo>
                  <a:lnTo>
                    <a:pt x="458" y="1055"/>
                  </a:lnTo>
                  <a:lnTo>
                    <a:pt x="480" y="1025"/>
                  </a:lnTo>
                  <a:lnTo>
                    <a:pt x="500" y="995"/>
                  </a:lnTo>
                  <a:lnTo>
                    <a:pt x="515" y="964"/>
                  </a:lnTo>
                  <a:lnTo>
                    <a:pt x="528" y="939"/>
                  </a:lnTo>
                  <a:lnTo>
                    <a:pt x="536" y="920"/>
                  </a:lnTo>
                  <a:lnTo>
                    <a:pt x="564" y="855"/>
                  </a:lnTo>
                  <a:lnTo>
                    <a:pt x="589" y="791"/>
                  </a:lnTo>
                  <a:lnTo>
                    <a:pt x="611" y="725"/>
                  </a:lnTo>
                  <a:lnTo>
                    <a:pt x="631" y="652"/>
                  </a:lnTo>
                  <a:lnTo>
                    <a:pt x="652" y="570"/>
                  </a:lnTo>
                  <a:lnTo>
                    <a:pt x="617" y="557"/>
                  </a:lnTo>
                  <a:lnTo>
                    <a:pt x="580" y="541"/>
                  </a:lnTo>
                  <a:lnTo>
                    <a:pt x="545" y="523"/>
                  </a:lnTo>
                  <a:lnTo>
                    <a:pt x="510" y="502"/>
                  </a:lnTo>
                  <a:lnTo>
                    <a:pt x="477" y="479"/>
                  </a:lnTo>
                  <a:lnTo>
                    <a:pt x="449" y="450"/>
                  </a:lnTo>
                  <a:lnTo>
                    <a:pt x="425" y="418"/>
                  </a:lnTo>
                  <a:lnTo>
                    <a:pt x="405" y="382"/>
                  </a:lnTo>
                  <a:lnTo>
                    <a:pt x="393" y="341"/>
                  </a:lnTo>
                  <a:lnTo>
                    <a:pt x="388" y="296"/>
                  </a:lnTo>
                  <a:lnTo>
                    <a:pt x="391" y="257"/>
                  </a:lnTo>
                  <a:lnTo>
                    <a:pt x="400" y="218"/>
                  </a:lnTo>
                  <a:lnTo>
                    <a:pt x="414" y="177"/>
                  </a:lnTo>
                  <a:lnTo>
                    <a:pt x="433" y="138"/>
                  </a:lnTo>
                  <a:lnTo>
                    <a:pt x="458" y="100"/>
                  </a:lnTo>
                  <a:lnTo>
                    <a:pt x="486" y="68"/>
                  </a:lnTo>
                  <a:lnTo>
                    <a:pt x="515" y="39"/>
                  </a:lnTo>
                  <a:lnTo>
                    <a:pt x="549" y="18"/>
                  </a:lnTo>
                  <a:lnTo>
                    <a:pt x="585" y="4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 noEditPoints="1"/>
            </p:cNvSpPr>
            <p:nvPr/>
          </p:nvSpPr>
          <p:spPr bwMode="auto">
            <a:xfrm>
              <a:off x="9285" y="2114"/>
              <a:ext cx="370" cy="1627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26" y="4"/>
                </a:cxn>
                <a:cxn ang="0">
                  <a:pos x="59" y="29"/>
                </a:cxn>
                <a:cxn ang="0">
                  <a:pos x="112" y="79"/>
                </a:cxn>
                <a:cxn ang="0">
                  <a:pos x="173" y="154"/>
                </a:cxn>
                <a:cxn ang="0">
                  <a:pos x="236" y="250"/>
                </a:cxn>
                <a:cxn ang="0">
                  <a:pos x="304" y="400"/>
                </a:cxn>
                <a:cxn ang="0">
                  <a:pos x="351" y="582"/>
                </a:cxn>
                <a:cxn ang="0">
                  <a:pos x="368" y="745"/>
                </a:cxn>
                <a:cxn ang="0">
                  <a:pos x="368" y="886"/>
                </a:cxn>
                <a:cxn ang="0">
                  <a:pos x="351" y="1045"/>
                </a:cxn>
                <a:cxn ang="0">
                  <a:pos x="305" y="1220"/>
                </a:cxn>
                <a:cxn ang="0">
                  <a:pos x="242" y="1364"/>
                </a:cxn>
                <a:cxn ang="0">
                  <a:pos x="185" y="1457"/>
                </a:cxn>
                <a:cxn ang="0">
                  <a:pos x="127" y="1530"/>
                </a:cxn>
                <a:cxn ang="0">
                  <a:pos x="77" y="1584"/>
                </a:cxn>
                <a:cxn ang="0">
                  <a:pos x="36" y="1616"/>
                </a:cxn>
                <a:cxn ang="0">
                  <a:pos x="17" y="1627"/>
                </a:cxn>
                <a:cxn ang="0">
                  <a:pos x="7" y="1623"/>
                </a:cxn>
                <a:cxn ang="0">
                  <a:pos x="2" y="1616"/>
                </a:cxn>
                <a:cxn ang="0">
                  <a:pos x="0" y="1609"/>
                </a:cxn>
                <a:cxn ang="0">
                  <a:pos x="2" y="1605"/>
                </a:cxn>
                <a:cxn ang="0">
                  <a:pos x="5" y="1598"/>
                </a:cxn>
                <a:cxn ang="0">
                  <a:pos x="16" y="1589"/>
                </a:cxn>
                <a:cxn ang="0">
                  <a:pos x="78" y="1520"/>
                </a:cxn>
                <a:cxn ang="0">
                  <a:pos x="164" y="1380"/>
                </a:cxn>
                <a:cxn ang="0">
                  <a:pos x="223" y="1227"/>
                </a:cxn>
                <a:cxn ang="0">
                  <a:pos x="260" y="1064"/>
                </a:cxn>
                <a:cxn ang="0">
                  <a:pos x="276" y="896"/>
                </a:cxn>
                <a:cxn ang="0">
                  <a:pos x="274" y="704"/>
                </a:cxn>
                <a:cxn ang="0">
                  <a:pos x="248" y="502"/>
                </a:cxn>
                <a:cxn ang="0">
                  <a:pos x="199" y="325"/>
                </a:cxn>
                <a:cxn ang="0">
                  <a:pos x="126" y="175"/>
                </a:cxn>
                <a:cxn ang="0">
                  <a:pos x="29" y="54"/>
                </a:cxn>
                <a:cxn ang="0">
                  <a:pos x="7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0" h="1627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17" y="0"/>
                  </a:moveTo>
                  <a:lnTo>
                    <a:pt x="26" y="4"/>
                  </a:lnTo>
                  <a:lnTo>
                    <a:pt x="40" y="13"/>
                  </a:lnTo>
                  <a:lnTo>
                    <a:pt x="59" y="29"/>
                  </a:lnTo>
                  <a:lnTo>
                    <a:pt x="84" y="50"/>
                  </a:lnTo>
                  <a:lnTo>
                    <a:pt x="112" y="79"/>
                  </a:lnTo>
                  <a:lnTo>
                    <a:pt x="141" y="113"/>
                  </a:lnTo>
                  <a:lnTo>
                    <a:pt x="173" y="154"/>
                  </a:lnTo>
                  <a:lnTo>
                    <a:pt x="204" y="198"/>
                  </a:lnTo>
                  <a:lnTo>
                    <a:pt x="236" y="250"/>
                  </a:lnTo>
                  <a:lnTo>
                    <a:pt x="265" y="307"/>
                  </a:lnTo>
                  <a:lnTo>
                    <a:pt x="304" y="400"/>
                  </a:lnTo>
                  <a:lnTo>
                    <a:pt x="332" y="491"/>
                  </a:lnTo>
                  <a:lnTo>
                    <a:pt x="351" y="582"/>
                  </a:lnTo>
                  <a:lnTo>
                    <a:pt x="363" y="666"/>
                  </a:lnTo>
                  <a:lnTo>
                    <a:pt x="368" y="745"/>
                  </a:lnTo>
                  <a:lnTo>
                    <a:pt x="370" y="814"/>
                  </a:lnTo>
                  <a:lnTo>
                    <a:pt x="368" y="886"/>
                  </a:lnTo>
                  <a:lnTo>
                    <a:pt x="361" y="963"/>
                  </a:lnTo>
                  <a:lnTo>
                    <a:pt x="351" y="1045"/>
                  </a:lnTo>
                  <a:lnTo>
                    <a:pt x="332" y="1132"/>
                  </a:lnTo>
                  <a:lnTo>
                    <a:pt x="305" y="1220"/>
                  </a:lnTo>
                  <a:lnTo>
                    <a:pt x="270" y="1309"/>
                  </a:lnTo>
                  <a:lnTo>
                    <a:pt x="242" y="1364"/>
                  </a:lnTo>
                  <a:lnTo>
                    <a:pt x="215" y="1413"/>
                  </a:lnTo>
                  <a:lnTo>
                    <a:pt x="185" y="1457"/>
                  </a:lnTo>
                  <a:lnTo>
                    <a:pt x="155" y="1496"/>
                  </a:lnTo>
                  <a:lnTo>
                    <a:pt x="127" y="1530"/>
                  </a:lnTo>
                  <a:lnTo>
                    <a:pt x="101" y="1561"/>
                  </a:lnTo>
                  <a:lnTo>
                    <a:pt x="77" y="1584"/>
                  </a:lnTo>
                  <a:lnTo>
                    <a:pt x="54" y="1602"/>
                  </a:lnTo>
                  <a:lnTo>
                    <a:pt x="36" y="1616"/>
                  </a:lnTo>
                  <a:lnTo>
                    <a:pt x="24" y="1625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2" y="1616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2" y="1605"/>
                  </a:lnTo>
                  <a:lnTo>
                    <a:pt x="3" y="1602"/>
                  </a:lnTo>
                  <a:lnTo>
                    <a:pt x="5" y="1598"/>
                  </a:lnTo>
                  <a:lnTo>
                    <a:pt x="10" y="1595"/>
                  </a:lnTo>
                  <a:lnTo>
                    <a:pt x="16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6" y="1452"/>
                  </a:lnTo>
                  <a:lnTo>
                    <a:pt x="164" y="1380"/>
                  </a:lnTo>
                  <a:lnTo>
                    <a:pt x="197" y="1304"/>
                  </a:lnTo>
                  <a:lnTo>
                    <a:pt x="223" y="1227"/>
                  </a:lnTo>
                  <a:lnTo>
                    <a:pt x="244" y="1146"/>
                  </a:lnTo>
                  <a:lnTo>
                    <a:pt x="260" y="1064"/>
                  </a:lnTo>
                  <a:lnTo>
                    <a:pt x="270" y="980"/>
                  </a:lnTo>
                  <a:lnTo>
                    <a:pt x="276" y="896"/>
                  </a:lnTo>
                  <a:lnTo>
                    <a:pt x="277" y="814"/>
                  </a:lnTo>
                  <a:lnTo>
                    <a:pt x="274" y="704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7" y="409"/>
                  </a:lnTo>
                  <a:lnTo>
                    <a:pt x="199" y="325"/>
                  </a:lnTo>
                  <a:lnTo>
                    <a:pt x="164" y="246"/>
                  </a:lnTo>
                  <a:lnTo>
                    <a:pt x="126" y="175"/>
                  </a:lnTo>
                  <a:lnTo>
                    <a:pt x="80" y="111"/>
                  </a:lnTo>
                  <a:lnTo>
                    <a:pt x="29" y="54"/>
                  </a:lnTo>
                  <a:lnTo>
                    <a:pt x="16" y="39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019800" y="31242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=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800" y="1828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31242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2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4724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45E02"/>
                </a:solidFill>
              </a:rPr>
              <a:t>3</a:t>
            </a:r>
            <a:endParaRPr lang="en-US" sz="4400" dirty="0">
              <a:solidFill>
                <a:srgbClr val="345E0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5715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6600FF"/>
                </a:solidFill>
              </a:rPr>
              <a:t>4</a:t>
            </a:r>
            <a:endParaRPr lang="en-US" sz="4400" dirty="0">
              <a:solidFill>
                <a:srgbClr val="66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8200" y="590389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 DOES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intersect </a:t>
            </a:r>
            <a:r>
              <a:rPr lang="en-US" sz="2800" dirty="0" smtClean="0">
                <a:solidFill>
                  <a:srgbClr val="0000FF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0000FF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129" grpId="0"/>
      <p:bldP spid="79" grpId="0"/>
      <p:bldP spid="64" grpId="0"/>
      <p:bldP spid="65" grpId="0"/>
      <p:bldP spid="66" grpId="0"/>
      <p:bldP spid="67" grpId="0"/>
      <p:bldP spid="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Crossing for F(</a:t>
            </a:r>
            <a:r>
              <a:rPr lang="en-US" dirty="0" smtClean="0">
                <a:sym typeface="Mathematica1"/>
              </a:rPr>
              <a:t>,)</a:t>
            </a:r>
            <a:endParaRPr lang="en-US" dirty="0"/>
          </a:p>
        </p:txBody>
      </p:sp>
      <p:cxnSp>
        <p:nvCxnSpPr>
          <p:cNvPr id="6" name="Straight Arrow Connector 5"/>
          <p:cNvCxnSpPr>
            <a:endCxn id="2" idx="2"/>
          </p:cNvCxnSpPr>
          <p:nvPr/>
        </p:nvCxnSpPr>
        <p:spPr>
          <a:xfrm flipV="1">
            <a:off x="4572000" y="1417638"/>
            <a:ext cx="0" cy="2468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895600" y="2819400"/>
            <a:ext cx="990600" cy="612470"/>
            <a:chOff x="1461" y="2683"/>
            <a:chExt cx="1805" cy="1116"/>
          </a:xfrm>
        </p:grpSpPr>
        <p:sp>
          <p:nvSpPr>
            <p:cNvPr id="6150" name="Freeform 6"/>
            <p:cNvSpPr>
              <a:spLocks noEditPoints="1"/>
            </p:cNvSpPr>
            <p:nvPr/>
          </p:nvSpPr>
          <p:spPr bwMode="auto">
            <a:xfrm>
              <a:off x="1461" y="2683"/>
              <a:ext cx="865" cy="1096"/>
            </a:xfrm>
            <a:custGeom>
              <a:avLst/>
              <a:gdLst/>
              <a:ahLst/>
              <a:cxnLst>
                <a:cxn ang="0">
                  <a:pos x="142" y="1553"/>
                </a:cxn>
                <a:cxn ang="0">
                  <a:pos x="82" y="1883"/>
                </a:cxn>
                <a:cxn ang="0">
                  <a:pos x="88" y="2021"/>
                </a:cxn>
                <a:cxn ang="0">
                  <a:pos x="160" y="2111"/>
                </a:cxn>
                <a:cxn ang="0">
                  <a:pos x="353" y="2055"/>
                </a:cxn>
                <a:cxn ang="0">
                  <a:pos x="482" y="1799"/>
                </a:cxn>
                <a:cxn ang="0">
                  <a:pos x="445" y="1614"/>
                </a:cxn>
                <a:cxn ang="0">
                  <a:pos x="573" y="6"/>
                </a:cxn>
                <a:cxn ang="0">
                  <a:pos x="574" y="62"/>
                </a:cxn>
                <a:cxn ang="0">
                  <a:pos x="468" y="100"/>
                </a:cxn>
                <a:cxn ang="0">
                  <a:pos x="282" y="336"/>
                </a:cxn>
                <a:cxn ang="0">
                  <a:pos x="178" y="678"/>
                </a:cxn>
                <a:cxn ang="0">
                  <a:pos x="177" y="873"/>
                </a:cxn>
                <a:cxn ang="0">
                  <a:pos x="297" y="912"/>
                </a:cxn>
                <a:cxn ang="0">
                  <a:pos x="621" y="466"/>
                </a:cxn>
                <a:cxn ang="0">
                  <a:pos x="943" y="230"/>
                </a:cxn>
                <a:cxn ang="0">
                  <a:pos x="1227" y="144"/>
                </a:cxn>
                <a:cxn ang="0">
                  <a:pos x="1490" y="182"/>
                </a:cxn>
                <a:cxn ang="0">
                  <a:pos x="1670" y="368"/>
                </a:cxn>
                <a:cxn ang="0">
                  <a:pos x="1731" y="635"/>
                </a:cxn>
                <a:cxn ang="0">
                  <a:pos x="1620" y="1061"/>
                </a:cxn>
                <a:cxn ang="0">
                  <a:pos x="1348" y="1390"/>
                </a:cxn>
                <a:cxn ang="0">
                  <a:pos x="1001" y="1522"/>
                </a:cxn>
                <a:cxn ang="0">
                  <a:pos x="786" y="1438"/>
                </a:cxn>
                <a:cxn ang="0">
                  <a:pos x="710" y="1242"/>
                </a:cxn>
                <a:cxn ang="0">
                  <a:pos x="729" y="1144"/>
                </a:cxn>
                <a:cxn ang="0">
                  <a:pos x="817" y="1101"/>
                </a:cxn>
                <a:cxn ang="0">
                  <a:pos x="859" y="1146"/>
                </a:cxn>
                <a:cxn ang="0">
                  <a:pos x="854" y="1188"/>
                </a:cxn>
                <a:cxn ang="0">
                  <a:pos x="793" y="1274"/>
                </a:cxn>
                <a:cxn ang="0">
                  <a:pos x="865" y="1409"/>
                </a:cxn>
                <a:cxn ang="0">
                  <a:pos x="979" y="1449"/>
                </a:cxn>
                <a:cxn ang="0">
                  <a:pos x="1143" y="1407"/>
                </a:cxn>
                <a:cxn ang="0">
                  <a:pos x="1348" y="1197"/>
                </a:cxn>
                <a:cxn ang="0">
                  <a:pos x="1471" y="904"/>
                </a:cxn>
                <a:cxn ang="0">
                  <a:pos x="1534" y="575"/>
                </a:cxn>
                <a:cxn ang="0">
                  <a:pos x="1511" y="368"/>
                </a:cxn>
                <a:cxn ang="0">
                  <a:pos x="1398" y="232"/>
                </a:cxn>
                <a:cxn ang="0">
                  <a:pos x="1204" y="220"/>
                </a:cxn>
                <a:cxn ang="0">
                  <a:pos x="949" y="306"/>
                </a:cxn>
                <a:cxn ang="0">
                  <a:pos x="648" y="540"/>
                </a:cxn>
                <a:cxn ang="0">
                  <a:pos x="347" y="984"/>
                </a:cxn>
                <a:cxn ang="0">
                  <a:pos x="332" y="1128"/>
                </a:cxn>
                <a:cxn ang="0">
                  <a:pos x="459" y="1301"/>
                </a:cxn>
                <a:cxn ang="0">
                  <a:pos x="577" y="1462"/>
                </a:cxn>
                <a:cxn ang="0">
                  <a:pos x="628" y="1595"/>
                </a:cxn>
                <a:cxn ang="0">
                  <a:pos x="584" y="1872"/>
                </a:cxn>
                <a:cxn ang="0">
                  <a:pos x="388" y="2130"/>
                </a:cxn>
                <a:cxn ang="0">
                  <a:pos x="141" y="2182"/>
                </a:cxn>
                <a:cxn ang="0">
                  <a:pos x="20" y="2058"/>
                </a:cxn>
                <a:cxn ang="0">
                  <a:pos x="5" y="1853"/>
                </a:cxn>
                <a:cxn ang="0">
                  <a:pos x="63" y="1542"/>
                </a:cxn>
                <a:cxn ang="0">
                  <a:pos x="155" y="1227"/>
                </a:cxn>
                <a:cxn ang="0">
                  <a:pos x="55" y="1073"/>
                </a:cxn>
                <a:cxn ang="0">
                  <a:pos x="28" y="806"/>
                </a:cxn>
                <a:cxn ang="0">
                  <a:pos x="136" y="396"/>
                </a:cxn>
                <a:cxn ang="0">
                  <a:pos x="347" y="94"/>
                </a:cxn>
              </a:cxnLst>
              <a:rect l="0" t="0" r="r" b="b"/>
              <a:pathLst>
                <a:path w="1731" h="2192">
                  <a:moveTo>
                    <a:pt x="211" y="1305"/>
                  </a:moveTo>
                  <a:lnTo>
                    <a:pt x="198" y="1347"/>
                  </a:lnTo>
                  <a:lnTo>
                    <a:pt x="185" y="1394"/>
                  </a:lnTo>
                  <a:lnTo>
                    <a:pt x="171" y="1444"/>
                  </a:lnTo>
                  <a:lnTo>
                    <a:pt x="156" y="1498"/>
                  </a:lnTo>
                  <a:lnTo>
                    <a:pt x="142" y="1553"/>
                  </a:lnTo>
                  <a:lnTo>
                    <a:pt x="128" y="1611"/>
                  </a:lnTo>
                  <a:lnTo>
                    <a:pt x="116" y="1668"/>
                  </a:lnTo>
                  <a:lnTo>
                    <a:pt x="104" y="1726"/>
                  </a:lnTo>
                  <a:lnTo>
                    <a:pt x="95" y="1781"/>
                  </a:lnTo>
                  <a:lnTo>
                    <a:pt x="88" y="1834"/>
                  </a:lnTo>
                  <a:lnTo>
                    <a:pt x="82" y="1883"/>
                  </a:lnTo>
                  <a:lnTo>
                    <a:pt x="81" y="1929"/>
                  </a:lnTo>
                  <a:lnTo>
                    <a:pt x="81" y="1946"/>
                  </a:lnTo>
                  <a:lnTo>
                    <a:pt x="81" y="1964"/>
                  </a:lnTo>
                  <a:lnTo>
                    <a:pt x="82" y="1982"/>
                  </a:lnTo>
                  <a:lnTo>
                    <a:pt x="84" y="2002"/>
                  </a:lnTo>
                  <a:lnTo>
                    <a:pt x="88" y="2021"/>
                  </a:lnTo>
                  <a:lnTo>
                    <a:pt x="93" y="2040"/>
                  </a:lnTo>
                  <a:lnTo>
                    <a:pt x="100" y="2058"/>
                  </a:lnTo>
                  <a:lnTo>
                    <a:pt x="111" y="2075"/>
                  </a:lnTo>
                  <a:lnTo>
                    <a:pt x="124" y="2090"/>
                  </a:lnTo>
                  <a:lnTo>
                    <a:pt x="140" y="2102"/>
                  </a:lnTo>
                  <a:lnTo>
                    <a:pt x="160" y="2111"/>
                  </a:lnTo>
                  <a:lnTo>
                    <a:pt x="183" y="2117"/>
                  </a:lnTo>
                  <a:lnTo>
                    <a:pt x="211" y="2120"/>
                  </a:lnTo>
                  <a:lnTo>
                    <a:pt x="247" y="2115"/>
                  </a:lnTo>
                  <a:lnTo>
                    <a:pt x="284" y="2103"/>
                  </a:lnTo>
                  <a:lnTo>
                    <a:pt x="319" y="2082"/>
                  </a:lnTo>
                  <a:lnTo>
                    <a:pt x="353" y="2055"/>
                  </a:lnTo>
                  <a:lnTo>
                    <a:pt x="384" y="2022"/>
                  </a:lnTo>
                  <a:lnTo>
                    <a:pt x="412" y="1984"/>
                  </a:lnTo>
                  <a:lnTo>
                    <a:pt x="437" y="1942"/>
                  </a:lnTo>
                  <a:lnTo>
                    <a:pt x="458" y="1896"/>
                  </a:lnTo>
                  <a:lnTo>
                    <a:pt x="473" y="1848"/>
                  </a:lnTo>
                  <a:lnTo>
                    <a:pt x="482" y="1799"/>
                  </a:lnTo>
                  <a:lnTo>
                    <a:pt x="486" y="1749"/>
                  </a:lnTo>
                  <a:lnTo>
                    <a:pt x="484" y="1719"/>
                  </a:lnTo>
                  <a:lnTo>
                    <a:pt x="480" y="1692"/>
                  </a:lnTo>
                  <a:lnTo>
                    <a:pt x="473" y="1667"/>
                  </a:lnTo>
                  <a:lnTo>
                    <a:pt x="461" y="1641"/>
                  </a:lnTo>
                  <a:lnTo>
                    <a:pt x="445" y="1614"/>
                  </a:lnTo>
                  <a:lnTo>
                    <a:pt x="211" y="1305"/>
                  </a:lnTo>
                  <a:close/>
                  <a:moveTo>
                    <a:pt x="546" y="0"/>
                  </a:moveTo>
                  <a:lnTo>
                    <a:pt x="551" y="0"/>
                  </a:lnTo>
                  <a:lnTo>
                    <a:pt x="558" y="2"/>
                  </a:lnTo>
                  <a:lnTo>
                    <a:pt x="566" y="3"/>
                  </a:lnTo>
                  <a:lnTo>
                    <a:pt x="573" y="6"/>
                  </a:lnTo>
                  <a:lnTo>
                    <a:pt x="580" y="11"/>
                  </a:lnTo>
                  <a:lnTo>
                    <a:pt x="583" y="20"/>
                  </a:lnTo>
                  <a:lnTo>
                    <a:pt x="586" y="32"/>
                  </a:lnTo>
                  <a:lnTo>
                    <a:pt x="584" y="45"/>
                  </a:lnTo>
                  <a:lnTo>
                    <a:pt x="580" y="54"/>
                  </a:lnTo>
                  <a:lnTo>
                    <a:pt x="574" y="62"/>
                  </a:lnTo>
                  <a:lnTo>
                    <a:pt x="567" y="65"/>
                  </a:lnTo>
                  <a:lnTo>
                    <a:pt x="558" y="69"/>
                  </a:lnTo>
                  <a:lnTo>
                    <a:pt x="550" y="70"/>
                  </a:lnTo>
                  <a:lnTo>
                    <a:pt x="540" y="72"/>
                  </a:lnTo>
                  <a:lnTo>
                    <a:pt x="504" y="82"/>
                  </a:lnTo>
                  <a:lnTo>
                    <a:pt x="468" y="100"/>
                  </a:lnTo>
                  <a:lnTo>
                    <a:pt x="434" y="125"/>
                  </a:lnTo>
                  <a:lnTo>
                    <a:pt x="401" y="158"/>
                  </a:lnTo>
                  <a:lnTo>
                    <a:pt x="368" y="195"/>
                  </a:lnTo>
                  <a:lnTo>
                    <a:pt x="338" y="238"/>
                  </a:lnTo>
                  <a:lnTo>
                    <a:pt x="309" y="285"/>
                  </a:lnTo>
                  <a:lnTo>
                    <a:pt x="282" y="336"/>
                  </a:lnTo>
                  <a:lnTo>
                    <a:pt x="257" y="390"/>
                  </a:lnTo>
                  <a:lnTo>
                    <a:pt x="237" y="446"/>
                  </a:lnTo>
                  <a:lnTo>
                    <a:pt x="217" y="503"/>
                  </a:lnTo>
                  <a:lnTo>
                    <a:pt x="200" y="562"/>
                  </a:lnTo>
                  <a:lnTo>
                    <a:pt x="188" y="621"/>
                  </a:lnTo>
                  <a:lnTo>
                    <a:pt x="178" y="678"/>
                  </a:lnTo>
                  <a:lnTo>
                    <a:pt x="173" y="735"/>
                  </a:lnTo>
                  <a:lnTo>
                    <a:pt x="170" y="789"/>
                  </a:lnTo>
                  <a:lnTo>
                    <a:pt x="170" y="806"/>
                  </a:lnTo>
                  <a:lnTo>
                    <a:pt x="171" y="825"/>
                  </a:lnTo>
                  <a:lnTo>
                    <a:pt x="174" y="848"/>
                  </a:lnTo>
                  <a:lnTo>
                    <a:pt x="177" y="873"/>
                  </a:lnTo>
                  <a:lnTo>
                    <a:pt x="183" y="900"/>
                  </a:lnTo>
                  <a:lnTo>
                    <a:pt x="192" y="928"/>
                  </a:lnTo>
                  <a:lnTo>
                    <a:pt x="206" y="957"/>
                  </a:lnTo>
                  <a:lnTo>
                    <a:pt x="223" y="984"/>
                  </a:lnTo>
                  <a:lnTo>
                    <a:pt x="246" y="1011"/>
                  </a:lnTo>
                  <a:lnTo>
                    <a:pt x="297" y="912"/>
                  </a:lnTo>
                  <a:lnTo>
                    <a:pt x="349" y="821"/>
                  </a:lnTo>
                  <a:lnTo>
                    <a:pt x="402" y="737"/>
                  </a:lnTo>
                  <a:lnTo>
                    <a:pt x="456" y="659"/>
                  </a:lnTo>
                  <a:lnTo>
                    <a:pt x="511" y="590"/>
                  </a:lnTo>
                  <a:lnTo>
                    <a:pt x="566" y="525"/>
                  </a:lnTo>
                  <a:lnTo>
                    <a:pt x="621" y="466"/>
                  </a:lnTo>
                  <a:lnTo>
                    <a:pt x="675" y="414"/>
                  </a:lnTo>
                  <a:lnTo>
                    <a:pt x="730" y="368"/>
                  </a:lnTo>
                  <a:lnTo>
                    <a:pt x="785" y="326"/>
                  </a:lnTo>
                  <a:lnTo>
                    <a:pt x="838" y="288"/>
                  </a:lnTo>
                  <a:lnTo>
                    <a:pt x="890" y="257"/>
                  </a:lnTo>
                  <a:lnTo>
                    <a:pt x="943" y="230"/>
                  </a:lnTo>
                  <a:lnTo>
                    <a:pt x="994" y="207"/>
                  </a:lnTo>
                  <a:lnTo>
                    <a:pt x="1044" y="188"/>
                  </a:lnTo>
                  <a:lnTo>
                    <a:pt x="1092" y="172"/>
                  </a:lnTo>
                  <a:lnTo>
                    <a:pt x="1138" y="159"/>
                  </a:lnTo>
                  <a:lnTo>
                    <a:pt x="1184" y="150"/>
                  </a:lnTo>
                  <a:lnTo>
                    <a:pt x="1227" y="144"/>
                  </a:lnTo>
                  <a:lnTo>
                    <a:pt x="1268" y="141"/>
                  </a:lnTo>
                  <a:lnTo>
                    <a:pt x="1306" y="140"/>
                  </a:lnTo>
                  <a:lnTo>
                    <a:pt x="1356" y="142"/>
                  </a:lnTo>
                  <a:lnTo>
                    <a:pt x="1404" y="150"/>
                  </a:lnTo>
                  <a:lnTo>
                    <a:pt x="1449" y="164"/>
                  </a:lnTo>
                  <a:lnTo>
                    <a:pt x="1490" y="182"/>
                  </a:lnTo>
                  <a:lnTo>
                    <a:pt x="1528" y="203"/>
                  </a:lnTo>
                  <a:lnTo>
                    <a:pt x="1563" y="230"/>
                  </a:lnTo>
                  <a:lnTo>
                    <a:pt x="1594" y="260"/>
                  </a:lnTo>
                  <a:lnTo>
                    <a:pt x="1624" y="292"/>
                  </a:lnTo>
                  <a:lnTo>
                    <a:pt x="1648" y="328"/>
                  </a:lnTo>
                  <a:lnTo>
                    <a:pt x="1670" y="368"/>
                  </a:lnTo>
                  <a:lnTo>
                    <a:pt x="1689" y="408"/>
                  </a:lnTo>
                  <a:lnTo>
                    <a:pt x="1704" y="450"/>
                  </a:lnTo>
                  <a:lnTo>
                    <a:pt x="1716" y="495"/>
                  </a:lnTo>
                  <a:lnTo>
                    <a:pt x="1724" y="540"/>
                  </a:lnTo>
                  <a:lnTo>
                    <a:pt x="1728" y="587"/>
                  </a:lnTo>
                  <a:lnTo>
                    <a:pt x="1731" y="635"/>
                  </a:lnTo>
                  <a:lnTo>
                    <a:pt x="1727" y="708"/>
                  </a:lnTo>
                  <a:lnTo>
                    <a:pt x="1717" y="782"/>
                  </a:lnTo>
                  <a:lnTo>
                    <a:pt x="1702" y="855"/>
                  </a:lnTo>
                  <a:lnTo>
                    <a:pt x="1679" y="926"/>
                  </a:lnTo>
                  <a:lnTo>
                    <a:pt x="1653" y="995"/>
                  </a:lnTo>
                  <a:lnTo>
                    <a:pt x="1620" y="1061"/>
                  </a:lnTo>
                  <a:lnTo>
                    <a:pt x="1584" y="1126"/>
                  </a:lnTo>
                  <a:lnTo>
                    <a:pt x="1543" y="1187"/>
                  </a:lnTo>
                  <a:lnTo>
                    <a:pt x="1499" y="1245"/>
                  </a:lnTo>
                  <a:lnTo>
                    <a:pt x="1451" y="1298"/>
                  </a:lnTo>
                  <a:lnTo>
                    <a:pt x="1400" y="1347"/>
                  </a:lnTo>
                  <a:lnTo>
                    <a:pt x="1348" y="1390"/>
                  </a:lnTo>
                  <a:lnTo>
                    <a:pt x="1292" y="1428"/>
                  </a:lnTo>
                  <a:lnTo>
                    <a:pt x="1236" y="1461"/>
                  </a:lnTo>
                  <a:lnTo>
                    <a:pt x="1178" y="1486"/>
                  </a:lnTo>
                  <a:lnTo>
                    <a:pt x="1119" y="1505"/>
                  </a:lnTo>
                  <a:lnTo>
                    <a:pt x="1060" y="1517"/>
                  </a:lnTo>
                  <a:lnTo>
                    <a:pt x="1001" y="1522"/>
                  </a:lnTo>
                  <a:lnTo>
                    <a:pt x="956" y="1518"/>
                  </a:lnTo>
                  <a:lnTo>
                    <a:pt x="915" y="1511"/>
                  </a:lnTo>
                  <a:lnTo>
                    <a:pt x="878" y="1499"/>
                  </a:lnTo>
                  <a:lnTo>
                    <a:pt x="843" y="1482"/>
                  </a:lnTo>
                  <a:lnTo>
                    <a:pt x="813" y="1462"/>
                  </a:lnTo>
                  <a:lnTo>
                    <a:pt x="786" y="1438"/>
                  </a:lnTo>
                  <a:lnTo>
                    <a:pt x="764" y="1412"/>
                  </a:lnTo>
                  <a:lnTo>
                    <a:pt x="745" y="1382"/>
                  </a:lnTo>
                  <a:lnTo>
                    <a:pt x="730" y="1349"/>
                  </a:lnTo>
                  <a:lnTo>
                    <a:pt x="719" y="1316"/>
                  </a:lnTo>
                  <a:lnTo>
                    <a:pt x="712" y="1280"/>
                  </a:lnTo>
                  <a:lnTo>
                    <a:pt x="710" y="1242"/>
                  </a:lnTo>
                  <a:lnTo>
                    <a:pt x="710" y="1228"/>
                  </a:lnTo>
                  <a:lnTo>
                    <a:pt x="711" y="1211"/>
                  </a:lnTo>
                  <a:lnTo>
                    <a:pt x="714" y="1194"/>
                  </a:lnTo>
                  <a:lnTo>
                    <a:pt x="717" y="1176"/>
                  </a:lnTo>
                  <a:lnTo>
                    <a:pt x="722" y="1160"/>
                  </a:lnTo>
                  <a:lnTo>
                    <a:pt x="729" y="1144"/>
                  </a:lnTo>
                  <a:lnTo>
                    <a:pt x="738" y="1130"/>
                  </a:lnTo>
                  <a:lnTo>
                    <a:pt x="750" y="1116"/>
                  </a:lnTo>
                  <a:lnTo>
                    <a:pt x="764" y="1107"/>
                  </a:lnTo>
                  <a:lnTo>
                    <a:pt x="780" y="1101"/>
                  </a:lnTo>
                  <a:lnTo>
                    <a:pt x="801" y="1098"/>
                  </a:lnTo>
                  <a:lnTo>
                    <a:pt x="817" y="1101"/>
                  </a:lnTo>
                  <a:lnTo>
                    <a:pt x="830" y="1106"/>
                  </a:lnTo>
                  <a:lnTo>
                    <a:pt x="840" y="1113"/>
                  </a:lnTo>
                  <a:lnTo>
                    <a:pt x="849" y="1121"/>
                  </a:lnTo>
                  <a:lnTo>
                    <a:pt x="853" y="1130"/>
                  </a:lnTo>
                  <a:lnTo>
                    <a:pt x="857" y="1138"/>
                  </a:lnTo>
                  <a:lnTo>
                    <a:pt x="859" y="1146"/>
                  </a:lnTo>
                  <a:lnTo>
                    <a:pt x="860" y="1152"/>
                  </a:lnTo>
                  <a:lnTo>
                    <a:pt x="860" y="1156"/>
                  </a:lnTo>
                  <a:lnTo>
                    <a:pt x="860" y="1161"/>
                  </a:lnTo>
                  <a:lnTo>
                    <a:pt x="860" y="1168"/>
                  </a:lnTo>
                  <a:lnTo>
                    <a:pt x="858" y="1178"/>
                  </a:lnTo>
                  <a:lnTo>
                    <a:pt x="854" y="1188"/>
                  </a:lnTo>
                  <a:lnTo>
                    <a:pt x="849" y="1200"/>
                  </a:lnTo>
                  <a:lnTo>
                    <a:pt x="839" y="1212"/>
                  </a:lnTo>
                  <a:lnTo>
                    <a:pt x="828" y="1222"/>
                  </a:lnTo>
                  <a:lnTo>
                    <a:pt x="811" y="1232"/>
                  </a:lnTo>
                  <a:lnTo>
                    <a:pt x="790" y="1238"/>
                  </a:lnTo>
                  <a:lnTo>
                    <a:pt x="793" y="1274"/>
                  </a:lnTo>
                  <a:lnTo>
                    <a:pt x="797" y="1305"/>
                  </a:lnTo>
                  <a:lnTo>
                    <a:pt x="807" y="1332"/>
                  </a:lnTo>
                  <a:lnTo>
                    <a:pt x="818" y="1356"/>
                  </a:lnTo>
                  <a:lnTo>
                    <a:pt x="832" y="1377"/>
                  </a:lnTo>
                  <a:lnTo>
                    <a:pt x="847" y="1395"/>
                  </a:lnTo>
                  <a:lnTo>
                    <a:pt x="865" y="1409"/>
                  </a:lnTo>
                  <a:lnTo>
                    <a:pt x="884" y="1421"/>
                  </a:lnTo>
                  <a:lnTo>
                    <a:pt x="902" y="1431"/>
                  </a:lnTo>
                  <a:lnTo>
                    <a:pt x="922" y="1438"/>
                  </a:lnTo>
                  <a:lnTo>
                    <a:pt x="942" y="1443"/>
                  </a:lnTo>
                  <a:lnTo>
                    <a:pt x="960" y="1446"/>
                  </a:lnTo>
                  <a:lnTo>
                    <a:pt x="979" y="1449"/>
                  </a:lnTo>
                  <a:lnTo>
                    <a:pt x="995" y="1449"/>
                  </a:lnTo>
                  <a:lnTo>
                    <a:pt x="1022" y="1448"/>
                  </a:lnTo>
                  <a:lnTo>
                    <a:pt x="1050" y="1443"/>
                  </a:lnTo>
                  <a:lnTo>
                    <a:pt x="1080" y="1434"/>
                  </a:lnTo>
                  <a:lnTo>
                    <a:pt x="1110" y="1422"/>
                  </a:lnTo>
                  <a:lnTo>
                    <a:pt x="1143" y="1407"/>
                  </a:lnTo>
                  <a:lnTo>
                    <a:pt x="1177" y="1385"/>
                  </a:lnTo>
                  <a:lnTo>
                    <a:pt x="1210" y="1359"/>
                  </a:lnTo>
                  <a:lnTo>
                    <a:pt x="1245" y="1328"/>
                  </a:lnTo>
                  <a:lnTo>
                    <a:pt x="1279" y="1290"/>
                  </a:lnTo>
                  <a:lnTo>
                    <a:pt x="1314" y="1247"/>
                  </a:lnTo>
                  <a:lnTo>
                    <a:pt x="1348" y="1197"/>
                  </a:lnTo>
                  <a:lnTo>
                    <a:pt x="1380" y="1140"/>
                  </a:lnTo>
                  <a:lnTo>
                    <a:pt x="1399" y="1103"/>
                  </a:lnTo>
                  <a:lnTo>
                    <a:pt x="1418" y="1060"/>
                  </a:lnTo>
                  <a:lnTo>
                    <a:pt x="1436" y="1012"/>
                  </a:lnTo>
                  <a:lnTo>
                    <a:pt x="1454" y="959"/>
                  </a:lnTo>
                  <a:lnTo>
                    <a:pt x="1471" y="904"/>
                  </a:lnTo>
                  <a:lnTo>
                    <a:pt x="1486" y="848"/>
                  </a:lnTo>
                  <a:lnTo>
                    <a:pt x="1500" y="790"/>
                  </a:lnTo>
                  <a:lnTo>
                    <a:pt x="1512" y="732"/>
                  </a:lnTo>
                  <a:lnTo>
                    <a:pt x="1522" y="677"/>
                  </a:lnTo>
                  <a:lnTo>
                    <a:pt x="1529" y="624"/>
                  </a:lnTo>
                  <a:lnTo>
                    <a:pt x="1534" y="575"/>
                  </a:lnTo>
                  <a:lnTo>
                    <a:pt x="1535" y="532"/>
                  </a:lnTo>
                  <a:lnTo>
                    <a:pt x="1535" y="497"/>
                  </a:lnTo>
                  <a:lnTo>
                    <a:pt x="1532" y="464"/>
                  </a:lnTo>
                  <a:lnTo>
                    <a:pt x="1527" y="430"/>
                  </a:lnTo>
                  <a:lnTo>
                    <a:pt x="1520" y="398"/>
                  </a:lnTo>
                  <a:lnTo>
                    <a:pt x="1511" y="368"/>
                  </a:lnTo>
                  <a:lnTo>
                    <a:pt x="1498" y="339"/>
                  </a:lnTo>
                  <a:lnTo>
                    <a:pt x="1484" y="311"/>
                  </a:lnTo>
                  <a:lnTo>
                    <a:pt x="1466" y="287"/>
                  </a:lnTo>
                  <a:lnTo>
                    <a:pt x="1447" y="266"/>
                  </a:lnTo>
                  <a:lnTo>
                    <a:pt x="1423" y="248"/>
                  </a:lnTo>
                  <a:lnTo>
                    <a:pt x="1398" y="232"/>
                  </a:lnTo>
                  <a:lnTo>
                    <a:pt x="1369" y="221"/>
                  </a:lnTo>
                  <a:lnTo>
                    <a:pt x="1336" y="214"/>
                  </a:lnTo>
                  <a:lnTo>
                    <a:pt x="1300" y="212"/>
                  </a:lnTo>
                  <a:lnTo>
                    <a:pt x="1271" y="213"/>
                  </a:lnTo>
                  <a:lnTo>
                    <a:pt x="1238" y="215"/>
                  </a:lnTo>
                  <a:lnTo>
                    <a:pt x="1204" y="220"/>
                  </a:lnTo>
                  <a:lnTo>
                    <a:pt x="1166" y="226"/>
                  </a:lnTo>
                  <a:lnTo>
                    <a:pt x="1127" y="236"/>
                  </a:lnTo>
                  <a:lnTo>
                    <a:pt x="1085" y="249"/>
                  </a:lnTo>
                  <a:lnTo>
                    <a:pt x="1041" y="264"/>
                  </a:lnTo>
                  <a:lnTo>
                    <a:pt x="995" y="284"/>
                  </a:lnTo>
                  <a:lnTo>
                    <a:pt x="949" y="306"/>
                  </a:lnTo>
                  <a:lnTo>
                    <a:pt x="900" y="334"/>
                  </a:lnTo>
                  <a:lnTo>
                    <a:pt x="851" y="365"/>
                  </a:lnTo>
                  <a:lnTo>
                    <a:pt x="801" y="401"/>
                  </a:lnTo>
                  <a:lnTo>
                    <a:pt x="751" y="442"/>
                  </a:lnTo>
                  <a:lnTo>
                    <a:pt x="700" y="489"/>
                  </a:lnTo>
                  <a:lnTo>
                    <a:pt x="648" y="540"/>
                  </a:lnTo>
                  <a:lnTo>
                    <a:pt x="597" y="598"/>
                  </a:lnTo>
                  <a:lnTo>
                    <a:pt x="546" y="662"/>
                  </a:lnTo>
                  <a:lnTo>
                    <a:pt x="495" y="732"/>
                  </a:lnTo>
                  <a:lnTo>
                    <a:pt x="445" y="809"/>
                  </a:lnTo>
                  <a:lnTo>
                    <a:pt x="396" y="893"/>
                  </a:lnTo>
                  <a:lnTo>
                    <a:pt x="347" y="984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14" y="1104"/>
                  </a:lnTo>
                  <a:lnTo>
                    <a:pt x="332" y="1128"/>
                  </a:lnTo>
                  <a:lnTo>
                    <a:pt x="352" y="1156"/>
                  </a:lnTo>
                  <a:lnTo>
                    <a:pt x="373" y="1185"/>
                  </a:lnTo>
                  <a:lnTo>
                    <a:pt x="396" y="1215"/>
                  </a:lnTo>
                  <a:lnTo>
                    <a:pt x="418" y="1245"/>
                  </a:lnTo>
                  <a:lnTo>
                    <a:pt x="439" y="1274"/>
                  </a:lnTo>
                  <a:lnTo>
                    <a:pt x="459" y="1301"/>
                  </a:lnTo>
                  <a:lnTo>
                    <a:pt x="476" y="1325"/>
                  </a:lnTo>
                  <a:lnTo>
                    <a:pt x="490" y="1346"/>
                  </a:lnTo>
                  <a:lnTo>
                    <a:pt x="517" y="1380"/>
                  </a:lnTo>
                  <a:lnTo>
                    <a:pt x="540" y="1410"/>
                  </a:lnTo>
                  <a:lnTo>
                    <a:pt x="561" y="1437"/>
                  </a:lnTo>
                  <a:lnTo>
                    <a:pt x="577" y="1462"/>
                  </a:lnTo>
                  <a:lnTo>
                    <a:pt x="591" y="1485"/>
                  </a:lnTo>
                  <a:lnTo>
                    <a:pt x="603" y="1506"/>
                  </a:lnTo>
                  <a:lnTo>
                    <a:pt x="612" y="1527"/>
                  </a:lnTo>
                  <a:lnTo>
                    <a:pt x="619" y="1548"/>
                  </a:lnTo>
                  <a:lnTo>
                    <a:pt x="625" y="1571"/>
                  </a:lnTo>
                  <a:lnTo>
                    <a:pt x="628" y="1595"/>
                  </a:lnTo>
                  <a:lnTo>
                    <a:pt x="630" y="1622"/>
                  </a:lnTo>
                  <a:lnTo>
                    <a:pt x="630" y="1650"/>
                  </a:lnTo>
                  <a:lnTo>
                    <a:pt x="628" y="1707"/>
                  </a:lnTo>
                  <a:lnTo>
                    <a:pt x="618" y="1763"/>
                  </a:lnTo>
                  <a:lnTo>
                    <a:pt x="604" y="1818"/>
                  </a:lnTo>
                  <a:lnTo>
                    <a:pt x="584" y="1872"/>
                  </a:lnTo>
                  <a:lnTo>
                    <a:pt x="561" y="1925"/>
                  </a:lnTo>
                  <a:lnTo>
                    <a:pt x="533" y="1974"/>
                  </a:lnTo>
                  <a:lnTo>
                    <a:pt x="501" y="2020"/>
                  </a:lnTo>
                  <a:lnTo>
                    <a:pt x="466" y="2062"/>
                  </a:lnTo>
                  <a:lnTo>
                    <a:pt x="429" y="2098"/>
                  </a:lnTo>
                  <a:lnTo>
                    <a:pt x="388" y="2130"/>
                  </a:lnTo>
                  <a:lnTo>
                    <a:pt x="346" y="2157"/>
                  </a:lnTo>
                  <a:lnTo>
                    <a:pt x="302" y="2176"/>
                  </a:lnTo>
                  <a:lnTo>
                    <a:pt x="256" y="2188"/>
                  </a:lnTo>
                  <a:lnTo>
                    <a:pt x="211" y="2192"/>
                  </a:lnTo>
                  <a:lnTo>
                    <a:pt x="174" y="2189"/>
                  </a:lnTo>
                  <a:lnTo>
                    <a:pt x="141" y="2182"/>
                  </a:lnTo>
                  <a:lnTo>
                    <a:pt x="112" y="2170"/>
                  </a:lnTo>
                  <a:lnTo>
                    <a:pt x="88" y="2154"/>
                  </a:lnTo>
                  <a:lnTo>
                    <a:pt x="65" y="2135"/>
                  </a:lnTo>
                  <a:lnTo>
                    <a:pt x="48" y="2112"/>
                  </a:lnTo>
                  <a:lnTo>
                    <a:pt x="33" y="2087"/>
                  </a:lnTo>
                  <a:lnTo>
                    <a:pt x="20" y="2058"/>
                  </a:lnTo>
                  <a:lnTo>
                    <a:pt x="12" y="2028"/>
                  </a:lnTo>
                  <a:lnTo>
                    <a:pt x="5" y="1996"/>
                  </a:lnTo>
                  <a:lnTo>
                    <a:pt x="1" y="1964"/>
                  </a:lnTo>
                  <a:lnTo>
                    <a:pt x="0" y="1929"/>
                  </a:lnTo>
                  <a:lnTo>
                    <a:pt x="1" y="1894"/>
                  </a:lnTo>
                  <a:lnTo>
                    <a:pt x="5" y="1853"/>
                  </a:lnTo>
                  <a:lnTo>
                    <a:pt x="11" y="1809"/>
                  </a:lnTo>
                  <a:lnTo>
                    <a:pt x="18" y="1761"/>
                  </a:lnTo>
                  <a:lnTo>
                    <a:pt x="27" y="1709"/>
                  </a:lnTo>
                  <a:lnTo>
                    <a:pt x="38" y="1655"/>
                  </a:lnTo>
                  <a:lnTo>
                    <a:pt x="50" y="1599"/>
                  </a:lnTo>
                  <a:lnTo>
                    <a:pt x="63" y="1542"/>
                  </a:lnTo>
                  <a:lnTo>
                    <a:pt x="77" y="1486"/>
                  </a:lnTo>
                  <a:lnTo>
                    <a:pt x="92" y="1431"/>
                  </a:lnTo>
                  <a:lnTo>
                    <a:pt x="107" y="1376"/>
                  </a:lnTo>
                  <a:lnTo>
                    <a:pt x="124" y="1323"/>
                  </a:lnTo>
                  <a:lnTo>
                    <a:pt x="140" y="1274"/>
                  </a:lnTo>
                  <a:lnTo>
                    <a:pt x="155" y="1227"/>
                  </a:lnTo>
                  <a:lnTo>
                    <a:pt x="134" y="1202"/>
                  </a:lnTo>
                  <a:lnTo>
                    <a:pt x="116" y="1176"/>
                  </a:lnTo>
                  <a:lnTo>
                    <a:pt x="97" y="1152"/>
                  </a:lnTo>
                  <a:lnTo>
                    <a:pt x="81" y="1127"/>
                  </a:lnTo>
                  <a:lnTo>
                    <a:pt x="67" y="1101"/>
                  </a:lnTo>
                  <a:lnTo>
                    <a:pt x="55" y="1073"/>
                  </a:lnTo>
                  <a:lnTo>
                    <a:pt x="45" y="1042"/>
                  </a:lnTo>
                  <a:lnTo>
                    <a:pt x="36" y="1007"/>
                  </a:lnTo>
                  <a:lnTo>
                    <a:pt x="31" y="969"/>
                  </a:lnTo>
                  <a:lnTo>
                    <a:pt x="27" y="926"/>
                  </a:lnTo>
                  <a:lnTo>
                    <a:pt x="26" y="876"/>
                  </a:lnTo>
                  <a:lnTo>
                    <a:pt x="28" y="806"/>
                  </a:lnTo>
                  <a:lnTo>
                    <a:pt x="36" y="734"/>
                  </a:lnTo>
                  <a:lnTo>
                    <a:pt x="48" y="663"/>
                  </a:lnTo>
                  <a:lnTo>
                    <a:pt x="64" y="593"/>
                  </a:lnTo>
                  <a:lnTo>
                    <a:pt x="85" y="526"/>
                  </a:lnTo>
                  <a:lnTo>
                    <a:pt x="110" y="460"/>
                  </a:lnTo>
                  <a:lnTo>
                    <a:pt x="136" y="396"/>
                  </a:lnTo>
                  <a:lnTo>
                    <a:pt x="167" y="335"/>
                  </a:lnTo>
                  <a:lnTo>
                    <a:pt x="199" y="278"/>
                  </a:lnTo>
                  <a:lnTo>
                    <a:pt x="234" y="225"/>
                  </a:lnTo>
                  <a:lnTo>
                    <a:pt x="270" y="177"/>
                  </a:lnTo>
                  <a:lnTo>
                    <a:pt x="309" y="132"/>
                  </a:lnTo>
                  <a:lnTo>
                    <a:pt x="347" y="94"/>
                  </a:lnTo>
                  <a:lnTo>
                    <a:pt x="387" y="62"/>
                  </a:lnTo>
                  <a:lnTo>
                    <a:pt x="427" y="35"/>
                  </a:lnTo>
                  <a:lnTo>
                    <a:pt x="467" y="16"/>
                  </a:lnTo>
                  <a:lnTo>
                    <a:pt x="506" y="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438" y="2944"/>
              <a:ext cx="828" cy="855"/>
            </a:xfrm>
            <a:custGeom>
              <a:avLst/>
              <a:gdLst/>
              <a:ahLst/>
              <a:cxnLst>
                <a:cxn ang="0">
                  <a:pos x="847" y="3"/>
                </a:cxn>
                <a:cxn ang="0">
                  <a:pos x="869" y="16"/>
                </a:cxn>
                <a:cxn ang="0">
                  <a:pos x="881" y="39"/>
                </a:cxn>
                <a:cxn ang="0">
                  <a:pos x="885" y="64"/>
                </a:cxn>
                <a:cxn ang="0">
                  <a:pos x="886" y="88"/>
                </a:cxn>
                <a:cxn ang="0">
                  <a:pos x="1576" y="799"/>
                </a:cxn>
                <a:cxn ang="0">
                  <a:pos x="1598" y="801"/>
                </a:cxn>
                <a:cxn ang="0">
                  <a:pos x="1621" y="805"/>
                </a:cxn>
                <a:cxn ang="0">
                  <a:pos x="1641" y="817"/>
                </a:cxn>
                <a:cxn ang="0">
                  <a:pos x="1654" y="843"/>
                </a:cxn>
                <a:cxn ang="0">
                  <a:pos x="1654" y="876"/>
                </a:cxn>
                <a:cxn ang="0">
                  <a:pos x="1640" y="898"/>
                </a:cxn>
                <a:cxn ang="0">
                  <a:pos x="1619" y="909"/>
                </a:cxn>
                <a:cxn ang="0">
                  <a:pos x="1596" y="912"/>
                </a:cxn>
                <a:cxn ang="0">
                  <a:pos x="1576" y="912"/>
                </a:cxn>
                <a:cxn ang="0">
                  <a:pos x="886" y="1625"/>
                </a:cxn>
                <a:cxn ang="0">
                  <a:pos x="885" y="1650"/>
                </a:cxn>
                <a:cxn ang="0">
                  <a:pos x="880" y="1675"/>
                </a:cxn>
                <a:cxn ang="0">
                  <a:pos x="868" y="1697"/>
                </a:cxn>
                <a:cxn ang="0">
                  <a:pos x="844" y="1710"/>
                </a:cxn>
                <a:cxn ang="0">
                  <a:pos x="810" y="1710"/>
                </a:cxn>
                <a:cxn ang="0">
                  <a:pos x="790" y="1696"/>
                </a:cxn>
                <a:cxn ang="0">
                  <a:pos x="780" y="1673"/>
                </a:cxn>
                <a:cxn ang="0">
                  <a:pos x="776" y="1648"/>
                </a:cxn>
                <a:cxn ang="0">
                  <a:pos x="775" y="1625"/>
                </a:cxn>
                <a:cxn ang="0">
                  <a:pos x="81" y="912"/>
                </a:cxn>
                <a:cxn ang="0">
                  <a:pos x="58" y="912"/>
                </a:cxn>
                <a:cxn ang="0">
                  <a:pos x="35" y="907"/>
                </a:cxn>
                <a:cxn ang="0">
                  <a:pos x="14" y="895"/>
                </a:cxn>
                <a:cxn ang="0">
                  <a:pos x="3" y="873"/>
                </a:cxn>
                <a:cxn ang="0">
                  <a:pos x="3" y="839"/>
                </a:cxn>
                <a:cxn ang="0">
                  <a:pos x="14" y="816"/>
                </a:cxn>
                <a:cxn ang="0">
                  <a:pos x="35" y="804"/>
                </a:cxn>
                <a:cxn ang="0">
                  <a:pos x="58" y="801"/>
                </a:cxn>
                <a:cxn ang="0">
                  <a:pos x="81" y="799"/>
                </a:cxn>
                <a:cxn ang="0">
                  <a:pos x="775" y="88"/>
                </a:cxn>
                <a:cxn ang="0">
                  <a:pos x="776" y="64"/>
                </a:cxn>
                <a:cxn ang="0">
                  <a:pos x="780" y="39"/>
                </a:cxn>
                <a:cxn ang="0">
                  <a:pos x="791" y="16"/>
                </a:cxn>
                <a:cxn ang="0">
                  <a:pos x="814" y="3"/>
                </a:cxn>
              </a:cxnLst>
              <a:rect l="0" t="0" r="r" b="b"/>
              <a:pathLst>
                <a:path w="1656" h="1711">
                  <a:moveTo>
                    <a:pt x="831" y="0"/>
                  </a:moveTo>
                  <a:lnTo>
                    <a:pt x="847" y="3"/>
                  </a:lnTo>
                  <a:lnTo>
                    <a:pt x="860" y="7"/>
                  </a:lnTo>
                  <a:lnTo>
                    <a:pt x="869" y="16"/>
                  </a:lnTo>
                  <a:lnTo>
                    <a:pt x="876" y="27"/>
                  </a:lnTo>
                  <a:lnTo>
                    <a:pt x="881" y="39"/>
                  </a:lnTo>
                  <a:lnTo>
                    <a:pt x="883" y="52"/>
                  </a:lnTo>
                  <a:lnTo>
                    <a:pt x="885" y="64"/>
                  </a:lnTo>
                  <a:lnTo>
                    <a:pt x="886" y="77"/>
                  </a:lnTo>
                  <a:lnTo>
                    <a:pt x="886" y="88"/>
                  </a:lnTo>
                  <a:lnTo>
                    <a:pt x="886" y="799"/>
                  </a:lnTo>
                  <a:lnTo>
                    <a:pt x="1576" y="799"/>
                  </a:lnTo>
                  <a:lnTo>
                    <a:pt x="1586" y="799"/>
                  </a:lnTo>
                  <a:lnTo>
                    <a:pt x="1598" y="801"/>
                  </a:lnTo>
                  <a:lnTo>
                    <a:pt x="1610" y="802"/>
                  </a:lnTo>
                  <a:lnTo>
                    <a:pt x="1621" y="805"/>
                  </a:lnTo>
                  <a:lnTo>
                    <a:pt x="1632" y="810"/>
                  </a:lnTo>
                  <a:lnTo>
                    <a:pt x="1641" y="817"/>
                  </a:lnTo>
                  <a:lnTo>
                    <a:pt x="1649" y="828"/>
                  </a:lnTo>
                  <a:lnTo>
                    <a:pt x="1654" y="843"/>
                  </a:lnTo>
                  <a:lnTo>
                    <a:pt x="1656" y="861"/>
                  </a:lnTo>
                  <a:lnTo>
                    <a:pt x="1654" y="876"/>
                  </a:lnTo>
                  <a:lnTo>
                    <a:pt x="1648" y="888"/>
                  </a:lnTo>
                  <a:lnTo>
                    <a:pt x="1640" y="898"/>
                  </a:lnTo>
                  <a:lnTo>
                    <a:pt x="1630" y="904"/>
                  </a:lnTo>
                  <a:lnTo>
                    <a:pt x="1619" y="909"/>
                  </a:lnTo>
                  <a:lnTo>
                    <a:pt x="1607" y="911"/>
                  </a:lnTo>
                  <a:lnTo>
                    <a:pt x="1596" y="912"/>
                  </a:lnTo>
                  <a:lnTo>
                    <a:pt x="1585" y="912"/>
                  </a:lnTo>
                  <a:lnTo>
                    <a:pt x="1576" y="912"/>
                  </a:lnTo>
                  <a:lnTo>
                    <a:pt x="886" y="912"/>
                  </a:lnTo>
                  <a:lnTo>
                    <a:pt x="886" y="1625"/>
                  </a:lnTo>
                  <a:lnTo>
                    <a:pt x="886" y="1637"/>
                  </a:lnTo>
                  <a:lnTo>
                    <a:pt x="885" y="1650"/>
                  </a:lnTo>
                  <a:lnTo>
                    <a:pt x="883" y="1663"/>
                  </a:lnTo>
                  <a:lnTo>
                    <a:pt x="880" y="1675"/>
                  </a:lnTo>
                  <a:lnTo>
                    <a:pt x="875" y="1687"/>
                  </a:lnTo>
                  <a:lnTo>
                    <a:pt x="868" y="1697"/>
                  </a:lnTo>
                  <a:lnTo>
                    <a:pt x="858" y="1705"/>
                  </a:lnTo>
                  <a:lnTo>
                    <a:pt x="844" y="1710"/>
                  </a:lnTo>
                  <a:lnTo>
                    <a:pt x="825" y="1711"/>
                  </a:lnTo>
                  <a:lnTo>
                    <a:pt x="810" y="1710"/>
                  </a:lnTo>
                  <a:lnTo>
                    <a:pt x="798" y="1704"/>
                  </a:lnTo>
                  <a:lnTo>
                    <a:pt x="790" y="1696"/>
                  </a:lnTo>
                  <a:lnTo>
                    <a:pt x="785" y="1685"/>
                  </a:lnTo>
                  <a:lnTo>
                    <a:pt x="780" y="1673"/>
                  </a:lnTo>
                  <a:lnTo>
                    <a:pt x="778" y="1661"/>
                  </a:lnTo>
                  <a:lnTo>
                    <a:pt x="776" y="1648"/>
                  </a:lnTo>
                  <a:lnTo>
                    <a:pt x="775" y="1636"/>
                  </a:lnTo>
                  <a:lnTo>
                    <a:pt x="775" y="1625"/>
                  </a:lnTo>
                  <a:lnTo>
                    <a:pt x="775" y="912"/>
                  </a:lnTo>
                  <a:lnTo>
                    <a:pt x="81" y="912"/>
                  </a:lnTo>
                  <a:lnTo>
                    <a:pt x="70" y="912"/>
                  </a:lnTo>
                  <a:lnTo>
                    <a:pt x="58" y="912"/>
                  </a:lnTo>
                  <a:lnTo>
                    <a:pt x="47" y="911"/>
                  </a:lnTo>
                  <a:lnTo>
                    <a:pt x="35" y="907"/>
                  </a:lnTo>
                  <a:lnTo>
                    <a:pt x="23" y="903"/>
                  </a:lnTo>
                  <a:lnTo>
                    <a:pt x="14" y="895"/>
                  </a:lnTo>
                  <a:lnTo>
                    <a:pt x="7" y="886"/>
                  </a:lnTo>
                  <a:lnTo>
                    <a:pt x="3" y="873"/>
                  </a:lnTo>
                  <a:lnTo>
                    <a:pt x="0" y="856"/>
                  </a:lnTo>
                  <a:lnTo>
                    <a:pt x="3" y="839"/>
                  </a:lnTo>
                  <a:lnTo>
                    <a:pt x="7" y="826"/>
                  </a:lnTo>
                  <a:lnTo>
                    <a:pt x="14" y="816"/>
                  </a:lnTo>
                  <a:lnTo>
                    <a:pt x="23" y="809"/>
                  </a:lnTo>
                  <a:lnTo>
                    <a:pt x="35" y="804"/>
                  </a:lnTo>
                  <a:lnTo>
                    <a:pt x="47" y="802"/>
                  </a:lnTo>
                  <a:lnTo>
                    <a:pt x="58" y="801"/>
                  </a:lnTo>
                  <a:lnTo>
                    <a:pt x="70" y="799"/>
                  </a:lnTo>
                  <a:lnTo>
                    <a:pt x="81" y="799"/>
                  </a:lnTo>
                  <a:lnTo>
                    <a:pt x="775" y="799"/>
                  </a:lnTo>
                  <a:lnTo>
                    <a:pt x="775" y="88"/>
                  </a:lnTo>
                  <a:lnTo>
                    <a:pt x="775" y="77"/>
                  </a:lnTo>
                  <a:lnTo>
                    <a:pt x="776" y="64"/>
                  </a:lnTo>
                  <a:lnTo>
                    <a:pt x="778" y="52"/>
                  </a:lnTo>
                  <a:lnTo>
                    <a:pt x="780" y="39"/>
                  </a:lnTo>
                  <a:lnTo>
                    <a:pt x="785" y="27"/>
                  </a:lnTo>
                  <a:lnTo>
                    <a:pt x="791" y="16"/>
                  </a:lnTo>
                  <a:lnTo>
                    <a:pt x="802" y="7"/>
                  </a:lnTo>
                  <a:lnTo>
                    <a:pt x="814" y="3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19800" y="2971800"/>
            <a:ext cx="1063606" cy="612470"/>
            <a:chOff x="2853" y="2632"/>
            <a:chExt cx="1780" cy="1025"/>
          </a:xfrm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2853" y="2632"/>
              <a:ext cx="865" cy="1025"/>
            </a:xfrm>
            <a:custGeom>
              <a:avLst/>
              <a:gdLst/>
              <a:ahLst/>
              <a:cxnLst>
                <a:cxn ang="0">
                  <a:pos x="142" y="1452"/>
                </a:cxn>
                <a:cxn ang="0">
                  <a:pos x="82" y="1760"/>
                </a:cxn>
                <a:cxn ang="0">
                  <a:pos x="88" y="1888"/>
                </a:cxn>
                <a:cxn ang="0">
                  <a:pos x="160" y="1974"/>
                </a:cxn>
                <a:cxn ang="0">
                  <a:pos x="353" y="1921"/>
                </a:cxn>
                <a:cxn ang="0">
                  <a:pos x="482" y="1681"/>
                </a:cxn>
                <a:cxn ang="0">
                  <a:pos x="445" y="1508"/>
                </a:cxn>
                <a:cxn ang="0">
                  <a:pos x="573" y="4"/>
                </a:cxn>
                <a:cxn ang="0">
                  <a:pos x="574" y="56"/>
                </a:cxn>
                <a:cxn ang="0">
                  <a:pos x="468" y="93"/>
                </a:cxn>
                <a:cxn ang="0">
                  <a:pos x="282" y="313"/>
                </a:cxn>
                <a:cxn ang="0">
                  <a:pos x="178" y="633"/>
                </a:cxn>
                <a:cxn ang="0">
                  <a:pos x="177" y="816"/>
                </a:cxn>
                <a:cxn ang="0">
                  <a:pos x="297" y="851"/>
                </a:cxn>
                <a:cxn ang="0">
                  <a:pos x="621" y="435"/>
                </a:cxn>
                <a:cxn ang="0">
                  <a:pos x="943" y="213"/>
                </a:cxn>
                <a:cxn ang="0">
                  <a:pos x="1227" y="133"/>
                </a:cxn>
                <a:cxn ang="0">
                  <a:pos x="1490" y="168"/>
                </a:cxn>
                <a:cxn ang="0">
                  <a:pos x="1670" y="342"/>
                </a:cxn>
                <a:cxn ang="0">
                  <a:pos x="1731" y="592"/>
                </a:cxn>
                <a:cxn ang="0">
                  <a:pos x="1620" y="992"/>
                </a:cxn>
                <a:cxn ang="0">
                  <a:pos x="1348" y="1299"/>
                </a:cxn>
                <a:cxn ang="0">
                  <a:pos x="1001" y="1421"/>
                </a:cxn>
                <a:cxn ang="0">
                  <a:pos x="786" y="1344"/>
                </a:cxn>
                <a:cxn ang="0">
                  <a:pos x="710" y="1161"/>
                </a:cxn>
                <a:cxn ang="0">
                  <a:pos x="729" y="1068"/>
                </a:cxn>
                <a:cxn ang="0">
                  <a:pos x="817" y="1028"/>
                </a:cxn>
                <a:cxn ang="0">
                  <a:pos x="859" y="1070"/>
                </a:cxn>
                <a:cxn ang="0">
                  <a:pos x="854" y="1111"/>
                </a:cxn>
                <a:cxn ang="0">
                  <a:pos x="793" y="1189"/>
                </a:cxn>
                <a:cxn ang="0">
                  <a:pos x="865" y="1317"/>
                </a:cxn>
                <a:cxn ang="0">
                  <a:pos x="979" y="1353"/>
                </a:cxn>
                <a:cxn ang="0">
                  <a:pos x="1143" y="1314"/>
                </a:cxn>
                <a:cxn ang="0">
                  <a:pos x="1348" y="1119"/>
                </a:cxn>
                <a:cxn ang="0">
                  <a:pos x="1471" y="845"/>
                </a:cxn>
                <a:cxn ang="0">
                  <a:pos x="1534" y="537"/>
                </a:cxn>
                <a:cxn ang="0">
                  <a:pos x="1511" y="342"/>
                </a:cxn>
                <a:cxn ang="0">
                  <a:pos x="1398" y="216"/>
                </a:cxn>
                <a:cxn ang="0">
                  <a:pos x="1204" y="204"/>
                </a:cxn>
                <a:cxn ang="0">
                  <a:pos x="949" y="286"/>
                </a:cxn>
                <a:cxn ang="0">
                  <a:pos x="648" y="505"/>
                </a:cxn>
                <a:cxn ang="0">
                  <a:pos x="347" y="920"/>
                </a:cxn>
                <a:cxn ang="0">
                  <a:pos x="332" y="1053"/>
                </a:cxn>
                <a:cxn ang="0">
                  <a:pos x="459" y="1215"/>
                </a:cxn>
                <a:cxn ang="0">
                  <a:pos x="577" y="1365"/>
                </a:cxn>
                <a:cxn ang="0">
                  <a:pos x="628" y="1490"/>
                </a:cxn>
                <a:cxn ang="0">
                  <a:pos x="584" y="1750"/>
                </a:cxn>
                <a:cxn ang="0">
                  <a:pos x="388" y="1990"/>
                </a:cxn>
                <a:cxn ang="0">
                  <a:pos x="141" y="2039"/>
                </a:cxn>
                <a:cxn ang="0">
                  <a:pos x="20" y="1924"/>
                </a:cxn>
                <a:cxn ang="0">
                  <a:pos x="5" y="1732"/>
                </a:cxn>
                <a:cxn ang="0">
                  <a:pos x="63" y="1442"/>
                </a:cxn>
                <a:cxn ang="0">
                  <a:pos x="155" y="1147"/>
                </a:cxn>
                <a:cxn ang="0">
                  <a:pos x="55" y="1002"/>
                </a:cxn>
                <a:cxn ang="0">
                  <a:pos x="28" y="752"/>
                </a:cxn>
                <a:cxn ang="0">
                  <a:pos x="136" y="369"/>
                </a:cxn>
                <a:cxn ang="0">
                  <a:pos x="347" y="87"/>
                </a:cxn>
              </a:cxnLst>
              <a:rect l="0" t="0" r="r" b="b"/>
              <a:pathLst>
                <a:path w="1731" h="2049">
                  <a:moveTo>
                    <a:pt x="211" y="1219"/>
                  </a:moveTo>
                  <a:lnTo>
                    <a:pt x="198" y="1258"/>
                  </a:lnTo>
                  <a:lnTo>
                    <a:pt x="185" y="1301"/>
                  </a:lnTo>
                  <a:lnTo>
                    <a:pt x="171" y="1349"/>
                  </a:lnTo>
                  <a:lnTo>
                    <a:pt x="156" y="1399"/>
                  </a:lnTo>
                  <a:lnTo>
                    <a:pt x="142" y="1452"/>
                  </a:lnTo>
                  <a:lnTo>
                    <a:pt x="128" y="1506"/>
                  </a:lnTo>
                  <a:lnTo>
                    <a:pt x="116" y="1559"/>
                  </a:lnTo>
                  <a:lnTo>
                    <a:pt x="104" y="1612"/>
                  </a:lnTo>
                  <a:lnTo>
                    <a:pt x="95" y="1665"/>
                  </a:lnTo>
                  <a:lnTo>
                    <a:pt x="88" y="1714"/>
                  </a:lnTo>
                  <a:lnTo>
                    <a:pt x="82" y="1760"/>
                  </a:lnTo>
                  <a:lnTo>
                    <a:pt x="81" y="1802"/>
                  </a:lnTo>
                  <a:lnTo>
                    <a:pt x="81" y="1818"/>
                  </a:lnTo>
                  <a:lnTo>
                    <a:pt x="81" y="1834"/>
                  </a:lnTo>
                  <a:lnTo>
                    <a:pt x="82" y="1852"/>
                  </a:lnTo>
                  <a:lnTo>
                    <a:pt x="84" y="1870"/>
                  </a:lnTo>
                  <a:lnTo>
                    <a:pt x="88" y="1888"/>
                  </a:lnTo>
                  <a:lnTo>
                    <a:pt x="93" y="1906"/>
                  </a:lnTo>
                  <a:lnTo>
                    <a:pt x="100" y="1923"/>
                  </a:lnTo>
                  <a:lnTo>
                    <a:pt x="111" y="1939"/>
                  </a:lnTo>
                  <a:lnTo>
                    <a:pt x="124" y="1953"/>
                  </a:lnTo>
                  <a:lnTo>
                    <a:pt x="140" y="1965"/>
                  </a:lnTo>
                  <a:lnTo>
                    <a:pt x="160" y="1974"/>
                  </a:lnTo>
                  <a:lnTo>
                    <a:pt x="183" y="1979"/>
                  </a:lnTo>
                  <a:lnTo>
                    <a:pt x="211" y="1981"/>
                  </a:lnTo>
                  <a:lnTo>
                    <a:pt x="247" y="1977"/>
                  </a:lnTo>
                  <a:lnTo>
                    <a:pt x="284" y="1965"/>
                  </a:lnTo>
                  <a:lnTo>
                    <a:pt x="319" y="1945"/>
                  </a:lnTo>
                  <a:lnTo>
                    <a:pt x="353" y="1921"/>
                  </a:lnTo>
                  <a:lnTo>
                    <a:pt x="384" y="1889"/>
                  </a:lnTo>
                  <a:lnTo>
                    <a:pt x="412" y="1855"/>
                  </a:lnTo>
                  <a:lnTo>
                    <a:pt x="437" y="1814"/>
                  </a:lnTo>
                  <a:lnTo>
                    <a:pt x="458" y="1773"/>
                  </a:lnTo>
                  <a:lnTo>
                    <a:pt x="473" y="1728"/>
                  </a:lnTo>
                  <a:lnTo>
                    <a:pt x="482" y="1681"/>
                  </a:lnTo>
                  <a:lnTo>
                    <a:pt x="486" y="1634"/>
                  </a:lnTo>
                  <a:lnTo>
                    <a:pt x="484" y="1607"/>
                  </a:lnTo>
                  <a:lnTo>
                    <a:pt x="480" y="1581"/>
                  </a:lnTo>
                  <a:lnTo>
                    <a:pt x="473" y="1557"/>
                  </a:lnTo>
                  <a:lnTo>
                    <a:pt x="461" y="1534"/>
                  </a:lnTo>
                  <a:lnTo>
                    <a:pt x="445" y="1508"/>
                  </a:lnTo>
                  <a:lnTo>
                    <a:pt x="211" y="1219"/>
                  </a:lnTo>
                  <a:close/>
                  <a:moveTo>
                    <a:pt x="546" y="0"/>
                  </a:moveTo>
                  <a:lnTo>
                    <a:pt x="551" y="0"/>
                  </a:lnTo>
                  <a:lnTo>
                    <a:pt x="558" y="0"/>
                  </a:lnTo>
                  <a:lnTo>
                    <a:pt x="566" y="2"/>
                  </a:lnTo>
                  <a:lnTo>
                    <a:pt x="573" y="4"/>
                  </a:lnTo>
                  <a:lnTo>
                    <a:pt x="580" y="10"/>
                  </a:lnTo>
                  <a:lnTo>
                    <a:pt x="583" y="18"/>
                  </a:lnTo>
                  <a:lnTo>
                    <a:pt x="586" y="28"/>
                  </a:lnTo>
                  <a:lnTo>
                    <a:pt x="584" y="40"/>
                  </a:lnTo>
                  <a:lnTo>
                    <a:pt x="580" y="49"/>
                  </a:lnTo>
                  <a:lnTo>
                    <a:pt x="574" y="56"/>
                  </a:lnTo>
                  <a:lnTo>
                    <a:pt x="567" y="60"/>
                  </a:lnTo>
                  <a:lnTo>
                    <a:pt x="558" y="63"/>
                  </a:lnTo>
                  <a:lnTo>
                    <a:pt x="550" y="65"/>
                  </a:lnTo>
                  <a:lnTo>
                    <a:pt x="540" y="66"/>
                  </a:lnTo>
                  <a:lnTo>
                    <a:pt x="504" y="76"/>
                  </a:lnTo>
                  <a:lnTo>
                    <a:pt x="468" y="93"/>
                  </a:lnTo>
                  <a:lnTo>
                    <a:pt x="434" y="116"/>
                  </a:lnTo>
                  <a:lnTo>
                    <a:pt x="401" y="147"/>
                  </a:lnTo>
                  <a:lnTo>
                    <a:pt x="368" y="182"/>
                  </a:lnTo>
                  <a:lnTo>
                    <a:pt x="338" y="222"/>
                  </a:lnTo>
                  <a:lnTo>
                    <a:pt x="309" y="266"/>
                  </a:lnTo>
                  <a:lnTo>
                    <a:pt x="282" y="313"/>
                  </a:lnTo>
                  <a:lnTo>
                    <a:pt x="257" y="363"/>
                  </a:lnTo>
                  <a:lnTo>
                    <a:pt x="237" y="416"/>
                  </a:lnTo>
                  <a:lnTo>
                    <a:pt x="217" y="470"/>
                  </a:lnTo>
                  <a:lnTo>
                    <a:pt x="200" y="524"/>
                  </a:lnTo>
                  <a:lnTo>
                    <a:pt x="188" y="579"/>
                  </a:lnTo>
                  <a:lnTo>
                    <a:pt x="178" y="633"/>
                  </a:lnTo>
                  <a:lnTo>
                    <a:pt x="173" y="685"/>
                  </a:lnTo>
                  <a:lnTo>
                    <a:pt x="170" y="737"/>
                  </a:lnTo>
                  <a:lnTo>
                    <a:pt x="170" y="752"/>
                  </a:lnTo>
                  <a:lnTo>
                    <a:pt x="171" y="771"/>
                  </a:lnTo>
                  <a:lnTo>
                    <a:pt x="174" y="792"/>
                  </a:lnTo>
                  <a:lnTo>
                    <a:pt x="177" y="816"/>
                  </a:lnTo>
                  <a:lnTo>
                    <a:pt x="183" y="840"/>
                  </a:lnTo>
                  <a:lnTo>
                    <a:pt x="192" y="867"/>
                  </a:lnTo>
                  <a:lnTo>
                    <a:pt x="206" y="893"/>
                  </a:lnTo>
                  <a:lnTo>
                    <a:pt x="223" y="919"/>
                  </a:lnTo>
                  <a:lnTo>
                    <a:pt x="246" y="945"/>
                  </a:lnTo>
                  <a:lnTo>
                    <a:pt x="297" y="851"/>
                  </a:lnTo>
                  <a:lnTo>
                    <a:pt x="349" y="766"/>
                  </a:lnTo>
                  <a:lnTo>
                    <a:pt x="402" y="688"/>
                  </a:lnTo>
                  <a:lnTo>
                    <a:pt x="456" y="616"/>
                  </a:lnTo>
                  <a:lnTo>
                    <a:pt x="511" y="550"/>
                  </a:lnTo>
                  <a:lnTo>
                    <a:pt x="566" y="489"/>
                  </a:lnTo>
                  <a:lnTo>
                    <a:pt x="621" y="435"/>
                  </a:lnTo>
                  <a:lnTo>
                    <a:pt x="675" y="386"/>
                  </a:lnTo>
                  <a:lnTo>
                    <a:pt x="730" y="342"/>
                  </a:lnTo>
                  <a:lnTo>
                    <a:pt x="785" y="303"/>
                  </a:lnTo>
                  <a:lnTo>
                    <a:pt x="838" y="269"/>
                  </a:lnTo>
                  <a:lnTo>
                    <a:pt x="890" y="239"/>
                  </a:lnTo>
                  <a:lnTo>
                    <a:pt x="943" y="213"/>
                  </a:lnTo>
                  <a:lnTo>
                    <a:pt x="994" y="192"/>
                  </a:lnTo>
                  <a:lnTo>
                    <a:pt x="1044" y="174"/>
                  </a:lnTo>
                  <a:lnTo>
                    <a:pt x="1092" y="159"/>
                  </a:lnTo>
                  <a:lnTo>
                    <a:pt x="1138" y="148"/>
                  </a:lnTo>
                  <a:lnTo>
                    <a:pt x="1184" y="139"/>
                  </a:lnTo>
                  <a:lnTo>
                    <a:pt x="1227" y="133"/>
                  </a:lnTo>
                  <a:lnTo>
                    <a:pt x="1268" y="131"/>
                  </a:lnTo>
                  <a:lnTo>
                    <a:pt x="1306" y="130"/>
                  </a:lnTo>
                  <a:lnTo>
                    <a:pt x="1356" y="132"/>
                  </a:lnTo>
                  <a:lnTo>
                    <a:pt x="1404" y="140"/>
                  </a:lnTo>
                  <a:lnTo>
                    <a:pt x="1449" y="152"/>
                  </a:lnTo>
                  <a:lnTo>
                    <a:pt x="1490" y="168"/>
                  </a:lnTo>
                  <a:lnTo>
                    <a:pt x="1528" y="189"/>
                  </a:lnTo>
                  <a:lnTo>
                    <a:pt x="1563" y="214"/>
                  </a:lnTo>
                  <a:lnTo>
                    <a:pt x="1594" y="241"/>
                  </a:lnTo>
                  <a:lnTo>
                    <a:pt x="1624" y="272"/>
                  </a:lnTo>
                  <a:lnTo>
                    <a:pt x="1648" y="306"/>
                  </a:lnTo>
                  <a:lnTo>
                    <a:pt x="1670" y="342"/>
                  </a:lnTo>
                  <a:lnTo>
                    <a:pt x="1689" y="380"/>
                  </a:lnTo>
                  <a:lnTo>
                    <a:pt x="1704" y="421"/>
                  </a:lnTo>
                  <a:lnTo>
                    <a:pt x="1716" y="462"/>
                  </a:lnTo>
                  <a:lnTo>
                    <a:pt x="1724" y="505"/>
                  </a:lnTo>
                  <a:lnTo>
                    <a:pt x="1728" y="548"/>
                  </a:lnTo>
                  <a:lnTo>
                    <a:pt x="1731" y="592"/>
                  </a:lnTo>
                  <a:lnTo>
                    <a:pt x="1727" y="662"/>
                  </a:lnTo>
                  <a:lnTo>
                    <a:pt x="1717" y="730"/>
                  </a:lnTo>
                  <a:lnTo>
                    <a:pt x="1702" y="798"/>
                  </a:lnTo>
                  <a:lnTo>
                    <a:pt x="1679" y="864"/>
                  </a:lnTo>
                  <a:lnTo>
                    <a:pt x="1653" y="929"/>
                  </a:lnTo>
                  <a:lnTo>
                    <a:pt x="1620" y="992"/>
                  </a:lnTo>
                  <a:lnTo>
                    <a:pt x="1584" y="1051"/>
                  </a:lnTo>
                  <a:lnTo>
                    <a:pt x="1543" y="1108"/>
                  </a:lnTo>
                  <a:lnTo>
                    <a:pt x="1499" y="1162"/>
                  </a:lnTo>
                  <a:lnTo>
                    <a:pt x="1451" y="1212"/>
                  </a:lnTo>
                  <a:lnTo>
                    <a:pt x="1400" y="1258"/>
                  </a:lnTo>
                  <a:lnTo>
                    <a:pt x="1348" y="1299"/>
                  </a:lnTo>
                  <a:lnTo>
                    <a:pt x="1292" y="1334"/>
                  </a:lnTo>
                  <a:lnTo>
                    <a:pt x="1236" y="1364"/>
                  </a:lnTo>
                  <a:lnTo>
                    <a:pt x="1178" y="1389"/>
                  </a:lnTo>
                  <a:lnTo>
                    <a:pt x="1119" y="1407"/>
                  </a:lnTo>
                  <a:lnTo>
                    <a:pt x="1060" y="1418"/>
                  </a:lnTo>
                  <a:lnTo>
                    <a:pt x="1001" y="1421"/>
                  </a:lnTo>
                  <a:lnTo>
                    <a:pt x="956" y="1419"/>
                  </a:lnTo>
                  <a:lnTo>
                    <a:pt x="915" y="1411"/>
                  </a:lnTo>
                  <a:lnTo>
                    <a:pt x="878" y="1400"/>
                  </a:lnTo>
                  <a:lnTo>
                    <a:pt x="843" y="1386"/>
                  </a:lnTo>
                  <a:lnTo>
                    <a:pt x="813" y="1366"/>
                  </a:lnTo>
                  <a:lnTo>
                    <a:pt x="786" y="1344"/>
                  </a:lnTo>
                  <a:lnTo>
                    <a:pt x="764" y="1318"/>
                  </a:lnTo>
                  <a:lnTo>
                    <a:pt x="745" y="1290"/>
                  </a:lnTo>
                  <a:lnTo>
                    <a:pt x="730" y="1261"/>
                  </a:lnTo>
                  <a:lnTo>
                    <a:pt x="719" y="1228"/>
                  </a:lnTo>
                  <a:lnTo>
                    <a:pt x="712" y="1196"/>
                  </a:lnTo>
                  <a:lnTo>
                    <a:pt x="710" y="1161"/>
                  </a:lnTo>
                  <a:lnTo>
                    <a:pt x="710" y="1147"/>
                  </a:lnTo>
                  <a:lnTo>
                    <a:pt x="711" y="1132"/>
                  </a:lnTo>
                  <a:lnTo>
                    <a:pt x="714" y="1115"/>
                  </a:lnTo>
                  <a:lnTo>
                    <a:pt x="717" y="1099"/>
                  </a:lnTo>
                  <a:lnTo>
                    <a:pt x="722" y="1084"/>
                  </a:lnTo>
                  <a:lnTo>
                    <a:pt x="729" y="1068"/>
                  </a:lnTo>
                  <a:lnTo>
                    <a:pt x="738" y="1055"/>
                  </a:lnTo>
                  <a:lnTo>
                    <a:pt x="750" y="1043"/>
                  </a:lnTo>
                  <a:lnTo>
                    <a:pt x="764" y="1034"/>
                  </a:lnTo>
                  <a:lnTo>
                    <a:pt x="780" y="1029"/>
                  </a:lnTo>
                  <a:lnTo>
                    <a:pt x="801" y="1026"/>
                  </a:lnTo>
                  <a:lnTo>
                    <a:pt x="817" y="1028"/>
                  </a:lnTo>
                  <a:lnTo>
                    <a:pt x="830" y="1032"/>
                  </a:lnTo>
                  <a:lnTo>
                    <a:pt x="840" y="1039"/>
                  </a:lnTo>
                  <a:lnTo>
                    <a:pt x="849" y="1047"/>
                  </a:lnTo>
                  <a:lnTo>
                    <a:pt x="853" y="1056"/>
                  </a:lnTo>
                  <a:lnTo>
                    <a:pt x="857" y="1064"/>
                  </a:lnTo>
                  <a:lnTo>
                    <a:pt x="859" y="1070"/>
                  </a:lnTo>
                  <a:lnTo>
                    <a:pt x="860" y="1076"/>
                  </a:lnTo>
                  <a:lnTo>
                    <a:pt x="860" y="1079"/>
                  </a:lnTo>
                  <a:lnTo>
                    <a:pt x="860" y="1084"/>
                  </a:lnTo>
                  <a:lnTo>
                    <a:pt x="860" y="1092"/>
                  </a:lnTo>
                  <a:lnTo>
                    <a:pt x="858" y="1101"/>
                  </a:lnTo>
                  <a:lnTo>
                    <a:pt x="854" y="1111"/>
                  </a:lnTo>
                  <a:lnTo>
                    <a:pt x="849" y="1122"/>
                  </a:lnTo>
                  <a:lnTo>
                    <a:pt x="839" y="1132"/>
                  </a:lnTo>
                  <a:lnTo>
                    <a:pt x="828" y="1142"/>
                  </a:lnTo>
                  <a:lnTo>
                    <a:pt x="811" y="1150"/>
                  </a:lnTo>
                  <a:lnTo>
                    <a:pt x="790" y="1157"/>
                  </a:lnTo>
                  <a:lnTo>
                    <a:pt x="793" y="1189"/>
                  </a:lnTo>
                  <a:lnTo>
                    <a:pt x="797" y="1219"/>
                  </a:lnTo>
                  <a:lnTo>
                    <a:pt x="807" y="1245"/>
                  </a:lnTo>
                  <a:lnTo>
                    <a:pt x="818" y="1268"/>
                  </a:lnTo>
                  <a:lnTo>
                    <a:pt x="832" y="1287"/>
                  </a:lnTo>
                  <a:lnTo>
                    <a:pt x="847" y="1303"/>
                  </a:lnTo>
                  <a:lnTo>
                    <a:pt x="865" y="1317"/>
                  </a:lnTo>
                  <a:lnTo>
                    <a:pt x="884" y="1328"/>
                  </a:lnTo>
                  <a:lnTo>
                    <a:pt x="902" y="1336"/>
                  </a:lnTo>
                  <a:lnTo>
                    <a:pt x="922" y="1343"/>
                  </a:lnTo>
                  <a:lnTo>
                    <a:pt x="942" y="1349"/>
                  </a:lnTo>
                  <a:lnTo>
                    <a:pt x="960" y="1352"/>
                  </a:lnTo>
                  <a:lnTo>
                    <a:pt x="979" y="1353"/>
                  </a:lnTo>
                  <a:lnTo>
                    <a:pt x="995" y="1354"/>
                  </a:lnTo>
                  <a:lnTo>
                    <a:pt x="1022" y="1353"/>
                  </a:lnTo>
                  <a:lnTo>
                    <a:pt x="1050" y="1349"/>
                  </a:lnTo>
                  <a:lnTo>
                    <a:pt x="1080" y="1341"/>
                  </a:lnTo>
                  <a:lnTo>
                    <a:pt x="1110" y="1329"/>
                  </a:lnTo>
                  <a:lnTo>
                    <a:pt x="1143" y="1314"/>
                  </a:lnTo>
                  <a:lnTo>
                    <a:pt x="1177" y="1295"/>
                  </a:lnTo>
                  <a:lnTo>
                    <a:pt x="1210" y="1270"/>
                  </a:lnTo>
                  <a:lnTo>
                    <a:pt x="1245" y="1241"/>
                  </a:lnTo>
                  <a:lnTo>
                    <a:pt x="1279" y="1206"/>
                  </a:lnTo>
                  <a:lnTo>
                    <a:pt x="1314" y="1165"/>
                  </a:lnTo>
                  <a:lnTo>
                    <a:pt x="1348" y="1119"/>
                  </a:lnTo>
                  <a:lnTo>
                    <a:pt x="1380" y="1065"/>
                  </a:lnTo>
                  <a:lnTo>
                    <a:pt x="1399" y="1030"/>
                  </a:lnTo>
                  <a:lnTo>
                    <a:pt x="1418" y="989"/>
                  </a:lnTo>
                  <a:lnTo>
                    <a:pt x="1436" y="945"/>
                  </a:lnTo>
                  <a:lnTo>
                    <a:pt x="1454" y="896"/>
                  </a:lnTo>
                  <a:lnTo>
                    <a:pt x="1471" y="845"/>
                  </a:lnTo>
                  <a:lnTo>
                    <a:pt x="1486" y="791"/>
                  </a:lnTo>
                  <a:lnTo>
                    <a:pt x="1500" y="737"/>
                  </a:lnTo>
                  <a:lnTo>
                    <a:pt x="1512" y="684"/>
                  </a:lnTo>
                  <a:lnTo>
                    <a:pt x="1522" y="633"/>
                  </a:lnTo>
                  <a:lnTo>
                    <a:pt x="1529" y="583"/>
                  </a:lnTo>
                  <a:lnTo>
                    <a:pt x="1534" y="537"/>
                  </a:lnTo>
                  <a:lnTo>
                    <a:pt x="1535" y="496"/>
                  </a:lnTo>
                  <a:lnTo>
                    <a:pt x="1535" y="464"/>
                  </a:lnTo>
                  <a:lnTo>
                    <a:pt x="1532" y="432"/>
                  </a:lnTo>
                  <a:lnTo>
                    <a:pt x="1527" y="401"/>
                  </a:lnTo>
                  <a:lnTo>
                    <a:pt x="1520" y="371"/>
                  </a:lnTo>
                  <a:lnTo>
                    <a:pt x="1511" y="342"/>
                  </a:lnTo>
                  <a:lnTo>
                    <a:pt x="1498" y="315"/>
                  </a:lnTo>
                  <a:lnTo>
                    <a:pt x="1484" y="290"/>
                  </a:lnTo>
                  <a:lnTo>
                    <a:pt x="1466" y="268"/>
                  </a:lnTo>
                  <a:lnTo>
                    <a:pt x="1447" y="247"/>
                  </a:lnTo>
                  <a:lnTo>
                    <a:pt x="1423" y="230"/>
                  </a:lnTo>
                  <a:lnTo>
                    <a:pt x="1398" y="216"/>
                  </a:lnTo>
                  <a:lnTo>
                    <a:pt x="1369" y="205"/>
                  </a:lnTo>
                  <a:lnTo>
                    <a:pt x="1336" y="200"/>
                  </a:lnTo>
                  <a:lnTo>
                    <a:pt x="1300" y="197"/>
                  </a:lnTo>
                  <a:lnTo>
                    <a:pt x="1271" y="197"/>
                  </a:lnTo>
                  <a:lnTo>
                    <a:pt x="1238" y="200"/>
                  </a:lnTo>
                  <a:lnTo>
                    <a:pt x="1204" y="204"/>
                  </a:lnTo>
                  <a:lnTo>
                    <a:pt x="1166" y="211"/>
                  </a:lnTo>
                  <a:lnTo>
                    <a:pt x="1127" y="220"/>
                  </a:lnTo>
                  <a:lnTo>
                    <a:pt x="1085" y="231"/>
                  </a:lnTo>
                  <a:lnTo>
                    <a:pt x="1041" y="246"/>
                  </a:lnTo>
                  <a:lnTo>
                    <a:pt x="995" y="263"/>
                  </a:lnTo>
                  <a:lnTo>
                    <a:pt x="949" y="286"/>
                  </a:lnTo>
                  <a:lnTo>
                    <a:pt x="900" y="311"/>
                  </a:lnTo>
                  <a:lnTo>
                    <a:pt x="851" y="340"/>
                  </a:lnTo>
                  <a:lnTo>
                    <a:pt x="801" y="375"/>
                  </a:lnTo>
                  <a:lnTo>
                    <a:pt x="751" y="413"/>
                  </a:lnTo>
                  <a:lnTo>
                    <a:pt x="700" y="455"/>
                  </a:lnTo>
                  <a:lnTo>
                    <a:pt x="648" y="505"/>
                  </a:lnTo>
                  <a:lnTo>
                    <a:pt x="597" y="559"/>
                  </a:lnTo>
                  <a:lnTo>
                    <a:pt x="546" y="618"/>
                  </a:lnTo>
                  <a:lnTo>
                    <a:pt x="495" y="683"/>
                  </a:lnTo>
                  <a:lnTo>
                    <a:pt x="445" y="756"/>
                  </a:lnTo>
                  <a:lnTo>
                    <a:pt x="396" y="835"/>
                  </a:lnTo>
                  <a:lnTo>
                    <a:pt x="347" y="920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14" y="1031"/>
                  </a:lnTo>
                  <a:lnTo>
                    <a:pt x="332" y="1053"/>
                  </a:lnTo>
                  <a:lnTo>
                    <a:pt x="352" y="1079"/>
                  </a:lnTo>
                  <a:lnTo>
                    <a:pt x="373" y="1106"/>
                  </a:lnTo>
                  <a:lnTo>
                    <a:pt x="396" y="1134"/>
                  </a:lnTo>
                  <a:lnTo>
                    <a:pt x="418" y="1162"/>
                  </a:lnTo>
                  <a:lnTo>
                    <a:pt x="439" y="1190"/>
                  </a:lnTo>
                  <a:lnTo>
                    <a:pt x="459" y="1215"/>
                  </a:lnTo>
                  <a:lnTo>
                    <a:pt x="476" y="1239"/>
                  </a:lnTo>
                  <a:lnTo>
                    <a:pt x="490" y="1258"/>
                  </a:lnTo>
                  <a:lnTo>
                    <a:pt x="517" y="1289"/>
                  </a:lnTo>
                  <a:lnTo>
                    <a:pt x="540" y="1317"/>
                  </a:lnTo>
                  <a:lnTo>
                    <a:pt x="561" y="1343"/>
                  </a:lnTo>
                  <a:lnTo>
                    <a:pt x="577" y="1365"/>
                  </a:lnTo>
                  <a:lnTo>
                    <a:pt x="591" y="1387"/>
                  </a:lnTo>
                  <a:lnTo>
                    <a:pt x="603" y="1407"/>
                  </a:lnTo>
                  <a:lnTo>
                    <a:pt x="612" y="1427"/>
                  </a:lnTo>
                  <a:lnTo>
                    <a:pt x="619" y="1447"/>
                  </a:lnTo>
                  <a:lnTo>
                    <a:pt x="625" y="1467"/>
                  </a:lnTo>
                  <a:lnTo>
                    <a:pt x="628" y="1490"/>
                  </a:lnTo>
                  <a:lnTo>
                    <a:pt x="630" y="1515"/>
                  </a:lnTo>
                  <a:lnTo>
                    <a:pt x="630" y="1543"/>
                  </a:lnTo>
                  <a:lnTo>
                    <a:pt x="628" y="1595"/>
                  </a:lnTo>
                  <a:lnTo>
                    <a:pt x="618" y="1648"/>
                  </a:lnTo>
                  <a:lnTo>
                    <a:pt x="604" y="1700"/>
                  </a:lnTo>
                  <a:lnTo>
                    <a:pt x="584" y="1750"/>
                  </a:lnTo>
                  <a:lnTo>
                    <a:pt x="561" y="1798"/>
                  </a:lnTo>
                  <a:lnTo>
                    <a:pt x="533" y="1844"/>
                  </a:lnTo>
                  <a:lnTo>
                    <a:pt x="501" y="1887"/>
                  </a:lnTo>
                  <a:lnTo>
                    <a:pt x="466" y="1926"/>
                  </a:lnTo>
                  <a:lnTo>
                    <a:pt x="429" y="1961"/>
                  </a:lnTo>
                  <a:lnTo>
                    <a:pt x="388" y="1990"/>
                  </a:lnTo>
                  <a:lnTo>
                    <a:pt x="346" y="2015"/>
                  </a:lnTo>
                  <a:lnTo>
                    <a:pt x="302" y="2033"/>
                  </a:lnTo>
                  <a:lnTo>
                    <a:pt x="256" y="2044"/>
                  </a:lnTo>
                  <a:lnTo>
                    <a:pt x="211" y="2049"/>
                  </a:lnTo>
                  <a:lnTo>
                    <a:pt x="174" y="2045"/>
                  </a:lnTo>
                  <a:lnTo>
                    <a:pt x="141" y="2039"/>
                  </a:lnTo>
                  <a:lnTo>
                    <a:pt x="112" y="2029"/>
                  </a:lnTo>
                  <a:lnTo>
                    <a:pt x="88" y="2014"/>
                  </a:lnTo>
                  <a:lnTo>
                    <a:pt x="65" y="1995"/>
                  </a:lnTo>
                  <a:lnTo>
                    <a:pt x="48" y="1974"/>
                  </a:lnTo>
                  <a:lnTo>
                    <a:pt x="33" y="1950"/>
                  </a:lnTo>
                  <a:lnTo>
                    <a:pt x="20" y="1924"/>
                  </a:lnTo>
                  <a:lnTo>
                    <a:pt x="12" y="1896"/>
                  </a:lnTo>
                  <a:lnTo>
                    <a:pt x="5" y="1866"/>
                  </a:lnTo>
                  <a:lnTo>
                    <a:pt x="1" y="1834"/>
                  </a:lnTo>
                  <a:lnTo>
                    <a:pt x="0" y="1802"/>
                  </a:lnTo>
                  <a:lnTo>
                    <a:pt x="1" y="1769"/>
                  </a:lnTo>
                  <a:lnTo>
                    <a:pt x="5" y="1732"/>
                  </a:lnTo>
                  <a:lnTo>
                    <a:pt x="11" y="1691"/>
                  </a:lnTo>
                  <a:lnTo>
                    <a:pt x="18" y="1645"/>
                  </a:lnTo>
                  <a:lnTo>
                    <a:pt x="27" y="1597"/>
                  </a:lnTo>
                  <a:lnTo>
                    <a:pt x="38" y="1546"/>
                  </a:lnTo>
                  <a:lnTo>
                    <a:pt x="50" y="1494"/>
                  </a:lnTo>
                  <a:lnTo>
                    <a:pt x="63" y="1442"/>
                  </a:lnTo>
                  <a:lnTo>
                    <a:pt x="77" y="1389"/>
                  </a:lnTo>
                  <a:lnTo>
                    <a:pt x="92" y="1336"/>
                  </a:lnTo>
                  <a:lnTo>
                    <a:pt x="107" y="1286"/>
                  </a:lnTo>
                  <a:lnTo>
                    <a:pt x="124" y="1236"/>
                  </a:lnTo>
                  <a:lnTo>
                    <a:pt x="140" y="1189"/>
                  </a:lnTo>
                  <a:lnTo>
                    <a:pt x="155" y="1147"/>
                  </a:lnTo>
                  <a:lnTo>
                    <a:pt x="134" y="1122"/>
                  </a:lnTo>
                  <a:lnTo>
                    <a:pt x="116" y="1099"/>
                  </a:lnTo>
                  <a:lnTo>
                    <a:pt x="97" y="1076"/>
                  </a:lnTo>
                  <a:lnTo>
                    <a:pt x="81" y="1052"/>
                  </a:lnTo>
                  <a:lnTo>
                    <a:pt x="67" y="1029"/>
                  </a:lnTo>
                  <a:lnTo>
                    <a:pt x="55" y="1002"/>
                  </a:lnTo>
                  <a:lnTo>
                    <a:pt x="45" y="973"/>
                  </a:lnTo>
                  <a:lnTo>
                    <a:pt x="36" y="941"/>
                  </a:lnTo>
                  <a:lnTo>
                    <a:pt x="31" y="905"/>
                  </a:lnTo>
                  <a:lnTo>
                    <a:pt x="27" y="865"/>
                  </a:lnTo>
                  <a:lnTo>
                    <a:pt x="26" y="819"/>
                  </a:lnTo>
                  <a:lnTo>
                    <a:pt x="28" y="752"/>
                  </a:lnTo>
                  <a:lnTo>
                    <a:pt x="36" y="685"/>
                  </a:lnTo>
                  <a:lnTo>
                    <a:pt x="48" y="619"/>
                  </a:lnTo>
                  <a:lnTo>
                    <a:pt x="64" y="554"/>
                  </a:lnTo>
                  <a:lnTo>
                    <a:pt x="85" y="490"/>
                  </a:lnTo>
                  <a:lnTo>
                    <a:pt x="110" y="428"/>
                  </a:lnTo>
                  <a:lnTo>
                    <a:pt x="136" y="369"/>
                  </a:lnTo>
                  <a:lnTo>
                    <a:pt x="167" y="313"/>
                  </a:lnTo>
                  <a:lnTo>
                    <a:pt x="199" y="259"/>
                  </a:lnTo>
                  <a:lnTo>
                    <a:pt x="234" y="210"/>
                  </a:lnTo>
                  <a:lnTo>
                    <a:pt x="270" y="164"/>
                  </a:lnTo>
                  <a:lnTo>
                    <a:pt x="309" y="123"/>
                  </a:lnTo>
                  <a:lnTo>
                    <a:pt x="347" y="87"/>
                  </a:lnTo>
                  <a:lnTo>
                    <a:pt x="387" y="57"/>
                  </a:lnTo>
                  <a:lnTo>
                    <a:pt x="427" y="32"/>
                  </a:lnTo>
                  <a:lnTo>
                    <a:pt x="467" y="14"/>
                  </a:lnTo>
                  <a:lnTo>
                    <a:pt x="506" y="3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873" y="3250"/>
              <a:ext cx="760" cy="5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430" y="0"/>
                </a:cxn>
                <a:cxn ang="0">
                  <a:pos x="1444" y="0"/>
                </a:cxn>
                <a:cxn ang="0">
                  <a:pos x="1458" y="0"/>
                </a:cxn>
                <a:cxn ang="0">
                  <a:pos x="1471" y="1"/>
                </a:cxn>
                <a:cxn ang="0">
                  <a:pos x="1485" y="5"/>
                </a:cxn>
                <a:cxn ang="0">
                  <a:pos x="1497" y="9"/>
                </a:cxn>
                <a:cxn ang="0">
                  <a:pos x="1506" y="17"/>
                </a:cxn>
                <a:cxn ang="0">
                  <a:pos x="1514" y="27"/>
                </a:cxn>
                <a:cxn ang="0">
                  <a:pos x="1519" y="40"/>
                </a:cxn>
                <a:cxn ang="0">
                  <a:pos x="1521" y="57"/>
                </a:cxn>
                <a:cxn ang="0">
                  <a:pos x="1519" y="72"/>
                </a:cxn>
                <a:cxn ang="0">
                  <a:pos x="1513" y="83"/>
                </a:cxn>
                <a:cxn ang="0">
                  <a:pos x="1505" y="91"/>
                </a:cxn>
                <a:cxn ang="0">
                  <a:pos x="1494" y="98"/>
                </a:cxn>
                <a:cxn ang="0">
                  <a:pos x="1483" y="101"/>
                </a:cxn>
                <a:cxn ang="0">
                  <a:pos x="1470" y="103"/>
                </a:cxn>
                <a:cxn ang="0">
                  <a:pos x="1456" y="104"/>
                </a:cxn>
                <a:cxn ang="0">
                  <a:pos x="1443" y="106"/>
                </a:cxn>
                <a:cxn ang="0">
                  <a:pos x="1430" y="106"/>
                </a:cxn>
                <a:cxn ang="0">
                  <a:pos x="91" y="106"/>
                </a:cxn>
                <a:cxn ang="0">
                  <a:pos x="77" y="106"/>
                </a:cxn>
                <a:cxn ang="0">
                  <a:pos x="63" y="104"/>
                </a:cxn>
                <a:cxn ang="0">
                  <a:pos x="49" y="103"/>
                </a:cxn>
                <a:cxn ang="0">
                  <a:pos x="36" y="101"/>
                </a:cxn>
                <a:cxn ang="0">
                  <a:pos x="25" y="97"/>
                </a:cxn>
                <a:cxn ang="0">
                  <a:pos x="15" y="90"/>
                </a:cxn>
                <a:cxn ang="0">
                  <a:pos x="7" y="81"/>
                </a:cxn>
                <a:cxn ang="0">
                  <a:pos x="2" y="69"/>
                </a:cxn>
                <a:cxn ang="0">
                  <a:pos x="0" y="53"/>
                </a:cxn>
                <a:cxn ang="0">
                  <a:pos x="2" y="37"/>
                </a:cxn>
                <a:cxn ang="0">
                  <a:pos x="7" y="25"/>
                </a:cxn>
                <a:cxn ang="0">
                  <a:pos x="15" y="16"/>
                </a:cxn>
                <a:cxn ang="0">
                  <a:pos x="25" y="9"/>
                </a:cxn>
                <a:cxn ang="0">
                  <a:pos x="36" y="5"/>
                </a:cxn>
                <a:cxn ang="0">
                  <a:pos x="49" y="1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1" y="0"/>
                </a:cxn>
              </a:cxnLst>
              <a:rect l="0" t="0" r="r" b="b"/>
              <a:pathLst>
                <a:path w="1521" h="106">
                  <a:moveTo>
                    <a:pt x="91" y="0"/>
                  </a:moveTo>
                  <a:lnTo>
                    <a:pt x="1430" y="0"/>
                  </a:lnTo>
                  <a:lnTo>
                    <a:pt x="1444" y="0"/>
                  </a:lnTo>
                  <a:lnTo>
                    <a:pt x="1458" y="0"/>
                  </a:lnTo>
                  <a:lnTo>
                    <a:pt x="1471" y="1"/>
                  </a:lnTo>
                  <a:lnTo>
                    <a:pt x="1485" y="5"/>
                  </a:lnTo>
                  <a:lnTo>
                    <a:pt x="1497" y="9"/>
                  </a:lnTo>
                  <a:lnTo>
                    <a:pt x="1506" y="17"/>
                  </a:lnTo>
                  <a:lnTo>
                    <a:pt x="1514" y="27"/>
                  </a:lnTo>
                  <a:lnTo>
                    <a:pt x="1519" y="40"/>
                  </a:lnTo>
                  <a:lnTo>
                    <a:pt x="1521" y="57"/>
                  </a:lnTo>
                  <a:lnTo>
                    <a:pt x="1519" y="72"/>
                  </a:lnTo>
                  <a:lnTo>
                    <a:pt x="1513" y="83"/>
                  </a:lnTo>
                  <a:lnTo>
                    <a:pt x="1505" y="91"/>
                  </a:lnTo>
                  <a:lnTo>
                    <a:pt x="1494" y="98"/>
                  </a:lnTo>
                  <a:lnTo>
                    <a:pt x="1483" y="101"/>
                  </a:lnTo>
                  <a:lnTo>
                    <a:pt x="1470" y="103"/>
                  </a:lnTo>
                  <a:lnTo>
                    <a:pt x="1456" y="104"/>
                  </a:lnTo>
                  <a:lnTo>
                    <a:pt x="1443" y="106"/>
                  </a:lnTo>
                  <a:lnTo>
                    <a:pt x="1430" y="106"/>
                  </a:lnTo>
                  <a:lnTo>
                    <a:pt x="91" y="106"/>
                  </a:lnTo>
                  <a:lnTo>
                    <a:pt x="77" y="106"/>
                  </a:lnTo>
                  <a:lnTo>
                    <a:pt x="63" y="104"/>
                  </a:lnTo>
                  <a:lnTo>
                    <a:pt x="49" y="103"/>
                  </a:lnTo>
                  <a:lnTo>
                    <a:pt x="36" y="101"/>
                  </a:lnTo>
                  <a:lnTo>
                    <a:pt x="25" y="97"/>
                  </a:lnTo>
                  <a:lnTo>
                    <a:pt x="15" y="90"/>
                  </a:lnTo>
                  <a:lnTo>
                    <a:pt x="7" y="81"/>
                  </a:lnTo>
                  <a:lnTo>
                    <a:pt x="2" y="69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5"/>
                  </a:lnTo>
                  <a:lnTo>
                    <a:pt x="15" y="16"/>
                  </a:lnTo>
                  <a:lnTo>
                    <a:pt x="25" y="9"/>
                  </a:lnTo>
                  <a:lnTo>
                    <a:pt x="36" y="5"/>
                  </a:lnTo>
                  <a:lnTo>
                    <a:pt x="49" y="1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Oval 211"/>
          <p:cNvSpPr/>
          <p:nvPr/>
        </p:nvSpPr>
        <p:spPr>
          <a:xfrm>
            <a:off x="4495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1" name="Freeform 197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648200" y="2057400"/>
            <a:ext cx="250120" cy="266700"/>
          </a:xfrm>
          <a:custGeom>
            <a:avLst/>
            <a:gdLst/>
            <a:ahLst/>
            <a:cxnLst>
              <a:cxn ang="0">
                <a:pos x="1597" y="66"/>
              </a:cxn>
              <a:cxn ang="0">
                <a:pos x="1798" y="253"/>
              </a:cxn>
              <a:cxn ang="0">
                <a:pos x="1971" y="437"/>
              </a:cxn>
              <a:cxn ang="0">
                <a:pos x="2194" y="502"/>
              </a:cxn>
              <a:cxn ang="0">
                <a:pos x="2415" y="398"/>
              </a:cxn>
              <a:cxn ang="0">
                <a:pos x="2667" y="74"/>
              </a:cxn>
              <a:cxn ang="0">
                <a:pos x="2762" y="0"/>
              </a:cxn>
              <a:cxn ang="0">
                <a:pos x="2824" y="22"/>
              </a:cxn>
              <a:cxn ang="0">
                <a:pos x="2823" y="100"/>
              </a:cxn>
              <a:cxn ang="0">
                <a:pos x="2721" y="272"/>
              </a:cxn>
              <a:cxn ang="0">
                <a:pos x="2482" y="584"/>
              </a:cxn>
              <a:cxn ang="0">
                <a:pos x="2058" y="1040"/>
              </a:cxn>
              <a:cxn ang="0">
                <a:pos x="1817" y="1263"/>
              </a:cxn>
              <a:cxn ang="0">
                <a:pos x="1572" y="1479"/>
              </a:cxn>
              <a:cxn ang="0">
                <a:pos x="1415" y="1619"/>
              </a:cxn>
              <a:cxn ang="0">
                <a:pos x="1236" y="1777"/>
              </a:cxn>
              <a:cxn ang="0">
                <a:pos x="937" y="2054"/>
              </a:cxn>
              <a:cxn ang="0">
                <a:pos x="629" y="2388"/>
              </a:cxn>
              <a:cxn ang="0">
                <a:pos x="780" y="2373"/>
              </a:cxn>
              <a:cxn ang="0">
                <a:pos x="988" y="2399"/>
              </a:cxn>
              <a:cxn ang="0">
                <a:pos x="1311" y="2510"/>
              </a:cxn>
              <a:cxn ang="0">
                <a:pos x="1682" y="2571"/>
              </a:cxn>
              <a:cxn ang="0">
                <a:pos x="1965" y="2508"/>
              </a:cxn>
              <a:cxn ang="0">
                <a:pos x="2263" y="2315"/>
              </a:cxn>
              <a:cxn ang="0">
                <a:pos x="2454" y="2001"/>
              </a:cxn>
              <a:cxn ang="0">
                <a:pos x="2542" y="1932"/>
              </a:cxn>
              <a:cxn ang="0">
                <a:pos x="2625" y="1995"/>
              </a:cxn>
              <a:cxn ang="0">
                <a:pos x="2559" y="2221"/>
              </a:cxn>
              <a:cxn ang="0">
                <a:pos x="2366" y="2552"/>
              </a:cxn>
              <a:cxn ang="0">
                <a:pos x="2058" y="2863"/>
              </a:cxn>
              <a:cxn ang="0">
                <a:pos x="1643" y="3021"/>
              </a:cxn>
              <a:cxn ang="0">
                <a:pos x="1333" y="2953"/>
              </a:cxn>
              <a:cxn ang="0">
                <a:pos x="1110" y="2734"/>
              </a:cxn>
              <a:cxn ang="0">
                <a:pos x="923" y="2560"/>
              </a:cxn>
              <a:cxn ang="0">
                <a:pos x="704" y="2524"/>
              </a:cxn>
              <a:cxn ang="0">
                <a:pos x="360" y="2724"/>
              </a:cxn>
              <a:cxn ang="0">
                <a:pos x="155" y="2995"/>
              </a:cxn>
              <a:cxn ang="0">
                <a:pos x="81" y="3024"/>
              </a:cxn>
              <a:cxn ang="0">
                <a:pos x="14" y="3000"/>
              </a:cxn>
              <a:cxn ang="0">
                <a:pos x="27" y="2897"/>
              </a:cxn>
              <a:cxn ang="0">
                <a:pos x="195" y="2647"/>
              </a:cxn>
              <a:cxn ang="0">
                <a:pos x="512" y="2268"/>
              </a:cxn>
              <a:cxn ang="0">
                <a:pos x="1354" y="1470"/>
              </a:cxn>
              <a:cxn ang="0">
                <a:pos x="1606" y="1253"/>
              </a:cxn>
              <a:cxn ang="0">
                <a:pos x="1919" y="966"/>
              </a:cxn>
              <a:cxn ang="0">
                <a:pos x="2195" y="687"/>
              </a:cxn>
              <a:cxn ang="0">
                <a:pos x="2044" y="645"/>
              </a:cxn>
              <a:cxn ang="0">
                <a:pos x="1807" y="583"/>
              </a:cxn>
              <a:cxn ang="0">
                <a:pos x="1407" y="462"/>
              </a:cxn>
              <a:cxn ang="0">
                <a:pos x="1205" y="456"/>
              </a:cxn>
              <a:cxn ang="0">
                <a:pos x="984" y="509"/>
              </a:cxn>
              <a:cxn ang="0">
                <a:pos x="768" y="678"/>
              </a:cxn>
              <a:cxn ang="0">
                <a:pos x="682" y="817"/>
              </a:cxn>
              <a:cxn ang="0">
                <a:pos x="569" y="803"/>
              </a:cxn>
              <a:cxn ang="0">
                <a:pos x="580" y="658"/>
              </a:cxn>
              <a:cxn ang="0">
                <a:pos x="725" y="389"/>
              </a:cxn>
              <a:cxn ang="0">
                <a:pos x="991" y="122"/>
              </a:cxn>
              <a:cxn ang="0">
                <a:pos x="1366" y="0"/>
              </a:cxn>
            </a:cxnLst>
            <a:rect l="0" t="0" r="r" b="b"/>
            <a:pathLst>
              <a:path w="2835" h="3024">
                <a:moveTo>
                  <a:pt x="1366" y="0"/>
                </a:moveTo>
                <a:lnTo>
                  <a:pt x="1410" y="2"/>
                </a:lnTo>
                <a:lnTo>
                  <a:pt x="1453" y="9"/>
                </a:lnTo>
                <a:lnTo>
                  <a:pt x="1493" y="18"/>
                </a:lnTo>
                <a:lnTo>
                  <a:pt x="1530" y="31"/>
                </a:lnTo>
                <a:lnTo>
                  <a:pt x="1564" y="47"/>
                </a:lnTo>
                <a:lnTo>
                  <a:pt x="1597" y="66"/>
                </a:lnTo>
                <a:lnTo>
                  <a:pt x="1627" y="87"/>
                </a:lnTo>
                <a:lnTo>
                  <a:pt x="1658" y="110"/>
                </a:lnTo>
                <a:lnTo>
                  <a:pt x="1686" y="136"/>
                </a:lnTo>
                <a:lnTo>
                  <a:pt x="1715" y="163"/>
                </a:lnTo>
                <a:lnTo>
                  <a:pt x="1742" y="192"/>
                </a:lnTo>
                <a:lnTo>
                  <a:pt x="1770" y="221"/>
                </a:lnTo>
                <a:lnTo>
                  <a:pt x="1798" y="253"/>
                </a:lnTo>
                <a:lnTo>
                  <a:pt x="1827" y="284"/>
                </a:lnTo>
                <a:lnTo>
                  <a:pt x="1850" y="312"/>
                </a:lnTo>
                <a:lnTo>
                  <a:pt x="1874" y="341"/>
                </a:lnTo>
                <a:lnTo>
                  <a:pt x="1897" y="367"/>
                </a:lnTo>
                <a:lnTo>
                  <a:pt x="1922" y="392"/>
                </a:lnTo>
                <a:lnTo>
                  <a:pt x="1946" y="416"/>
                </a:lnTo>
                <a:lnTo>
                  <a:pt x="1971" y="437"/>
                </a:lnTo>
                <a:lnTo>
                  <a:pt x="1999" y="457"/>
                </a:lnTo>
                <a:lnTo>
                  <a:pt x="2027" y="473"/>
                </a:lnTo>
                <a:lnTo>
                  <a:pt x="2058" y="486"/>
                </a:lnTo>
                <a:lnTo>
                  <a:pt x="2091" y="496"/>
                </a:lnTo>
                <a:lnTo>
                  <a:pt x="2125" y="502"/>
                </a:lnTo>
                <a:lnTo>
                  <a:pt x="2163" y="504"/>
                </a:lnTo>
                <a:lnTo>
                  <a:pt x="2194" y="502"/>
                </a:lnTo>
                <a:lnTo>
                  <a:pt x="2226" y="498"/>
                </a:lnTo>
                <a:lnTo>
                  <a:pt x="2257" y="491"/>
                </a:lnTo>
                <a:lnTo>
                  <a:pt x="2288" y="480"/>
                </a:lnTo>
                <a:lnTo>
                  <a:pt x="2320" y="465"/>
                </a:lnTo>
                <a:lnTo>
                  <a:pt x="2351" y="446"/>
                </a:lnTo>
                <a:lnTo>
                  <a:pt x="2383" y="424"/>
                </a:lnTo>
                <a:lnTo>
                  <a:pt x="2415" y="398"/>
                </a:lnTo>
                <a:lnTo>
                  <a:pt x="2449" y="366"/>
                </a:lnTo>
                <a:lnTo>
                  <a:pt x="2483" y="330"/>
                </a:lnTo>
                <a:lnTo>
                  <a:pt x="2517" y="290"/>
                </a:lnTo>
                <a:lnTo>
                  <a:pt x="2553" y="244"/>
                </a:lnTo>
                <a:lnTo>
                  <a:pt x="2589" y="193"/>
                </a:lnTo>
                <a:lnTo>
                  <a:pt x="2628" y="136"/>
                </a:lnTo>
                <a:lnTo>
                  <a:pt x="2667" y="74"/>
                </a:lnTo>
                <a:lnTo>
                  <a:pt x="2680" y="49"/>
                </a:lnTo>
                <a:lnTo>
                  <a:pt x="2692" y="32"/>
                </a:lnTo>
                <a:lnTo>
                  <a:pt x="2705" y="19"/>
                </a:lnTo>
                <a:lnTo>
                  <a:pt x="2717" y="10"/>
                </a:lnTo>
                <a:lnTo>
                  <a:pt x="2730" y="4"/>
                </a:lnTo>
                <a:lnTo>
                  <a:pt x="2745" y="1"/>
                </a:lnTo>
                <a:lnTo>
                  <a:pt x="2762" y="0"/>
                </a:lnTo>
                <a:lnTo>
                  <a:pt x="2769" y="0"/>
                </a:lnTo>
                <a:lnTo>
                  <a:pt x="2778" y="0"/>
                </a:lnTo>
                <a:lnTo>
                  <a:pt x="2787" y="2"/>
                </a:lnTo>
                <a:lnTo>
                  <a:pt x="2796" y="5"/>
                </a:lnTo>
                <a:lnTo>
                  <a:pt x="2806" y="9"/>
                </a:lnTo>
                <a:lnTo>
                  <a:pt x="2815" y="14"/>
                </a:lnTo>
                <a:lnTo>
                  <a:pt x="2824" y="22"/>
                </a:lnTo>
                <a:lnTo>
                  <a:pt x="2830" y="33"/>
                </a:lnTo>
                <a:lnTo>
                  <a:pt x="2834" y="46"/>
                </a:lnTo>
                <a:lnTo>
                  <a:pt x="2835" y="64"/>
                </a:lnTo>
                <a:lnTo>
                  <a:pt x="2834" y="69"/>
                </a:lnTo>
                <a:lnTo>
                  <a:pt x="2832" y="77"/>
                </a:lnTo>
                <a:lnTo>
                  <a:pt x="2828" y="87"/>
                </a:lnTo>
                <a:lnTo>
                  <a:pt x="2823" y="100"/>
                </a:lnTo>
                <a:lnTo>
                  <a:pt x="2814" y="117"/>
                </a:lnTo>
                <a:lnTo>
                  <a:pt x="2805" y="136"/>
                </a:lnTo>
                <a:lnTo>
                  <a:pt x="2793" y="157"/>
                </a:lnTo>
                <a:lnTo>
                  <a:pt x="2779" y="182"/>
                </a:lnTo>
                <a:lnTo>
                  <a:pt x="2763" y="209"/>
                </a:lnTo>
                <a:lnTo>
                  <a:pt x="2743" y="240"/>
                </a:lnTo>
                <a:lnTo>
                  <a:pt x="2721" y="272"/>
                </a:lnTo>
                <a:lnTo>
                  <a:pt x="2696" y="308"/>
                </a:lnTo>
                <a:lnTo>
                  <a:pt x="2669" y="347"/>
                </a:lnTo>
                <a:lnTo>
                  <a:pt x="2638" y="388"/>
                </a:lnTo>
                <a:lnTo>
                  <a:pt x="2604" y="433"/>
                </a:lnTo>
                <a:lnTo>
                  <a:pt x="2567" y="480"/>
                </a:lnTo>
                <a:lnTo>
                  <a:pt x="2525" y="531"/>
                </a:lnTo>
                <a:lnTo>
                  <a:pt x="2482" y="584"/>
                </a:lnTo>
                <a:lnTo>
                  <a:pt x="2433" y="640"/>
                </a:lnTo>
                <a:lnTo>
                  <a:pt x="2381" y="699"/>
                </a:lnTo>
                <a:lnTo>
                  <a:pt x="2325" y="761"/>
                </a:lnTo>
                <a:lnTo>
                  <a:pt x="2265" y="826"/>
                </a:lnTo>
                <a:lnTo>
                  <a:pt x="2201" y="894"/>
                </a:lnTo>
                <a:lnTo>
                  <a:pt x="2131" y="966"/>
                </a:lnTo>
                <a:lnTo>
                  <a:pt x="2058" y="1040"/>
                </a:lnTo>
                <a:lnTo>
                  <a:pt x="2027" y="1070"/>
                </a:lnTo>
                <a:lnTo>
                  <a:pt x="1995" y="1100"/>
                </a:lnTo>
                <a:lnTo>
                  <a:pt x="1960" y="1132"/>
                </a:lnTo>
                <a:lnTo>
                  <a:pt x="1926" y="1164"/>
                </a:lnTo>
                <a:lnTo>
                  <a:pt x="1890" y="1197"/>
                </a:lnTo>
                <a:lnTo>
                  <a:pt x="1853" y="1229"/>
                </a:lnTo>
                <a:lnTo>
                  <a:pt x="1817" y="1263"/>
                </a:lnTo>
                <a:lnTo>
                  <a:pt x="1780" y="1296"/>
                </a:lnTo>
                <a:lnTo>
                  <a:pt x="1743" y="1328"/>
                </a:lnTo>
                <a:lnTo>
                  <a:pt x="1707" y="1360"/>
                </a:lnTo>
                <a:lnTo>
                  <a:pt x="1671" y="1391"/>
                </a:lnTo>
                <a:lnTo>
                  <a:pt x="1637" y="1422"/>
                </a:lnTo>
                <a:lnTo>
                  <a:pt x="1604" y="1451"/>
                </a:lnTo>
                <a:lnTo>
                  <a:pt x="1572" y="1479"/>
                </a:lnTo>
                <a:lnTo>
                  <a:pt x="1543" y="1505"/>
                </a:lnTo>
                <a:lnTo>
                  <a:pt x="1515" y="1530"/>
                </a:lnTo>
                <a:lnTo>
                  <a:pt x="1489" y="1552"/>
                </a:lnTo>
                <a:lnTo>
                  <a:pt x="1466" y="1574"/>
                </a:lnTo>
                <a:lnTo>
                  <a:pt x="1446" y="1591"/>
                </a:lnTo>
                <a:lnTo>
                  <a:pt x="1429" y="1606"/>
                </a:lnTo>
                <a:lnTo>
                  <a:pt x="1415" y="1619"/>
                </a:lnTo>
                <a:lnTo>
                  <a:pt x="1405" y="1629"/>
                </a:lnTo>
                <a:lnTo>
                  <a:pt x="1399" y="1636"/>
                </a:lnTo>
                <a:lnTo>
                  <a:pt x="1397" y="1639"/>
                </a:lnTo>
                <a:lnTo>
                  <a:pt x="1356" y="1673"/>
                </a:lnTo>
                <a:lnTo>
                  <a:pt x="1317" y="1708"/>
                </a:lnTo>
                <a:lnTo>
                  <a:pt x="1276" y="1743"/>
                </a:lnTo>
                <a:lnTo>
                  <a:pt x="1236" y="1777"/>
                </a:lnTo>
                <a:lnTo>
                  <a:pt x="1197" y="1813"/>
                </a:lnTo>
                <a:lnTo>
                  <a:pt x="1156" y="1848"/>
                </a:lnTo>
                <a:lnTo>
                  <a:pt x="1114" y="1886"/>
                </a:lnTo>
                <a:lnTo>
                  <a:pt x="1072" y="1925"/>
                </a:lnTo>
                <a:lnTo>
                  <a:pt x="1029" y="1966"/>
                </a:lnTo>
                <a:lnTo>
                  <a:pt x="984" y="2009"/>
                </a:lnTo>
                <a:lnTo>
                  <a:pt x="937" y="2054"/>
                </a:lnTo>
                <a:lnTo>
                  <a:pt x="888" y="2102"/>
                </a:lnTo>
                <a:lnTo>
                  <a:pt x="837" y="2154"/>
                </a:lnTo>
                <a:lnTo>
                  <a:pt x="784" y="2208"/>
                </a:lnTo>
                <a:lnTo>
                  <a:pt x="729" y="2266"/>
                </a:lnTo>
                <a:lnTo>
                  <a:pt x="671" y="2328"/>
                </a:lnTo>
                <a:lnTo>
                  <a:pt x="609" y="2394"/>
                </a:lnTo>
                <a:lnTo>
                  <a:pt x="629" y="2388"/>
                </a:lnTo>
                <a:lnTo>
                  <a:pt x="652" y="2383"/>
                </a:lnTo>
                <a:lnTo>
                  <a:pt x="676" y="2380"/>
                </a:lnTo>
                <a:lnTo>
                  <a:pt x="702" y="2377"/>
                </a:lnTo>
                <a:lnTo>
                  <a:pt x="726" y="2375"/>
                </a:lnTo>
                <a:lnTo>
                  <a:pt x="749" y="2374"/>
                </a:lnTo>
                <a:lnTo>
                  <a:pt x="767" y="2374"/>
                </a:lnTo>
                <a:lnTo>
                  <a:pt x="780" y="2373"/>
                </a:lnTo>
                <a:lnTo>
                  <a:pt x="787" y="2373"/>
                </a:lnTo>
                <a:lnTo>
                  <a:pt x="821" y="2374"/>
                </a:lnTo>
                <a:lnTo>
                  <a:pt x="854" y="2376"/>
                </a:lnTo>
                <a:lnTo>
                  <a:pt x="886" y="2379"/>
                </a:lnTo>
                <a:lnTo>
                  <a:pt x="920" y="2384"/>
                </a:lnTo>
                <a:lnTo>
                  <a:pt x="952" y="2391"/>
                </a:lnTo>
                <a:lnTo>
                  <a:pt x="988" y="2399"/>
                </a:lnTo>
                <a:lnTo>
                  <a:pt x="1023" y="2409"/>
                </a:lnTo>
                <a:lnTo>
                  <a:pt x="1062" y="2422"/>
                </a:lnTo>
                <a:lnTo>
                  <a:pt x="1104" y="2435"/>
                </a:lnTo>
                <a:lnTo>
                  <a:pt x="1149" y="2451"/>
                </a:lnTo>
                <a:lnTo>
                  <a:pt x="1197" y="2469"/>
                </a:lnTo>
                <a:lnTo>
                  <a:pt x="1250" y="2489"/>
                </a:lnTo>
                <a:lnTo>
                  <a:pt x="1311" y="2510"/>
                </a:lnTo>
                <a:lnTo>
                  <a:pt x="1370" y="2529"/>
                </a:lnTo>
                <a:lnTo>
                  <a:pt x="1426" y="2544"/>
                </a:lnTo>
                <a:lnTo>
                  <a:pt x="1481" y="2556"/>
                </a:lnTo>
                <a:lnTo>
                  <a:pt x="1536" y="2565"/>
                </a:lnTo>
                <a:lnTo>
                  <a:pt x="1592" y="2570"/>
                </a:lnTo>
                <a:lnTo>
                  <a:pt x="1649" y="2572"/>
                </a:lnTo>
                <a:lnTo>
                  <a:pt x="1682" y="2571"/>
                </a:lnTo>
                <a:lnTo>
                  <a:pt x="1717" y="2569"/>
                </a:lnTo>
                <a:lnTo>
                  <a:pt x="1755" y="2564"/>
                </a:lnTo>
                <a:lnTo>
                  <a:pt x="1794" y="2558"/>
                </a:lnTo>
                <a:lnTo>
                  <a:pt x="1835" y="2549"/>
                </a:lnTo>
                <a:lnTo>
                  <a:pt x="1878" y="2538"/>
                </a:lnTo>
                <a:lnTo>
                  <a:pt x="1921" y="2525"/>
                </a:lnTo>
                <a:lnTo>
                  <a:pt x="1965" y="2508"/>
                </a:lnTo>
                <a:lnTo>
                  <a:pt x="2009" y="2489"/>
                </a:lnTo>
                <a:lnTo>
                  <a:pt x="2053" y="2468"/>
                </a:lnTo>
                <a:lnTo>
                  <a:pt x="2097" y="2443"/>
                </a:lnTo>
                <a:lnTo>
                  <a:pt x="2140" y="2417"/>
                </a:lnTo>
                <a:lnTo>
                  <a:pt x="2182" y="2386"/>
                </a:lnTo>
                <a:lnTo>
                  <a:pt x="2223" y="2352"/>
                </a:lnTo>
                <a:lnTo>
                  <a:pt x="2263" y="2315"/>
                </a:lnTo>
                <a:lnTo>
                  <a:pt x="2300" y="2274"/>
                </a:lnTo>
                <a:lnTo>
                  <a:pt x="2335" y="2230"/>
                </a:lnTo>
                <a:lnTo>
                  <a:pt x="2367" y="2182"/>
                </a:lnTo>
                <a:lnTo>
                  <a:pt x="2397" y="2132"/>
                </a:lnTo>
                <a:lnTo>
                  <a:pt x="2423" y="2076"/>
                </a:lnTo>
                <a:lnTo>
                  <a:pt x="2447" y="2016"/>
                </a:lnTo>
                <a:lnTo>
                  <a:pt x="2454" y="2001"/>
                </a:lnTo>
                <a:lnTo>
                  <a:pt x="2463" y="1986"/>
                </a:lnTo>
                <a:lnTo>
                  <a:pt x="2472" y="1972"/>
                </a:lnTo>
                <a:lnTo>
                  <a:pt x="2483" y="1958"/>
                </a:lnTo>
                <a:lnTo>
                  <a:pt x="2494" y="1948"/>
                </a:lnTo>
                <a:lnTo>
                  <a:pt x="2507" y="1940"/>
                </a:lnTo>
                <a:lnTo>
                  <a:pt x="2523" y="1934"/>
                </a:lnTo>
                <a:lnTo>
                  <a:pt x="2542" y="1932"/>
                </a:lnTo>
                <a:lnTo>
                  <a:pt x="2563" y="1934"/>
                </a:lnTo>
                <a:lnTo>
                  <a:pt x="2581" y="1939"/>
                </a:lnTo>
                <a:lnTo>
                  <a:pt x="2597" y="1947"/>
                </a:lnTo>
                <a:lnTo>
                  <a:pt x="2609" y="1957"/>
                </a:lnTo>
                <a:lnTo>
                  <a:pt x="2618" y="1970"/>
                </a:lnTo>
                <a:lnTo>
                  <a:pt x="2623" y="1982"/>
                </a:lnTo>
                <a:lnTo>
                  <a:pt x="2625" y="1995"/>
                </a:lnTo>
                <a:lnTo>
                  <a:pt x="2624" y="2016"/>
                </a:lnTo>
                <a:lnTo>
                  <a:pt x="2620" y="2042"/>
                </a:lnTo>
                <a:lnTo>
                  <a:pt x="2613" y="2070"/>
                </a:lnTo>
                <a:lnTo>
                  <a:pt x="2604" y="2104"/>
                </a:lnTo>
                <a:lnTo>
                  <a:pt x="2591" y="2140"/>
                </a:lnTo>
                <a:lnTo>
                  <a:pt x="2576" y="2179"/>
                </a:lnTo>
                <a:lnTo>
                  <a:pt x="2559" y="2221"/>
                </a:lnTo>
                <a:lnTo>
                  <a:pt x="2540" y="2265"/>
                </a:lnTo>
                <a:lnTo>
                  <a:pt x="2516" y="2310"/>
                </a:lnTo>
                <a:lnTo>
                  <a:pt x="2492" y="2358"/>
                </a:lnTo>
                <a:lnTo>
                  <a:pt x="2464" y="2405"/>
                </a:lnTo>
                <a:lnTo>
                  <a:pt x="2434" y="2454"/>
                </a:lnTo>
                <a:lnTo>
                  <a:pt x="2401" y="2503"/>
                </a:lnTo>
                <a:lnTo>
                  <a:pt x="2366" y="2552"/>
                </a:lnTo>
                <a:lnTo>
                  <a:pt x="2330" y="2601"/>
                </a:lnTo>
                <a:lnTo>
                  <a:pt x="2290" y="2649"/>
                </a:lnTo>
                <a:lnTo>
                  <a:pt x="2248" y="2696"/>
                </a:lnTo>
                <a:lnTo>
                  <a:pt x="2204" y="2740"/>
                </a:lnTo>
                <a:lnTo>
                  <a:pt x="2158" y="2783"/>
                </a:lnTo>
                <a:lnTo>
                  <a:pt x="2109" y="2824"/>
                </a:lnTo>
                <a:lnTo>
                  <a:pt x="2058" y="2863"/>
                </a:lnTo>
                <a:lnTo>
                  <a:pt x="2005" y="2897"/>
                </a:lnTo>
                <a:lnTo>
                  <a:pt x="1950" y="2929"/>
                </a:lnTo>
                <a:lnTo>
                  <a:pt x="1892" y="2956"/>
                </a:lnTo>
                <a:lnTo>
                  <a:pt x="1833" y="2980"/>
                </a:lnTo>
                <a:lnTo>
                  <a:pt x="1772" y="2999"/>
                </a:lnTo>
                <a:lnTo>
                  <a:pt x="1708" y="3012"/>
                </a:lnTo>
                <a:lnTo>
                  <a:pt x="1643" y="3021"/>
                </a:lnTo>
                <a:lnTo>
                  <a:pt x="1575" y="3024"/>
                </a:lnTo>
                <a:lnTo>
                  <a:pt x="1530" y="3022"/>
                </a:lnTo>
                <a:lnTo>
                  <a:pt x="1486" y="3016"/>
                </a:lnTo>
                <a:lnTo>
                  <a:pt x="1444" y="3006"/>
                </a:lnTo>
                <a:lnTo>
                  <a:pt x="1405" y="2992"/>
                </a:lnTo>
                <a:lnTo>
                  <a:pt x="1368" y="2975"/>
                </a:lnTo>
                <a:lnTo>
                  <a:pt x="1333" y="2953"/>
                </a:lnTo>
                <a:lnTo>
                  <a:pt x="1298" y="2930"/>
                </a:lnTo>
                <a:lnTo>
                  <a:pt x="1266" y="2903"/>
                </a:lnTo>
                <a:lnTo>
                  <a:pt x="1234" y="2874"/>
                </a:lnTo>
                <a:lnTo>
                  <a:pt x="1204" y="2842"/>
                </a:lnTo>
                <a:lnTo>
                  <a:pt x="1174" y="2809"/>
                </a:lnTo>
                <a:lnTo>
                  <a:pt x="1145" y="2772"/>
                </a:lnTo>
                <a:lnTo>
                  <a:pt x="1110" y="2734"/>
                </a:lnTo>
                <a:lnTo>
                  <a:pt x="1078" y="2699"/>
                </a:lnTo>
                <a:lnTo>
                  <a:pt x="1049" y="2668"/>
                </a:lnTo>
                <a:lnTo>
                  <a:pt x="1022" y="2640"/>
                </a:lnTo>
                <a:lnTo>
                  <a:pt x="996" y="2615"/>
                </a:lnTo>
                <a:lnTo>
                  <a:pt x="972" y="2594"/>
                </a:lnTo>
                <a:lnTo>
                  <a:pt x="947" y="2575"/>
                </a:lnTo>
                <a:lnTo>
                  <a:pt x="923" y="2560"/>
                </a:lnTo>
                <a:lnTo>
                  <a:pt x="898" y="2547"/>
                </a:lnTo>
                <a:lnTo>
                  <a:pt x="873" y="2538"/>
                </a:lnTo>
                <a:lnTo>
                  <a:pt x="846" y="2530"/>
                </a:lnTo>
                <a:lnTo>
                  <a:pt x="819" y="2525"/>
                </a:lnTo>
                <a:lnTo>
                  <a:pt x="789" y="2521"/>
                </a:lnTo>
                <a:lnTo>
                  <a:pt x="757" y="2520"/>
                </a:lnTo>
                <a:lnTo>
                  <a:pt x="704" y="2524"/>
                </a:lnTo>
                <a:lnTo>
                  <a:pt x="653" y="2535"/>
                </a:lnTo>
                <a:lnTo>
                  <a:pt x="601" y="2552"/>
                </a:lnTo>
                <a:lnTo>
                  <a:pt x="551" y="2575"/>
                </a:lnTo>
                <a:lnTo>
                  <a:pt x="501" y="2605"/>
                </a:lnTo>
                <a:lnTo>
                  <a:pt x="453" y="2640"/>
                </a:lnTo>
                <a:lnTo>
                  <a:pt x="405" y="2679"/>
                </a:lnTo>
                <a:lnTo>
                  <a:pt x="360" y="2724"/>
                </a:lnTo>
                <a:lnTo>
                  <a:pt x="315" y="2773"/>
                </a:lnTo>
                <a:lnTo>
                  <a:pt x="271" y="2826"/>
                </a:lnTo>
                <a:lnTo>
                  <a:pt x="229" y="2882"/>
                </a:lnTo>
                <a:lnTo>
                  <a:pt x="190" y="2940"/>
                </a:lnTo>
                <a:lnTo>
                  <a:pt x="176" y="2962"/>
                </a:lnTo>
                <a:lnTo>
                  <a:pt x="165" y="2981"/>
                </a:lnTo>
                <a:lnTo>
                  <a:pt x="155" y="2995"/>
                </a:lnTo>
                <a:lnTo>
                  <a:pt x="146" y="3005"/>
                </a:lnTo>
                <a:lnTo>
                  <a:pt x="136" y="3013"/>
                </a:lnTo>
                <a:lnTo>
                  <a:pt x="125" y="3018"/>
                </a:lnTo>
                <a:lnTo>
                  <a:pt x="114" y="3022"/>
                </a:lnTo>
                <a:lnTo>
                  <a:pt x="101" y="3023"/>
                </a:lnTo>
                <a:lnTo>
                  <a:pt x="85" y="3024"/>
                </a:lnTo>
                <a:lnTo>
                  <a:pt x="81" y="3024"/>
                </a:lnTo>
                <a:lnTo>
                  <a:pt x="74" y="3024"/>
                </a:lnTo>
                <a:lnTo>
                  <a:pt x="64" y="3023"/>
                </a:lnTo>
                <a:lnTo>
                  <a:pt x="54" y="3021"/>
                </a:lnTo>
                <a:lnTo>
                  <a:pt x="44" y="3018"/>
                </a:lnTo>
                <a:lnTo>
                  <a:pt x="33" y="3014"/>
                </a:lnTo>
                <a:lnTo>
                  <a:pt x="23" y="3008"/>
                </a:lnTo>
                <a:lnTo>
                  <a:pt x="14" y="3000"/>
                </a:lnTo>
                <a:lnTo>
                  <a:pt x="7" y="2990"/>
                </a:lnTo>
                <a:lnTo>
                  <a:pt x="2" y="2977"/>
                </a:lnTo>
                <a:lnTo>
                  <a:pt x="0" y="2961"/>
                </a:lnTo>
                <a:lnTo>
                  <a:pt x="2" y="2951"/>
                </a:lnTo>
                <a:lnTo>
                  <a:pt x="7" y="2938"/>
                </a:lnTo>
                <a:lnTo>
                  <a:pt x="15" y="2920"/>
                </a:lnTo>
                <a:lnTo>
                  <a:pt x="27" y="2897"/>
                </a:lnTo>
                <a:lnTo>
                  <a:pt x="41" y="2872"/>
                </a:lnTo>
                <a:lnTo>
                  <a:pt x="59" y="2842"/>
                </a:lnTo>
                <a:lnTo>
                  <a:pt x="80" y="2810"/>
                </a:lnTo>
                <a:lnTo>
                  <a:pt x="104" y="2774"/>
                </a:lnTo>
                <a:lnTo>
                  <a:pt x="131" y="2734"/>
                </a:lnTo>
                <a:lnTo>
                  <a:pt x="161" y="2693"/>
                </a:lnTo>
                <a:lnTo>
                  <a:pt x="195" y="2647"/>
                </a:lnTo>
                <a:lnTo>
                  <a:pt x="231" y="2600"/>
                </a:lnTo>
                <a:lnTo>
                  <a:pt x="271" y="2550"/>
                </a:lnTo>
                <a:lnTo>
                  <a:pt x="313" y="2497"/>
                </a:lnTo>
                <a:lnTo>
                  <a:pt x="359" y="2443"/>
                </a:lnTo>
                <a:lnTo>
                  <a:pt x="407" y="2386"/>
                </a:lnTo>
                <a:lnTo>
                  <a:pt x="458" y="2328"/>
                </a:lnTo>
                <a:lnTo>
                  <a:pt x="512" y="2268"/>
                </a:lnTo>
                <a:lnTo>
                  <a:pt x="570" y="2206"/>
                </a:lnTo>
                <a:lnTo>
                  <a:pt x="630" y="2144"/>
                </a:lnTo>
                <a:lnTo>
                  <a:pt x="694" y="2080"/>
                </a:lnTo>
                <a:lnTo>
                  <a:pt x="1291" y="1523"/>
                </a:lnTo>
                <a:lnTo>
                  <a:pt x="1309" y="1508"/>
                </a:lnTo>
                <a:lnTo>
                  <a:pt x="1330" y="1491"/>
                </a:lnTo>
                <a:lnTo>
                  <a:pt x="1354" y="1470"/>
                </a:lnTo>
                <a:lnTo>
                  <a:pt x="1383" y="1446"/>
                </a:lnTo>
                <a:lnTo>
                  <a:pt x="1414" y="1419"/>
                </a:lnTo>
                <a:lnTo>
                  <a:pt x="1448" y="1390"/>
                </a:lnTo>
                <a:lnTo>
                  <a:pt x="1485" y="1359"/>
                </a:lnTo>
                <a:lnTo>
                  <a:pt x="1523" y="1325"/>
                </a:lnTo>
                <a:lnTo>
                  <a:pt x="1563" y="1289"/>
                </a:lnTo>
                <a:lnTo>
                  <a:pt x="1606" y="1253"/>
                </a:lnTo>
                <a:lnTo>
                  <a:pt x="1649" y="1214"/>
                </a:lnTo>
                <a:lnTo>
                  <a:pt x="1693" y="1174"/>
                </a:lnTo>
                <a:lnTo>
                  <a:pt x="1738" y="1134"/>
                </a:lnTo>
                <a:lnTo>
                  <a:pt x="1784" y="1092"/>
                </a:lnTo>
                <a:lnTo>
                  <a:pt x="1829" y="1050"/>
                </a:lnTo>
                <a:lnTo>
                  <a:pt x="1875" y="1008"/>
                </a:lnTo>
                <a:lnTo>
                  <a:pt x="1919" y="966"/>
                </a:lnTo>
                <a:lnTo>
                  <a:pt x="1963" y="924"/>
                </a:lnTo>
                <a:lnTo>
                  <a:pt x="2007" y="882"/>
                </a:lnTo>
                <a:lnTo>
                  <a:pt x="2049" y="840"/>
                </a:lnTo>
                <a:lnTo>
                  <a:pt x="2089" y="801"/>
                </a:lnTo>
                <a:lnTo>
                  <a:pt x="2126" y="761"/>
                </a:lnTo>
                <a:lnTo>
                  <a:pt x="2163" y="723"/>
                </a:lnTo>
                <a:lnTo>
                  <a:pt x="2195" y="687"/>
                </a:lnTo>
                <a:lnTo>
                  <a:pt x="2226" y="651"/>
                </a:lnTo>
                <a:lnTo>
                  <a:pt x="2191" y="651"/>
                </a:lnTo>
                <a:lnTo>
                  <a:pt x="2160" y="651"/>
                </a:lnTo>
                <a:lnTo>
                  <a:pt x="2129" y="651"/>
                </a:lnTo>
                <a:lnTo>
                  <a:pt x="2100" y="649"/>
                </a:lnTo>
                <a:lnTo>
                  <a:pt x="2071" y="648"/>
                </a:lnTo>
                <a:lnTo>
                  <a:pt x="2044" y="645"/>
                </a:lnTo>
                <a:lnTo>
                  <a:pt x="2015" y="641"/>
                </a:lnTo>
                <a:lnTo>
                  <a:pt x="1986" y="636"/>
                </a:lnTo>
                <a:lnTo>
                  <a:pt x="1955" y="629"/>
                </a:lnTo>
                <a:lnTo>
                  <a:pt x="1922" y="621"/>
                </a:lnTo>
                <a:lnTo>
                  <a:pt x="1887" y="610"/>
                </a:lnTo>
                <a:lnTo>
                  <a:pt x="1848" y="598"/>
                </a:lnTo>
                <a:lnTo>
                  <a:pt x="1807" y="583"/>
                </a:lnTo>
                <a:lnTo>
                  <a:pt x="1762" y="567"/>
                </a:lnTo>
                <a:lnTo>
                  <a:pt x="1712" y="546"/>
                </a:lnTo>
                <a:lnTo>
                  <a:pt x="1646" y="525"/>
                </a:lnTo>
                <a:lnTo>
                  <a:pt x="1583" y="504"/>
                </a:lnTo>
                <a:lnTo>
                  <a:pt x="1523" y="487"/>
                </a:lnTo>
                <a:lnTo>
                  <a:pt x="1464" y="473"/>
                </a:lnTo>
                <a:lnTo>
                  <a:pt x="1407" y="462"/>
                </a:lnTo>
                <a:lnTo>
                  <a:pt x="1349" y="455"/>
                </a:lnTo>
                <a:lnTo>
                  <a:pt x="1291" y="452"/>
                </a:lnTo>
                <a:lnTo>
                  <a:pt x="1282" y="452"/>
                </a:lnTo>
                <a:lnTo>
                  <a:pt x="1268" y="453"/>
                </a:lnTo>
                <a:lnTo>
                  <a:pt x="1251" y="453"/>
                </a:lnTo>
                <a:lnTo>
                  <a:pt x="1229" y="454"/>
                </a:lnTo>
                <a:lnTo>
                  <a:pt x="1205" y="456"/>
                </a:lnTo>
                <a:lnTo>
                  <a:pt x="1178" y="459"/>
                </a:lnTo>
                <a:lnTo>
                  <a:pt x="1149" y="463"/>
                </a:lnTo>
                <a:lnTo>
                  <a:pt x="1118" y="469"/>
                </a:lnTo>
                <a:lnTo>
                  <a:pt x="1086" y="476"/>
                </a:lnTo>
                <a:lnTo>
                  <a:pt x="1053" y="485"/>
                </a:lnTo>
                <a:lnTo>
                  <a:pt x="1018" y="495"/>
                </a:lnTo>
                <a:lnTo>
                  <a:pt x="984" y="509"/>
                </a:lnTo>
                <a:lnTo>
                  <a:pt x="950" y="524"/>
                </a:lnTo>
                <a:lnTo>
                  <a:pt x="916" y="542"/>
                </a:lnTo>
                <a:lnTo>
                  <a:pt x="883" y="562"/>
                </a:lnTo>
                <a:lnTo>
                  <a:pt x="851" y="587"/>
                </a:lnTo>
                <a:lnTo>
                  <a:pt x="821" y="613"/>
                </a:lnTo>
                <a:lnTo>
                  <a:pt x="793" y="644"/>
                </a:lnTo>
                <a:lnTo>
                  <a:pt x="768" y="678"/>
                </a:lnTo>
                <a:lnTo>
                  <a:pt x="745" y="715"/>
                </a:lnTo>
                <a:lnTo>
                  <a:pt x="725" y="756"/>
                </a:lnTo>
                <a:lnTo>
                  <a:pt x="717" y="771"/>
                </a:lnTo>
                <a:lnTo>
                  <a:pt x="710" y="785"/>
                </a:lnTo>
                <a:lnTo>
                  <a:pt x="702" y="798"/>
                </a:lnTo>
                <a:lnTo>
                  <a:pt x="694" y="809"/>
                </a:lnTo>
                <a:lnTo>
                  <a:pt x="682" y="817"/>
                </a:lnTo>
                <a:lnTo>
                  <a:pt x="668" y="824"/>
                </a:lnTo>
                <a:lnTo>
                  <a:pt x="652" y="828"/>
                </a:lnTo>
                <a:lnTo>
                  <a:pt x="630" y="829"/>
                </a:lnTo>
                <a:lnTo>
                  <a:pt x="610" y="827"/>
                </a:lnTo>
                <a:lnTo>
                  <a:pt x="593" y="822"/>
                </a:lnTo>
                <a:lnTo>
                  <a:pt x="580" y="814"/>
                </a:lnTo>
                <a:lnTo>
                  <a:pt x="569" y="803"/>
                </a:lnTo>
                <a:lnTo>
                  <a:pt x="562" y="790"/>
                </a:lnTo>
                <a:lnTo>
                  <a:pt x="558" y="773"/>
                </a:lnTo>
                <a:lnTo>
                  <a:pt x="557" y="756"/>
                </a:lnTo>
                <a:lnTo>
                  <a:pt x="558" y="738"/>
                </a:lnTo>
                <a:lnTo>
                  <a:pt x="562" y="715"/>
                </a:lnTo>
                <a:lnTo>
                  <a:pt x="570" y="689"/>
                </a:lnTo>
                <a:lnTo>
                  <a:pt x="580" y="658"/>
                </a:lnTo>
                <a:lnTo>
                  <a:pt x="593" y="626"/>
                </a:lnTo>
                <a:lnTo>
                  <a:pt x="608" y="590"/>
                </a:lnTo>
                <a:lnTo>
                  <a:pt x="626" y="552"/>
                </a:lnTo>
                <a:lnTo>
                  <a:pt x="647" y="513"/>
                </a:lnTo>
                <a:lnTo>
                  <a:pt x="670" y="473"/>
                </a:lnTo>
                <a:lnTo>
                  <a:pt x="697" y="431"/>
                </a:lnTo>
                <a:lnTo>
                  <a:pt x="725" y="389"/>
                </a:lnTo>
                <a:lnTo>
                  <a:pt x="756" y="348"/>
                </a:lnTo>
                <a:lnTo>
                  <a:pt x="789" y="307"/>
                </a:lnTo>
                <a:lnTo>
                  <a:pt x="825" y="266"/>
                </a:lnTo>
                <a:lnTo>
                  <a:pt x="863" y="228"/>
                </a:lnTo>
                <a:lnTo>
                  <a:pt x="903" y="190"/>
                </a:lnTo>
                <a:lnTo>
                  <a:pt x="946" y="154"/>
                </a:lnTo>
                <a:lnTo>
                  <a:pt x="991" y="122"/>
                </a:lnTo>
                <a:lnTo>
                  <a:pt x="1039" y="92"/>
                </a:lnTo>
                <a:lnTo>
                  <a:pt x="1088" y="66"/>
                </a:lnTo>
                <a:lnTo>
                  <a:pt x="1140" y="43"/>
                </a:lnTo>
                <a:lnTo>
                  <a:pt x="1193" y="25"/>
                </a:lnTo>
                <a:lnTo>
                  <a:pt x="1249" y="12"/>
                </a:lnTo>
                <a:lnTo>
                  <a:pt x="1306" y="4"/>
                </a:lnTo>
                <a:lnTo>
                  <a:pt x="13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4876800" y="28194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ij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981200" y="2438400"/>
            <a:ext cx="2625634" cy="940526"/>
          </a:xfrm>
          <a:custGeom>
            <a:avLst/>
            <a:gdLst>
              <a:gd name="connsiteX0" fmla="*/ 0 w 2625634"/>
              <a:gd name="connsiteY0" fmla="*/ 940526 h 940526"/>
              <a:gd name="connsiteX1" fmla="*/ 914400 w 2625634"/>
              <a:gd name="connsiteY1" fmla="*/ 261257 h 940526"/>
              <a:gd name="connsiteX2" fmla="*/ 2625634 w 2625634"/>
              <a:gd name="connsiteY2" fmla="*/ 0 h 940526"/>
              <a:gd name="connsiteX3" fmla="*/ 2625634 w 2625634"/>
              <a:gd name="connsiteY3" fmla="*/ 0 h 9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634" h="940526">
                <a:moveTo>
                  <a:pt x="0" y="940526"/>
                </a:moveTo>
                <a:cubicBezTo>
                  <a:pt x="238397" y="679268"/>
                  <a:pt x="476794" y="418011"/>
                  <a:pt x="914400" y="261257"/>
                </a:cubicBezTo>
                <a:cubicBezTo>
                  <a:pt x="1352006" y="104503"/>
                  <a:pt x="2625634" y="0"/>
                  <a:pt x="2625634" y="0"/>
                </a:cubicBezTo>
                <a:lnTo>
                  <a:pt x="2625634" y="0"/>
                </a:ln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572000" y="2357846"/>
            <a:ext cx="2390503" cy="685800"/>
          </a:xfrm>
          <a:custGeom>
            <a:avLst/>
            <a:gdLst>
              <a:gd name="connsiteX0" fmla="*/ 0 w 2390503"/>
              <a:gd name="connsiteY0" fmla="*/ 97971 h 685800"/>
              <a:gd name="connsiteX1" fmla="*/ 744583 w 2390503"/>
              <a:gd name="connsiteY1" fmla="*/ 97971 h 685800"/>
              <a:gd name="connsiteX2" fmla="*/ 2390503 w 2390503"/>
              <a:gd name="connsiteY2" fmla="*/ 685800 h 685800"/>
              <a:gd name="connsiteX3" fmla="*/ 2390503 w 2390503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503" h="685800">
                <a:moveTo>
                  <a:pt x="0" y="97971"/>
                </a:moveTo>
                <a:cubicBezTo>
                  <a:pt x="173083" y="48985"/>
                  <a:pt x="346166" y="0"/>
                  <a:pt x="744583" y="97971"/>
                </a:cubicBezTo>
                <a:cubicBezTo>
                  <a:pt x="1143000" y="195942"/>
                  <a:pt x="2390503" y="685800"/>
                  <a:pt x="2390503" y="685800"/>
                </a:cubicBezTo>
                <a:lnTo>
                  <a:pt x="2390503" y="685800"/>
                </a:ln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6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3048000" y="1828800"/>
            <a:ext cx="516865" cy="612470"/>
          </a:xfrm>
          <a:custGeom>
            <a:avLst/>
            <a:gdLst/>
            <a:ahLst/>
            <a:cxnLst>
              <a:cxn ang="0">
                <a:pos x="207" y="2933"/>
              </a:cxn>
              <a:cxn ang="0">
                <a:pos x="122" y="3545"/>
              </a:cxn>
              <a:cxn ang="0">
                <a:pos x="134" y="3793"/>
              </a:cxn>
              <a:cxn ang="0">
                <a:pos x="254" y="3956"/>
              </a:cxn>
              <a:cxn ang="0">
                <a:pos x="548" y="3821"/>
              </a:cxn>
              <a:cxn ang="0">
                <a:pos x="725" y="3340"/>
              </a:cxn>
              <a:cxn ang="0">
                <a:pos x="315" y="2441"/>
              </a:cxn>
              <a:cxn ang="0">
                <a:pos x="871" y="27"/>
              </a:cxn>
              <a:cxn ang="0">
                <a:pos x="841" y="125"/>
              </a:cxn>
              <a:cxn ang="0">
                <a:pos x="610" y="283"/>
              </a:cxn>
              <a:cxn ang="0">
                <a:pos x="356" y="823"/>
              </a:cxn>
              <a:cxn ang="0">
                <a:pos x="255" y="1476"/>
              </a:cxn>
              <a:cxn ang="0">
                <a:pos x="298" y="1765"/>
              </a:cxn>
              <a:cxn ang="0">
                <a:pos x="675" y="1249"/>
              </a:cxn>
              <a:cxn ang="0">
                <a:pos x="1185" y="601"/>
              </a:cxn>
              <a:cxn ang="0">
                <a:pos x="1662" y="313"/>
              </a:cxn>
              <a:cxn ang="0">
                <a:pos x="2072" y="273"/>
              </a:cxn>
              <a:cxn ang="0">
                <a:pos x="2418" y="522"/>
              </a:cxn>
              <a:cxn ang="0">
                <a:pos x="2582" y="987"/>
              </a:cxn>
              <a:cxn ang="0">
                <a:pos x="2522" y="1719"/>
              </a:cxn>
              <a:cxn ang="0">
                <a:pos x="2164" y="2443"/>
              </a:cxn>
              <a:cxn ang="0">
                <a:pos x="1639" y="2827"/>
              </a:cxn>
              <a:cxn ang="0">
                <a:pos x="1241" y="2755"/>
              </a:cxn>
              <a:cxn ang="0">
                <a:pos x="1072" y="2428"/>
              </a:cxn>
              <a:cxn ang="0">
                <a:pos x="1080" y="2177"/>
              </a:cxn>
              <a:cxn ang="0">
                <a:pos x="1200" y="2054"/>
              </a:cxn>
              <a:cxn ang="0">
                <a:pos x="1287" y="2137"/>
              </a:cxn>
              <a:cxn ang="0">
                <a:pos x="1283" y="2218"/>
              </a:cxn>
              <a:cxn ang="0">
                <a:pos x="1187" y="2367"/>
              </a:cxn>
              <a:cxn ang="0">
                <a:pos x="1297" y="2636"/>
              </a:cxn>
              <a:cxn ang="0">
                <a:pos x="1473" y="2710"/>
              </a:cxn>
              <a:cxn ang="0">
                <a:pos x="1744" y="2608"/>
              </a:cxn>
              <a:cxn ang="0">
                <a:pos x="2070" y="2132"/>
              </a:cxn>
              <a:cxn ang="0">
                <a:pos x="2229" y="1584"/>
              </a:cxn>
              <a:cxn ang="0">
                <a:pos x="2303" y="994"/>
              </a:cxn>
              <a:cxn ang="0">
                <a:pos x="2242" y="622"/>
              </a:cxn>
              <a:cxn ang="0">
                <a:pos x="2031" y="406"/>
              </a:cxn>
              <a:cxn ang="0">
                <a:pos x="1717" y="433"/>
              </a:cxn>
              <a:cxn ang="0">
                <a:pos x="1304" y="660"/>
              </a:cxn>
              <a:cxn ang="0">
                <a:pos x="842" y="1201"/>
              </a:cxn>
              <a:cxn ang="0">
                <a:pos x="450" y="2026"/>
              </a:cxn>
              <a:cxn ang="0">
                <a:pos x="579" y="2249"/>
              </a:cxn>
              <a:cxn ang="0">
                <a:pos x="768" y="2569"/>
              </a:cxn>
              <a:cxn ang="0">
                <a:pos x="920" y="2865"/>
              </a:cxn>
              <a:cxn ang="0">
                <a:pos x="934" y="3251"/>
              </a:cxn>
              <a:cxn ang="0">
                <a:pos x="711" y="3839"/>
              </a:cxn>
              <a:cxn ang="0">
                <a:pos x="315" y="4100"/>
              </a:cxn>
              <a:cxn ang="0">
                <a:pos x="71" y="3952"/>
              </a:cxn>
              <a:cxn ang="0">
                <a:pos x="0" y="3607"/>
              </a:cxn>
              <a:cxn ang="0">
                <a:pos x="60" y="3072"/>
              </a:cxn>
              <a:cxn ang="0">
                <a:pos x="195" y="2433"/>
              </a:cxn>
              <a:cxn ang="0">
                <a:pos x="106" y="2073"/>
              </a:cxn>
              <a:cxn ang="0">
                <a:pos x="37" y="1641"/>
              </a:cxn>
              <a:cxn ang="0">
                <a:pos x="163" y="859"/>
              </a:cxn>
              <a:cxn ang="0">
                <a:pos x="462" y="247"/>
              </a:cxn>
              <a:cxn ang="0">
                <a:pos x="817" y="0"/>
              </a:cxn>
            </a:cxnLst>
            <a:rect l="0" t="0" r="r" b="b"/>
            <a:pathLst>
              <a:path w="2596" h="4100">
                <a:moveTo>
                  <a:pt x="315" y="2441"/>
                </a:moveTo>
                <a:lnTo>
                  <a:pt x="302" y="2498"/>
                </a:lnTo>
                <a:lnTo>
                  <a:pt x="287" y="2561"/>
                </a:lnTo>
                <a:lnTo>
                  <a:pt x="272" y="2629"/>
                </a:lnTo>
                <a:lnTo>
                  <a:pt x="256" y="2700"/>
                </a:lnTo>
                <a:lnTo>
                  <a:pt x="240" y="2776"/>
                </a:lnTo>
                <a:lnTo>
                  <a:pt x="224" y="2853"/>
                </a:lnTo>
                <a:lnTo>
                  <a:pt x="207" y="2933"/>
                </a:lnTo>
                <a:lnTo>
                  <a:pt x="192" y="3013"/>
                </a:lnTo>
                <a:lnTo>
                  <a:pt x="178" y="3094"/>
                </a:lnTo>
                <a:lnTo>
                  <a:pt x="164" y="3175"/>
                </a:lnTo>
                <a:lnTo>
                  <a:pt x="151" y="3254"/>
                </a:lnTo>
                <a:lnTo>
                  <a:pt x="141" y="3332"/>
                </a:lnTo>
                <a:lnTo>
                  <a:pt x="132" y="3407"/>
                </a:lnTo>
                <a:lnTo>
                  <a:pt x="126" y="3478"/>
                </a:lnTo>
                <a:lnTo>
                  <a:pt x="122" y="3545"/>
                </a:lnTo>
                <a:lnTo>
                  <a:pt x="120" y="3607"/>
                </a:lnTo>
                <a:lnTo>
                  <a:pt x="120" y="3631"/>
                </a:lnTo>
                <a:lnTo>
                  <a:pt x="121" y="3656"/>
                </a:lnTo>
                <a:lnTo>
                  <a:pt x="121" y="3682"/>
                </a:lnTo>
                <a:lnTo>
                  <a:pt x="123" y="3710"/>
                </a:lnTo>
                <a:lnTo>
                  <a:pt x="125" y="3737"/>
                </a:lnTo>
                <a:lnTo>
                  <a:pt x="129" y="3766"/>
                </a:lnTo>
                <a:lnTo>
                  <a:pt x="134" y="3793"/>
                </a:lnTo>
                <a:lnTo>
                  <a:pt x="140" y="3821"/>
                </a:lnTo>
                <a:lnTo>
                  <a:pt x="149" y="3846"/>
                </a:lnTo>
                <a:lnTo>
                  <a:pt x="160" y="3871"/>
                </a:lnTo>
                <a:lnTo>
                  <a:pt x="173" y="3893"/>
                </a:lnTo>
                <a:lnTo>
                  <a:pt x="189" y="3914"/>
                </a:lnTo>
                <a:lnTo>
                  <a:pt x="207" y="3931"/>
                </a:lnTo>
                <a:lnTo>
                  <a:pt x="229" y="3945"/>
                </a:lnTo>
                <a:lnTo>
                  <a:pt x="254" y="3956"/>
                </a:lnTo>
                <a:lnTo>
                  <a:pt x="283" y="3962"/>
                </a:lnTo>
                <a:lnTo>
                  <a:pt x="315" y="3965"/>
                </a:lnTo>
                <a:lnTo>
                  <a:pt x="356" y="3961"/>
                </a:lnTo>
                <a:lnTo>
                  <a:pt x="396" y="3948"/>
                </a:lnTo>
                <a:lnTo>
                  <a:pt x="436" y="3926"/>
                </a:lnTo>
                <a:lnTo>
                  <a:pt x="474" y="3897"/>
                </a:lnTo>
                <a:lnTo>
                  <a:pt x="512" y="3861"/>
                </a:lnTo>
                <a:lnTo>
                  <a:pt x="548" y="3821"/>
                </a:lnTo>
                <a:lnTo>
                  <a:pt x="581" y="3774"/>
                </a:lnTo>
                <a:lnTo>
                  <a:pt x="613" y="3721"/>
                </a:lnTo>
                <a:lnTo>
                  <a:pt x="640" y="3665"/>
                </a:lnTo>
                <a:lnTo>
                  <a:pt x="666" y="3605"/>
                </a:lnTo>
                <a:lnTo>
                  <a:pt x="687" y="3542"/>
                </a:lnTo>
                <a:lnTo>
                  <a:pt x="704" y="3476"/>
                </a:lnTo>
                <a:lnTo>
                  <a:pt x="717" y="3408"/>
                </a:lnTo>
                <a:lnTo>
                  <a:pt x="725" y="3340"/>
                </a:lnTo>
                <a:lnTo>
                  <a:pt x="728" y="3271"/>
                </a:lnTo>
                <a:lnTo>
                  <a:pt x="726" y="3224"/>
                </a:lnTo>
                <a:lnTo>
                  <a:pt x="722" y="3182"/>
                </a:lnTo>
                <a:lnTo>
                  <a:pt x="715" y="3141"/>
                </a:lnTo>
                <a:lnTo>
                  <a:pt x="703" y="3102"/>
                </a:lnTo>
                <a:lnTo>
                  <a:pt x="687" y="3061"/>
                </a:lnTo>
                <a:lnTo>
                  <a:pt x="668" y="3019"/>
                </a:lnTo>
                <a:lnTo>
                  <a:pt x="315" y="2441"/>
                </a:lnTo>
                <a:close/>
                <a:moveTo>
                  <a:pt x="817" y="0"/>
                </a:moveTo>
                <a:lnTo>
                  <a:pt x="824" y="1"/>
                </a:lnTo>
                <a:lnTo>
                  <a:pt x="832" y="1"/>
                </a:lnTo>
                <a:lnTo>
                  <a:pt x="840" y="2"/>
                </a:lnTo>
                <a:lnTo>
                  <a:pt x="849" y="5"/>
                </a:lnTo>
                <a:lnTo>
                  <a:pt x="857" y="10"/>
                </a:lnTo>
                <a:lnTo>
                  <a:pt x="865" y="17"/>
                </a:lnTo>
                <a:lnTo>
                  <a:pt x="871" y="27"/>
                </a:lnTo>
                <a:lnTo>
                  <a:pt x="877" y="40"/>
                </a:lnTo>
                <a:lnTo>
                  <a:pt x="878" y="57"/>
                </a:lnTo>
                <a:lnTo>
                  <a:pt x="877" y="78"/>
                </a:lnTo>
                <a:lnTo>
                  <a:pt x="872" y="94"/>
                </a:lnTo>
                <a:lnTo>
                  <a:pt x="867" y="106"/>
                </a:lnTo>
                <a:lnTo>
                  <a:pt x="859" y="115"/>
                </a:lnTo>
                <a:lnTo>
                  <a:pt x="851" y="122"/>
                </a:lnTo>
                <a:lnTo>
                  <a:pt x="841" y="125"/>
                </a:lnTo>
                <a:lnTo>
                  <a:pt x="831" y="129"/>
                </a:lnTo>
                <a:lnTo>
                  <a:pt x="821" y="132"/>
                </a:lnTo>
                <a:lnTo>
                  <a:pt x="810" y="135"/>
                </a:lnTo>
                <a:lnTo>
                  <a:pt x="769" y="148"/>
                </a:lnTo>
                <a:lnTo>
                  <a:pt x="728" y="170"/>
                </a:lnTo>
                <a:lnTo>
                  <a:pt x="687" y="200"/>
                </a:lnTo>
                <a:lnTo>
                  <a:pt x="647" y="237"/>
                </a:lnTo>
                <a:lnTo>
                  <a:pt x="610" y="283"/>
                </a:lnTo>
                <a:lnTo>
                  <a:pt x="572" y="334"/>
                </a:lnTo>
                <a:lnTo>
                  <a:pt x="536" y="390"/>
                </a:lnTo>
                <a:lnTo>
                  <a:pt x="502" y="453"/>
                </a:lnTo>
                <a:lnTo>
                  <a:pt x="469" y="520"/>
                </a:lnTo>
                <a:lnTo>
                  <a:pt x="438" y="592"/>
                </a:lnTo>
                <a:lnTo>
                  <a:pt x="408" y="666"/>
                </a:lnTo>
                <a:lnTo>
                  <a:pt x="382" y="744"/>
                </a:lnTo>
                <a:lnTo>
                  <a:pt x="356" y="823"/>
                </a:lnTo>
                <a:lnTo>
                  <a:pt x="334" y="906"/>
                </a:lnTo>
                <a:lnTo>
                  <a:pt x="314" y="988"/>
                </a:lnTo>
                <a:lnTo>
                  <a:pt x="297" y="1072"/>
                </a:lnTo>
                <a:lnTo>
                  <a:pt x="282" y="1155"/>
                </a:lnTo>
                <a:lnTo>
                  <a:pt x="271" y="1237"/>
                </a:lnTo>
                <a:lnTo>
                  <a:pt x="262" y="1320"/>
                </a:lnTo>
                <a:lnTo>
                  <a:pt x="256" y="1398"/>
                </a:lnTo>
                <a:lnTo>
                  <a:pt x="255" y="1476"/>
                </a:lnTo>
                <a:lnTo>
                  <a:pt x="255" y="1499"/>
                </a:lnTo>
                <a:lnTo>
                  <a:pt x="255" y="1528"/>
                </a:lnTo>
                <a:lnTo>
                  <a:pt x="257" y="1562"/>
                </a:lnTo>
                <a:lnTo>
                  <a:pt x="260" y="1599"/>
                </a:lnTo>
                <a:lnTo>
                  <a:pt x="266" y="1638"/>
                </a:lnTo>
                <a:lnTo>
                  <a:pt x="274" y="1679"/>
                </a:lnTo>
                <a:lnTo>
                  <a:pt x="284" y="1722"/>
                </a:lnTo>
                <a:lnTo>
                  <a:pt x="298" y="1765"/>
                </a:lnTo>
                <a:lnTo>
                  <a:pt x="316" y="1808"/>
                </a:lnTo>
                <a:lnTo>
                  <a:pt x="340" y="1850"/>
                </a:lnTo>
                <a:lnTo>
                  <a:pt x="367" y="1891"/>
                </a:lnTo>
                <a:lnTo>
                  <a:pt x="427" y="1747"/>
                </a:lnTo>
                <a:lnTo>
                  <a:pt x="488" y="1609"/>
                </a:lnTo>
                <a:lnTo>
                  <a:pt x="550" y="1482"/>
                </a:lnTo>
                <a:lnTo>
                  <a:pt x="612" y="1362"/>
                </a:lnTo>
                <a:lnTo>
                  <a:pt x="675" y="1249"/>
                </a:lnTo>
                <a:lnTo>
                  <a:pt x="738" y="1144"/>
                </a:lnTo>
                <a:lnTo>
                  <a:pt x="802" y="1046"/>
                </a:lnTo>
                <a:lnTo>
                  <a:pt x="865" y="956"/>
                </a:lnTo>
                <a:lnTo>
                  <a:pt x="930" y="872"/>
                </a:lnTo>
                <a:lnTo>
                  <a:pt x="994" y="795"/>
                </a:lnTo>
                <a:lnTo>
                  <a:pt x="1058" y="724"/>
                </a:lnTo>
                <a:lnTo>
                  <a:pt x="1122" y="660"/>
                </a:lnTo>
                <a:lnTo>
                  <a:pt x="1185" y="601"/>
                </a:lnTo>
                <a:lnTo>
                  <a:pt x="1247" y="547"/>
                </a:lnTo>
                <a:lnTo>
                  <a:pt x="1309" y="499"/>
                </a:lnTo>
                <a:lnTo>
                  <a:pt x="1370" y="457"/>
                </a:lnTo>
                <a:lnTo>
                  <a:pt x="1432" y="419"/>
                </a:lnTo>
                <a:lnTo>
                  <a:pt x="1491" y="386"/>
                </a:lnTo>
                <a:lnTo>
                  <a:pt x="1549" y="357"/>
                </a:lnTo>
                <a:lnTo>
                  <a:pt x="1606" y="332"/>
                </a:lnTo>
                <a:lnTo>
                  <a:pt x="1662" y="313"/>
                </a:lnTo>
                <a:lnTo>
                  <a:pt x="1716" y="296"/>
                </a:lnTo>
                <a:lnTo>
                  <a:pt x="1768" y="283"/>
                </a:lnTo>
                <a:lnTo>
                  <a:pt x="1819" y="272"/>
                </a:lnTo>
                <a:lnTo>
                  <a:pt x="1866" y="266"/>
                </a:lnTo>
                <a:lnTo>
                  <a:pt x="1913" y="262"/>
                </a:lnTo>
                <a:lnTo>
                  <a:pt x="1958" y="260"/>
                </a:lnTo>
                <a:lnTo>
                  <a:pt x="2016" y="264"/>
                </a:lnTo>
                <a:lnTo>
                  <a:pt x="2072" y="273"/>
                </a:lnTo>
                <a:lnTo>
                  <a:pt x="2125" y="288"/>
                </a:lnTo>
                <a:lnTo>
                  <a:pt x="2176" y="307"/>
                </a:lnTo>
                <a:lnTo>
                  <a:pt x="2224" y="332"/>
                </a:lnTo>
                <a:lnTo>
                  <a:pt x="2268" y="361"/>
                </a:lnTo>
                <a:lnTo>
                  <a:pt x="2310" y="397"/>
                </a:lnTo>
                <a:lnTo>
                  <a:pt x="2349" y="435"/>
                </a:lnTo>
                <a:lnTo>
                  <a:pt x="2385" y="476"/>
                </a:lnTo>
                <a:lnTo>
                  <a:pt x="2418" y="522"/>
                </a:lnTo>
                <a:lnTo>
                  <a:pt x="2449" y="572"/>
                </a:lnTo>
                <a:lnTo>
                  <a:pt x="2476" y="624"/>
                </a:lnTo>
                <a:lnTo>
                  <a:pt x="2502" y="679"/>
                </a:lnTo>
                <a:lnTo>
                  <a:pt x="2523" y="737"/>
                </a:lnTo>
                <a:lnTo>
                  <a:pt x="2543" y="796"/>
                </a:lnTo>
                <a:lnTo>
                  <a:pt x="2559" y="859"/>
                </a:lnTo>
                <a:lnTo>
                  <a:pt x="2572" y="922"/>
                </a:lnTo>
                <a:lnTo>
                  <a:pt x="2582" y="987"/>
                </a:lnTo>
                <a:lnTo>
                  <a:pt x="2589" y="1053"/>
                </a:lnTo>
                <a:lnTo>
                  <a:pt x="2595" y="1119"/>
                </a:lnTo>
                <a:lnTo>
                  <a:pt x="2596" y="1187"/>
                </a:lnTo>
                <a:lnTo>
                  <a:pt x="2593" y="1295"/>
                </a:lnTo>
                <a:lnTo>
                  <a:pt x="2583" y="1402"/>
                </a:lnTo>
                <a:lnTo>
                  <a:pt x="2568" y="1510"/>
                </a:lnTo>
                <a:lnTo>
                  <a:pt x="2548" y="1616"/>
                </a:lnTo>
                <a:lnTo>
                  <a:pt x="2522" y="1719"/>
                </a:lnTo>
                <a:lnTo>
                  <a:pt x="2492" y="1821"/>
                </a:lnTo>
                <a:lnTo>
                  <a:pt x="2456" y="1921"/>
                </a:lnTo>
                <a:lnTo>
                  <a:pt x="2416" y="2018"/>
                </a:lnTo>
                <a:lnTo>
                  <a:pt x="2373" y="2111"/>
                </a:lnTo>
                <a:lnTo>
                  <a:pt x="2325" y="2201"/>
                </a:lnTo>
                <a:lnTo>
                  <a:pt x="2275" y="2286"/>
                </a:lnTo>
                <a:lnTo>
                  <a:pt x="2220" y="2367"/>
                </a:lnTo>
                <a:lnTo>
                  <a:pt x="2164" y="2443"/>
                </a:lnTo>
                <a:lnTo>
                  <a:pt x="2104" y="2514"/>
                </a:lnTo>
                <a:lnTo>
                  <a:pt x="2042" y="2579"/>
                </a:lnTo>
                <a:lnTo>
                  <a:pt x="1978" y="2638"/>
                </a:lnTo>
                <a:lnTo>
                  <a:pt x="1913" y="2691"/>
                </a:lnTo>
                <a:lnTo>
                  <a:pt x="1846" y="2737"/>
                </a:lnTo>
                <a:lnTo>
                  <a:pt x="1778" y="2775"/>
                </a:lnTo>
                <a:lnTo>
                  <a:pt x="1709" y="2805"/>
                </a:lnTo>
                <a:lnTo>
                  <a:pt x="1639" y="2827"/>
                </a:lnTo>
                <a:lnTo>
                  <a:pt x="1570" y="2841"/>
                </a:lnTo>
                <a:lnTo>
                  <a:pt x="1501" y="2845"/>
                </a:lnTo>
                <a:lnTo>
                  <a:pt x="1450" y="2843"/>
                </a:lnTo>
                <a:lnTo>
                  <a:pt x="1402" y="2835"/>
                </a:lnTo>
                <a:lnTo>
                  <a:pt x="1357" y="2822"/>
                </a:lnTo>
                <a:lnTo>
                  <a:pt x="1315" y="2803"/>
                </a:lnTo>
                <a:lnTo>
                  <a:pt x="1277" y="2781"/>
                </a:lnTo>
                <a:lnTo>
                  <a:pt x="1241" y="2755"/>
                </a:lnTo>
                <a:lnTo>
                  <a:pt x="1209" y="2723"/>
                </a:lnTo>
                <a:lnTo>
                  <a:pt x="1179" y="2689"/>
                </a:lnTo>
                <a:lnTo>
                  <a:pt x="1153" y="2653"/>
                </a:lnTo>
                <a:lnTo>
                  <a:pt x="1130" y="2612"/>
                </a:lnTo>
                <a:lnTo>
                  <a:pt x="1110" y="2569"/>
                </a:lnTo>
                <a:lnTo>
                  <a:pt x="1094" y="2524"/>
                </a:lnTo>
                <a:lnTo>
                  <a:pt x="1081" y="2476"/>
                </a:lnTo>
                <a:lnTo>
                  <a:pt x="1072" y="2428"/>
                </a:lnTo>
                <a:lnTo>
                  <a:pt x="1067" y="2376"/>
                </a:lnTo>
                <a:lnTo>
                  <a:pt x="1065" y="2324"/>
                </a:lnTo>
                <a:lnTo>
                  <a:pt x="1065" y="2303"/>
                </a:lnTo>
                <a:lnTo>
                  <a:pt x="1066" y="2280"/>
                </a:lnTo>
                <a:lnTo>
                  <a:pt x="1068" y="2255"/>
                </a:lnTo>
                <a:lnTo>
                  <a:pt x="1071" y="2229"/>
                </a:lnTo>
                <a:lnTo>
                  <a:pt x="1075" y="2204"/>
                </a:lnTo>
                <a:lnTo>
                  <a:pt x="1080" y="2177"/>
                </a:lnTo>
                <a:lnTo>
                  <a:pt x="1087" y="2154"/>
                </a:lnTo>
                <a:lnTo>
                  <a:pt x="1097" y="2130"/>
                </a:lnTo>
                <a:lnTo>
                  <a:pt x="1108" y="2109"/>
                </a:lnTo>
                <a:lnTo>
                  <a:pt x="1121" y="2091"/>
                </a:lnTo>
                <a:lnTo>
                  <a:pt x="1137" y="2077"/>
                </a:lnTo>
                <a:lnTo>
                  <a:pt x="1156" y="2065"/>
                </a:lnTo>
                <a:lnTo>
                  <a:pt x="1176" y="2057"/>
                </a:lnTo>
                <a:lnTo>
                  <a:pt x="1200" y="2054"/>
                </a:lnTo>
                <a:lnTo>
                  <a:pt x="1221" y="2057"/>
                </a:lnTo>
                <a:lnTo>
                  <a:pt x="1238" y="2064"/>
                </a:lnTo>
                <a:lnTo>
                  <a:pt x="1252" y="2073"/>
                </a:lnTo>
                <a:lnTo>
                  <a:pt x="1264" y="2084"/>
                </a:lnTo>
                <a:lnTo>
                  <a:pt x="1273" y="2098"/>
                </a:lnTo>
                <a:lnTo>
                  <a:pt x="1279" y="2111"/>
                </a:lnTo>
                <a:lnTo>
                  <a:pt x="1284" y="2125"/>
                </a:lnTo>
                <a:lnTo>
                  <a:pt x="1287" y="2137"/>
                </a:lnTo>
                <a:lnTo>
                  <a:pt x="1289" y="2149"/>
                </a:lnTo>
                <a:lnTo>
                  <a:pt x="1290" y="2156"/>
                </a:lnTo>
                <a:lnTo>
                  <a:pt x="1290" y="2162"/>
                </a:lnTo>
                <a:lnTo>
                  <a:pt x="1290" y="2167"/>
                </a:lnTo>
                <a:lnTo>
                  <a:pt x="1290" y="2177"/>
                </a:lnTo>
                <a:lnTo>
                  <a:pt x="1289" y="2189"/>
                </a:lnTo>
                <a:lnTo>
                  <a:pt x="1286" y="2204"/>
                </a:lnTo>
                <a:lnTo>
                  <a:pt x="1283" y="2218"/>
                </a:lnTo>
                <a:lnTo>
                  <a:pt x="1277" y="2235"/>
                </a:lnTo>
                <a:lnTo>
                  <a:pt x="1270" y="2251"/>
                </a:lnTo>
                <a:lnTo>
                  <a:pt x="1259" y="2266"/>
                </a:lnTo>
                <a:lnTo>
                  <a:pt x="1246" y="2282"/>
                </a:lnTo>
                <a:lnTo>
                  <a:pt x="1229" y="2295"/>
                </a:lnTo>
                <a:lnTo>
                  <a:pt x="1210" y="2307"/>
                </a:lnTo>
                <a:lnTo>
                  <a:pt x="1185" y="2315"/>
                </a:lnTo>
                <a:lnTo>
                  <a:pt x="1187" y="2367"/>
                </a:lnTo>
                <a:lnTo>
                  <a:pt x="1192" y="2416"/>
                </a:lnTo>
                <a:lnTo>
                  <a:pt x="1200" y="2459"/>
                </a:lnTo>
                <a:lnTo>
                  <a:pt x="1211" y="2497"/>
                </a:lnTo>
                <a:lnTo>
                  <a:pt x="1224" y="2532"/>
                </a:lnTo>
                <a:lnTo>
                  <a:pt x="1240" y="2564"/>
                </a:lnTo>
                <a:lnTo>
                  <a:pt x="1257" y="2591"/>
                </a:lnTo>
                <a:lnTo>
                  <a:pt x="1277" y="2615"/>
                </a:lnTo>
                <a:lnTo>
                  <a:pt x="1297" y="2636"/>
                </a:lnTo>
                <a:lnTo>
                  <a:pt x="1319" y="2654"/>
                </a:lnTo>
                <a:lnTo>
                  <a:pt x="1340" y="2668"/>
                </a:lnTo>
                <a:lnTo>
                  <a:pt x="1363" y="2682"/>
                </a:lnTo>
                <a:lnTo>
                  <a:pt x="1386" y="2691"/>
                </a:lnTo>
                <a:lnTo>
                  <a:pt x="1408" y="2699"/>
                </a:lnTo>
                <a:lnTo>
                  <a:pt x="1431" y="2704"/>
                </a:lnTo>
                <a:lnTo>
                  <a:pt x="1453" y="2708"/>
                </a:lnTo>
                <a:lnTo>
                  <a:pt x="1473" y="2710"/>
                </a:lnTo>
                <a:lnTo>
                  <a:pt x="1493" y="2710"/>
                </a:lnTo>
                <a:lnTo>
                  <a:pt x="1524" y="2709"/>
                </a:lnTo>
                <a:lnTo>
                  <a:pt x="1557" y="2704"/>
                </a:lnTo>
                <a:lnTo>
                  <a:pt x="1591" y="2693"/>
                </a:lnTo>
                <a:lnTo>
                  <a:pt x="1628" y="2680"/>
                </a:lnTo>
                <a:lnTo>
                  <a:pt x="1666" y="2661"/>
                </a:lnTo>
                <a:lnTo>
                  <a:pt x="1704" y="2637"/>
                </a:lnTo>
                <a:lnTo>
                  <a:pt x="1744" y="2608"/>
                </a:lnTo>
                <a:lnTo>
                  <a:pt x="1785" y="2573"/>
                </a:lnTo>
                <a:lnTo>
                  <a:pt x="1826" y="2531"/>
                </a:lnTo>
                <a:lnTo>
                  <a:pt x="1867" y="2484"/>
                </a:lnTo>
                <a:lnTo>
                  <a:pt x="1908" y="2429"/>
                </a:lnTo>
                <a:lnTo>
                  <a:pt x="1950" y="2366"/>
                </a:lnTo>
                <a:lnTo>
                  <a:pt x="1991" y="2297"/>
                </a:lnTo>
                <a:lnTo>
                  <a:pt x="2030" y="2218"/>
                </a:lnTo>
                <a:lnTo>
                  <a:pt x="2070" y="2132"/>
                </a:lnTo>
                <a:lnTo>
                  <a:pt x="2091" y="2082"/>
                </a:lnTo>
                <a:lnTo>
                  <a:pt x="2113" y="2024"/>
                </a:lnTo>
                <a:lnTo>
                  <a:pt x="2133" y="1960"/>
                </a:lnTo>
                <a:lnTo>
                  <a:pt x="2155" y="1892"/>
                </a:lnTo>
                <a:lnTo>
                  <a:pt x="2174" y="1819"/>
                </a:lnTo>
                <a:lnTo>
                  <a:pt x="2193" y="1743"/>
                </a:lnTo>
                <a:lnTo>
                  <a:pt x="2212" y="1664"/>
                </a:lnTo>
                <a:lnTo>
                  <a:pt x="2229" y="1584"/>
                </a:lnTo>
                <a:lnTo>
                  <a:pt x="2245" y="1504"/>
                </a:lnTo>
                <a:lnTo>
                  <a:pt x="2260" y="1423"/>
                </a:lnTo>
                <a:lnTo>
                  <a:pt x="2272" y="1345"/>
                </a:lnTo>
                <a:lnTo>
                  <a:pt x="2283" y="1266"/>
                </a:lnTo>
                <a:lnTo>
                  <a:pt x="2291" y="1191"/>
                </a:lnTo>
                <a:lnTo>
                  <a:pt x="2298" y="1121"/>
                </a:lnTo>
                <a:lnTo>
                  <a:pt x="2302" y="1055"/>
                </a:lnTo>
                <a:lnTo>
                  <a:pt x="2303" y="994"/>
                </a:lnTo>
                <a:lnTo>
                  <a:pt x="2302" y="944"/>
                </a:lnTo>
                <a:lnTo>
                  <a:pt x="2299" y="894"/>
                </a:lnTo>
                <a:lnTo>
                  <a:pt x="2295" y="846"/>
                </a:lnTo>
                <a:lnTo>
                  <a:pt x="2289" y="797"/>
                </a:lnTo>
                <a:lnTo>
                  <a:pt x="2281" y="751"/>
                </a:lnTo>
                <a:lnTo>
                  <a:pt x="2270" y="706"/>
                </a:lnTo>
                <a:lnTo>
                  <a:pt x="2257" y="662"/>
                </a:lnTo>
                <a:lnTo>
                  <a:pt x="2242" y="622"/>
                </a:lnTo>
                <a:lnTo>
                  <a:pt x="2225" y="582"/>
                </a:lnTo>
                <a:lnTo>
                  <a:pt x="2206" y="547"/>
                </a:lnTo>
                <a:lnTo>
                  <a:pt x="2183" y="514"/>
                </a:lnTo>
                <a:lnTo>
                  <a:pt x="2159" y="484"/>
                </a:lnTo>
                <a:lnTo>
                  <a:pt x="2131" y="458"/>
                </a:lnTo>
                <a:lnTo>
                  <a:pt x="2101" y="437"/>
                </a:lnTo>
                <a:lnTo>
                  <a:pt x="2068" y="419"/>
                </a:lnTo>
                <a:lnTo>
                  <a:pt x="2031" y="406"/>
                </a:lnTo>
                <a:lnTo>
                  <a:pt x="1993" y="398"/>
                </a:lnTo>
                <a:lnTo>
                  <a:pt x="1950" y="395"/>
                </a:lnTo>
                <a:lnTo>
                  <a:pt x="1917" y="397"/>
                </a:lnTo>
                <a:lnTo>
                  <a:pt x="1882" y="399"/>
                </a:lnTo>
                <a:lnTo>
                  <a:pt x="1843" y="404"/>
                </a:lnTo>
                <a:lnTo>
                  <a:pt x="1803" y="411"/>
                </a:lnTo>
                <a:lnTo>
                  <a:pt x="1761" y="420"/>
                </a:lnTo>
                <a:lnTo>
                  <a:pt x="1717" y="433"/>
                </a:lnTo>
                <a:lnTo>
                  <a:pt x="1670" y="448"/>
                </a:lnTo>
                <a:lnTo>
                  <a:pt x="1622" y="466"/>
                </a:lnTo>
                <a:lnTo>
                  <a:pt x="1572" y="488"/>
                </a:lnTo>
                <a:lnTo>
                  <a:pt x="1521" y="514"/>
                </a:lnTo>
                <a:lnTo>
                  <a:pt x="1468" y="545"/>
                </a:lnTo>
                <a:lnTo>
                  <a:pt x="1415" y="579"/>
                </a:lnTo>
                <a:lnTo>
                  <a:pt x="1360" y="617"/>
                </a:lnTo>
                <a:lnTo>
                  <a:pt x="1304" y="660"/>
                </a:lnTo>
                <a:lnTo>
                  <a:pt x="1248" y="707"/>
                </a:lnTo>
                <a:lnTo>
                  <a:pt x="1191" y="761"/>
                </a:lnTo>
                <a:lnTo>
                  <a:pt x="1133" y="818"/>
                </a:lnTo>
                <a:lnTo>
                  <a:pt x="1075" y="882"/>
                </a:lnTo>
                <a:lnTo>
                  <a:pt x="1017" y="953"/>
                </a:lnTo>
                <a:lnTo>
                  <a:pt x="959" y="1029"/>
                </a:lnTo>
                <a:lnTo>
                  <a:pt x="900" y="1112"/>
                </a:lnTo>
                <a:lnTo>
                  <a:pt x="842" y="1201"/>
                </a:lnTo>
                <a:lnTo>
                  <a:pt x="784" y="1296"/>
                </a:lnTo>
                <a:lnTo>
                  <a:pt x="727" y="1398"/>
                </a:lnTo>
                <a:lnTo>
                  <a:pt x="670" y="1508"/>
                </a:lnTo>
                <a:lnTo>
                  <a:pt x="614" y="1626"/>
                </a:lnTo>
                <a:lnTo>
                  <a:pt x="558" y="1751"/>
                </a:lnTo>
                <a:lnTo>
                  <a:pt x="504" y="1884"/>
                </a:lnTo>
                <a:lnTo>
                  <a:pt x="450" y="2026"/>
                </a:lnTo>
                <a:lnTo>
                  <a:pt x="450" y="2026"/>
                </a:lnTo>
                <a:lnTo>
                  <a:pt x="450" y="2026"/>
                </a:lnTo>
                <a:lnTo>
                  <a:pt x="450" y="2026"/>
                </a:lnTo>
                <a:lnTo>
                  <a:pt x="466" y="2054"/>
                </a:lnTo>
                <a:lnTo>
                  <a:pt x="484" y="2088"/>
                </a:lnTo>
                <a:lnTo>
                  <a:pt x="506" y="2125"/>
                </a:lnTo>
                <a:lnTo>
                  <a:pt x="529" y="2166"/>
                </a:lnTo>
                <a:lnTo>
                  <a:pt x="554" y="2208"/>
                </a:lnTo>
                <a:lnTo>
                  <a:pt x="579" y="2249"/>
                </a:lnTo>
                <a:lnTo>
                  <a:pt x="606" y="2294"/>
                </a:lnTo>
                <a:lnTo>
                  <a:pt x="631" y="2336"/>
                </a:lnTo>
                <a:lnTo>
                  <a:pt x="656" y="2378"/>
                </a:lnTo>
                <a:lnTo>
                  <a:pt x="679" y="2418"/>
                </a:lnTo>
                <a:lnTo>
                  <a:pt x="700" y="2455"/>
                </a:lnTo>
                <a:lnTo>
                  <a:pt x="720" y="2489"/>
                </a:lnTo>
                <a:lnTo>
                  <a:pt x="735" y="2518"/>
                </a:lnTo>
                <a:lnTo>
                  <a:pt x="768" y="2569"/>
                </a:lnTo>
                <a:lnTo>
                  <a:pt x="797" y="2616"/>
                </a:lnTo>
                <a:lnTo>
                  <a:pt x="824" y="2658"/>
                </a:lnTo>
                <a:lnTo>
                  <a:pt x="846" y="2697"/>
                </a:lnTo>
                <a:lnTo>
                  <a:pt x="866" y="2734"/>
                </a:lnTo>
                <a:lnTo>
                  <a:pt x="884" y="2768"/>
                </a:lnTo>
                <a:lnTo>
                  <a:pt x="898" y="2801"/>
                </a:lnTo>
                <a:lnTo>
                  <a:pt x="910" y="2832"/>
                </a:lnTo>
                <a:lnTo>
                  <a:pt x="920" y="2865"/>
                </a:lnTo>
                <a:lnTo>
                  <a:pt x="928" y="2896"/>
                </a:lnTo>
                <a:lnTo>
                  <a:pt x="936" y="2930"/>
                </a:lnTo>
                <a:lnTo>
                  <a:pt x="940" y="2964"/>
                </a:lnTo>
                <a:lnTo>
                  <a:pt x="943" y="3002"/>
                </a:lnTo>
                <a:lnTo>
                  <a:pt x="945" y="3043"/>
                </a:lnTo>
                <a:lnTo>
                  <a:pt x="945" y="3088"/>
                </a:lnTo>
                <a:lnTo>
                  <a:pt x="942" y="3169"/>
                </a:lnTo>
                <a:lnTo>
                  <a:pt x="934" y="3251"/>
                </a:lnTo>
                <a:lnTo>
                  <a:pt x="920" y="3332"/>
                </a:lnTo>
                <a:lnTo>
                  <a:pt x="903" y="3414"/>
                </a:lnTo>
                <a:lnTo>
                  <a:pt x="881" y="3492"/>
                </a:lnTo>
                <a:lnTo>
                  <a:pt x="853" y="3568"/>
                </a:lnTo>
                <a:lnTo>
                  <a:pt x="823" y="3641"/>
                </a:lnTo>
                <a:lnTo>
                  <a:pt x="789" y="3712"/>
                </a:lnTo>
                <a:lnTo>
                  <a:pt x="751" y="3778"/>
                </a:lnTo>
                <a:lnTo>
                  <a:pt x="711" y="3839"/>
                </a:lnTo>
                <a:lnTo>
                  <a:pt x="668" y="3895"/>
                </a:lnTo>
                <a:lnTo>
                  <a:pt x="622" y="3947"/>
                </a:lnTo>
                <a:lnTo>
                  <a:pt x="574" y="3991"/>
                </a:lnTo>
                <a:lnTo>
                  <a:pt x="525" y="4029"/>
                </a:lnTo>
                <a:lnTo>
                  <a:pt x="474" y="4059"/>
                </a:lnTo>
                <a:lnTo>
                  <a:pt x="421" y="4081"/>
                </a:lnTo>
                <a:lnTo>
                  <a:pt x="368" y="4095"/>
                </a:lnTo>
                <a:lnTo>
                  <a:pt x="315" y="4100"/>
                </a:lnTo>
                <a:lnTo>
                  <a:pt x="274" y="4097"/>
                </a:lnTo>
                <a:lnTo>
                  <a:pt x="235" y="4089"/>
                </a:lnTo>
                <a:lnTo>
                  <a:pt x="199" y="4076"/>
                </a:lnTo>
                <a:lnTo>
                  <a:pt x="168" y="4059"/>
                </a:lnTo>
                <a:lnTo>
                  <a:pt x="139" y="4038"/>
                </a:lnTo>
                <a:lnTo>
                  <a:pt x="114" y="4012"/>
                </a:lnTo>
                <a:lnTo>
                  <a:pt x="90" y="3983"/>
                </a:lnTo>
                <a:lnTo>
                  <a:pt x="71" y="3952"/>
                </a:lnTo>
                <a:lnTo>
                  <a:pt x="54" y="3915"/>
                </a:lnTo>
                <a:lnTo>
                  <a:pt x="38" y="3877"/>
                </a:lnTo>
                <a:lnTo>
                  <a:pt x="26" y="3837"/>
                </a:lnTo>
                <a:lnTo>
                  <a:pt x="17" y="3795"/>
                </a:lnTo>
                <a:lnTo>
                  <a:pt x="9" y="3750"/>
                </a:lnTo>
                <a:lnTo>
                  <a:pt x="4" y="3703"/>
                </a:lnTo>
                <a:lnTo>
                  <a:pt x="1" y="3656"/>
                </a:lnTo>
                <a:lnTo>
                  <a:pt x="0" y="3607"/>
                </a:lnTo>
                <a:lnTo>
                  <a:pt x="2" y="3558"/>
                </a:lnTo>
                <a:lnTo>
                  <a:pt x="5" y="3501"/>
                </a:lnTo>
                <a:lnTo>
                  <a:pt x="10" y="3440"/>
                </a:lnTo>
                <a:lnTo>
                  <a:pt x="17" y="3373"/>
                </a:lnTo>
                <a:lnTo>
                  <a:pt x="25" y="3304"/>
                </a:lnTo>
                <a:lnTo>
                  <a:pt x="35" y="3229"/>
                </a:lnTo>
                <a:lnTo>
                  <a:pt x="48" y="3152"/>
                </a:lnTo>
                <a:lnTo>
                  <a:pt x="60" y="3072"/>
                </a:lnTo>
                <a:lnTo>
                  <a:pt x="74" y="2992"/>
                </a:lnTo>
                <a:lnTo>
                  <a:pt x="89" y="2909"/>
                </a:lnTo>
                <a:lnTo>
                  <a:pt x="106" y="2827"/>
                </a:lnTo>
                <a:lnTo>
                  <a:pt x="122" y="2744"/>
                </a:lnTo>
                <a:lnTo>
                  <a:pt x="140" y="2665"/>
                </a:lnTo>
                <a:lnTo>
                  <a:pt x="158" y="2585"/>
                </a:lnTo>
                <a:lnTo>
                  <a:pt x="176" y="2507"/>
                </a:lnTo>
                <a:lnTo>
                  <a:pt x="195" y="2433"/>
                </a:lnTo>
                <a:lnTo>
                  <a:pt x="214" y="2362"/>
                </a:lnTo>
                <a:lnTo>
                  <a:pt x="233" y="2295"/>
                </a:lnTo>
                <a:lnTo>
                  <a:pt x="207" y="2257"/>
                </a:lnTo>
                <a:lnTo>
                  <a:pt x="184" y="2221"/>
                </a:lnTo>
                <a:lnTo>
                  <a:pt x="162" y="2184"/>
                </a:lnTo>
                <a:lnTo>
                  <a:pt x="141" y="2149"/>
                </a:lnTo>
                <a:lnTo>
                  <a:pt x="123" y="2112"/>
                </a:lnTo>
                <a:lnTo>
                  <a:pt x="106" y="2073"/>
                </a:lnTo>
                <a:lnTo>
                  <a:pt x="90" y="2033"/>
                </a:lnTo>
                <a:lnTo>
                  <a:pt x="76" y="1990"/>
                </a:lnTo>
                <a:lnTo>
                  <a:pt x="65" y="1944"/>
                </a:lnTo>
                <a:lnTo>
                  <a:pt x="56" y="1895"/>
                </a:lnTo>
                <a:lnTo>
                  <a:pt x="48" y="1840"/>
                </a:lnTo>
                <a:lnTo>
                  <a:pt x="42" y="1779"/>
                </a:lnTo>
                <a:lnTo>
                  <a:pt x="38" y="1713"/>
                </a:lnTo>
                <a:lnTo>
                  <a:pt x="37" y="1641"/>
                </a:lnTo>
                <a:lnTo>
                  <a:pt x="39" y="1540"/>
                </a:lnTo>
                <a:lnTo>
                  <a:pt x="47" y="1440"/>
                </a:lnTo>
                <a:lnTo>
                  <a:pt x="57" y="1339"/>
                </a:lnTo>
                <a:lnTo>
                  <a:pt x="71" y="1241"/>
                </a:lnTo>
                <a:lnTo>
                  <a:pt x="89" y="1143"/>
                </a:lnTo>
                <a:lnTo>
                  <a:pt x="111" y="1046"/>
                </a:lnTo>
                <a:lnTo>
                  <a:pt x="135" y="952"/>
                </a:lnTo>
                <a:lnTo>
                  <a:pt x="163" y="859"/>
                </a:lnTo>
                <a:lnTo>
                  <a:pt x="193" y="770"/>
                </a:lnTo>
                <a:lnTo>
                  <a:pt x="226" y="683"/>
                </a:lnTo>
                <a:lnTo>
                  <a:pt x="261" y="600"/>
                </a:lnTo>
                <a:lnTo>
                  <a:pt x="298" y="520"/>
                </a:lnTo>
                <a:lnTo>
                  <a:pt x="337" y="445"/>
                </a:lnTo>
                <a:lnTo>
                  <a:pt x="378" y="374"/>
                </a:lnTo>
                <a:lnTo>
                  <a:pt x="419" y="307"/>
                </a:lnTo>
                <a:lnTo>
                  <a:pt x="462" y="247"/>
                </a:lnTo>
                <a:lnTo>
                  <a:pt x="506" y="192"/>
                </a:lnTo>
                <a:lnTo>
                  <a:pt x="551" y="144"/>
                </a:lnTo>
                <a:lnTo>
                  <a:pt x="595" y="102"/>
                </a:lnTo>
                <a:lnTo>
                  <a:pt x="640" y="67"/>
                </a:lnTo>
                <a:lnTo>
                  <a:pt x="685" y="38"/>
                </a:lnTo>
                <a:lnTo>
                  <a:pt x="730" y="17"/>
                </a:lnTo>
                <a:lnTo>
                  <a:pt x="774" y="5"/>
                </a:lnTo>
                <a:lnTo>
                  <a:pt x="8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3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14400" y="4495800"/>
            <a:ext cx="5195518" cy="762000"/>
            <a:chOff x="581" y="2981"/>
            <a:chExt cx="14857" cy="2179"/>
          </a:xfrm>
          <a:solidFill>
            <a:srgbClr val="0000FF"/>
          </a:solidFill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81" y="3473"/>
              <a:ext cx="1131" cy="1082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27" y="9"/>
                </a:cxn>
                <a:cxn ang="0">
                  <a:pos x="1131" y="45"/>
                </a:cxn>
                <a:cxn ang="0">
                  <a:pos x="1095" y="347"/>
                </a:cxn>
                <a:cxn ang="0">
                  <a:pos x="1077" y="361"/>
                </a:cxn>
                <a:cxn ang="0">
                  <a:pos x="1059" y="342"/>
                </a:cxn>
                <a:cxn ang="0">
                  <a:pos x="1059" y="329"/>
                </a:cxn>
                <a:cxn ang="0">
                  <a:pos x="1064" y="275"/>
                </a:cxn>
                <a:cxn ang="0">
                  <a:pos x="1059" y="167"/>
                </a:cxn>
                <a:cxn ang="0">
                  <a:pos x="978" y="67"/>
                </a:cxn>
                <a:cxn ang="0">
                  <a:pos x="622" y="49"/>
                </a:cxn>
                <a:cxn ang="0">
                  <a:pos x="545" y="76"/>
                </a:cxn>
                <a:cxn ang="0">
                  <a:pos x="581" y="514"/>
                </a:cxn>
                <a:cxn ang="0">
                  <a:pos x="739" y="469"/>
                </a:cxn>
                <a:cxn ang="0">
                  <a:pos x="789" y="347"/>
                </a:cxn>
                <a:cxn ang="0">
                  <a:pos x="802" y="329"/>
                </a:cxn>
                <a:cxn ang="0">
                  <a:pos x="820" y="333"/>
                </a:cxn>
                <a:cxn ang="0">
                  <a:pos x="825" y="347"/>
                </a:cxn>
                <a:cxn ang="0">
                  <a:pos x="825" y="361"/>
                </a:cxn>
                <a:cxn ang="0">
                  <a:pos x="730" y="730"/>
                </a:cxn>
                <a:cxn ang="0">
                  <a:pos x="721" y="748"/>
                </a:cxn>
                <a:cxn ang="0">
                  <a:pos x="698" y="744"/>
                </a:cxn>
                <a:cxn ang="0">
                  <a:pos x="694" y="726"/>
                </a:cxn>
                <a:cxn ang="0">
                  <a:pos x="707" y="676"/>
                </a:cxn>
                <a:cxn ang="0">
                  <a:pos x="707" y="613"/>
                </a:cxn>
                <a:cxn ang="0">
                  <a:pos x="635" y="568"/>
                </a:cxn>
                <a:cxn ang="0">
                  <a:pos x="423" y="564"/>
                </a:cxn>
                <a:cxn ang="0">
                  <a:pos x="315" y="988"/>
                </a:cxn>
                <a:cxn ang="0">
                  <a:pos x="315" y="1006"/>
                </a:cxn>
                <a:cxn ang="0">
                  <a:pos x="333" y="1024"/>
                </a:cxn>
                <a:cxn ang="0">
                  <a:pos x="396" y="1028"/>
                </a:cxn>
                <a:cxn ang="0">
                  <a:pos x="468" y="1033"/>
                </a:cxn>
                <a:cxn ang="0">
                  <a:pos x="491" y="1033"/>
                </a:cxn>
                <a:cxn ang="0">
                  <a:pos x="500" y="1037"/>
                </a:cxn>
                <a:cxn ang="0">
                  <a:pos x="505" y="1064"/>
                </a:cxn>
                <a:cxn ang="0">
                  <a:pos x="486" y="1082"/>
                </a:cxn>
                <a:cxn ang="0">
                  <a:pos x="419" y="1082"/>
                </a:cxn>
                <a:cxn ang="0">
                  <a:pos x="234" y="1078"/>
                </a:cxn>
                <a:cxn ang="0">
                  <a:pos x="67" y="1082"/>
                </a:cxn>
                <a:cxn ang="0">
                  <a:pos x="18" y="1082"/>
                </a:cxn>
                <a:cxn ang="0">
                  <a:pos x="0" y="1069"/>
                </a:cxn>
                <a:cxn ang="0">
                  <a:pos x="4" y="1042"/>
                </a:cxn>
                <a:cxn ang="0">
                  <a:pos x="31" y="1033"/>
                </a:cxn>
                <a:cxn ang="0">
                  <a:pos x="144" y="1024"/>
                </a:cxn>
                <a:cxn ang="0">
                  <a:pos x="189" y="956"/>
                </a:cxn>
                <a:cxn ang="0">
                  <a:pos x="405" y="90"/>
                </a:cxn>
                <a:cxn ang="0">
                  <a:pos x="405" y="76"/>
                </a:cxn>
                <a:cxn ang="0">
                  <a:pos x="347" y="49"/>
                </a:cxn>
                <a:cxn ang="0">
                  <a:pos x="275" y="49"/>
                </a:cxn>
                <a:cxn ang="0">
                  <a:pos x="261" y="31"/>
                </a:cxn>
                <a:cxn ang="0">
                  <a:pos x="270" y="4"/>
                </a:cxn>
                <a:cxn ang="0">
                  <a:pos x="306" y="0"/>
                </a:cxn>
              </a:cxnLst>
              <a:rect l="0" t="0" r="r" b="b"/>
              <a:pathLst>
                <a:path w="1131" h="1082">
                  <a:moveTo>
                    <a:pt x="306" y="0"/>
                  </a:moveTo>
                  <a:lnTo>
                    <a:pt x="1086" y="0"/>
                  </a:lnTo>
                  <a:lnTo>
                    <a:pt x="1104" y="0"/>
                  </a:lnTo>
                  <a:lnTo>
                    <a:pt x="1113" y="0"/>
                  </a:lnTo>
                  <a:lnTo>
                    <a:pt x="1122" y="4"/>
                  </a:lnTo>
                  <a:lnTo>
                    <a:pt x="1127" y="9"/>
                  </a:lnTo>
                  <a:lnTo>
                    <a:pt x="1131" y="18"/>
                  </a:lnTo>
                  <a:lnTo>
                    <a:pt x="1131" y="27"/>
                  </a:lnTo>
                  <a:lnTo>
                    <a:pt x="1131" y="45"/>
                  </a:lnTo>
                  <a:lnTo>
                    <a:pt x="1100" y="320"/>
                  </a:lnTo>
                  <a:lnTo>
                    <a:pt x="1095" y="333"/>
                  </a:lnTo>
                  <a:lnTo>
                    <a:pt x="1095" y="347"/>
                  </a:lnTo>
                  <a:lnTo>
                    <a:pt x="1091" y="351"/>
                  </a:lnTo>
                  <a:lnTo>
                    <a:pt x="1086" y="356"/>
                  </a:lnTo>
                  <a:lnTo>
                    <a:pt x="1077" y="361"/>
                  </a:lnTo>
                  <a:lnTo>
                    <a:pt x="1068" y="356"/>
                  </a:lnTo>
                  <a:lnTo>
                    <a:pt x="1059" y="351"/>
                  </a:lnTo>
                  <a:lnTo>
                    <a:pt x="1059" y="342"/>
                  </a:lnTo>
                  <a:lnTo>
                    <a:pt x="1055" y="338"/>
                  </a:lnTo>
                  <a:lnTo>
                    <a:pt x="1055" y="333"/>
                  </a:lnTo>
                  <a:lnTo>
                    <a:pt x="1059" y="329"/>
                  </a:lnTo>
                  <a:lnTo>
                    <a:pt x="1059" y="324"/>
                  </a:lnTo>
                  <a:lnTo>
                    <a:pt x="1059" y="311"/>
                  </a:lnTo>
                  <a:lnTo>
                    <a:pt x="1064" y="275"/>
                  </a:lnTo>
                  <a:lnTo>
                    <a:pt x="1064" y="252"/>
                  </a:lnTo>
                  <a:lnTo>
                    <a:pt x="1064" y="225"/>
                  </a:lnTo>
                  <a:lnTo>
                    <a:pt x="1059" y="167"/>
                  </a:lnTo>
                  <a:lnTo>
                    <a:pt x="1046" y="121"/>
                  </a:lnTo>
                  <a:lnTo>
                    <a:pt x="1023" y="90"/>
                  </a:lnTo>
                  <a:lnTo>
                    <a:pt x="978" y="67"/>
                  </a:lnTo>
                  <a:lnTo>
                    <a:pt x="919" y="54"/>
                  </a:lnTo>
                  <a:lnTo>
                    <a:pt x="834" y="49"/>
                  </a:lnTo>
                  <a:lnTo>
                    <a:pt x="622" y="49"/>
                  </a:lnTo>
                  <a:lnTo>
                    <a:pt x="581" y="49"/>
                  </a:lnTo>
                  <a:lnTo>
                    <a:pt x="559" y="58"/>
                  </a:lnTo>
                  <a:lnTo>
                    <a:pt x="545" y="76"/>
                  </a:lnTo>
                  <a:lnTo>
                    <a:pt x="536" y="112"/>
                  </a:lnTo>
                  <a:lnTo>
                    <a:pt x="432" y="514"/>
                  </a:lnTo>
                  <a:lnTo>
                    <a:pt x="581" y="514"/>
                  </a:lnTo>
                  <a:lnTo>
                    <a:pt x="649" y="514"/>
                  </a:lnTo>
                  <a:lnTo>
                    <a:pt x="698" y="496"/>
                  </a:lnTo>
                  <a:lnTo>
                    <a:pt x="739" y="469"/>
                  </a:lnTo>
                  <a:lnTo>
                    <a:pt x="762" y="428"/>
                  </a:lnTo>
                  <a:lnTo>
                    <a:pt x="784" y="365"/>
                  </a:lnTo>
                  <a:lnTo>
                    <a:pt x="789" y="347"/>
                  </a:lnTo>
                  <a:lnTo>
                    <a:pt x="793" y="338"/>
                  </a:lnTo>
                  <a:lnTo>
                    <a:pt x="793" y="333"/>
                  </a:lnTo>
                  <a:lnTo>
                    <a:pt x="802" y="329"/>
                  </a:lnTo>
                  <a:lnTo>
                    <a:pt x="811" y="329"/>
                  </a:lnTo>
                  <a:lnTo>
                    <a:pt x="816" y="329"/>
                  </a:lnTo>
                  <a:lnTo>
                    <a:pt x="820" y="333"/>
                  </a:lnTo>
                  <a:lnTo>
                    <a:pt x="825" y="338"/>
                  </a:lnTo>
                  <a:lnTo>
                    <a:pt x="825" y="342"/>
                  </a:lnTo>
                  <a:lnTo>
                    <a:pt x="825" y="347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5" y="361"/>
                  </a:lnTo>
                  <a:lnTo>
                    <a:pt x="820" y="370"/>
                  </a:lnTo>
                  <a:lnTo>
                    <a:pt x="734" y="717"/>
                  </a:lnTo>
                  <a:lnTo>
                    <a:pt x="730" y="730"/>
                  </a:lnTo>
                  <a:lnTo>
                    <a:pt x="725" y="739"/>
                  </a:lnTo>
                  <a:lnTo>
                    <a:pt x="725" y="748"/>
                  </a:lnTo>
                  <a:lnTo>
                    <a:pt x="721" y="748"/>
                  </a:lnTo>
                  <a:lnTo>
                    <a:pt x="712" y="753"/>
                  </a:lnTo>
                  <a:lnTo>
                    <a:pt x="703" y="748"/>
                  </a:lnTo>
                  <a:lnTo>
                    <a:pt x="698" y="744"/>
                  </a:lnTo>
                  <a:lnTo>
                    <a:pt x="694" y="739"/>
                  </a:lnTo>
                  <a:lnTo>
                    <a:pt x="694" y="730"/>
                  </a:lnTo>
                  <a:lnTo>
                    <a:pt x="694" y="726"/>
                  </a:lnTo>
                  <a:lnTo>
                    <a:pt x="694" y="721"/>
                  </a:lnTo>
                  <a:lnTo>
                    <a:pt x="698" y="712"/>
                  </a:lnTo>
                  <a:lnTo>
                    <a:pt x="707" y="676"/>
                  </a:lnTo>
                  <a:lnTo>
                    <a:pt x="707" y="649"/>
                  </a:lnTo>
                  <a:lnTo>
                    <a:pt x="707" y="636"/>
                  </a:lnTo>
                  <a:lnTo>
                    <a:pt x="707" y="613"/>
                  </a:lnTo>
                  <a:lnTo>
                    <a:pt x="698" y="591"/>
                  </a:lnTo>
                  <a:lnTo>
                    <a:pt x="676" y="577"/>
                  </a:lnTo>
                  <a:lnTo>
                    <a:pt x="635" y="568"/>
                  </a:lnTo>
                  <a:lnTo>
                    <a:pt x="577" y="564"/>
                  </a:lnTo>
                  <a:lnTo>
                    <a:pt x="423" y="564"/>
                  </a:lnTo>
                  <a:lnTo>
                    <a:pt x="423" y="564"/>
                  </a:lnTo>
                  <a:lnTo>
                    <a:pt x="320" y="961"/>
                  </a:lnTo>
                  <a:lnTo>
                    <a:pt x="320" y="974"/>
                  </a:lnTo>
                  <a:lnTo>
                    <a:pt x="315" y="988"/>
                  </a:lnTo>
                  <a:lnTo>
                    <a:pt x="315" y="992"/>
                  </a:lnTo>
                  <a:lnTo>
                    <a:pt x="315" y="997"/>
                  </a:lnTo>
                  <a:lnTo>
                    <a:pt x="315" y="1006"/>
                  </a:lnTo>
                  <a:lnTo>
                    <a:pt x="320" y="1015"/>
                  </a:lnTo>
                  <a:lnTo>
                    <a:pt x="324" y="1019"/>
                  </a:lnTo>
                  <a:lnTo>
                    <a:pt x="333" y="1024"/>
                  </a:lnTo>
                  <a:lnTo>
                    <a:pt x="347" y="1028"/>
                  </a:lnTo>
                  <a:lnTo>
                    <a:pt x="365" y="1028"/>
                  </a:lnTo>
                  <a:lnTo>
                    <a:pt x="396" y="1028"/>
                  </a:lnTo>
                  <a:lnTo>
                    <a:pt x="423" y="1033"/>
                  </a:lnTo>
                  <a:lnTo>
                    <a:pt x="450" y="1033"/>
                  </a:lnTo>
                  <a:lnTo>
                    <a:pt x="468" y="1033"/>
                  </a:lnTo>
                  <a:lnTo>
                    <a:pt x="482" y="1033"/>
                  </a:lnTo>
                  <a:lnTo>
                    <a:pt x="486" y="1033"/>
                  </a:lnTo>
                  <a:lnTo>
                    <a:pt x="491" y="1033"/>
                  </a:lnTo>
                  <a:lnTo>
                    <a:pt x="496" y="1033"/>
                  </a:lnTo>
                  <a:lnTo>
                    <a:pt x="496" y="1037"/>
                  </a:lnTo>
                  <a:lnTo>
                    <a:pt x="500" y="1037"/>
                  </a:lnTo>
                  <a:lnTo>
                    <a:pt x="505" y="1042"/>
                  </a:lnTo>
                  <a:lnTo>
                    <a:pt x="505" y="1051"/>
                  </a:lnTo>
                  <a:lnTo>
                    <a:pt x="505" y="1064"/>
                  </a:lnTo>
                  <a:lnTo>
                    <a:pt x="500" y="1073"/>
                  </a:lnTo>
                  <a:lnTo>
                    <a:pt x="491" y="1078"/>
                  </a:lnTo>
                  <a:lnTo>
                    <a:pt x="486" y="1082"/>
                  </a:lnTo>
                  <a:lnTo>
                    <a:pt x="477" y="1082"/>
                  </a:lnTo>
                  <a:lnTo>
                    <a:pt x="473" y="1082"/>
                  </a:lnTo>
                  <a:lnTo>
                    <a:pt x="419" y="1082"/>
                  </a:lnTo>
                  <a:lnTo>
                    <a:pt x="351" y="1078"/>
                  </a:lnTo>
                  <a:lnTo>
                    <a:pt x="288" y="1078"/>
                  </a:lnTo>
                  <a:lnTo>
                    <a:pt x="234" y="1078"/>
                  </a:lnTo>
                  <a:lnTo>
                    <a:pt x="189" y="1078"/>
                  </a:lnTo>
                  <a:lnTo>
                    <a:pt x="130" y="1078"/>
                  </a:lnTo>
                  <a:lnTo>
                    <a:pt x="67" y="1082"/>
                  </a:lnTo>
                  <a:lnTo>
                    <a:pt x="22" y="1082"/>
                  </a:lnTo>
                  <a:lnTo>
                    <a:pt x="22" y="1082"/>
                  </a:lnTo>
                  <a:lnTo>
                    <a:pt x="18" y="1082"/>
                  </a:lnTo>
                  <a:lnTo>
                    <a:pt x="9" y="1078"/>
                  </a:lnTo>
                  <a:lnTo>
                    <a:pt x="4" y="1073"/>
                  </a:lnTo>
                  <a:lnTo>
                    <a:pt x="0" y="1069"/>
                  </a:lnTo>
                  <a:lnTo>
                    <a:pt x="0" y="1060"/>
                  </a:lnTo>
                  <a:lnTo>
                    <a:pt x="0" y="1051"/>
                  </a:lnTo>
                  <a:lnTo>
                    <a:pt x="4" y="1042"/>
                  </a:lnTo>
                  <a:lnTo>
                    <a:pt x="13" y="1033"/>
                  </a:lnTo>
                  <a:lnTo>
                    <a:pt x="22" y="1033"/>
                  </a:lnTo>
                  <a:lnTo>
                    <a:pt x="31" y="1033"/>
                  </a:lnTo>
                  <a:lnTo>
                    <a:pt x="45" y="1033"/>
                  </a:lnTo>
                  <a:lnTo>
                    <a:pt x="108" y="1028"/>
                  </a:lnTo>
                  <a:lnTo>
                    <a:pt x="144" y="1024"/>
                  </a:lnTo>
                  <a:lnTo>
                    <a:pt x="166" y="1010"/>
                  </a:lnTo>
                  <a:lnTo>
                    <a:pt x="180" y="988"/>
                  </a:lnTo>
                  <a:lnTo>
                    <a:pt x="189" y="956"/>
                  </a:lnTo>
                  <a:lnTo>
                    <a:pt x="401" y="117"/>
                  </a:lnTo>
                  <a:lnTo>
                    <a:pt x="401" y="103"/>
                  </a:lnTo>
                  <a:lnTo>
                    <a:pt x="405" y="90"/>
                  </a:lnTo>
                  <a:lnTo>
                    <a:pt x="405" y="85"/>
                  </a:lnTo>
                  <a:lnTo>
                    <a:pt x="405" y="81"/>
                  </a:lnTo>
                  <a:lnTo>
                    <a:pt x="405" y="76"/>
                  </a:lnTo>
                  <a:lnTo>
                    <a:pt x="401" y="63"/>
                  </a:lnTo>
                  <a:lnTo>
                    <a:pt x="378" y="54"/>
                  </a:lnTo>
                  <a:lnTo>
                    <a:pt x="347" y="49"/>
                  </a:lnTo>
                  <a:lnTo>
                    <a:pt x="306" y="49"/>
                  </a:lnTo>
                  <a:lnTo>
                    <a:pt x="288" y="49"/>
                  </a:lnTo>
                  <a:lnTo>
                    <a:pt x="275" y="49"/>
                  </a:lnTo>
                  <a:lnTo>
                    <a:pt x="266" y="45"/>
                  </a:lnTo>
                  <a:lnTo>
                    <a:pt x="261" y="40"/>
                  </a:lnTo>
                  <a:lnTo>
                    <a:pt x="261" y="31"/>
                  </a:lnTo>
                  <a:lnTo>
                    <a:pt x="261" y="18"/>
                  </a:lnTo>
                  <a:lnTo>
                    <a:pt x="266" y="9"/>
                  </a:lnTo>
                  <a:lnTo>
                    <a:pt x="270" y="4"/>
                  </a:lnTo>
                  <a:lnTo>
                    <a:pt x="279" y="0"/>
                  </a:lnTo>
                  <a:lnTo>
                    <a:pt x="293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924" y="3360"/>
              <a:ext cx="370" cy="1592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1" y="4"/>
                </a:cxn>
                <a:cxn ang="0">
                  <a:pos x="365" y="4"/>
                </a:cxn>
                <a:cxn ang="0">
                  <a:pos x="370" y="9"/>
                </a:cxn>
                <a:cxn ang="0">
                  <a:pos x="370" y="18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5" y="27"/>
                </a:cxn>
                <a:cxn ang="0">
                  <a:pos x="361" y="36"/>
                </a:cxn>
                <a:cxn ang="0">
                  <a:pos x="347" y="45"/>
                </a:cxn>
                <a:cxn ang="0">
                  <a:pos x="262" y="149"/>
                </a:cxn>
                <a:cxn ang="0">
                  <a:pos x="199" y="266"/>
                </a:cxn>
                <a:cxn ang="0">
                  <a:pos x="149" y="392"/>
                </a:cxn>
                <a:cxn ang="0">
                  <a:pos x="117" y="523"/>
                </a:cxn>
                <a:cxn ang="0">
                  <a:pos x="99" y="658"/>
                </a:cxn>
                <a:cxn ang="0">
                  <a:pos x="95" y="798"/>
                </a:cxn>
                <a:cxn ang="0">
                  <a:pos x="99" y="902"/>
                </a:cxn>
                <a:cxn ang="0">
                  <a:pos x="108" y="1015"/>
                </a:cxn>
                <a:cxn ang="0">
                  <a:pos x="131" y="1128"/>
                </a:cxn>
                <a:cxn ang="0">
                  <a:pos x="163" y="1240"/>
                </a:cxn>
                <a:cxn ang="0">
                  <a:pos x="208" y="1349"/>
                </a:cxn>
                <a:cxn ang="0">
                  <a:pos x="266" y="1448"/>
                </a:cxn>
                <a:cxn ang="0">
                  <a:pos x="343" y="1543"/>
                </a:cxn>
                <a:cxn ang="0">
                  <a:pos x="356" y="1552"/>
                </a:cxn>
                <a:cxn ang="0">
                  <a:pos x="365" y="1561"/>
                </a:cxn>
                <a:cxn ang="0">
                  <a:pos x="370" y="1565"/>
                </a:cxn>
                <a:cxn ang="0">
                  <a:pos x="370" y="1570"/>
                </a:cxn>
                <a:cxn ang="0">
                  <a:pos x="370" y="1574"/>
                </a:cxn>
                <a:cxn ang="0">
                  <a:pos x="370" y="1579"/>
                </a:cxn>
                <a:cxn ang="0">
                  <a:pos x="370" y="1579"/>
                </a:cxn>
                <a:cxn ang="0">
                  <a:pos x="370" y="1583"/>
                </a:cxn>
                <a:cxn ang="0">
                  <a:pos x="365" y="1592"/>
                </a:cxn>
                <a:cxn ang="0">
                  <a:pos x="356" y="1592"/>
                </a:cxn>
                <a:cxn ang="0">
                  <a:pos x="343" y="1588"/>
                </a:cxn>
                <a:cxn ang="0">
                  <a:pos x="316" y="1565"/>
                </a:cxn>
                <a:cxn ang="0">
                  <a:pos x="280" y="1534"/>
                </a:cxn>
                <a:cxn ang="0">
                  <a:pos x="239" y="1493"/>
                </a:cxn>
                <a:cxn ang="0">
                  <a:pos x="194" y="1439"/>
                </a:cxn>
                <a:cxn ang="0">
                  <a:pos x="149" y="1371"/>
                </a:cxn>
                <a:cxn ang="0">
                  <a:pos x="108" y="1290"/>
                </a:cxn>
                <a:cxn ang="0">
                  <a:pos x="54" y="1159"/>
                </a:cxn>
                <a:cxn ang="0">
                  <a:pos x="23" y="1024"/>
                </a:cxn>
                <a:cxn ang="0">
                  <a:pos x="5" y="902"/>
                </a:cxn>
                <a:cxn ang="0">
                  <a:pos x="0" y="798"/>
                </a:cxn>
                <a:cxn ang="0">
                  <a:pos x="5" y="690"/>
                </a:cxn>
                <a:cxn ang="0">
                  <a:pos x="23" y="568"/>
                </a:cxn>
                <a:cxn ang="0">
                  <a:pos x="54" y="442"/>
                </a:cxn>
                <a:cxn ang="0">
                  <a:pos x="104" y="311"/>
                </a:cxn>
                <a:cxn ang="0">
                  <a:pos x="145" y="230"/>
                </a:cxn>
                <a:cxn ang="0">
                  <a:pos x="190" y="162"/>
                </a:cxn>
                <a:cxn ang="0">
                  <a:pos x="235" y="104"/>
                </a:cxn>
                <a:cxn ang="0">
                  <a:pos x="280" y="58"/>
                </a:cxn>
                <a:cxn ang="0">
                  <a:pos x="316" y="27"/>
                </a:cxn>
                <a:cxn ang="0">
                  <a:pos x="338" y="9"/>
                </a:cxn>
                <a:cxn ang="0">
                  <a:pos x="356" y="0"/>
                </a:cxn>
              </a:cxnLst>
              <a:rect l="0" t="0" r="r" b="b"/>
              <a:pathLst>
                <a:path w="370" h="1592">
                  <a:moveTo>
                    <a:pt x="356" y="0"/>
                  </a:moveTo>
                  <a:lnTo>
                    <a:pt x="361" y="4"/>
                  </a:lnTo>
                  <a:lnTo>
                    <a:pt x="365" y="4"/>
                  </a:lnTo>
                  <a:lnTo>
                    <a:pt x="370" y="9"/>
                  </a:lnTo>
                  <a:lnTo>
                    <a:pt x="370" y="18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5" y="27"/>
                  </a:lnTo>
                  <a:lnTo>
                    <a:pt x="361" y="36"/>
                  </a:lnTo>
                  <a:lnTo>
                    <a:pt x="347" y="45"/>
                  </a:lnTo>
                  <a:lnTo>
                    <a:pt x="262" y="149"/>
                  </a:lnTo>
                  <a:lnTo>
                    <a:pt x="199" y="266"/>
                  </a:lnTo>
                  <a:lnTo>
                    <a:pt x="149" y="392"/>
                  </a:lnTo>
                  <a:lnTo>
                    <a:pt x="117" y="523"/>
                  </a:lnTo>
                  <a:lnTo>
                    <a:pt x="99" y="658"/>
                  </a:lnTo>
                  <a:lnTo>
                    <a:pt x="95" y="798"/>
                  </a:lnTo>
                  <a:lnTo>
                    <a:pt x="99" y="902"/>
                  </a:lnTo>
                  <a:lnTo>
                    <a:pt x="108" y="1015"/>
                  </a:lnTo>
                  <a:lnTo>
                    <a:pt x="131" y="1128"/>
                  </a:lnTo>
                  <a:lnTo>
                    <a:pt x="163" y="1240"/>
                  </a:lnTo>
                  <a:lnTo>
                    <a:pt x="208" y="1349"/>
                  </a:lnTo>
                  <a:lnTo>
                    <a:pt x="266" y="1448"/>
                  </a:lnTo>
                  <a:lnTo>
                    <a:pt x="343" y="1543"/>
                  </a:lnTo>
                  <a:lnTo>
                    <a:pt x="356" y="1552"/>
                  </a:lnTo>
                  <a:lnTo>
                    <a:pt x="365" y="1561"/>
                  </a:lnTo>
                  <a:lnTo>
                    <a:pt x="370" y="1565"/>
                  </a:lnTo>
                  <a:lnTo>
                    <a:pt x="370" y="1570"/>
                  </a:lnTo>
                  <a:lnTo>
                    <a:pt x="370" y="1574"/>
                  </a:lnTo>
                  <a:lnTo>
                    <a:pt x="370" y="1579"/>
                  </a:lnTo>
                  <a:lnTo>
                    <a:pt x="370" y="1579"/>
                  </a:lnTo>
                  <a:lnTo>
                    <a:pt x="370" y="1583"/>
                  </a:lnTo>
                  <a:lnTo>
                    <a:pt x="365" y="1592"/>
                  </a:lnTo>
                  <a:lnTo>
                    <a:pt x="356" y="1592"/>
                  </a:lnTo>
                  <a:lnTo>
                    <a:pt x="343" y="1588"/>
                  </a:lnTo>
                  <a:lnTo>
                    <a:pt x="316" y="1565"/>
                  </a:lnTo>
                  <a:lnTo>
                    <a:pt x="280" y="1534"/>
                  </a:lnTo>
                  <a:lnTo>
                    <a:pt x="239" y="1493"/>
                  </a:lnTo>
                  <a:lnTo>
                    <a:pt x="194" y="1439"/>
                  </a:lnTo>
                  <a:lnTo>
                    <a:pt x="149" y="1371"/>
                  </a:lnTo>
                  <a:lnTo>
                    <a:pt x="108" y="1290"/>
                  </a:lnTo>
                  <a:lnTo>
                    <a:pt x="54" y="1159"/>
                  </a:lnTo>
                  <a:lnTo>
                    <a:pt x="23" y="1024"/>
                  </a:lnTo>
                  <a:lnTo>
                    <a:pt x="5" y="902"/>
                  </a:lnTo>
                  <a:lnTo>
                    <a:pt x="0" y="798"/>
                  </a:lnTo>
                  <a:lnTo>
                    <a:pt x="5" y="690"/>
                  </a:lnTo>
                  <a:lnTo>
                    <a:pt x="23" y="568"/>
                  </a:lnTo>
                  <a:lnTo>
                    <a:pt x="54" y="442"/>
                  </a:lnTo>
                  <a:lnTo>
                    <a:pt x="104" y="311"/>
                  </a:lnTo>
                  <a:lnTo>
                    <a:pt x="145" y="230"/>
                  </a:lnTo>
                  <a:lnTo>
                    <a:pt x="190" y="162"/>
                  </a:lnTo>
                  <a:lnTo>
                    <a:pt x="235" y="104"/>
                  </a:lnTo>
                  <a:lnTo>
                    <a:pt x="280" y="58"/>
                  </a:lnTo>
                  <a:lnTo>
                    <a:pt x="316" y="27"/>
                  </a:lnTo>
                  <a:lnTo>
                    <a:pt x="338" y="9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501" y="3834"/>
              <a:ext cx="866" cy="1064"/>
            </a:xfrm>
            <a:custGeom>
              <a:avLst/>
              <a:gdLst/>
              <a:ahLst/>
              <a:cxnLst>
                <a:cxn ang="0">
                  <a:pos x="73" y="748"/>
                </a:cxn>
                <a:cxn ang="0">
                  <a:pos x="41" y="933"/>
                </a:cxn>
                <a:cxn ang="0">
                  <a:pos x="54" y="1006"/>
                </a:cxn>
                <a:cxn ang="0">
                  <a:pos x="158" y="1015"/>
                </a:cxn>
                <a:cxn ang="0">
                  <a:pos x="244" y="848"/>
                </a:cxn>
                <a:cxn ang="0">
                  <a:pos x="235" y="798"/>
                </a:cxn>
                <a:cxn ang="0">
                  <a:pos x="275" y="0"/>
                </a:cxn>
                <a:cxn ang="0">
                  <a:pos x="289" y="4"/>
                </a:cxn>
                <a:cxn ang="0">
                  <a:pos x="293" y="22"/>
                </a:cxn>
                <a:cxn ang="0">
                  <a:pos x="280" y="36"/>
                </a:cxn>
                <a:cxn ang="0">
                  <a:pos x="181" y="99"/>
                </a:cxn>
                <a:cxn ang="0">
                  <a:pos x="95" y="311"/>
                </a:cxn>
                <a:cxn ang="0">
                  <a:pos x="100" y="451"/>
                </a:cxn>
                <a:cxn ang="0">
                  <a:pos x="262" y="279"/>
                </a:cxn>
                <a:cxn ang="0">
                  <a:pos x="478" y="108"/>
                </a:cxn>
                <a:cxn ang="0">
                  <a:pos x="654" y="67"/>
                </a:cxn>
                <a:cxn ang="0">
                  <a:pos x="812" y="139"/>
                </a:cxn>
                <a:cxn ang="0">
                  <a:pos x="866" y="306"/>
                </a:cxn>
                <a:cxn ang="0">
                  <a:pos x="780" y="568"/>
                </a:cxn>
                <a:cxn ang="0">
                  <a:pos x="578" y="726"/>
                </a:cxn>
                <a:cxn ang="0">
                  <a:pos x="411" y="712"/>
                </a:cxn>
                <a:cxn ang="0">
                  <a:pos x="357" y="604"/>
                </a:cxn>
                <a:cxn ang="0">
                  <a:pos x="361" y="568"/>
                </a:cxn>
                <a:cxn ang="0">
                  <a:pos x="379" y="541"/>
                </a:cxn>
                <a:cxn ang="0">
                  <a:pos x="415" y="536"/>
                </a:cxn>
                <a:cxn ang="0">
                  <a:pos x="429" y="550"/>
                </a:cxn>
                <a:cxn ang="0">
                  <a:pos x="433" y="563"/>
                </a:cxn>
                <a:cxn ang="0">
                  <a:pos x="424" y="581"/>
                </a:cxn>
                <a:cxn ang="0">
                  <a:pos x="397" y="600"/>
                </a:cxn>
                <a:cxn ang="0">
                  <a:pos x="447" y="690"/>
                </a:cxn>
                <a:cxn ang="0">
                  <a:pos x="532" y="699"/>
                </a:cxn>
                <a:cxn ang="0">
                  <a:pos x="650" y="613"/>
                </a:cxn>
                <a:cxn ang="0">
                  <a:pos x="735" y="442"/>
                </a:cxn>
                <a:cxn ang="0">
                  <a:pos x="771" y="257"/>
                </a:cxn>
                <a:cxn ang="0">
                  <a:pos x="731" y="135"/>
                </a:cxn>
                <a:cxn ang="0">
                  <a:pos x="609" y="103"/>
                </a:cxn>
                <a:cxn ang="0">
                  <a:pos x="429" y="175"/>
                </a:cxn>
                <a:cxn ang="0">
                  <a:pos x="217" y="401"/>
                </a:cxn>
                <a:cxn ang="0">
                  <a:pos x="154" y="523"/>
                </a:cxn>
                <a:cxn ang="0">
                  <a:pos x="199" y="590"/>
                </a:cxn>
                <a:cxn ang="0">
                  <a:pos x="275" y="690"/>
                </a:cxn>
                <a:cxn ang="0">
                  <a:pos x="316" y="766"/>
                </a:cxn>
                <a:cxn ang="0">
                  <a:pos x="275" y="947"/>
                </a:cxn>
                <a:cxn ang="0">
                  <a:pos x="109" y="1064"/>
                </a:cxn>
                <a:cxn ang="0">
                  <a:pos x="18" y="1010"/>
                </a:cxn>
                <a:cxn ang="0">
                  <a:pos x="5" y="884"/>
                </a:cxn>
                <a:cxn ang="0">
                  <a:pos x="59" y="663"/>
                </a:cxn>
                <a:cxn ang="0">
                  <a:pos x="32" y="527"/>
                </a:cxn>
                <a:cxn ang="0">
                  <a:pos x="23" y="338"/>
                </a:cxn>
                <a:cxn ang="0">
                  <a:pos x="122" y="103"/>
                </a:cxn>
                <a:cxn ang="0">
                  <a:pos x="275" y="0"/>
                </a:cxn>
              </a:cxnLst>
              <a:rect l="0" t="0" r="r" b="b"/>
              <a:pathLst>
                <a:path w="866" h="1064">
                  <a:moveTo>
                    <a:pt x="109" y="631"/>
                  </a:moveTo>
                  <a:lnTo>
                    <a:pt x="91" y="685"/>
                  </a:lnTo>
                  <a:lnTo>
                    <a:pt x="73" y="748"/>
                  </a:lnTo>
                  <a:lnTo>
                    <a:pt x="59" y="816"/>
                  </a:lnTo>
                  <a:lnTo>
                    <a:pt x="45" y="879"/>
                  </a:lnTo>
                  <a:lnTo>
                    <a:pt x="41" y="933"/>
                  </a:lnTo>
                  <a:lnTo>
                    <a:pt x="41" y="956"/>
                  </a:lnTo>
                  <a:lnTo>
                    <a:pt x="45" y="983"/>
                  </a:lnTo>
                  <a:lnTo>
                    <a:pt x="54" y="1006"/>
                  </a:lnTo>
                  <a:lnTo>
                    <a:pt x="77" y="1024"/>
                  </a:lnTo>
                  <a:lnTo>
                    <a:pt x="109" y="1028"/>
                  </a:lnTo>
                  <a:lnTo>
                    <a:pt x="158" y="1015"/>
                  </a:lnTo>
                  <a:lnTo>
                    <a:pt x="199" y="969"/>
                  </a:lnTo>
                  <a:lnTo>
                    <a:pt x="230" y="915"/>
                  </a:lnTo>
                  <a:lnTo>
                    <a:pt x="244" y="848"/>
                  </a:lnTo>
                  <a:lnTo>
                    <a:pt x="244" y="830"/>
                  </a:lnTo>
                  <a:lnTo>
                    <a:pt x="239" y="816"/>
                  </a:lnTo>
                  <a:lnTo>
                    <a:pt x="235" y="798"/>
                  </a:lnTo>
                  <a:lnTo>
                    <a:pt x="226" y="784"/>
                  </a:lnTo>
                  <a:lnTo>
                    <a:pt x="109" y="631"/>
                  </a:lnTo>
                  <a:close/>
                  <a:moveTo>
                    <a:pt x="275" y="0"/>
                  </a:moveTo>
                  <a:lnTo>
                    <a:pt x="280" y="0"/>
                  </a:lnTo>
                  <a:lnTo>
                    <a:pt x="284" y="0"/>
                  </a:lnTo>
                  <a:lnTo>
                    <a:pt x="289" y="4"/>
                  </a:lnTo>
                  <a:lnTo>
                    <a:pt x="293" y="9"/>
                  </a:lnTo>
                  <a:lnTo>
                    <a:pt x="293" y="13"/>
                  </a:lnTo>
                  <a:lnTo>
                    <a:pt x="293" y="22"/>
                  </a:lnTo>
                  <a:lnTo>
                    <a:pt x="289" y="27"/>
                  </a:lnTo>
                  <a:lnTo>
                    <a:pt x="284" y="31"/>
                  </a:lnTo>
                  <a:lnTo>
                    <a:pt x="280" y="36"/>
                  </a:lnTo>
                  <a:lnTo>
                    <a:pt x="271" y="36"/>
                  </a:lnTo>
                  <a:lnTo>
                    <a:pt x="226" y="58"/>
                  </a:lnTo>
                  <a:lnTo>
                    <a:pt x="181" y="99"/>
                  </a:lnTo>
                  <a:lnTo>
                    <a:pt x="145" y="162"/>
                  </a:lnTo>
                  <a:lnTo>
                    <a:pt x="113" y="234"/>
                  </a:lnTo>
                  <a:lnTo>
                    <a:pt x="95" y="311"/>
                  </a:lnTo>
                  <a:lnTo>
                    <a:pt x="86" y="383"/>
                  </a:lnTo>
                  <a:lnTo>
                    <a:pt x="86" y="410"/>
                  </a:lnTo>
                  <a:lnTo>
                    <a:pt x="100" y="451"/>
                  </a:lnTo>
                  <a:lnTo>
                    <a:pt x="122" y="491"/>
                  </a:lnTo>
                  <a:lnTo>
                    <a:pt x="194" y="374"/>
                  </a:lnTo>
                  <a:lnTo>
                    <a:pt x="262" y="279"/>
                  </a:lnTo>
                  <a:lnTo>
                    <a:pt x="334" y="203"/>
                  </a:lnTo>
                  <a:lnTo>
                    <a:pt x="406" y="148"/>
                  </a:lnTo>
                  <a:lnTo>
                    <a:pt x="478" y="108"/>
                  </a:lnTo>
                  <a:lnTo>
                    <a:pt x="541" y="85"/>
                  </a:lnTo>
                  <a:lnTo>
                    <a:pt x="600" y="72"/>
                  </a:lnTo>
                  <a:lnTo>
                    <a:pt x="654" y="67"/>
                  </a:lnTo>
                  <a:lnTo>
                    <a:pt x="717" y="76"/>
                  </a:lnTo>
                  <a:lnTo>
                    <a:pt x="771" y="103"/>
                  </a:lnTo>
                  <a:lnTo>
                    <a:pt x="812" y="139"/>
                  </a:lnTo>
                  <a:lnTo>
                    <a:pt x="844" y="189"/>
                  </a:lnTo>
                  <a:lnTo>
                    <a:pt x="862" y="248"/>
                  </a:lnTo>
                  <a:lnTo>
                    <a:pt x="866" y="306"/>
                  </a:lnTo>
                  <a:lnTo>
                    <a:pt x="857" y="401"/>
                  </a:lnTo>
                  <a:lnTo>
                    <a:pt x="826" y="487"/>
                  </a:lnTo>
                  <a:lnTo>
                    <a:pt x="780" y="568"/>
                  </a:lnTo>
                  <a:lnTo>
                    <a:pt x="722" y="636"/>
                  </a:lnTo>
                  <a:lnTo>
                    <a:pt x="650" y="690"/>
                  </a:lnTo>
                  <a:lnTo>
                    <a:pt x="578" y="726"/>
                  </a:lnTo>
                  <a:lnTo>
                    <a:pt x="501" y="739"/>
                  </a:lnTo>
                  <a:lnTo>
                    <a:pt x="451" y="730"/>
                  </a:lnTo>
                  <a:lnTo>
                    <a:pt x="411" y="712"/>
                  </a:lnTo>
                  <a:lnTo>
                    <a:pt x="379" y="681"/>
                  </a:lnTo>
                  <a:lnTo>
                    <a:pt x="361" y="645"/>
                  </a:lnTo>
                  <a:lnTo>
                    <a:pt x="357" y="604"/>
                  </a:lnTo>
                  <a:lnTo>
                    <a:pt x="357" y="590"/>
                  </a:lnTo>
                  <a:lnTo>
                    <a:pt x="357" y="581"/>
                  </a:lnTo>
                  <a:lnTo>
                    <a:pt x="361" y="568"/>
                  </a:lnTo>
                  <a:lnTo>
                    <a:pt x="366" y="559"/>
                  </a:lnTo>
                  <a:lnTo>
                    <a:pt x="370" y="550"/>
                  </a:lnTo>
                  <a:lnTo>
                    <a:pt x="379" y="541"/>
                  </a:lnTo>
                  <a:lnTo>
                    <a:pt x="388" y="536"/>
                  </a:lnTo>
                  <a:lnTo>
                    <a:pt x="402" y="532"/>
                  </a:lnTo>
                  <a:lnTo>
                    <a:pt x="415" y="536"/>
                  </a:lnTo>
                  <a:lnTo>
                    <a:pt x="420" y="541"/>
                  </a:lnTo>
                  <a:lnTo>
                    <a:pt x="429" y="545"/>
                  </a:lnTo>
                  <a:lnTo>
                    <a:pt x="429" y="550"/>
                  </a:lnTo>
                  <a:lnTo>
                    <a:pt x="433" y="559"/>
                  </a:lnTo>
                  <a:lnTo>
                    <a:pt x="433" y="559"/>
                  </a:lnTo>
                  <a:lnTo>
                    <a:pt x="433" y="563"/>
                  </a:lnTo>
                  <a:lnTo>
                    <a:pt x="429" y="568"/>
                  </a:lnTo>
                  <a:lnTo>
                    <a:pt x="429" y="577"/>
                  </a:lnTo>
                  <a:lnTo>
                    <a:pt x="424" y="581"/>
                  </a:lnTo>
                  <a:lnTo>
                    <a:pt x="420" y="590"/>
                  </a:lnTo>
                  <a:lnTo>
                    <a:pt x="411" y="595"/>
                  </a:lnTo>
                  <a:lnTo>
                    <a:pt x="397" y="600"/>
                  </a:lnTo>
                  <a:lnTo>
                    <a:pt x="402" y="645"/>
                  </a:lnTo>
                  <a:lnTo>
                    <a:pt x="424" y="672"/>
                  </a:lnTo>
                  <a:lnTo>
                    <a:pt x="447" y="690"/>
                  </a:lnTo>
                  <a:lnTo>
                    <a:pt x="474" y="699"/>
                  </a:lnTo>
                  <a:lnTo>
                    <a:pt x="501" y="703"/>
                  </a:lnTo>
                  <a:lnTo>
                    <a:pt x="532" y="699"/>
                  </a:lnTo>
                  <a:lnTo>
                    <a:pt x="569" y="685"/>
                  </a:lnTo>
                  <a:lnTo>
                    <a:pt x="609" y="658"/>
                  </a:lnTo>
                  <a:lnTo>
                    <a:pt x="650" y="613"/>
                  </a:lnTo>
                  <a:lnTo>
                    <a:pt x="690" y="554"/>
                  </a:lnTo>
                  <a:lnTo>
                    <a:pt x="713" y="505"/>
                  </a:lnTo>
                  <a:lnTo>
                    <a:pt x="735" y="442"/>
                  </a:lnTo>
                  <a:lnTo>
                    <a:pt x="753" y="378"/>
                  </a:lnTo>
                  <a:lnTo>
                    <a:pt x="767" y="311"/>
                  </a:lnTo>
                  <a:lnTo>
                    <a:pt x="771" y="257"/>
                  </a:lnTo>
                  <a:lnTo>
                    <a:pt x="767" y="212"/>
                  </a:lnTo>
                  <a:lnTo>
                    <a:pt x="753" y="171"/>
                  </a:lnTo>
                  <a:lnTo>
                    <a:pt x="731" y="135"/>
                  </a:lnTo>
                  <a:lnTo>
                    <a:pt x="699" y="112"/>
                  </a:lnTo>
                  <a:lnTo>
                    <a:pt x="650" y="103"/>
                  </a:lnTo>
                  <a:lnTo>
                    <a:pt x="609" y="103"/>
                  </a:lnTo>
                  <a:lnTo>
                    <a:pt x="555" y="117"/>
                  </a:lnTo>
                  <a:lnTo>
                    <a:pt x="492" y="139"/>
                  </a:lnTo>
                  <a:lnTo>
                    <a:pt x="429" y="175"/>
                  </a:lnTo>
                  <a:lnTo>
                    <a:pt x="357" y="230"/>
                  </a:lnTo>
                  <a:lnTo>
                    <a:pt x="289" y="306"/>
                  </a:lnTo>
                  <a:lnTo>
                    <a:pt x="217" y="401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72" y="554"/>
                  </a:lnTo>
                  <a:lnTo>
                    <a:pt x="199" y="590"/>
                  </a:lnTo>
                  <a:lnTo>
                    <a:pt x="226" y="622"/>
                  </a:lnTo>
                  <a:lnTo>
                    <a:pt x="248" y="654"/>
                  </a:lnTo>
                  <a:lnTo>
                    <a:pt x="275" y="690"/>
                  </a:lnTo>
                  <a:lnTo>
                    <a:pt x="298" y="717"/>
                  </a:lnTo>
                  <a:lnTo>
                    <a:pt x="307" y="744"/>
                  </a:lnTo>
                  <a:lnTo>
                    <a:pt x="316" y="766"/>
                  </a:lnTo>
                  <a:lnTo>
                    <a:pt x="316" y="798"/>
                  </a:lnTo>
                  <a:lnTo>
                    <a:pt x="307" y="875"/>
                  </a:lnTo>
                  <a:lnTo>
                    <a:pt x="275" y="947"/>
                  </a:lnTo>
                  <a:lnTo>
                    <a:pt x="226" y="1006"/>
                  </a:lnTo>
                  <a:lnTo>
                    <a:pt x="172" y="1046"/>
                  </a:lnTo>
                  <a:lnTo>
                    <a:pt x="109" y="1064"/>
                  </a:lnTo>
                  <a:lnTo>
                    <a:pt x="68" y="1055"/>
                  </a:lnTo>
                  <a:lnTo>
                    <a:pt x="36" y="1037"/>
                  </a:lnTo>
                  <a:lnTo>
                    <a:pt x="18" y="1010"/>
                  </a:lnTo>
                  <a:lnTo>
                    <a:pt x="5" y="974"/>
                  </a:lnTo>
                  <a:lnTo>
                    <a:pt x="0" y="933"/>
                  </a:lnTo>
                  <a:lnTo>
                    <a:pt x="5" y="884"/>
                  </a:lnTo>
                  <a:lnTo>
                    <a:pt x="18" y="812"/>
                  </a:lnTo>
                  <a:lnTo>
                    <a:pt x="36" y="735"/>
                  </a:lnTo>
                  <a:lnTo>
                    <a:pt x="59" y="663"/>
                  </a:lnTo>
                  <a:lnTo>
                    <a:pt x="82" y="595"/>
                  </a:lnTo>
                  <a:lnTo>
                    <a:pt x="54" y="563"/>
                  </a:lnTo>
                  <a:lnTo>
                    <a:pt x="32" y="527"/>
                  </a:lnTo>
                  <a:lnTo>
                    <a:pt x="18" y="482"/>
                  </a:lnTo>
                  <a:lnTo>
                    <a:pt x="14" y="424"/>
                  </a:lnTo>
                  <a:lnTo>
                    <a:pt x="23" y="338"/>
                  </a:lnTo>
                  <a:lnTo>
                    <a:pt x="45" y="252"/>
                  </a:lnTo>
                  <a:lnTo>
                    <a:pt x="82" y="171"/>
                  </a:lnTo>
                  <a:lnTo>
                    <a:pt x="122" y="103"/>
                  </a:lnTo>
                  <a:lnTo>
                    <a:pt x="172" y="49"/>
                  </a:lnTo>
                  <a:lnTo>
                    <a:pt x="226" y="1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538" y="4388"/>
              <a:ext cx="185" cy="47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7" y="9"/>
                </a:cxn>
                <a:cxn ang="0">
                  <a:pos x="158" y="41"/>
                </a:cxn>
                <a:cxn ang="0">
                  <a:pos x="176" y="95"/>
                </a:cxn>
                <a:cxn ang="0">
                  <a:pos x="185" y="163"/>
                </a:cxn>
                <a:cxn ang="0">
                  <a:pos x="185" y="163"/>
                </a:cxn>
                <a:cxn ang="0">
                  <a:pos x="176" y="239"/>
                </a:cxn>
                <a:cxn ang="0">
                  <a:pos x="158" y="307"/>
                </a:cxn>
                <a:cxn ang="0">
                  <a:pos x="131" y="366"/>
                </a:cxn>
                <a:cxn ang="0">
                  <a:pos x="104" y="411"/>
                </a:cxn>
                <a:cxn ang="0">
                  <a:pos x="77" y="447"/>
                </a:cxn>
                <a:cxn ang="0">
                  <a:pos x="55" y="465"/>
                </a:cxn>
                <a:cxn ang="0">
                  <a:pos x="41" y="474"/>
                </a:cxn>
                <a:cxn ang="0">
                  <a:pos x="32" y="470"/>
                </a:cxn>
                <a:cxn ang="0">
                  <a:pos x="28" y="465"/>
                </a:cxn>
                <a:cxn ang="0">
                  <a:pos x="23" y="456"/>
                </a:cxn>
                <a:cxn ang="0">
                  <a:pos x="23" y="452"/>
                </a:cxn>
                <a:cxn ang="0">
                  <a:pos x="28" y="452"/>
                </a:cxn>
                <a:cxn ang="0">
                  <a:pos x="28" y="447"/>
                </a:cxn>
                <a:cxn ang="0">
                  <a:pos x="32" y="438"/>
                </a:cxn>
                <a:cxn ang="0">
                  <a:pos x="41" y="433"/>
                </a:cxn>
                <a:cxn ang="0">
                  <a:pos x="82" y="384"/>
                </a:cxn>
                <a:cxn ang="0">
                  <a:pos x="118" y="321"/>
                </a:cxn>
                <a:cxn ang="0">
                  <a:pos x="140" y="249"/>
                </a:cxn>
                <a:cxn ang="0">
                  <a:pos x="149" y="163"/>
                </a:cxn>
                <a:cxn ang="0">
                  <a:pos x="149" y="149"/>
                </a:cxn>
                <a:cxn ang="0">
                  <a:pos x="149" y="145"/>
                </a:cxn>
                <a:cxn ang="0">
                  <a:pos x="149" y="140"/>
                </a:cxn>
                <a:cxn ang="0">
                  <a:pos x="149" y="140"/>
                </a:cxn>
                <a:cxn ang="0">
                  <a:pos x="145" y="140"/>
                </a:cxn>
                <a:cxn ang="0">
                  <a:pos x="145" y="145"/>
                </a:cxn>
                <a:cxn ang="0">
                  <a:pos x="140" y="145"/>
                </a:cxn>
                <a:cxn ang="0">
                  <a:pos x="122" y="158"/>
                </a:cxn>
                <a:cxn ang="0">
                  <a:pos x="104" y="163"/>
                </a:cxn>
                <a:cxn ang="0">
                  <a:pos x="86" y="167"/>
                </a:cxn>
                <a:cxn ang="0">
                  <a:pos x="50" y="158"/>
                </a:cxn>
                <a:cxn ang="0">
                  <a:pos x="23" y="140"/>
                </a:cxn>
                <a:cxn ang="0">
                  <a:pos x="5" y="113"/>
                </a:cxn>
                <a:cxn ang="0">
                  <a:pos x="0" y="82"/>
                </a:cxn>
                <a:cxn ang="0">
                  <a:pos x="5" y="50"/>
                </a:cxn>
                <a:cxn ang="0">
                  <a:pos x="23" y="23"/>
                </a:cxn>
                <a:cxn ang="0">
                  <a:pos x="50" y="5"/>
                </a:cxn>
                <a:cxn ang="0">
                  <a:pos x="86" y="0"/>
                </a:cxn>
              </a:cxnLst>
              <a:rect l="0" t="0" r="r" b="b"/>
              <a:pathLst>
                <a:path w="185" h="474">
                  <a:moveTo>
                    <a:pt x="86" y="0"/>
                  </a:moveTo>
                  <a:lnTo>
                    <a:pt x="127" y="9"/>
                  </a:lnTo>
                  <a:lnTo>
                    <a:pt x="158" y="41"/>
                  </a:lnTo>
                  <a:lnTo>
                    <a:pt x="176" y="95"/>
                  </a:lnTo>
                  <a:lnTo>
                    <a:pt x="185" y="163"/>
                  </a:lnTo>
                  <a:lnTo>
                    <a:pt x="185" y="163"/>
                  </a:lnTo>
                  <a:lnTo>
                    <a:pt x="176" y="239"/>
                  </a:lnTo>
                  <a:lnTo>
                    <a:pt x="158" y="307"/>
                  </a:lnTo>
                  <a:lnTo>
                    <a:pt x="131" y="366"/>
                  </a:lnTo>
                  <a:lnTo>
                    <a:pt x="104" y="411"/>
                  </a:lnTo>
                  <a:lnTo>
                    <a:pt x="77" y="447"/>
                  </a:lnTo>
                  <a:lnTo>
                    <a:pt x="55" y="465"/>
                  </a:lnTo>
                  <a:lnTo>
                    <a:pt x="41" y="474"/>
                  </a:lnTo>
                  <a:lnTo>
                    <a:pt x="32" y="470"/>
                  </a:lnTo>
                  <a:lnTo>
                    <a:pt x="28" y="465"/>
                  </a:lnTo>
                  <a:lnTo>
                    <a:pt x="23" y="456"/>
                  </a:lnTo>
                  <a:lnTo>
                    <a:pt x="23" y="452"/>
                  </a:lnTo>
                  <a:lnTo>
                    <a:pt x="28" y="452"/>
                  </a:lnTo>
                  <a:lnTo>
                    <a:pt x="28" y="447"/>
                  </a:lnTo>
                  <a:lnTo>
                    <a:pt x="32" y="438"/>
                  </a:lnTo>
                  <a:lnTo>
                    <a:pt x="41" y="433"/>
                  </a:lnTo>
                  <a:lnTo>
                    <a:pt x="82" y="384"/>
                  </a:lnTo>
                  <a:lnTo>
                    <a:pt x="118" y="321"/>
                  </a:lnTo>
                  <a:lnTo>
                    <a:pt x="140" y="249"/>
                  </a:lnTo>
                  <a:lnTo>
                    <a:pt x="149" y="163"/>
                  </a:lnTo>
                  <a:lnTo>
                    <a:pt x="149" y="149"/>
                  </a:lnTo>
                  <a:lnTo>
                    <a:pt x="149" y="145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5" y="140"/>
                  </a:lnTo>
                  <a:lnTo>
                    <a:pt x="145" y="145"/>
                  </a:lnTo>
                  <a:lnTo>
                    <a:pt x="140" y="145"/>
                  </a:lnTo>
                  <a:lnTo>
                    <a:pt x="122" y="158"/>
                  </a:lnTo>
                  <a:lnTo>
                    <a:pt x="104" y="163"/>
                  </a:lnTo>
                  <a:lnTo>
                    <a:pt x="86" y="167"/>
                  </a:lnTo>
                  <a:lnTo>
                    <a:pt x="50" y="158"/>
                  </a:lnTo>
                  <a:lnTo>
                    <a:pt x="23" y="140"/>
                  </a:lnTo>
                  <a:lnTo>
                    <a:pt x="5" y="113"/>
                  </a:lnTo>
                  <a:lnTo>
                    <a:pt x="0" y="82"/>
                  </a:lnTo>
                  <a:lnTo>
                    <a:pt x="5" y="50"/>
                  </a:lnTo>
                  <a:lnTo>
                    <a:pt x="23" y="23"/>
                  </a:lnTo>
                  <a:lnTo>
                    <a:pt x="50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4156" y="3432"/>
              <a:ext cx="848" cy="1141"/>
            </a:xfrm>
            <a:custGeom>
              <a:avLst/>
              <a:gdLst/>
              <a:ahLst/>
              <a:cxnLst>
                <a:cxn ang="0">
                  <a:pos x="523" y="81"/>
                </a:cxn>
                <a:cxn ang="0">
                  <a:pos x="433" y="235"/>
                </a:cxn>
                <a:cxn ang="0">
                  <a:pos x="460" y="392"/>
                </a:cxn>
                <a:cxn ang="0">
                  <a:pos x="577" y="492"/>
                </a:cxn>
                <a:cxn ang="0">
                  <a:pos x="681" y="429"/>
                </a:cxn>
                <a:cxn ang="0">
                  <a:pos x="699" y="153"/>
                </a:cxn>
                <a:cxn ang="0">
                  <a:pos x="663" y="50"/>
                </a:cxn>
                <a:cxn ang="0">
                  <a:pos x="622" y="0"/>
                </a:cxn>
                <a:cxn ang="0">
                  <a:pos x="744" y="72"/>
                </a:cxn>
                <a:cxn ang="0">
                  <a:pos x="789" y="208"/>
                </a:cxn>
                <a:cxn ang="0">
                  <a:pos x="798" y="316"/>
                </a:cxn>
                <a:cxn ang="0">
                  <a:pos x="785" y="465"/>
                </a:cxn>
                <a:cxn ang="0">
                  <a:pos x="816" y="564"/>
                </a:cxn>
                <a:cxn ang="0">
                  <a:pos x="843" y="577"/>
                </a:cxn>
                <a:cxn ang="0">
                  <a:pos x="839" y="595"/>
                </a:cxn>
                <a:cxn ang="0">
                  <a:pos x="812" y="600"/>
                </a:cxn>
                <a:cxn ang="0">
                  <a:pos x="722" y="713"/>
                </a:cxn>
                <a:cxn ang="0">
                  <a:pos x="550" y="1020"/>
                </a:cxn>
                <a:cxn ang="0">
                  <a:pos x="338" y="1141"/>
                </a:cxn>
                <a:cxn ang="0">
                  <a:pos x="212" y="1114"/>
                </a:cxn>
                <a:cxn ang="0">
                  <a:pos x="131" y="1015"/>
                </a:cxn>
                <a:cxn ang="0">
                  <a:pos x="145" y="821"/>
                </a:cxn>
                <a:cxn ang="0">
                  <a:pos x="176" y="708"/>
                </a:cxn>
                <a:cxn ang="0">
                  <a:pos x="208" y="564"/>
                </a:cxn>
                <a:cxn ang="0">
                  <a:pos x="199" y="469"/>
                </a:cxn>
                <a:cxn ang="0">
                  <a:pos x="131" y="465"/>
                </a:cxn>
                <a:cxn ang="0">
                  <a:pos x="63" y="582"/>
                </a:cxn>
                <a:cxn ang="0">
                  <a:pos x="36" y="668"/>
                </a:cxn>
                <a:cxn ang="0">
                  <a:pos x="27" y="681"/>
                </a:cxn>
                <a:cxn ang="0">
                  <a:pos x="9" y="677"/>
                </a:cxn>
                <a:cxn ang="0">
                  <a:pos x="0" y="663"/>
                </a:cxn>
                <a:cxn ang="0">
                  <a:pos x="18" y="586"/>
                </a:cxn>
                <a:cxn ang="0">
                  <a:pos x="59" y="487"/>
                </a:cxn>
                <a:cxn ang="0">
                  <a:pos x="126" y="424"/>
                </a:cxn>
                <a:cxn ang="0">
                  <a:pos x="248" y="442"/>
                </a:cxn>
                <a:cxn ang="0">
                  <a:pos x="311" y="564"/>
                </a:cxn>
                <a:cxn ang="0">
                  <a:pos x="275" y="726"/>
                </a:cxn>
                <a:cxn ang="0">
                  <a:pos x="239" y="889"/>
                </a:cxn>
                <a:cxn ang="0">
                  <a:pos x="230" y="1002"/>
                </a:cxn>
                <a:cxn ang="0">
                  <a:pos x="266" y="1083"/>
                </a:cxn>
                <a:cxn ang="0">
                  <a:pos x="388" y="1092"/>
                </a:cxn>
                <a:cxn ang="0">
                  <a:pos x="496" y="974"/>
                </a:cxn>
                <a:cxn ang="0">
                  <a:pos x="568" y="821"/>
                </a:cxn>
                <a:cxn ang="0">
                  <a:pos x="650" y="559"/>
                </a:cxn>
                <a:cxn ang="0">
                  <a:pos x="501" y="487"/>
                </a:cxn>
                <a:cxn ang="0">
                  <a:pos x="397" y="352"/>
                </a:cxn>
                <a:cxn ang="0">
                  <a:pos x="420" y="162"/>
                </a:cxn>
                <a:cxn ang="0">
                  <a:pos x="559" y="14"/>
                </a:cxn>
              </a:cxnLst>
              <a:rect l="0" t="0" r="r" b="b"/>
              <a:pathLst>
                <a:path w="848" h="1141">
                  <a:moveTo>
                    <a:pt x="622" y="36"/>
                  </a:moveTo>
                  <a:lnTo>
                    <a:pt x="568" y="50"/>
                  </a:lnTo>
                  <a:lnTo>
                    <a:pt x="523" y="81"/>
                  </a:lnTo>
                  <a:lnTo>
                    <a:pt x="483" y="126"/>
                  </a:lnTo>
                  <a:lnTo>
                    <a:pt x="451" y="180"/>
                  </a:lnTo>
                  <a:lnTo>
                    <a:pt x="433" y="235"/>
                  </a:lnTo>
                  <a:lnTo>
                    <a:pt x="429" y="289"/>
                  </a:lnTo>
                  <a:lnTo>
                    <a:pt x="438" y="347"/>
                  </a:lnTo>
                  <a:lnTo>
                    <a:pt x="460" y="392"/>
                  </a:lnTo>
                  <a:lnTo>
                    <a:pt x="492" y="433"/>
                  </a:lnTo>
                  <a:lnTo>
                    <a:pt x="532" y="465"/>
                  </a:lnTo>
                  <a:lnTo>
                    <a:pt x="577" y="492"/>
                  </a:lnTo>
                  <a:lnTo>
                    <a:pt x="618" y="510"/>
                  </a:lnTo>
                  <a:lnTo>
                    <a:pt x="659" y="523"/>
                  </a:lnTo>
                  <a:lnTo>
                    <a:pt x="681" y="429"/>
                  </a:lnTo>
                  <a:lnTo>
                    <a:pt x="699" y="325"/>
                  </a:lnTo>
                  <a:lnTo>
                    <a:pt x="704" y="226"/>
                  </a:lnTo>
                  <a:lnTo>
                    <a:pt x="699" y="153"/>
                  </a:lnTo>
                  <a:lnTo>
                    <a:pt x="690" y="104"/>
                  </a:lnTo>
                  <a:lnTo>
                    <a:pt x="677" y="68"/>
                  </a:lnTo>
                  <a:lnTo>
                    <a:pt x="663" y="50"/>
                  </a:lnTo>
                  <a:lnTo>
                    <a:pt x="641" y="41"/>
                  </a:lnTo>
                  <a:lnTo>
                    <a:pt x="622" y="36"/>
                  </a:lnTo>
                  <a:close/>
                  <a:moveTo>
                    <a:pt x="622" y="0"/>
                  </a:moveTo>
                  <a:lnTo>
                    <a:pt x="672" y="9"/>
                  </a:lnTo>
                  <a:lnTo>
                    <a:pt x="713" y="36"/>
                  </a:lnTo>
                  <a:lnTo>
                    <a:pt x="744" y="72"/>
                  </a:lnTo>
                  <a:lnTo>
                    <a:pt x="767" y="113"/>
                  </a:lnTo>
                  <a:lnTo>
                    <a:pt x="780" y="162"/>
                  </a:lnTo>
                  <a:lnTo>
                    <a:pt x="789" y="208"/>
                  </a:lnTo>
                  <a:lnTo>
                    <a:pt x="798" y="253"/>
                  </a:lnTo>
                  <a:lnTo>
                    <a:pt x="798" y="289"/>
                  </a:lnTo>
                  <a:lnTo>
                    <a:pt x="798" y="316"/>
                  </a:lnTo>
                  <a:lnTo>
                    <a:pt x="798" y="343"/>
                  </a:lnTo>
                  <a:lnTo>
                    <a:pt x="794" y="392"/>
                  </a:lnTo>
                  <a:lnTo>
                    <a:pt x="785" y="465"/>
                  </a:lnTo>
                  <a:lnTo>
                    <a:pt x="767" y="555"/>
                  </a:lnTo>
                  <a:lnTo>
                    <a:pt x="767" y="555"/>
                  </a:lnTo>
                  <a:lnTo>
                    <a:pt x="816" y="564"/>
                  </a:lnTo>
                  <a:lnTo>
                    <a:pt x="830" y="568"/>
                  </a:lnTo>
                  <a:lnTo>
                    <a:pt x="839" y="573"/>
                  </a:lnTo>
                  <a:lnTo>
                    <a:pt x="843" y="577"/>
                  </a:lnTo>
                  <a:lnTo>
                    <a:pt x="848" y="586"/>
                  </a:lnTo>
                  <a:lnTo>
                    <a:pt x="843" y="595"/>
                  </a:lnTo>
                  <a:lnTo>
                    <a:pt x="839" y="595"/>
                  </a:lnTo>
                  <a:lnTo>
                    <a:pt x="834" y="605"/>
                  </a:lnTo>
                  <a:lnTo>
                    <a:pt x="830" y="605"/>
                  </a:lnTo>
                  <a:lnTo>
                    <a:pt x="812" y="600"/>
                  </a:lnTo>
                  <a:lnTo>
                    <a:pt x="785" y="595"/>
                  </a:lnTo>
                  <a:lnTo>
                    <a:pt x="758" y="591"/>
                  </a:lnTo>
                  <a:lnTo>
                    <a:pt x="722" y="713"/>
                  </a:lnTo>
                  <a:lnTo>
                    <a:pt x="672" y="830"/>
                  </a:lnTo>
                  <a:lnTo>
                    <a:pt x="613" y="934"/>
                  </a:lnTo>
                  <a:lnTo>
                    <a:pt x="550" y="1020"/>
                  </a:lnTo>
                  <a:lnTo>
                    <a:pt x="483" y="1083"/>
                  </a:lnTo>
                  <a:lnTo>
                    <a:pt x="411" y="1123"/>
                  </a:lnTo>
                  <a:lnTo>
                    <a:pt x="338" y="1141"/>
                  </a:lnTo>
                  <a:lnTo>
                    <a:pt x="293" y="1137"/>
                  </a:lnTo>
                  <a:lnTo>
                    <a:pt x="253" y="1128"/>
                  </a:lnTo>
                  <a:lnTo>
                    <a:pt x="212" y="1114"/>
                  </a:lnTo>
                  <a:lnTo>
                    <a:pt x="176" y="1092"/>
                  </a:lnTo>
                  <a:lnTo>
                    <a:pt x="149" y="1060"/>
                  </a:lnTo>
                  <a:lnTo>
                    <a:pt x="131" y="1015"/>
                  </a:lnTo>
                  <a:lnTo>
                    <a:pt x="126" y="956"/>
                  </a:lnTo>
                  <a:lnTo>
                    <a:pt x="131" y="889"/>
                  </a:lnTo>
                  <a:lnTo>
                    <a:pt x="145" y="821"/>
                  </a:lnTo>
                  <a:lnTo>
                    <a:pt x="158" y="785"/>
                  </a:lnTo>
                  <a:lnTo>
                    <a:pt x="167" y="740"/>
                  </a:lnTo>
                  <a:lnTo>
                    <a:pt x="176" y="708"/>
                  </a:lnTo>
                  <a:lnTo>
                    <a:pt x="190" y="659"/>
                  </a:lnTo>
                  <a:lnTo>
                    <a:pt x="199" y="609"/>
                  </a:lnTo>
                  <a:lnTo>
                    <a:pt x="208" y="564"/>
                  </a:lnTo>
                  <a:lnTo>
                    <a:pt x="212" y="528"/>
                  </a:lnTo>
                  <a:lnTo>
                    <a:pt x="208" y="492"/>
                  </a:lnTo>
                  <a:lnTo>
                    <a:pt x="199" y="469"/>
                  </a:lnTo>
                  <a:lnTo>
                    <a:pt x="181" y="456"/>
                  </a:lnTo>
                  <a:lnTo>
                    <a:pt x="163" y="456"/>
                  </a:lnTo>
                  <a:lnTo>
                    <a:pt x="131" y="465"/>
                  </a:lnTo>
                  <a:lnTo>
                    <a:pt x="104" y="487"/>
                  </a:lnTo>
                  <a:lnTo>
                    <a:pt x="81" y="528"/>
                  </a:lnTo>
                  <a:lnTo>
                    <a:pt x="63" y="582"/>
                  </a:lnTo>
                  <a:lnTo>
                    <a:pt x="45" y="645"/>
                  </a:lnTo>
                  <a:lnTo>
                    <a:pt x="41" y="659"/>
                  </a:lnTo>
                  <a:lnTo>
                    <a:pt x="36" y="668"/>
                  </a:lnTo>
                  <a:lnTo>
                    <a:pt x="36" y="677"/>
                  </a:lnTo>
                  <a:lnTo>
                    <a:pt x="32" y="677"/>
                  </a:lnTo>
                  <a:lnTo>
                    <a:pt x="27" y="681"/>
                  </a:lnTo>
                  <a:lnTo>
                    <a:pt x="18" y="681"/>
                  </a:lnTo>
                  <a:lnTo>
                    <a:pt x="18" y="681"/>
                  </a:lnTo>
                  <a:lnTo>
                    <a:pt x="9" y="677"/>
                  </a:lnTo>
                  <a:lnTo>
                    <a:pt x="5" y="677"/>
                  </a:lnTo>
                  <a:lnTo>
                    <a:pt x="0" y="672"/>
                  </a:lnTo>
                  <a:lnTo>
                    <a:pt x="0" y="663"/>
                  </a:lnTo>
                  <a:lnTo>
                    <a:pt x="0" y="650"/>
                  </a:lnTo>
                  <a:lnTo>
                    <a:pt x="9" y="623"/>
                  </a:lnTo>
                  <a:lnTo>
                    <a:pt x="18" y="586"/>
                  </a:lnTo>
                  <a:lnTo>
                    <a:pt x="32" y="546"/>
                  </a:lnTo>
                  <a:lnTo>
                    <a:pt x="50" y="510"/>
                  </a:lnTo>
                  <a:lnTo>
                    <a:pt x="59" y="487"/>
                  </a:lnTo>
                  <a:lnTo>
                    <a:pt x="77" y="465"/>
                  </a:lnTo>
                  <a:lnTo>
                    <a:pt x="99" y="442"/>
                  </a:lnTo>
                  <a:lnTo>
                    <a:pt x="126" y="424"/>
                  </a:lnTo>
                  <a:lnTo>
                    <a:pt x="167" y="420"/>
                  </a:lnTo>
                  <a:lnTo>
                    <a:pt x="212" y="424"/>
                  </a:lnTo>
                  <a:lnTo>
                    <a:pt x="248" y="442"/>
                  </a:lnTo>
                  <a:lnTo>
                    <a:pt x="284" y="474"/>
                  </a:lnTo>
                  <a:lnTo>
                    <a:pt x="302" y="514"/>
                  </a:lnTo>
                  <a:lnTo>
                    <a:pt x="311" y="564"/>
                  </a:lnTo>
                  <a:lnTo>
                    <a:pt x="307" y="605"/>
                  </a:lnTo>
                  <a:lnTo>
                    <a:pt x="298" y="650"/>
                  </a:lnTo>
                  <a:lnTo>
                    <a:pt x="275" y="726"/>
                  </a:lnTo>
                  <a:lnTo>
                    <a:pt x="262" y="789"/>
                  </a:lnTo>
                  <a:lnTo>
                    <a:pt x="248" y="848"/>
                  </a:lnTo>
                  <a:lnTo>
                    <a:pt x="239" y="889"/>
                  </a:lnTo>
                  <a:lnTo>
                    <a:pt x="230" y="934"/>
                  </a:lnTo>
                  <a:lnTo>
                    <a:pt x="226" y="979"/>
                  </a:lnTo>
                  <a:lnTo>
                    <a:pt x="230" y="1002"/>
                  </a:lnTo>
                  <a:lnTo>
                    <a:pt x="235" y="1033"/>
                  </a:lnTo>
                  <a:lnTo>
                    <a:pt x="244" y="1060"/>
                  </a:lnTo>
                  <a:lnTo>
                    <a:pt x="266" y="1083"/>
                  </a:lnTo>
                  <a:lnTo>
                    <a:pt x="298" y="1096"/>
                  </a:lnTo>
                  <a:lnTo>
                    <a:pt x="343" y="1105"/>
                  </a:lnTo>
                  <a:lnTo>
                    <a:pt x="388" y="1092"/>
                  </a:lnTo>
                  <a:lnTo>
                    <a:pt x="433" y="1060"/>
                  </a:lnTo>
                  <a:lnTo>
                    <a:pt x="469" y="1020"/>
                  </a:lnTo>
                  <a:lnTo>
                    <a:pt x="496" y="974"/>
                  </a:lnTo>
                  <a:lnTo>
                    <a:pt x="519" y="934"/>
                  </a:lnTo>
                  <a:lnTo>
                    <a:pt x="532" y="902"/>
                  </a:lnTo>
                  <a:lnTo>
                    <a:pt x="568" y="821"/>
                  </a:lnTo>
                  <a:lnTo>
                    <a:pt x="600" y="744"/>
                  </a:lnTo>
                  <a:lnTo>
                    <a:pt x="622" y="659"/>
                  </a:lnTo>
                  <a:lnTo>
                    <a:pt x="650" y="559"/>
                  </a:lnTo>
                  <a:lnTo>
                    <a:pt x="600" y="541"/>
                  </a:lnTo>
                  <a:lnTo>
                    <a:pt x="546" y="519"/>
                  </a:lnTo>
                  <a:lnTo>
                    <a:pt x="501" y="487"/>
                  </a:lnTo>
                  <a:lnTo>
                    <a:pt x="456" y="451"/>
                  </a:lnTo>
                  <a:lnTo>
                    <a:pt x="420" y="406"/>
                  </a:lnTo>
                  <a:lnTo>
                    <a:pt x="397" y="352"/>
                  </a:lnTo>
                  <a:lnTo>
                    <a:pt x="388" y="293"/>
                  </a:lnTo>
                  <a:lnTo>
                    <a:pt x="397" y="226"/>
                  </a:lnTo>
                  <a:lnTo>
                    <a:pt x="420" y="162"/>
                  </a:lnTo>
                  <a:lnTo>
                    <a:pt x="456" y="99"/>
                  </a:lnTo>
                  <a:lnTo>
                    <a:pt x="505" y="50"/>
                  </a:lnTo>
                  <a:lnTo>
                    <a:pt x="559" y="1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5139" y="3360"/>
              <a:ext cx="370" cy="1592"/>
            </a:xfrm>
            <a:custGeom>
              <a:avLst/>
              <a:gdLst/>
              <a:ahLst/>
              <a:cxnLst>
                <a:cxn ang="0">
                  <a:pos x="370" y="798"/>
                </a:cxn>
                <a:cxn ang="0">
                  <a:pos x="370" y="798"/>
                </a:cxn>
                <a:cxn ang="0">
                  <a:pos x="370" y="798"/>
                </a:cxn>
                <a:cxn ang="0">
                  <a:pos x="18" y="0"/>
                </a:cxn>
                <a:cxn ang="0">
                  <a:pos x="32" y="9"/>
                </a:cxn>
                <a:cxn ang="0">
                  <a:pos x="59" y="27"/>
                </a:cxn>
                <a:cxn ang="0">
                  <a:pos x="95" y="58"/>
                </a:cxn>
                <a:cxn ang="0">
                  <a:pos x="135" y="99"/>
                </a:cxn>
                <a:cxn ang="0">
                  <a:pos x="181" y="158"/>
                </a:cxn>
                <a:cxn ang="0">
                  <a:pos x="226" y="225"/>
                </a:cxn>
                <a:cxn ang="0">
                  <a:pos x="266" y="302"/>
                </a:cxn>
                <a:cxn ang="0">
                  <a:pos x="320" y="437"/>
                </a:cxn>
                <a:cxn ang="0">
                  <a:pos x="352" y="568"/>
                </a:cxn>
                <a:cxn ang="0">
                  <a:pos x="370" y="690"/>
                </a:cxn>
                <a:cxn ang="0">
                  <a:pos x="370" y="798"/>
                </a:cxn>
                <a:cxn ang="0">
                  <a:pos x="365" y="902"/>
                </a:cxn>
                <a:cxn ang="0">
                  <a:pos x="352" y="1024"/>
                </a:cxn>
                <a:cxn ang="0">
                  <a:pos x="320" y="1150"/>
                </a:cxn>
                <a:cxn ang="0">
                  <a:pos x="271" y="1281"/>
                </a:cxn>
                <a:cxn ang="0">
                  <a:pos x="230" y="1362"/>
                </a:cxn>
                <a:cxn ang="0">
                  <a:pos x="185" y="1430"/>
                </a:cxn>
                <a:cxn ang="0">
                  <a:pos x="135" y="1489"/>
                </a:cxn>
                <a:cxn ang="0">
                  <a:pos x="95" y="1534"/>
                </a:cxn>
                <a:cxn ang="0">
                  <a:pos x="59" y="1565"/>
                </a:cxn>
                <a:cxn ang="0">
                  <a:pos x="32" y="1583"/>
                </a:cxn>
                <a:cxn ang="0">
                  <a:pos x="18" y="1592"/>
                </a:cxn>
                <a:cxn ang="0">
                  <a:pos x="9" y="1588"/>
                </a:cxn>
                <a:cxn ang="0">
                  <a:pos x="5" y="1583"/>
                </a:cxn>
                <a:cxn ang="0">
                  <a:pos x="0" y="1579"/>
                </a:cxn>
                <a:cxn ang="0">
                  <a:pos x="0" y="1574"/>
                </a:cxn>
                <a:cxn ang="0">
                  <a:pos x="5" y="1570"/>
                </a:cxn>
                <a:cxn ang="0">
                  <a:pos x="5" y="1565"/>
                </a:cxn>
                <a:cxn ang="0">
                  <a:pos x="14" y="1556"/>
                </a:cxn>
                <a:cxn ang="0">
                  <a:pos x="23" y="1547"/>
                </a:cxn>
                <a:cxn ang="0">
                  <a:pos x="99" y="1457"/>
                </a:cxn>
                <a:cxn ang="0">
                  <a:pos x="163" y="1362"/>
                </a:cxn>
                <a:cxn ang="0">
                  <a:pos x="208" y="1254"/>
                </a:cxn>
                <a:cxn ang="0">
                  <a:pos x="239" y="1146"/>
                </a:cxn>
                <a:cxn ang="0">
                  <a:pos x="262" y="1028"/>
                </a:cxn>
                <a:cxn ang="0">
                  <a:pos x="275" y="916"/>
                </a:cxn>
                <a:cxn ang="0">
                  <a:pos x="280" y="798"/>
                </a:cxn>
                <a:cxn ang="0">
                  <a:pos x="271" y="636"/>
                </a:cxn>
                <a:cxn ang="0">
                  <a:pos x="248" y="492"/>
                </a:cxn>
                <a:cxn ang="0">
                  <a:pos x="217" y="361"/>
                </a:cxn>
                <a:cxn ang="0">
                  <a:pos x="167" y="243"/>
                </a:cxn>
                <a:cxn ang="0">
                  <a:pos x="104" y="140"/>
                </a:cxn>
                <a:cxn ang="0">
                  <a:pos x="32" y="54"/>
                </a:cxn>
                <a:cxn ang="0">
                  <a:pos x="18" y="40"/>
                </a:cxn>
                <a:cxn ang="0">
                  <a:pos x="9" y="31"/>
                </a:cxn>
                <a:cxn ang="0">
                  <a:pos x="5" y="27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9" y="4"/>
                </a:cxn>
                <a:cxn ang="0">
                  <a:pos x="18" y="0"/>
                </a:cxn>
              </a:cxnLst>
              <a:rect l="0" t="0" r="r" b="b"/>
              <a:pathLst>
                <a:path w="370" h="1592">
                  <a:moveTo>
                    <a:pt x="370" y="798"/>
                  </a:moveTo>
                  <a:lnTo>
                    <a:pt x="370" y="798"/>
                  </a:lnTo>
                  <a:lnTo>
                    <a:pt x="370" y="798"/>
                  </a:lnTo>
                  <a:close/>
                  <a:moveTo>
                    <a:pt x="18" y="0"/>
                  </a:moveTo>
                  <a:lnTo>
                    <a:pt x="32" y="9"/>
                  </a:lnTo>
                  <a:lnTo>
                    <a:pt x="59" y="27"/>
                  </a:lnTo>
                  <a:lnTo>
                    <a:pt x="95" y="58"/>
                  </a:lnTo>
                  <a:lnTo>
                    <a:pt x="135" y="99"/>
                  </a:lnTo>
                  <a:lnTo>
                    <a:pt x="181" y="158"/>
                  </a:lnTo>
                  <a:lnTo>
                    <a:pt x="226" y="225"/>
                  </a:lnTo>
                  <a:lnTo>
                    <a:pt x="266" y="302"/>
                  </a:lnTo>
                  <a:lnTo>
                    <a:pt x="320" y="437"/>
                  </a:lnTo>
                  <a:lnTo>
                    <a:pt x="352" y="568"/>
                  </a:lnTo>
                  <a:lnTo>
                    <a:pt x="370" y="690"/>
                  </a:lnTo>
                  <a:lnTo>
                    <a:pt x="370" y="798"/>
                  </a:lnTo>
                  <a:lnTo>
                    <a:pt x="365" y="902"/>
                  </a:lnTo>
                  <a:lnTo>
                    <a:pt x="352" y="1024"/>
                  </a:lnTo>
                  <a:lnTo>
                    <a:pt x="320" y="1150"/>
                  </a:lnTo>
                  <a:lnTo>
                    <a:pt x="271" y="1281"/>
                  </a:lnTo>
                  <a:lnTo>
                    <a:pt x="230" y="1362"/>
                  </a:lnTo>
                  <a:lnTo>
                    <a:pt x="185" y="1430"/>
                  </a:lnTo>
                  <a:lnTo>
                    <a:pt x="135" y="1489"/>
                  </a:lnTo>
                  <a:lnTo>
                    <a:pt x="95" y="1534"/>
                  </a:lnTo>
                  <a:lnTo>
                    <a:pt x="59" y="1565"/>
                  </a:lnTo>
                  <a:lnTo>
                    <a:pt x="32" y="1583"/>
                  </a:lnTo>
                  <a:lnTo>
                    <a:pt x="18" y="1592"/>
                  </a:lnTo>
                  <a:lnTo>
                    <a:pt x="9" y="1588"/>
                  </a:lnTo>
                  <a:lnTo>
                    <a:pt x="5" y="1583"/>
                  </a:lnTo>
                  <a:lnTo>
                    <a:pt x="0" y="1579"/>
                  </a:lnTo>
                  <a:lnTo>
                    <a:pt x="0" y="1574"/>
                  </a:lnTo>
                  <a:lnTo>
                    <a:pt x="5" y="1570"/>
                  </a:lnTo>
                  <a:lnTo>
                    <a:pt x="5" y="1565"/>
                  </a:lnTo>
                  <a:lnTo>
                    <a:pt x="14" y="1556"/>
                  </a:lnTo>
                  <a:lnTo>
                    <a:pt x="23" y="1547"/>
                  </a:lnTo>
                  <a:lnTo>
                    <a:pt x="99" y="1457"/>
                  </a:lnTo>
                  <a:lnTo>
                    <a:pt x="163" y="1362"/>
                  </a:lnTo>
                  <a:lnTo>
                    <a:pt x="208" y="1254"/>
                  </a:lnTo>
                  <a:lnTo>
                    <a:pt x="239" y="1146"/>
                  </a:lnTo>
                  <a:lnTo>
                    <a:pt x="262" y="1028"/>
                  </a:lnTo>
                  <a:lnTo>
                    <a:pt x="275" y="916"/>
                  </a:lnTo>
                  <a:lnTo>
                    <a:pt x="280" y="798"/>
                  </a:lnTo>
                  <a:lnTo>
                    <a:pt x="271" y="636"/>
                  </a:lnTo>
                  <a:lnTo>
                    <a:pt x="248" y="492"/>
                  </a:lnTo>
                  <a:lnTo>
                    <a:pt x="217" y="361"/>
                  </a:lnTo>
                  <a:lnTo>
                    <a:pt x="167" y="243"/>
                  </a:lnTo>
                  <a:lnTo>
                    <a:pt x="104" y="140"/>
                  </a:lnTo>
                  <a:lnTo>
                    <a:pt x="32" y="54"/>
                  </a:lnTo>
                  <a:lnTo>
                    <a:pt x="18" y="40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9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6217" y="3973"/>
              <a:ext cx="1055" cy="370"/>
            </a:xfrm>
            <a:custGeom>
              <a:avLst/>
              <a:gdLst/>
              <a:ahLst/>
              <a:cxnLst>
                <a:cxn ang="0">
                  <a:pos x="49" y="307"/>
                </a:cxn>
                <a:cxn ang="0">
                  <a:pos x="1001" y="307"/>
                </a:cxn>
                <a:cxn ang="0">
                  <a:pos x="1014" y="307"/>
                </a:cxn>
                <a:cxn ang="0">
                  <a:pos x="1023" y="307"/>
                </a:cxn>
                <a:cxn ang="0">
                  <a:pos x="1032" y="307"/>
                </a:cxn>
                <a:cxn ang="0">
                  <a:pos x="1041" y="312"/>
                </a:cxn>
                <a:cxn ang="0">
                  <a:pos x="1050" y="316"/>
                </a:cxn>
                <a:cxn ang="0">
                  <a:pos x="1055" y="325"/>
                </a:cxn>
                <a:cxn ang="0">
                  <a:pos x="1055" y="339"/>
                </a:cxn>
                <a:cxn ang="0">
                  <a:pos x="1055" y="348"/>
                </a:cxn>
                <a:cxn ang="0">
                  <a:pos x="1050" y="357"/>
                </a:cxn>
                <a:cxn ang="0">
                  <a:pos x="1041" y="361"/>
                </a:cxn>
                <a:cxn ang="0">
                  <a:pos x="1032" y="366"/>
                </a:cxn>
                <a:cxn ang="0">
                  <a:pos x="1023" y="366"/>
                </a:cxn>
                <a:cxn ang="0">
                  <a:pos x="1014" y="370"/>
                </a:cxn>
                <a:cxn ang="0">
                  <a:pos x="1005" y="370"/>
                </a:cxn>
                <a:cxn ang="0">
                  <a:pos x="49" y="370"/>
                </a:cxn>
                <a:cxn ang="0">
                  <a:pos x="40" y="370"/>
                </a:cxn>
                <a:cxn ang="0">
                  <a:pos x="31" y="366"/>
                </a:cxn>
                <a:cxn ang="0">
                  <a:pos x="22" y="366"/>
                </a:cxn>
                <a:cxn ang="0">
                  <a:pos x="13" y="361"/>
                </a:cxn>
                <a:cxn ang="0">
                  <a:pos x="4" y="357"/>
                </a:cxn>
                <a:cxn ang="0">
                  <a:pos x="0" y="348"/>
                </a:cxn>
                <a:cxn ang="0">
                  <a:pos x="0" y="339"/>
                </a:cxn>
                <a:cxn ang="0">
                  <a:pos x="0" y="325"/>
                </a:cxn>
                <a:cxn ang="0">
                  <a:pos x="4" y="316"/>
                </a:cxn>
                <a:cxn ang="0">
                  <a:pos x="13" y="312"/>
                </a:cxn>
                <a:cxn ang="0">
                  <a:pos x="22" y="307"/>
                </a:cxn>
                <a:cxn ang="0">
                  <a:pos x="31" y="307"/>
                </a:cxn>
                <a:cxn ang="0">
                  <a:pos x="40" y="307"/>
                </a:cxn>
                <a:cxn ang="0">
                  <a:pos x="49" y="307"/>
                </a:cxn>
                <a:cxn ang="0">
                  <a:pos x="49" y="0"/>
                </a:cxn>
                <a:cxn ang="0">
                  <a:pos x="1005" y="0"/>
                </a:cxn>
                <a:cxn ang="0">
                  <a:pos x="1014" y="0"/>
                </a:cxn>
                <a:cxn ang="0">
                  <a:pos x="1023" y="0"/>
                </a:cxn>
                <a:cxn ang="0">
                  <a:pos x="1032" y="0"/>
                </a:cxn>
                <a:cxn ang="0">
                  <a:pos x="1041" y="5"/>
                </a:cxn>
                <a:cxn ang="0">
                  <a:pos x="1050" y="9"/>
                </a:cxn>
                <a:cxn ang="0">
                  <a:pos x="1055" y="18"/>
                </a:cxn>
                <a:cxn ang="0">
                  <a:pos x="1055" y="27"/>
                </a:cxn>
                <a:cxn ang="0">
                  <a:pos x="1055" y="41"/>
                </a:cxn>
                <a:cxn ang="0">
                  <a:pos x="1050" y="50"/>
                </a:cxn>
                <a:cxn ang="0">
                  <a:pos x="1041" y="54"/>
                </a:cxn>
                <a:cxn ang="0">
                  <a:pos x="1032" y="54"/>
                </a:cxn>
                <a:cxn ang="0">
                  <a:pos x="1023" y="59"/>
                </a:cxn>
                <a:cxn ang="0">
                  <a:pos x="1014" y="59"/>
                </a:cxn>
                <a:cxn ang="0">
                  <a:pos x="1001" y="59"/>
                </a:cxn>
                <a:cxn ang="0">
                  <a:pos x="49" y="59"/>
                </a:cxn>
                <a:cxn ang="0">
                  <a:pos x="40" y="59"/>
                </a:cxn>
                <a:cxn ang="0">
                  <a:pos x="31" y="59"/>
                </a:cxn>
                <a:cxn ang="0">
                  <a:pos x="22" y="54"/>
                </a:cxn>
                <a:cxn ang="0">
                  <a:pos x="13" y="54"/>
                </a:cxn>
                <a:cxn ang="0">
                  <a:pos x="4" y="50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5"/>
                </a:cxn>
                <a:cxn ang="0">
                  <a:pos x="22" y="0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9" y="0"/>
                </a:cxn>
              </a:cxnLst>
              <a:rect l="0" t="0" r="r" b="b"/>
              <a:pathLst>
                <a:path w="1055" h="370">
                  <a:moveTo>
                    <a:pt x="49" y="307"/>
                  </a:moveTo>
                  <a:lnTo>
                    <a:pt x="1001" y="307"/>
                  </a:lnTo>
                  <a:lnTo>
                    <a:pt x="1014" y="307"/>
                  </a:lnTo>
                  <a:lnTo>
                    <a:pt x="1023" y="307"/>
                  </a:lnTo>
                  <a:lnTo>
                    <a:pt x="1032" y="307"/>
                  </a:lnTo>
                  <a:lnTo>
                    <a:pt x="1041" y="312"/>
                  </a:lnTo>
                  <a:lnTo>
                    <a:pt x="1050" y="316"/>
                  </a:lnTo>
                  <a:lnTo>
                    <a:pt x="1055" y="325"/>
                  </a:lnTo>
                  <a:lnTo>
                    <a:pt x="1055" y="339"/>
                  </a:lnTo>
                  <a:lnTo>
                    <a:pt x="1055" y="348"/>
                  </a:lnTo>
                  <a:lnTo>
                    <a:pt x="1050" y="357"/>
                  </a:lnTo>
                  <a:lnTo>
                    <a:pt x="1041" y="361"/>
                  </a:lnTo>
                  <a:lnTo>
                    <a:pt x="1032" y="366"/>
                  </a:lnTo>
                  <a:lnTo>
                    <a:pt x="1023" y="366"/>
                  </a:lnTo>
                  <a:lnTo>
                    <a:pt x="1014" y="370"/>
                  </a:lnTo>
                  <a:lnTo>
                    <a:pt x="1005" y="370"/>
                  </a:lnTo>
                  <a:lnTo>
                    <a:pt x="49" y="370"/>
                  </a:lnTo>
                  <a:lnTo>
                    <a:pt x="40" y="370"/>
                  </a:lnTo>
                  <a:lnTo>
                    <a:pt x="31" y="366"/>
                  </a:lnTo>
                  <a:lnTo>
                    <a:pt x="22" y="366"/>
                  </a:lnTo>
                  <a:lnTo>
                    <a:pt x="13" y="361"/>
                  </a:lnTo>
                  <a:lnTo>
                    <a:pt x="4" y="357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25"/>
                  </a:lnTo>
                  <a:lnTo>
                    <a:pt x="4" y="316"/>
                  </a:lnTo>
                  <a:lnTo>
                    <a:pt x="13" y="312"/>
                  </a:lnTo>
                  <a:lnTo>
                    <a:pt x="22" y="307"/>
                  </a:lnTo>
                  <a:lnTo>
                    <a:pt x="31" y="307"/>
                  </a:lnTo>
                  <a:lnTo>
                    <a:pt x="40" y="307"/>
                  </a:lnTo>
                  <a:lnTo>
                    <a:pt x="49" y="307"/>
                  </a:lnTo>
                  <a:close/>
                  <a:moveTo>
                    <a:pt x="49" y="0"/>
                  </a:move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41" y="5"/>
                  </a:lnTo>
                  <a:lnTo>
                    <a:pt x="1050" y="9"/>
                  </a:lnTo>
                  <a:lnTo>
                    <a:pt x="1055" y="18"/>
                  </a:lnTo>
                  <a:lnTo>
                    <a:pt x="1055" y="27"/>
                  </a:lnTo>
                  <a:lnTo>
                    <a:pt x="1055" y="41"/>
                  </a:lnTo>
                  <a:lnTo>
                    <a:pt x="1050" y="50"/>
                  </a:lnTo>
                  <a:lnTo>
                    <a:pt x="1041" y="54"/>
                  </a:lnTo>
                  <a:lnTo>
                    <a:pt x="1032" y="54"/>
                  </a:lnTo>
                  <a:lnTo>
                    <a:pt x="1023" y="59"/>
                  </a:lnTo>
                  <a:lnTo>
                    <a:pt x="1014" y="59"/>
                  </a:lnTo>
                  <a:lnTo>
                    <a:pt x="1001" y="59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1" y="59"/>
                  </a:lnTo>
                  <a:lnTo>
                    <a:pt x="22" y="54"/>
                  </a:lnTo>
                  <a:lnTo>
                    <a:pt x="13" y="54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5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7885" y="3364"/>
              <a:ext cx="1502" cy="15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66" y="0"/>
                </a:cxn>
                <a:cxn ang="0">
                  <a:pos x="1502" y="370"/>
                </a:cxn>
                <a:cxn ang="0">
                  <a:pos x="1461" y="370"/>
                </a:cxn>
                <a:cxn ang="0">
                  <a:pos x="1421" y="289"/>
                </a:cxn>
                <a:cxn ang="0">
                  <a:pos x="1371" y="226"/>
                </a:cxn>
                <a:cxn ang="0">
                  <a:pos x="1303" y="172"/>
                </a:cxn>
                <a:cxn ang="0">
                  <a:pos x="1236" y="136"/>
                </a:cxn>
                <a:cxn ang="0">
                  <a:pos x="1159" y="104"/>
                </a:cxn>
                <a:cxn ang="0">
                  <a:pos x="1082" y="86"/>
                </a:cxn>
                <a:cxn ang="0">
                  <a:pos x="1006" y="73"/>
                </a:cxn>
                <a:cxn ang="0">
                  <a:pos x="934" y="63"/>
                </a:cxn>
                <a:cxn ang="0">
                  <a:pos x="866" y="63"/>
                </a:cxn>
                <a:cxn ang="0">
                  <a:pos x="803" y="63"/>
                </a:cxn>
                <a:cxn ang="0">
                  <a:pos x="172" y="63"/>
                </a:cxn>
                <a:cxn ang="0">
                  <a:pos x="690" y="772"/>
                </a:cxn>
                <a:cxn ang="0">
                  <a:pos x="695" y="781"/>
                </a:cxn>
                <a:cxn ang="0">
                  <a:pos x="699" y="785"/>
                </a:cxn>
                <a:cxn ang="0">
                  <a:pos x="704" y="790"/>
                </a:cxn>
                <a:cxn ang="0">
                  <a:pos x="704" y="794"/>
                </a:cxn>
                <a:cxn ang="0">
                  <a:pos x="704" y="799"/>
                </a:cxn>
                <a:cxn ang="0">
                  <a:pos x="699" y="803"/>
                </a:cxn>
                <a:cxn ang="0">
                  <a:pos x="695" y="808"/>
                </a:cxn>
                <a:cxn ang="0">
                  <a:pos x="686" y="821"/>
                </a:cxn>
                <a:cxn ang="0">
                  <a:pos x="136" y="1503"/>
                </a:cxn>
                <a:cxn ang="0">
                  <a:pos x="812" y="1503"/>
                </a:cxn>
                <a:cxn ang="0">
                  <a:pos x="920" y="1498"/>
                </a:cxn>
                <a:cxn ang="0">
                  <a:pos x="1006" y="1494"/>
                </a:cxn>
                <a:cxn ang="0">
                  <a:pos x="1073" y="1480"/>
                </a:cxn>
                <a:cxn ang="0">
                  <a:pos x="1123" y="1471"/>
                </a:cxn>
                <a:cxn ang="0">
                  <a:pos x="1159" y="1462"/>
                </a:cxn>
                <a:cxn ang="0">
                  <a:pos x="1182" y="1453"/>
                </a:cxn>
                <a:cxn ang="0">
                  <a:pos x="1276" y="1412"/>
                </a:cxn>
                <a:cxn ang="0">
                  <a:pos x="1357" y="1349"/>
                </a:cxn>
                <a:cxn ang="0">
                  <a:pos x="1421" y="1277"/>
                </a:cxn>
                <a:cxn ang="0">
                  <a:pos x="1461" y="1191"/>
                </a:cxn>
                <a:cxn ang="0">
                  <a:pos x="1502" y="1191"/>
                </a:cxn>
                <a:cxn ang="0">
                  <a:pos x="1366" y="1588"/>
                </a:cxn>
                <a:cxn ang="0">
                  <a:pos x="45" y="1588"/>
                </a:cxn>
                <a:cxn ang="0">
                  <a:pos x="32" y="1588"/>
                </a:cxn>
                <a:cxn ang="0">
                  <a:pos x="18" y="1588"/>
                </a:cxn>
                <a:cxn ang="0">
                  <a:pos x="9" y="1584"/>
                </a:cxn>
                <a:cxn ang="0">
                  <a:pos x="5" y="1579"/>
                </a:cxn>
                <a:cxn ang="0">
                  <a:pos x="0" y="1570"/>
                </a:cxn>
                <a:cxn ang="0">
                  <a:pos x="5" y="1566"/>
                </a:cxn>
                <a:cxn ang="0">
                  <a:pos x="5" y="1561"/>
                </a:cxn>
                <a:cxn ang="0">
                  <a:pos x="9" y="1557"/>
                </a:cxn>
                <a:cxn ang="0">
                  <a:pos x="18" y="1548"/>
                </a:cxn>
                <a:cxn ang="0">
                  <a:pos x="582" y="848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5" y="14"/>
                </a:cxn>
                <a:cxn ang="0">
                  <a:pos x="9" y="5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45" y="0"/>
                </a:cxn>
              </a:cxnLst>
              <a:rect l="0" t="0" r="r" b="b"/>
              <a:pathLst>
                <a:path w="1502" h="1588">
                  <a:moveTo>
                    <a:pt x="45" y="0"/>
                  </a:moveTo>
                  <a:lnTo>
                    <a:pt x="1366" y="0"/>
                  </a:lnTo>
                  <a:lnTo>
                    <a:pt x="1502" y="370"/>
                  </a:lnTo>
                  <a:lnTo>
                    <a:pt x="1461" y="370"/>
                  </a:lnTo>
                  <a:lnTo>
                    <a:pt x="1421" y="289"/>
                  </a:lnTo>
                  <a:lnTo>
                    <a:pt x="1371" y="226"/>
                  </a:lnTo>
                  <a:lnTo>
                    <a:pt x="1303" y="172"/>
                  </a:lnTo>
                  <a:lnTo>
                    <a:pt x="1236" y="136"/>
                  </a:lnTo>
                  <a:lnTo>
                    <a:pt x="1159" y="104"/>
                  </a:lnTo>
                  <a:lnTo>
                    <a:pt x="1082" y="86"/>
                  </a:lnTo>
                  <a:lnTo>
                    <a:pt x="1006" y="73"/>
                  </a:lnTo>
                  <a:lnTo>
                    <a:pt x="934" y="63"/>
                  </a:lnTo>
                  <a:lnTo>
                    <a:pt x="866" y="63"/>
                  </a:lnTo>
                  <a:lnTo>
                    <a:pt x="803" y="63"/>
                  </a:lnTo>
                  <a:lnTo>
                    <a:pt x="172" y="63"/>
                  </a:lnTo>
                  <a:lnTo>
                    <a:pt x="690" y="772"/>
                  </a:lnTo>
                  <a:lnTo>
                    <a:pt x="695" y="781"/>
                  </a:lnTo>
                  <a:lnTo>
                    <a:pt x="699" y="785"/>
                  </a:lnTo>
                  <a:lnTo>
                    <a:pt x="704" y="790"/>
                  </a:lnTo>
                  <a:lnTo>
                    <a:pt x="704" y="794"/>
                  </a:lnTo>
                  <a:lnTo>
                    <a:pt x="704" y="799"/>
                  </a:lnTo>
                  <a:lnTo>
                    <a:pt x="699" y="803"/>
                  </a:lnTo>
                  <a:lnTo>
                    <a:pt x="695" y="808"/>
                  </a:lnTo>
                  <a:lnTo>
                    <a:pt x="686" y="821"/>
                  </a:lnTo>
                  <a:lnTo>
                    <a:pt x="136" y="1503"/>
                  </a:lnTo>
                  <a:lnTo>
                    <a:pt x="812" y="1503"/>
                  </a:lnTo>
                  <a:lnTo>
                    <a:pt x="920" y="1498"/>
                  </a:lnTo>
                  <a:lnTo>
                    <a:pt x="1006" y="1494"/>
                  </a:lnTo>
                  <a:lnTo>
                    <a:pt x="1073" y="1480"/>
                  </a:lnTo>
                  <a:lnTo>
                    <a:pt x="1123" y="1471"/>
                  </a:lnTo>
                  <a:lnTo>
                    <a:pt x="1159" y="1462"/>
                  </a:lnTo>
                  <a:lnTo>
                    <a:pt x="1182" y="1453"/>
                  </a:lnTo>
                  <a:lnTo>
                    <a:pt x="1276" y="1412"/>
                  </a:lnTo>
                  <a:lnTo>
                    <a:pt x="1357" y="1349"/>
                  </a:lnTo>
                  <a:lnTo>
                    <a:pt x="1421" y="1277"/>
                  </a:lnTo>
                  <a:lnTo>
                    <a:pt x="1461" y="1191"/>
                  </a:lnTo>
                  <a:lnTo>
                    <a:pt x="1502" y="1191"/>
                  </a:lnTo>
                  <a:lnTo>
                    <a:pt x="1366" y="1588"/>
                  </a:lnTo>
                  <a:lnTo>
                    <a:pt x="45" y="1588"/>
                  </a:lnTo>
                  <a:lnTo>
                    <a:pt x="32" y="1588"/>
                  </a:lnTo>
                  <a:lnTo>
                    <a:pt x="18" y="1588"/>
                  </a:lnTo>
                  <a:lnTo>
                    <a:pt x="9" y="1584"/>
                  </a:lnTo>
                  <a:lnTo>
                    <a:pt x="5" y="1579"/>
                  </a:lnTo>
                  <a:lnTo>
                    <a:pt x="0" y="1570"/>
                  </a:lnTo>
                  <a:lnTo>
                    <a:pt x="5" y="1566"/>
                  </a:lnTo>
                  <a:lnTo>
                    <a:pt x="5" y="1561"/>
                  </a:lnTo>
                  <a:lnTo>
                    <a:pt x="9" y="1557"/>
                  </a:lnTo>
                  <a:lnTo>
                    <a:pt x="18" y="1548"/>
                  </a:lnTo>
                  <a:lnTo>
                    <a:pt x="582" y="848"/>
                  </a:lnTo>
                  <a:lnTo>
                    <a:pt x="0" y="50"/>
                  </a:lnTo>
                  <a:lnTo>
                    <a:pt x="0" y="27"/>
                  </a:lnTo>
                  <a:lnTo>
                    <a:pt x="5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9563" y="2981"/>
              <a:ext cx="1028" cy="767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56" y="4"/>
                </a:cxn>
                <a:cxn ang="0">
                  <a:pos x="473" y="0"/>
                </a:cxn>
                <a:cxn ang="0">
                  <a:pos x="518" y="4"/>
                </a:cxn>
                <a:cxn ang="0">
                  <a:pos x="518" y="31"/>
                </a:cxn>
                <a:cxn ang="0">
                  <a:pos x="496" y="36"/>
                </a:cxn>
                <a:cxn ang="0">
                  <a:pos x="410" y="49"/>
                </a:cxn>
                <a:cxn ang="0">
                  <a:pos x="302" y="442"/>
                </a:cxn>
                <a:cxn ang="0">
                  <a:pos x="789" y="95"/>
                </a:cxn>
                <a:cxn ang="0">
                  <a:pos x="816" y="63"/>
                </a:cxn>
                <a:cxn ang="0">
                  <a:pos x="811" y="40"/>
                </a:cxn>
                <a:cxn ang="0">
                  <a:pos x="793" y="36"/>
                </a:cxn>
                <a:cxn ang="0">
                  <a:pos x="775" y="27"/>
                </a:cxn>
                <a:cxn ang="0">
                  <a:pos x="775" y="13"/>
                </a:cxn>
                <a:cxn ang="0">
                  <a:pos x="789" y="0"/>
                </a:cxn>
                <a:cxn ang="0">
                  <a:pos x="838" y="0"/>
                </a:cxn>
                <a:cxn ang="0">
                  <a:pos x="974" y="0"/>
                </a:cxn>
                <a:cxn ang="0">
                  <a:pos x="1023" y="4"/>
                </a:cxn>
                <a:cxn ang="0">
                  <a:pos x="1019" y="31"/>
                </a:cxn>
                <a:cxn ang="0">
                  <a:pos x="1001" y="36"/>
                </a:cxn>
                <a:cxn ang="0">
                  <a:pos x="847" y="99"/>
                </a:cxn>
                <a:cxn ang="0">
                  <a:pos x="590" y="280"/>
                </a:cxn>
                <a:cxn ang="0">
                  <a:pos x="563" y="298"/>
                </a:cxn>
                <a:cxn ang="0">
                  <a:pos x="563" y="302"/>
                </a:cxn>
                <a:cxn ang="0">
                  <a:pos x="568" y="311"/>
                </a:cxn>
                <a:cxn ang="0">
                  <a:pos x="811" y="722"/>
                </a:cxn>
                <a:cxn ang="0">
                  <a:pos x="847" y="726"/>
                </a:cxn>
                <a:cxn ang="0">
                  <a:pos x="861" y="744"/>
                </a:cxn>
                <a:cxn ang="0">
                  <a:pos x="847" y="762"/>
                </a:cxn>
                <a:cxn ang="0">
                  <a:pos x="730" y="762"/>
                </a:cxn>
                <a:cxn ang="0">
                  <a:pos x="581" y="767"/>
                </a:cxn>
                <a:cxn ang="0">
                  <a:pos x="568" y="758"/>
                </a:cxn>
                <a:cxn ang="0">
                  <a:pos x="563" y="740"/>
                </a:cxn>
                <a:cxn ang="0">
                  <a:pos x="581" y="726"/>
                </a:cxn>
                <a:cxn ang="0">
                  <a:pos x="604" y="726"/>
                </a:cxn>
                <a:cxn ang="0">
                  <a:pos x="635" y="713"/>
                </a:cxn>
                <a:cxn ang="0">
                  <a:pos x="644" y="690"/>
                </a:cxn>
                <a:cxn ang="0">
                  <a:pos x="640" y="677"/>
                </a:cxn>
                <a:cxn ang="0">
                  <a:pos x="270" y="564"/>
                </a:cxn>
                <a:cxn ang="0">
                  <a:pos x="239" y="686"/>
                </a:cxn>
                <a:cxn ang="0">
                  <a:pos x="234" y="713"/>
                </a:cxn>
                <a:cxn ang="0">
                  <a:pos x="248" y="722"/>
                </a:cxn>
                <a:cxn ang="0">
                  <a:pos x="288" y="726"/>
                </a:cxn>
                <a:cxn ang="0">
                  <a:pos x="315" y="726"/>
                </a:cxn>
                <a:cxn ang="0">
                  <a:pos x="338" y="735"/>
                </a:cxn>
                <a:cxn ang="0">
                  <a:pos x="333" y="758"/>
                </a:cxn>
                <a:cxn ang="0">
                  <a:pos x="320" y="767"/>
                </a:cxn>
                <a:cxn ang="0">
                  <a:pos x="243" y="762"/>
                </a:cxn>
                <a:cxn ang="0">
                  <a:pos x="135" y="762"/>
                </a:cxn>
                <a:cxn ang="0">
                  <a:pos x="18" y="767"/>
                </a:cxn>
                <a:cxn ang="0">
                  <a:pos x="4" y="758"/>
                </a:cxn>
                <a:cxn ang="0">
                  <a:pos x="4" y="740"/>
                </a:cxn>
                <a:cxn ang="0">
                  <a:pos x="18" y="726"/>
                </a:cxn>
                <a:cxn ang="0">
                  <a:pos x="85" y="722"/>
                </a:cxn>
                <a:cxn ang="0">
                  <a:pos x="135" y="677"/>
                </a:cxn>
                <a:cxn ang="0">
                  <a:pos x="288" y="63"/>
                </a:cxn>
                <a:cxn ang="0">
                  <a:pos x="288" y="49"/>
                </a:cxn>
                <a:cxn ang="0">
                  <a:pos x="266" y="40"/>
                </a:cxn>
                <a:cxn ang="0">
                  <a:pos x="234" y="36"/>
                </a:cxn>
                <a:cxn ang="0">
                  <a:pos x="198" y="36"/>
                </a:cxn>
                <a:cxn ang="0">
                  <a:pos x="184" y="22"/>
                </a:cxn>
                <a:cxn ang="0">
                  <a:pos x="194" y="0"/>
                </a:cxn>
                <a:cxn ang="0">
                  <a:pos x="207" y="0"/>
                </a:cxn>
              </a:cxnLst>
              <a:rect l="0" t="0" r="r" b="b"/>
              <a:pathLst>
                <a:path w="1028" h="767">
                  <a:moveTo>
                    <a:pt x="207" y="0"/>
                  </a:moveTo>
                  <a:lnTo>
                    <a:pt x="230" y="0"/>
                  </a:lnTo>
                  <a:lnTo>
                    <a:pt x="257" y="0"/>
                  </a:lnTo>
                  <a:lnTo>
                    <a:pt x="279" y="0"/>
                  </a:lnTo>
                  <a:lnTo>
                    <a:pt x="315" y="4"/>
                  </a:lnTo>
                  <a:lnTo>
                    <a:pt x="356" y="4"/>
                  </a:lnTo>
                  <a:lnTo>
                    <a:pt x="387" y="4"/>
                  </a:lnTo>
                  <a:lnTo>
                    <a:pt x="428" y="0"/>
                  </a:lnTo>
                  <a:lnTo>
                    <a:pt x="473" y="0"/>
                  </a:lnTo>
                  <a:lnTo>
                    <a:pt x="505" y="0"/>
                  </a:lnTo>
                  <a:lnTo>
                    <a:pt x="514" y="0"/>
                  </a:lnTo>
                  <a:lnTo>
                    <a:pt x="518" y="4"/>
                  </a:lnTo>
                  <a:lnTo>
                    <a:pt x="523" y="13"/>
                  </a:lnTo>
                  <a:lnTo>
                    <a:pt x="518" y="22"/>
                  </a:lnTo>
                  <a:lnTo>
                    <a:pt x="518" y="31"/>
                  </a:lnTo>
                  <a:lnTo>
                    <a:pt x="509" y="36"/>
                  </a:lnTo>
                  <a:lnTo>
                    <a:pt x="505" y="36"/>
                  </a:lnTo>
                  <a:lnTo>
                    <a:pt x="496" y="36"/>
                  </a:lnTo>
                  <a:lnTo>
                    <a:pt x="487" y="36"/>
                  </a:lnTo>
                  <a:lnTo>
                    <a:pt x="437" y="40"/>
                  </a:lnTo>
                  <a:lnTo>
                    <a:pt x="410" y="49"/>
                  </a:lnTo>
                  <a:lnTo>
                    <a:pt x="396" y="63"/>
                  </a:lnTo>
                  <a:lnTo>
                    <a:pt x="387" y="86"/>
                  </a:lnTo>
                  <a:lnTo>
                    <a:pt x="302" y="442"/>
                  </a:lnTo>
                  <a:lnTo>
                    <a:pt x="771" y="108"/>
                  </a:lnTo>
                  <a:lnTo>
                    <a:pt x="775" y="104"/>
                  </a:lnTo>
                  <a:lnTo>
                    <a:pt x="789" y="95"/>
                  </a:lnTo>
                  <a:lnTo>
                    <a:pt x="798" y="86"/>
                  </a:lnTo>
                  <a:lnTo>
                    <a:pt x="807" y="72"/>
                  </a:lnTo>
                  <a:lnTo>
                    <a:pt x="816" y="63"/>
                  </a:lnTo>
                  <a:lnTo>
                    <a:pt x="820" y="54"/>
                  </a:lnTo>
                  <a:lnTo>
                    <a:pt x="816" y="45"/>
                  </a:lnTo>
                  <a:lnTo>
                    <a:pt x="811" y="40"/>
                  </a:lnTo>
                  <a:lnTo>
                    <a:pt x="807" y="40"/>
                  </a:lnTo>
                  <a:lnTo>
                    <a:pt x="798" y="40"/>
                  </a:lnTo>
                  <a:lnTo>
                    <a:pt x="793" y="36"/>
                  </a:lnTo>
                  <a:lnTo>
                    <a:pt x="784" y="36"/>
                  </a:lnTo>
                  <a:lnTo>
                    <a:pt x="775" y="31"/>
                  </a:lnTo>
                  <a:lnTo>
                    <a:pt x="775" y="27"/>
                  </a:lnTo>
                  <a:lnTo>
                    <a:pt x="775" y="22"/>
                  </a:lnTo>
                  <a:lnTo>
                    <a:pt x="775" y="22"/>
                  </a:lnTo>
                  <a:lnTo>
                    <a:pt x="775" y="13"/>
                  </a:lnTo>
                  <a:lnTo>
                    <a:pt x="780" y="4"/>
                  </a:lnTo>
                  <a:lnTo>
                    <a:pt x="784" y="0"/>
                  </a:lnTo>
                  <a:lnTo>
                    <a:pt x="789" y="0"/>
                  </a:lnTo>
                  <a:lnTo>
                    <a:pt x="793" y="0"/>
                  </a:lnTo>
                  <a:lnTo>
                    <a:pt x="798" y="0"/>
                  </a:lnTo>
                  <a:lnTo>
                    <a:pt x="838" y="0"/>
                  </a:lnTo>
                  <a:lnTo>
                    <a:pt x="892" y="0"/>
                  </a:lnTo>
                  <a:lnTo>
                    <a:pt x="933" y="4"/>
                  </a:lnTo>
                  <a:lnTo>
                    <a:pt x="974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3" y="4"/>
                  </a:lnTo>
                  <a:lnTo>
                    <a:pt x="1028" y="13"/>
                  </a:lnTo>
                  <a:lnTo>
                    <a:pt x="1023" y="22"/>
                  </a:lnTo>
                  <a:lnTo>
                    <a:pt x="1019" y="31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1" y="36"/>
                  </a:lnTo>
                  <a:lnTo>
                    <a:pt x="956" y="49"/>
                  </a:lnTo>
                  <a:lnTo>
                    <a:pt x="906" y="68"/>
                  </a:lnTo>
                  <a:lnTo>
                    <a:pt x="847" y="99"/>
                  </a:lnTo>
                  <a:lnTo>
                    <a:pt x="784" y="140"/>
                  </a:lnTo>
                  <a:lnTo>
                    <a:pt x="703" y="198"/>
                  </a:lnTo>
                  <a:lnTo>
                    <a:pt x="590" y="280"/>
                  </a:lnTo>
                  <a:lnTo>
                    <a:pt x="577" y="289"/>
                  </a:lnTo>
                  <a:lnTo>
                    <a:pt x="568" y="293"/>
                  </a:lnTo>
                  <a:lnTo>
                    <a:pt x="563" y="298"/>
                  </a:lnTo>
                  <a:lnTo>
                    <a:pt x="563" y="298"/>
                  </a:lnTo>
                  <a:lnTo>
                    <a:pt x="559" y="302"/>
                  </a:lnTo>
                  <a:lnTo>
                    <a:pt x="563" y="302"/>
                  </a:lnTo>
                  <a:lnTo>
                    <a:pt x="563" y="307"/>
                  </a:lnTo>
                  <a:lnTo>
                    <a:pt x="568" y="311"/>
                  </a:lnTo>
                  <a:lnTo>
                    <a:pt x="568" y="311"/>
                  </a:lnTo>
                  <a:lnTo>
                    <a:pt x="762" y="690"/>
                  </a:lnTo>
                  <a:lnTo>
                    <a:pt x="784" y="713"/>
                  </a:lnTo>
                  <a:lnTo>
                    <a:pt x="811" y="722"/>
                  </a:lnTo>
                  <a:lnTo>
                    <a:pt x="834" y="726"/>
                  </a:lnTo>
                  <a:lnTo>
                    <a:pt x="843" y="726"/>
                  </a:lnTo>
                  <a:lnTo>
                    <a:pt x="847" y="726"/>
                  </a:lnTo>
                  <a:lnTo>
                    <a:pt x="856" y="731"/>
                  </a:lnTo>
                  <a:lnTo>
                    <a:pt x="861" y="735"/>
                  </a:lnTo>
                  <a:lnTo>
                    <a:pt x="861" y="744"/>
                  </a:lnTo>
                  <a:lnTo>
                    <a:pt x="861" y="753"/>
                  </a:lnTo>
                  <a:lnTo>
                    <a:pt x="856" y="762"/>
                  </a:lnTo>
                  <a:lnTo>
                    <a:pt x="847" y="762"/>
                  </a:lnTo>
                  <a:lnTo>
                    <a:pt x="838" y="767"/>
                  </a:lnTo>
                  <a:lnTo>
                    <a:pt x="784" y="762"/>
                  </a:lnTo>
                  <a:lnTo>
                    <a:pt x="730" y="762"/>
                  </a:lnTo>
                  <a:lnTo>
                    <a:pt x="685" y="762"/>
                  </a:lnTo>
                  <a:lnTo>
                    <a:pt x="626" y="767"/>
                  </a:lnTo>
                  <a:lnTo>
                    <a:pt x="581" y="767"/>
                  </a:lnTo>
                  <a:lnTo>
                    <a:pt x="577" y="762"/>
                  </a:lnTo>
                  <a:lnTo>
                    <a:pt x="568" y="762"/>
                  </a:lnTo>
                  <a:lnTo>
                    <a:pt x="568" y="758"/>
                  </a:lnTo>
                  <a:lnTo>
                    <a:pt x="563" y="753"/>
                  </a:lnTo>
                  <a:lnTo>
                    <a:pt x="563" y="749"/>
                  </a:lnTo>
                  <a:lnTo>
                    <a:pt x="563" y="740"/>
                  </a:lnTo>
                  <a:lnTo>
                    <a:pt x="568" y="735"/>
                  </a:lnTo>
                  <a:lnTo>
                    <a:pt x="572" y="731"/>
                  </a:lnTo>
                  <a:lnTo>
                    <a:pt x="581" y="726"/>
                  </a:lnTo>
                  <a:lnTo>
                    <a:pt x="586" y="726"/>
                  </a:lnTo>
                  <a:lnTo>
                    <a:pt x="595" y="726"/>
                  </a:lnTo>
                  <a:lnTo>
                    <a:pt x="604" y="726"/>
                  </a:lnTo>
                  <a:lnTo>
                    <a:pt x="617" y="722"/>
                  </a:lnTo>
                  <a:lnTo>
                    <a:pt x="626" y="722"/>
                  </a:lnTo>
                  <a:lnTo>
                    <a:pt x="635" y="713"/>
                  </a:lnTo>
                  <a:lnTo>
                    <a:pt x="644" y="708"/>
                  </a:lnTo>
                  <a:lnTo>
                    <a:pt x="644" y="695"/>
                  </a:lnTo>
                  <a:lnTo>
                    <a:pt x="644" y="690"/>
                  </a:lnTo>
                  <a:lnTo>
                    <a:pt x="644" y="690"/>
                  </a:lnTo>
                  <a:lnTo>
                    <a:pt x="644" y="686"/>
                  </a:lnTo>
                  <a:lnTo>
                    <a:pt x="640" y="677"/>
                  </a:lnTo>
                  <a:lnTo>
                    <a:pt x="473" y="356"/>
                  </a:lnTo>
                  <a:lnTo>
                    <a:pt x="288" y="492"/>
                  </a:lnTo>
                  <a:lnTo>
                    <a:pt x="270" y="564"/>
                  </a:lnTo>
                  <a:lnTo>
                    <a:pt x="257" y="618"/>
                  </a:lnTo>
                  <a:lnTo>
                    <a:pt x="243" y="659"/>
                  </a:lnTo>
                  <a:lnTo>
                    <a:pt x="239" y="686"/>
                  </a:lnTo>
                  <a:lnTo>
                    <a:pt x="234" y="699"/>
                  </a:lnTo>
                  <a:lnTo>
                    <a:pt x="234" y="704"/>
                  </a:lnTo>
                  <a:lnTo>
                    <a:pt x="234" y="713"/>
                  </a:lnTo>
                  <a:lnTo>
                    <a:pt x="234" y="717"/>
                  </a:lnTo>
                  <a:lnTo>
                    <a:pt x="239" y="722"/>
                  </a:lnTo>
                  <a:lnTo>
                    <a:pt x="248" y="722"/>
                  </a:lnTo>
                  <a:lnTo>
                    <a:pt x="261" y="722"/>
                  </a:lnTo>
                  <a:lnTo>
                    <a:pt x="275" y="726"/>
                  </a:lnTo>
                  <a:lnTo>
                    <a:pt x="288" y="726"/>
                  </a:lnTo>
                  <a:lnTo>
                    <a:pt x="297" y="726"/>
                  </a:lnTo>
                  <a:lnTo>
                    <a:pt x="302" y="726"/>
                  </a:lnTo>
                  <a:lnTo>
                    <a:pt x="315" y="726"/>
                  </a:lnTo>
                  <a:lnTo>
                    <a:pt x="324" y="726"/>
                  </a:lnTo>
                  <a:lnTo>
                    <a:pt x="333" y="731"/>
                  </a:lnTo>
                  <a:lnTo>
                    <a:pt x="338" y="735"/>
                  </a:lnTo>
                  <a:lnTo>
                    <a:pt x="338" y="740"/>
                  </a:lnTo>
                  <a:lnTo>
                    <a:pt x="338" y="753"/>
                  </a:lnTo>
                  <a:lnTo>
                    <a:pt x="333" y="758"/>
                  </a:lnTo>
                  <a:lnTo>
                    <a:pt x="329" y="762"/>
                  </a:lnTo>
                  <a:lnTo>
                    <a:pt x="324" y="767"/>
                  </a:lnTo>
                  <a:lnTo>
                    <a:pt x="320" y="767"/>
                  </a:lnTo>
                  <a:lnTo>
                    <a:pt x="315" y="767"/>
                  </a:lnTo>
                  <a:lnTo>
                    <a:pt x="279" y="767"/>
                  </a:lnTo>
                  <a:lnTo>
                    <a:pt x="243" y="762"/>
                  </a:lnTo>
                  <a:lnTo>
                    <a:pt x="203" y="762"/>
                  </a:lnTo>
                  <a:lnTo>
                    <a:pt x="166" y="762"/>
                  </a:lnTo>
                  <a:lnTo>
                    <a:pt x="135" y="762"/>
                  </a:lnTo>
                  <a:lnTo>
                    <a:pt x="94" y="762"/>
                  </a:lnTo>
                  <a:lnTo>
                    <a:pt x="49" y="767"/>
                  </a:lnTo>
                  <a:lnTo>
                    <a:pt x="18" y="767"/>
                  </a:lnTo>
                  <a:lnTo>
                    <a:pt x="9" y="762"/>
                  </a:lnTo>
                  <a:lnTo>
                    <a:pt x="4" y="762"/>
                  </a:lnTo>
                  <a:lnTo>
                    <a:pt x="4" y="758"/>
                  </a:lnTo>
                  <a:lnTo>
                    <a:pt x="0" y="753"/>
                  </a:lnTo>
                  <a:lnTo>
                    <a:pt x="0" y="749"/>
                  </a:lnTo>
                  <a:lnTo>
                    <a:pt x="4" y="740"/>
                  </a:lnTo>
                  <a:lnTo>
                    <a:pt x="4" y="735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7" y="726"/>
                  </a:lnTo>
                  <a:lnTo>
                    <a:pt x="36" y="726"/>
                  </a:lnTo>
                  <a:lnTo>
                    <a:pt x="85" y="722"/>
                  </a:lnTo>
                  <a:lnTo>
                    <a:pt x="117" y="717"/>
                  </a:lnTo>
                  <a:lnTo>
                    <a:pt x="126" y="704"/>
                  </a:lnTo>
                  <a:lnTo>
                    <a:pt x="135" y="677"/>
                  </a:lnTo>
                  <a:lnTo>
                    <a:pt x="284" y="81"/>
                  </a:lnTo>
                  <a:lnTo>
                    <a:pt x="288" y="68"/>
                  </a:lnTo>
                  <a:lnTo>
                    <a:pt x="288" y="63"/>
                  </a:lnTo>
                  <a:lnTo>
                    <a:pt x="288" y="59"/>
                  </a:lnTo>
                  <a:lnTo>
                    <a:pt x="288" y="54"/>
                  </a:lnTo>
                  <a:lnTo>
                    <a:pt x="288" y="49"/>
                  </a:lnTo>
                  <a:lnTo>
                    <a:pt x="284" y="45"/>
                  </a:lnTo>
                  <a:lnTo>
                    <a:pt x="275" y="40"/>
                  </a:lnTo>
                  <a:lnTo>
                    <a:pt x="266" y="40"/>
                  </a:lnTo>
                  <a:lnTo>
                    <a:pt x="252" y="40"/>
                  </a:lnTo>
                  <a:lnTo>
                    <a:pt x="243" y="40"/>
                  </a:lnTo>
                  <a:lnTo>
                    <a:pt x="234" y="36"/>
                  </a:lnTo>
                  <a:lnTo>
                    <a:pt x="221" y="36"/>
                  </a:lnTo>
                  <a:lnTo>
                    <a:pt x="207" y="36"/>
                  </a:lnTo>
                  <a:lnTo>
                    <a:pt x="198" y="36"/>
                  </a:lnTo>
                  <a:lnTo>
                    <a:pt x="189" y="36"/>
                  </a:lnTo>
                  <a:lnTo>
                    <a:pt x="184" y="31"/>
                  </a:lnTo>
                  <a:lnTo>
                    <a:pt x="184" y="22"/>
                  </a:lnTo>
                  <a:lnTo>
                    <a:pt x="184" y="13"/>
                  </a:lnTo>
                  <a:lnTo>
                    <a:pt x="189" y="4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9567" y="4537"/>
              <a:ext cx="451" cy="506"/>
            </a:xfrm>
            <a:custGeom>
              <a:avLst/>
              <a:gdLst/>
              <a:ahLst/>
              <a:cxnLst>
                <a:cxn ang="0">
                  <a:pos x="343" y="5"/>
                </a:cxn>
                <a:cxn ang="0">
                  <a:pos x="415" y="32"/>
                </a:cxn>
                <a:cxn ang="0">
                  <a:pos x="451" y="100"/>
                </a:cxn>
                <a:cxn ang="0">
                  <a:pos x="442" y="136"/>
                </a:cxn>
                <a:cxn ang="0">
                  <a:pos x="428" y="154"/>
                </a:cxn>
                <a:cxn ang="0">
                  <a:pos x="410" y="163"/>
                </a:cxn>
                <a:cxn ang="0">
                  <a:pos x="392" y="163"/>
                </a:cxn>
                <a:cxn ang="0">
                  <a:pos x="374" y="158"/>
                </a:cxn>
                <a:cxn ang="0">
                  <a:pos x="361" y="140"/>
                </a:cxn>
                <a:cxn ang="0">
                  <a:pos x="361" y="109"/>
                </a:cxn>
                <a:cxn ang="0">
                  <a:pos x="383" y="81"/>
                </a:cxn>
                <a:cxn ang="0">
                  <a:pos x="406" y="72"/>
                </a:cxn>
                <a:cxn ang="0">
                  <a:pos x="352" y="41"/>
                </a:cxn>
                <a:cxn ang="0">
                  <a:pos x="298" y="32"/>
                </a:cxn>
                <a:cxn ang="0">
                  <a:pos x="244" y="41"/>
                </a:cxn>
                <a:cxn ang="0">
                  <a:pos x="176" y="86"/>
                </a:cxn>
                <a:cxn ang="0">
                  <a:pos x="167" y="140"/>
                </a:cxn>
                <a:cxn ang="0">
                  <a:pos x="180" y="158"/>
                </a:cxn>
                <a:cxn ang="0">
                  <a:pos x="208" y="176"/>
                </a:cxn>
                <a:cxn ang="0">
                  <a:pos x="235" y="185"/>
                </a:cxn>
                <a:cxn ang="0">
                  <a:pos x="253" y="190"/>
                </a:cxn>
                <a:cxn ang="0">
                  <a:pos x="271" y="194"/>
                </a:cxn>
                <a:cxn ang="0">
                  <a:pos x="329" y="208"/>
                </a:cxn>
                <a:cxn ang="0">
                  <a:pos x="397" y="244"/>
                </a:cxn>
                <a:cxn ang="0">
                  <a:pos x="428" y="321"/>
                </a:cxn>
                <a:cxn ang="0">
                  <a:pos x="419" y="370"/>
                </a:cxn>
                <a:cxn ang="0">
                  <a:pos x="383" y="433"/>
                </a:cxn>
                <a:cxn ang="0">
                  <a:pos x="307" y="483"/>
                </a:cxn>
                <a:cxn ang="0">
                  <a:pos x="180" y="506"/>
                </a:cxn>
                <a:cxn ang="0">
                  <a:pos x="72" y="487"/>
                </a:cxn>
                <a:cxn ang="0">
                  <a:pos x="9" y="438"/>
                </a:cxn>
                <a:cxn ang="0">
                  <a:pos x="5" y="366"/>
                </a:cxn>
                <a:cxn ang="0">
                  <a:pos x="41" y="330"/>
                </a:cxn>
                <a:cxn ang="0">
                  <a:pos x="77" y="325"/>
                </a:cxn>
                <a:cxn ang="0">
                  <a:pos x="99" y="339"/>
                </a:cxn>
                <a:cxn ang="0">
                  <a:pos x="108" y="366"/>
                </a:cxn>
                <a:cxn ang="0">
                  <a:pos x="99" y="402"/>
                </a:cxn>
                <a:cxn ang="0">
                  <a:pos x="68" y="424"/>
                </a:cxn>
                <a:cxn ang="0">
                  <a:pos x="72" y="451"/>
                </a:cxn>
                <a:cxn ang="0">
                  <a:pos x="144" y="474"/>
                </a:cxn>
                <a:cxn ang="0">
                  <a:pos x="208" y="478"/>
                </a:cxn>
                <a:cxn ang="0">
                  <a:pos x="293" y="451"/>
                </a:cxn>
                <a:cxn ang="0">
                  <a:pos x="347" y="388"/>
                </a:cxn>
                <a:cxn ang="0">
                  <a:pos x="347" y="334"/>
                </a:cxn>
                <a:cxn ang="0">
                  <a:pos x="302" y="298"/>
                </a:cxn>
                <a:cxn ang="0">
                  <a:pos x="262" y="289"/>
                </a:cxn>
                <a:cxn ang="0">
                  <a:pos x="176" y="271"/>
                </a:cxn>
                <a:cxn ang="0">
                  <a:pos x="131" y="248"/>
                </a:cxn>
                <a:cxn ang="0">
                  <a:pos x="99" y="203"/>
                </a:cxn>
                <a:cxn ang="0">
                  <a:pos x="95" y="145"/>
                </a:cxn>
                <a:cxn ang="0">
                  <a:pos x="117" y="86"/>
                </a:cxn>
                <a:cxn ang="0">
                  <a:pos x="180" y="27"/>
                </a:cxn>
                <a:cxn ang="0">
                  <a:pos x="298" y="0"/>
                </a:cxn>
              </a:cxnLst>
              <a:rect l="0" t="0" r="r" b="b"/>
              <a:pathLst>
                <a:path w="451" h="506">
                  <a:moveTo>
                    <a:pt x="298" y="0"/>
                  </a:moveTo>
                  <a:lnTo>
                    <a:pt x="343" y="5"/>
                  </a:lnTo>
                  <a:lnTo>
                    <a:pt x="383" y="14"/>
                  </a:lnTo>
                  <a:lnTo>
                    <a:pt x="415" y="32"/>
                  </a:lnTo>
                  <a:lnTo>
                    <a:pt x="442" y="59"/>
                  </a:lnTo>
                  <a:lnTo>
                    <a:pt x="451" y="100"/>
                  </a:lnTo>
                  <a:lnTo>
                    <a:pt x="447" y="118"/>
                  </a:lnTo>
                  <a:lnTo>
                    <a:pt x="442" y="136"/>
                  </a:lnTo>
                  <a:lnTo>
                    <a:pt x="438" y="145"/>
                  </a:lnTo>
                  <a:lnTo>
                    <a:pt x="428" y="154"/>
                  </a:lnTo>
                  <a:lnTo>
                    <a:pt x="419" y="158"/>
                  </a:lnTo>
                  <a:lnTo>
                    <a:pt x="410" y="163"/>
                  </a:lnTo>
                  <a:lnTo>
                    <a:pt x="401" y="163"/>
                  </a:lnTo>
                  <a:lnTo>
                    <a:pt x="392" y="163"/>
                  </a:lnTo>
                  <a:lnTo>
                    <a:pt x="383" y="163"/>
                  </a:lnTo>
                  <a:lnTo>
                    <a:pt x="374" y="158"/>
                  </a:lnTo>
                  <a:lnTo>
                    <a:pt x="365" y="149"/>
                  </a:lnTo>
                  <a:lnTo>
                    <a:pt x="361" y="140"/>
                  </a:lnTo>
                  <a:lnTo>
                    <a:pt x="356" y="127"/>
                  </a:lnTo>
                  <a:lnTo>
                    <a:pt x="361" y="109"/>
                  </a:lnTo>
                  <a:lnTo>
                    <a:pt x="370" y="95"/>
                  </a:lnTo>
                  <a:lnTo>
                    <a:pt x="383" y="81"/>
                  </a:lnTo>
                  <a:lnTo>
                    <a:pt x="406" y="72"/>
                  </a:lnTo>
                  <a:lnTo>
                    <a:pt x="406" y="72"/>
                  </a:lnTo>
                  <a:lnTo>
                    <a:pt x="379" y="54"/>
                  </a:lnTo>
                  <a:lnTo>
                    <a:pt x="352" y="41"/>
                  </a:lnTo>
                  <a:lnTo>
                    <a:pt x="320" y="32"/>
                  </a:lnTo>
                  <a:lnTo>
                    <a:pt x="298" y="32"/>
                  </a:lnTo>
                  <a:lnTo>
                    <a:pt x="275" y="32"/>
                  </a:lnTo>
                  <a:lnTo>
                    <a:pt x="244" y="41"/>
                  </a:lnTo>
                  <a:lnTo>
                    <a:pt x="208" y="54"/>
                  </a:lnTo>
                  <a:lnTo>
                    <a:pt x="176" y="86"/>
                  </a:lnTo>
                  <a:lnTo>
                    <a:pt x="162" y="127"/>
                  </a:lnTo>
                  <a:lnTo>
                    <a:pt x="167" y="140"/>
                  </a:lnTo>
                  <a:lnTo>
                    <a:pt x="171" y="149"/>
                  </a:lnTo>
                  <a:lnTo>
                    <a:pt x="180" y="158"/>
                  </a:lnTo>
                  <a:lnTo>
                    <a:pt x="194" y="172"/>
                  </a:lnTo>
                  <a:lnTo>
                    <a:pt x="208" y="176"/>
                  </a:lnTo>
                  <a:lnTo>
                    <a:pt x="226" y="181"/>
                  </a:lnTo>
                  <a:lnTo>
                    <a:pt x="235" y="185"/>
                  </a:lnTo>
                  <a:lnTo>
                    <a:pt x="244" y="185"/>
                  </a:lnTo>
                  <a:lnTo>
                    <a:pt x="253" y="190"/>
                  </a:lnTo>
                  <a:lnTo>
                    <a:pt x="266" y="190"/>
                  </a:lnTo>
                  <a:lnTo>
                    <a:pt x="271" y="194"/>
                  </a:lnTo>
                  <a:lnTo>
                    <a:pt x="298" y="199"/>
                  </a:lnTo>
                  <a:lnTo>
                    <a:pt x="329" y="208"/>
                  </a:lnTo>
                  <a:lnTo>
                    <a:pt x="365" y="221"/>
                  </a:lnTo>
                  <a:lnTo>
                    <a:pt x="397" y="244"/>
                  </a:lnTo>
                  <a:lnTo>
                    <a:pt x="419" y="275"/>
                  </a:lnTo>
                  <a:lnTo>
                    <a:pt x="428" y="321"/>
                  </a:lnTo>
                  <a:lnTo>
                    <a:pt x="424" y="343"/>
                  </a:lnTo>
                  <a:lnTo>
                    <a:pt x="419" y="370"/>
                  </a:lnTo>
                  <a:lnTo>
                    <a:pt x="401" y="402"/>
                  </a:lnTo>
                  <a:lnTo>
                    <a:pt x="383" y="433"/>
                  </a:lnTo>
                  <a:lnTo>
                    <a:pt x="352" y="460"/>
                  </a:lnTo>
                  <a:lnTo>
                    <a:pt x="307" y="483"/>
                  </a:lnTo>
                  <a:lnTo>
                    <a:pt x="253" y="501"/>
                  </a:lnTo>
                  <a:lnTo>
                    <a:pt x="180" y="506"/>
                  </a:lnTo>
                  <a:lnTo>
                    <a:pt x="122" y="501"/>
                  </a:lnTo>
                  <a:lnTo>
                    <a:pt x="72" y="487"/>
                  </a:lnTo>
                  <a:lnTo>
                    <a:pt x="32" y="465"/>
                  </a:lnTo>
                  <a:lnTo>
                    <a:pt x="9" y="438"/>
                  </a:lnTo>
                  <a:lnTo>
                    <a:pt x="0" y="402"/>
                  </a:lnTo>
                  <a:lnTo>
                    <a:pt x="5" y="366"/>
                  </a:lnTo>
                  <a:lnTo>
                    <a:pt x="18" y="343"/>
                  </a:lnTo>
                  <a:lnTo>
                    <a:pt x="41" y="330"/>
                  </a:lnTo>
                  <a:lnTo>
                    <a:pt x="63" y="325"/>
                  </a:lnTo>
                  <a:lnTo>
                    <a:pt x="77" y="325"/>
                  </a:lnTo>
                  <a:lnTo>
                    <a:pt x="90" y="330"/>
                  </a:lnTo>
                  <a:lnTo>
                    <a:pt x="99" y="339"/>
                  </a:lnTo>
                  <a:lnTo>
                    <a:pt x="108" y="352"/>
                  </a:lnTo>
                  <a:lnTo>
                    <a:pt x="108" y="366"/>
                  </a:lnTo>
                  <a:lnTo>
                    <a:pt x="108" y="384"/>
                  </a:lnTo>
                  <a:lnTo>
                    <a:pt x="99" y="402"/>
                  </a:lnTo>
                  <a:lnTo>
                    <a:pt x="86" y="415"/>
                  </a:lnTo>
                  <a:lnTo>
                    <a:pt x="68" y="424"/>
                  </a:lnTo>
                  <a:lnTo>
                    <a:pt x="45" y="429"/>
                  </a:lnTo>
                  <a:lnTo>
                    <a:pt x="72" y="451"/>
                  </a:lnTo>
                  <a:lnTo>
                    <a:pt x="108" y="469"/>
                  </a:lnTo>
                  <a:lnTo>
                    <a:pt x="144" y="474"/>
                  </a:lnTo>
                  <a:lnTo>
                    <a:pt x="180" y="478"/>
                  </a:lnTo>
                  <a:lnTo>
                    <a:pt x="208" y="478"/>
                  </a:lnTo>
                  <a:lnTo>
                    <a:pt x="248" y="469"/>
                  </a:lnTo>
                  <a:lnTo>
                    <a:pt x="293" y="451"/>
                  </a:lnTo>
                  <a:lnTo>
                    <a:pt x="329" y="420"/>
                  </a:lnTo>
                  <a:lnTo>
                    <a:pt x="347" y="388"/>
                  </a:lnTo>
                  <a:lnTo>
                    <a:pt x="356" y="361"/>
                  </a:lnTo>
                  <a:lnTo>
                    <a:pt x="347" y="334"/>
                  </a:lnTo>
                  <a:lnTo>
                    <a:pt x="329" y="312"/>
                  </a:lnTo>
                  <a:lnTo>
                    <a:pt x="302" y="298"/>
                  </a:lnTo>
                  <a:lnTo>
                    <a:pt x="280" y="293"/>
                  </a:lnTo>
                  <a:lnTo>
                    <a:pt x="262" y="289"/>
                  </a:lnTo>
                  <a:lnTo>
                    <a:pt x="212" y="280"/>
                  </a:lnTo>
                  <a:lnTo>
                    <a:pt x="176" y="271"/>
                  </a:lnTo>
                  <a:lnTo>
                    <a:pt x="153" y="262"/>
                  </a:lnTo>
                  <a:lnTo>
                    <a:pt x="131" y="248"/>
                  </a:lnTo>
                  <a:lnTo>
                    <a:pt x="113" y="230"/>
                  </a:lnTo>
                  <a:lnTo>
                    <a:pt x="99" y="203"/>
                  </a:lnTo>
                  <a:lnTo>
                    <a:pt x="90" y="163"/>
                  </a:lnTo>
                  <a:lnTo>
                    <a:pt x="95" y="145"/>
                  </a:lnTo>
                  <a:lnTo>
                    <a:pt x="104" y="118"/>
                  </a:lnTo>
                  <a:lnTo>
                    <a:pt x="117" y="86"/>
                  </a:lnTo>
                  <a:lnTo>
                    <a:pt x="144" y="54"/>
                  </a:lnTo>
                  <a:lnTo>
                    <a:pt x="180" y="27"/>
                  </a:lnTo>
                  <a:lnTo>
                    <a:pt x="235" y="9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0162" y="4600"/>
              <a:ext cx="825" cy="303"/>
            </a:xfrm>
            <a:custGeom>
              <a:avLst/>
              <a:gdLst/>
              <a:ahLst/>
              <a:cxnLst>
                <a:cxn ang="0">
                  <a:pos x="41" y="249"/>
                </a:cxn>
                <a:cxn ang="0">
                  <a:pos x="785" y="249"/>
                </a:cxn>
                <a:cxn ang="0">
                  <a:pos x="794" y="249"/>
                </a:cxn>
                <a:cxn ang="0">
                  <a:pos x="803" y="249"/>
                </a:cxn>
                <a:cxn ang="0">
                  <a:pos x="812" y="253"/>
                </a:cxn>
                <a:cxn ang="0">
                  <a:pos x="821" y="258"/>
                </a:cxn>
                <a:cxn ang="0">
                  <a:pos x="825" y="267"/>
                </a:cxn>
                <a:cxn ang="0">
                  <a:pos x="825" y="276"/>
                </a:cxn>
                <a:cxn ang="0">
                  <a:pos x="825" y="289"/>
                </a:cxn>
                <a:cxn ang="0">
                  <a:pos x="821" y="294"/>
                </a:cxn>
                <a:cxn ang="0">
                  <a:pos x="816" y="298"/>
                </a:cxn>
                <a:cxn ang="0">
                  <a:pos x="807" y="303"/>
                </a:cxn>
                <a:cxn ang="0">
                  <a:pos x="798" y="303"/>
                </a:cxn>
                <a:cxn ang="0">
                  <a:pos x="794" y="303"/>
                </a:cxn>
                <a:cxn ang="0">
                  <a:pos x="785" y="303"/>
                </a:cxn>
                <a:cxn ang="0">
                  <a:pos x="41" y="303"/>
                </a:cxn>
                <a:cxn ang="0">
                  <a:pos x="32" y="303"/>
                </a:cxn>
                <a:cxn ang="0">
                  <a:pos x="23" y="303"/>
                </a:cxn>
                <a:cxn ang="0">
                  <a:pos x="14" y="303"/>
                </a:cxn>
                <a:cxn ang="0">
                  <a:pos x="5" y="298"/>
                </a:cxn>
                <a:cxn ang="0">
                  <a:pos x="0" y="289"/>
                </a:cxn>
                <a:cxn ang="0">
                  <a:pos x="0" y="276"/>
                </a:cxn>
                <a:cxn ang="0">
                  <a:pos x="0" y="267"/>
                </a:cxn>
                <a:cxn ang="0">
                  <a:pos x="5" y="258"/>
                </a:cxn>
                <a:cxn ang="0">
                  <a:pos x="14" y="253"/>
                </a:cxn>
                <a:cxn ang="0">
                  <a:pos x="23" y="249"/>
                </a:cxn>
                <a:cxn ang="0">
                  <a:pos x="32" y="249"/>
                </a:cxn>
                <a:cxn ang="0">
                  <a:pos x="41" y="249"/>
                </a:cxn>
                <a:cxn ang="0">
                  <a:pos x="41" y="0"/>
                </a:cxn>
                <a:cxn ang="0">
                  <a:pos x="785" y="0"/>
                </a:cxn>
                <a:cxn ang="0">
                  <a:pos x="794" y="0"/>
                </a:cxn>
                <a:cxn ang="0">
                  <a:pos x="798" y="0"/>
                </a:cxn>
                <a:cxn ang="0">
                  <a:pos x="807" y="5"/>
                </a:cxn>
                <a:cxn ang="0">
                  <a:pos x="816" y="5"/>
                </a:cxn>
                <a:cxn ang="0">
                  <a:pos x="821" y="9"/>
                </a:cxn>
                <a:cxn ang="0">
                  <a:pos x="825" y="18"/>
                </a:cxn>
                <a:cxn ang="0">
                  <a:pos x="825" y="27"/>
                </a:cxn>
                <a:cxn ang="0">
                  <a:pos x="825" y="41"/>
                </a:cxn>
                <a:cxn ang="0">
                  <a:pos x="821" y="50"/>
                </a:cxn>
                <a:cxn ang="0">
                  <a:pos x="812" y="55"/>
                </a:cxn>
                <a:cxn ang="0">
                  <a:pos x="803" y="55"/>
                </a:cxn>
                <a:cxn ang="0">
                  <a:pos x="794" y="55"/>
                </a:cxn>
                <a:cxn ang="0">
                  <a:pos x="785" y="55"/>
                </a:cxn>
                <a:cxn ang="0">
                  <a:pos x="41" y="55"/>
                </a:cxn>
                <a:cxn ang="0">
                  <a:pos x="32" y="55"/>
                </a:cxn>
                <a:cxn ang="0">
                  <a:pos x="23" y="55"/>
                </a:cxn>
                <a:cxn ang="0">
                  <a:pos x="14" y="55"/>
                </a:cxn>
                <a:cxn ang="0">
                  <a:pos x="5" y="50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4" y="5"/>
                </a:cxn>
                <a:cxn ang="0">
                  <a:pos x="23" y="5"/>
                </a:cxn>
                <a:cxn ang="0">
                  <a:pos x="32" y="0"/>
                </a:cxn>
                <a:cxn ang="0">
                  <a:pos x="41" y="0"/>
                </a:cxn>
              </a:cxnLst>
              <a:rect l="0" t="0" r="r" b="b"/>
              <a:pathLst>
                <a:path w="825" h="303">
                  <a:moveTo>
                    <a:pt x="41" y="249"/>
                  </a:moveTo>
                  <a:lnTo>
                    <a:pt x="785" y="249"/>
                  </a:lnTo>
                  <a:lnTo>
                    <a:pt x="794" y="249"/>
                  </a:lnTo>
                  <a:lnTo>
                    <a:pt x="803" y="249"/>
                  </a:lnTo>
                  <a:lnTo>
                    <a:pt x="812" y="253"/>
                  </a:lnTo>
                  <a:lnTo>
                    <a:pt x="821" y="258"/>
                  </a:lnTo>
                  <a:lnTo>
                    <a:pt x="825" y="267"/>
                  </a:lnTo>
                  <a:lnTo>
                    <a:pt x="825" y="276"/>
                  </a:lnTo>
                  <a:lnTo>
                    <a:pt x="825" y="289"/>
                  </a:lnTo>
                  <a:lnTo>
                    <a:pt x="821" y="294"/>
                  </a:lnTo>
                  <a:lnTo>
                    <a:pt x="816" y="298"/>
                  </a:lnTo>
                  <a:lnTo>
                    <a:pt x="807" y="303"/>
                  </a:lnTo>
                  <a:lnTo>
                    <a:pt x="798" y="303"/>
                  </a:lnTo>
                  <a:lnTo>
                    <a:pt x="794" y="303"/>
                  </a:lnTo>
                  <a:lnTo>
                    <a:pt x="785" y="303"/>
                  </a:lnTo>
                  <a:lnTo>
                    <a:pt x="41" y="303"/>
                  </a:lnTo>
                  <a:lnTo>
                    <a:pt x="32" y="303"/>
                  </a:lnTo>
                  <a:lnTo>
                    <a:pt x="23" y="303"/>
                  </a:lnTo>
                  <a:lnTo>
                    <a:pt x="14" y="303"/>
                  </a:lnTo>
                  <a:lnTo>
                    <a:pt x="5" y="298"/>
                  </a:lnTo>
                  <a:lnTo>
                    <a:pt x="0" y="289"/>
                  </a:lnTo>
                  <a:lnTo>
                    <a:pt x="0" y="276"/>
                  </a:lnTo>
                  <a:lnTo>
                    <a:pt x="0" y="267"/>
                  </a:lnTo>
                  <a:lnTo>
                    <a:pt x="5" y="258"/>
                  </a:lnTo>
                  <a:lnTo>
                    <a:pt x="14" y="253"/>
                  </a:lnTo>
                  <a:lnTo>
                    <a:pt x="23" y="249"/>
                  </a:lnTo>
                  <a:lnTo>
                    <a:pt x="32" y="249"/>
                  </a:lnTo>
                  <a:lnTo>
                    <a:pt x="41" y="249"/>
                  </a:lnTo>
                  <a:close/>
                  <a:moveTo>
                    <a:pt x="41" y="0"/>
                  </a:moveTo>
                  <a:lnTo>
                    <a:pt x="785" y="0"/>
                  </a:lnTo>
                  <a:lnTo>
                    <a:pt x="794" y="0"/>
                  </a:lnTo>
                  <a:lnTo>
                    <a:pt x="798" y="0"/>
                  </a:lnTo>
                  <a:lnTo>
                    <a:pt x="807" y="5"/>
                  </a:lnTo>
                  <a:lnTo>
                    <a:pt x="816" y="5"/>
                  </a:lnTo>
                  <a:lnTo>
                    <a:pt x="821" y="9"/>
                  </a:lnTo>
                  <a:lnTo>
                    <a:pt x="825" y="18"/>
                  </a:lnTo>
                  <a:lnTo>
                    <a:pt x="825" y="27"/>
                  </a:lnTo>
                  <a:lnTo>
                    <a:pt x="825" y="41"/>
                  </a:lnTo>
                  <a:lnTo>
                    <a:pt x="821" y="50"/>
                  </a:lnTo>
                  <a:lnTo>
                    <a:pt x="812" y="55"/>
                  </a:lnTo>
                  <a:lnTo>
                    <a:pt x="803" y="55"/>
                  </a:lnTo>
                  <a:lnTo>
                    <a:pt x="794" y="55"/>
                  </a:lnTo>
                  <a:lnTo>
                    <a:pt x="785" y="55"/>
                  </a:lnTo>
                  <a:lnTo>
                    <a:pt x="41" y="55"/>
                  </a:lnTo>
                  <a:lnTo>
                    <a:pt x="32" y="55"/>
                  </a:lnTo>
                  <a:lnTo>
                    <a:pt x="23" y="55"/>
                  </a:lnTo>
                  <a:lnTo>
                    <a:pt x="14" y="55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1181" y="4285"/>
              <a:ext cx="411" cy="749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9" y="4"/>
                </a:cxn>
                <a:cxn ang="0">
                  <a:pos x="248" y="4"/>
                </a:cxn>
                <a:cxn ang="0">
                  <a:pos x="253" y="9"/>
                </a:cxn>
                <a:cxn ang="0">
                  <a:pos x="257" y="18"/>
                </a:cxn>
                <a:cxn ang="0">
                  <a:pos x="257" y="36"/>
                </a:cxn>
                <a:cxn ang="0">
                  <a:pos x="257" y="658"/>
                </a:cxn>
                <a:cxn ang="0">
                  <a:pos x="257" y="676"/>
                </a:cxn>
                <a:cxn ang="0">
                  <a:pos x="262" y="690"/>
                </a:cxn>
                <a:cxn ang="0">
                  <a:pos x="280" y="703"/>
                </a:cxn>
                <a:cxn ang="0">
                  <a:pos x="316" y="708"/>
                </a:cxn>
                <a:cxn ang="0">
                  <a:pos x="370" y="708"/>
                </a:cxn>
                <a:cxn ang="0">
                  <a:pos x="411" y="708"/>
                </a:cxn>
                <a:cxn ang="0">
                  <a:pos x="411" y="749"/>
                </a:cxn>
                <a:cxn ang="0">
                  <a:pos x="384" y="749"/>
                </a:cxn>
                <a:cxn ang="0">
                  <a:pos x="339" y="749"/>
                </a:cxn>
                <a:cxn ang="0">
                  <a:pos x="289" y="744"/>
                </a:cxn>
                <a:cxn ang="0">
                  <a:pos x="239" y="744"/>
                </a:cxn>
                <a:cxn ang="0">
                  <a:pos x="208" y="744"/>
                </a:cxn>
                <a:cxn ang="0">
                  <a:pos x="176" y="744"/>
                </a:cxn>
                <a:cxn ang="0">
                  <a:pos x="127" y="744"/>
                </a:cxn>
                <a:cxn ang="0">
                  <a:pos x="77" y="749"/>
                </a:cxn>
                <a:cxn ang="0">
                  <a:pos x="32" y="749"/>
                </a:cxn>
                <a:cxn ang="0">
                  <a:pos x="9" y="749"/>
                </a:cxn>
                <a:cxn ang="0">
                  <a:pos x="9" y="708"/>
                </a:cxn>
                <a:cxn ang="0">
                  <a:pos x="50" y="708"/>
                </a:cxn>
                <a:cxn ang="0">
                  <a:pos x="109" y="708"/>
                </a:cxn>
                <a:cxn ang="0">
                  <a:pos x="140" y="703"/>
                </a:cxn>
                <a:cxn ang="0">
                  <a:pos x="158" y="690"/>
                </a:cxn>
                <a:cxn ang="0">
                  <a:pos x="163" y="676"/>
                </a:cxn>
                <a:cxn ang="0">
                  <a:pos x="163" y="658"/>
                </a:cxn>
                <a:cxn ang="0">
                  <a:pos x="163" y="85"/>
                </a:cxn>
                <a:cxn ang="0">
                  <a:pos x="100" y="103"/>
                </a:cxn>
                <a:cxn ang="0">
                  <a:pos x="41" y="112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36" y="72"/>
                </a:cxn>
                <a:cxn ang="0">
                  <a:pos x="82" y="67"/>
                </a:cxn>
                <a:cxn ang="0">
                  <a:pos x="127" y="58"/>
                </a:cxn>
                <a:cxn ang="0">
                  <a:pos x="176" y="36"/>
                </a:cxn>
                <a:cxn ang="0">
                  <a:pos x="221" y="0"/>
                </a:cxn>
              </a:cxnLst>
              <a:rect l="0" t="0" r="r" b="b"/>
              <a:pathLst>
                <a:path w="411" h="749">
                  <a:moveTo>
                    <a:pt x="221" y="0"/>
                  </a:moveTo>
                  <a:lnTo>
                    <a:pt x="239" y="4"/>
                  </a:lnTo>
                  <a:lnTo>
                    <a:pt x="248" y="4"/>
                  </a:lnTo>
                  <a:lnTo>
                    <a:pt x="253" y="9"/>
                  </a:lnTo>
                  <a:lnTo>
                    <a:pt x="257" y="18"/>
                  </a:lnTo>
                  <a:lnTo>
                    <a:pt x="257" y="36"/>
                  </a:lnTo>
                  <a:lnTo>
                    <a:pt x="257" y="658"/>
                  </a:lnTo>
                  <a:lnTo>
                    <a:pt x="257" y="676"/>
                  </a:lnTo>
                  <a:lnTo>
                    <a:pt x="262" y="690"/>
                  </a:lnTo>
                  <a:lnTo>
                    <a:pt x="280" y="703"/>
                  </a:lnTo>
                  <a:lnTo>
                    <a:pt x="316" y="708"/>
                  </a:lnTo>
                  <a:lnTo>
                    <a:pt x="370" y="708"/>
                  </a:lnTo>
                  <a:lnTo>
                    <a:pt x="411" y="708"/>
                  </a:lnTo>
                  <a:lnTo>
                    <a:pt x="411" y="749"/>
                  </a:lnTo>
                  <a:lnTo>
                    <a:pt x="384" y="749"/>
                  </a:lnTo>
                  <a:lnTo>
                    <a:pt x="339" y="749"/>
                  </a:lnTo>
                  <a:lnTo>
                    <a:pt x="289" y="744"/>
                  </a:lnTo>
                  <a:lnTo>
                    <a:pt x="239" y="744"/>
                  </a:lnTo>
                  <a:lnTo>
                    <a:pt x="208" y="744"/>
                  </a:lnTo>
                  <a:lnTo>
                    <a:pt x="176" y="744"/>
                  </a:lnTo>
                  <a:lnTo>
                    <a:pt x="127" y="744"/>
                  </a:lnTo>
                  <a:lnTo>
                    <a:pt x="77" y="749"/>
                  </a:lnTo>
                  <a:lnTo>
                    <a:pt x="32" y="749"/>
                  </a:lnTo>
                  <a:lnTo>
                    <a:pt x="9" y="749"/>
                  </a:lnTo>
                  <a:lnTo>
                    <a:pt x="9" y="708"/>
                  </a:lnTo>
                  <a:lnTo>
                    <a:pt x="50" y="708"/>
                  </a:lnTo>
                  <a:lnTo>
                    <a:pt x="109" y="708"/>
                  </a:lnTo>
                  <a:lnTo>
                    <a:pt x="140" y="703"/>
                  </a:lnTo>
                  <a:lnTo>
                    <a:pt x="158" y="690"/>
                  </a:lnTo>
                  <a:lnTo>
                    <a:pt x="163" y="676"/>
                  </a:lnTo>
                  <a:lnTo>
                    <a:pt x="163" y="658"/>
                  </a:lnTo>
                  <a:lnTo>
                    <a:pt x="163" y="85"/>
                  </a:lnTo>
                  <a:lnTo>
                    <a:pt x="100" y="103"/>
                  </a:lnTo>
                  <a:lnTo>
                    <a:pt x="41" y="112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82" y="67"/>
                  </a:lnTo>
                  <a:lnTo>
                    <a:pt x="127" y="58"/>
                  </a:lnTo>
                  <a:lnTo>
                    <a:pt x="176" y="36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2083" y="3468"/>
              <a:ext cx="1312" cy="1087"/>
            </a:xfrm>
            <a:custGeom>
              <a:avLst/>
              <a:gdLst/>
              <a:ahLst/>
              <a:cxnLst>
                <a:cxn ang="0">
                  <a:pos x="1141" y="5"/>
                </a:cxn>
                <a:cxn ang="0">
                  <a:pos x="1303" y="0"/>
                </a:cxn>
                <a:cxn ang="0">
                  <a:pos x="1312" y="14"/>
                </a:cxn>
                <a:cxn ang="0">
                  <a:pos x="1308" y="41"/>
                </a:cxn>
                <a:cxn ang="0">
                  <a:pos x="1285" y="50"/>
                </a:cxn>
                <a:cxn ang="0">
                  <a:pos x="1159" y="77"/>
                </a:cxn>
                <a:cxn ang="0">
                  <a:pos x="1046" y="158"/>
                </a:cxn>
                <a:cxn ang="0">
                  <a:pos x="907" y="307"/>
                </a:cxn>
                <a:cxn ang="0">
                  <a:pos x="749" y="474"/>
                </a:cxn>
                <a:cxn ang="0">
                  <a:pos x="825" y="663"/>
                </a:cxn>
                <a:cxn ang="0">
                  <a:pos x="925" y="898"/>
                </a:cxn>
                <a:cxn ang="0">
                  <a:pos x="983" y="1020"/>
                </a:cxn>
                <a:cxn ang="0">
                  <a:pos x="1091" y="1038"/>
                </a:cxn>
                <a:cxn ang="0">
                  <a:pos x="1114" y="1042"/>
                </a:cxn>
                <a:cxn ang="0">
                  <a:pos x="1118" y="1069"/>
                </a:cxn>
                <a:cxn ang="0">
                  <a:pos x="1100" y="1083"/>
                </a:cxn>
                <a:cxn ang="0">
                  <a:pos x="1051" y="1087"/>
                </a:cxn>
                <a:cxn ang="0">
                  <a:pos x="911" y="1083"/>
                </a:cxn>
                <a:cxn ang="0">
                  <a:pos x="758" y="1087"/>
                </a:cxn>
                <a:cxn ang="0">
                  <a:pos x="704" y="1087"/>
                </a:cxn>
                <a:cxn ang="0">
                  <a:pos x="690" y="1074"/>
                </a:cxn>
                <a:cxn ang="0">
                  <a:pos x="690" y="1047"/>
                </a:cxn>
                <a:cxn ang="0">
                  <a:pos x="713" y="1038"/>
                </a:cxn>
                <a:cxn ang="0">
                  <a:pos x="789" y="1015"/>
                </a:cxn>
                <a:cxn ang="0">
                  <a:pos x="812" y="988"/>
                </a:cxn>
                <a:cxn ang="0">
                  <a:pos x="803" y="970"/>
                </a:cxn>
                <a:cxn ang="0">
                  <a:pos x="338" y="916"/>
                </a:cxn>
                <a:cxn ang="0">
                  <a:pos x="293" y="988"/>
                </a:cxn>
                <a:cxn ang="0">
                  <a:pos x="311" y="1024"/>
                </a:cxn>
                <a:cxn ang="0">
                  <a:pos x="343" y="1033"/>
                </a:cxn>
                <a:cxn ang="0">
                  <a:pos x="361" y="1038"/>
                </a:cxn>
                <a:cxn ang="0">
                  <a:pos x="374" y="1047"/>
                </a:cxn>
                <a:cxn ang="0">
                  <a:pos x="370" y="1078"/>
                </a:cxn>
                <a:cxn ang="0">
                  <a:pos x="356" y="1087"/>
                </a:cxn>
                <a:cxn ang="0">
                  <a:pos x="172" y="1083"/>
                </a:cxn>
                <a:cxn ang="0">
                  <a:pos x="9" y="1083"/>
                </a:cxn>
                <a:cxn ang="0">
                  <a:pos x="0" y="1069"/>
                </a:cxn>
                <a:cxn ang="0">
                  <a:pos x="5" y="1047"/>
                </a:cxn>
                <a:cxn ang="0">
                  <a:pos x="27" y="1038"/>
                </a:cxn>
                <a:cxn ang="0">
                  <a:pos x="154" y="1011"/>
                </a:cxn>
                <a:cxn ang="0">
                  <a:pos x="289" y="907"/>
                </a:cxn>
                <a:cxn ang="0">
                  <a:pos x="429" y="81"/>
                </a:cxn>
                <a:cxn ang="0">
                  <a:pos x="365" y="50"/>
                </a:cxn>
                <a:cxn ang="0">
                  <a:pos x="298" y="45"/>
                </a:cxn>
                <a:cxn ang="0">
                  <a:pos x="284" y="32"/>
                </a:cxn>
                <a:cxn ang="0">
                  <a:pos x="293" y="5"/>
                </a:cxn>
                <a:cxn ang="0">
                  <a:pos x="311" y="0"/>
                </a:cxn>
                <a:cxn ang="0">
                  <a:pos x="451" y="5"/>
                </a:cxn>
                <a:cxn ang="0">
                  <a:pos x="690" y="0"/>
                </a:cxn>
                <a:cxn ang="0">
                  <a:pos x="704" y="5"/>
                </a:cxn>
                <a:cxn ang="0">
                  <a:pos x="713" y="32"/>
                </a:cxn>
                <a:cxn ang="0">
                  <a:pos x="695" y="45"/>
                </a:cxn>
                <a:cxn ang="0">
                  <a:pos x="640" y="59"/>
                </a:cxn>
                <a:cxn ang="0">
                  <a:pos x="586" y="95"/>
                </a:cxn>
                <a:cxn ang="0">
                  <a:pos x="595" y="117"/>
                </a:cxn>
                <a:cxn ang="0">
                  <a:pos x="988" y="153"/>
                </a:cxn>
                <a:cxn ang="0">
                  <a:pos x="1015" y="113"/>
                </a:cxn>
                <a:cxn ang="0">
                  <a:pos x="1010" y="72"/>
                </a:cxn>
                <a:cxn ang="0">
                  <a:pos x="979" y="54"/>
                </a:cxn>
                <a:cxn ang="0">
                  <a:pos x="956" y="50"/>
                </a:cxn>
                <a:cxn ang="0">
                  <a:pos x="938" y="41"/>
                </a:cxn>
                <a:cxn ang="0">
                  <a:pos x="938" y="9"/>
                </a:cxn>
                <a:cxn ang="0">
                  <a:pos x="961" y="0"/>
                </a:cxn>
              </a:cxnLst>
              <a:rect l="0" t="0" r="r" b="b"/>
              <a:pathLst>
                <a:path w="1312" h="1087">
                  <a:moveTo>
                    <a:pt x="965" y="0"/>
                  </a:moveTo>
                  <a:lnTo>
                    <a:pt x="1051" y="5"/>
                  </a:lnTo>
                  <a:lnTo>
                    <a:pt x="1141" y="5"/>
                  </a:lnTo>
                  <a:lnTo>
                    <a:pt x="1218" y="5"/>
                  </a:lnTo>
                  <a:lnTo>
                    <a:pt x="1294" y="0"/>
                  </a:lnTo>
                  <a:lnTo>
                    <a:pt x="1303" y="0"/>
                  </a:lnTo>
                  <a:lnTo>
                    <a:pt x="1308" y="5"/>
                  </a:lnTo>
                  <a:lnTo>
                    <a:pt x="1312" y="9"/>
                  </a:lnTo>
                  <a:lnTo>
                    <a:pt x="1312" y="14"/>
                  </a:lnTo>
                  <a:lnTo>
                    <a:pt x="1312" y="18"/>
                  </a:lnTo>
                  <a:lnTo>
                    <a:pt x="1312" y="32"/>
                  </a:lnTo>
                  <a:lnTo>
                    <a:pt x="1308" y="41"/>
                  </a:lnTo>
                  <a:lnTo>
                    <a:pt x="1303" y="45"/>
                  </a:lnTo>
                  <a:lnTo>
                    <a:pt x="1294" y="45"/>
                  </a:lnTo>
                  <a:lnTo>
                    <a:pt x="1285" y="50"/>
                  </a:lnTo>
                  <a:lnTo>
                    <a:pt x="1276" y="50"/>
                  </a:lnTo>
                  <a:lnTo>
                    <a:pt x="1213" y="59"/>
                  </a:lnTo>
                  <a:lnTo>
                    <a:pt x="1159" y="77"/>
                  </a:lnTo>
                  <a:lnTo>
                    <a:pt x="1114" y="104"/>
                  </a:lnTo>
                  <a:lnTo>
                    <a:pt x="1073" y="131"/>
                  </a:lnTo>
                  <a:lnTo>
                    <a:pt x="1046" y="158"/>
                  </a:lnTo>
                  <a:lnTo>
                    <a:pt x="1006" y="199"/>
                  </a:lnTo>
                  <a:lnTo>
                    <a:pt x="961" y="248"/>
                  </a:lnTo>
                  <a:lnTo>
                    <a:pt x="907" y="307"/>
                  </a:lnTo>
                  <a:lnTo>
                    <a:pt x="852" y="366"/>
                  </a:lnTo>
                  <a:lnTo>
                    <a:pt x="798" y="424"/>
                  </a:lnTo>
                  <a:lnTo>
                    <a:pt x="749" y="474"/>
                  </a:lnTo>
                  <a:lnTo>
                    <a:pt x="767" y="523"/>
                  </a:lnTo>
                  <a:lnTo>
                    <a:pt x="794" y="587"/>
                  </a:lnTo>
                  <a:lnTo>
                    <a:pt x="825" y="663"/>
                  </a:lnTo>
                  <a:lnTo>
                    <a:pt x="857" y="740"/>
                  </a:lnTo>
                  <a:lnTo>
                    <a:pt x="893" y="821"/>
                  </a:lnTo>
                  <a:lnTo>
                    <a:pt x="925" y="898"/>
                  </a:lnTo>
                  <a:lnTo>
                    <a:pt x="956" y="966"/>
                  </a:lnTo>
                  <a:lnTo>
                    <a:pt x="970" y="997"/>
                  </a:lnTo>
                  <a:lnTo>
                    <a:pt x="983" y="1020"/>
                  </a:lnTo>
                  <a:lnTo>
                    <a:pt x="1006" y="1029"/>
                  </a:lnTo>
                  <a:lnTo>
                    <a:pt x="1037" y="1033"/>
                  </a:lnTo>
                  <a:lnTo>
                    <a:pt x="1091" y="1038"/>
                  </a:lnTo>
                  <a:lnTo>
                    <a:pt x="1096" y="1038"/>
                  </a:lnTo>
                  <a:lnTo>
                    <a:pt x="1105" y="1038"/>
                  </a:lnTo>
                  <a:lnTo>
                    <a:pt x="1114" y="1042"/>
                  </a:lnTo>
                  <a:lnTo>
                    <a:pt x="1118" y="1047"/>
                  </a:lnTo>
                  <a:lnTo>
                    <a:pt x="1118" y="1056"/>
                  </a:lnTo>
                  <a:lnTo>
                    <a:pt x="1118" y="1069"/>
                  </a:lnTo>
                  <a:lnTo>
                    <a:pt x="1114" y="1078"/>
                  </a:lnTo>
                  <a:lnTo>
                    <a:pt x="1109" y="1083"/>
                  </a:lnTo>
                  <a:lnTo>
                    <a:pt x="1100" y="1083"/>
                  </a:lnTo>
                  <a:lnTo>
                    <a:pt x="1096" y="1087"/>
                  </a:lnTo>
                  <a:lnTo>
                    <a:pt x="1091" y="1087"/>
                  </a:lnTo>
                  <a:lnTo>
                    <a:pt x="1051" y="1087"/>
                  </a:lnTo>
                  <a:lnTo>
                    <a:pt x="1001" y="1083"/>
                  </a:lnTo>
                  <a:lnTo>
                    <a:pt x="952" y="1083"/>
                  </a:lnTo>
                  <a:lnTo>
                    <a:pt x="911" y="1083"/>
                  </a:lnTo>
                  <a:lnTo>
                    <a:pt x="870" y="1083"/>
                  </a:lnTo>
                  <a:lnTo>
                    <a:pt x="812" y="1083"/>
                  </a:lnTo>
                  <a:lnTo>
                    <a:pt x="758" y="1087"/>
                  </a:lnTo>
                  <a:lnTo>
                    <a:pt x="713" y="1087"/>
                  </a:lnTo>
                  <a:lnTo>
                    <a:pt x="708" y="1087"/>
                  </a:lnTo>
                  <a:lnTo>
                    <a:pt x="704" y="1087"/>
                  </a:lnTo>
                  <a:lnTo>
                    <a:pt x="699" y="1083"/>
                  </a:lnTo>
                  <a:lnTo>
                    <a:pt x="690" y="1078"/>
                  </a:lnTo>
                  <a:lnTo>
                    <a:pt x="690" y="1074"/>
                  </a:lnTo>
                  <a:lnTo>
                    <a:pt x="686" y="1065"/>
                  </a:lnTo>
                  <a:lnTo>
                    <a:pt x="690" y="1056"/>
                  </a:lnTo>
                  <a:lnTo>
                    <a:pt x="690" y="1047"/>
                  </a:lnTo>
                  <a:lnTo>
                    <a:pt x="699" y="1042"/>
                  </a:lnTo>
                  <a:lnTo>
                    <a:pt x="704" y="1038"/>
                  </a:lnTo>
                  <a:lnTo>
                    <a:pt x="713" y="1038"/>
                  </a:lnTo>
                  <a:lnTo>
                    <a:pt x="722" y="1038"/>
                  </a:lnTo>
                  <a:lnTo>
                    <a:pt x="762" y="1029"/>
                  </a:lnTo>
                  <a:lnTo>
                    <a:pt x="789" y="1015"/>
                  </a:lnTo>
                  <a:lnTo>
                    <a:pt x="807" y="1002"/>
                  </a:lnTo>
                  <a:lnTo>
                    <a:pt x="812" y="993"/>
                  </a:lnTo>
                  <a:lnTo>
                    <a:pt x="812" y="988"/>
                  </a:lnTo>
                  <a:lnTo>
                    <a:pt x="812" y="984"/>
                  </a:lnTo>
                  <a:lnTo>
                    <a:pt x="807" y="979"/>
                  </a:lnTo>
                  <a:lnTo>
                    <a:pt x="803" y="970"/>
                  </a:lnTo>
                  <a:lnTo>
                    <a:pt x="640" y="587"/>
                  </a:lnTo>
                  <a:lnTo>
                    <a:pt x="501" y="744"/>
                  </a:lnTo>
                  <a:lnTo>
                    <a:pt x="338" y="916"/>
                  </a:lnTo>
                  <a:lnTo>
                    <a:pt x="320" y="938"/>
                  </a:lnTo>
                  <a:lnTo>
                    <a:pt x="302" y="961"/>
                  </a:lnTo>
                  <a:lnTo>
                    <a:pt x="293" y="988"/>
                  </a:lnTo>
                  <a:lnTo>
                    <a:pt x="298" y="1002"/>
                  </a:lnTo>
                  <a:lnTo>
                    <a:pt x="302" y="1015"/>
                  </a:lnTo>
                  <a:lnTo>
                    <a:pt x="311" y="1024"/>
                  </a:lnTo>
                  <a:lnTo>
                    <a:pt x="320" y="1029"/>
                  </a:lnTo>
                  <a:lnTo>
                    <a:pt x="334" y="1033"/>
                  </a:lnTo>
                  <a:lnTo>
                    <a:pt x="343" y="1033"/>
                  </a:lnTo>
                  <a:lnTo>
                    <a:pt x="352" y="1038"/>
                  </a:lnTo>
                  <a:lnTo>
                    <a:pt x="356" y="1038"/>
                  </a:lnTo>
                  <a:lnTo>
                    <a:pt x="361" y="1038"/>
                  </a:lnTo>
                  <a:lnTo>
                    <a:pt x="365" y="1038"/>
                  </a:lnTo>
                  <a:lnTo>
                    <a:pt x="370" y="1042"/>
                  </a:lnTo>
                  <a:lnTo>
                    <a:pt x="374" y="1047"/>
                  </a:lnTo>
                  <a:lnTo>
                    <a:pt x="379" y="1056"/>
                  </a:lnTo>
                  <a:lnTo>
                    <a:pt x="374" y="1069"/>
                  </a:lnTo>
                  <a:lnTo>
                    <a:pt x="370" y="1078"/>
                  </a:lnTo>
                  <a:lnTo>
                    <a:pt x="365" y="1083"/>
                  </a:lnTo>
                  <a:lnTo>
                    <a:pt x="361" y="1083"/>
                  </a:lnTo>
                  <a:lnTo>
                    <a:pt x="356" y="1087"/>
                  </a:lnTo>
                  <a:lnTo>
                    <a:pt x="352" y="1087"/>
                  </a:lnTo>
                  <a:lnTo>
                    <a:pt x="262" y="1083"/>
                  </a:lnTo>
                  <a:lnTo>
                    <a:pt x="172" y="1083"/>
                  </a:lnTo>
                  <a:lnTo>
                    <a:pt x="95" y="1083"/>
                  </a:lnTo>
                  <a:lnTo>
                    <a:pt x="18" y="1087"/>
                  </a:lnTo>
                  <a:lnTo>
                    <a:pt x="9" y="1083"/>
                  </a:lnTo>
                  <a:lnTo>
                    <a:pt x="5" y="1083"/>
                  </a:lnTo>
                  <a:lnTo>
                    <a:pt x="0" y="1074"/>
                  </a:lnTo>
                  <a:lnTo>
                    <a:pt x="0" y="1069"/>
                  </a:lnTo>
                  <a:lnTo>
                    <a:pt x="0" y="1069"/>
                  </a:lnTo>
                  <a:lnTo>
                    <a:pt x="0" y="1056"/>
                  </a:lnTo>
                  <a:lnTo>
                    <a:pt x="5" y="1047"/>
                  </a:lnTo>
                  <a:lnTo>
                    <a:pt x="9" y="1042"/>
                  </a:lnTo>
                  <a:lnTo>
                    <a:pt x="18" y="1038"/>
                  </a:lnTo>
                  <a:lnTo>
                    <a:pt x="27" y="1038"/>
                  </a:lnTo>
                  <a:lnTo>
                    <a:pt x="36" y="1038"/>
                  </a:lnTo>
                  <a:lnTo>
                    <a:pt x="95" y="1029"/>
                  </a:lnTo>
                  <a:lnTo>
                    <a:pt x="154" y="1011"/>
                  </a:lnTo>
                  <a:lnTo>
                    <a:pt x="212" y="975"/>
                  </a:lnTo>
                  <a:lnTo>
                    <a:pt x="271" y="925"/>
                  </a:lnTo>
                  <a:lnTo>
                    <a:pt x="289" y="907"/>
                  </a:lnTo>
                  <a:lnTo>
                    <a:pt x="627" y="541"/>
                  </a:lnTo>
                  <a:lnTo>
                    <a:pt x="438" y="99"/>
                  </a:lnTo>
                  <a:lnTo>
                    <a:pt x="429" y="81"/>
                  </a:lnTo>
                  <a:lnTo>
                    <a:pt x="420" y="68"/>
                  </a:lnTo>
                  <a:lnTo>
                    <a:pt x="397" y="59"/>
                  </a:lnTo>
                  <a:lnTo>
                    <a:pt x="365" y="50"/>
                  </a:lnTo>
                  <a:lnTo>
                    <a:pt x="320" y="50"/>
                  </a:lnTo>
                  <a:lnTo>
                    <a:pt x="307" y="50"/>
                  </a:lnTo>
                  <a:lnTo>
                    <a:pt x="298" y="45"/>
                  </a:lnTo>
                  <a:lnTo>
                    <a:pt x="289" y="45"/>
                  </a:lnTo>
                  <a:lnTo>
                    <a:pt x="284" y="41"/>
                  </a:lnTo>
                  <a:lnTo>
                    <a:pt x="284" y="32"/>
                  </a:lnTo>
                  <a:lnTo>
                    <a:pt x="284" y="18"/>
                  </a:lnTo>
                  <a:lnTo>
                    <a:pt x="289" y="9"/>
                  </a:lnTo>
                  <a:lnTo>
                    <a:pt x="293" y="5"/>
                  </a:lnTo>
                  <a:lnTo>
                    <a:pt x="298" y="0"/>
                  </a:lnTo>
                  <a:lnTo>
                    <a:pt x="307" y="0"/>
                  </a:lnTo>
                  <a:lnTo>
                    <a:pt x="311" y="0"/>
                  </a:lnTo>
                  <a:lnTo>
                    <a:pt x="347" y="0"/>
                  </a:lnTo>
                  <a:lnTo>
                    <a:pt x="402" y="5"/>
                  </a:lnTo>
                  <a:lnTo>
                    <a:pt x="451" y="5"/>
                  </a:lnTo>
                  <a:lnTo>
                    <a:pt x="492" y="5"/>
                  </a:lnTo>
                  <a:lnTo>
                    <a:pt x="591" y="5"/>
                  </a:lnTo>
                  <a:lnTo>
                    <a:pt x="690" y="0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9"/>
                  </a:lnTo>
                  <a:lnTo>
                    <a:pt x="713" y="18"/>
                  </a:lnTo>
                  <a:lnTo>
                    <a:pt x="713" y="32"/>
                  </a:lnTo>
                  <a:lnTo>
                    <a:pt x="708" y="36"/>
                  </a:lnTo>
                  <a:lnTo>
                    <a:pt x="704" y="45"/>
                  </a:lnTo>
                  <a:lnTo>
                    <a:pt x="695" y="45"/>
                  </a:lnTo>
                  <a:lnTo>
                    <a:pt x="690" y="50"/>
                  </a:lnTo>
                  <a:lnTo>
                    <a:pt x="681" y="50"/>
                  </a:lnTo>
                  <a:lnTo>
                    <a:pt x="640" y="59"/>
                  </a:lnTo>
                  <a:lnTo>
                    <a:pt x="609" y="72"/>
                  </a:lnTo>
                  <a:lnTo>
                    <a:pt x="591" y="86"/>
                  </a:lnTo>
                  <a:lnTo>
                    <a:pt x="586" y="95"/>
                  </a:lnTo>
                  <a:lnTo>
                    <a:pt x="586" y="99"/>
                  </a:lnTo>
                  <a:lnTo>
                    <a:pt x="591" y="104"/>
                  </a:lnTo>
                  <a:lnTo>
                    <a:pt x="595" y="117"/>
                  </a:lnTo>
                  <a:lnTo>
                    <a:pt x="731" y="433"/>
                  </a:lnTo>
                  <a:lnTo>
                    <a:pt x="731" y="433"/>
                  </a:lnTo>
                  <a:lnTo>
                    <a:pt x="988" y="153"/>
                  </a:lnTo>
                  <a:lnTo>
                    <a:pt x="997" y="144"/>
                  </a:lnTo>
                  <a:lnTo>
                    <a:pt x="1006" y="131"/>
                  </a:lnTo>
                  <a:lnTo>
                    <a:pt x="1015" y="113"/>
                  </a:lnTo>
                  <a:lnTo>
                    <a:pt x="1019" y="99"/>
                  </a:lnTo>
                  <a:lnTo>
                    <a:pt x="1015" y="81"/>
                  </a:lnTo>
                  <a:lnTo>
                    <a:pt x="1010" y="72"/>
                  </a:lnTo>
                  <a:lnTo>
                    <a:pt x="1001" y="63"/>
                  </a:lnTo>
                  <a:lnTo>
                    <a:pt x="992" y="59"/>
                  </a:lnTo>
                  <a:lnTo>
                    <a:pt x="979" y="54"/>
                  </a:lnTo>
                  <a:lnTo>
                    <a:pt x="970" y="50"/>
                  </a:lnTo>
                  <a:lnTo>
                    <a:pt x="961" y="50"/>
                  </a:lnTo>
                  <a:lnTo>
                    <a:pt x="956" y="50"/>
                  </a:lnTo>
                  <a:lnTo>
                    <a:pt x="947" y="45"/>
                  </a:lnTo>
                  <a:lnTo>
                    <a:pt x="938" y="45"/>
                  </a:lnTo>
                  <a:lnTo>
                    <a:pt x="938" y="41"/>
                  </a:lnTo>
                  <a:lnTo>
                    <a:pt x="934" y="32"/>
                  </a:lnTo>
                  <a:lnTo>
                    <a:pt x="938" y="18"/>
                  </a:lnTo>
                  <a:lnTo>
                    <a:pt x="938" y="9"/>
                  </a:lnTo>
                  <a:lnTo>
                    <a:pt x="947" y="5"/>
                  </a:lnTo>
                  <a:lnTo>
                    <a:pt x="952" y="0"/>
                  </a:lnTo>
                  <a:lnTo>
                    <a:pt x="961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13481" y="4411"/>
              <a:ext cx="667" cy="749"/>
            </a:xfrm>
            <a:custGeom>
              <a:avLst/>
              <a:gdLst/>
              <a:ahLst/>
              <a:cxnLst>
                <a:cxn ang="0">
                  <a:pos x="63" y="492"/>
                </a:cxn>
                <a:cxn ang="0">
                  <a:pos x="41" y="595"/>
                </a:cxn>
                <a:cxn ang="0">
                  <a:pos x="36" y="677"/>
                </a:cxn>
                <a:cxn ang="0">
                  <a:pos x="68" y="713"/>
                </a:cxn>
                <a:cxn ang="0">
                  <a:pos x="122" y="708"/>
                </a:cxn>
                <a:cxn ang="0">
                  <a:pos x="176" y="641"/>
                </a:cxn>
                <a:cxn ang="0">
                  <a:pos x="185" y="586"/>
                </a:cxn>
                <a:cxn ang="0">
                  <a:pos x="176" y="564"/>
                </a:cxn>
                <a:cxn ang="0">
                  <a:pos x="72" y="451"/>
                </a:cxn>
                <a:cxn ang="0">
                  <a:pos x="194" y="0"/>
                </a:cxn>
                <a:cxn ang="0">
                  <a:pos x="207" y="4"/>
                </a:cxn>
                <a:cxn ang="0">
                  <a:pos x="212" y="13"/>
                </a:cxn>
                <a:cxn ang="0">
                  <a:pos x="207" y="27"/>
                </a:cxn>
                <a:cxn ang="0">
                  <a:pos x="198" y="32"/>
                </a:cxn>
                <a:cxn ang="0">
                  <a:pos x="149" y="54"/>
                </a:cxn>
                <a:cxn ang="0">
                  <a:pos x="86" y="149"/>
                </a:cxn>
                <a:cxn ang="0">
                  <a:pos x="59" y="262"/>
                </a:cxn>
                <a:cxn ang="0">
                  <a:pos x="68" y="311"/>
                </a:cxn>
                <a:cxn ang="0">
                  <a:pos x="149" y="244"/>
                </a:cxn>
                <a:cxn ang="0">
                  <a:pos x="311" y="99"/>
                </a:cxn>
                <a:cxn ang="0">
                  <a:pos x="496" y="50"/>
                </a:cxn>
                <a:cxn ang="0">
                  <a:pos x="600" y="81"/>
                </a:cxn>
                <a:cxn ang="0">
                  <a:pos x="658" y="167"/>
                </a:cxn>
                <a:cxn ang="0">
                  <a:pos x="654" y="302"/>
                </a:cxn>
                <a:cxn ang="0">
                  <a:pos x="577" y="429"/>
                </a:cxn>
                <a:cxn ang="0">
                  <a:pos x="455" y="505"/>
                </a:cxn>
                <a:cxn ang="0">
                  <a:pos x="338" y="510"/>
                </a:cxn>
                <a:cxn ang="0">
                  <a:pos x="280" y="460"/>
                </a:cxn>
                <a:cxn ang="0">
                  <a:pos x="271" y="410"/>
                </a:cxn>
                <a:cxn ang="0">
                  <a:pos x="275" y="392"/>
                </a:cxn>
                <a:cxn ang="0">
                  <a:pos x="289" y="374"/>
                </a:cxn>
                <a:cxn ang="0">
                  <a:pos x="311" y="365"/>
                </a:cxn>
                <a:cxn ang="0">
                  <a:pos x="329" y="374"/>
                </a:cxn>
                <a:cxn ang="0">
                  <a:pos x="334" y="392"/>
                </a:cxn>
                <a:cxn ang="0">
                  <a:pos x="329" y="410"/>
                </a:cxn>
                <a:cxn ang="0">
                  <a:pos x="311" y="424"/>
                </a:cxn>
                <a:cxn ang="0">
                  <a:pos x="352" y="478"/>
                </a:cxn>
                <a:cxn ang="0">
                  <a:pos x="419" y="483"/>
                </a:cxn>
                <a:cxn ang="0">
                  <a:pos x="492" y="442"/>
                </a:cxn>
                <a:cxn ang="0">
                  <a:pos x="550" y="347"/>
                </a:cxn>
                <a:cxn ang="0">
                  <a:pos x="582" y="235"/>
                </a:cxn>
                <a:cxn ang="0">
                  <a:pos x="577" y="144"/>
                </a:cxn>
                <a:cxn ang="0">
                  <a:pos x="532" y="90"/>
                </a:cxn>
                <a:cxn ang="0">
                  <a:pos x="410" y="90"/>
                </a:cxn>
                <a:cxn ang="0">
                  <a:pos x="248" y="189"/>
                </a:cxn>
                <a:cxn ang="0">
                  <a:pos x="113" y="365"/>
                </a:cxn>
                <a:cxn ang="0">
                  <a:pos x="135" y="392"/>
                </a:cxn>
                <a:cxn ang="0">
                  <a:pos x="185" y="451"/>
                </a:cxn>
                <a:cxn ang="0">
                  <a:pos x="234" y="510"/>
                </a:cxn>
                <a:cxn ang="0">
                  <a:pos x="248" y="564"/>
                </a:cxn>
                <a:cxn ang="0">
                  <a:pos x="198" y="690"/>
                </a:cxn>
                <a:cxn ang="0">
                  <a:pos x="86" y="749"/>
                </a:cxn>
                <a:cxn ang="0">
                  <a:pos x="27" y="722"/>
                </a:cxn>
                <a:cxn ang="0">
                  <a:pos x="5" y="672"/>
                </a:cxn>
                <a:cxn ang="0">
                  <a:pos x="0" y="632"/>
                </a:cxn>
                <a:cxn ang="0">
                  <a:pos x="18" y="519"/>
                </a:cxn>
                <a:cxn ang="0">
                  <a:pos x="45" y="419"/>
                </a:cxn>
                <a:cxn ang="0">
                  <a:pos x="14" y="379"/>
                </a:cxn>
                <a:cxn ang="0">
                  <a:pos x="0" y="298"/>
                </a:cxn>
                <a:cxn ang="0">
                  <a:pos x="32" y="153"/>
                </a:cxn>
                <a:cxn ang="0">
                  <a:pos x="104" y="45"/>
                </a:cxn>
                <a:cxn ang="0">
                  <a:pos x="194" y="0"/>
                </a:cxn>
              </a:cxnLst>
              <a:rect l="0" t="0" r="r" b="b"/>
              <a:pathLst>
                <a:path w="667" h="749">
                  <a:moveTo>
                    <a:pt x="72" y="451"/>
                  </a:moveTo>
                  <a:lnTo>
                    <a:pt x="63" y="492"/>
                  </a:lnTo>
                  <a:lnTo>
                    <a:pt x="50" y="541"/>
                  </a:lnTo>
                  <a:lnTo>
                    <a:pt x="41" y="595"/>
                  </a:lnTo>
                  <a:lnTo>
                    <a:pt x="36" y="641"/>
                  </a:lnTo>
                  <a:lnTo>
                    <a:pt x="36" y="677"/>
                  </a:lnTo>
                  <a:lnTo>
                    <a:pt x="50" y="699"/>
                  </a:lnTo>
                  <a:lnTo>
                    <a:pt x="68" y="713"/>
                  </a:lnTo>
                  <a:lnTo>
                    <a:pt x="86" y="717"/>
                  </a:lnTo>
                  <a:lnTo>
                    <a:pt x="122" y="708"/>
                  </a:lnTo>
                  <a:lnTo>
                    <a:pt x="153" y="681"/>
                  </a:lnTo>
                  <a:lnTo>
                    <a:pt x="176" y="641"/>
                  </a:lnTo>
                  <a:lnTo>
                    <a:pt x="185" y="600"/>
                  </a:lnTo>
                  <a:lnTo>
                    <a:pt x="185" y="586"/>
                  </a:lnTo>
                  <a:lnTo>
                    <a:pt x="180" y="573"/>
                  </a:lnTo>
                  <a:lnTo>
                    <a:pt x="176" y="564"/>
                  </a:lnTo>
                  <a:lnTo>
                    <a:pt x="171" y="559"/>
                  </a:lnTo>
                  <a:lnTo>
                    <a:pt x="72" y="451"/>
                  </a:lnTo>
                  <a:lnTo>
                    <a:pt x="72" y="451"/>
                  </a:lnTo>
                  <a:close/>
                  <a:moveTo>
                    <a:pt x="194" y="0"/>
                  </a:moveTo>
                  <a:lnTo>
                    <a:pt x="198" y="0"/>
                  </a:lnTo>
                  <a:lnTo>
                    <a:pt x="207" y="4"/>
                  </a:lnTo>
                  <a:lnTo>
                    <a:pt x="212" y="9"/>
                  </a:lnTo>
                  <a:lnTo>
                    <a:pt x="212" y="13"/>
                  </a:lnTo>
                  <a:lnTo>
                    <a:pt x="212" y="23"/>
                  </a:lnTo>
                  <a:lnTo>
                    <a:pt x="207" y="27"/>
                  </a:lnTo>
                  <a:lnTo>
                    <a:pt x="203" y="32"/>
                  </a:lnTo>
                  <a:lnTo>
                    <a:pt x="198" y="32"/>
                  </a:lnTo>
                  <a:lnTo>
                    <a:pt x="194" y="32"/>
                  </a:lnTo>
                  <a:lnTo>
                    <a:pt x="149" y="54"/>
                  </a:lnTo>
                  <a:lnTo>
                    <a:pt x="113" y="95"/>
                  </a:lnTo>
                  <a:lnTo>
                    <a:pt x="86" y="149"/>
                  </a:lnTo>
                  <a:lnTo>
                    <a:pt x="68" y="207"/>
                  </a:lnTo>
                  <a:lnTo>
                    <a:pt x="59" y="262"/>
                  </a:lnTo>
                  <a:lnTo>
                    <a:pt x="63" y="284"/>
                  </a:lnTo>
                  <a:lnTo>
                    <a:pt x="68" y="311"/>
                  </a:lnTo>
                  <a:lnTo>
                    <a:pt x="86" y="338"/>
                  </a:lnTo>
                  <a:lnTo>
                    <a:pt x="149" y="244"/>
                  </a:lnTo>
                  <a:lnTo>
                    <a:pt x="225" y="162"/>
                  </a:lnTo>
                  <a:lnTo>
                    <a:pt x="311" y="99"/>
                  </a:lnTo>
                  <a:lnTo>
                    <a:pt x="401" y="63"/>
                  </a:lnTo>
                  <a:lnTo>
                    <a:pt x="496" y="50"/>
                  </a:lnTo>
                  <a:lnTo>
                    <a:pt x="550" y="54"/>
                  </a:lnTo>
                  <a:lnTo>
                    <a:pt x="600" y="81"/>
                  </a:lnTo>
                  <a:lnTo>
                    <a:pt x="636" y="117"/>
                  </a:lnTo>
                  <a:lnTo>
                    <a:pt x="658" y="167"/>
                  </a:lnTo>
                  <a:lnTo>
                    <a:pt x="667" y="226"/>
                  </a:lnTo>
                  <a:lnTo>
                    <a:pt x="654" y="302"/>
                  </a:lnTo>
                  <a:lnTo>
                    <a:pt x="622" y="370"/>
                  </a:lnTo>
                  <a:lnTo>
                    <a:pt x="577" y="429"/>
                  </a:lnTo>
                  <a:lnTo>
                    <a:pt x="519" y="478"/>
                  </a:lnTo>
                  <a:lnTo>
                    <a:pt x="455" y="505"/>
                  </a:lnTo>
                  <a:lnTo>
                    <a:pt x="388" y="519"/>
                  </a:lnTo>
                  <a:lnTo>
                    <a:pt x="338" y="510"/>
                  </a:lnTo>
                  <a:lnTo>
                    <a:pt x="302" y="492"/>
                  </a:lnTo>
                  <a:lnTo>
                    <a:pt x="280" y="460"/>
                  </a:lnTo>
                  <a:lnTo>
                    <a:pt x="271" y="419"/>
                  </a:lnTo>
                  <a:lnTo>
                    <a:pt x="271" y="410"/>
                  </a:lnTo>
                  <a:lnTo>
                    <a:pt x="275" y="401"/>
                  </a:lnTo>
                  <a:lnTo>
                    <a:pt x="275" y="392"/>
                  </a:lnTo>
                  <a:lnTo>
                    <a:pt x="280" y="383"/>
                  </a:lnTo>
                  <a:lnTo>
                    <a:pt x="289" y="374"/>
                  </a:lnTo>
                  <a:lnTo>
                    <a:pt x="298" y="370"/>
                  </a:lnTo>
                  <a:lnTo>
                    <a:pt x="311" y="365"/>
                  </a:lnTo>
                  <a:lnTo>
                    <a:pt x="320" y="370"/>
                  </a:lnTo>
                  <a:lnTo>
                    <a:pt x="329" y="374"/>
                  </a:lnTo>
                  <a:lnTo>
                    <a:pt x="334" y="383"/>
                  </a:lnTo>
                  <a:lnTo>
                    <a:pt x="334" y="392"/>
                  </a:lnTo>
                  <a:lnTo>
                    <a:pt x="334" y="401"/>
                  </a:lnTo>
                  <a:lnTo>
                    <a:pt x="329" y="410"/>
                  </a:lnTo>
                  <a:lnTo>
                    <a:pt x="320" y="419"/>
                  </a:lnTo>
                  <a:lnTo>
                    <a:pt x="311" y="424"/>
                  </a:lnTo>
                  <a:lnTo>
                    <a:pt x="325" y="460"/>
                  </a:lnTo>
                  <a:lnTo>
                    <a:pt x="352" y="478"/>
                  </a:lnTo>
                  <a:lnTo>
                    <a:pt x="388" y="487"/>
                  </a:lnTo>
                  <a:lnTo>
                    <a:pt x="419" y="483"/>
                  </a:lnTo>
                  <a:lnTo>
                    <a:pt x="451" y="469"/>
                  </a:lnTo>
                  <a:lnTo>
                    <a:pt x="492" y="442"/>
                  </a:lnTo>
                  <a:lnTo>
                    <a:pt x="528" y="397"/>
                  </a:lnTo>
                  <a:lnTo>
                    <a:pt x="550" y="347"/>
                  </a:lnTo>
                  <a:lnTo>
                    <a:pt x="568" y="289"/>
                  </a:lnTo>
                  <a:lnTo>
                    <a:pt x="582" y="235"/>
                  </a:lnTo>
                  <a:lnTo>
                    <a:pt x="586" y="189"/>
                  </a:lnTo>
                  <a:lnTo>
                    <a:pt x="577" y="144"/>
                  </a:lnTo>
                  <a:lnTo>
                    <a:pt x="564" y="113"/>
                  </a:lnTo>
                  <a:lnTo>
                    <a:pt x="532" y="90"/>
                  </a:lnTo>
                  <a:lnTo>
                    <a:pt x="492" y="81"/>
                  </a:lnTo>
                  <a:lnTo>
                    <a:pt x="410" y="90"/>
                  </a:lnTo>
                  <a:lnTo>
                    <a:pt x="325" y="131"/>
                  </a:lnTo>
                  <a:lnTo>
                    <a:pt x="248" y="189"/>
                  </a:lnTo>
                  <a:lnTo>
                    <a:pt x="176" y="266"/>
                  </a:lnTo>
                  <a:lnTo>
                    <a:pt x="113" y="365"/>
                  </a:lnTo>
                  <a:lnTo>
                    <a:pt x="113" y="365"/>
                  </a:lnTo>
                  <a:lnTo>
                    <a:pt x="135" y="392"/>
                  </a:lnTo>
                  <a:lnTo>
                    <a:pt x="162" y="424"/>
                  </a:lnTo>
                  <a:lnTo>
                    <a:pt x="185" y="451"/>
                  </a:lnTo>
                  <a:lnTo>
                    <a:pt x="216" y="487"/>
                  </a:lnTo>
                  <a:lnTo>
                    <a:pt x="234" y="510"/>
                  </a:lnTo>
                  <a:lnTo>
                    <a:pt x="244" y="537"/>
                  </a:lnTo>
                  <a:lnTo>
                    <a:pt x="248" y="564"/>
                  </a:lnTo>
                  <a:lnTo>
                    <a:pt x="234" y="632"/>
                  </a:lnTo>
                  <a:lnTo>
                    <a:pt x="198" y="690"/>
                  </a:lnTo>
                  <a:lnTo>
                    <a:pt x="144" y="731"/>
                  </a:lnTo>
                  <a:lnTo>
                    <a:pt x="86" y="749"/>
                  </a:lnTo>
                  <a:lnTo>
                    <a:pt x="50" y="740"/>
                  </a:lnTo>
                  <a:lnTo>
                    <a:pt x="27" y="722"/>
                  </a:lnTo>
                  <a:lnTo>
                    <a:pt x="9" y="699"/>
                  </a:lnTo>
                  <a:lnTo>
                    <a:pt x="5" y="672"/>
                  </a:lnTo>
                  <a:lnTo>
                    <a:pt x="0" y="650"/>
                  </a:lnTo>
                  <a:lnTo>
                    <a:pt x="0" y="632"/>
                  </a:lnTo>
                  <a:lnTo>
                    <a:pt x="5" y="577"/>
                  </a:lnTo>
                  <a:lnTo>
                    <a:pt x="18" y="519"/>
                  </a:lnTo>
                  <a:lnTo>
                    <a:pt x="32" y="465"/>
                  </a:lnTo>
                  <a:lnTo>
                    <a:pt x="45" y="419"/>
                  </a:lnTo>
                  <a:lnTo>
                    <a:pt x="32" y="401"/>
                  </a:lnTo>
                  <a:lnTo>
                    <a:pt x="14" y="379"/>
                  </a:lnTo>
                  <a:lnTo>
                    <a:pt x="5" y="343"/>
                  </a:lnTo>
                  <a:lnTo>
                    <a:pt x="0" y="298"/>
                  </a:lnTo>
                  <a:lnTo>
                    <a:pt x="9" y="226"/>
                  </a:lnTo>
                  <a:lnTo>
                    <a:pt x="32" y="153"/>
                  </a:lnTo>
                  <a:lnTo>
                    <a:pt x="63" y="95"/>
                  </a:lnTo>
                  <a:lnTo>
                    <a:pt x="104" y="45"/>
                  </a:lnTo>
                  <a:lnTo>
                    <a:pt x="149" y="1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288" y="4023"/>
              <a:ext cx="230" cy="78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26" y="0"/>
                </a:cxn>
                <a:cxn ang="0">
                  <a:pos x="230" y="4"/>
                </a:cxn>
                <a:cxn ang="0">
                  <a:pos x="230" y="9"/>
                </a:cxn>
                <a:cxn ang="0">
                  <a:pos x="230" y="14"/>
                </a:cxn>
                <a:cxn ang="0">
                  <a:pos x="230" y="18"/>
                </a:cxn>
                <a:cxn ang="0">
                  <a:pos x="230" y="23"/>
                </a:cxn>
                <a:cxn ang="0">
                  <a:pos x="230" y="23"/>
                </a:cxn>
                <a:cxn ang="0">
                  <a:pos x="190" y="54"/>
                </a:cxn>
                <a:cxn ang="0">
                  <a:pos x="149" y="99"/>
                </a:cxn>
                <a:cxn ang="0">
                  <a:pos x="117" y="153"/>
                </a:cxn>
                <a:cxn ang="0">
                  <a:pos x="86" y="226"/>
                </a:cxn>
                <a:cxn ang="0">
                  <a:pos x="68" y="302"/>
                </a:cxn>
                <a:cxn ang="0">
                  <a:pos x="59" y="392"/>
                </a:cxn>
                <a:cxn ang="0">
                  <a:pos x="63" y="447"/>
                </a:cxn>
                <a:cxn ang="0">
                  <a:pos x="72" y="510"/>
                </a:cxn>
                <a:cxn ang="0">
                  <a:pos x="90" y="573"/>
                </a:cxn>
                <a:cxn ang="0">
                  <a:pos x="122" y="641"/>
                </a:cxn>
                <a:cxn ang="0">
                  <a:pos x="167" y="704"/>
                </a:cxn>
                <a:cxn ang="0">
                  <a:pos x="226" y="762"/>
                </a:cxn>
                <a:cxn ang="0">
                  <a:pos x="230" y="767"/>
                </a:cxn>
                <a:cxn ang="0">
                  <a:pos x="230" y="776"/>
                </a:cxn>
                <a:cxn ang="0">
                  <a:pos x="230" y="776"/>
                </a:cxn>
                <a:cxn ang="0">
                  <a:pos x="230" y="780"/>
                </a:cxn>
                <a:cxn ang="0">
                  <a:pos x="226" y="780"/>
                </a:cxn>
                <a:cxn ang="0">
                  <a:pos x="217" y="785"/>
                </a:cxn>
                <a:cxn ang="0">
                  <a:pos x="203" y="776"/>
                </a:cxn>
                <a:cxn ang="0">
                  <a:pos x="176" y="758"/>
                </a:cxn>
                <a:cxn ang="0">
                  <a:pos x="144" y="731"/>
                </a:cxn>
                <a:cxn ang="0">
                  <a:pos x="104" y="690"/>
                </a:cxn>
                <a:cxn ang="0">
                  <a:pos x="68" y="632"/>
                </a:cxn>
                <a:cxn ang="0">
                  <a:pos x="32" y="568"/>
                </a:cxn>
                <a:cxn ang="0">
                  <a:pos x="9" y="487"/>
                </a:cxn>
                <a:cxn ang="0">
                  <a:pos x="0" y="392"/>
                </a:cxn>
                <a:cxn ang="0">
                  <a:pos x="9" y="298"/>
                </a:cxn>
                <a:cxn ang="0">
                  <a:pos x="32" y="221"/>
                </a:cxn>
                <a:cxn ang="0">
                  <a:pos x="68" y="153"/>
                </a:cxn>
                <a:cxn ang="0">
                  <a:pos x="104" y="95"/>
                </a:cxn>
                <a:cxn ang="0">
                  <a:pos x="144" y="54"/>
                </a:cxn>
                <a:cxn ang="0">
                  <a:pos x="176" y="23"/>
                </a:cxn>
                <a:cxn ang="0">
                  <a:pos x="203" y="4"/>
                </a:cxn>
                <a:cxn ang="0">
                  <a:pos x="217" y="0"/>
                </a:cxn>
              </a:cxnLst>
              <a:rect l="0" t="0" r="r" b="b"/>
              <a:pathLst>
                <a:path w="230" h="785">
                  <a:moveTo>
                    <a:pt x="217" y="0"/>
                  </a:moveTo>
                  <a:lnTo>
                    <a:pt x="226" y="0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190" y="54"/>
                  </a:lnTo>
                  <a:lnTo>
                    <a:pt x="149" y="99"/>
                  </a:lnTo>
                  <a:lnTo>
                    <a:pt x="117" y="153"/>
                  </a:lnTo>
                  <a:lnTo>
                    <a:pt x="86" y="226"/>
                  </a:lnTo>
                  <a:lnTo>
                    <a:pt x="68" y="302"/>
                  </a:lnTo>
                  <a:lnTo>
                    <a:pt x="59" y="392"/>
                  </a:lnTo>
                  <a:lnTo>
                    <a:pt x="63" y="447"/>
                  </a:lnTo>
                  <a:lnTo>
                    <a:pt x="72" y="510"/>
                  </a:lnTo>
                  <a:lnTo>
                    <a:pt x="90" y="573"/>
                  </a:lnTo>
                  <a:lnTo>
                    <a:pt x="122" y="641"/>
                  </a:lnTo>
                  <a:lnTo>
                    <a:pt x="167" y="704"/>
                  </a:lnTo>
                  <a:lnTo>
                    <a:pt x="226" y="762"/>
                  </a:lnTo>
                  <a:lnTo>
                    <a:pt x="230" y="767"/>
                  </a:lnTo>
                  <a:lnTo>
                    <a:pt x="230" y="776"/>
                  </a:lnTo>
                  <a:lnTo>
                    <a:pt x="230" y="776"/>
                  </a:lnTo>
                  <a:lnTo>
                    <a:pt x="230" y="780"/>
                  </a:lnTo>
                  <a:lnTo>
                    <a:pt x="226" y="780"/>
                  </a:lnTo>
                  <a:lnTo>
                    <a:pt x="217" y="785"/>
                  </a:lnTo>
                  <a:lnTo>
                    <a:pt x="203" y="776"/>
                  </a:lnTo>
                  <a:lnTo>
                    <a:pt x="176" y="758"/>
                  </a:lnTo>
                  <a:lnTo>
                    <a:pt x="144" y="731"/>
                  </a:lnTo>
                  <a:lnTo>
                    <a:pt x="104" y="690"/>
                  </a:lnTo>
                  <a:lnTo>
                    <a:pt x="68" y="632"/>
                  </a:lnTo>
                  <a:lnTo>
                    <a:pt x="32" y="568"/>
                  </a:lnTo>
                  <a:lnTo>
                    <a:pt x="9" y="487"/>
                  </a:lnTo>
                  <a:lnTo>
                    <a:pt x="0" y="392"/>
                  </a:lnTo>
                  <a:lnTo>
                    <a:pt x="9" y="298"/>
                  </a:lnTo>
                  <a:lnTo>
                    <a:pt x="32" y="221"/>
                  </a:lnTo>
                  <a:lnTo>
                    <a:pt x="68" y="153"/>
                  </a:lnTo>
                  <a:lnTo>
                    <a:pt x="104" y="95"/>
                  </a:lnTo>
                  <a:lnTo>
                    <a:pt x="144" y="54"/>
                  </a:lnTo>
                  <a:lnTo>
                    <a:pt x="176" y="23"/>
                  </a:lnTo>
                  <a:lnTo>
                    <a:pt x="203" y="4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4685" y="4267"/>
              <a:ext cx="347" cy="351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320" y="22"/>
                </a:cxn>
                <a:cxn ang="0">
                  <a:pos x="347" y="67"/>
                </a:cxn>
                <a:cxn ang="0">
                  <a:pos x="338" y="94"/>
                </a:cxn>
                <a:cxn ang="0">
                  <a:pos x="325" y="112"/>
                </a:cxn>
                <a:cxn ang="0">
                  <a:pos x="311" y="117"/>
                </a:cxn>
                <a:cxn ang="0">
                  <a:pos x="298" y="117"/>
                </a:cxn>
                <a:cxn ang="0">
                  <a:pos x="280" y="108"/>
                </a:cxn>
                <a:cxn ang="0">
                  <a:pos x="275" y="85"/>
                </a:cxn>
                <a:cxn ang="0">
                  <a:pos x="275" y="76"/>
                </a:cxn>
                <a:cxn ang="0">
                  <a:pos x="284" y="63"/>
                </a:cxn>
                <a:cxn ang="0">
                  <a:pos x="307" y="49"/>
                </a:cxn>
                <a:cxn ang="0">
                  <a:pos x="248" y="27"/>
                </a:cxn>
                <a:cxn ang="0">
                  <a:pos x="176" y="31"/>
                </a:cxn>
                <a:cxn ang="0">
                  <a:pos x="126" y="58"/>
                </a:cxn>
                <a:cxn ang="0">
                  <a:pos x="113" y="85"/>
                </a:cxn>
                <a:cxn ang="0">
                  <a:pos x="117" y="112"/>
                </a:cxn>
                <a:cxn ang="0">
                  <a:pos x="167" y="130"/>
                </a:cxn>
                <a:cxn ang="0">
                  <a:pos x="234" y="144"/>
                </a:cxn>
                <a:cxn ang="0">
                  <a:pos x="298" y="171"/>
                </a:cxn>
                <a:cxn ang="0">
                  <a:pos x="329" y="230"/>
                </a:cxn>
                <a:cxn ang="0">
                  <a:pos x="320" y="270"/>
                </a:cxn>
                <a:cxn ang="0">
                  <a:pos x="284" y="315"/>
                </a:cxn>
                <a:cxn ang="0">
                  <a:pos x="203" y="347"/>
                </a:cxn>
                <a:cxn ang="0">
                  <a:pos x="126" y="351"/>
                </a:cxn>
                <a:cxn ang="0">
                  <a:pos x="63" y="342"/>
                </a:cxn>
                <a:cxn ang="0">
                  <a:pos x="9" y="311"/>
                </a:cxn>
                <a:cxn ang="0">
                  <a:pos x="0" y="257"/>
                </a:cxn>
                <a:cxn ang="0">
                  <a:pos x="18" y="230"/>
                </a:cxn>
                <a:cxn ang="0">
                  <a:pos x="50" y="221"/>
                </a:cxn>
                <a:cxn ang="0">
                  <a:pos x="68" y="225"/>
                </a:cxn>
                <a:cxn ang="0">
                  <a:pos x="81" y="239"/>
                </a:cxn>
                <a:cxn ang="0">
                  <a:pos x="81" y="266"/>
                </a:cxn>
                <a:cxn ang="0">
                  <a:pos x="68" y="288"/>
                </a:cxn>
                <a:cxn ang="0">
                  <a:pos x="41" y="302"/>
                </a:cxn>
                <a:cxn ang="0">
                  <a:pos x="113" y="324"/>
                </a:cxn>
                <a:cxn ang="0">
                  <a:pos x="198" y="324"/>
                </a:cxn>
                <a:cxn ang="0">
                  <a:pos x="261" y="297"/>
                </a:cxn>
                <a:cxn ang="0">
                  <a:pos x="284" y="261"/>
                </a:cxn>
                <a:cxn ang="0">
                  <a:pos x="289" y="243"/>
                </a:cxn>
                <a:cxn ang="0">
                  <a:pos x="257" y="207"/>
                </a:cxn>
                <a:cxn ang="0">
                  <a:pos x="185" y="189"/>
                </a:cxn>
                <a:cxn ang="0">
                  <a:pos x="122" y="176"/>
                </a:cxn>
                <a:cxn ang="0">
                  <a:pos x="90" y="153"/>
                </a:cxn>
                <a:cxn ang="0">
                  <a:pos x="77" y="135"/>
                </a:cxn>
                <a:cxn ang="0">
                  <a:pos x="68" y="108"/>
                </a:cxn>
                <a:cxn ang="0">
                  <a:pos x="81" y="67"/>
                </a:cxn>
                <a:cxn ang="0">
                  <a:pos x="126" y="22"/>
                </a:cxn>
                <a:cxn ang="0">
                  <a:pos x="225" y="0"/>
                </a:cxn>
              </a:cxnLst>
              <a:rect l="0" t="0" r="r" b="b"/>
              <a:pathLst>
                <a:path w="347" h="351">
                  <a:moveTo>
                    <a:pt x="225" y="0"/>
                  </a:moveTo>
                  <a:lnTo>
                    <a:pt x="261" y="0"/>
                  </a:lnTo>
                  <a:lnTo>
                    <a:pt x="293" y="9"/>
                  </a:lnTo>
                  <a:lnTo>
                    <a:pt x="320" y="22"/>
                  </a:lnTo>
                  <a:lnTo>
                    <a:pt x="338" y="40"/>
                  </a:lnTo>
                  <a:lnTo>
                    <a:pt x="347" y="67"/>
                  </a:lnTo>
                  <a:lnTo>
                    <a:pt x="343" y="85"/>
                  </a:lnTo>
                  <a:lnTo>
                    <a:pt x="338" y="94"/>
                  </a:lnTo>
                  <a:lnTo>
                    <a:pt x="334" y="103"/>
                  </a:lnTo>
                  <a:lnTo>
                    <a:pt x="325" y="112"/>
                  </a:lnTo>
                  <a:lnTo>
                    <a:pt x="316" y="112"/>
                  </a:lnTo>
                  <a:lnTo>
                    <a:pt x="311" y="117"/>
                  </a:lnTo>
                  <a:lnTo>
                    <a:pt x="302" y="117"/>
                  </a:lnTo>
                  <a:lnTo>
                    <a:pt x="298" y="117"/>
                  </a:lnTo>
                  <a:lnTo>
                    <a:pt x="289" y="112"/>
                  </a:lnTo>
                  <a:lnTo>
                    <a:pt x="280" y="108"/>
                  </a:lnTo>
                  <a:lnTo>
                    <a:pt x="275" y="99"/>
                  </a:lnTo>
                  <a:lnTo>
                    <a:pt x="275" y="85"/>
                  </a:lnTo>
                  <a:lnTo>
                    <a:pt x="275" y="81"/>
                  </a:lnTo>
                  <a:lnTo>
                    <a:pt x="275" y="76"/>
                  </a:lnTo>
                  <a:lnTo>
                    <a:pt x="280" y="67"/>
                  </a:lnTo>
                  <a:lnTo>
                    <a:pt x="284" y="63"/>
                  </a:lnTo>
                  <a:lnTo>
                    <a:pt x="293" y="54"/>
                  </a:lnTo>
                  <a:lnTo>
                    <a:pt x="307" y="49"/>
                  </a:lnTo>
                  <a:lnTo>
                    <a:pt x="280" y="31"/>
                  </a:lnTo>
                  <a:lnTo>
                    <a:pt x="248" y="27"/>
                  </a:lnTo>
                  <a:lnTo>
                    <a:pt x="225" y="27"/>
                  </a:lnTo>
                  <a:lnTo>
                    <a:pt x="176" y="31"/>
                  </a:lnTo>
                  <a:lnTo>
                    <a:pt x="144" y="40"/>
                  </a:lnTo>
                  <a:lnTo>
                    <a:pt x="126" y="58"/>
                  </a:lnTo>
                  <a:lnTo>
                    <a:pt x="117" y="72"/>
                  </a:lnTo>
                  <a:lnTo>
                    <a:pt x="113" y="85"/>
                  </a:lnTo>
                  <a:lnTo>
                    <a:pt x="113" y="90"/>
                  </a:lnTo>
                  <a:lnTo>
                    <a:pt x="117" y="112"/>
                  </a:lnTo>
                  <a:lnTo>
                    <a:pt x="135" y="121"/>
                  </a:lnTo>
                  <a:lnTo>
                    <a:pt x="167" y="130"/>
                  </a:lnTo>
                  <a:lnTo>
                    <a:pt x="203" y="135"/>
                  </a:lnTo>
                  <a:lnTo>
                    <a:pt x="234" y="144"/>
                  </a:lnTo>
                  <a:lnTo>
                    <a:pt x="266" y="153"/>
                  </a:lnTo>
                  <a:lnTo>
                    <a:pt x="298" y="171"/>
                  </a:lnTo>
                  <a:lnTo>
                    <a:pt x="320" y="194"/>
                  </a:lnTo>
                  <a:lnTo>
                    <a:pt x="329" y="230"/>
                  </a:lnTo>
                  <a:lnTo>
                    <a:pt x="329" y="248"/>
                  </a:lnTo>
                  <a:lnTo>
                    <a:pt x="320" y="270"/>
                  </a:lnTo>
                  <a:lnTo>
                    <a:pt x="307" y="293"/>
                  </a:lnTo>
                  <a:lnTo>
                    <a:pt x="284" y="315"/>
                  </a:lnTo>
                  <a:lnTo>
                    <a:pt x="252" y="333"/>
                  </a:lnTo>
                  <a:lnTo>
                    <a:pt x="203" y="347"/>
                  </a:lnTo>
                  <a:lnTo>
                    <a:pt x="144" y="351"/>
                  </a:lnTo>
                  <a:lnTo>
                    <a:pt x="126" y="351"/>
                  </a:lnTo>
                  <a:lnTo>
                    <a:pt x="95" y="351"/>
                  </a:lnTo>
                  <a:lnTo>
                    <a:pt x="63" y="342"/>
                  </a:lnTo>
                  <a:lnTo>
                    <a:pt x="32" y="329"/>
                  </a:lnTo>
                  <a:lnTo>
                    <a:pt x="9" y="311"/>
                  </a:lnTo>
                  <a:lnTo>
                    <a:pt x="0" y="279"/>
                  </a:lnTo>
                  <a:lnTo>
                    <a:pt x="0" y="257"/>
                  </a:lnTo>
                  <a:lnTo>
                    <a:pt x="9" y="243"/>
                  </a:lnTo>
                  <a:lnTo>
                    <a:pt x="18" y="230"/>
                  </a:lnTo>
                  <a:lnTo>
                    <a:pt x="32" y="221"/>
                  </a:lnTo>
                  <a:lnTo>
                    <a:pt x="50" y="221"/>
                  </a:lnTo>
                  <a:lnTo>
                    <a:pt x="59" y="221"/>
                  </a:lnTo>
                  <a:lnTo>
                    <a:pt x="68" y="225"/>
                  </a:lnTo>
                  <a:lnTo>
                    <a:pt x="77" y="230"/>
                  </a:lnTo>
                  <a:lnTo>
                    <a:pt x="81" y="239"/>
                  </a:lnTo>
                  <a:lnTo>
                    <a:pt x="81" y="252"/>
                  </a:lnTo>
                  <a:lnTo>
                    <a:pt x="81" y="266"/>
                  </a:lnTo>
                  <a:lnTo>
                    <a:pt x="77" y="275"/>
                  </a:lnTo>
                  <a:lnTo>
                    <a:pt x="68" y="288"/>
                  </a:lnTo>
                  <a:lnTo>
                    <a:pt x="59" y="293"/>
                  </a:lnTo>
                  <a:lnTo>
                    <a:pt x="41" y="302"/>
                  </a:lnTo>
                  <a:lnTo>
                    <a:pt x="72" y="320"/>
                  </a:lnTo>
                  <a:lnTo>
                    <a:pt x="113" y="324"/>
                  </a:lnTo>
                  <a:lnTo>
                    <a:pt x="144" y="329"/>
                  </a:lnTo>
                  <a:lnTo>
                    <a:pt x="198" y="324"/>
                  </a:lnTo>
                  <a:lnTo>
                    <a:pt x="234" y="311"/>
                  </a:lnTo>
                  <a:lnTo>
                    <a:pt x="261" y="297"/>
                  </a:lnTo>
                  <a:lnTo>
                    <a:pt x="275" y="279"/>
                  </a:lnTo>
                  <a:lnTo>
                    <a:pt x="284" y="261"/>
                  </a:lnTo>
                  <a:lnTo>
                    <a:pt x="289" y="252"/>
                  </a:lnTo>
                  <a:lnTo>
                    <a:pt x="289" y="243"/>
                  </a:lnTo>
                  <a:lnTo>
                    <a:pt x="280" y="221"/>
                  </a:lnTo>
                  <a:lnTo>
                    <a:pt x="257" y="207"/>
                  </a:lnTo>
                  <a:lnTo>
                    <a:pt x="221" y="194"/>
                  </a:lnTo>
                  <a:lnTo>
                    <a:pt x="185" y="189"/>
                  </a:lnTo>
                  <a:lnTo>
                    <a:pt x="149" y="185"/>
                  </a:lnTo>
                  <a:lnTo>
                    <a:pt x="122" y="176"/>
                  </a:lnTo>
                  <a:lnTo>
                    <a:pt x="99" y="162"/>
                  </a:lnTo>
                  <a:lnTo>
                    <a:pt x="90" y="153"/>
                  </a:lnTo>
                  <a:lnTo>
                    <a:pt x="81" y="148"/>
                  </a:lnTo>
                  <a:lnTo>
                    <a:pt x="77" y="135"/>
                  </a:lnTo>
                  <a:lnTo>
                    <a:pt x="72" y="121"/>
                  </a:lnTo>
                  <a:lnTo>
                    <a:pt x="68" y="108"/>
                  </a:lnTo>
                  <a:lnTo>
                    <a:pt x="72" y="90"/>
                  </a:lnTo>
                  <a:lnTo>
                    <a:pt x="81" y="67"/>
                  </a:lnTo>
                  <a:lnTo>
                    <a:pt x="99" y="45"/>
                  </a:lnTo>
                  <a:lnTo>
                    <a:pt x="126" y="22"/>
                  </a:lnTo>
                  <a:lnTo>
                    <a:pt x="167" y="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5208" y="4023"/>
              <a:ext cx="230" cy="7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4"/>
                </a:cxn>
                <a:cxn ang="0">
                  <a:pos x="54" y="27"/>
                </a:cxn>
                <a:cxn ang="0">
                  <a:pos x="90" y="54"/>
                </a:cxn>
                <a:cxn ang="0">
                  <a:pos x="126" y="99"/>
                </a:cxn>
                <a:cxn ang="0">
                  <a:pos x="167" y="153"/>
                </a:cxn>
                <a:cxn ang="0">
                  <a:pos x="198" y="221"/>
                </a:cxn>
                <a:cxn ang="0">
                  <a:pos x="221" y="302"/>
                </a:cxn>
                <a:cxn ang="0">
                  <a:pos x="230" y="392"/>
                </a:cxn>
                <a:cxn ang="0">
                  <a:pos x="230" y="392"/>
                </a:cxn>
                <a:cxn ang="0">
                  <a:pos x="221" y="487"/>
                </a:cxn>
                <a:cxn ang="0">
                  <a:pos x="198" y="568"/>
                </a:cxn>
                <a:cxn ang="0">
                  <a:pos x="167" y="632"/>
                </a:cxn>
                <a:cxn ang="0">
                  <a:pos x="126" y="690"/>
                </a:cxn>
                <a:cxn ang="0">
                  <a:pos x="90" y="731"/>
                </a:cxn>
                <a:cxn ang="0">
                  <a:pos x="54" y="758"/>
                </a:cxn>
                <a:cxn ang="0">
                  <a:pos x="27" y="776"/>
                </a:cxn>
                <a:cxn ang="0">
                  <a:pos x="14" y="785"/>
                </a:cxn>
                <a:cxn ang="0">
                  <a:pos x="5" y="780"/>
                </a:cxn>
                <a:cxn ang="0">
                  <a:pos x="0" y="780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0" y="767"/>
                </a:cxn>
                <a:cxn ang="0">
                  <a:pos x="5" y="762"/>
                </a:cxn>
                <a:cxn ang="0">
                  <a:pos x="36" y="740"/>
                </a:cxn>
                <a:cxn ang="0">
                  <a:pos x="68" y="704"/>
                </a:cxn>
                <a:cxn ang="0">
                  <a:pos x="99" y="659"/>
                </a:cxn>
                <a:cxn ang="0">
                  <a:pos x="126" y="600"/>
                </a:cxn>
                <a:cxn ang="0">
                  <a:pos x="158" y="501"/>
                </a:cxn>
                <a:cxn ang="0">
                  <a:pos x="167" y="392"/>
                </a:cxn>
                <a:cxn ang="0">
                  <a:pos x="162" y="311"/>
                </a:cxn>
                <a:cxn ang="0">
                  <a:pos x="144" y="230"/>
                </a:cxn>
                <a:cxn ang="0">
                  <a:pos x="113" y="153"/>
                </a:cxn>
                <a:cxn ang="0">
                  <a:pos x="68" y="86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230" h="785">
                  <a:moveTo>
                    <a:pt x="14" y="0"/>
                  </a:moveTo>
                  <a:lnTo>
                    <a:pt x="27" y="4"/>
                  </a:lnTo>
                  <a:lnTo>
                    <a:pt x="54" y="27"/>
                  </a:lnTo>
                  <a:lnTo>
                    <a:pt x="90" y="54"/>
                  </a:lnTo>
                  <a:lnTo>
                    <a:pt x="126" y="99"/>
                  </a:lnTo>
                  <a:lnTo>
                    <a:pt x="167" y="153"/>
                  </a:lnTo>
                  <a:lnTo>
                    <a:pt x="198" y="221"/>
                  </a:lnTo>
                  <a:lnTo>
                    <a:pt x="221" y="30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21" y="487"/>
                  </a:lnTo>
                  <a:lnTo>
                    <a:pt x="198" y="568"/>
                  </a:lnTo>
                  <a:lnTo>
                    <a:pt x="167" y="632"/>
                  </a:lnTo>
                  <a:lnTo>
                    <a:pt x="126" y="690"/>
                  </a:lnTo>
                  <a:lnTo>
                    <a:pt x="90" y="731"/>
                  </a:lnTo>
                  <a:lnTo>
                    <a:pt x="54" y="758"/>
                  </a:lnTo>
                  <a:lnTo>
                    <a:pt x="27" y="776"/>
                  </a:lnTo>
                  <a:lnTo>
                    <a:pt x="14" y="785"/>
                  </a:lnTo>
                  <a:lnTo>
                    <a:pt x="5" y="780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67"/>
                  </a:lnTo>
                  <a:lnTo>
                    <a:pt x="5" y="762"/>
                  </a:lnTo>
                  <a:lnTo>
                    <a:pt x="36" y="740"/>
                  </a:lnTo>
                  <a:lnTo>
                    <a:pt x="68" y="704"/>
                  </a:lnTo>
                  <a:lnTo>
                    <a:pt x="99" y="659"/>
                  </a:lnTo>
                  <a:lnTo>
                    <a:pt x="126" y="600"/>
                  </a:lnTo>
                  <a:lnTo>
                    <a:pt x="158" y="501"/>
                  </a:lnTo>
                  <a:lnTo>
                    <a:pt x="167" y="392"/>
                  </a:lnTo>
                  <a:lnTo>
                    <a:pt x="162" y="311"/>
                  </a:lnTo>
                  <a:lnTo>
                    <a:pt x="144" y="230"/>
                  </a:lnTo>
                  <a:lnTo>
                    <a:pt x="113" y="153"/>
                  </a:lnTo>
                  <a:lnTo>
                    <a:pt x="68" y="86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676402" y="5562600"/>
            <a:ext cx="5011829" cy="762000"/>
            <a:chOff x="1094" y="3551"/>
            <a:chExt cx="15292" cy="2325"/>
          </a:xfrm>
          <a:solidFill>
            <a:srgbClr val="C00000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094" y="3819"/>
              <a:ext cx="1055" cy="1059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553" y="14"/>
                </a:cxn>
                <a:cxn ang="0">
                  <a:pos x="558" y="33"/>
                </a:cxn>
                <a:cxn ang="0">
                  <a:pos x="558" y="52"/>
                </a:cxn>
                <a:cxn ang="0">
                  <a:pos x="1004" y="494"/>
                </a:cxn>
                <a:cxn ang="0">
                  <a:pos x="1022" y="499"/>
                </a:cxn>
                <a:cxn ang="0">
                  <a:pos x="1041" y="504"/>
                </a:cxn>
                <a:cxn ang="0">
                  <a:pos x="1055" y="518"/>
                </a:cxn>
                <a:cxn ang="0">
                  <a:pos x="1055" y="541"/>
                </a:cxn>
                <a:cxn ang="0">
                  <a:pos x="1041" y="556"/>
                </a:cxn>
                <a:cxn ang="0">
                  <a:pos x="1022" y="560"/>
                </a:cxn>
                <a:cxn ang="0">
                  <a:pos x="1004" y="560"/>
                </a:cxn>
                <a:cxn ang="0">
                  <a:pos x="558" y="1007"/>
                </a:cxn>
                <a:cxn ang="0">
                  <a:pos x="558" y="1026"/>
                </a:cxn>
                <a:cxn ang="0">
                  <a:pos x="553" y="1045"/>
                </a:cxn>
                <a:cxn ang="0">
                  <a:pos x="539" y="1059"/>
                </a:cxn>
                <a:cxn ang="0">
                  <a:pos x="516" y="1059"/>
                </a:cxn>
                <a:cxn ang="0">
                  <a:pos x="502" y="1045"/>
                </a:cxn>
                <a:cxn ang="0">
                  <a:pos x="497" y="1026"/>
                </a:cxn>
                <a:cxn ang="0">
                  <a:pos x="497" y="1007"/>
                </a:cxn>
                <a:cxn ang="0">
                  <a:pos x="51" y="560"/>
                </a:cxn>
                <a:cxn ang="0">
                  <a:pos x="32" y="560"/>
                </a:cxn>
                <a:cxn ang="0">
                  <a:pos x="14" y="556"/>
                </a:cxn>
                <a:cxn ang="0">
                  <a:pos x="4" y="541"/>
                </a:cxn>
                <a:cxn ang="0">
                  <a:pos x="4" y="518"/>
                </a:cxn>
                <a:cxn ang="0">
                  <a:pos x="14" y="504"/>
                </a:cxn>
                <a:cxn ang="0">
                  <a:pos x="32" y="499"/>
                </a:cxn>
                <a:cxn ang="0">
                  <a:pos x="51" y="494"/>
                </a:cxn>
                <a:cxn ang="0">
                  <a:pos x="497" y="52"/>
                </a:cxn>
                <a:cxn ang="0">
                  <a:pos x="497" y="33"/>
                </a:cxn>
                <a:cxn ang="0">
                  <a:pos x="502" y="14"/>
                </a:cxn>
                <a:cxn ang="0">
                  <a:pos x="516" y="0"/>
                </a:cxn>
              </a:cxnLst>
              <a:rect l="0" t="0" r="r" b="b"/>
              <a:pathLst>
                <a:path w="1055" h="1059">
                  <a:moveTo>
                    <a:pt x="530" y="0"/>
                  </a:moveTo>
                  <a:lnTo>
                    <a:pt x="539" y="0"/>
                  </a:lnTo>
                  <a:lnTo>
                    <a:pt x="549" y="5"/>
                  </a:lnTo>
                  <a:lnTo>
                    <a:pt x="553" y="14"/>
                  </a:lnTo>
                  <a:lnTo>
                    <a:pt x="558" y="19"/>
                  </a:lnTo>
                  <a:lnTo>
                    <a:pt x="558" y="33"/>
                  </a:lnTo>
                  <a:lnTo>
                    <a:pt x="558" y="43"/>
                  </a:lnTo>
                  <a:lnTo>
                    <a:pt x="558" y="52"/>
                  </a:lnTo>
                  <a:lnTo>
                    <a:pt x="558" y="494"/>
                  </a:lnTo>
                  <a:lnTo>
                    <a:pt x="1004" y="494"/>
                  </a:lnTo>
                  <a:lnTo>
                    <a:pt x="1013" y="494"/>
                  </a:lnTo>
                  <a:lnTo>
                    <a:pt x="1022" y="499"/>
                  </a:lnTo>
                  <a:lnTo>
                    <a:pt x="1032" y="499"/>
                  </a:lnTo>
                  <a:lnTo>
                    <a:pt x="1041" y="504"/>
                  </a:lnTo>
                  <a:lnTo>
                    <a:pt x="1051" y="509"/>
                  </a:lnTo>
                  <a:lnTo>
                    <a:pt x="1055" y="518"/>
                  </a:lnTo>
                  <a:lnTo>
                    <a:pt x="1055" y="527"/>
                  </a:lnTo>
                  <a:lnTo>
                    <a:pt x="1055" y="541"/>
                  </a:lnTo>
                  <a:lnTo>
                    <a:pt x="1051" y="551"/>
                  </a:lnTo>
                  <a:lnTo>
                    <a:pt x="1041" y="556"/>
                  </a:lnTo>
                  <a:lnTo>
                    <a:pt x="1032" y="560"/>
                  </a:lnTo>
                  <a:lnTo>
                    <a:pt x="1022" y="560"/>
                  </a:lnTo>
                  <a:lnTo>
                    <a:pt x="1013" y="560"/>
                  </a:lnTo>
                  <a:lnTo>
                    <a:pt x="1004" y="560"/>
                  </a:lnTo>
                  <a:lnTo>
                    <a:pt x="558" y="560"/>
                  </a:lnTo>
                  <a:lnTo>
                    <a:pt x="558" y="1007"/>
                  </a:lnTo>
                  <a:lnTo>
                    <a:pt x="558" y="1017"/>
                  </a:lnTo>
                  <a:lnTo>
                    <a:pt x="558" y="1026"/>
                  </a:lnTo>
                  <a:lnTo>
                    <a:pt x="558" y="1036"/>
                  </a:lnTo>
                  <a:lnTo>
                    <a:pt x="553" y="1045"/>
                  </a:lnTo>
                  <a:lnTo>
                    <a:pt x="549" y="1054"/>
                  </a:lnTo>
                  <a:lnTo>
                    <a:pt x="539" y="1059"/>
                  </a:lnTo>
                  <a:lnTo>
                    <a:pt x="530" y="1059"/>
                  </a:lnTo>
                  <a:lnTo>
                    <a:pt x="516" y="1059"/>
                  </a:lnTo>
                  <a:lnTo>
                    <a:pt x="511" y="1054"/>
                  </a:lnTo>
                  <a:lnTo>
                    <a:pt x="502" y="1045"/>
                  </a:lnTo>
                  <a:lnTo>
                    <a:pt x="502" y="1036"/>
                  </a:lnTo>
                  <a:lnTo>
                    <a:pt x="497" y="1026"/>
                  </a:lnTo>
                  <a:lnTo>
                    <a:pt x="497" y="1017"/>
                  </a:lnTo>
                  <a:lnTo>
                    <a:pt x="497" y="1007"/>
                  </a:lnTo>
                  <a:lnTo>
                    <a:pt x="497" y="560"/>
                  </a:lnTo>
                  <a:lnTo>
                    <a:pt x="51" y="560"/>
                  </a:lnTo>
                  <a:lnTo>
                    <a:pt x="42" y="560"/>
                  </a:lnTo>
                  <a:lnTo>
                    <a:pt x="32" y="560"/>
                  </a:lnTo>
                  <a:lnTo>
                    <a:pt x="23" y="560"/>
                  </a:lnTo>
                  <a:lnTo>
                    <a:pt x="14" y="556"/>
                  </a:lnTo>
                  <a:lnTo>
                    <a:pt x="9" y="551"/>
                  </a:lnTo>
                  <a:lnTo>
                    <a:pt x="4" y="541"/>
                  </a:lnTo>
                  <a:lnTo>
                    <a:pt x="0" y="527"/>
                  </a:lnTo>
                  <a:lnTo>
                    <a:pt x="4" y="518"/>
                  </a:lnTo>
                  <a:lnTo>
                    <a:pt x="9" y="509"/>
                  </a:lnTo>
                  <a:lnTo>
                    <a:pt x="14" y="504"/>
                  </a:lnTo>
                  <a:lnTo>
                    <a:pt x="23" y="499"/>
                  </a:lnTo>
                  <a:lnTo>
                    <a:pt x="32" y="499"/>
                  </a:lnTo>
                  <a:lnTo>
                    <a:pt x="42" y="494"/>
                  </a:lnTo>
                  <a:lnTo>
                    <a:pt x="51" y="494"/>
                  </a:lnTo>
                  <a:lnTo>
                    <a:pt x="497" y="494"/>
                  </a:lnTo>
                  <a:lnTo>
                    <a:pt x="497" y="52"/>
                  </a:lnTo>
                  <a:lnTo>
                    <a:pt x="497" y="43"/>
                  </a:lnTo>
                  <a:lnTo>
                    <a:pt x="497" y="33"/>
                  </a:lnTo>
                  <a:lnTo>
                    <a:pt x="502" y="19"/>
                  </a:lnTo>
                  <a:lnTo>
                    <a:pt x="502" y="14"/>
                  </a:lnTo>
                  <a:lnTo>
                    <a:pt x="511" y="5"/>
                  </a:lnTo>
                  <a:lnTo>
                    <a:pt x="516" y="0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295" y="4045"/>
              <a:ext cx="863" cy="104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38" y="14"/>
                </a:cxn>
                <a:cxn ang="0">
                  <a:pos x="347" y="43"/>
                </a:cxn>
                <a:cxn ang="0">
                  <a:pos x="338" y="80"/>
                </a:cxn>
                <a:cxn ang="0">
                  <a:pos x="319" y="141"/>
                </a:cxn>
                <a:cxn ang="0">
                  <a:pos x="253" y="410"/>
                </a:cxn>
                <a:cxn ang="0">
                  <a:pos x="230" y="546"/>
                </a:cxn>
                <a:cxn ang="0">
                  <a:pos x="263" y="645"/>
                </a:cxn>
                <a:cxn ang="0">
                  <a:pos x="352" y="683"/>
                </a:cxn>
                <a:cxn ang="0">
                  <a:pos x="460" y="645"/>
                </a:cxn>
                <a:cxn ang="0">
                  <a:pos x="530" y="574"/>
                </a:cxn>
                <a:cxn ang="0">
                  <a:pos x="553" y="532"/>
                </a:cxn>
                <a:cxn ang="0">
                  <a:pos x="572" y="475"/>
                </a:cxn>
                <a:cxn ang="0">
                  <a:pos x="600" y="367"/>
                </a:cxn>
                <a:cxn ang="0">
                  <a:pos x="680" y="52"/>
                </a:cxn>
                <a:cxn ang="0">
                  <a:pos x="694" y="28"/>
                </a:cxn>
                <a:cxn ang="0">
                  <a:pos x="713" y="19"/>
                </a:cxn>
                <a:cxn ang="0">
                  <a:pos x="732" y="14"/>
                </a:cxn>
                <a:cxn ang="0">
                  <a:pos x="751" y="19"/>
                </a:cxn>
                <a:cxn ang="0">
                  <a:pos x="769" y="33"/>
                </a:cxn>
                <a:cxn ang="0">
                  <a:pos x="779" y="57"/>
                </a:cxn>
                <a:cxn ang="0">
                  <a:pos x="774" y="104"/>
                </a:cxn>
                <a:cxn ang="0">
                  <a:pos x="760" y="165"/>
                </a:cxn>
                <a:cxn ang="0">
                  <a:pos x="736" y="240"/>
                </a:cxn>
                <a:cxn ang="0">
                  <a:pos x="685" y="447"/>
                </a:cxn>
                <a:cxn ang="0">
                  <a:pos x="666" y="537"/>
                </a:cxn>
                <a:cxn ang="0">
                  <a:pos x="652" y="612"/>
                </a:cxn>
                <a:cxn ang="0">
                  <a:pos x="657" y="635"/>
                </a:cxn>
                <a:cxn ang="0">
                  <a:pos x="661" y="654"/>
                </a:cxn>
                <a:cxn ang="0">
                  <a:pos x="675" y="678"/>
                </a:cxn>
                <a:cxn ang="0">
                  <a:pos x="699" y="683"/>
                </a:cxn>
                <a:cxn ang="0">
                  <a:pos x="765" y="645"/>
                </a:cxn>
                <a:cxn ang="0">
                  <a:pos x="807" y="546"/>
                </a:cxn>
                <a:cxn ang="0">
                  <a:pos x="826" y="471"/>
                </a:cxn>
                <a:cxn ang="0">
                  <a:pos x="835" y="461"/>
                </a:cxn>
                <a:cxn ang="0">
                  <a:pos x="849" y="457"/>
                </a:cxn>
                <a:cxn ang="0">
                  <a:pos x="858" y="461"/>
                </a:cxn>
                <a:cxn ang="0">
                  <a:pos x="863" y="475"/>
                </a:cxn>
                <a:cxn ang="0">
                  <a:pos x="854" y="513"/>
                </a:cxn>
                <a:cxn ang="0">
                  <a:pos x="830" y="593"/>
                </a:cxn>
                <a:cxn ang="0">
                  <a:pos x="788" y="678"/>
                </a:cxn>
                <a:cxn ang="0">
                  <a:pos x="699" y="720"/>
                </a:cxn>
                <a:cxn ang="0">
                  <a:pos x="605" y="687"/>
                </a:cxn>
                <a:cxn ang="0">
                  <a:pos x="553" y="603"/>
                </a:cxn>
                <a:cxn ang="0">
                  <a:pos x="497" y="664"/>
                </a:cxn>
                <a:cxn ang="0">
                  <a:pos x="403" y="711"/>
                </a:cxn>
                <a:cxn ang="0">
                  <a:pos x="300" y="715"/>
                </a:cxn>
                <a:cxn ang="0">
                  <a:pos x="187" y="668"/>
                </a:cxn>
                <a:cxn ang="0">
                  <a:pos x="141" y="861"/>
                </a:cxn>
                <a:cxn ang="0">
                  <a:pos x="112" y="970"/>
                </a:cxn>
                <a:cxn ang="0">
                  <a:pos x="103" y="1012"/>
                </a:cxn>
                <a:cxn ang="0">
                  <a:pos x="94" y="1021"/>
                </a:cxn>
                <a:cxn ang="0">
                  <a:pos x="75" y="1035"/>
                </a:cxn>
                <a:cxn ang="0">
                  <a:pos x="47" y="1045"/>
                </a:cxn>
                <a:cxn ang="0">
                  <a:pos x="19" y="1035"/>
                </a:cxn>
                <a:cxn ang="0">
                  <a:pos x="4" y="1017"/>
                </a:cxn>
                <a:cxn ang="0">
                  <a:pos x="0" y="998"/>
                </a:cxn>
                <a:cxn ang="0">
                  <a:pos x="4" y="988"/>
                </a:cxn>
                <a:cxn ang="0">
                  <a:pos x="234" y="57"/>
                </a:cxn>
                <a:cxn ang="0">
                  <a:pos x="248" y="24"/>
                </a:cxn>
                <a:cxn ang="0">
                  <a:pos x="272" y="5"/>
                </a:cxn>
                <a:cxn ang="0">
                  <a:pos x="291" y="0"/>
                </a:cxn>
                <a:cxn ang="0">
                  <a:pos x="300" y="0"/>
                </a:cxn>
              </a:cxnLst>
              <a:rect l="0" t="0" r="r" b="b"/>
              <a:pathLst>
                <a:path w="863" h="1045">
                  <a:moveTo>
                    <a:pt x="300" y="0"/>
                  </a:moveTo>
                  <a:lnTo>
                    <a:pt x="314" y="0"/>
                  </a:lnTo>
                  <a:lnTo>
                    <a:pt x="328" y="5"/>
                  </a:lnTo>
                  <a:lnTo>
                    <a:pt x="338" y="14"/>
                  </a:lnTo>
                  <a:lnTo>
                    <a:pt x="342" y="24"/>
                  </a:lnTo>
                  <a:lnTo>
                    <a:pt x="347" y="43"/>
                  </a:lnTo>
                  <a:lnTo>
                    <a:pt x="342" y="57"/>
                  </a:lnTo>
                  <a:lnTo>
                    <a:pt x="338" y="80"/>
                  </a:lnTo>
                  <a:lnTo>
                    <a:pt x="328" y="113"/>
                  </a:lnTo>
                  <a:lnTo>
                    <a:pt x="319" y="141"/>
                  </a:lnTo>
                  <a:lnTo>
                    <a:pt x="319" y="141"/>
                  </a:lnTo>
                  <a:lnTo>
                    <a:pt x="253" y="410"/>
                  </a:lnTo>
                  <a:lnTo>
                    <a:pt x="239" y="475"/>
                  </a:lnTo>
                  <a:lnTo>
                    <a:pt x="230" y="546"/>
                  </a:lnTo>
                  <a:lnTo>
                    <a:pt x="239" y="603"/>
                  </a:lnTo>
                  <a:lnTo>
                    <a:pt x="263" y="645"/>
                  </a:lnTo>
                  <a:lnTo>
                    <a:pt x="300" y="673"/>
                  </a:lnTo>
                  <a:lnTo>
                    <a:pt x="352" y="683"/>
                  </a:lnTo>
                  <a:lnTo>
                    <a:pt x="413" y="673"/>
                  </a:lnTo>
                  <a:lnTo>
                    <a:pt x="460" y="645"/>
                  </a:lnTo>
                  <a:lnTo>
                    <a:pt x="502" y="612"/>
                  </a:lnTo>
                  <a:lnTo>
                    <a:pt x="530" y="574"/>
                  </a:lnTo>
                  <a:lnTo>
                    <a:pt x="549" y="546"/>
                  </a:lnTo>
                  <a:lnTo>
                    <a:pt x="553" y="532"/>
                  </a:lnTo>
                  <a:lnTo>
                    <a:pt x="563" y="508"/>
                  </a:lnTo>
                  <a:lnTo>
                    <a:pt x="572" y="475"/>
                  </a:lnTo>
                  <a:lnTo>
                    <a:pt x="582" y="424"/>
                  </a:lnTo>
                  <a:lnTo>
                    <a:pt x="600" y="367"/>
                  </a:lnTo>
                  <a:lnTo>
                    <a:pt x="671" y="71"/>
                  </a:lnTo>
                  <a:lnTo>
                    <a:pt x="680" y="52"/>
                  </a:lnTo>
                  <a:lnTo>
                    <a:pt x="685" y="38"/>
                  </a:lnTo>
                  <a:lnTo>
                    <a:pt x="694" y="28"/>
                  </a:lnTo>
                  <a:lnTo>
                    <a:pt x="704" y="24"/>
                  </a:lnTo>
                  <a:lnTo>
                    <a:pt x="713" y="19"/>
                  </a:lnTo>
                  <a:lnTo>
                    <a:pt x="722" y="14"/>
                  </a:lnTo>
                  <a:lnTo>
                    <a:pt x="732" y="14"/>
                  </a:lnTo>
                  <a:lnTo>
                    <a:pt x="736" y="14"/>
                  </a:lnTo>
                  <a:lnTo>
                    <a:pt x="751" y="19"/>
                  </a:lnTo>
                  <a:lnTo>
                    <a:pt x="760" y="24"/>
                  </a:lnTo>
                  <a:lnTo>
                    <a:pt x="769" y="33"/>
                  </a:lnTo>
                  <a:lnTo>
                    <a:pt x="779" y="43"/>
                  </a:lnTo>
                  <a:lnTo>
                    <a:pt x="779" y="57"/>
                  </a:lnTo>
                  <a:lnTo>
                    <a:pt x="779" y="75"/>
                  </a:lnTo>
                  <a:lnTo>
                    <a:pt x="774" y="104"/>
                  </a:lnTo>
                  <a:lnTo>
                    <a:pt x="765" y="137"/>
                  </a:lnTo>
                  <a:lnTo>
                    <a:pt x="760" y="165"/>
                  </a:lnTo>
                  <a:lnTo>
                    <a:pt x="751" y="198"/>
                  </a:lnTo>
                  <a:lnTo>
                    <a:pt x="736" y="240"/>
                  </a:lnTo>
                  <a:lnTo>
                    <a:pt x="732" y="273"/>
                  </a:lnTo>
                  <a:lnTo>
                    <a:pt x="685" y="447"/>
                  </a:lnTo>
                  <a:lnTo>
                    <a:pt x="675" y="490"/>
                  </a:lnTo>
                  <a:lnTo>
                    <a:pt x="666" y="537"/>
                  </a:lnTo>
                  <a:lnTo>
                    <a:pt x="657" y="579"/>
                  </a:lnTo>
                  <a:lnTo>
                    <a:pt x="652" y="612"/>
                  </a:lnTo>
                  <a:lnTo>
                    <a:pt x="652" y="621"/>
                  </a:lnTo>
                  <a:lnTo>
                    <a:pt x="657" y="635"/>
                  </a:lnTo>
                  <a:lnTo>
                    <a:pt x="657" y="645"/>
                  </a:lnTo>
                  <a:lnTo>
                    <a:pt x="661" y="654"/>
                  </a:lnTo>
                  <a:lnTo>
                    <a:pt x="666" y="668"/>
                  </a:lnTo>
                  <a:lnTo>
                    <a:pt x="675" y="678"/>
                  </a:lnTo>
                  <a:lnTo>
                    <a:pt x="685" y="683"/>
                  </a:lnTo>
                  <a:lnTo>
                    <a:pt x="699" y="683"/>
                  </a:lnTo>
                  <a:lnTo>
                    <a:pt x="736" y="673"/>
                  </a:lnTo>
                  <a:lnTo>
                    <a:pt x="765" y="645"/>
                  </a:lnTo>
                  <a:lnTo>
                    <a:pt x="788" y="598"/>
                  </a:lnTo>
                  <a:lnTo>
                    <a:pt x="807" y="546"/>
                  </a:lnTo>
                  <a:lnTo>
                    <a:pt x="821" y="485"/>
                  </a:lnTo>
                  <a:lnTo>
                    <a:pt x="826" y="471"/>
                  </a:lnTo>
                  <a:lnTo>
                    <a:pt x="830" y="461"/>
                  </a:lnTo>
                  <a:lnTo>
                    <a:pt x="835" y="461"/>
                  </a:lnTo>
                  <a:lnTo>
                    <a:pt x="844" y="457"/>
                  </a:lnTo>
                  <a:lnTo>
                    <a:pt x="849" y="457"/>
                  </a:lnTo>
                  <a:lnTo>
                    <a:pt x="854" y="461"/>
                  </a:lnTo>
                  <a:lnTo>
                    <a:pt x="858" y="461"/>
                  </a:lnTo>
                  <a:lnTo>
                    <a:pt x="863" y="466"/>
                  </a:lnTo>
                  <a:lnTo>
                    <a:pt x="863" y="475"/>
                  </a:lnTo>
                  <a:lnTo>
                    <a:pt x="858" y="485"/>
                  </a:lnTo>
                  <a:lnTo>
                    <a:pt x="854" y="513"/>
                  </a:lnTo>
                  <a:lnTo>
                    <a:pt x="844" y="551"/>
                  </a:lnTo>
                  <a:lnTo>
                    <a:pt x="830" y="593"/>
                  </a:lnTo>
                  <a:lnTo>
                    <a:pt x="816" y="631"/>
                  </a:lnTo>
                  <a:lnTo>
                    <a:pt x="788" y="678"/>
                  </a:lnTo>
                  <a:lnTo>
                    <a:pt x="746" y="706"/>
                  </a:lnTo>
                  <a:lnTo>
                    <a:pt x="699" y="720"/>
                  </a:lnTo>
                  <a:lnTo>
                    <a:pt x="647" y="711"/>
                  </a:lnTo>
                  <a:lnTo>
                    <a:pt x="605" y="687"/>
                  </a:lnTo>
                  <a:lnTo>
                    <a:pt x="572" y="650"/>
                  </a:lnTo>
                  <a:lnTo>
                    <a:pt x="553" y="603"/>
                  </a:lnTo>
                  <a:lnTo>
                    <a:pt x="530" y="631"/>
                  </a:lnTo>
                  <a:lnTo>
                    <a:pt x="497" y="664"/>
                  </a:lnTo>
                  <a:lnTo>
                    <a:pt x="455" y="692"/>
                  </a:lnTo>
                  <a:lnTo>
                    <a:pt x="403" y="711"/>
                  </a:lnTo>
                  <a:lnTo>
                    <a:pt x="342" y="720"/>
                  </a:lnTo>
                  <a:lnTo>
                    <a:pt x="300" y="715"/>
                  </a:lnTo>
                  <a:lnTo>
                    <a:pt x="244" y="701"/>
                  </a:lnTo>
                  <a:lnTo>
                    <a:pt x="187" y="668"/>
                  </a:lnTo>
                  <a:lnTo>
                    <a:pt x="164" y="777"/>
                  </a:lnTo>
                  <a:lnTo>
                    <a:pt x="141" y="861"/>
                  </a:lnTo>
                  <a:lnTo>
                    <a:pt x="126" y="927"/>
                  </a:lnTo>
                  <a:lnTo>
                    <a:pt x="112" y="970"/>
                  </a:lnTo>
                  <a:lnTo>
                    <a:pt x="108" y="998"/>
                  </a:lnTo>
                  <a:lnTo>
                    <a:pt x="103" y="1012"/>
                  </a:lnTo>
                  <a:lnTo>
                    <a:pt x="98" y="1017"/>
                  </a:lnTo>
                  <a:lnTo>
                    <a:pt x="94" y="1021"/>
                  </a:lnTo>
                  <a:lnTo>
                    <a:pt x="84" y="1031"/>
                  </a:lnTo>
                  <a:lnTo>
                    <a:pt x="75" y="1035"/>
                  </a:lnTo>
                  <a:lnTo>
                    <a:pt x="61" y="1040"/>
                  </a:lnTo>
                  <a:lnTo>
                    <a:pt x="47" y="1045"/>
                  </a:lnTo>
                  <a:lnTo>
                    <a:pt x="33" y="1040"/>
                  </a:lnTo>
                  <a:lnTo>
                    <a:pt x="19" y="1035"/>
                  </a:lnTo>
                  <a:lnTo>
                    <a:pt x="9" y="1026"/>
                  </a:lnTo>
                  <a:lnTo>
                    <a:pt x="4" y="1017"/>
                  </a:lnTo>
                  <a:lnTo>
                    <a:pt x="0" y="1003"/>
                  </a:lnTo>
                  <a:lnTo>
                    <a:pt x="0" y="998"/>
                  </a:lnTo>
                  <a:lnTo>
                    <a:pt x="4" y="993"/>
                  </a:lnTo>
                  <a:lnTo>
                    <a:pt x="4" y="988"/>
                  </a:lnTo>
                  <a:lnTo>
                    <a:pt x="9" y="974"/>
                  </a:lnTo>
                  <a:lnTo>
                    <a:pt x="234" y="57"/>
                  </a:lnTo>
                  <a:lnTo>
                    <a:pt x="244" y="38"/>
                  </a:lnTo>
                  <a:lnTo>
                    <a:pt x="248" y="24"/>
                  </a:lnTo>
                  <a:lnTo>
                    <a:pt x="263" y="14"/>
                  </a:lnTo>
                  <a:lnTo>
                    <a:pt x="272" y="5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365" y="3551"/>
              <a:ext cx="370" cy="1591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6" y="5"/>
                </a:cxn>
                <a:cxn ang="0">
                  <a:pos x="361" y="5"/>
                </a:cxn>
                <a:cxn ang="0">
                  <a:pos x="366" y="9"/>
                </a:cxn>
                <a:cxn ang="0">
                  <a:pos x="370" y="19"/>
                </a:cxn>
                <a:cxn ang="0">
                  <a:pos x="366" y="19"/>
                </a:cxn>
                <a:cxn ang="0">
                  <a:pos x="366" y="24"/>
                </a:cxn>
                <a:cxn ang="0">
                  <a:pos x="361" y="28"/>
                </a:cxn>
                <a:cxn ang="0">
                  <a:pos x="356" y="33"/>
                </a:cxn>
                <a:cxn ang="0">
                  <a:pos x="347" y="42"/>
                </a:cxn>
                <a:cxn ang="0">
                  <a:pos x="258" y="151"/>
                </a:cxn>
                <a:cxn ang="0">
                  <a:pos x="192" y="268"/>
                </a:cxn>
                <a:cxn ang="0">
                  <a:pos x="145" y="391"/>
                </a:cxn>
                <a:cxn ang="0">
                  <a:pos x="112" y="522"/>
                </a:cxn>
                <a:cxn ang="0">
                  <a:pos x="98" y="659"/>
                </a:cxn>
                <a:cxn ang="0">
                  <a:pos x="93" y="795"/>
                </a:cxn>
                <a:cxn ang="0">
                  <a:pos x="93" y="904"/>
                </a:cxn>
                <a:cxn ang="0">
                  <a:pos x="108" y="1017"/>
                </a:cxn>
                <a:cxn ang="0">
                  <a:pos x="126" y="1129"/>
                </a:cxn>
                <a:cxn ang="0">
                  <a:pos x="159" y="1242"/>
                </a:cxn>
                <a:cxn ang="0">
                  <a:pos x="206" y="1351"/>
                </a:cxn>
                <a:cxn ang="0">
                  <a:pos x="262" y="1449"/>
                </a:cxn>
                <a:cxn ang="0">
                  <a:pos x="342" y="1544"/>
                </a:cxn>
                <a:cxn ang="0">
                  <a:pos x="352" y="1553"/>
                </a:cxn>
                <a:cxn ang="0">
                  <a:pos x="361" y="1562"/>
                </a:cxn>
                <a:cxn ang="0">
                  <a:pos x="366" y="1567"/>
                </a:cxn>
                <a:cxn ang="0">
                  <a:pos x="366" y="1572"/>
                </a:cxn>
                <a:cxn ang="0">
                  <a:pos x="366" y="1577"/>
                </a:cxn>
                <a:cxn ang="0">
                  <a:pos x="370" y="1577"/>
                </a:cxn>
                <a:cxn ang="0">
                  <a:pos x="370" y="1577"/>
                </a:cxn>
                <a:cxn ang="0">
                  <a:pos x="366" y="1586"/>
                </a:cxn>
                <a:cxn ang="0">
                  <a:pos x="361" y="1591"/>
                </a:cxn>
                <a:cxn ang="0">
                  <a:pos x="352" y="1591"/>
                </a:cxn>
                <a:cxn ang="0">
                  <a:pos x="333" y="1586"/>
                </a:cxn>
                <a:cxn ang="0">
                  <a:pos x="300" y="1558"/>
                </a:cxn>
                <a:cxn ang="0">
                  <a:pos x="258" y="1515"/>
                </a:cxn>
                <a:cxn ang="0">
                  <a:pos x="206" y="1459"/>
                </a:cxn>
                <a:cxn ang="0">
                  <a:pos x="154" y="1384"/>
                </a:cxn>
                <a:cxn ang="0">
                  <a:pos x="103" y="1294"/>
                </a:cxn>
                <a:cxn ang="0">
                  <a:pos x="51" y="1158"/>
                </a:cxn>
                <a:cxn ang="0">
                  <a:pos x="18" y="1026"/>
                </a:cxn>
                <a:cxn ang="0">
                  <a:pos x="4" y="904"/>
                </a:cxn>
                <a:cxn ang="0">
                  <a:pos x="0" y="795"/>
                </a:cxn>
                <a:cxn ang="0">
                  <a:pos x="4" y="692"/>
                </a:cxn>
                <a:cxn ang="0">
                  <a:pos x="18" y="569"/>
                </a:cxn>
                <a:cxn ang="0">
                  <a:pos x="51" y="442"/>
                </a:cxn>
                <a:cxn ang="0">
                  <a:pos x="98" y="311"/>
                </a:cxn>
                <a:cxn ang="0">
                  <a:pos x="140" y="231"/>
                </a:cxn>
                <a:cxn ang="0">
                  <a:pos x="187" y="160"/>
                </a:cxn>
                <a:cxn ang="0">
                  <a:pos x="234" y="104"/>
                </a:cxn>
                <a:cxn ang="0">
                  <a:pos x="276" y="61"/>
                </a:cxn>
                <a:cxn ang="0">
                  <a:pos x="309" y="28"/>
                </a:cxn>
                <a:cxn ang="0">
                  <a:pos x="337" y="9"/>
                </a:cxn>
                <a:cxn ang="0">
                  <a:pos x="352" y="0"/>
                </a:cxn>
              </a:cxnLst>
              <a:rect l="0" t="0" r="r" b="b"/>
              <a:pathLst>
                <a:path w="370" h="1591">
                  <a:moveTo>
                    <a:pt x="352" y="0"/>
                  </a:moveTo>
                  <a:lnTo>
                    <a:pt x="356" y="5"/>
                  </a:lnTo>
                  <a:lnTo>
                    <a:pt x="361" y="5"/>
                  </a:lnTo>
                  <a:lnTo>
                    <a:pt x="366" y="9"/>
                  </a:lnTo>
                  <a:lnTo>
                    <a:pt x="370" y="19"/>
                  </a:lnTo>
                  <a:lnTo>
                    <a:pt x="366" y="19"/>
                  </a:lnTo>
                  <a:lnTo>
                    <a:pt x="366" y="24"/>
                  </a:lnTo>
                  <a:lnTo>
                    <a:pt x="361" y="28"/>
                  </a:lnTo>
                  <a:lnTo>
                    <a:pt x="356" y="33"/>
                  </a:lnTo>
                  <a:lnTo>
                    <a:pt x="347" y="42"/>
                  </a:lnTo>
                  <a:lnTo>
                    <a:pt x="258" y="151"/>
                  </a:lnTo>
                  <a:lnTo>
                    <a:pt x="192" y="268"/>
                  </a:lnTo>
                  <a:lnTo>
                    <a:pt x="145" y="391"/>
                  </a:lnTo>
                  <a:lnTo>
                    <a:pt x="112" y="522"/>
                  </a:lnTo>
                  <a:lnTo>
                    <a:pt x="98" y="659"/>
                  </a:lnTo>
                  <a:lnTo>
                    <a:pt x="93" y="795"/>
                  </a:lnTo>
                  <a:lnTo>
                    <a:pt x="93" y="904"/>
                  </a:lnTo>
                  <a:lnTo>
                    <a:pt x="108" y="1017"/>
                  </a:lnTo>
                  <a:lnTo>
                    <a:pt x="126" y="1129"/>
                  </a:lnTo>
                  <a:lnTo>
                    <a:pt x="159" y="1242"/>
                  </a:lnTo>
                  <a:lnTo>
                    <a:pt x="206" y="1351"/>
                  </a:lnTo>
                  <a:lnTo>
                    <a:pt x="262" y="1449"/>
                  </a:lnTo>
                  <a:lnTo>
                    <a:pt x="342" y="1544"/>
                  </a:lnTo>
                  <a:lnTo>
                    <a:pt x="352" y="1553"/>
                  </a:lnTo>
                  <a:lnTo>
                    <a:pt x="361" y="1562"/>
                  </a:lnTo>
                  <a:lnTo>
                    <a:pt x="366" y="1567"/>
                  </a:lnTo>
                  <a:lnTo>
                    <a:pt x="366" y="1572"/>
                  </a:lnTo>
                  <a:lnTo>
                    <a:pt x="366" y="1577"/>
                  </a:lnTo>
                  <a:lnTo>
                    <a:pt x="370" y="1577"/>
                  </a:lnTo>
                  <a:lnTo>
                    <a:pt x="370" y="1577"/>
                  </a:lnTo>
                  <a:lnTo>
                    <a:pt x="366" y="1586"/>
                  </a:lnTo>
                  <a:lnTo>
                    <a:pt x="361" y="1591"/>
                  </a:lnTo>
                  <a:lnTo>
                    <a:pt x="352" y="1591"/>
                  </a:lnTo>
                  <a:lnTo>
                    <a:pt x="333" y="1586"/>
                  </a:lnTo>
                  <a:lnTo>
                    <a:pt x="300" y="1558"/>
                  </a:lnTo>
                  <a:lnTo>
                    <a:pt x="258" y="1515"/>
                  </a:lnTo>
                  <a:lnTo>
                    <a:pt x="206" y="1459"/>
                  </a:lnTo>
                  <a:lnTo>
                    <a:pt x="154" y="1384"/>
                  </a:lnTo>
                  <a:lnTo>
                    <a:pt x="103" y="1294"/>
                  </a:lnTo>
                  <a:lnTo>
                    <a:pt x="51" y="1158"/>
                  </a:lnTo>
                  <a:lnTo>
                    <a:pt x="18" y="1026"/>
                  </a:lnTo>
                  <a:lnTo>
                    <a:pt x="4" y="904"/>
                  </a:lnTo>
                  <a:lnTo>
                    <a:pt x="0" y="795"/>
                  </a:lnTo>
                  <a:lnTo>
                    <a:pt x="4" y="692"/>
                  </a:lnTo>
                  <a:lnTo>
                    <a:pt x="18" y="569"/>
                  </a:lnTo>
                  <a:lnTo>
                    <a:pt x="51" y="442"/>
                  </a:lnTo>
                  <a:lnTo>
                    <a:pt x="98" y="311"/>
                  </a:lnTo>
                  <a:lnTo>
                    <a:pt x="140" y="231"/>
                  </a:lnTo>
                  <a:lnTo>
                    <a:pt x="187" y="160"/>
                  </a:lnTo>
                  <a:lnTo>
                    <a:pt x="234" y="104"/>
                  </a:lnTo>
                  <a:lnTo>
                    <a:pt x="276" y="61"/>
                  </a:lnTo>
                  <a:lnTo>
                    <a:pt x="309" y="28"/>
                  </a:lnTo>
                  <a:lnTo>
                    <a:pt x="337" y="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48" y="4045"/>
              <a:ext cx="835" cy="1045"/>
            </a:xfrm>
            <a:custGeom>
              <a:avLst/>
              <a:gdLst/>
              <a:ahLst/>
              <a:cxnLst>
                <a:cxn ang="0">
                  <a:pos x="371" y="5"/>
                </a:cxn>
                <a:cxn ang="0">
                  <a:pos x="464" y="71"/>
                </a:cxn>
                <a:cxn ang="0">
                  <a:pos x="521" y="174"/>
                </a:cxn>
                <a:cxn ang="0">
                  <a:pos x="577" y="377"/>
                </a:cxn>
                <a:cxn ang="0">
                  <a:pos x="586" y="499"/>
                </a:cxn>
                <a:cxn ang="0">
                  <a:pos x="718" y="179"/>
                </a:cxn>
                <a:cxn ang="0">
                  <a:pos x="798" y="19"/>
                </a:cxn>
                <a:cxn ang="0">
                  <a:pos x="812" y="14"/>
                </a:cxn>
                <a:cxn ang="0">
                  <a:pos x="816" y="14"/>
                </a:cxn>
                <a:cxn ang="0">
                  <a:pos x="830" y="19"/>
                </a:cxn>
                <a:cxn ang="0">
                  <a:pos x="835" y="28"/>
                </a:cxn>
                <a:cxn ang="0">
                  <a:pos x="830" y="47"/>
                </a:cxn>
                <a:cxn ang="0">
                  <a:pos x="816" y="71"/>
                </a:cxn>
                <a:cxn ang="0">
                  <a:pos x="807" y="94"/>
                </a:cxn>
                <a:cxn ang="0">
                  <a:pos x="713" y="283"/>
                </a:cxn>
                <a:cxn ang="0">
                  <a:pos x="624" y="508"/>
                </a:cxn>
                <a:cxn ang="0">
                  <a:pos x="582" y="645"/>
                </a:cxn>
                <a:cxn ang="0">
                  <a:pos x="568" y="720"/>
                </a:cxn>
                <a:cxn ang="0">
                  <a:pos x="540" y="857"/>
                </a:cxn>
                <a:cxn ang="0">
                  <a:pos x="497" y="998"/>
                </a:cxn>
                <a:cxn ang="0">
                  <a:pos x="464" y="1045"/>
                </a:cxn>
                <a:cxn ang="0">
                  <a:pos x="450" y="1035"/>
                </a:cxn>
                <a:cxn ang="0">
                  <a:pos x="446" y="1012"/>
                </a:cxn>
                <a:cxn ang="0">
                  <a:pos x="460" y="932"/>
                </a:cxn>
                <a:cxn ang="0">
                  <a:pos x="493" y="805"/>
                </a:cxn>
                <a:cxn ang="0">
                  <a:pos x="530" y="673"/>
                </a:cxn>
                <a:cxn ang="0">
                  <a:pos x="540" y="617"/>
                </a:cxn>
                <a:cxn ang="0">
                  <a:pos x="549" y="518"/>
                </a:cxn>
                <a:cxn ang="0">
                  <a:pos x="544" y="414"/>
                </a:cxn>
                <a:cxn ang="0">
                  <a:pos x="521" y="297"/>
                </a:cxn>
                <a:cxn ang="0">
                  <a:pos x="464" y="188"/>
                </a:cxn>
                <a:cxn ang="0">
                  <a:pos x="361" y="123"/>
                </a:cxn>
                <a:cxn ang="0">
                  <a:pos x="272" y="113"/>
                </a:cxn>
                <a:cxn ang="0">
                  <a:pos x="202" y="127"/>
                </a:cxn>
                <a:cxn ang="0">
                  <a:pos x="113" y="179"/>
                </a:cxn>
                <a:cxn ang="0">
                  <a:pos x="37" y="297"/>
                </a:cxn>
                <a:cxn ang="0">
                  <a:pos x="33" y="306"/>
                </a:cxn>
                <a:cxn ang="0">
                  <a:pos x="14" y="306"/>
                </a:cxn>
                <a:cxn ang="0">
                  <a:pos x="0" y="297"/>
                </a:cxn>
                <a:cxn ang="0">
                  <a:pos x="5" y="264"/>
                </a:cxn>
                <a:cxn ang="0">
                  <a:pos x="47" y="174"/>
                </a:cxn>
                <a:cxn ang="0">
                  <a:pos x="127" y="75"/>
                </a:cxn>
                <a:cxn ang="0">
                  <a:pos x="239" y="10"/>
                </a:cxn>
              </a:cxnLst>
              <a:rect l="0" t="0" r="r" b="b"/>
              <a:pathLst>
                <a:path w="835" h="1045">
                  <a:moveTo>
                    <a:pt x="310" y="0"/>
                  </a:moveTo>
                  <a:lnTo>
                    <a:pt x="371" y="5"/>
                  </a:lnTo>
                  <a:lnTo>
                    <a:pt x="422" y="33"/>
                  </a:lnTo>
                  <a:lnTo>
                    <a:pt x="464" y="71"/>
                  </a:lnTo>
                  <a:lnTo>
                    <a:pt x="493" y="118"/>
                  </a:lnTo>
                  <a:lnTo>
                    <a:pt x="521" y="174"/>
                  </a:lnTo>
                  <a:lnTo>
                    <a:pt x="558" y="283"/>
                  </a:lnTo>
                  <a:lnTo>
                    <a:pt x="577" y="377"/>
                  </a:lnTo>
                  <a:lnTo>
                    <a:pt x="582" y="447"/>
                  </a:lnTo>
                  <a:lnTo>
                    <a:pt x="586" y="499"/>
                  </a:lnTo>
                  <a:lnTo>
                    <a:pt x="652" y="339"/>
                  </a:lnTo>
                  <a:lnTo>
                    <a:pt x="718" y="179"/>
                  </a:lnTo>
                  <a:lnTo>
                    <a:pt x="793" y="24"/>
                  </a:lnTo>
                  <a:lnTo>
                    <a:pt x="798" y="19"/>
                  </a:lnTo>
                  <a:lnTo>
                    <a:pt x="807" y="19"/>
                  </a:lnTo>
                  <a:lnTo>
                    <a:pt x="812" y="14"/>
                  </a:lnTo>
                  <a:lnTo>
                    <a:pt x="816" y="14"/>
                  </a:lnTo>
                  <a:lnTo>
                    <a:pt x="816" y="14"/>
                  </a:lnTo>
                  <a:lnTo>
                    <a:pt x="821" y="14"/>
                  </a:lnTo>
                  <a:lnTo>
                    <a:pt x="830" y="19"/>
                  </a:lnTo>
                  <a:lnTo>
                    <a:pt x="835" y="24"/>
                  </a:lnTo>
                  <a:lnTo>
                    <a:pt x="835" y="28"/>
                  </a:lnTo>
                  <a:lnTo>
                    <a:pt x="835" y="38"/>
                  </a:lnTo>
                  <a:lnTo>
                    <a:pt x="830" y="47"/>
                  </a:lnTo>
                  <a:lnTo>
                    <a:pt x="826" y="57"/>
                  </a:lnTo>
                  <a:lnTo>
                    <a:pt x="816" y="71"/>
                  </a:lnTo>
                  <a:lnTo>
                    <a:pt x="812" y="80"/>
                  </a:lnTo>
                  <a:lnTo>
                    <a:pt x="807" y="94"/>
                  </a:lnTo>
                  <a:lnTo>
                    <a:pt x="760" y="179"/>
                  </a:lnTo>
                  <a:lnTo>
                    <a:pt x="713" y="283"/>
                  </a:lnTo>
                  <a:lnTo>
                    <a:pt x="666" y="395"/>
                  </a:lnTo>
                  <a:lnTo>
                    <a:pt x="624" y="508"/>
                  </a:lnTo>
                  <a:lnTo>
                    <a:pt x="586" y="612"/>
                  </a:lnTo>
                  <a:lnTo>
                    <a:pt x="582" y="645"/>
                  </a:lnTo>
                  <a:lnTo>
                    <a:pt x="577" y="673"/>
                  </a:lnTo>
                  <a:lnTo>
                    <a:pt x="568" y="720"/>
                  </a:lnTo>
                  <a:lnTo>
                    <a:pt x="558" y="781"/>
                  </a:lnTo>
                  <a:lnTo>
                    <a:pt x="540" y="857"/>
                  </a:lnTo>
                  <a:lnTo>
                    <a:pt x="516" y="951"/>
                  </a:lnTo>
                  <a:lnTo>
                    <a:pt x="497" y="998"/>
                  </a:lnTo>
                  <a:lnTo>
                    <a:pt x="483" y="1031"/>
                  </a:lnTo>
                  <a:lnTo>
                    <a:pt x="464" y="1045"/>
                  </a:lnTo>
                  <a:lnTo>
                    <a:pt x="455" y="1040"/>
                  </a:lnTo>
                  <a:lnTo>
                    <a:pt x="450" y="1035"/>
                  </a:lnTo>
                  <a:lnTo>
                    <a:pt x="446" y="1026"/>
                  </a:lnTo>
                  <a:lnTo>
                    <a:pt x="446" y="1012"/>
                  </a:lnTo>
                  <a:lnTo>
                    <a:pt x="450" y="984"/>
                  </a:lnTo>
                  <a:lnTo>
                    <a:pt x="460" y="932"/>
                  </a:lnTo>
                  <a:lnTo>
                    <a:pt x="474" y="871"/>
                  </a:lnTo>
                  <a:lnTo>
                    <a:pt x="493" y="805"/>
                  </a:lnTo>
                  <a:lnTo>
                    <a:pt x="511" y="734"/>
                  </a:lnTo>
                  <a:lnTo>
                    <a:pt x="530" y="673"/>
                  </a:lnTo>
                  <a:lnTo>
                    <a:pt x="535" y="650"/>
                  </a:lnTo>
                  <a:lnTo>
                    <a:pt x="540" y="617"/>
                  </a:lnTo>
                  <a:lnTo>
                    <a:pt x="544" y="579"/>
                  </a:lnTo>
                  <a:lnTo>
                    <a:pt x="549" y="518"/>
                  </a:lnTo>
                  <a:lnTo>
                    <a:pt x="549" y="471"/>
                  </a:lnTo>
                  <a:lnTo>
                    <a:pt x="544" y="414"/>
                  </a:lnTo>
                  <a:lnTo>
                    <a:pt x="535" y="358"/>
                  </a:lnTo>
                  <a:lnTo>
                    <a:pt x="521" y="297"/>
                  </a:lnTo>
                  <a:lnTo>
                    <a:pt x="497" y="240"/>
                  </a:lnTo>
                  <a:lnTo>
                    <a:pt x="464" y="188"/>
                  </a:lnTo>
                  <a:lnTo>
                    <a:pt x="418" y="151"/>
                  </a:lnTo>
                  <a:lnTo>
                    <a:pt x="361" y="123"/>
                  </a:lnTo>
                  <a:lnTo>
                    <a:pt x="286" y="113"/>
                  </a:lnTo>
                  <a:lnTo>
                    <a:pt x="272" y="113"/>
                  </a:lnTo>
                  <a:lnTo>
                    <a:pt x="244" y="118"/>
                  </a:lnTo>
                  <a:lnTo>
                    <a:pt x="202" y="127"/>
                  </a:lnTo>
                  <a:lnTo>
                    <a:pt x="155" y="146"/>
                  </a:lnTo>
                  <a:lnTo>
                    <a:pt x="113" y="179"/>
                  </a:lnTo>
                  <a:lnTo>
                    <a:pt x="70" y="231"/>
                  </a:lnTo>
                  <a:lnTo>
                    <a:pt x="37" y="297"/>
                  </a:lnTo>
                  <a:lnTo>
                    <a:pt x="37" y="297"/>
                  </a:lnTo>
                  <a:lnTo>
                    <a:pt x="33" y="306"/>
                  </a:lnTo>
                  <a:lnTo>
                    <a:pt x="23" y="306"/>
                  </a:lnTo>
                  <a:lnTo>
                    <a:pt x="14" y="306"/>
                  </a:lnTo>
                  <a:lnTo>
                    <a:pt x="5" y="301"/>
                  </a:lnTo>
                  <a:lnTo>
                    <a:pt x="0" y="297"/>
                  </a:lnTo>
                  <a:lnTo>
                    <a:pt x="0" y="287"/>
                  </a:lnTo>
                  <a:lnTo>
                    <a:pt x="5" y="264"/>
                  </a:lnTo>
                  <a:lnTo>
                    <a:pt x="19" y="221"/>
                  </a:lnTo>
                  <a:lnTo>
                    <a:pt x="47" y="174"/>
                  </a:lnTo>
                  <a:lnTo>
                    <a:pt x="80" y="127"/>
                  </a:lnTo>
                  <a:lnTo>
                    <a:pt x="127" y="75"/>
                  </a:lnTo>
                  <a:lnTo>
                    <a:pt x="178" y="38"/>
                  </a:lnTo>
                  <a:lnTo>
                    <a:pt x="239" y="1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4697" y="4229"/>
              <a:ext cx="343" cy="757"/>
            </a:xfrm>
            <a:custGeom>
              <a:avLst/>
              <a:gdLst/>
              <a:ahLst/>
              <a:cxnLst>
                <a:cxn ang="0">
                  <a:pos x="207" y="259"/>
                </a:cxn>
                <a:cxn ang="0">
                  <a:pos x="263" y="310"/>
                </a:cxn>
                <a:cxn ang="0">
                  <a:pos x="268" y="357"/>
                </a:cxn>
                <a:cxn ang="0">
                  <a:pos x="263" y="381"/>
                </a:cxn>
                <a:cxn ang="0">
                  <a:pos x="244" y="433"/>
                </a:cxn>
                <a:cxn ang="0">
                  <a:pos x="221" y="503"/>
                </a:cxn>
                <a:cxn ang="0">
                  <a:pos x="174" y="616"/>
                </a:cxn>
                <a:cxn ang="0">
                  <a:pos x="155" y="663"/>
                </a:cxn>
                <a:cxn ang="0">
                  <a:pos x="155" y="701"/>
                </a:cxn>
                <a:cxn ang="0">
                  <a:pos x="164" y="720"/>
                </a:cxn>
                <a:cxn ang="0">
                  <a:pos x="183" y="729"/>
                </a:cxn>
                <a:cxn ang="0">
                  <a:pos x="249" y="691"/>
                </a:cxn>
                <a:cxn ang="0">
                  <a:pos x="301" y="588"/>
                </a:cxn>
                <a:cxn ang="0">
                  <a:pos x="305" y="579"/>
                </a:cxn>
                <a:cxn ang="0">
                  <a:pos x="315" y="574"/>
                </a:cxn>
                <a:cxn ang="0">
                  <a:pos x="329" y="574"/>
                </a:cxn>
                <a:cxn ang="0">
                  <a:pos x="338" y="574"/>
                </a:cxn>
                <a:cxn ang="0">
                  <a:pos x="343" y="588"/>
                </a:cxn>
                <a:cxn ang="0">
                  <a:pos x="324" y="640"/>
                </a:cxn>
                <a:cxn ang="0">
                  <a:pos x="272" y="715"/>
                </a:cxn>
                <a:cxn ang="0">
                  <a:pos x="179" y="757"/>
                </a:cxn>
                <a:cxn ang="0">
                  <a:pos x="103" y="729"/>
                </a:cxn>
                <a:cxn ang="0">
                  <a:pos x="71" y="663"/>
                </a:cxn>
                <a:cxn ang="0">
                  <a:pos x="75" y="630"/>
                </a:cxn>
                <a:cxn ang="0">
                  <a:pos x="80" y="616"/>
                </a:cxn>
                <a:cxn ang="0">
                  <a:pos x="169" y="390"/>
                </a:cxn>
                <a:cxn ang="0">
                  <a:pos x="188" y="339"/>
                </a:cxn>
                <a:cxn ang="0">
                  <a:pos x="188" y="306"/>
                </a:cxn>
                <a:cxn ang="0">
                  <a:pos x="179" y="287"/>
                </a:cxn>
                <a:cxn ang="0">
                  <a:pos x="160" y="282"/>
                </a:cxn>
                <a:cxn ang="0">
                  <a:pos x="94" y="315"/>
                </a:cxn>
                <a:cxn ang="0">
                  <a:pos x="38" y="419"/>
                </a:cxn>
                <a:cxn ang="0">
                  <a:pos x="33" y="433"/>
                </a:cxn>
                <a:cxn ang="0">
                  <a:pos x="19" y="437"/>
                </a:cxn>
                <a:cxn ang="0">
                  <a:pos x="10" y="437"/>
                </a:cxn>
                <a:cxn ang="0">
                  <a:pos x="0" y="428"/>
                </a:cxn>
                <a:cxn ang="0">
                  <a:pos x="5" y="404"/>
                </a:cxn>
                <a:cxn ang="0">
                  <a:pos x="42" y="329"/>
                </a:cxn>
                <a:cxn ang="0">
                  <a:pos x="113" y="263"/>
                </a:cxn>
                <a:cxn ang="0">
                  <a:pos x="268" y="0"/>
                </a:cxn>
                <a:cxn ang="0">
                  <a:pos x="291" y="9"/>
                </a:cxn>
                <a:cxn ang="0">
                  <a:pos x="305" y="23"/>
                </a:cxn>
                <a:cxn ang="0">
                  <a:pos x="310" y="42"/>
                </a:cxn>
                <a:cxn ang="0">
                  <a:pos x="301" y="80"/>
                </a:cxn>
                <a:cxn ang="0">
                  <a:pos x="268" y="103"/>
                </a:cxn>
                <a:cxn ang="0">
                  <a:pos x="235" y="103"/>
                </a:cxn>
                <a:cxn ang="0">
                  <a:pos x="216" y="94"/>
                </a:cxn>
                <a:cxn ang="0">
                  <a:pos x="207" y="70"/>
                </a:cxn>
                <a:cxn ang="0">
                  <a:pos x="207" y="42"/>
                </a:cxn>
                <a:cxn ang="0">
                  <a:pos x="230" y="14"/>
                </a:cxn>
                <a:cxn ang="0">
                  <a:pos x="268" y="0"/>
                </a:cxn>
              </a:cxnLst>
              <a:rect l="0" t="0" r="r" b="b"/>
              <a:pathLst>
                <a:path w="343" h="757">
                  <a:moveTo>
                    <a:pt x="164" y="254"/>
                  </a:moveTo>
                  <a:lnTo>
                    <a:pt x="207" y="259"/>
                  </a:lnTo>
                  <a:lnTo>
                    <a:pt x="240" y="277"/>
                  </a:lnTo>
                  <a:lnTo>
                    <a:pt x="263" y="310"/>
                  </a:lnTo>
                  <a:lnTo>
                    <a:pt x="268" y="348"/>
                  </a:lnTo>
                  <a:lnTo>
                    <a:pt x="268" y="357"/>
                  </a:lnTo>
                  <a:lnTo>
                    <a:pt x="268" y="371"/>
                  </a:lnTo>
                  <a:lnTo>
                    <a:pt x="263" y="381"/>
                  </a:lnTo>
                  <a:lnTo>
                    <a:pt x="258" y="400"/>
                  </a:lnTo>
                  <a:lnTo>
                    <a:pt x="244" y="433"/>
                  </a:lnTo>
                  <a:lnTo>
                    <a:pt x="230" y="466"/>
                  </a:lnTo>
                  <a:lnTo>
                    <a:pt x="221" y="503"/>
                  </a:lnTo>
                  <a:lnTo>
                    <a:pt x="211" y="527"/>
                  </a:lnTo>
                  <a:lnTo>
                    <a:pt x="174" y="616"/>
                  </a:lnTo>
                  <a:lnTo>
                    <a:pt x="164" y="640"/>
                  </a:lnTo>
                  <a:lnTo>
                    <a:pt x="155" y="663"/>
                  </a:lnTo>
                  <a:lnTo>
                    <a:pt x="155" y="687"/>
                  </a:lnTo>
                  <a:lnTo>
                    <a:pt x="155" y="701"/>
                  </a:lnTo>
                  <a:lnTo>
                    <a:pt x="160" y="710"/>
                  </a:lnTo>
                  <a:lnTo>
                    <a:pt x="164" y="720"/>
                  </a:lnTo>
                  <a:lnTo>
                    <a:pt x="169" y="724"/>
                  </a:lnTo>
                  <a:lnTo>
                    <a:pt x="183" y="729"/>
                  </a:lnTo>
                  <a:lnTo>
                    <a:pt x="216" y="720"/>
                  </a:lnTo>
                  <a:lnTo>
                    <a:pt x="249" y="691"/>
                  </a:lnTo>
                  <a:lnTo>
                    <a:pt x="277" y="649"/>
                  </a:lnTo>
                  <a:lnTo>
                    <a:pt x="301" y="588"/>
                  </a:lnTo>
                  <a:lnTo>
                    <a:pt x="305" y="583"/>
                  </a:lnTo>
                  <a:lnTo>
                    <a:pt x="305" y="579"/>
                  </a:lnTo>
                  <a:lnTo>
                    <a:pt x="310" y="574"/>
                  </a:lnTo>
                  <a:lnTo>
                    <a:pt x="315" y="574"/>
                  </a:lnTo>
                  <a:lnTo>
                    <a:pt x="324" y="574"/>
                  </a:lnTo>
                  <a:lnTo>
                    <a:pt x="329" y="574"/>
                  </a:lnTo>
                  <a:lnTo>
                    <a:pt x="333" y="574"/>
                  </a:lnTo>
                  <a:lnTo>
                    <a:pt x="338" y="574"/>
                  </a:lnTo>
                  <a:lnTo>
                    <a:pt x="338" y="579"/>
                  </a:lnTo>
                  <a:lnTo>
                    <a:pt x="343" y="588"/>
                  </a:lnTo>
                  <a:lnTo>
                    <a:pt x="338" y="607"/>
                  </a:lnTo>
                  <a:lnTo>
                    <a:pt x="324" y="640"/>
                  </a:lnTo>
                  <a:lnTo>
                    <a:pt x="301" y="677"/>
                  </a:lnTo>
                  <a:lnTo>
                    <a:pt x="272" y="715"/>
                  </a:lnTo>
                  <a:lnTo>
                    <a:pt x="230" y="743"/>
                  </a:lnTo>
                  <a:lnTo>
                    <a:pt x="179" y="757"/>
                  </a:lnTo>
                  <a:lnTo>
                    <a:pt x="136" y="748"/>
                  </a:lnTo>
                  <a:lnTo>
                    <a:pt x="103" y="729"/>
                  </a:lnTo>
                  <a:lnTo>
                    <a:pt x="80" y="701"/>
                  </a:lnTo>
                  <a:lnTo>
                    <a:pt x="71" y="663"/>
                  </a:lnTo>
                  <a:lnTo>
                    <a:pt x="75" y="644"/>
                  </a:lnTo>
                  <a:lnTo>
                    <a:pt x="75" y="630"/>
                  </a:lnTo>
                  <a:lnTo>
                    <a:pt x="80" y="616"/>
                  </a:lnTo>
                  <a:lnTo>
                    <a:pt x="80" y="616"/>
                  </a:lnTo>
                  <a:lnTo>
                    <a:pt x="150" y="433"/>
                  </a:lnTo>
                  <a:lnTo>
                    <a:pt x="169" y="390"/>
                  </a:lnTo>
                  <a:lnTo>
                    <a:pt x="179" y="362"/>
                  </a:lnTo>
                  <a:lnTo>
                    <a:pt x="188" y="339"/>
                  </a:lnTo>
                  <a:lnTo>
                    <a:pt x="188" y="320"/>
                  </a:lnTo>
                  <a:lnTo>
                    <a:pt x="188" y="306"/>
                  </a:lnTo>
                  <a:lnTo>
                    <a:pt x="183" y="296"/>
                  </a:lnTo>
                  <a:lnTo>
                    <a:pt x="179" y="287"/>
                  </a:lnTo>
                  <a:lnTo>
                    <a:pt x="169" y="282"/>
                  </a:lnTo>
                  <a:lnTo>
                    <a:pt x="160" y="282"/>
                  </a:lnTo>
                  <a:lnTo>
                    <a:pt x="127" y="291"/>
                  </a:lnTo>
                  <a:lnTo>
                    <a:pt x="94" y="315"/>
                  </a:lnTo>
                  <a:lnTo>
                    <a:pt x="66" y="357"/>
                  </a:lnTo>
                  <a:lnTo>
                    <a:pt x="38" y="419"/>
                  </a:lnTo>
                  <a:lnTo>
                    <a:pt x="38" y="428"/>
                  </a:lnTo>
                  <a:lnTo>
                    <a:pt x="33" y="433"/>
                  </a:lnTo>
                  <a:lnTo>
                    <a:pt x="28" y="437"/>
                  </a:lnTo>
                  <a:lnTo>
                    <a:pt x="19" y="437"/>
                  </a:lnTo>
                  <a:lnTo>
                    <a:pt x="14" y="437"/>
                  </a:lnTo>
                  <a:lnTo>
                    <a:pt x="10" y="437"/>
                  </a:lnTo>
                  <a:lnTo>
                    <a:pt x="5" y="433"/>
                  </a:lnTo>
                  <a:lnTo>
                    <a:pt x="0" y="428"/>
                  </a:lnTo>
                  <a:lnTo>
                    <a:pt x="0" y="423"/>
                  </a:lnTo>
                  <a:lnTo>
                    <a:pt x="5" y="404"/>
                  </a:lnTo>
                  <a:lnTo>
                    <a:pt x="19" y="371"/>
                  </a:lnTo>
                  <a:lnTo>
                    <a:pt x="42" y="329"/>
                  </a:lnTo>
                  <a:lnTo>
                    <a:pt x="71" y="291"/>
                  </a:lnTo>
                  <a:lnTo>
                    <a:pt x="113" y="263"/>
                  </a:lnTo>
                  <a:lnTo>
                    <a:pt x="164" y="254"/>
                  </a:lnTo>
                  <a:close/>
                  <a:moveTo>
                    <a:pt x="268" y="0"/>
                  </a:moveTo>
                  <a:lnTo>
                    <a:pt x="282" y="4"/>
                  </a:lnTo>
                  <a:lnTo>
                    <a:pt x="291" y="9"/>
                  </a:lnTo>
                  <a:lnTo>
                    <a:pt x="301" y="19"/>
                  </a:lnTo>
                  <a:lnTo>
                    <a:pt x="305" y="23"/>
                  </a:lnTo>
                  <a:lnTo>
                    <a:pt x="310" y="33"/>
                  </a:lnTo>
                  <a:lnTo>
                    <a:pt x="310" y="42"/>
                  </a:lnTo>
                  <a:lnTo>
                    <a:pt x="310" y="61"/>
                  </a:lnTo>
                  <a:lnTo>
                    <a:pt x="301" y="80"/>
                  </a:lnTo>
                  <a:lnTo>
                    <a:pt x="286" y="94"/>
                  </a:lnTo>
                  <a:lnTo>
                    <a:pt x="268" y="103"/>
                  </a:lnTo>
                  <a:lnTo>
                    <a:pt x="249" y="108"/>
                  </a:lnTo>
                  <a:lnTo>
                    <a:pt x="235" y="103"/>
                  </a:lnTo>
                  <a:lnTo>
                    <a:pt x="225" y="99"/>
                  </a:lnTo>
                  <a:lnTo>
                    <a:pt x="216" y="94"/>
                  </a:lnTo>
                  <a:lnTo>
                    <a:pt x="211" y="84"/>
                  </a:lnTo>
                  <a:lnTo>
                    <a:pt x="207" y="70"/>
                  </a:lnTo>
                  <a:lnTo>
                    <a:pt x="207" y="61"/>
                  </a:lnTo>
                  <a:lnTo>
                    <a:pt x="207" y="42"/>
                  </a:lnTo>
                  <a:lnTo>
                    <a:pt x="216" y="28"/>
                  </a:lnTo>
                  <a:lnTo>
                    <a:pt x="230" y="14"/>
                  </a:lnTo>
                  <a:lnTo>
                    <a:pt x="249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5087" y="4229"/>
              <a:ext cx="492" cy="979"/>
            </a:xfrm>
            <a:custGeom>
              <a:avLst/>
              <a:gdLst/>
              <a:ahLst/>
              <a:cxnLst>
                <a:cxn ang="0">
                  <a:pos x="375" y="259"/>
                </a:cxn>
                <a:cxn ang="0">
                  <a:pos x="441" y="315"/>
                </a:cxn>
                <a:cxn ang="0">
                  <a:pos x="450" y="371"/>
                </a:cxn>
                <a:cxn ang="0">
                  <a:pos x="445" y="395"/>
                </a:cxn>
                <a:cxn ang="0">
                  <a:pos x="319" y="861"/>
                </a:cxn>
                <a:cxn ang="0">
                  <a:pos x="239" y="941"/>
                </a:cxn>
                <a:cxn ang="0">
                  <a:pos x="150" y="974"/>
                </a:cxn>
                <a:cxn ang="0">
                  <a:pos x="65" y="974"/>
                </a:cxn>
                <a:cxn ang="0">
                  <a:pos x="4" y="936"/>
                </a:cxn>
                <a:cxn ang="0">
                  <a:pos x="0" y="884"/>
                </a:cxn>
                <a:cxn ang="0">
                  <a:pos x="23" y="851"/>
                </a:cxn>
                <a:cxn ang="0">
                  <a:pos x="61" y="837"/>
                </a:cxn>
                <a:cxn ang="0">
                  <a:pos x="89" y="847"/>
                </a:cxn>
                <a:cxn ang="0">
                  <a:pos x="103" y="866"/>
                </a:cxn>
                <a:cxn ang="0">
                  <a:pos x="103" y="894"/>
                </a:cxn>
                <a:cxn ang="0">
                  <a:pos x="94" y="917"/>
                </a:cxn>
                <a:cxn ang="0">
                  <a:pos x="70" y="936"/>
                </a:cxn>
                <a:cxn ang="0">
                  <a:pos x="108" y="946"/>
                </a:cxn>
                <a:cxn ang="0">
                  <a:pos x="197" y="903"/>
                </a:cxn>
                <a:cxn ang="0">
                  <a:pos x="253" y="804"/>
                </a:cxn>
                <a:cxn ang="0">
                  <a:pos x="361" y="371"/>
                </a:cxn>
                <a:cxn ang="0">
                  <a:pos x="366" y="348"/>
                </a:cxn>
                <a:cxn ang="0">
                  <a:pos x="361" y="320"/>
                </a:cxn>
                <a:cxn ang="0">
                  <a:pos x="352" y="291"/>
                </a:cxn>
                <a:cxn ang="0">
                  <a:pos x="328" y="282"/>
                </a:cxn>
                <a:cxn ang="0">
                  <a:pos x="234" y="324"/>
                </a:cxn>
                <a:cxn ang="0">
                  <a:pos x="173" y="419"/>
                </a:cxn>
                <a:cxn ang="0">
                  <a:pos x="164" y="433"/>
                </a:cxn>
                <a:cxn ang="0">
                  <a:pos x="155" y="437"/>
                </a:cxn>
                <a:cxn ang="0">
                  <a:pos x="145" y="437"/>
                </a:cxn>
                <a:cxn ang="0">
                  <a:pos x="136" y="428"/>
                </a:cxn>
                <a:cxn ang="0">
                  <a:pos x="140" y="404"/>
                </a:cxn>
                <a:cxn ang="0">
                  <a:pos x="183" y="329"/>
                </a:cxn>
                <a:cxn ang="0">
                  <a:pos x="272" y="263"/>
                </a:cxn>
                <a:cxn ang="0">
                  <a:pos x="445" y="0"/>
                </a:cxn>
                <a:cxn ang="0">
                  <a:pos x="474" y="9"/>
                </a:cxn>
                <a:cxn ang="0">
                  <a:pos x="488" y="33"/>
                </a:cxn>
                <a:cxn ang="0">
                  <a:pos x="488" y="61"/>
                </a:cxn>
                <a:cxn ang="0">
                  <a:pos x="464" y="94"/>
                </a:cxn>
                <a:cxn ang="0">
                  <a:pos x="431" y="108"/>
                </a:cxn>
                <a:cxn ang="0">
                  <a:pos x="403" y="99"/>
                </a:cxn>
                <a:cxn ang="0">
                  <a:pos x="389" y="84"/>
                </a:cxn>
                <a:cxn ang="0">
                  <a:pos x="384" y="61"/>
                </a:cxn>
                <a:cxn ang="0">
                  <a:pos x="399" y="28"/>
                </a:cxn>
                <a:cxn ang="0">
                  <a:pos x="427" y="4"/>
                </a:cxn>
              </a:cxnLst>
              <a:rect l="0" t="0" r="r" b="b"/>
              <a:pathLst>
                <a:path w="492" h="979">
                  <a:moveTo>
                    <a:pt x="328" y="254"/>
                  </a:moveTo>
                  <a:lnTo>
                    <a:pt x="375" y="259"/>
                  </a:lnTo>
                  <a:lnTo>
                    <a:pt x="413" y="282"/>
                  </a:lnTo>
                  <a:lnTo>
                    <a:pt x="441" y="315"/>
                  </a:lnTo>
                  <a:lnTo>
                    <a:pt x="450" y="357"/>
                  </a:lnTo>
                  <a:lnTo>
                    <a:pt x="450" y="371"/>
                  </a:lnTo>
                  <a:lnTo>
                    <a:pt x="445" y="386"/>
                  </a:lnTo>
                  <a:lnTo>
                    <a:pt x="445" y="395"/>
                  </a:lnTo>
                  <a:lnTo>
                    <a:pt x="342" y="800"/>
                  </a:lnTo>
                  <a:lnTo>
                    <a:pt x="319" y="861"/>
                  </a:lnTo>
                  <a:lnTo>
                    <a:pt x="281" y="908"/>
                  </a:lnTo>
                  <a:lnTo>
                    <a:pt x="239" y="941"/>
                  </a:lnTo>
                  <a:lnTo>
                    <a:pt x="192" y="960"/>
                  </a:lnTo>
                  <a:lnTo>
                    <a:pt x="150" y="974"/>
                  </a:lnTo>
                  <a:lnTo>
                    <a:pt x="112" y="979"/>
                  </a:lnTo>
                  <a:lnTo>
                    <a:pt x="65" y="974"/>
                  </a:lnTo>
                  <a:lnTo>
                    <a:pt x="28" y="960"/>
                  </a:lnTo>
                  <a:lnTo>
                    <a:pt x="4" y="936"/>
                  </a:lnTo>
                  <a:lnTo>
                    <a:pt x="0" y="903"/>
                  </a:lnTo>
                  <a:lnTo>
                    <a:pt x="0" y="884"/>
                  </a:lnTo>
                  <a:lnTo>
                    <a:pt x="9" y="866"/>
                  </a:lnTo>
                  <a:lnTo>
                    <a:pt x="23" y="851"/>
                  </a:lnTo>
                  <a:lnTo>
                    <a:pt x="42" y="842"/>
                  </a:lnTo>
                  <a:lnTo>
                    <a:pt x="61" y="837"/>
                  </a:lnTo>
                  <a:lnTo>
                    <a:pt x="75" y="842"/>
                  </a:lnTo>
                  <a:lnTo>
                    <a:pt x="89" y="847"/>
                  </a:lnTo>
                  <a:lnTo>
                    <a:pt x="98" y="856"/>
                  </a:lnTo>
                  <a:lnTo>
                    <a:pt x="103" y="866"/>
                  </a:lnTo>
                  <a:lnTo>
                    <a:pt x="103" y="884"/>
                  </a:lnTo>
                  <a:lnTo>
                    <a:pt x="103" y="894"/>
                  </a:lnTo>
                  <a:lnTo>
                    <a:pt x="103" y="903"/>
                  </a:lnTo>
                  <a:lnTo>
                    <a:pt x="94" y="917"/>
                  </a:lnTo>
                  <a:lnTo>
                    <a:pt x="84" y="927"/>
                  </a:lnTo>
                  <a:lnTo>
                    <a:pt x="70" y="936"/>
                  </a:lnTo>
                  <a:lnTo>
                    <a:pt x="89" y="941"/>
                  </a:lnTo>
                  <a:lnTo>
                    <a:pt x="108" y="946"/>
                  </a:lnTo>
                  <a:lnTo>
                    <a:pt x="155" y="931"/>
                  </a:lnTo>
                  <a:lnTo>
                    <a:pt x="197" y="903"/>
                  </a:lnTo>
                  <a:lnTo>
                    <a:pt x="230" y="856"/>
                  </a:lnTo>
                  <a:lnTo>
                    <a:pt x="253" y="804"/>
                  </a:lnTo>
                  <a:lnTo>
                    <a:pt x="253" y="804"/>
                  </a:lnTo>
                  <a:lnTo>
                    <a:pt x="361" y="371"/>
                  </a:lnTo>
                  <a:lnTo>
                    <a:pt x="361" y="362"/>
                  </a:lnTo>
                  <a:lnTo>
                    <a:pt x="366" y="348"/>
                  </a:lnTo>
                  <a:lnTo>
                    <a:pt x="366" y="339"/>
                  </a:lnTo>
                  <a:lnTo>
                    <a:pt x="361" y="320"/>
                  </a:lnTo>
                  <a:lnTo>
                    <a:pt x="361" y="301"/>
                  </a:lnTo>
                  <a:lnTo>
                    <a:pt x="352" y="291"/>
                  </a:lnTo>
                  <a:lnTo>
                    <a:pt x="342" y="282"/>
                  </a:lnTo>
                  <a:lnTo>
                    <a:pt x="328" y="282"/>
                  </a:lnTo>
                  <a:lnTo>
                    <a:pt x="277" y="291"/>
                  </a:lnTo>
                  <a:lnTo>
                    <a:pt x="234" y="324"/>
                  </a:lnTo>
                  <a:lnTo>
                    <a:pt x="201" y="367"/>
                  </a:lnTo>
                  <a:lnTo>
                    <a:pt x="173" y="419"/>
                  </a:lnTo>
                  <a:lnTo>
                    <a:pt x="169" y="428"/>
                  </a:lnTo>
                  <a:lnTo>
                    <a:pt x="164" y="433"/>
                  </a:lnTo>
                  <a:lnTo>
                    <a:pt x="159" y="437"/>
                  </a:lnTo>
                  <a:lnTo>
                    <a:pt x="155" y="437"/>
                  </a:lnTo>
                  <a:lnTo>
                    <a:pt x="150" y="437"/>
                  </a:lnTo>
                  <a:lnTo>
                    <a:pt x="145" y="437"/>
                  </a:lnTo>
                  <a:lnTo>
                    <a:pt x="140" y="433"/>
                  </a:lnTo>
                  <a:lnTo>
                    <a:pt x="136" y="428"/>
                  </a:lnTo>
                  <a:lnTo>
                    <a:pt x="131" y="423"/>
                  </a:lnTo>
                  <a:lnTo>
                    <a:pt x="140" y="404"/>
                  </a:lnTo>
                  <a:lnTo>
                    <a:pt x="155" y="371"/>
                  </a:lnTo>
                  <a:lnTo>
                    <a:pt x="183" y="329"/>
                  </a:lnTo>
                  <a:lnTo>
                    <a:pt x="225" y="291"/>
                  </a:lnTo>
                  <a:lnTo>
                    <a:pt x="272" y="263"/>
                  </a:lnTo>
                  <a:lnTo>
                    <a:pt x="328" y="254"/>
                  </a:lnTo>
                  <a:close/>
                  <a:moveTo>
                    <a:pt x="445" y="0"/>
                  </a:moveTo>
                  <a:lnTo>
                    <a:pt x="464" y="4"/>
                  </a:lnTo>
                  <a:lnTo>
                    <a:pt x="474" y="9"/>
                  </a:lnTo>
                  <a:lnTo>
                    <a:pt x="483" y="19"/>
                  </a:lnTo>
                  <a:lnTo>
                    <a:pt x="488" y="33"/>
                  </a:lnTo>
                  <a:lnTo>
                    <a:pt x="492" y="42"/>
                  </a:lnTo>
                  <a:lnTo>
                    <a:pt x="488" y="61"/>
                  </a:lnTo>
                  <a:lnTo>
                    <a:pt x="478" y="80"/>
                  </a:lnTo>
                  <a:lnTo>
                    <a:pt x="464" y="94"/>
                  </a:lnTo>
                  <a:lnTo>
                    <a:pt x="445" y="103"/>
                  </a:lnTo>
                  <a:lnTo>
                    <a:pt x="431" y="108"/>
                  </a:lnTo>
                  <a:lnTo>
                    <a:pt x="413" y="103"/>
                  </a:lnTo>
                  <a:lnTo>
                    <a:pt x="403" y="99"/>
                  </a:lnTo>
                  <a:lnTo>
                    <a:pt x="394" y="94"/>
                  </a:lnTo>
                  <a:lnTo>
                    <a:pt x="389" y="84"/>
                  </a:lnTo>
                  <a:lnTo>
                    <a:pt x="384" y="70"/>
                  </a:lnTo>
                  <a:lnTo>
                    <a:pt x="384" y="61"/>
                  </a:lnTo>
                  <a:lnTo>
                    <a:pt x="389" y="42"/>
                  </a:lnTo>
                  <a:lnTo>
                    <a:pt x="399" y="28"/>
                  </a:lnTo>
                  <a:lnTo>
                    <a:pt x="413" y="14"/>
                  </a:lnTo>
                  <a:lnTo>
                    <a:pt x="427" y="4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5866" y="3551"/>
              <a:ext cx="366" cy="1591"/>
            </a:xfrm>
            <a:custGeom>
              <a:avLst/>
              <a:gdLst/>
              <a:ahLst/>
              <a:cxnLst>
                <a:cxn ang="0">
                  <a:pos x="366" y="795"/>
                </a:cxn>
                <a:cxn ang="0">
                  <a:pos x="366" y="795"/>
                </a:cxn>
                <a:cxn ang="0">
                  <a:pos x="366" y="795"/>
                </a:cxn>
                <a:cxn ang="0">
                  <a:pos x="366" y="795"/>
                </a:cxn>
                <a:cxn ang="0">
                  <a:pos x="14" y="0"/>
                </a:cxn>
                <a:cxn ang="0">
                  <a:pos x="28" y="9"/>
                </a:cxn>
                <a:cxn ang="0">
                  <a:pos x="56" y="28"/>
                </a:cxn>
                <a:cxn ang="0">
                  <a:pos x="89" y="57"/>
                </a:cxn>
                <a:cxn ang="0">
                  <a:pos x="131" y="104"/>
                </a:cxn>
                <a:cxn ang="0">
                  <a:pos x="173" y="155"/>
                </a:cxn>
                <a:cxn ang="0">
                  <a:pos x="220" y="226"/>
                </a:cxn>
                <a:cxn ang="0">
                  <a:pos x="262" y="301"/>
                </a:cxn>
                <a:cxn ang="0">
                  <a:pos x="314" y="438"/>
                </a:cxn>
                <a:cxn ang="0">
                  <a:pos x="347" y="569"/>
                </a:cxn>
                <a:cxn ang="0">
                  <a:pos x="366" y="692"/>
                </a:cxn>
                <a:cxn ang="0">
                  <a:pos x="366" y="795"/>
                </a:cxn>
                <a:cxn ang="0">
                  <a:pos x="361" y="904"/>
                </a:cxn>
                <a:cxn ang="0">
                  <a:pos x="347" y="1026"/>
                </a:cxn>
                <a:cxn ang="0">
                  <a:pos x="319" y="1148"/>
                </a:cxn>
                <a:cxn ang="0">
                  <a:pos x="267" y="1285"/>
                </a:cxn>
                <a:cxn ang="0">
                  <a:pos x="225" y="1365"/>
                </a:cxn>
                <a:cxn ang="0">
                  <a:pos x="178" y="1431"/>
                </a:cxn>
                <a:cxn ang="0">
                  <a:pos x="136" y="1492"/>
                </a:cxn>
                <a:cxn ang="0">
                  <a:pos x="93" y="1534"/>
                </a:cxn>
                <a:cxn ang="0">
                  <a:pos x="56" y="1567"/>
                </a:cxn>
                <a:cxn ang="0">
                  <a:pos x="28" y="1586"/>
                </a:cxn>
                <a:cxn ang="0">
                  <a:pos x="14" y="1591"/>
                </a:cxn>
                <a:cxn ang="0">
                  <a:pos x="9" y="1591"/>
                </a:cxn>
                <a:cxn ang="0">
                  <a:pos x="0" y="1586"/>
                </a:cxn>
                <a:cxn ang="0">
                  <a:pos x="0" y="1577"/>
                </a:cxn>
                <a:cxn ang="0">
                  <a:pos x="0" y="1577"/>
                </a:cxn>
                <a:cxn ang="0">
                  <a:pos x="0" y="1572"/>
                </a:cxn>
                <a:cxn ang="0">
                  <a:pos x="4" y="1567"/>
                </a:cxn>
                <a:cxn ang="0">
                  <a:pos x="9" y="1558"/>
                </a:cxn>
                <a:cxn ang="0">
                  <a:pos x="23" y="1548"/>
                </a:cxn>
                <a:cxn ang="0">
                  <a:pos x="108" y="1445"/>
                </a:cxn>
                <a:cxn ang="0">
                  <a:pos x="173" y="1327"/>
                </a:cxn>
                <a:cxn ang="0">
                  <a:pos x="220" y="1200"/>
                </a:cxn>
                <a:cxn ang="0">
                  <a:pos x="253" y="1068"/>
                </a:cxn>
                <a:cxn ang="0">
                  <a:pos x="272" y="932"/>
                </a:cxn>
                <a:cxn ang="0">
                  <a:pos x="276" y="795"/>
                </a:cxn>
                <a:cxn ang="0">
                  <a:pos x="267" y="635"/>
                </a:cxn>
                <a:cxn ang="0">
                  <a:pos x="248" y="489"/>
                </a:cxn>
                <a:cxn ang="0">
                  <a:pos x="211" y="358"/>
                </a:cxn>
                <a:cxn ang="0">
                  <a:pos x="164" y="245"/>
                </a:cxn>
                <a:cxn ang="0">
                  <a:pos x="103" y="141"/>
                </a:cxn>
                <a:cxn ang="0">
                  <a:pos x="28" y="57"/>
                </a:cxn>
                <a:cxn ang="0">
                  <a:pos x="14" y="42"/>
                </a:cxn>
                <a:cxn ang="0">
                  <a:pos x="9" y="33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9" y="5"/>
                </a:cxn>
                <a:cxn ang="0">
                  <a:pos x="14" y="0"/>
                </a:cxn>
              </a:cxnLst>
              <a:rect l="0" t="0" r="r" b="b"/>
              <a:pathLst>
                <a:path w="366" h="1591">
                  <a:moveTo>
                    <a:pt x="366" y="795"/>
                  </a:moveTo>
                  <a:lnTo>
                    <a:pt x="366" y="795"/>
                  </a:lnTo>
                  <a:lnTo>
                    <a:pt x="366" y="795"/>
                  </a:lnTo>
                  <a:lnTo>
                    <a:pt x="366" y="795"/>
                  </a:lnTo>
                  <a:close/>
                  <a:moveTo>
                    <a:pt x="14" y="0"/>
                  </a:moveTo>
                  <a:lnTo>
                    <a:pt x="28" y="9"/>
                  </a:lnTo>
                  <a:lnTo>
                    <a:pt x="56" y="28"/>
                  </a:lnTo>
                  <a:lnTo>
                    <a:pt x="89" y="57"/>
                  </a:lnTo>
                  <a:lnTo>
                    <a:pt x="131" y="104"/>
                  </a:lnTo>
                  <a:lnTo>
                    <a:pt x="173" y="155"/>
                  </a:lnTo>
                  <a:lnTo>
                    <a:pt x="220" y="226"/>
                  </a:lnTo>
                  <a:lnTo>
                    <a:pt x="262" y="301"/>
                  </a:lnTo>
                  <a:lnTo>
                    <a:pt x="314" y="438"/>
                  </a:lnTo>
                  <a:lnTo>
                    <a:pt x="347" y="569"/>
                  </a:lnTo>
                  <a:lnTo>
                    <a:pt x="366" y="692"/>
                  </a:lnTo>
                  <a:lnTo>
                    <a:pt x="366" y="795"/>
                  </a:lnTo>
                  <a:lnTo>
                    <a:pt x="361" y="904"/>
                  </a:lnTo>
                  <a:lnTo>
                    <a:pt x="347" y="1026"/>
                  </a:lnTo>
                  <a:lnTo>
                    <a:pt x="319" y="1148"/>
                  </a:lnTo>
                  <a:lnTo>
                    <a:pt x="267" y="1285"/>
                  </a:lnTo>
                  <a:lnTo>
                    <a:pt x="225" y="1365"/>
                  </a:lnTo>
                  <a:lnTo>
                    <a:pt x="178" y="1431"/>
                  </a:lnTo>
                  <a:lnTo>
                    <a:pt x="136" y="1492"/>
                  </a:lnTo>
                  <a:lnTo>
                    <a:pt x="93" y="1534"/>
                  </a:lnTo>
                  <a:lnTo>
                    <a:pt x="56" y="1567"/>
                  </a:lnTo>
                  <a:lnTo>
                    <a:pt x="28" y="1586"/>
                  </a:lnTo>
                  <a:lnTo>
                    <a:pt x="14" y="1591"/>
                  </a:lnTo>
                  <a:lnTo>
                    <a:pt x="9" y="1591"/>
                  </a:lnTo>
                  <a:lnTo>
                    <a:pt x="0" y="1586"/>
                  </a:lnTo>
                  <a:lnTo>
                    <a:pt x="0" y="1577"/>
                  </a:lnTo>
                  <a:lnTo>
                    <a:pt x="0" y="1577"/>
                  </a:lnTo>
                  <a:lnTo>
                    <a:pt x="0" y="1572"/>
                  </a:lnTo>
                  <a:lnTo>
                    <a:pt x="4" y="1567"/>
                  </a:lnTo>
                  <a:lnTo>
                    <a:pt x="9" y="1558"/>
                  </a:lnTo>
                  <a:lnTo>
                    <a:pt x="23" y="1548"/>
                  </a:lnTo>
                  <a:lnTo>
                    <a:pt x="108" y="1445"/>
                  </a:lnTo>
                  <a:lnTo>
                    <a:pt x="173" y="1327"/>
                  </a:lnTo>
                  <a:lnTo>
                    <a:pt x="220" y="1200"/>
                  </a:lnTo>
                  <a:lnTo>
                    <a:pt x="253" y="1068"/>
                  </a:lnTo>
                  <a:lnTo>
                    <a:pt x="272" y="932"/>
                  </a:lnTo>
                  <a:lnTo>
                    <a:pt x="276" y="795"/>
                  </a:lnTo>
                  <a:lnTo>
                    <a:pt x="267" y="635"/>
                  </a:lnTo>
                  <a:lnTo>
                    <a:pt x="248" y="489"/>
                  </a:lnTo>
                  <a:lnTo>
                    <a:pt x="211" y="358"/>
                  </a:lnTo>
                  <a:lnTo>
                    <a:pt x="164" y="245"/>
                  </a:lnTo>
                  <a:lnTo>
                    <a:pt x="103" y="141"/>
                  </a:lnTo>
                  <a:lnTo>
                    <a:pt x="28" y="57"/>
                  </a:lnTo>
                  <a:lnTo>
                    <a:pt x="14" y="42"/>
                  </a:lnTo>
                  <a:lnTo>
                    <a:pt x="9" y="33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429" y="3659"/>
              <a:ext cx="1309" cy="1087"/>
            </a:xfrm>
            <a:custGeom>
              <a:avLst/>
              <a:gdLst/>
              <a:ahLst/>
              <a:cxnLst>
                <a:cxn ang="0">
                  <a:pos x="1140" y="5"/>
                </a:cxn>
                <a:cxn ang="0">
                  <a:pos x="1299" y="5"/>
                </a:cxn>
                <a:cxn ang="0">
                  <a:pos x="1309" y="14"/>
                </a:cxn>
                <a:cxn ang="0">
                  <a:pos x="1304" y="38"/>
                </a:cxn>
                <a:cxn ang="0">
                  <a:pos x="1285" y="47"/>
                </a:cxn>
                <a:cxn ang="0">
                  <a:pos x="1154" y="76"/>
                </a:cxn>
                <a:cxn ang="0">
                  <a:pos x="1046" y="160"/>
                </a:cxn>
                <a:cxn ang="0">
                  <a:pos x="905" y="306"/>
                </a:cxn>
                <a:cxn ang="0">
                  <a:pos x="746" y="476"/>
                </a:cxn>
                <a:cxn ang="0">
                  <a:pos x="840" y="701"/>
                </a:cxn>
                <a:cxn ang="0">
                  <a:pos x="952" y="965"/>
                </a:cxn>
                <a:cxn ang="0">
                  <a:pos x="1004" y="1031"/>
                </a:cxn>
                <a:cxn ang="0">
                  <a:pos x="1098" y="1036"/>
                </a:cxn>
                <a:cxn ang="0">
                  <a:pos x="1116" y="1045"/>
                </a:cxn>
                <a:cxn ang="0">
                  <a:pos x="1112" y="1078"/>
                </a:cxn>
                <a:cxn ang="0">
                  <a:pos x="1093" y="1087"/>
                </a:cxn>
                <a:cxn ang="0">
                  <a:pos x="952" y="1083"/>
                </a:cxn>
                <a:cxn ang="0">
                  <a:pos x="755" y="1087"/>
                </a:cxn>
                <a:cxn ang="0">
                  <a:pos x="699" y="1087"/>
                </a:cxn>
                <a:cxn ang="0">
                  <a:pos x="685" y="1069"/>
                </a:cxn>
                <a:cxn ang="0">
                  <a:pos x="699" y="1040"/>
                </a:cxn>
                <a:cxn ang="0">
                  <a:pos x="769" y="1026"/>
                </a:cxn>
                <a:cxn ang="0">
                  <a:pos x="811" y="989"/>
                </a:cxn>
                <a:cxn ang="0">
                  <a:pos x="802" y="970"/>
                </a:cxn>
                <a:cxn ang="0">
                  <a:pos x="338" y="918"/>
                </a:cxn>
                <a:cxn ang="0">
                  <a:pos x="305" y="956"/>
                </a:cxn>
                <a:cxn ang="0">
                  <a:pos x="295" y="1003"/>
                </a:cxn>
                <a:cxn ang="0">
                  <a:pos x="323" y="1031"/>
                </a:cxn>
                <a:cxn ang="0">
                  <a:pos x="352" y="1036"/>
                </a:cxn>
                <a:cxn ang="0">
                  <a:pos x="366" y="1040"/>
                </a:cxn>
                <a:cxn ang="0">
                  <a:pos x="380" y="1054"/>
                </a:cxn>
                <a:cxn ang="0">
                  <a:pos x="366" y="1083"/>
                </a:cxn>
                <a:cxn ang="0">
                  <a:pos x="352" y="1087"/>
                </a:cxn>
                <a:cxn ang="0">
                  <a:pos x="98" y="1083"/>
                </a:cxn>
                <a:cxn ang="0">
                  <a:pos x="4" y="1083"/>
                </a:cxn>
                <a:cxn ang="0">
                  <a:pos x="0" y="1069"/>
                </a:cxn>
                <a:cxn ang="0">
                  <a:pos x="9" y="1040"/>
                </a:cxn>
                <a:cxn ang="0">
                  <a:pos x="37" y="1036"/>
                </a:cxn>
                <a:cxn ang="0">
                  <a:pos x="211" y="974"/>
                </a:cxn>
                <a:cxn ang="0">
                  <a:pos x="624" y="546"/>
                </a:cxn>
                <a:cxn ang="0">
                  <a:pos x="417" y="66"/>
                </a:cxn>
                <a:cxn ang="0">
                  <a:pos x="319" y="47"/>
                </a:cxn>
                <a:cxn ang="0">
                  <a:pos x="291" y="43"/>
                </a:cxn>
                <a:cxn ang="0">
                  <a:pos x="286" y="19"/>
                </a:cxn>
                <a:cxn ang="0">
                  <a:pos x="300" y="0"/>
                </a:cxn>
                <a:cxn ang="0">
                  <a:pos x="352" y="0"/>
                </a:cxn>
                <a:cxn ang="0">
                  <a:pos x="488" y="5"/>
                </a:cxn>
                <a:cxn ang="0">
                  <a:pos x="694" y="0"/>
                </a:cxn>
                <a:cxn ang="0">
                  <a:pos x="708" y="10"/>
                </a:cxn>
                <a:cxn ang="0">
                  <a:pos x="708" y="38"/>
                </a:cxn>
                <a:cxn ang="0">
                  <a:pos x="689" y="47"/>
                </a:cxn>
                <a:cxn ang="0">
                  <a:pos x="610" y="71"/>
                </a:cxn>
                <a:cxn ang="0">
                  <a:pos x="586" y="99"/>
                </a:cxn>
                <a:cxn ang="0">
                  <a:pos x="732" y="433"/>
                </a:cxn>
                <a:cxn ang="0">
                  <a:pos x="994" y="146"/>
                </a:cxn>
                <a:cxn ang="0">
                  <a:pos x="1018" y="99"/>
                </a:cxn>
                <a:cxn ang="0">
                  <a:pos x="999" y="66"/>
                </a:cxn>
                <a:cxn ang="0">
                  <a:pos x="971" y="52"/>
                </a:cxn>
                <a:cxn ang="0">
                  <a:pos x="948" y="47"/>
                </a:cxn>
                <a:cxn ang="0">
                  <a:pos x="933" y="33"/>
                </a:cxn>
                <a:cxn ang="0">
                  <a:pos x="943" y="5"/>
                </a:cxn>
                <a:cxn ang="0">
                  <a:pos x="962" y="0"/>
                </a:cxn>
              </a:cxnLst>
              <a:rect l="0" t="0" r="r" b="b"/>
              <a:pathLst>
                <a:path w="1309" h="1087">
                  <a:moveTo>
                    <a:pt x="962" y="0"/>
                  </a:moveTo>
                  <a:lnTo>
                    <a:pt x="1051" y="5"/>
                  </a:lnTo>
                  <a:lnTo>
                    <a:pt x="1140" y="5"/>
                  </a:lnTo>
                  <a:lnTo>
                    <a:pt x="1215" y="5"/>
                  </a:lnTo>
                  <a:lnTo>
                    <a:pt x="1290" y="0"/>
                  </a:lnTo>
                  <a:lnTo>
                    <a:pt x="1299" y="5"/>
                  </a:lnTo>
                  <a:lnTo>
                    <a:pt x="1304" y="5"/>
                  </a:lnTo>
                  <a:lnTo>
                    <a:pt x="1309" y="10"/>
                  </a:lnTo>
                  <a:lnTo>
                    <a:pt x="1309" y="14"/>
                  </a:lnTo>
                  <a:lnTo>
                    <a:pt x="1309" y="19"/>
                  </a:lnTo>
                  <a:lnTo>
                    <a:pt x="1309" y="33"/>
                  </a:lnTo>
                  <a:lnTo>
                    <a:pt x="1304" y="38"/>
                  </a:lnTo>
                  <a:lnTo>
                    <a:pt x="1299" y="43"/>
                  </a:lnTo>
                  <a:lnTo>
                    <a:pt x="1295" y="47"/>
                  </a:lnTo>
                  <a:lnTo>
                    <a:pt x="1285" y="47"/>
                  </a:lnTo>
                  <a:lnTo>
                    <a:pt x="1276" y="47"/>
                  </a:lnTo>
                  <a:lnTo>
                    <a:pt x="1210" y="57"/>
                  </a:lnTo>
                  <a:lnTo>
                    <a:pt x="1154" y="76"/>
                  </a:lnTo>
                  <a:lnTo>
                    <a:pt x="1112" y="104"/>
                  </a:lnTo>
                  <a:lnTo>
                    <a:pt x="1074" y="132"/>
                  </a:lnTo>
                  <a:lnTo>
                    <a:pt x="1046" y="160"/>
                  </a:lnTo>
                  <a:lnTo>
                    <a:pt x="1004" y="198"/>
                  </a:lnTo>
                  <a:lnTo>
                    <a:pt x="957" y="250"/>
                  </a:lnTo>
                  <a:lnTo>
                    <a:pt x="905" y="306"/>
                  </a:lnTo>
                  <a:lnTo>
                    <a:pt x="849" y="367"/>
                  </a:lnTo>
                  <a:lnTo>
                    <a:pt x="797" y="424"/>
                  </a:lnTo>
                  <a:lnTo>
                    <a:pt x="746" y="476"/>
                  </a:lnTo>
                  <a:lnTo>
                    <a:pt x="769" y="537"/>
                  </a:lnTo>
                  <a:lnTo>
                    <a:pt x="802" y="612"/>
                  </a:lnTo>
                  <a:lnTo>
                    <a:pt x="840" y="701"/>
                  </a:lnTo>
                  <a:lnTo>
                    <a:pt x="882" y="796"/>
                  </a:lnTo>
                  <a:lnTo>
                    <a:pt x="919" y="885"/>
                  </a:lnTo>
                  <a:lnTo>
                    <a:pt x="952" y="965"/>
                  </a:lnTo>
                  <a:lnTo>
                    <a:pt x="966" y="998"/>
                  </a:lnTo>
                  <a:lnTo>
                    <a:pt x="980" y="1021"/>
                  </a:lnTo>
                  <a:lnTo>
                    <a:pt x="1004" y="1031"/>
                  </a:lnTo>
                  <a:lnTo>
                    <a:pt x="1037" y="1036"/>
                  </a:lnTo>
                  <a:lnTo>
                    <a:pt x="1088" y="1036"/>
                  </a:lnTo>
                  <a:lnTo>
                    <a:pt x="1098" y="1036"/>
                  </a:lnTo>
                  <a:lnTo>
                    <a:pt x="1102" y="1040"/>
                  </a:lnTo>
                  <a:lnTo>
                    <a:pt x="1112" y="1040"/>
                  </a:lnTo>
                  <a:lnTo>
                    <a:pt x="1116" y="1045"/>
                  </a:lnTo>
                  <a:lnTo>
                    <a:pt x="1116" y="1059"/>
                  </a:lnTo>
                  <a:lnTo>
                    <a:pt x="1116" y="1069"/>
                  </a:lnTo>
                  <a:lnTo>
                    <a:pt x="1112" y="1078"/>
                  </a:lnTo>
                  <a:lnTo>
                    <a:pt x="1107" y="1083"/>
                  </a:lnTo>
                  <a:lnTo>
                    <a:pt x="1102" y="1087"/>
                  </a:lnTo>
                  <a:lnTo>
                    <a:pt x="1093" y="1087"/>
                  </a:lnTo>
                  <a:lnTo>
                    <a:pt x="1088" y="1087"/>
                  </a:lnTo>
                  <a:lnTo>
                    <a:pt x="1051" y="1087"/>
                  </a:lnTo>
                  <a:lnTo>
                    <a:pt x="952" y="1083"/>
                  </a:lnTo>
                  <a:lnTo>
                    <a:pt x="910" y="1083"/>
                  </a:lnTo>
                  <a:lnTo>
                    <a:pt x="868" y="1083"/>
                  </a:lnTo>
                  <a:lnTo>
                    <a:pt x="755" y="1087"/>
                  </a:lnTo>
                  <a:lnTo>
                    <a:pt x="713" y="1087"/>
                  </a:lnTo>
                  <a:lnTo>
                    <a:pt x="708" y="1087"/>
                  </a:lnTo>
                  <a:lnTo>
                    <a:pt x="699" y="1087"/>
                  </a:lnTo>
                  <a:lnTo>
                    <a:pt x="694" y="1083"/>
                  </a:lnTo>
                  <a:lnTo>
                    <a:pt x="689" y="1078"/>
                  </a:lnTo>
                  <a:lnTo>
                    <a:pt x="685" y="1069"/>
                  </a:lnTo>
                  <a:lnTo>
                    <a:pt x="689" y="1054"/>
                  </a:lnTo>
                  <a:lnTo>
                    <a:pt x="694" y="1045"/>
                  </a:lnTo>
                  <a:lnTo>
                    <a:pt x="699" y="1040"/>
                  </a:lnTo>
                  <a:lnTo>
                    <a:pt x="708" y="1040"/>
                  </a:lnTo>
                  <a:lnTo>
                    <a:pt x="718" y="1036"/>
                  </a:lnTo>
                  <a:lnTo>
                    <a:pt x="769" y="1026"/>
                  </a:lnTo>
                  <a:lnTo>
                    <a:pt x="802" y="1007"/>
                  </a:lnTo>
                  <a:lnTo>
                    <a:pt x="811" y="993"/>
                  </a:lnTo>
                  <a:lnTo>
                    <a:pt x="811" y="989"/>
                  </a:lnTo>
                  <a:lnTo>
                    <a:pt x="811" y="989"/>
                  </a:lnTo>
                  <a:lnTo>
                    <a:pt x="807" y="979"/>
                  </a:lnTo>
                  <a:lnTo>
                    <a:pt x="802" y="970"/>
                  </a:lnTo>
                  <a:lnTo>
                    <a:pt x="643" y="589"/>
                  </a:lnTo>
                  <a:lnTo>
                    <a:pt x="502" y="744"/>
                  </a:lnTo>
                  <a:lnTo>
                    <a:pt x="338" y="918"/>
                  </a:lnTo>
                  <a:lnTo>
                    <a:pt x="328" y="927"/>
                  </a:lnTo>
                  <a:lnTo>
                    <a:pt x="314" y="941"/>
                  </a:lnTo>
                  <a:lnTo>
                    <a:pt x="305" y="956"/>
                  </a:lnTo>
                  <a:lnTo>
                    <a:pt x="300" y="974"/>
                  </a:lnTo>
                  <a:lnTo>
                    <a:pt x="295" y="989"/>
                  </a:lnTo>
                  <a:lnTo>
                    <a:pt x="295" y="1003"/>
                  </a:lnTo>
                  <a:lnTo>
                    <a:pt x="305" y="1017"/>
                  </a:lnTo>
                  <a:lnTo>
                    <a:pt x="314" y="1021"/>
                  </a:lnTo>
                  <a:lnTo>
                    <a:pt x="323" y="1031"/>
                  </a:lnTo>
                  <a:lnTo>
                    <a:pt x="333" y="1031"/>
                  </a:lnTo>
                  <a:lnTo>
                    <a:pt x="342" y="1036"/>
                  </a:lnTo>
                  <a:lnTo>
                    <a:pt x="352" y="1036"/>
                  </a:lnTo>
                  <a:lnTo>
                    <a:pt x="356" y="1036"/>
                  </a:lnTo>
                  <a:lnTo>
                    <a:pt x="361" y="1036"/>
                  </a:lnTo>
                  <a:lnTo>
                    <a:pt x="366" y="1040"/>
                  </a:lnTo>
                  <a:lnTo>
                    <a:pt x="370" y="1040"/>
                  </a:lnTo>
                  <a:lnTo>
                    <a:pt x="375" y="1045"/>
                  </a:lnTo>
                  <a:lnTo>
                    <a:pt x="380" y="1054"/>
                  </a:lnTo>
                  <a:lnTo>
                    <a:pt x="375" y="1069"/>
                  </a:lnTo>
                  <a:lnTo>
                    <a:pt x="370" y="1078"/>
                  </a:lnTo>
                  <a:lnTo>
                    <a:pt x="366" y="1083"/>
                  </a:lnTo>
                  <a:lnTo>
                    <a:pt x="361" y="1087"/>
                  </a:lnTo>
                  <a:lnTo>
                    <a:pt x="356" y="1087"/>
                  </a:lnTo>
                  <a:lnTo>
                    <a:pt x="352" y="1087"/>
                  </a:lnTo>
                  <a:lnTo>
                    <a:pt x="262" y="1083"/>
                  </a:lnTo>
                  <a:lnTo>
                    <a:pt x="169" y="1083"/>
                  </a:lnTo>
                  <a:lnTo>
                    <a:pt x="98" y="1083"/>
                  </a:lnTo>
                  <a:lnTo>
                    <a:pt x="23" y="1087"/>
                  </a:lnTo>
                  <a:lnTo>
                    <a:pt x="9" y="1087"/>
                  </a:lnTo>
                  <a:lnTo>
                    <a:pt x="4" y="1083"/>
                  </a:lnTo>
                  <a:lnTo>
                    <a:pt x="4" y="1078"/>
                  </a:lnTo>
                  <a:lnTo>
                    <a:pt x="0" y="1073"/>
                  </a:lnTo>
                  <a:lnTo>
                    <a:pt x="0" y="1069"/>
                  </a:lnTo>
                  <a:lnTo>
                    <a:pt x="4" y="1054"/>
                  </a:lnTo>
                  <a:lnTo>
                    <a:pt x="4" y="1050"/>
                  </a:lnTo>
                  <a:lnTo>
                    <a:pt x="9" y="1040"/>
                  </a:lnTo>
                  <a:lnTo>
                    <a:pt x="18" y="1040"/>
                  </a:lnTo>
                  <a:lnTo>
                    <a:pt x="28" y="1040"/>
                  </a:lnTo>
                  <a:lnTo>
                    <a:pt x="37" y="1036"/>
                  </a:lnTo>
                  <a:lnTo>
                    <a:pt x="98" y="1031"/>
                  </a:lnTo>
                  <a:lnTo>
                    <a:pt x="155" y="1007"/>
                  </a:lnTo>
                  <a:lnTo>
                    <a:pt x="211" y="974"/>
                  </a:lnTo>
                  <a:lnTo>
                    <a:pt x="272" y="923"/>
                  </a:lnTo>
                  <a:lnTo>
                    <a:pt x="291" y="909"/>
                  </a:lnTo>
                  <a:lnTo>
                    <a:pt x="624" y="546"/>
                  </a:lnTo>
                  <a:lnTo>
                    <a:pt x="436" y="99"/>
                  </a:lnTo>
                  <a:lnTo>
                    <a:pt x="431" y="80"/>
                  </a:lnTo>
                  <a:lnTo>
                    <a:pt x="417" y="66"/>
                  </a:lnTo>
                  <a:lnTo>
                    <a:pt x="399" y="57"/>
                  </a:lnTo>
                  <a:lnTo>
                    <a:pt x="366" y="52"/>
                  </a:lnTo>
                  <a:lnTo>
                    <a:pt x="319" y="47"/>
                  </a:lnTo>
                  <a:lnTo>
                    <a:pt x="309" y="47"/>
                  </a:lnTo>
                  <a:lnTo>
                    <a:pt x="295" y="47"/>
                  </a:lnTo>
                  <a:lnTo>
                    <a:pt x="291" y="43"/>
                  </a:lnTo>
                  <a:lnTo>
                    <a:pt x="286" y="38"/>
                  </a:lnTo>
                  <a:lnTo>
                    <a:pt x="281" y="33"/>
                  </a:lnTo>
                  <a:lnTo>
                    <a:pt x="286" y="19"/>
                  </a:lnTo>
                  <a:lnTo>
                    <a:pt x="291" y="10"/>
                  </a:lnTo>
                  <a:lnTo>
                    <a:pt x="295" y="5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52" y="0"/>
                  </a:lnTo>
                  <a:lnTo>
                    <a:pt x="399" y="5"/>
                  </a:lnTo>
                  <a:lnTo>
                    <a:pt x="450" y="5"/>
                  </a:lnTo>
                  <a:lnTo>
                    <a:pt x="488" y="5"/>
                  </a:lnTo>
                  <a:lnTo>
                    <a:pt x="591" y="5"/>
                  </a:lnTo>
                  <a:lnTo>
                    <a:pt x="689" y="0"/>
                  </a:lnTo>
                  <a:lnTo>
                    <a:pt x="694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10"/>
                  </a:lnTo>
                  <a:lnTo>
                    <a:pt x="713" y="19"/>
                  </a:lnTo>
                  <a:lnTo>
                    <a:pt x="713" y="29"/>
                  </a:lnTo>
                  <a:lnTo>
                    <a:pt x="708" y="38"/>
                  </a:lnTo>
                  <a:lnTo>
                    <a:pt x="704" y="43"/>
                  </a:lnTo>
                  <a:lnTo>
                    <a:pt x="694" y="47"/>
                  </a:lnTo>
                  <a:lnTo>
                    <a:pt x="689" y="47"/>
                  </a:lnTo>
                  <a:lnTo>
                    <a:pt x="680" y="47"/>
                  </a:lnTo>
                  <a:lnTo>
                    <a:pt x="638" y="57"/>
                  </a:lnTo>
                  <a:lnTo>
                    <a:pt x="610" y="71"/>
                  </a:lnTo>
                  <a:lnTo>
                    <a:pt x="591" y="85"/>
                  </a:lnTo>
                  <a:lnTo>
                    <a:pt x="586" y="94"/>
                  </a:lnTo>
                  <a:lnTo>
                    <a:pt x="586" y="99"/>
                  </a:lnTo>
                  <a:lnTo>
                    <a:pt x="591" y="104"/>
                  </a:lnTo>
                  <a:lnTo>
                    <a:pt x="596" y="118"/>
                  </a:lnTo>
                  <a:lnTo>
                    <a:pt x="732" y="433"/>
                  </a:lnTo>
                  <a:lnTo>
                    <a:pt x="732" y="433"/>
                  </a:lnTo>
                  <a:lnTo>
                    <a:pt x="985" y="156"/>
                  </a:lnTo>
                  <a:lnTo>
                    <a:pt x="994" y="146"/>
                  </a:lnTo>
                  <a:lnTo>
                    <a:pt x="1004" y="132"/>
                  </a:lnTo>
                  <a:lnTo>
                    <a:pt x="1013" y="113"/>
                  </a:lnTo>
                  <a:lnTo>
                    <a:pt x="1018" y="99"/>
                  </a:lnTo>
                  <a:lnTo>
                    <a:pt x="1013" y="85"/>
                  </a:lnTo>
                  <a:lnTo>
                    <a:pt x="1009" y="71"/>
                  </a:lnTo>
                  <a:lnTo>
                    <a:pt x="999" y="66"/>
                  </a:lnTo>
                  <a:lnTo>
                    <a:pt x="990" y="57"/>
                  </a:lnTo>
                  <a:lnTo>
                    <a:pt x="980" y="52"/>
                  </a:lnTo>
                  <a:lnTo>
                    <a:pt x="971" y="52"/>
                  </a:lnTo>
                  <a:lnTo>
                    <a:pt x="962" y="52"/>
                  </a:lnTo>
                  <a:lnTo>
                    <a:pt x="952" y="47"/>
                  </a:lnTo>
                  <a:lnTo>
                    <a:pt x="948" y="47"/>
                  </a:lnTo>
                  <a:lnTo>
                    <a:pt x="938" y="43"/>
                  </a:lnTo>
                  <a:lnTo>
                    <a:pt x="933" y="38"/>
                  </a:lnTo>
                  <a:lnTo>
                    <a:pt x="933" y="33"/>
                  </a:lnTo>
                  <a:lnTo>
                    <a:pt x="933" y="19"/>
                  </a:lnTo>
                  <a:lnTo>
                    <a:pt x="938" y="10"/>
                  </a:lnTo>
                  <a:lnTo>
                    <a:pt x="943" y="5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7822" y="4873"/>
              <a:ext cx="667" cy="749"/>
            </a:xfrm>
            <a:custGeom>
              <a:avLst/>
              <a:gdLst/>
              <a:ahLst/>
              <a:cxnLst>
                <a:cxn ang="0">
                  <a:pos x="52" y="542"/>
                </a:cxn>
                <a:cxn ang="0">
                  <a:pos x="38" y="664"/>
                </a:cxn>
                <a:cxn ang="0">
                  <a:pos x="57" y="706"/>
                </a:cxn>
                <a:cxn ang="0">
                  <a:pos x="89" y="716"/>
                </a:cxn>
                <a:cxn ang="0">
                  <a:pos x="179" y="640"/>
                </a:cxn>
                <a:cxn ang="0">
                  <a:pos x="183" y="570"/>
                </a:cxn>
                <a:cxn ang="0">
                  <a:pos x="75" y="452"/>
                </a:cxn>
                <a:cxn ang="0">
                  <a:pos x="207" y="0"/>
                </a:cxn>
                <a:cxn ang="0">
                  <a:pos x="211" y="24"/>
                </a:cxn>
                <a:cxn ang="0">
                  <a:pos x="197" y="33"/>
                </a:cxn>
                <a:cxn ang="0">
                  <a:pos x="89" y="146"/>
                </a:cxn>
                <a:cxn ang="0">
                  <a:pos x="61" y="273"/>
                </a:cxn>
                <a:cxn ang="0">
                  <a:pos x="80" y="320"/>
                </a:cxn>
                <a:cxn ang="0">
                  <a:pos x="230" y="160"/>
                </a:cxn>
                <a:cxn ang="0">
                  <a:pos x="498" y="47"/>
                </a:cxn>
                <a:cxn ang="0">
                  <a:pos x="638" y="113"/>
                </a:cxn>
                <a:cxn ang="0">
                  <a:pos x="657" y="302"/>
                </a:cxn>
                <a:cxn ang="0">
                  <a:pos x="521" y="476"/>
                </a:cxn>
                <a:cxn ang="0">
                  <a:pos x="343" y="509"/>
                </a:cxn>
                <a:cxn ang="0">
                  <a:pos x="272" y="419"/>
                </a:cxn>
                <a:cxn ang="0">
                  <a:pos x="277" y="391"/>
                </a:cxn>
                <a:cxn ang="0">
                  <a:pos x="301" y="367"/>
                </a:cxn>
                <a:cxn ang="0">
                  <a:pos x="329" y="372"/>
                </a:cxn>
                <a:cxn ang="0">
                  <a:pos x="333" y="400"/>
                </a:cxn>
                <a:cxn ang="0">
                  <a:pos x="315" y="419"/>
                </a:cxn>
                <a:cxn ang="0">
                  <a:pos x="338" y="471"/>
                </a:cxn>
                <a:cxn ang="0">
                  <a:pos x="390" y="485"/>
                </a:cxn>
                <a:cxn ang="0">
                  <a:pos x="493" y="438"/>
                </a:cxn>
                <a:cxn ang="0">
                  <a:pos x="568" y="287"/>
                </a:cxn>
                <a:cxn ang="0">
                  <a:pos x="582" y="146"/>
                </a:cxn>
                <a:cxn ang="0">
                  <a:pos x="493" y="80"/>
                </a:cxn>
                <a:cxn ang="0">
                  <a:pos x="249" y="184"/>
                </a:cxn>
                <a:cxn ang="0">
                  <a:pos x="113" y="367"/>
                </a:cxn>
                <a:cxn ang="0">
                  <a:pos x="136" y="391"/>
                </a:cxn>
                <a:cxn ang="0">
                  <a:pos x="221" y="485"/>
                </a:cxn>
                <a:cxn ang="0">
                  <a:pos x="249" y="565"/>
                </a:cxn>
                <a:cxn ang="0">
                  <a:pos x="150" y="730"/>
                </a:cxn>
                <a:cxn ang="0">
                  <a:pos x="28" y="720"/>
                </a:cxn>
                <a:cxn ang="0">
                  <a:pos x="0" y="650"/>
                </a:cxn>
                <a:cxn ang="0">
                  <a:pos x="19" y="518"/>
                </a:cxn>
                <a:cxn ang="0">
                  <a:pos x="33" y="400"/>
                </a:cxn>
                <a:cxn ang="0">
                  <a:pos x="0" y="297"/>
                </a:cxn>
                <a:cxn ang="0">
                  <a:pos x="66" y="90"/>
                </a:cxn>
                <a:cxn ang="0">
                  <a:pos x="197" y="0"/>
                </a:cxn>
              </a:cxnLst>
              <a:rect l="0" t="0" r="r" b="b"/>
              <a:pathLst>
                <a:path w="667" h="749">
                  <a:moveTo>
                    <a:pt x="75" y="452"/>
                  </a:moveTo>
                  <a:lnTo>
                    <a:pt x="66" y="490"/>
                  </a:lnTo>
                  <a:lnTo>
                    <a:pt x="52" y="542"/>
                  </a:lnTo>
                  <a:lnTo>
                    <a:pt x="43" y="593"/>
                  </a:lnTo>
                  <a:lnTo>
                    <a:pt x="38" y="640"/>
                  </a:lnTo>
                  <a:lnTo>
                    <a:pt x="38" y="664"/>
                  </a:lnTo>
                  <a:lnTo>
                    <a:pt x="43" y="678"/>
                  </a:lnTo>
                  <a:lnTo>
                    <a:pt x="47" y="692"/>
                  </a:lnTo>
                  <a:lnTo>
                    <a:pt x="57" y="706"/>
                  </a:lnTo>
                  <a:lnTo>
                    <a:pt x="66" y="711"/>
                  </a:lnTo>
                  <a:lnTo>
                    <a:pt x="75" y="716"/>
                  </a:lnTo>
                  <a:lnTo>
                    <a:pt x="89" y="716"/>
                  </a:lnTo>
                  <a:lnTo>
                    <a:pt x="127" y="706"/>
                  </a:lnTo>
                  <a:lnTo>
                    <a:pt x="155" y="678"/>
                  </a:lnTo>
                  <a:lnTo>
                    <a:pt x="179" y="640"/>
                  </a:lnTo>
                  <a:lnTo>
                    <a:pt x="188" y="598"/>
                  </a:lnTo>
                  <a:lnTo>
                    <a:pt x="188" y="584"/>
                  </a:lnTo>
                  <a:lnTo>
                    <a:pt x="183" y="570"/>
                  </a:lnTo>
                  <a:lnTo>
                    <a:pt x="179" y="565"/>
                  </a:lnTo>
                  <a:lnTo>
                    <a:pt x="174" y="556"/>
                  </a:lnTo>
                  <a:lnTo>
                    <a:pt x="75" y="452"/>
                  </a:lnTo>
                  <a:close/>
                  <a:moveTo>
                    <a:pt x="197" y="0"/>
                  </a:moveTo>
                  <a:lnTo>
                    <a:pt x="202" y="0"/>
                  </a:lnTo>
                  <a:lnTo>
                    <a:pt x="207" y="0"/>
                  </a:lnTo>
                  <a:lnTo>
                    <a:pt x="211" y="5"/>
                  </a:lnTo>
                  <a:lnTo>
                    <a:pt x="216" y="15"/>
                  </a:lnTo>
                  <a:lnTo>
                    <a:pt x="211" y="24"/>
                  </a:lnTo>
                  <a:lnTo>
                    <a:pt x="207" y="29"/>
                  </a:lnTo>
                  <a:lnTo>
                    <a:pt x="202" y="29"/>
                  </a:lnTo>
                  <a:lnTo>
                    <a:pt x="197" y="33"/>
                  </a:lnTo>
                  <a:lnTo>
                    <a:pt x="155" y="52"/>
                  </a:lnTo>
                  <a:lnTo>
                    <a:pt x="118" y="95"/>
                  </a:lnTo>
                  <a:lnTo>
                    <a:pt x="89" y="146"/>
                  </a:lnTo>
                  <a:lnTo>
                    <a:pt x="71" y="203"/>
                  </a:lnTo>
                  <a:lnTo>
                    <a:pt x="61" y="259"/>
                  </a:lnTo>
                  <a:lnTo>
                    <a:pt x="61" y="273"/>
                  </a:lnTo>
                  <a:lnTo>
                    <a:pt x="66" y="287"/>
                  </a:lnTo>
                  <a:lnTo>
                    <a:pt x="71" y="306"/>
                  </a:lnTo>
                  <a:lnTo>
                    <a:pt x="80" y="320"/>
                  </a:lnTo>
                  <a:lnTo>
                    <a:pt x="89" y="335"/>
                  </a:lnTo>
                  <a:lnTo>
                    <a:pt x="155" y="240"/>
                  </a:lnTo>
                  <a:lnTo>
                    <a:pt x="230" y="160"/>
                  </a:lnTo>
                  <a:lnTo>
                    <a:pt x="315" y="99"/>
                  </a:lnTo>
                  <a:lnTo>
                    <a:pt x="404" y="62"/>
                  </a:lnTo>
                  <a:lnTo>
                    <a:pt x="498" y="47"/>
                  </a:lnTo>
                  <a:lnTo>
                    <a:pt x="554" y="52"/>
                  </a:lnTo>
                  <a:lnTo>
                    <a:pt x="601" y="76"/>
                  </a:lnTo>
                  <a:lnTo>
                    <a:pt x="638" y="113"/>
                  </a:lnTo>
                  <a:lnTo>
                    <a:pt x="662" y="165"/>
                  </a:lnTo>
                  <a:lnTo>
                    <a:pt x="667" y="222"/>
                  </a:lnTo>
                  <a:lnTo>
                    <a:pt x="657" y="302"/>
                  </a:lnTo>
                  <a:lnTo>
                    <a:pt x="624" y="367"/>
                  </a:lnTo>
                  <a:lnTo>
                    <a:pt x="577" y="429"/>
                  </a:lnTo>
                  <a:lnTo>
                    <a:pt x="521" y="476"/>
                  </a:lnTo>
                  <a:lnTo>
                    <a:pt x="455" y="504"/>
                  </a:lnTo>
                  <a:lnTo>
                    <a:pt x="390" y="518"/>
                  </a:lnTo>
                  <a:lnTo>
                    <a:pt x="343" y="509"/>
                  </a:lnTo>
                  <a:lnTo>
                    <a:pt x="305" y="490"/>
                  </a:lnTo>
                  <a:lnTo>
                    <a:pt x="282" y="457"/>
                  </a:lnTo>
                  <a:lnTo>
                    <a:pt x="272" y="419"/>
                  </a:lnTo>
                  <a:lnTo>
                    <a:pt x="272" y="410"/>
                  </a:lnTo>
                  <a:lnTo>
                    <a:pt x="277" y="400"/>
                  </a:lnTo>
                  <a:lnTo>
                    <a:pt x="277" y="391"/>
                  </a:lnTo>
                  <a:lnTo>
                    <a:pt x="282" y="382"/>
                  </a:lnTo>
                  <a:lnTo>
                    <a:pt x="291" y="372"/>
                  </a:lnTo>
                  <a:lnTo>
                    <a:pt x="301" y="367"/>
                  </a:lnTo>
                  <a:lnTo>
                    <a:pt x="310" y="367"/>
                  </a:lnTo>
                  <a:lnTo>
                    <a:pt x="324" y="367"/>
                  </a:lnTo>
                  <a:lnTo>
                    <a:pt x="329" y="372"/>
                  </a:lnTo>
                  <a:lnTo>
                    <a:pt x="333" y="382"/>
                  </a:lnTo>
                  <a:lnTo>
                    <a:pt x="338" y="391"/>
                  </a:lnTo>
                  <a:lnTo>
                    <a:pt x="333" y="400"/>
                  </a:lnTo>
                  <a:lnTo>
                    <a:pt x="329" y="410"/>
                  </a:lnTo>
                  <a:lnTo>
                    <a:pt x="324" y="415"/>
                  </a:lnTo>
                  <a:lnTo>
                    <a:pt x="315" y="419"/>
                  </a:lnTo>
                  <a:lnTo>
                    <a:pt x="319" y="443"/>
                  </a:lnTo>
                  <a:lnTo>
                    <a:pt x="324" y="457"/>
                  </a:lnTo>
                  <a:lnTo>
                    <a:pt x="338" y="471"/>
                  </a:lnTo>
                  <a:lnTo>
                    <a:pt x="352" y="480"/>
                  </a:lnTo>
                  <a:lnTo>
                    <a:pt x="371" y="485"/>
                  </a:lnTo>
                  <a:lnTo>
                    <a:pt x="390" y="485"/>
                  </a:lnTo>
                  <a:lnTo>
                    <a:pt x="418" y="480"/>
                  </a:lnTo>
                  <a:lnTo>
                    <a:pt x="455" y="466"/>
                  </a:lnTo>
                  <a:lnTo>
                    <a:pt x="493" y="438"/>
                  </a:lnTo>
                  <a:lnTo>
                    <a:pt x="531" y="396"/>
                  </a:lnTo>
                  <a:lnTo>
                    <a:pt x="554" y="344"/>
                  </a:lnTo>
                  <a:lnTo>
                    <a:pt x="568" y="287"/>
                  </a:lnTo>
                  <a:lnTo>
                    <a:pt x="582" y="231"/>
                  </a:lnTo>
                  <a:lnTo>
                    <a:pt x="587" y="189"/>
                  </a:lnTo>
                  <a:lnTo>
                    <a:pt x="582" y="146"/>
                  </a:lnTo>
                  <a:lnTo>
                    <a:pt x="563" y="109"/>
                  </a:lnTo>
                  <a:lnTo>
                    <a:pt x="535" y="85"/>
                  </a:lnTo>
                  <a:lnTo>
                    <a:pt x="493" y="80"/>
                  </a:lnTo>
                  <a:lnTo>
                    <a:pt x="413" y="90"/>
                  </a:lnTo>
                  <a:lnTo>
                    <a:pt x="329" y="127"/>
                  </a:lnTo>
                  <a:lnTo>
                    <a:pt x="249" y="184"/>
                  </a:lnTo>
                  <a:lnTo>
                    <a:pt x="179" y="269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36" y="391"/>
                  </a:lnTo>
                  <a:lnTo>
                    <a:pt x="165" y="424"/>
                  </a:lnTo>
                  <a:lnTo>
                    <a:pt x="188" y="452"/>
                  </a:lnTo>
                  <a:lnTo>
                    <a:pt x="221" y="485"/>
                  </a:lnTo>
                  <a:lnTo>
                    <a:pt x="235" y="509"/>
                  </a:lnTo>
                  <a:lnTo>
                    <a:pt x="244" y="532"/>
                  </a:lnTo>
                  <a:lnTo>
                    <a:pt x="249" y="565"/>
                  </a:lnTo>
                  <a:lnTo>
                    <a:pt x="235" y="631"/>
                  </a:lnTo>
                  <a:lnTo>
                    <a:pt x="197" y="692"/>
                  </a:lnTo>
                  <a:lnTo>
                    <a:pt x="150" y="730"/>
                  </a:lnTo>
                  <a:lnTo>
                    <a:pt x="89" y="749"/>
                  </a:lnTo>
                  <a:lnTo>
                    <a:pt x="52" y="739"/>
                  </a:lnTo>
                  <a:lnTo>
                    <a:pt x="28" y="720"/>
                  </a:lnTo>
                  <a:lnTo>
                    <a:pt x="14" y="697"/>
                  </a:lnTo>
                  <a:lnTo>
                    <a:pt x="5" y="673"/>
                  </a:lnTo>
                  <a:lnTo>
                    <a:pt x="0" y="650"/>
                  </a:lnTo>
                  <a:lnTo>
                    <a:pt x="0" y="631"/>
                  </a:lnTo>
                  <a:lnTo>
                    <a:pt x="5" y="575"/>
                  </a:lnTo>
                  <a:lnTo>
                    <a:pt x="19" y="518"/>
                  </a:lnTo>
                  <a:lnTo>
                    <a:pt x="33" y="462"/>
                  </a:lnTo>
                  <a:lnTo>
                    <a:pt x="52" y="415"/>
                  </a:lnTo>
                  <a:lnTo>
                    <a:pt x="33" y="400"/>
                  </a:lnTo>
                  <a:lnTo>
                    <a:pt x="19" y="377"/>
                  </a:lnTo>
                  <a:lnTo>
                    <a:pt x="5" y="344"/>
                  </a:lnTo>
                  <a:lnTo>
                    <a:pt x="0" y="297"/>
                  </a:lnTo>
                  <a:lnTo>
                    <a:pt x="10" y="222"/>
                  </a:lnTo>
                  <a:lnTo>
                    <a:pt x="33" y="151"/>
                  </a:lnTo>
                  <a:lnTo>
                    <a:pt x="66" y="90"/>
                  </a:lnTo>
                  <a:lnTo>
                    <a:pt x="108" y="43"/>
                  </a:lnTo>
                  <a:lnTo>
                    <a:pt x="155" y="10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8629" y="4215"/>
              <a:ext cx="230" cy="785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6" y="0"/>
                </a:cxn>
                <a:cxn ang="0">
                  <a:pos x="230" y="4"/>
                </a:cxn>
                <a:cxn ang="0">
                  <a:pos x="230" y="9"/>
                </a:cxn>
                <a:cxn ang="0">
                  <a:pos x="230" y="14"/>
                </a:cxn>
                <a:cxn ang="0">
                  <a:pos x="230" y="18"/>
                </a:cxn>
                <a:cxn ang="0">
                  <a:pos x="230" y="18"/>
                </a:cxn>
                <a:cxn ang="0">
                  <a:pos x="188" y="56"/>
                </a:cxn>
                <a:cxn ang="0">
                  <a:pos x="151" y="98"/>
                </a:cxn>
                <a:cxn ang="0">
                  <a:pos x="118" y="155"/>
                </a:cxn>
                <a:cxn ang="0">
                  <a:pos x="90" y="225"/>
                </a:cxn>
                <a:cxn ang="0">
                  <a:pos x="71" y="301"/>
                </a:cxn>
                <a:cxn ang="0">
                  <a:pos x="61" y="395"/>
                </a:cxn>
                <a:cxn ang="0">
                  <a:pos x="66" y="447"/>
                </a:cxn>
                <a:cxn ang="0">
                  <a:pos x="75" y="508"/>
                </a:cxn>
                <a:cxn ang="0">
                  <a:pos x="94" y="574"/>
                </a:cxn>
                <a:cxn ang="0">
                  <a:pos x="122" y="640"/>
                </a:cxn>
                <a:cxn ang="0">
                  <a:pos x="165" y="705"/>
                </a:cxn>
                <a:cxn ang="0">
                  <a:pos x="226" y="762"/>
                </a:cxn>
                <a:cxn ang="0">
                  <a:pos x="230" y="767"/>
                </a:cxn>
                <a:cxn ang="0">
                  <a:pos x="230" y="771"/>
                </a:cxn>
                <a:cxn ang="0">
                  <a:pos x="230" y="776"/>
                </a:cxn>
                <a:cxn ang="0">
                  <a:pos x="230" y="781"/>
                </a:cxn>
                <a:cxn ang="0">
                  <a:pos x="226" y="781"/>
                </a:cxn>
                <a:cxn ang="0">
                  <a:pos x="221" y="785"/>
                </a:cxn>
                <a:cxn ang="0">
                  <a:pos x="207" y="776"/>
                </a:cxn>
                <a:cxn ang="0">
                  <a:pos x="179" y="762"/>
                </a:cxn>
                <a:cxn ang="0">
                  <a:pos x="146" y="729"/>
                </a:cxn>
                <a:cxn ang="0">
                  <a:pos x="104" y="687"/>
                </a:cxn>
                <a:cxn ang="0">
                  <a:pos x="66" y="635"/>
                </a:cxn>
                <a:cxn ang="0">
                  <a:pos x="33" y="564"/>
                </a:cxn>
                <a:cxn ang="0">
                  <a:pos x="10" y="484"/>
                </a:cxn>
                <a:cxn ang="0">
                  <a:pos x="0" y="395"/>
                </a:cxn>
                <a:cxn ang="0">
                  <a:pos x="10" y="301"/>
                </a:cxn>
                <a:cxn ang="0">
                  <a:pos x="33" y="221"/>
                </a:cxn>
                <a:cxn ang="0">
                  <a:pos x="66" y="150"/>
                </a:cxn>
                <a:cxn ang="0">
                  <a:pos x="104" y="98"/>
                </a:cxn>
                <a:cxn ang="0">
                  <a:pos x="146" y="56"/>
                </a:cxn>
                <a:cxn ang="0">
                  <a:pos x="179" y="23"/>
                </a:cxn>
                <a:cxn ang="0">
                  <a:pos x="207" y="4"/>
                </a:cxn>
                <a:cxn ang="0">
                  <a:pos x="221" y="0"/>
                </a:cxn>
              </a:cxnLst>
              <a:rect l="0" t="0" r="r" b="b"/>
              <a:pathLst>
                <a:path w="230" h="785">
                  <a:moveTo>
                    <a:pt x="221" y="0"/>
                  </a:moveTo>
                  <a:lnTo>
                    <a:pt x="226" y="0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188" y="56"/>
                  </a:lnTo>
                  <a:lnTo>
                    <a:pt x="151" y="98"/>
                  </a:lnTo>
                  <a:lnTo>
                    <a:pt x="118" y="155"/>
                  </a:lnTo>
                  <a:lnTo>
                    <a:pt x="90" y="225"/>
                  </a:lnTo>
                  <a:lnTo>
                    <a:pt x="71" y="301"/>
                  </a:lnTo>
                  <a:lnTo>
                    <a:pt x="61" y="395"/>
                  </a:lnTo>
                  <a:lnTo>
                    <a:pt x="66" y="447"/>
                  </a:lnTo>
                  <a:lnTo>
                    <a:pt x="75" y="508"/>
                  </a:lnTo>
                  <a:lnTo>
                    <a:pt x="94" y="574"/>
                  </a:lnTo>
                  <a:lnTo>
                    <a:pt x="122" y="640"/>
                  </a:lnTo>
                  <a:lnTo>
                    <a:pt x="165" y="705"/>
                  </a:lnTo>
                  <a:lnTo>
                    <a:pt x="226" y="762"/>
                  </a:lnTo>
                  <a:lnTo>
                    <a:pt x="230" y="767"/>
                  </a:lnTo>
                  <a:lnTo>
                    <a:pt x="230" y="771"/>
                  </a:lnTo>
                  <a:lnTo>
                    <a:pt x="230" y="776"/>
                  </a:lnTo>
                  <a:lnTo>
                    <a:pt x="230" y="781"/>
                  </a:lnTo>
                  <a:lnTo>
                    <a:pt x="226" y="781"/>
                  </a:lnTo>
                  <a:lnTo>
                    <a:pt x="221" y="785"/>
                  </a:lnTo>
                  <a:lnTo>
                    <a:pt x="207" y="776"/>
                  </a:lnTo>
                  <a:lnTo>
                    <a:pt x="179" y="762"/>
                  </a:lnTo>
                  <a:lnTo>
                    <a:pt x="146" y="729"/>
                  </a:lnTo>
                  <a:lnTo>
                    <a:pt x="104" y="687"/>
                  </a:lnTo>
                  <a:lnTo>
                    <a:pt x="66" y="635"/>
                  </a:lnTo>
                  <a:lnTo>
                    <a:pt x="33" y="564"/>
                  </a:lnTo>
                  <a:lnTo>
                    <a:pt x="10" y="484"/>
                  </a:lnTo>
                  <a:lnTo>
                    <a:pt x="0" y="395"/>
                  </a:lnTo>
                  <a:lnTo>
                    <a:pt x="10" y="301"/>
                  </a:lnTo>
                  <a:lnTo>
                    <a:pt x="33" y="221"/>
                  </a:lnTo>
                  <a:lnTo>
                    <a:pt x="66" y="150"/>
                  </a:lnTo>
                  <a:lnTo>
                    <a:pt x="104" y="98"/>
                  </a:lnTo>
                  <a:lnTo>
                    <a:pt x="146" y="56"/>
                  </a:lnTo>
                  <a:lnTo>
                    <a:pt x="179" y="23"/>
                  </a:lnTo>
                  <a:lnTo>
                    <a:pt x="207" y="4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9010" y="4280"/>
              <a:ext cx="272" cy="532"/>
            </a:xfrm>
            <a:custGeom>
              <a:avLst/>
              <a:gdLst/>
              <a:ahLst/>
              <a:cxnLst>
                <a:cxn ang="0">
                  <a:pos x="168" y="189"/>
                </a:cxn>
                <a:cxn ang="0">
                  <a:pos x="206" y="245"/>
                </a:cxn>
                <a:cxn ang="0">
                  <a:pos x="201" y="273"/>
                </a:cxn>
                <a:cxn ang="0">
                  <a:pos x="187" y="311"/>
                </a:cxn>
                <a:cxn ang="0">
                  <a:pos x="159" y="377"/>
                </a:cxn>
                <a:cxn ang="0">
                  <a:pos x="145" y="405"/>
                </a:cxn>
                <a:cxn ang="0">
                  <a:pos x="136" y="438"/>
                </a:cxn>
                <a:cxn ang="0">
                  <a:pos x="126" y="457"/>
                </a:cxn>
                <a:cxn ang="0">
                  <a:pos x="126" y="476"/>
                </a:cxn>
                <a:cxn ang="0">
                  <a:pos x="126" y="495"/>
                </a:cxn>
                <a:cxn ang="0">
                  <a:pos x="140" y="504"/>
                </a:cxn>
                <a:cxn ang="0">
                  <a:pos x="187" y="495"/>
                </a:cxn>
                <a:cxn ang="0">
                  <a:pos x="239" y="419"/>
                </a:cxn>
                <a:cxn ang="0">
                  <a:pos x="244" y="405"/>
                </a:cxn>
                <a:cxn ang="0">
                  <a:pos x="253" y="400"/>
                </a:cxn>
                <a:cxn ang="0">
                  <a:pos x="267" y="400"/>
                </a:cxn>
                <a:cxn ang="0">
                  <a:pos x="272" y="410"/>
                </a:cxn>
                <a:cxn ang="0">
                  <a:pos x="248" y="462"/>
                </a:cxn>
                <a:cxn ang="0">
                  <a:pos x="187" y="518"/>
                </a:cxn>
                <a:cxn ang="0">
                  <a:pos x="103" y="523"/>
                </a:cxn>
                <a:cxn ang="0">
                  <a:pos x="61" y="462"/>
                </a:cxn>
                <a:cxn ang="0">
                  <a:pos x="70" y="429"/>
                </a:cxn>
                <a:cxn ang="0">
                  <a:pos x="79" y="405"/>
                </a:cxn>
                <a:cxn ang="0">
                  <a:pos x="84" y="391"/>
                </a:cxn>
                <a:cxn ang="0">
                  <a:pos x="98" y="358"/>
                </a:cxn>
                <a:cxn ang="0">
                  <a:pos x="126" y="283"/>
                </a:cxn>
                <a:cxn ang="0">
                  <a:pos x="140" y="250"/>
                </a:cxn>
                <a:cxn ang="0">
                  <a:pos x="140" y="231"/>
                </a:cxn>
                <a:cxn ang="0">
                  <a:pos x="136" y="212"/>
                </a:cxn>
                <a:cxn ang="0">
                  <a:pos x="122" y="203"/>
                </a:cxn>
                <a:cxn ang="0">
                  <a:pos x="51" y="245"/>
                </a:cxn>
                <a:cxn ang="0">
                  <a:pos x="28" y="302"/>
                </a:cxn>
                <a:cxn ang="0">
                  <a:pos x="18" y="311"/>
                </a:cxn>
                <a:cxn ang="0">
                  <a:pos x="9" y="311"/>
                </a:cxn>
                <a:cxn ang="0">
                  <a:pos x="0" y="306"/>
                </a:cxn>
                <a:cxn ang="0">
                  <a:pos x="4" y="278"/>
                </a:cxn>
                <a:cxn ang="0">
                  <a:pos x="42" y="217"/>
                </a:cxn>
                <a:cxn ang="0">
                  <a:pos x="122" y="179"/>
                </a:cxn>
                <a:cxn ang="0">
                  <a:pos x="215" y="5"/>
                </a:cxn>
                <a:cxn ang="0">
                  <a:pos x="229" y="24"/>
                </a:cxn>
                <a:cxn ang="0">
                  <a:pos x="229" y="52"/>
                </a:cxn>
                <a:cxn ang="0">
                  <a:pos x="206" y="76"/>
                </a:cxn>
                <a:cxn ang="0">
                  <a:pos x="178" y="80"/>
                </a:cxn>
                <a:cxn ang="0">
                  <a:pos x="159" y="71"/>
                </a:cxn>
                <a:cxn ang="0">
                  <a:pos x="150" y="48"/>
                </a:cxn>
                <a:cxn ang="0">
                  <a:pos x="164" y="19"/>
                </a:cxn>
                <a:cxn ang="0">
                  <a:pos x="187" y="5"/>
                </a:cxn>
              </a:cxnLst>
              <a:rect l="0" t="0" r="r" b="b"/>
              <a:pathLst>
                <a:path w="272" h="532">
                  <a:moveTo>
                    <a:pt x="122" y="179"/>
                  </a:moveTo>
                  <a:lnTo>
                    <a:pt x="168" y="189"/>
                  </a:lnTo>
                  <a:lnTo>
                    <a:pt x="197" y="212"/>
                  </a:lnTo>
                  <a:lnTo>
                    <a:pt x="206" y="245"/>
                  </a:lnTo>
                  <a:lnTo>
                    <a:pt x="206" y="259"/>
                  </a:lnTo>
                  <a:lnTo>
                    <a:pt x="201" y="273"/>
                  </a:lnTo>
                  <a:lnTo>
                    <a:pt x="197" y="288"/>
                  </a:lnTo>
                  <a:lnTo>
                    <a:pt x="187" y="311"/>
                  </a:lnTo>
                  <a:lnTo>
                    <a:pt x="168" y="349"/>
                  </a:lnTo>
                  <a:lnTo>
                    <a:pt x="159" y="377"/>
                  </a:lnTo>
                  <a:lnTo>
                    <a:pt x="150" y="396"/>
                  </a:lnTo>
                  <a:lnTo>
                    <a:pt x="145" y="405"/>
                  </a:lnTo>
                  <a:lnTo>
                    <a:pt x="140" y="419"/>
                  </a:lnTo>
                  <a:lnTo>
                    <a:pt x="136" y="438"/>
                  </a:lnTo>
                  <a:lnTo>
                    <a:pt x="131" y="448"/>
                  </a:lnTo>
                  <a:lnTo>
                    <a:pt x="126" y="457"/>
                  </a:lnTo>
                  <a:lnTo>
                    <a:pt x="126" y="466"/>
                  </a:lnTo>
                  <a:lnTo>
                    <a:pt x="126" y="476"/>
                  </a:lnTo>
                  <a:lnTo>
                    <a:pt x="126" y="485"/>
                  </a:lnTo>
                  <a:lnTo>
                    <a:pt x="126" y="495"/>
                  </a:lnTo>
                  <a:lnTo>
                    <a:pt x="131" y="499"/>
                  </a:lnTo>
                  <a:lnTo>
                    <a:pt x="140" y="504"/>
                  </a:lnTo>
                  <a:lnTo>
                    <a:pt x="150" y="504"/>
                  </a:lnTo>
                  <a:lnTo>
                    <a:pt x="187" y="495"/>
                  </a:lnTo>
                  <a:lnTo>
                    <a:pt x="215" y="462"/>
                  </a:lnTo>
                  <a:lnTo>
                    <a:pt x="239" y="419"/>
                  </a:lnTo>
                  <a:lnTo>
                    <a:pt x="239" y="410"/>
                  </a:lnTo>
                  <a:lnTo>
                    <a:pt x="244" y="405"/>
                  </a:lnTo>
                  <a:lnTo>
                    <a:pt x="248" y="400"/>
                  </a:lnTo>
                  <a:lnTo>
                    <a:pt x="253" y="400"/>
                  </a:lnTo>
                  <a:lnTo>
                    <a:pt x="258" y="400"/>
                  </a:lnTo>
                  <a:lnTo>
                    <a:pt x="267" y="400"/>
                  </a:lnTo>
                  <a:lnTo>
                    <a:pt x="272" y="405"/>
                  </a:lnTo>
                  <a:lnTo>
                    <a:pt x="272" y="410"/>
                  </a:lnTo>
                  <a:lnTo>
                    <a:pt x="267" y="429"/>
                  </a:lnTo>
                  <a:lnTo>
                    <a:pt x="248" y="462"/>
                  </a:lnTo>
                  <a:lnTo>
                    <a:pt x="225" y="495"/>
                  </a:lnTo>
                  <a:lnTo>
                    <a:pt x="187" y="518"/>
                  </a:lnTo>
                  <a:lnTo>
                    <a:pt x="145" y="532"/>
                  </a:lnTo>
                  <a:lnTo>
                    <a:pt x="103" y="523"/>
                  </a:lnTo>
                  <a:lnTo>
                    <a:pt x="70" y="499"/>
                  </a:lnTo>
                  <a:lnTo>
                    <a:pt x="61" y="462"/>
                  </a:lnTo>
                  <a:lnTo>
                    <a:pt x="61" y="443"/>
                  </a:lnTo>
                  <a:lnTo>
                    <a:pt x="70" y="429"/>
                  </a:lnTo>
                  <a:lnTo>
                    <a:pt x="75" y="415"/>
                  </a:lnTo>
                  <a:lnTo>
                    <a:pt x="79" y="405"/>
                  </a:lnTo>
                  <a:lnTo>
                    <a:pt x="79" y="400"/>
                  </a:lnTo>
                  <a:lnTo>
                    <a:pt x="84" y="391"/>
                  </a:lnTo>
                  <a:lnTo>
                    <a:pt x="89" y="386"/>
                  </a:lnTo>
                  <a:lnTo>
                    <a:pt x="98" y="358"/>
                  </a:lnTo>
                  <a:lnTo>
                    <a:pt x="112" y="320"/>
                  </a:lnTo>
                  <a:lnTo>
                    <a:pt x="126" y="283"/>
                  </a:lnTo>
                  <a:lnTo>
                    <a:pt x="136" y="259"/>
                  </a:lnTo>
                  <a:lnTo>
                    <a:pt x="140" y="250"/>
                  </a:lnTo>
                  <a:lnTo>
                    <a:pt x="140" y="240"/>
                  </a:lnTo>
                  <a:lnTo>
                    <a:pt x="140" y="231"/>
                  </a:lnTo>
                  <a:lnTo>
                    <a:pt x="140" y="222"/>
                  </a:lnTo>
                  <a:lnTo>
                    <a:pt x="136" y="212"/>
                  </a:lnTo>
                  <a:lnTo>
                    <a:pt x="131" y="203"/>
                  </a:lnTo>
                  <a:lnTo>
                    <a:pt x="122" y="203"/>
                  </a:lnTo>
                  <a:lnTo>
                    <a:pt x="84" y="212"/>
                  </a:lnTo>
                  <a:lnTo>
                    <a:pt x="51" y="245"/>
                  </a:lnTo>
                  <a:lnTo>
                    <a:pt x="28" y="292"/>
                  </a:lnTo>
                  <a:lnTo>
                    <a:pt x="28" y="302"/>
                  </a:lnTo>
                  <a:lnTo>
                    <a:pt x="23" y="306"/>
                  </a:lnTo>
                  <a:lnTo>
                    <a:pt x="18" y="311"/>
                  </a:lnTo>
                  <a:lnTo>
                    <a:pt x="14" y="311"/>
                  </a:lnTo>
                  <a:lnTo>
                    <a:pt x="9" y="311"/>
                  </a:lnTo>
                  <a:lnTo>
                    <a:pt x="4" y="311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78"/>
                  </a:lnTo>
                  <a:lnTo>
                    <a:pt x="18" y="245"/>
                  </a:lnTo>
                  <a:lnTo>
                    <a:pt x="42" y="217"/>
                  </a:lnTo>
                  <a:lnTo>
                    <a:pt x="79" y="189"/>
                  </a:lnTo>
                  <a:lnTo>
                    <a:pt x="122" y="179"/>
                  </a:lnTo>
                  <a:close/>
                  <a:moveTo>
                    <a:pt x="201" y="0"/>
                  </a:moveTo>
                  <a:lnTo>
                    <a:pt x="215" y="5"/>
                  </a:lnTo>
                  <a:lnTo>
                    <a:pt x="225" y="10"/>
                  </a:lnTo>
                  <a:lnTo>
                    <a:pt x="229" y="24"/>
                  </a:lnTo>
                  <a:lnTo>
                    <a:pt x="234" y="33"/>
                  </a:lnTo>
                  <a:lnTo>
                    <a:pt x="229" y="52"/>
                  </a:lnTo>
                  <a:lnTo>
                    <a:pt x="220" y="66"/>
                  </a:lnTo>
                  <a:lnTo>
                    <a:pt x="206" y="76"/>
                  </a:lnTo>
                  <a:lnTo>
                    <a:pt x="187" y="80"/>
                  </a:lnTo>
                  <a:lnTo>
                    <a:pt x="178" y="80"/>
                  </a:lnTo>
                  <a:lnTo>
                    <a:pt x="168" y="76"/>
                  </a:lnTo>
                  <a:lnTo>
                    <a:pt x="159" y="71"/>
                  </a:lnTo>
                  <a:lnTo>
                    <a:pt x="154" y="62"/>
                  </a:lnTo>
                  <a:lnTo>
                    <a:pt x="150" y="48"/>
                  </a:lnTo>
                  <a:lnTo>
                    <a:pt x="154" y="33"/>
                  </a:lnTo>
                  <a:lnTo>
                    <a:pt x="164" y="19"/>
                  </a:lnTo>
                  <a:lnTo>
                    <a:pt x="173" y="10"/>
                  </a:lnTo>
                  <a:lnTo>
                    <a:pt x="187" y="5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9432" y="4215"/>
              <a:ext cx="230" cy="7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4"/>
                </a:cxn>
                <a:cxn ang="0">
                  <a:pos x="56" y="23"/>
                </a:cxn>
                <a:cxn ang="0">
                  <a:pos x="89" y="56"/>
                </a:cxn>
                <a:cxn ang="0">
                  <a:pos x="127" y="98"/>
                </a:cxn>
                <a:cxn ang="0">
                  <a:pos x="164" y="150"/>
                </a:cxn>
                <a:cxn ang="0">
                  <a:pos x="197" y="221"/>
                </a:cxn>
                <a:cxn ang="0">
                  <a:pos x="220" y="301"/>
                </a:cxn>
                <a:cxn ang="0">
                  <a:pos x="230" y="395"/>
                </a:cxn>
                <a:cxn ang="0">
                  <a:pos x="230" y="395"/>
                </a:cxn>
                <a:cxn ang="0">
                  <a:pos x="220" y="484"/>
                </a:cxn>
                <a:cxn ang="0">
                  <a:pos x="197" y="564"/>
                </a:cxn>
                <a:cxn ang="0">
                  <a:pos x="164" y="635"/>
                </a:cxn>
                <a:cxn ang="0">
                  <a:pos x="127" y="687"/>
                </a:cxn>
                <a:cxn ang="0">
                  <a:pos x="89" y="729"/>
                </a:cxn>
                <a:cxn ang="0">
                  <a:pos x="56" y="762"/>
                </a:cxn>
                <a:cxn ang="0">
                  <a:pos x="28" y="776"/>
                </a:cxn>
                <a:cxn ang="0">
                  <a:pos x="14" y="785"/>
                </a:cxn>
                <a:cxn ang="0">
                  <a:pos x="5" y="781"/>
                </a:cxn>
                <a:cxn ang="0">
                  <a:pos x="5" y="781"/>
                </a:cxn>
                <a:cxn ang="0">
                  <a:pos x="0" y="776"/>
                </a:cxn>
                <a:cxn ang="0">
                  <a:pos x="0" y="771"/>
                </a:cxn>
                <a:cxn ang="0">
                  <a:pos x="0" y="767"/>
                </a:cxn>
                <a:cxn ang="0">
                  <a:pos x="5" y="762"/>
                </a:cxn>
                <a:cxn ang="0">
                  <a:pos x="33" y="738"/>
                </a:cxn>
                <a:cxn ang="0">
                  <a:pos x="66" y="705"/>
                </a:cxn>
                <a:cxn ang="0">
                  <a:pos x="98" y="658"/>
                </a:cxn>
                <a:cxn ang="0">
                  <a:pos x="127" y="602"/>
                </a:cxn>
                <a:cxn ang="0">
                  <a:pos x="159" y="498"/>
                </a:cxn>
                <a:cxn ang="0">
                  <a:pos x="169" y="395"/>
                </a:cxn>
                <a:cxn ang="0">
                  <a:pos x="164" y="310"/>
                </a:cxn>
                <a:cxn ang="0">
                  <a:pos x="145" y="230"/>
                </a:cxn>
                <a:cxn ang="0">
                  <a:pos x="112" y="150"/>
                </a:cxn>
                <a:cxn ang="0">
                  <a:pos x="70" y="84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230" h="785">
                  <a:moveTo>
                    <a:pt x="14" y="0"/>
                  </a:moveTo>
                  <a:lnTo>
                    <a:pt x="28" y="4"/>
                  </a:lnTo>
                  <a:lnTo>
                    <a:pt x="56" y="23"/>
                  </a:lnTo>
                  <a:lnTo>
                    <a:pt x="89" y="56"/>
                  </a:lnTo>
                  <a:lnTo>
                    <a:pt x="127" y="98"/>
                  </a:lnTo>
                  <a:lnTo>
                    <a:pt x="164" y="150"/>
                  </a:lnTo>
                  <a:lnTo>
                    <a:pt x="197" y="221"/>
                  </a:lnTo>
                  <a:lnTo>
                    <a:pt x="220" y="301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20" y="484"/>
                  </a:lnTo>
                  <a:lnTo>
                    <a:pt x="197" y="564"/>
                  </a:lnTo>
                  <a:lnTo>
                    <a:pt x="164" y="635"/>
                  </a:lnTo>
                  <a:lnTo>
                    <a:pt x="127" y="687"/>
                  </a:lnTo>
                  <a:lnTo>
                    <a:pt x="89" y="729"/>
                  </a:lnTo>
                  <a:lnTo>
                    <a:pt x="56" y="762"/>
                  </a:lnTo>
                  <a:lnTo>
                    <a:pt x="28" y="776"/>
                  </a:lnTo>
                  <a:lnTo>
                    <a:pt x="14" y="785"/>
                  </a:lnTo>
                  <a:lnTo>
                    <a:pt x="5" y="781"/>
                  </a:lnTo>
                  <a:lnTo>
                    <a:pt x="5" y="781"/>
                  </a:lnTo>
                  <a:lnTo>
                    <a:pt x="0" y="776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5" y="762"/>
                  </a:lnTo>
                  <a:lnTo>
                    <a:pt x="33" y="738"/>
                  </a:lnTo>
                  <a:lnTo>
                    <a:pt x="66" y="705"/>
                  </a:lnTo>
                  <a:lnTo>
                    <a:pt x="98" y="658"/>
                  </a:lnTo>
                  <a:lnTo>
                    <a:pt x="127" y="602"/>
                  </a:lnTo>
                  <a:lnTo>
                    <a:pt x="159" y="498"/>
                  </a:lnTo>
                  <a:lnTo>
                    <a:pt x="169" y="395"/>
                  </a:lnTo>
                  <a:lnTo>
                    <a:pt x="164" y="310"/>
                  </a:lnTo>
                  <a:lnTo>
                    <a:pt x="145" y="230"/>
                  </a:lnTo>
                  <a:lnTo>
                    <a:pt x="112" y="150"/>
                  </a:lnTo>
                  <a:lnTo>
                    <a:pt x="70" y="84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8587" y="5222"/>
              <a:ext cx="657" cy="654"/>
            </a:xfrm>
            <a:custGeom>
              <a:avLst/>
              <a:gdLst/>
              <a:ahLst/>
              <a:cxnLst>
                <a:cxn ang="0">
                  <a:pos x="329" y="0"/>
                </a:cxn>
                <a:cxn ang="0">
                  <a:pos x="338" y="0"/>
                </a:cxn>
                <a:cxn ang="0">
                  <a:pos x="343" y="4"/>
                </a:cxn>
                <a:cxn ang="0">
                  <a:pos x="347" y="14"/>
                </a:cxn>
                <a:cxn ang="0">
                  <a:pos x="352" y="18"/>
                </a:cxn>
                <a:cxn ang="0">
                  <a:pos x="352" y="28"/>
                </a:cxn>
                <a:cxn ang="0">
                  <a:pos x="352" y="33"/>
                </a:cxn>
                <a:cxn ang="0">
                  <a:pos x="352" y="306"/>
                </a:cxn>
                <a:cxn ang="0">
                  <a:pos x="624" y="306"/>
                </a:cxn>
                <a:cxn ang="0">
                  <a:pos x="629" y="306"/>
                </a:cxn>
                <a:cxn ang="0">
                  <a:pos x="634" y="306"/>
                </a:cxn>
                <a:cxn ang="0">
                  <a:pos x="643" y="306"/>
                </a:cxn>
                <a:cxn ang="0">
                  <a:pos x="648" y="310"/>
                </a:cxn>
                <a:cxn ang="0">
                  <a:pos x="652" y="320"/>
                </a:cxn>
                <a:cxn ang="0">
                  <a:pos x="657" y="329"/>
                </a:cxn>
                <a:cxn ang="0">
                  <a:pos x="652" y="338"/>
                </a:cxn>
                <a:cxn ang="0">
                  <a:pos x="648" y="343"/>
                </a:cxn>
                <a:cxn ang="0">
                  <a:pos x="643" y="348"/>
                </a:cxn>
                <a:cxn ang="0">
                  <a:pos x="634" y="348"/>
                </a:cxn>
                <a:cxn ang="0">
                  <a:pos x="629" y="348"/>
                </a:cxn>
                <a:cxn ang="0">
                  <a:pos x="624" y="348"/>
                </a:cxn>
                <a:cxn ang="0">
                  <a:pos x="352" y="348"/>
                </a:cxn>
                <a:cxn ang="0">
                  <a:pos x="352" y="621"/>
                </a:cxn>
                <a:cxn ang="0">
                  <a:pos x="352" y="626"/>
                </a:cxn>
                <a:cxn ang="0">
                  <a:pos x="352" y="635"/>
                </a:cxn>
                <a:cxn ang="0">
                  <a:pos x="347" y="640"/>
                </a:cxn>
                <a:cxn ang="0">
                  <a:pos x="343" y="649"/>
                </a:cxn>
                <a:cxn ang="0">
                  <a:pos x="338" y="649"/>
                </a:cxn>
                <a:cxn ang="0">
                  <a:pos x="329" y="654"/>
                </a:cxn>
                <a:cxn ang="0">
                  <a:pos x="319" y="649"/>
                </a:cxn>
                <a:cxn ang="0">
                  <a:pos x="315" y="649"/>
                </a:cxn>
                <a:cxn ang="0">
                  <a:pos x="310" y="640"/>
                </a:cxn>
                <a:cxn ang="0">
                  <a:pos x="305" y="635"/>
                </a:cxn>
                <a:cxn ang="0">
                  <a:pos x="305" y="626"/>
                </a:cxn>
                <a:cxn ang="0">
                  <a:pos x="305" y="621"/>
                </a:cxn>
                <a:cxn ang="0">
                  <a:pos x="305" y="348"/>
                </a:cxn>
                <a:cxn ang="0">
                  <a:pos x="33" y="348"/>
                </a:cxn>
                <a:cxn ang="0">
                  <a:pos x="28" y="348"/>
                </a:cxn>
                <a:cxn ang="0">
                  <a:pos x="24" y="348"/>
                </a:cxn>
                <a:cxn ang="0">
                  <a:pos x="14" y="348"/>
                </a:cxn>
                <a:cxn ang="0">
                  <a:pos x="10" y="343"/>
                </a:cxn>
                <a:cxn ang="0">
                  <a:pos x="5" y="338"/>
                </a:cxn>
                <a:cxn ang="0">
                  <a:pos x="0" y="329"/>
                </a:cxn>
                <a:cxn ang="0">
                  <a:pos x="5" y="320"/>
                </a:cxn>
                <a:cxn ang="0">
                  <a:pos x="10" y="310"/>
                </a:cxn>
                <a:cxn ang="0">
                  <a:pos x="14" y="306"/>
                </a:cxn>
                <a:cxn ang="0">
                  <a:pos x="24" y="306"/>
                </a:cxn>
                <a:cxn ang="0">
                  <a:pos x="28" y="306"/>
                </a:cxn>
                <a:cxn ang="0">
                  <a:pos x="33" y="306"/>
                </a:cxn>
                <a:cxn ang="0">
                  <a:pos x="305" y="306"/>
                </a:cxn>
                <a:cxn ang="0">
                  <a:pos x="305" y="33"/>
                </a:cxn>
                <a:cxn ang="0">
                  <a:pos x="305" y="28"/>
                </a:cxn>
                <a:cxn ang="0">
                  <a:pos x="305" y="18"/>
                </a:cxn>
                <a:cxn ang="0">
                  <a:pos x="310" y="14"/>
                </a:cxn>
                <a:cxn ang="0">
                  <a:pos x="315" y="4"/>
                </a:cxn>
                <a:cxn ang="0">
                  <a:pos x="319" y="0"/>
                </a:cxn>
                <a:cxn ang="0">
                  <a:pos x="329" y="0"/>
                </a:cxn>
              </a:cxnLst>
              <a:rect l="0" t="0" r="r" b="b"/>
              <a:pathLst>
                <a:path w="657" h="654">
                  <a:moveTo>
                    <a:pt x="329" y="0"/>
                  </a:moveTo>
                  <a:lnTo>
                    <a:pt x="338" y="0"/>
                  </a:lnTo>
                  <a:lnTo>
                    <a:pt x="343" y="4"/>
                  </a:lnTo>
                  <a:lnTo>
                    <a:pt x="347" y="14"/>
                  </a:lnTo>
                  <a:lnTo>
                    <a:pt x="352" y="18"/>
                  </a:lnTo>
                  <a:lnTo>
                    <a:pt x="352" y="28"/>
                  </a:lnTo>
                  <a:lnTo>
                    <a:pt x="352" y="33"/>
                  </a:lnTo>
                  <a:lnTo>
                    <a:pt x="352" y="306"/>
                  </a:lnTo>
                  <a:lnTo>
                    <a:pt x="624" y="306"/>
                  </a:lnTo>
                  <a:lnTo>
                    <a:pt x="629" y="306"/>
                  </a:lnTo>
                  <a:lnTo>
                    <a:pt x="634" y="306"/>
                  </a:lnTo>
                  <a:lnTo>
                    <a:pt x="643" y="306"/>
                  </a:lnTo>
                  <a:lnTo>
                    <a:pt x="648" y="310"/>
                  </a:lnTo>
                  <a:lnTo>
                    <a:pt x="652" y="320"/>
                  </a:lnTo>
                  <a:lnTo>
                    <a:pt x="657" y="329"/>
                  </a:lnTo>
                  <a:lnTo>
                    <a:pt x="652" y="338"/>
                  </a:lnTo>
                  <a:lnTo>
                    <a:pt x="648" y="343"/>
                  </a:lnTo>
                  <a:lnTo>
                    <a:pt x="643" y="348"/>
                  </a:lnTo>
                  <a:lnTo>
                    <a:pt x="634" y="348"/>
                  </a:lnTo>
                  <a:lnTo>
                    <a:pt x="629" y="348"/>
                  </a:lnTo>
                  <a:lnTo>
                    <a:pt x="624" y="348"/>
                  </a:lnTo>
                  <a:lnTo>
                    <a:pt x="352" y="348"/>
                  </a:lnTo>
                  <a:lnTo>
                    <a:pt x="352" y="621"/>
                  </a:lnTo>
                  <a:lnTo>
                    <a:pt x="352" y="626"/>
                  </a:lnTo>
                  <a:lnTo>
                    <a:pt x="352" y="635"/>
                  </a:lnTo>
                  <a:lnTo>
                    <a:pt x="347" y="640"/>
                  </a:lnTo>
                  <a:lnTo>
                    <a:pt x="343" y="649"/>
                  </a:lnTo>
                  <a:lnTo>
                    <a:pt x="338" y="649"/>
                  </a:lnTo>
                  <a:lnTo>
                    <a:pt x="329" y="654"/>
                  </a:lnTo>
                  <a:lnTo>
                    <a:pt x="319" y="649"/>
                  </a:lnTo>
                  <a:lnTo>
                    <a:pt x="315" y="649"/>
                  </a:lnTo>
                  <a:lnTo>
                    <a:pt x="310" y="640"/>
                  </a:lnTo>
                  <a:lnTo>
                    <a:pt x="305" y="635"/>
                  </a:lnTo>
                  <a:lnTo>
                    <a:pt x="305" y="626"/>
                  </a:lnTo>
                  <a:lnTo>
                    <a:pt x="305" y="621"/>
                  </a:lnTo>
                  <a:lnTo>
                    <a:pt x="305" y="348"/>
                  </a:lnTo>
                  <a:lnTo>
                    <a:pt x="33" y="348"/>
                  </a:lnTo>
                  <a:lnTo>
                    <a:pt x="28" y="348"/>
                  </a:lnTo>
                  <a:lnTo>
                    <a:pt x="24" y="348"/>
                  </a:lnTo>
                  <a:lnTo>
                    <a:pt x="14" y="348"/>
                  </a:lnTo>
                  <a:lnTo>
                    <a:pt x="10" y="343"/>
                  </a:lnTo>
                  <a:lnTo>
                    <a:pt x="5" y="338"/>
                  </a:lnTo>
                  <a:lnTo>
                    <a:pt x="0" y="329"/>
                  </a:lnTo>
                  <a:lnTo>
                    <a:pt x="5" y="320"/>
                  </a:lnTo>
                  <a:lnTo>
                    <a:pt x="10" y="310"/>
                  </a:lnTo>
                  <a:lnTo>
                    <a:pt x="14" y="306"/>
                  </a:lnTo>
                  <a:lnTo>
                    <a:pt x="24" y="306"/>
                  </a:lnTo>
                  <a:lnTo>
                    <a:pt x="28" y="306"/>
                  </a:lnTo>
                  <a:lnTo>
                    <a:pt x="33" y="306"/>
                  </a:lnTo>
                  <a:lnTo>
                    <a:pt x="305" y="306"/>
                  </a:lnTo>
                  <a:lnTo>
                    <a:pt x="305" y="33"/>
                  </a:lnTo>
                  <a:lnTo>
                    <a:pt x="305" y="28"/>
                  </a:lnTo>
                  <a:lnTo>
                    <a:pt x="305" y="18"/>
                  </a:lnTo>
                  <a:lnTo>
                    <a:pt x="310" y="14"/>
                  </a:lnTo>
                  <a:lnTo>
                    <a:pt x="315" y="4"/>
                  </a:lnTo>
                  <a:lnTo>
                    <a:pt x="31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0014" y="3659"/>
              <a:ext cx="1309" cy="1087"/>
            </a:xfrm>
            <a:custGeom>
              <a:avLst/>
              <a:gdLst/>
              <a:ahLst/>
              <a:cxnLst>
                <a:cxn ang="0">
                  <a:pos x="1140" y="5"/>
                </a:cxn>
                <a:cxn ang="0">
                  <a:pos x="1299" y="5"/>
                </a:cxn>
                <a:cxn ang="0">
                  <a:pos x="1309" y="14"/>
                </a:cxn>
                <a:cxn ang="0">
                  <a:pos x="1304" y="38"/>
                </a:cxn>
                <a:cxn ang="0">
                  <a:pos x="1281" y="47"/>
                </a:cxn>
                <a:cxn ang="0">
                  <a:pos x="1154" y="76"/>
                </a:cxn>
                <a:cxn ang="0">
                  <a:pos x="1041" y="160"/>
                </a:cxn>
                <a:cxn ang="0">
                  <a:pos x="905" y="306"/>
                </a:cxn>
                <a:cxn ang="0">
                  <a:pos x="746" y="476"/>
                </a:cxn>
                <a:cxn ang="0">
                  <a:pos x="840" y="701"/>
                </a:cxn>
                <a:cxn ang="0">
                  <a:pos x="952" y="965"/>
                </a:cxn>
                <a:cxn ang="0">
                  <a:pos x="999" y="1031"/>
                </a:cxn>
                <a:cxn ang="0">
                  <a:pos x="1093" y="1036"/>
                </a:cxn>
                <a:cxn ang="0">
                  <a:pos x="1112" y="1045"/>
                </a:cxn>
                <a:cxn ang="0">
                  <a:pos x="1112" y="1078"/>
                </a:cxn>
                <a:cxn ang="0">
                  <a:pos x="1093" y="1087"/>
                </a:cxn>
                <a:cxn ang="0">
                  <a:pos x="999" y="1083"/>
                </a:cxn>
                <a:cxn ang="0">
                  <a:pos x="863" y="1083"/>
                </a:cxn>
                <a:cxn ang="0">
                  <a:pos x="708" y="1087"/>
                </a:cxn>
                <a:cxn ang="0">
                  <a:pos x="689" y="1083"/>
                </a:cxn>
                <a:cxn ang="0">
                  <a:pos x="685" y="1054"/>
                </a:cxn>
                <a:cxn ang="0">
                  <a:pos x="708" y="1040"/>
                </a:cxn>
                <a:cxn ang="0">
                  <a:pos x="797" y="1007"/>
                </a:cxn>
                <a:cxn ang="0">
                  <a:pos x="807" y="989"/>
                </a:cxn>
                <a:cxn ang="0">
                  <a:pos x="638" y="589"/>
                </a:cxn>
                <a:cxn ang="0">
                  <a:pos x="323" y="927"/>
                </a:cxn>
                <a:cxn ang="0">
                  <a:pos x="295" y="974"/>
                </a:cxn>
                <a:cxn ang="0">
                  <a:pos x="300" y="1017"/>
                </a:cxn>
                <a:cxn ang="0">
                  <a:pos x="328" y="1031"/>
                </a:cxn>
                <a:cxn ang="0">
                  <a:pos x="356" y="1036"/>
                </a:cxn>
                <a:cxn ang="0">
                  <a:pos x="370" y="1040"/>
                </a:cxn>
                <a:cxn ang="0">
                  <a:pos x="375" y="1069"/>
                </a:cxn>
                <a:cxn ang="0">
                  <a:pos x="356" y="1087"/>
                </a:cxn>
                <a:cxn ang="0">
                  <a:pos x="258" y="1083"/>
                </a:cxn>
                <a:cxn ang="0">
                  <a:pos x="18" y="1087"/>
                </a:cxn>
                <a:cxn ang="0">
                  <a:pos x="0" y="1078"/>
                </a:cxn>
                <a:cxn ang="0">
                  <a:pos x="0" y="1054"/>
                </a:cxn>
                <a:cxn ang="0">
                  <a:pos x="14" y="1040"/>
                </a:cxn>
                <a:cxn ang="0">
                  <a:pos x="94" y="1031"/>
                </a:cxn>
                <a:cxn ang="0">
                  <a:pos x="267" y="923"/>
                </a:cxn>
                <a:cxn ang="0">
                  <a:pos x="436" y="99"/>
                </a:cxn>
                <a:cxn ang="0">
                  <a:pos x="399" y="57"/>
                </a:cxn>
                <a:cxn ang="0">
                  <a:pos x="305" y="47"/>
                </a:cxn>
                <a:cxn ang="0">
                  <a:pos x="281" y="38"/>
                </a:cxn>
                <a:cxn ang="0">
                  <a:pos x="286" y="10"/>
                </a:cxn>
                <a:cxn ang="0">
                  <a:pos x="305" y="0"/>
                </a:cxn>
                <a:cxn ang="0">
                  <a:pos x="399" y="5"/>
                </a:cxn>
                <a:cxn ang="0">
                  <a:pos x="586" y="5"/>
                </a:cxn>
                <a:cxn ang="0">
                  <a:pos x="699" y="0"/>
                </a:cxn>
                <a:cxn ang="0">
                  <a:pos x="708" y="19"/>
                </a:cxn>
                <a:cxn ang="0">
                  <a:pos x="699" y="43"/>
                </a:cxn>
                <a:cxn ang="0">
                  <a:pos x="680" y="47"/>
                </a:cxn>
                <a:cxn ang="0">
                  <a:pos x="591" y="85"/>
                </a:cxn>
                <a:cxn ang="0">
                  <a:pos x="586" y="104"/>
                </a:cxn>
                <a:cxn ang="0">
                  <a:pos x="727" y="433"/>
                </a:cxn>
                <a:cxn ang="0">
                  <a:pos x="1004" y="132"/>
                </a:cxn>
                <a:cxn ang="0">
                  <a:pos x="1013" y="85"/>
                </a:cxn>
                <a:cxn ang="0">
                  <a:pos x="985" y="57"/>
                </a:cxn>
                <a:cxn ang="0">
                  <a:pos x="957" y="52"/>
                </a:cxn>
                <a:cxn ang="0">
                  <a:pos x="938" y="43"/>
                </a:cxn>
                <a:cxn ang="0">
                  <a:pos x="933" y="19"/>
                </a:cxn>
                <a:cxn ang="0">
                  <a:pos x="948" y="0"/>
                </a:cxn>
              </a:cxnLst>
              <a:rect l="0" t="0" r="r" b="b"/>
              <a:pathLst>
                <a:path w="1309" h="1087">
                  <a:moveTo>
                    <a:pt x="962" y="0"/>
                  </a:moveTo>
                  <a:lnTo>
                    <a:pt x="1051" y="5"/>
                  </a:lnTo>
                  <a:lnTo>
                    <a:pt x="1140" y="5"/>
                  </a:lnTo>
                  <a:lnTo>
                    <a:pt x="1210" y="5"/>
                  </a:lnTo>
                  <a:lnTo>
                    <a:pt x="1290" y="0"/>
                  </a:lnTo>
                  <a:lnTo>
                    <a:pt x="1299" y="5"/>
                  </a:lnTo>
                  <a:lnTo>
                    <a:pt x="1304" y="5"/>
                  </a:lnTo>
                  <a:lnTo>
                    <a:pt x="1309" y="10"/>
                  </a:lnTo>
                  <a:lnTo>
                    <a:pt x="1309" y="14"/>
                  </a:lnTo>
                  <a:lnTo>
                    <a:pt x="1309" y="19"/>
                  </a:lnTo>
                  <a:lnTo>
                    <a:pt x="1309" y="33"/>
                  </a:lnTo>
                  <a:lnTo>
                    <a:pt x="1304" y="38"/>
                  </a:lnTo>
                  <a:lnTo>
                    <a:pt x="1299" y="43"/>
                  </a:lnTo>
                  <a:lnTo>
                    <a:pt x="1290" y="47"/>
                  </a:lnTo>
                  <a:lnTo>
                    <a:pt x="1281" y="47"/>
                  </a:lnTo>
                  <a:lnTo>
                    <a:pt x="1271" y="47"/>
                  </a:lnTo>
                  <a:lnTo>
                    <a:pt x="1206" y="57"/>
                  </a:lnTo>
                  <a:lnTo>
                    <a:pt x="1154" y="76"/>
                  </a:lnTo>
                  <a:lnTo>
                    <a:pt x="1107" y="104"/>
                  </a:lnTo>
                  <a:lnTo>
                    <a:pt x="1070" y="132"/>
                  </a:lnTo>
                  <a:lnTo>
                    <a:pt x="1041" y="160"/>
                  </a:lnTo>
                  <a:lnTo>
                    <a:pt x="1004" y="198"/>
                  </a:lnTo>
                  <a:lnTo>
                    <a:pt x="957" y="250"/>
                  </a:lnTo>
                  <a:lnTo>
                    <a:pt x="905" y="306"/>
                  </a:lnTo>
                  <a:lnTo>
                    <a:pt x="849" y="367"/>
                  </a:lnTo>
                  <a:lnTo>
                    <a:pt x="793" y="424"/>
                  </a:lnTo>
                  <a:lnTo>
                    <a:pt x="746" y="476"/>
                  </a:lnTo>
                  <a:lnTo>
                    <a:pt x="769" y="537"/>
                  </a:lnTo>
                  <a:lnTo>
                    <a:pt x="802" y="612"/>
                  </a:lnTo>
                  <a:lnTo>
                    <a:pt x="840" y="701"/>
                  </a:lnTo>
                  <a:lnTo>
                    <a:pt x="877" y="796"/>
                  </a:lnTo>
                  <a:lnTo>
                    <a:pt x="915" y="885"/>
                  </a:lnTo>
                  <a:lnTo>
                    <a:pt x="952" y="965"/>
                  </a:lnTo>
                  <a:lnTo>
                    <a:pt x="966" y="998"/>
                  </a:lnTo>
                  <a:lnTo>
                    <a:pt x="980" y="1021"/>
                  </a:lnTo>
                  <a:lnTo>
                    <a:pt x="999" y="1031"/>
                  </a:lnTo>
                  <a:lnTo>
                    <a:pt x="1032" y="1036"/>
                  </a:lnTo>
                  <a:lnTo>
                    <a:pt x="1088" y="1036"/>
                  </a:lnTo>
                  <a:lnTo>
                    <a:pt x="1093" y="1036"/>
                  </a:lnTo>
                  <a:lnTo>
                    <a:pt x="1102" y="1040"/>
                  </a:lnTo>
                  <a:lnTo>
                    <a:pt x="1107" y="1040"/>
                  </a:lnTo>
                  <a:lnTo>
                    <a:pt x="1112" y="1045"/>
                  </a:lnTo>
                  <a:lnTo>
                    <a:pt x="1116" y="1059"/>
                  </a:lnTo>
                  <a:lnTo>
                    <a:pt x="1116" y="1069"/>
                  </a:lnTo>
                  <a:lnTo>
                    <a:pt x="1112" y="1078"/>
                  </a:lnTo>
                  <a:lnTo>
                    <a:pt x="1102" y="1083"/>
                  </a:lnTo>
                  <a:lnTo>
                    <a:pt x="1098" y="1087"/>
                  </a:lnTo>
                  <a:lnTo>
                    <a:pt x="1093" y="1087"/>
                  </a:lnTo>
                  <a:lnTo>
                    <a:pt x="1088" y="1087"/>
                  </a:lnTo>
                  <a:lnTo>
                    <a:pt x="1046" y="1087"/>
                  </a:lnTo>
                  <a:lnTo>
                    <a:pt x="999" y="1083"/>
                  </a:lnTo>
                  <a:lnTo>
                    <a:pt x="948" y="1083"/>
                  </a:lnTo>
                  <a:lnTo>
                    <a:pt x="910" y="1083"/>
                  </a:lnTo>
                  <a:lnTo>
                    <a:pt x="863" y="1083"/>
                  </a:lnTo>
                  <a:lnTo>
                    <a:pt x="811" y="1083"/>
                  </a:lnTo>
                  <a:lnTo>
                    <a:pt x="755" y="1087"/>
                  </a:lnTo>
                  <a:lnTo>
                    <a:pt x="708" y="1087"/>
                  </a:lnTo>
                  <a:lnTo>
                    <a:pt x="704" y="1087"/>
                  </a:lnTo>
                  <a:lnTo>
                    <a:pt x="699" y="1087"/>
                  </a:lnTo>
                  <a:lnTo>
                    <a:pt x="689" y="1083"/>
                  </a:lnTo>
                  <a:lnTo>
                    <a:pt x="685" y="1078"/>
                  </a:lnTo>
                  <a:lnTo>
                    <a:pt x="685" y="1069"/>
                  </a:lnTo>
                  <a:lnTo>
                    <a:pt x="685" y="1054"/>
                  </a:lnTo>
                  <a:lnTo>
                    <a:pt x="689" y="1045"/>
                  </a:lnTo>
                  <a:lnTo>
                    <a:pt x="699" y="1040"/>
                  </a:lnTo>
                  <a:lnTo>
                    <a:pt x="708" y="1040"/>
                  </a:lnTo>
                  <a:lnTo>
                    <a:pt x="718" y="1036"/>
                  </a:lnTo>
                  <a:lnTo>
                    <a:pt x="769" y="1026"/>
                  </a:lnTo>
                  <a:lnTo>
                    <a:pt x="797" y="1007"/>
                  </a:lnTo>
                  <a:lnTo>
                    <a:pt x="811" y="993"/>
                  </a:lnTo>
                  <a:lnTo>
                    <a:pt x="807" y="989"/>
                  </a:lnTo>
                  <a:lnTo>
                    <a:pt x="807" y="989"/>
                  </a:lnTo>
                  <a:lnTo>
                    <a:pt x="807" y="979"/>
                  </a:lnTo>
                  <a:lnTo>
                    <a:pt x="802" y="970"/>
                  </a:lnTo>
                  <a:lnTo>
                    <a:pt x="638" y="589"/>
                  </a:lnTo>
                  <a:lnTo>
                    <a:pt x="497" y="744"/>
                  </a:lnTo>
                  <a:lnTo>
                    <a:pt x="338" y="918"/>
                  </a:lnTo>
                  <a:lnTo>
                    <a:pt x="323" y="927"/>
                  </a:lnTo>
                  <a:lnTo>
                    <a:pt x="314" y="941"/>
                  </a:lnTo>
                  <a:lnTo>
                    <a:pt x="305" y="956"/>
                  </a:lnTo>
                  <a:lnTo>
                    <a:pt x="295" y="974"/>
                  </a:lnTo>
                  <a:lnTo>
                    <a:pt x="291" y="989"/>
                  </a:lnTo>
                  <a:lnTo>
                    <a:pt x="295" y="1003"/>
                  </a:lnTo>
                  <a:lnTo>
                    <a:pt x="300" y="1017"/>
                  </a:lnTo>
                  <a:lnTo>
                    <a:pt x="309" y="1021"/>
                  </a:lnTo>
                  <a:lnTo>
                    <a:pt x="319" y="1031"/>
                  </a:lnTo>
                  <a:lnTo>
                    <a:pt x="328" y="1031"/>
                  </a:lnTo>
                  <a:lnTo>
                    <a:pt x="342" y="1036"/>
                  </a:lnTo>
                  <a:lnTo>
                    <a:pt x="347" y="1036"/>
                  </a:lnTo>
                  <a:lnTo>
                    <a:pt x="356" y="1036"/>
                  </a:lnTo>
                  <a:lnTo>
                    <a:pt x="361" y="1036"/>
                  </a:lnTo>
                  <a:lnTo>
                    <a:pt x="366" y="1040"/>
                  </a:lnTo>
                  <a:lnTo>
                    <a:pt x="370" y="1040"/>
                  </a:lnTo>
                  <a:lnTo>
                    <a:pt x="375" y="1045"/>
                  </a:lnTo>
                  <a:lnTo>
                    <a:pt x="375" y="1054"/>
                  </a:lnTo>
                  <a:lnTo>
                    <a:pt x="375" y="1069"/>
                  </a:lnTo>
                  <a:lnTo>
                    <a:pt x="370" y="1078"/>
                  </a:lnTo>
                  <a:lnTo>
                    <a:pt x="366" y="1083"/>
                  </a:lnTo>
                  <a:lnTo>
                    <a:pt x="356" y="1087"/>
                  </a:lnTo>
                  <a:lnTo>
                    <a:pt x="352" y="1087"/>
                  </a:lnTo>
                  <a:lnTo>
                    <a:pt x="347" y="1087"/>
                  </a:lnTo>
                  <a:lnTo>
                    <a:pt x="258" y="1083"/>
                  </a:lnTo>
                  <a:lnTo>
                    <a:pt x="169" y="1083"/>
                  </a:lnTo>
                  <a:lnTo>
                    <a:pt x="94" y="1083"/>
                  </a:lnTo>
                  <a:lnTo>
                    <a:pt x="18" y="1087"/>
                  </a:lnTo>
                  <a:lnTo>
                    <a:pt x="9" y="1087"/>
                  </a:lnTo>
                  <a:lnTo>
                    <a:pt x="4" y="1083"/>
                  </a:lnTo>
                  <a:lnTo>
                    <a:pt x="0" y="1078"/>
                  </a:lnTo>
                  <a:lnTo>
                    <a:pt x="0" y="1073"/>
                  </a:lnTo>
                  <a:lnTo>
                    <a:pt x="0" y="1069"/>
                  </a:lnTo>
                  <a:lnTo>
                    <a:pt x="0" y="1054"/>
                  </a:lnTo>
                  <a:lnTo>
                    <a:pt x="4" y="1050"/>
                  </a:lnTo>
                  <a:lnTo>
                    <a:pt x="9" y="1040"/>
                  </a:lnTo>
                  <a:lnTo>
                    <a:pt x="14" y="1040"/>
                  </a:lnTo>
                  <a:lnTo>
                    <a:pt x="23" y="1040"/>
                  </a:lnTo>
                  <a:lnTo>
                    <a:pt x="33" y="1036"/>
                  </a:lnTo>
                  <a:lnTo>
                    <a:pt x="94" y="1031"/>
                  </a:lnTo>
                  <a:lnTo>
                    <a:pt x="155" y="1007"/>
                  </a:lnTo>
                  <a:lnTo>
                    <a:pt x="211" y="974"/>
                  </a:lnTo>
                  <a:lnTo>
                    <a:pt x="267" y="923"/>
                  </a:lnTo>
                  <a:lnTo>
                    <a:pt x="286" y="909"/>
                  </a:lnTo>
                  <a:lnTo>
                    <a:pt x="624" y="546"/>
                  </a:lnTo>
                  <a:lnTo>
                    <a:pt x="436" y="99"/>
                  </a:lnTo>
                  <a:lnTo>
                    <a:pt x="427" y="80"/>
                  </a:lnTo>
                  <a:lnTo>
                    <a:pt x="417" y="66"/>
                  </a:lnTo>
                  <a:lnTo>
                    <a:pt x="399" y="57"/>
                  </a:lnTo>
                  <a:lnTo>
                    <a:pt x="366" y="52"/>
                  </a:lnTo>
                  <a:lnTo>
                    <a:pt x="319" y="47"/>
                  </a:lnTo>
                  <a:lnTo>
                    <a:pt x="305" y="47"/>
                  </a:lnTo>
                  <a:lnTo>
                    <a:pt x="295" y="47"/>
                  </a:lnTo>
                  <a:lnTo>
                    <a:pt x="286" y="43"/>
                  </a:lnTo>
                  <a:lnTo>
                    <a:pt x="281" y="38"/>
                  </a:lnTo>
                  <a:lnTo>
                    <a:pt x="281" y="33"/>
                  </a:lnTo>
                  <a:lnTo>
                    <a:pt x="281" y="19"/>
                  </a:lnTo>
                  <a:lnTo>
                    <a:pt x="286" y="10"/>
                  </a:lnTo>
                  <a:lnTo>
                    <a:pt x="291" y="5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47" y="0"/>
                  </a:lnTo>
                  <a:lnTo>
                    <a:pt x="399" y="5"/>
                  </a:lnTo>
                  <a:lnTo>
                    <a:pt x="450" y="5"/>
                  </a:lnTo>
                  <a:lnTo>
                    <a:pt x="488" y="5"/>
                  </a:lnTo>
                  <a:lnTo>
                    <a:pt x="586" y="5"/>
                  </a:lnTo>
                  <a:lnTo>
                    <a:pt x="685" y="0"/>
                  </a:lnTo>
                  <a:lnTo>
                    <a:pt x="689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10"/>
                  </a:lnTo>
                  <a:lnTo>
                    <a:pt x="708" y="19"/>
                  </a:lnTo>
                  <a:lnTo>
                    <a:pt x="708" y="29"/>
                  </a:lnTo>
                  <a:lnTo>
                    <a:pt x="704" y="38"/>
                  </a:lnTo>
                  <a:lnTo>
                    <a:pt x="699" y="43"/>
                  </a:lnTo>
                  <a:lnTo>
                    <a:pt x="694" y="47"/>
                  </a:lnTo>
                  <a:lnTo>
                    <a:pt x="685" y="47"/>
                  </a:lnTo>
                  <a:lnTo>
                    <a:pt x="680" y="47"/>
                  </a:lnTo>
                  <a:lnTo>
                    <a:pt x="638" y="57"/>
                  </a:lnTo>
                  <a:lnTo>
                    <a:pt x="605" y="71"/>
                  </a:lnTo>
                  <a:lnTo>
                    <a:pt x="591" y="85"/>
                  </a:lnTo>
                  <a:lnTo>
                    <a:pt x="586" y="94"/>
                  </a:lnTo>
                  <a:lnTo>
                    <a:pt x="586" y="99"/>
                  </a:lnTo>
                  <a:lnTo>
                    <a:pt x="586" y="104"/>
                  </a:lnTo>
                  <a:lnTo>
                    <a:pt x="591" y="118"/>
                  </a:lnTo>
                  <a:lnTo>
                    <a:pt x="727" y="433"/>
                  </a:lnTo>
                  <a:lnTo>
                    <a:pt x="727" y="433"/>
                  </a:lnTo>
                  <a:lnTo>
                    <a:pt x="985" y="156"/>
                  </a:lnTo>
                  <a:lnTo>
                    <a:pt x="994" y="146"/>
                  </a:lnTo>
                  <a:lnTo>
                    <a:pt x="1004" y="132"/>
                  </a:lnTo>
                  <a:lnTo>
                    <a:pt x="1009" y="113"/>
                  </a:lnTo>
                  <a:lnTo>
                    <a:pt x="1013" y="99"/>
                  </a:lnTo>
                  <a:lnTo>
                    <a:pt x="1013" y="85"/>
                  </a:lnTo>
                  <a:lnTo>
                    <a:pt x="1004" y="71"/>
                  </a:lnTo>
                  <a:lnTo>
                    <a:pt x="999" y="66"/>
                  </a:lnTo>
                  <a:lnTo>
                    <a:pt x="985" y="57"/>
                  </a:lnTo>
                  <a:lnTo>
                    <a:pt x="976" y="52"/>
                  </a:lnTo>
                  <a:lnTo>
                    <a:pt x="966" y="52"/>
                  </a:lnTo>
                  <a:lnTo>
                    <a:pt x="957" y="52"/>
                  </a:lnTo>
                  <a:lnTo>
                    <a:pt x="952" y="47"/>
                  </a:lnTo>
                  <a:lnTo>
                    <a:pt x="943" y="47"/>
                  </a:lnTo>
                  <a:lnTo>
                    <a:pt x="938" y="43"/>
                  </a:lnTo>
                  <a:lnTo>
                    <a:pt x="933" y="38"/>
                  </a:lnTo>
                  <a:lnTo>
                    <a:pt x="933" y="33"/>
                  </a:lnTo>
                  <a:lnTo>
                    <a:pt x="933" y="19"/>
                  </a:lnTo>
                  <a:lnTo>
                    <a:pt x="938" y="10"/>
                  </a:lnTo>
                  <a:lnTo>
                    <a:pt x="943" y="5"/>
                  </a:lnTo>
                  <a:lnTo>
                    <a:pt x="948" y="0"/>
                  </a:lnTo>
                  <a:lnTo>
                    <a:pt x="957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1328" y="4483"/>
              <a:ext cx="652" cy="734"/>
            </a:xfrm>
            <a:custGeom>
              <a:avLst/>
              <a:gdLst/>
              <a:ahLst/>
              <a:cxnLst>
                <a:cxn ang="0">
                  <a:pos x="295" y="9"/>
                </a:cxn>
                <a:cxn ang="0">
                  <a:pos x="380" y="70"/>
                </a:cxn>
                <a:cxn ang="0">
                  <a:pos x="431" y="169"/>
                </a:cxn>
                <a:cxn ang="0">
                  <a:pos x="455" y="268"/>
                </a:cxn>
                <a:cxn ang="0">
                  <a:pos x="464" y="334"/>
                </a:cxn>
                <a:cxn ang="0">
                  <a:pos x="492" y="263"/>
                </a:cxn>
                <a:cxn ang="0">
                  <a:pos x="553" y="132"/>
                </a:cxn>
                <a:cxn ang="0">
                  <a:pos x="605" y="37"/>
                </a:cxn>
                <a:cxn ang="0">
                  <a:pos x="619" y="9"/>
                </a:cxn>
                <a:cxn ang="0">
                  <a:pos x="633" y="9"/>
                </a:cxn>
                <a:cxn ang="0">
                  <a:pos x="638" y="9"/>
                </a:cxn>
                <a:cxn ang="0">
                  <a:pos x="647" y="14"/>
                </a:cxn>
                <a:cxn ang="0">
                  <a:pos x="647" y="28"/>
                </a:cxn>
                <a:cxn ang="0">
                  <a:pos x="610" y="99"/>
                </a:cxn>
                <a:cxn ang="0">
                  <a:pos x="567" y="193"/>
                </a:cxn>
                <a:cxn ang="0">
                  <a:pos x="539" y="259"/>
                </a:cxn>
                <a:cxn ang="0">
                  <a:pos x="502" y="348"/>
                </a:cxn>
                <a:cxn ang="0">
                  <a:pos x="469" y="437"/>
                </a:cxn>
                <a:cxn ang="0">
                  <a:pos x="450" y="546"/>
                </a:cxn>
                <a:cxn ang="0">
                  <a:pos x="417" y="677"/>
                </a:cxn>
                <a:cxn ang="0">
                  <a:pos x="403" y="710"/>
                </a:cxn>
                <a:cxn ang="0">
                  <a:pos x="394" y="729"/>
                </a:cxn>
                <a:cxn ang="0">
                  <a:pos x="384" y="734"/>
                </a:cxn>
                <a:cxn ang="0">
                  <a:pos x="370" y="729"/>
                </a:cxn>
                <a:cxn ang="0">
                  <a:pos x="361" y="715"/>
                </a:cxn>
                <a:cxn ang="0">
                  <a:pos x="366" y="677"/>
                </a:cxn>
                <a:cxn ang="0">
                  <a:pos x="389" y="574"/>
                </a:cxn>
                <a:cxn ang="0">
                  <a:pos x="422" y="461"/>
                </a:cxn>
                <a:cxn ang="0">
                  <a:pos x="427" y="423"/>
                </a:cxn>
                <a:cxn ang="0">
                  <a:pos x="427" y="339"/>
                </a:cxn>
                <a:cxn ang="0">
                  <a:pos x="412" y="240"/>
                </a:cxn>
                <a:cxn ang="0">
                  <a:pos x="370" y="150"/>
                </a:cxn>
                <a:cxn ang="0">
                  <a:pos x="286" y="94"/>
                </a:cxn>
                <a:cxn ang="0">
                  <a:pos x="168" y="94"/>
                </a:cxn>
                <a:cxn ang="0">
                  <a:pos x="70" y="150"/>
                </a:cxn>
                <a:cxn ang="0">
                  <a:pos x="37" y="202"/>
                </a:cxn>
                <a:cxn ang="0">
                  <a:pos x="28" y="212"/>
                </a:cxn>
                <a:cxn ang="0">
                  <a:pos x="18" y="212"/>
                </a:cxn>
                <a:cxn ang="0">
                  <a:pos x="9" y="212"/>
                </a:cxn>
                <a:cxn ang="0">
                  <a:pos x="0" y="202"/>
                </a:cxn>
                <a:cxn ang="0">
                  <a:pos x="18" y="150"/>
                </a:cxn>
                <a:cxn ang="0">
                  <a:pos x="84" y="61"/>
                </a:cxn>
                <a:cxn ang="0">
                  <a:pos x="178" y="9"/>
                </a:cxn>
              </a:cxnLst>
              <a:rect l="0" t="0" r="r" b="b"/>
              <a:pathLst>
                <a:path w="652" h="734">
                  <a:moveTo>
                    <a:pt x="239" y="0"/>
                  </a:moveTo>
                  <a:lnTo>
                    <a:pt x="295" y="9"/>
                  </a:lnTo>
                  <a:lnTo>
                    <a:pt x="342" y="33"/>
                  </a:lnTo>
                  <a:lnTo>
                    <a:pt x="380" y="70"/>
                  </a:lnTo>
                  <a:lnTo>
                    <a:pt x="408" y="117"/>
                  </a:lnTo>
                  <a:lnTo>
                    <a:pt x="431" y="169"/>
                  </a:lnTo>
                  <a:lnTo>
                    <a:pt x="445" y="216"/>
                  </a:lnTo>
                  <a:lnTo>
                    <a:pt x="455" y="268"/>
                  </a:lnTo>
                  <a:lnTo>
                    <a:pt x="464" y="306"/>
                  </a:lnTo>
                  <a:lnTo>
                    <a:pt x="464" y="334"/>
                  </a:lnTo>
                  <a:lnTo>
                    <a:pt x="464" y="334"/>
                  </a:lnTo>
                  <a:lnTo>
                    <a:pt x="492" y="263"/>
                  </a:lnTo>
                  <a:lnTo>
                    <a:pt x="525" y="197"/>
                  </a:lnTo>
                  <a:lnTo>
                    <a:pt x="553" y="132"/>
                  </a:lnTo>
                  <a:lnTo>
                    <a:pt x="581" y="75"/>
                  </a:lnTo>
                  <a:lnTo>
                    <a:pt x="605" y="37"/>
                  </a:lnTo>
                  <a:lnTo>
                    <a:pt x="614" y="14"/>
                  </a:lnTo>
                  <a:lnTo>
                    <a:pt x="619" y="9"/>
                  </a:lnTo>
                  <a:lnTo>
                    <a:pt x="628" y="9"/>
                  </a:lnTo>
                  <a:lnTo>
                    <a:pt x="633" y="9"/>
                  </a:lnTo>
                  <a:lnTo>
                    <a:pt x="633" y="9"/>
                  </a:lnTo>
                  <a:lnTo>
                    <a:pt x="638" y="9"/>
                  </a:lnTo>
                  <a:lnTo>
                    <a:pt x="642" y="9"/>
                  </a:lnTo>
                  <a:lnTo>
                    <a:pt x="647" y="14"/>
                  </a:lnTo>
                  <a:lnTo>
                    <a:pt x="652" y="19"/>
                  </a:lnTo>
                  <a:lnTo>
                    <a:pt x="647" y="28"/>
                  </a:lnTo>
                  <a:lnTo>
                    <a:pt x="647" y="37"/>
                  </a:lnTo>
                  <a:lnTo>
                    <a:pt x="610" y="99"/>
                  </a:lnTo>
                  <a:lnTo>
                    <a:pt x="586" y="150"/>
                  </a:lnTo>
                  <a:lnTo>
                    <a:pt x="567" y="193"/>
                  </a:lnTo>
                  <a:lnTo>
                    <a:pt x="553" y="221"/>
                  </a:lnTo>
                  <a:lnTo>
                    <a:pt x="539" y="259"/>
                  </a:lnTo>
                  <a:lnTo>
                    <a:pt x="520" y="301"/>
                  </a:lnTo>
                  <a:lnTo>
                    <a:pt x="502" y="348"/>
                  </a:lnTo>
                  <a:lnTo>
                    <a:pt x="483" y="400"/>
                  </a:lnTo>
                  <a:lnTo>
                    <a:pt x="469" y="437"/>
                  </a:lnTo>
                  <a:lnTo>
                    <a:pt x="464" y="466"/>
                  </a:lnTo>
                  <a:lnTo>
                    <a:pt x="450" y="546"/>
                  </a:lnTo>
                  <a:lnTo>
                    <a:pt x="431" y="621"/>
                  </a:lnTo>
                  <a:lnTo>
                    <a:pt x="417" y="677"/>
                  </a:lnTo>
                  <a:lnTo>
                    <a:pt x="412" y="696"/>
                  </a:lnTo>
                  <a:lnTo>
                    <a:pt x="403" y="710"/>
                  </a:lnTo>
                  <a:lnTo>
                    <a:pt x="398" y="725"/>
                  </a:lnTo>
                  <a:lnTo>
                    <a:pt x="394" y="729"/>
                  </a:lnTo>
                  <a:lnTo>
                    <a:pt x="389" y="734"/>
                  </a:lnTo>
                  <a:lnTo>
                    <a:pt x="384" y="734"/>
                  </a:lnTo>
                  <a:lnTo>
                    <a:pt x="380" y="734"/>
                  </a:lnTo>
                  <a:lnTo>
                    <a:pt x="370" y="729"/>
                  </a:lnTo>
                  <a:lnTo>
                    <a:pt x="366" y="725"/>
                  </a:lnTo>
                  <a:lnTo>
                    <a:pt x="361" y="715"/>
                  </a:lnTo>
                  <a:lnTo>
                    <a:pt x="361" y="706"/>
                  </a:lnTo>
                  <a:lnTo>
                    <a:pt x="366" y="677"/>
                  </a:lnTo>
                  <a:lnTo>
                    <a:pt x="375" y="630"/>
                  </a:lnTo>
                  <a:lnTo>
                    <a:pt x="389" y="574"/>
                  </a:lnTo>
                  <a:lnTo>
                    <a:pt x="403" y="517"/>
                  </a:lnTo>
                  <a:lnTo>
                    <a:pt x="422" y="461"/>
                  </a:lnTo>
                  <a:lnTo>
                    <a:pt x="427" y="447"/>
                  </a:lnTo>
                  <a:lnTo>
                    <a:pt x="427" y="423"/>
                  </a:lnTo>
                  <a:lnTo>
                    <a:pt x="427" y="381"/>
                  </a:lnTo>
                  <a:lnTo>
                    <a:pt x="427" y="339"/>
                  </a:lnTo>
                  <a:lnTo>
                    <a:pt x="422" y="287"/>
                  </a:lnTo>
                  <a:lnTo>
                    <a:pt x="412" y="240"/>
                  </a:lnTo>
                  <a:lnTo>
                    <a:pt x="394" y="193"/>
                  </a:lnTo>
                  <a:lnTo>
                    <a:pt x="370" y="150"/>
                  </a:lnTo>
                  <a:lnTo>
                    <a:pt x="333" y="117"/>
                  </a:lnTo>
                  <a:lnTo>
                    <a:pt x="286" y="94"/>
                  </a:lnTo>
                  <a:lnTo>
                    <a:pt x="225" y="89"/>
                  </a:lnTo>
                  <a:lnTo>
                    <a:pt x="168" y="94"/>
                  </a:lnTo>
                  <a:lnTo>
                    <a:pt x="112" y="117"/>
                  </a:lnTo>
                  <a:lnTo>
                    <a:pt x="70" y="150"/>
                  </a:lnTo>
                  <a:lnTo>
                    <a:pt x="42" y="193"/>
                  </a:lnTo>
                  <a:lnTo>
                    <a:pt x="37" y="202"/>
                  </a:lnTo>
                  <a:lnTo>
                    <a:pt x="32" y="212"/>
                  </a:lnTo>
                  <a:lnTo>
                    <a:pt x="28" y="212"/>
                  </a:lnTo>
                  <a:lnTo>
                    <a:pt x="23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9" y="212"/>
                  </a:lnTo>
                  <a:lnTo>
                    <a:pt x="4" y="207"/>
                  </a:lnTo>
                  <a:lnTo>
                    <a:pt x="0" y="202"/>
                  </a:lnTo>
                  <a:lnTo>
                    <a:pt x="4" y="183"/>
                  </a:lnTo>
                  <a:lnTo>
                    <a:pt x="18" y="150"/>
                  </a:lnTo>
                  <a:lnTo>
                    <a:pt x="42" y="108"/>
                  </a:lnTo>
                  <a:lnTo>
                    <a:pt x="84" y="61"/>
                  </a:lnTo>
                  <a:lnTo>
                    <a:pt x="122" y="33"/>
                  </a:lnTo>
                  <a:lnTo>
                    <a:pt x="178" y="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12036" y="4605"/>
              <a:ext cx="272" cy="532"/>
            </a:xfrm>
            <a:custGeom>
              <a:avLst/>
              <a:gdLst/>
              <a:ahLst/>
              <a:cxnLst>
                <a:cxn ang="0">
                  <a:pos x="169" y="188"/>
                </a:cxn>
                <a:cxn ang="0">
                  <a:pos x="207" y="250"/>
                </a:cxn>
                <a:cxn ang="0">
                  <a:pos x="202" y="273"/>
                </a:cxn>
                <a:cxn ang="0">
                  <a:pos x="188" y="315"/>
                </a:cxn>
                <a:cxn ang="0">
                  <a:pos x="160" y="377"/>
                </a:cxn>
                <a:cxn ang="0">
                  <a:pos x="150" y="405"/>
                </a:cxn>
                <a:cxn ang="0">
                  <a:pos x="136" y="438"/>
                </a:cxn>
                <a:cxn ang="0">
                  <a:pos x="127" y="457"/>
                </a:cxn>
                <a:cxn ang="0">
                  <a:pos x="127" y="475"/>
                </a:cxn>
                <a:cxn ang="0">
                  <a:pos x="127" y="494"/>
                </a:cxn>
                <a:cxn ang="0">
                  <a:pos x="141" y="504"/>
                </a:cxn>
                <a:cxn ang="0">
                  <a:pos x="188" y="494"/>
                </a:cxn>
                <a:cxn ang="0">
                  <a:pos x="239" y="419"/>
                </a:cxn>
                <a:cxn ang="0">
                  <a:pos x="244" y="405"/>
                </a:cxn>
                <a:cxn ang="0">
                  <a:pos x="253" y="400"/>
                </a:cxn>
                <a:cxn ang="0">
                  <a:pos x="268" y="405"/>
                </a:cxn>
                <a:cxn ang="0">
                  <a:pos x="272" y="414"/>
                </a:cxn>
                <a:cxn ang="0">
                  <a:pos x="268" y="433"/>
                </a:cxn>
                <a:cxn ang="0">
                  <a:pos x="225" y="494"/>
                </a:cxn>
                <a:cxn ang="0">
                  <a:pos x="146" y="532"/>
                </a:cxn>
                <a:cxn ang="0">
                  <a:pos x="75" y="499"/>
                </a:cxn>
                <a:cxn ang="0">
                  <a:pos x="66" y="447"/>
                </a:cxn>
                <a:cxn ang="0">
                  <a:pos x="75" y="414"/>
                </a:cxn>
                <a:cxn ang="0">
                  <a:pos x="80" y="400"/>
                </a:cxn>
                <a:cxn ang="0">
                  <a:pos x="89" y="386"/>
                </a:cxn>
                <a:cxn ang="0">
                  <a:pos x="117" y="320"/>
                </a:cxn>
                <a:cxn ang="0">
                  <a:pos x="136" y="264"/>
                </a:cxn>
                <a:cxn ang="0">
                  <a:pos x="146" y="240"/>
                </a:cxn>
                <a:cxn ang="0">
                  <a:pos x="141" y="221"/>
                </a:cxn>
                <a:cxn ang="0">
                  <a:pos x="131" y="207"/>
                </a:cxn>
                <a:cxn ang="0">
                  <a:pos x="85" y="217"/>
                </a:cxn>
                <a:cxn ang="0">
                  <a:pos x="33" y="297"/>
                </a:cxn>
                <a:cxn ang="0">
                  <a:pos x="28" y="306"/>
                </a:cxn>
                <a:cxn ang="0">
                  <a:pos x="14" y="311"/>
                </a:cxn>
                <a:cxn ang="0">
                  <a:pos x="9" y="311"/>
                </a:cxn>
                <a:cxn ang="0">
                  <a:pos x="0" y="306"/>
                </a:cxn>
                <a:cxn ang="0">
                  <a:pos x="5" y="278"/>
                </a:cxn>
                <a:cxn ang="0">
                  <a:pos x="42" y="217"/>
                </a:cxn>
                <a:cxn ang="0">
                  <a:pos x="122" y="179"/>
                </a:cxn>
                <a:cxn ang="0">
                  <a:pos x="216" y="5"/>
                </a:cxn>
                <a:cxn ang="0">
                  <a:pos x="235" y="24"/>
                </a:cxn>
                <a:cxn ang="0">
                  <a:pos x="230" y="52"/>
                </a:cxn>
                <a:cxn ang="0">
                  <a:pos x="207" y="80"/>
                </a:cxn>
                <a:cxn ang="0">
                  <a:pos x="178" y="80"/>
                </a:cxn>
                <a:cxn ang="0">
                  <a:pos x="160" y="71"/>
                </a:cxn>
                <a:cxn ang="0">
                  <a:pos x="155" y="47"/>
                </a:cxn>
                <a:cxn ang="0">
                  <a:pos x="164" y="24"/>
                </a:cxn>
                <a:cxn ang="0">
                  <a:pos x="188" y="5"/>
                </a:cxn>
              </a:cxnLst>
              <a:rect l="0" t="0" r="r" b="b"/>
              <a:pathLst>
                <a:path w="272" h="532">
                  <a:moveTo>
                    <a:pt x="122" y="179"/>
                  </a:moveTo>
                  <a:lnTo>
                    <a:pt x="169" y="188"/>
                  </a:lnTo>
                  <a:lnTo>
                    <a:pt x="197" y="212"/>
                  </a:lnTo>
                  <a:lnTo>
                    <a:pt x="207" y="250"/>
                  </a:lnTo>
                  <a:lnTo>
                    <a:pt x="207" y="259"/>
                  </a:lnTo>
                  <a:lnTo>
                    <a:pt x="202" y="273"/>
                  </a:lnTo>
                  <a:lnTo>
                    <a:pt x="197" y="287"/>
                  </a:lnTo>
                  <a:lnTo>
                    <a:pt x="188" y="315"/>
                  </a:lnTo>
                  <a:lnTo>
                    <a:pt x="174" y="348"/>
                  </a:lnTo>
                  <a:lnTo>
                    <a:pt x="160" y="377"/>
                  </a:lnTo>
                  <a:lnTo>
                    <a:pt x="155" y="395"/>
                  </a:lnTo>
                  <a:lnTo>
                    <a:pt x="150" y="405"/>
                  </a:lnTo>
                  <a:lnTo>
                    <a:pt x="141" y="424"/>
                  </a:lnTo>
                  <a:lnTo>
                    <a:pt x="136" y="438"/>
                  </a:lnTo>
                  <a:lnTo>
                    <a:pt x="131" y="447"/>
                  </a:lnTo>
                  <a:lnTo>
                    <a:pt x="127" y="457"/>
                  </a:lnTo>
                  <a:lnTo>
                    <a:pt x="127" y="466"/>
                  </a:lnTo>
                  <a:lnTo>
                    <a:pt x="127" y="475"/>
                  </a:lnTo>
                  <a:lnTo>
                    <a:pt x="127" y="485"/>
                  </a:lnTo>
                  <a:lnTo>
                    <a:pt x="127" y="494"/>
                  </a:lnTo>
                  <a:lnTo>
                    <a:pt x="131" y="504"/>
                  </a:lnTo>
                  <a:lnTo>
                    <a:pt x="141" y="504"/>
                  </a:lnTo>
                  <a:lnTo>
                    <a:pt x="150" y="508"/>
                  </a:lnTo>
                  <a:lnTo>
                    <a:pt x="188" y="494"/>
                  </a:lnTo>
                  <a:lnTo>
                    <a:pt x="216" y="461"/>
                  </a:lnTo>
                  <a:lnTo>
                    <a:pt x="239" y="419"/>
                  </a:lnTo>
                  <a:lnTo>
                    <a:pt x="239" y="410"/>
                  </a:lnTo>
                  <a:lnTo>
                    <a:pt x="244" y="405"/>
                  </a:lnTo>
                  <a:lnTo>
                    <a:pt x="249" y="405"/>
                  </a:lnTo>
                  <a:lnTo>
                    <a:pt x="253" y="400"/>
                  </a:lnTo>
                  <a:lnTo>
                    <a:pt x="258" y="405"/>
                  </a:lnTo>
                  <a:lnTo>
                    <a:pt x="268" y="405"/>
                  </a:lnTo>
                  <a:lnTo>
                    <a:pt x="272" y="405"/>
                  </a:lnTo>
                  <a:lnTo>
                    <a:pt x="272" y="414"/>
                  </a:lnTo>
                  <a:lnTo>
                    <a:pt x="272" y="414"/>
                  </a:lnTo>
                  <a:lnTo>
                    <a:pt x="268" y="433"/>
                  </a:lnTo>
                  <a:lnTo>
                    <a:pt x="253" y="461"/>
                  </a:lnTo>
                  <a:lnTo>
                    <a:pt x="225" y="494"/>
                  </a:lnTo>
                  <a:lnTo>
                    <a:pt x="192" y="523"/>
                  </a:lnTo>
                  <a:lnTo>
                    <a:pt x="146" y="532"/>
                  </a:lnTo>
                  <a:lnTo>
                    <a:pt x="103" y="523"/>
                  </a:lnTo>
                  <a:lnTo>
                    <a:pt x="75" y="499"/>
                  </a:lnTo>
                  <a:lnTo>
                    <a:pt x="61" y="466"/>
                  </a:lnTo>
                  <a:lnTo>
                    <a:pt x="66" y="447"/>
                  </a:lnTo>
                  <a:lnTo>
                    <a:pt x="70" y="428"/>
                  </a:lnTo>
                  <a:lnTo>
                    <a:pt x="75" y="414"/>
                  </a:lnTo>
                  <a:lnTo>
                    <a:pt x="80" y="410"/>
                  </a:lnTo>
                  <a:lnTo>
                    <a:pt x="80" y="400"/>
                  </a:lnTo>
                  <a:lnTo>
                    <a:pt x="85" y="395"/>
                  </a:lnTo>
                  <a:lnTo>
                    <a:pt x="89" y="386"/>
                  </a:lnTo>
                  <a:lnTo>
                    <a:pt x="99" y="358"/>
                  </a:lnTo>
                  <a:lnTo>
                    <a:pt x="117" y="320"/>
                  </a:lnTo>
                  <a:lnTo>
                    <a:pt x="131" y="283"/>
                  </a:lnTo>
                  <a:lnTo>
                    <a:pt x="136" y="264"/>
                  </a:lnTo>
                  <a:lnTo>
                    <a:pt x="141" y="250"/>
                  </a:lnTo>
                  <a:lnTo>
                    <a:pt x="146" y="240"/>
                  </a:lnTo>
                  <a:lnTo>
                    <a:pt x="146" y="235"/>
                  </a:lnTo>
                  <a:lnTo>
                    <a:pt x="141" y="221"/>
                  </a:lnTo>
                  <a:lnTo>
                    <a:pt x="136" y="212"/>
                  </a:lnTo>
                  <a:lnTo>
                    <a:pt x="131" y="207"/>
                  </a:lnTo>
                  <a:lnTo>
                    <a:pt x="122" y="203"/>
                  </a:lnTo>
                  <a:lnTo>
                    <a:pt x="85" y="217"/>
                  </a:lnTo>
                  <a:lnTo>
                    <a:pt x="56" y="245"/>
                  </a:lnTo>
                  <a:lnTo>
                    <a:pt x="33" y="297"/>
                  </a:lnTo>
                  <a:lnTo>
                    <a:pt x="28" y="301"/>
                  </a:lnTo>
                  <a:lnTo>
                    <a:pt x="28" y="306"/>
                  </a:lnTo>
                  <a:lnTo>
                    <a:pt x="24" y="311"/>
                  </a:lnTo>
                  <a:lnTo>
                    <a:pt x="14" y="311"/>
                  </a:lnTo>
                  <a:lnTo>
                    <a:pt x="9" y="311"/>
                  </a:lnTo>
                  <a:lnTo>
                    <a:pt x="9" y="311"/>
                  </a:lnTo>
                  <a:lnTo>
                    <a:pt x="5" y="311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5" y="278"/>
                  </a:lnTo>
                  <a:lnTo>
                    <a:pt x="19" y="250"/>
                  </a:lnTo>
                  <a:lnTo>
                    <a:pt x="42" y="217"/>
                  </a:lnTo>
                  <a:lnTo>
                    <a:pt x="80" y="188"/>
                  </a:lnTo>
                  <a:lnTo>
                    <a:pt x="122" y="179"/>
                  </a:lnTo>
                  <a:close/>
                  <a:moveTo>
                    <a:pt x="202" y="0"/>
                  </a:moveTo>
                  <a:lnTo>
                    <a:pt x="216" y="5"/>
                  </a:lnTo>
                  <a:lnTo>
                    <a:pt x="225" y="14"/>
                  </a:lnTo>
                  <a:lnTo>
                    <a:pt x="235" y="24"/>
                  </a:lnTo>
                  <a:lnTo>
                    <a:pt x="235" y="38"/>
                  </a:lnTo>
                  <a:lnTo>
                    <a:pt x="230" y="52"/>
                  </a:lnTo>
                  <a:lnTo>
                    <a:pt x="221" y="66"/>
                  </a:lnTo>
                  <a:lnTo>
                    <a:pt x="207" y="80"/>
                  </a:lnTo>
                  <a:lnTo>
                    <a:pt x="188" y="80"/>
                  </a:lnTo>
                  <a:lnTo>
                    <a:pt x="178" y="80"/>
                  </a:lnTo>
                  <a:lnTo>
                    <a:pt x="169" y="75"/>
                  </a:lnTo>
                  <a:lnTo>
                    <a:pt x="160" y="71"/>
                  </a:lnTo>
                  <a:lnTo>
                    <a:pt x="155" y="61"/>
                  </a:lnTo>
                  <a:lnTo>
                    <a:pt x="155" y="47"/>
                  </a:lnTo>
                  <a:lnTo>
                    <a:pt x="155" y="33"/>
                  </a:lnTo>
                  <a:lnTo>
                    <a:pt x="164" y="24"/>
                  </a:lnTo>
                  <a:lnTo>
                    <a:pt x="174" y="10"/>
                  </a:lnTo>
                  <a:lnTo>
                    <a:pt x="188" y="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12411" y="4605"/>
              <a:ext cx="371" cy="687"/>
            </a:xfrm>
            <a:custGeom>
              <a:avLst/>
              <a:gdLst/>
              <a:ahLst/>
              <a:cxnLst>
                <a:cxn ang="0">
                  <a:pos x="287" y="184"/>
                </a:cxn>
                <a:cxn ang="0">
                  <a:pos x="338" y="226"/>
                </a:cxn>
                <a:cxn ang="0">
                  <a:pos x="343" y="268"/>
                </a:cxn>
                <a:cxn ang="0">
                  <a:pos x="268" y="560"/>
                </a:cxn>
                <a:cxn ang="0">
                  <a:pos x="212" y="645"/>
                </a:cxn>
                <a:cxn ang="0">
                  <a:pos x="127" y="683"/>
                </a:cxn>
                <a:cxn ang="0">
                  <a:pos x="43" y="678"/>
                </a:cxn>
                <a:cxn ang="0">
                  <a:pos x="0" y="631"/>
                </a:cxn>
                <a:cxn ang="0">
                  <a:pos x="10" y="603"/>
                </a:cxn>
                <a:cxn ang="0">
                  <a:pos x="33" y="584"/>
                </a:cxn>
                <a:cxn ang="0">
                  <a:pos x="61" y="584"/>
                </a:cxn>
                <a:cxn ang="0">
                  <a:pos x="80" y="598"/>
                </a:cxn>
                <a:cxn ang="0">
                  <a:pos x="85" y="612"/>
                </a:cxn>
                <a:cxn ang="0">
                  <a:pos x="80" y="631"/>
                </a:cxn>
                <a:cxn ang="0">
                  <a:pos x="71" y="650"/>
                </a:cxn>
                <a:cxn ang="0">
                  <a:pos x="66" y="659"/>
                </a:cxn>
                <a:cxn ang="0">
                  <a:pos x="90" y="659"/>
                </a:cxn>
                <a:cxn ang="0">
                  <a:pos x="179" y="612"/>
                </a:cxn>
                <a:cxn ang="0">
                  <a:pos x="202" y="560"/>
                </a:cxn>
                <a:cxn ang="0">
                  <a:pos x="277" y="259"/>
                </a:cxn>
                <a:cxn ang="0">
                  <a:pos x="277" y="240"/>
                </a:cxn>
                <a:cxn ang="0">
                  <a:pos x="273" y="226"/>
                </a:cxn>
                <a:cxn ang="0">
                  <a:pos x="263" y="212"/>
                </a:cxn>
                <a:cxn ang="0">
                  <a:pos x="244" y="203"/>
                </a:cxn>
                <a:cxn ang="0">
                  <a:pos x="188" y="221"/>
                </a:cxn>
                <a:cxn ang="0">
                  <a:pos x="127" y="301"/>
                </a:cxn>
                <a:cxn ang="0">
                  <a:pos x="122" y="311"/>
                </a:cxn>
                <a:cxn ang="0">
                  <a:pos x="108" y="311"/>
                </a:cxn>
                <a:cxn ang="0">
                  <a:pos x="99" y="311"/>
                </a:cxn>
                <a:cxn ang="0">
                  <a:pos x="94" y="301"/>
                </a:cxn>
                <a:cxn ang="0">
                  <a:pos x="122" y="250"/>
                </a:cxn>
                <a:cxn ang="0">
                  <a:pos x="193" y="188"/>
                </a:cxn>
                <a:cxn ang="0">
                  <a:pos x="338" y="0"/>
                </a:cxn>
                <a:cxn ang="0">
                  <a:pos x="362" y="14"/>
                </a:cxn>
                <a:cxn ang="0">
                  <a:pos x="371" y="38"/>
                </a:cxn>
                <a:cxn ang="0">
                  <a:pos x="371" y="47"/>
                </a:cxn>
                <a:cxn ang="0">
                  <a:pos x="352" y="71"/>
                </a:cxn>
                <a:cxn ang="0">
                  <a:pos x="320" y="80"/>
                </a:cxn>
                <a:cxn ang="0">
                  <a:pos x="301" y="75"/>
                </a:cxn>
                <a:cxn ang="0">
                  <a:pos x="287" y="47"/>
                </a:cxn>
                <a:cxn ang="0">
                  <a:pos x="301" y="24"/>
                </a:cxn>
                <a:cxn ang="0">
                  <a:pos x="324" y="5"/>
                </a:cxn>
              </a:cxnLst>
              <a:rect l="0" t="0" r="r" b="b"/>
              <a:pathLst>
                <a:path w="371" h="687">
                  <a:moveTo>
                    <a:pt x="244" y="179"/>
                  </a:moveTo>
                  <a:lnTo>
                    <a:pt x="287" y="184"/>
                  </a:lnTo>
                  <a:lnTo>
                    <a:pt x="315" y="203"/>
                  </a:lnTo>
                  <a:lnTo>
                    <a:pt x="338" y="226"/>
                  </a:lnTo>
                  <a:lnTo>
                    <a:pt x="343" y="254"/>
                  </a:lnTo>
                  <a:lnTo>
                    <a:pt x="343" y="268"/>
                  </a:lnTo>
                  <a:lnTo>
                    <a:pt x="338" y="278"/>
                  </a:lnTo>
                  <a:lnTo>
                    <a:pt x="268" y="560"/>
                  </a:lnTo>
                  <a:lnTo>
                    <a:pt x="244" y="612"/>
                  </a:lnTo>
                  <a:lnTo>
                    <a:pt x="212" y="645"/>
                  </a:lnTo>
                  <a:lnTo>
                    <a:pt x="169" y="668"/>
                  </a:lnTo>
                  <a:lnTo>
                    <a:pt x="127" y="683"/>
                  </a:lnTo>
                  <a:lnTo>
                    <a:pt x="90" y="687"/>
                  </a:lnTo>
                  <a:lnTo>
                    <a:pt x="43" y="678"/>
                  </a:lnTo>
                  <a:lnTo>
                    <a:pt x="15" y="659"/>
                  </a:lnTo>
                  <a:lnTo>
                    <a:pt x="0" y="631"/>
                  </a:lnTo>
                  <a:lnTo>
                    <a:pt x="5" y="617"/>
                  </a:lnTo>
                  <a:lnTo>
                    <a:pt x="10" y="603"/>
                  </a:lnTo>
                  <a:lnTo>
                    <a:pt x="19" y="593"/>
                  </a:lnTo>
                  <a:lnTo>
                    <a:pt x="33" y="584"/>
                  </a:lnTo>
                  <a:lnTo>
                    <a:pt x="47" y="584"/>
                  </a:lnTo>
                  <a:lnTo>
                    <a:pt x="61" y="584"/>
                  </a:lnTo>
                  <a:lnTo>
                    <a:pt x="71" y="588"/>
                  </a:lnTo>
                  <a:lnTo>
                    <a:pt x="80" y="598"/>
                  </a:lnTo>
                  <a:lnTo>
                    <a:pt x="85" y="603"/>
                  </a:lnTo>
                  <a:lnTo>
                    <a:pt x="85" y="612"/>
                  </a:lnTo>
                  <a:lnTo>
                    <a:pt x="85" y="621"/>
                  </a:lnTo>
                  <a:lnTo>
                    <a:pt x="80" y="631"/>
                  </a:lnTo>
                  <a:lnTo>
                    <a:pt x="76" y="640"/>
                  </a:lnTo>
                  <a:lnTo>
                    <a:pt x="71" y="650"/>
                  </a:lnTo>
                  <a:lnTo>
                    <a:pt x="61" y="654"/>
                  </a:lnTo>
                  <a:lnTo>
                    <a:pt x="66" y="659"/>
                  </a:lnTo>
                  <a:lnTo>
                    <a:pt x="76" y="659"/>
                  </a:lnTo>
                  <a:lnTo>
                    <a:pt x="90" y="659"/>
                  </a:lnTo>
                  <a:lnTo>
                    <a:pt x="137" y="650"/>
                  </a:lnTo>
                  <a:lnTo>
                    <a:pt x="179" y="612"/>
                  </a:lnTo>
                  <a:lnTo>
                    <a:pt x="202" y="560"/>
                  </a:lnTo>
                  <a:lnTo>
                    <a:pt x="202" y="560"/>
                  </a:lnTo>
                  <a:lnTo>
                    <a:pt x="273" y="268"/>
                  </a:lnTo>
                  <a:lnTo>
                    <a:pt x="277" y="259"/>
                  </a:lnTo>
                  <a:lnTo>
                    <a:pt x="277" y="250"/>
                  </a:lnTo>
                  <a:lnTo>
                    <a:pt x="277" y="240"/>
                  </a:lnTo>
                  <a:lnTo>
                    <a:pt x="277" y="235"/>
                  </a:lnTo>
                  <a:lnTo>
                    <a:pt x="273" y="226"/>
                  </a:lnTo>
                  <a:lnTo>
                    <a:pt x="268" y="217"/>
                  </a:lnTo>
                  <a:lnTo>
                    <a:pt x="263" y="212"/>
                  </a:lnTo>
                  <a:lnTo>
                    <a:pt x="254" y="207"/>
                  </a:lnTo>
                  <a:lnTo>
                    <a:pt x="244" y="203"/>
                  </a:lnTo>
                  <a:lnTo>
                    <a:pt x="221" y="207"/>
                  </a:lnTo>
                  <a:lnTo>
                    <a:pt x="188" y="221"/>
                  </a:lnTo>
                  <a:lnTo>
                    <a:pt x="155" y="254"/>
                  </a:lnTo>
                  <a:lnTo>
                    <a:pt x="127" y="301"/>
                  </a:lnTo>
                  <a:lnTo>
                    <a:pt x="127" y="306"/>
                  </a:lnTo>
                  <a:lnTo>
                    <a:pt x="122" y="311"/>
                  </a:lnTo>
                  <a:lnTo>
                    <a:pt x="118" y="311"/>
                  </a:lnTo>
                  <a:lnTo>
                    <a:pt x="108" y="311"/>
                  </a:lnTo>
                  <a:lnTo>
                    <a:pt x="108" y="311"/>
                  </a:lnTo>
                  <a:lnTo>
                    <a:pt x="99" y="311"/>
                  </a:lnTo>
                  <a:lnTo>
                    <a:pt x="94" y="306"/>
                  </a:lnTo>
                  <a:lnTo>
                    <a:pt x="94" y="301"/>
                  </a:lnTo>
                  <a:lnTo>
                    <a:pt x="99" y="283"/>
                  </a:lnTo>
                  <a:lnTo>
                    <a:pt x="122" y="250"/>
                  </a:lnTo>
                  <a:lnTo>
                    <a:pt x="151" y="217"/>
                  </a:lnTo>
                  <a:lnTo>
                    <a:pt x="193" y="188"/>
                  </a:lnTo>
                  <a:lnTo>
                    <a:pt x="244" y="179"/>
                  </a:lnTo>
                  <a:close/>
                  <a:moveTo>
                    <a:pt x="338" y="0"/>
                  </a:moveTo>
                  <a:lnTo>
                    <a:pt x="352" y="5"/>
                  </a:lnTo>
                  <a:lnTo>
                    <a:pt x="362" y="14"/>
                  </a:lnTo>
                  <a:lnTo>
                    <a:pt x="371" y="24"/>
                  </a:lnTo>
                  <a:lnTo>
                    <a:pt x="371" y="38"/>
                  </a:lnTo>
                  <a:lnTo>
                    <a:pt x="371" y="38"/>
                  </a:lnTo>
                  <a:lnTo>
                    <a:pt x="371" y="47"/>
                  </a:lnTo>
                  <a:lnTo>
                    <a:pt x="362" y="61"/>
                  </a:lnTo>
                  <a:lnTo>
                    <a:pt x="352" y="71"/>
                  </a:lnTo>
                  <a:lnTo>
                    <a:pt x="338" y="80"/>
                  </a:lnTo>
                  <a:lnTo>
                    <a:pt x="320" y="80"/>
                  </a:lnTo>
                  <a:lnTo>
                    <a:pt x="310" y="80"/>
                  </a:lnTo>
                  <a:lnTo>
                    <a:pt x="301" y="75"/>
                  </a:lnTo>
                  <a:lnTo>
                    <a:pt x="291" y="61"/>
                  </a:lnTo>
                  <a:lnTo>
                    <a:pt x="287" y="47"/>
                  </a:lnTo>
                  <a:lnTo>
                    <a:pt x="291" y="38"/>
                  </a:lnTo>
                  <a:lnTo>
                    <a:pt x="301" y="24"/>
                  </a:lnTo>
                  <a:lnTo>
                    <a:pt x="310" y="14"/>
                  </a:lnTo>
                  <a:lnTo>
                    <a:pt x="324" y="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3078" y="3659"/>
              <a:ext cx="1309" cy="1087"/>
            </a:xfrm>
            <a:custGeom>
              <a:avLst/>
              <a:gdLst/>
              <a:ahLst/>
              <a:cxnLst>
                <a:cxn ang="0">
                  <a:pos x="1140" y="5"/>
                </a:cxn>
                <a:cxn ang="0">
                  <a:pos x="1300" y="5"/>
                </a:cxn>
                <a:cxn ang="0">
                  <a:pos x="1309" y="14"/>
                </a:cxn>
                <a:cxn ang="0">
                  <a:pos x="1304" y="38"/>
                </a:cxn>
                <a:cxn ang="0">
                  <a:pos x="1285" y="47"/>
                </a:cxn>
                <a:cxn ang="0">
                  <a:pos x="1154" y="76"/>
                </a:cxn>
                <a:cxn ang="0">
                  <a:pos x="1046" y="160"/>
                </a:cxn>
                <a:cxn ang="0">
                  <a:pos x="905" y="306"/>
                </a:cxn>
                <a:cxn ang="0">
                  <a:pos x="746" y="476"/>
                </a:cxn>
                <a:cxn ang="0">
                  <a:pos x="840" y="701"/>
                </a:cxn>
                <a:cxn ang="0">
                  <a:pos x="952" y="965"/>
                </a:cxn>
                <a:cxn ang="0">
                  <a:pos x="999" y="1031"/>
                </a:cxn>
                <a:cxn ang="0">
                  <a:pos x="1093" y="1036"/>
                </a:cxn>
                <a:cxn ang="0">
                  <a:pos x="1117" y="1045"/>
                </a:cxn>
                <a:cxn ang="0">
                  <a:pos x="1112" y="1078"/>
                </a:cxn>
                <a:cxn ang="0">
                  <a:pos x="1093" y="1087"/>
                </a:cxn>
                <a:cxn ang="0">
                  <a:pos x="999" y="1083"/>
                </a:cxn>
                <a:cxn ang="0">
                  <a:pos x="868" y="1083"/>
                </a:cxn>
                <a:cxn ang="0">
                  <a:pos x="708" y="1087"/>
                </a:cxn>
                <a:cxn ang="0">
                  <a:pos x="694" y="1083"/>
                </a:cxn>
                <a:cxn ang="0">
                  <a:pos x="685" y="1054"/>
                </a:cxn>
                <a:cxn ang="0">
                  <a:pos x="708" y="1040"/>
                </a:cxn>
                <a:cxn ang="0">
                  <a:pos x="802" y="1007"/>
                </a:cxn>
                <a:cxn ang="0">
                  <a:pos x="807" y="989"/>
                </a:cxn>
                <a:cxn ang="0">
                  <a:pos x="643" y="589"/>
                </a:cxn>
                <a:cxn ang="0">
                  <a:pos x="324" y="927"/>
                </a:cxn>
                <a:cxn ang="0">
                  <a:pos x="295" y="974"/>
                </a:cxn>
                <a:cxn ang="0">
                  <a:pos x="300" y="1017"/>
                </a:cxn>
                <a:cxn ang="0">
                  <a:pos x="333" y="1031"/>
                </a:cxn>
                <a:cxn ang="0">
                  <a:pos x="356" y="1036"/>
                </a:cxn>
                <a:cxn ang="0">
                  <a:pos x="370" y="1040"/>
                </a:cxn>
                <a:cxn ang="0">
                  <a:pos x="375" y="1069"/>
                </a:cxn>
                <a:cxn ang="0">
                  <a:pos x="361" y="1087"/>
                </a:cxn>
                <a:cxn ang="0">
                  <a:pos x="258" y="1083"/>
                </a:cxn>
                <a:cxn ang="0">
                  <a:pos x="19" y="1087"/>
                </a:cxn>
                <a:cxn ang="0">
                  <a:pos x="0" y="1078"/>
                </a:cxn>
                <a:cxn ang="0">
                  <a:pos x="0" y="1054"/>
                </a:cxn>
                <a:cxn ang="0">
                  <a:pos x="19" y="1040"/>
                </a:cxn>
                <a:cxn ang="0">
                  <a:pos x="94" y="1031"/>
                </a:cxn>
                <a:cxn ang="0">
                  <a:pos x="267" y="923"/>
                </a:cxn>
                <a:cxn ang="0">
                  <a:pos x="436" y="99"/>
                </a:cxn>
                <a:cxn ang="0">
                  <a:pos x="399" y="57"/>
                </a:cxn>
                <a:cxn ang="0">
                  <a:pos x="305" y="47"/>
                </a:cxn>
                <a:cxn ang="0">
                  <a:pos x="281" y="38"/>
                </a:cxn>
                <a:cxn ang="0">
                  <a:pos x="286" y="10"/>
                </a:cxn>
                <a:cxn ang="0">
                  <a:pos x="305" y="0"/>
                </a:cxn>
                <a:cxn ang="0">
                  <a:pos x="399" y="5"/>
                </a:cxn>
                <a:cxn ang="0">
                  <a:pos x="586" y="5"/>
                </a:cxn>
                <a:cxn ang="0">
                  <a:pos x="699" y="0"/>
                </a:cxn>
                <a:cxn ang="0">
                  <a:pos x="708" y="19"/>
                </a:cxn>
                <a:cxn ang="0">
                  <a:pos x="699" y="43"/>
                </a:cxn>
                <a:cxn ang="0">
                  <a:pos x="680" y="47"/>
                </a:cxn>
                <a:cxn ang="0">
                  <a:pos x="591" y="85"/>
                </a:cxn>
                <a:cxn ang="0">
                  <a:pos x="591" y="104"/>
                </a:cxn>
                <a:cxn ang="0">
                  <a:pos x="727" y="433"/>
                </a:cxn>
                <a:cxn ang="0">
                  <a:pos x="1004" y="132"/>
                </a:cxn>
                <a:cxn ang="0">
                  <a:pos x="1013" y="85"/>
                </a:cxn>
                <a:cxn ang="0">
                  <a:pos x="990" y="57"/>
                </a:cxn>
                <a:cxn ang="0">
                  <a:pos x="957" y="52"/>
                </a:cxn>
                <a:cxn ang="0">
                  <a:pos x="938" y="43"/>
                </a:cxn>
                <a:cxn ang="0">
                  <a:pos x="934" y="19"/>
                </a:cxn>
                <a:cxn ang="0">
                  <a:pos x="948" y="0"/>
                </a:cxn>
              </a:cxnLst>
              <a:rect l="0" t="0" r="r" b="b"/>
              <a:pathLst>
                <a:path w="1309" h="1087">
                  <a:moveTo>
                    <a:pt x="962" y="0"/>
                  </a:moveTo>
                  <a:lnTo>
                    <a:pt x="1051" y="5"/>
                  </a:lnTo>
                  <a:lnTo>
                    <a:pt x="1140" y="5"/>
                  </a:lnTo>
                  <a:lnTo>
                    <a:pt x="1215" y="5"/>
                  </a:lnTo>
                  <a:lnTo>
                    <a:pt x="1290" y="0"/>
                  </a:lnTo>
                  <a:lnTo>
                    <a:pt x="1300" y="5"/>
                  </a:lnTo>
                  <a:lnTo>
                    <a:pt x="1304" y="5"/>
                  </a:lnTo>
                  <a:lnTo>
                    <a:pt x="1309" y="10"/>
                  </a:lnTo>
                  <a:lnTo>
                    <a:pt x="1309" y="14"/>
                  </a:lnTo>
                  <a:lnTo>
                    <a:pt x="1309" y="19"/>
                  </a:lnTo>
                  <a:lnTo>
                    <a:pt x="1309" y="33"/>
                  </a:lnTo>
                  <a:lnTo>
                    <a:pt x="1304" y="38"/>
                  </a:lnTo>
                  <a:lnTo>
                    <a:pt x="1300" y="43"/>
                  </a:lnTo>
                  <a:lnTo>
                    <a:pt x="1290" y="47"/>
                  </a:lnTo>
                  <a:lnTo>
                    <a:pt x="1285" y="47"/>
                  </a:lnTo>
                  <a:lnTo>
                    <a:pt x="1276" y="47"/>
                  </a:lnTo>
                  <a:lnTo>
                    <a:pt x="1210" y="57"/>
                  </a:lnTo>
                  <a:lnTo>
                    <a:pt x="1154" y="76"/>
                  </a:lnTo>
                  <a:lnTo>
                    <a:pt x="1107" y="104"/>
                  </a:lnTo>
                  <a:lnTo>
                    <a:pt x="1070" y="132"/>
                  </a:lnTo>
                  <a:lnTo>
                    <a:pt x="1046" y="160"/>
                  </a:lnTo>
                  <a:lnTo>
                    <a:pt x="1004" y="198"/>
                  </a:lnTo>
                  <a:lnTo>
                    <a:pt x="957" y="250"/>
                  </a:lnTo>
                  <a:lnTo>
                    <a:pt x="905" y="306"/>
                  </a:lnTo>
                  <a:lnTo>
                    <a:pt x="849" y="367"/>
                  </a:lnTo>
                  <a:lnTo>
                    <a:pt x="797" y="424"/>
                  </a:lnTo>
                  <a:lnTo>
                    <a:pt x="746" y="476"/>
                  </a:lnTo>
                  <a:lnTo>
                    <a:pt x="769" y="537"/>
                  </a:lnTo>
                  <a:lnTo>
                    <a:pt x="802" y="612"/>
                  </a:lnTo>
                  <a:lnTo>
                    <a:pt x="840" y="701"/>
                  </a:lnTo>
                  <a:lnTo>
                    <a:pt x="877" y="796"/>
                  </a:lnTo>
                  <a:lnTo>
                    <a:pt x="919" y="885"/>
                  </a:lnTo>
                  <a:lnTo>
                    <a:pt x="952" y="965"/>
                  </a:lnTo>
                  <a:lnTo>
                    <a:pt x="966" y="998"/>
                  </a:lnTo>
                  <a:lnTo>
                    <a:pt x="980" y="1021"/>
                  </a:lnTo>
                  <a:lnTo>
                    <a:pt x="999" y="1031"/>
                  </a:lnTo>
                  <a:lnTo>
                    <a:pt x="1037" y="1036"/>
                  </a:lnTo>
                  <a:lnTo>
                    <a:pt x="1088" y="1036"/>
                  </a:lnTo>
                  <a:lnTo>
                    <a:pt x="1093" y="1036"/>
                  </a:lnTo>
                  <a:lnTo>
                    <a:pt x="1102" y="1040"/>
                  </a:lnTo>
                  <a:lnTo>
                    <a:pt x="1112" y="1040"/>
                  </a:lnTo>
                  <a:lnTo>
                    <a:pt x="1117" y="1045"/>
                  </a:lnTo>
                  <a:lnTo>
                    <a:pt x="1117" y="1059"/>
                  </a:lnTo>
                  <a:lnTo>
                    <a:pt x="1117" y="1069"/>
                  </a:lnTo>
                  <a:lnTo>
                    <a:pt x="1112" y="1078"/>
                  </a:lnTo>
                  <a:lnTo>
                    <a:pt x="1107" y="1083"/>
                  </a:lnTo>
                  <a:lnTo>
                    <a:pt x="1098" y="1087"/>
                  </a:lnTo>
                  <a:lnTo>
                    <a:pt x="1093" y="1087"/>
                  </a:lnTo>
                  <a:lnTo>
                    <a:pt x="1088" y="1087"/>
                  </a:lnTo>
                  <a:lnTo>
                    <a:pt x="1046" y="1087"/>
                  </a:lnTo>
                  <a:lnTo>
                    <a:pt x="999" y="1083"/>
                  </a:lnTo>
                  <a:lnTo>
                    <a:pt x="948" y="1083"/>
                  </a:lnTo>
                  <a:lnTo>
                    <a:pt x="910" y="1083"/>
                  </a:lnTo>
                  <a:lnTo>
                    <a:pt x="868" y="1083"/>
                  </a:lnTo>
                  <a:lnTo>
                    <a:pt x="812" y="1083"/>
                  </a:lnTo>
                  <a:lnTo>
                    <a:pt x="755" y="1087"/>
                  </a:lnTo>
                  <a:lnTo>
                    <a:pt x="708" y="1087"/>
                  </a:lnTo>
                  <a:lnTo>
                    <a:pt x="704" y="1087"/>
                  </a:lnTo>
                  <a:lnTo>
                    <a:pt x="699" y="1087"/>
                  </a:lnTo>
                  <a:lnTo>
                    <a:pt x="694" y="1083"/>
                  </a:lnTo>
                  <a:lnTo>
                    <a:pt x="690" y="1078"/>
                  </a:lnTo>
                  <a:lnTo>
                    <a:pt x="685" y="1069"/>
                  </a:lnTo>
                  <a:lnTo>
                    <a:pt x="685" y="1054"/>
                  </a:lnTo>
                  <a:lnTo>
                    <a:pt x="690" y="1045"/>
                  </a:lnTo>
                  <a:lnTo>
                    <a:pt x="699" y="1040"/>
                  </a:lnTo>
                  <a:lnTo>
                    <a:pt x="708" y="1040"/>
                  </a:lnTo>
                  <a:lnTo>
                    <a:pt x="718" y="1036"/>
                  </a:lnTo>
                  <a:lnTo>
                    <a:pt x="769" y="1026"/>
                  </a:lnTo>
                  <a:lnTo>
                    <a:pt x="802" y="1007"/>
                  </a:lnTo>
                  <a:lnTo>
                    <a:pt x="812" y="993"/>
                  </a:lnTo>
                  <a:lnTo>
                    <a:pt x="812" y="989"/>
                  </a:lnTo>
                  <a:lnTo>
                    <a:pt x="807" y="989"/>
                  </a:lnTo>
                  <a:lnTo>
                    <a:pt x="807" y="979"/>
                  </a:lnTo>
                  <a:lnTo>
                    <a:pt x="802" y="970"/>
                  </a:lnTo>
                  <a:lnTo>
                    <a:pt x="643" y="589"/>
                  </a:lnTo>
                  <a:lnTo>
                    <a:pt x="497" y="744"/>
                  </a:lnTo>
                  <a:lnTo>
                    <a:pt x="338" y="918"/>
                  </a:lnTo>
                  <a:lnTo>
                    <a:pt x="324" y="927"/>
                  </a:lnTo>
                  <a:lnTo>
                    <a:pt x="314" y="941"/>
                  </a:lnTo>
                  <a:lnTo>
                    <a:pt x="305" y="956"/>
                  </a:lnTo>
                  <a:lnTo>
                    <a:pt x="295" y="974"/>
                  </a:lnTo>
                  <a:lnTo>
                    <a:pt x="295" y="989"/>
                  </a:lnTo>
                  <a:lnTo>
                    <a:pt x="295" y="1003"/>
                  </a:lnTo>
                  <a:lnTo>
                    <a:pt x="300" y="1017"/>
                  </a:lnTo>
                  <a:lnTo>
                    <a:pt x="309" y="1021"/>
                  </a:lnTo>
                  <a:lnTo>
                    <a:pt x="319" y="1031"/>
                  </a:lnTo>
                  <a:lnTo>
                    <a:pt x="333" y="1031"/>
                  </a:lnTo>
                  <a:lnTo>
                    <a:pt x="342" y="1036"/>
                  </a:lnTo>
                  <a:lnTo>
                    <a:pt x="352" y="1036"/>
                  </a:lnTo>
                  <a:lnTo>
                    <a:pt x="356" y="1036"/>
                  </a:lnTo>
                  <a:lnTo>
                    <a:pt x="361" y="1036"/>
                  </a:lnTo>
                  <a:lnTo>
                    <a:pt x="366" y="1040"/>
                  </a:lnTo>
                  <a:lnTo>
                    <a:pt x="370" y="1040"/>
                  </a:lnTo>
                  <a:lnTo>
                    <a:pt x="375" y="1045"/>
                  </a:lnTo>
                  <a:lnTo>
                    <a:pt x="375" y="1054"/>
                  </a:lnTo>
                  <a:lnTo>
                    <a:pt x="375" y="1069"/>
                  </a:lnTo>
                  <a:lnTo>
                    <a:pt x="370" y="1078"/>
                  </a:lnTo>
                  <a:lnTo>
                    <a:pt x="366" y="1083"/>
                  </a:lnTo>
                  <a:lnTo>
                    <a:pt x="361" y="1087"/>
                  </a:lnTo>
                  <a:lnTo>
                    <a:pt x="352" y="1087"/>
                  </a:lnTo>
                  <a:lnTo>
                    <a:pt x="347" y="1087"/>
                  </a:lnTo>
                  <a:lnTo>
                    <a:pt x="258" y="1083"/>
                  </a:lnTo>
                  <a:lnTo>
                    <a:pt x="169" y="1083"/>
                  </a:lnTo>
                  <a:lnTo>
                    <a:pt x="94" y="1083"/>
                  </a:lnTo>
                  <a:lnTo>
                    <a:pt x="19" y="1087"/>
                  </a:lnTo>
                  <a:lnTo>
                    <a:pt x="9" y="1087"/>
                  </a:lnTo>
                  <a:lnTo>
                    <a:pt x="4" y="1083"/>
                  </a:lnTo>
                  <a:lnTo>
                    <a:pt x="0" y="1078"/>
                  </a:lnTo>
                  <a:lnTo>
                    <a:pt x="0" y="1073"/>
                  </a:lnTo>
                  <a:lnTo>
                    <a:pt x="0" y="1069"/>
                  </a:lnTo>
                  <a:lnTo>
                    <a:pt x="0" y="1054"/>
                  </a:lnTo>
                  <a:lnTo>
                    <a:pt x="4" y="1050"/>
                  </a:lnTo>
                  <a:lnTo>
                    <a:pt x="9" y="1040"/>
                  </a:lnTo>
                  <a:lnTo>
                    <a:pt x="19" y="1040"/>
                  </a:lnTo>
                  <a:lnTo>
                    <a:pt x="23" y="1040"/>
                  </a:lnTo>
                  <a:lnTo>
                    <a:pt x="33" y="1036"/>
                  </a:lnTo>
                  <a:lnTo>
                    <a:pt x="94" y="1031"/>
                  </a:lnTo>
                  <a:lnTo>
                    <a:pt x="155" y="1007"/>
                  </a:lnTo>
                  <a:lnTo>
                    <a:pt x="211" y="974"/>
                  </a:lnTo>
                  <a:lnTo>
                    <a:pt x="267" y="923"/>
                  </a:lnTo>
                  <a:lnTo>
                    <a:pt x="291" y="909"/>
                  </a:lnTo>
                  <a:lnTo>
                    <a:pt x="624" y="546"/>
                  </a:lnTo>
                  <a:lnTo>
                    <a:pt x="436" y="99"/>
                  </a:lnTo>
                  <a:lnTo>
                    <a:pt x="427" y="80"/>
                  </a:lnTo>
                  <a:lnTo>
                    <a:pt x="417" y="66"/>
                  </a:lnTo>
                  <a:lnTo>
                    <a:pt x="399" y="57"/>
                  </a:lnTo>
                  <a:lnTo>
                    <a:pt x="366" y="52"/>
                  </a:lnTo>
                  <a:lnTo>
                    <a:pt x="319" y="47"/>
                  </a:lnTo>
                  <a:lnTo>
                    <a:pt x="305" y="47"/>
                  </a:lnTo>
                  <a:lnTo>
                    <a:pt x="295" y="47"/>
                  </a:lnTo>
                  <a:lnTo>
                    <a:pt x="286" y="43"/>
                  </a:lnTo>
                  <a:lnTo>
                    <a:pt x="281" y="38"/>
                  </a:lnTo>
                  <a:lnTo>
                    <a:pt x="281" y="33"/>
                  </a:lnTo>
                  <a:lnTo>
                    <a:pt x="281" y="19"/>
                  </a:lnTo>
                  <a:lnTo>
                    <a:pt x="286" y="10"/>
                  </a:lnTo>
                  <a:lnTo>
                    <a:pt x="291" y="5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47" y="0"/>
                  </a:lnTo>
                  <a:lnTo>
                    <a:pt x="399" y="5"/>
                  </a:lnTo>
                  <a:lnTo>
                    <a:pt x="450" y="5"/>
                  </a:lnTo>
                  <a:lnTo>
                    <a:pt x="488" y="5"/>
                  </a:lnTo>
                  <a:lnTo>
                    <a:pt x="586" y="5"/>
                  </a:lnTo>
                  <a:lnTo>
                    <a:pt x="690" y="0"/>
                  </a:lnTo>
                  <a:lnTo>
                    <a:pt x="694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10"/>
                  </a:lnTo>
                  <a:lnTo>
                    <a:pt x="708" y="19"/>
                  </a:lnTo>
                  <a:lnTo>
                    <a:pt x="708" y="29"/>
                  </a:lnTo>
                  <a:lnTo>
                    <a:pt x="704" y="38"/>
                  </a:lnTo>
                  <a:lnTo>
                    <a:pt x="699" y="43"/>
                  </a:lnTo>
                  <a:lnTo>
                    <a:pt x="694" y="47"/>
                  </a:lnTo>
                  <a:lnTo>
                    <a:pt x="690" y="47"/>
                  </a:lnTo>
                  <a:lnTo>
                    <a:pt x="680" y="47"/>
                  </a:lnTo>
                  <a:lnTo>
                    <a:pt x="638" y="57"/>
                  </a:lnTo>
                  <a:lnTo>
                    <a:pt x="610" y="71"/>
                  </a:lnTo>
                  <a:lnTo>
                    <a:pt x="591" y="85"/>
                  </a:lnTo>
                  <a:lnTo>
                    <a:pt x="586" y="94"/>
                  </a:lnTo>
                  <a:lnTo>
                    <a:pt x="586" y="99"/>
                  </a:lnTo>
                  <a:lnTo>
                    <a:pt x="591" y="104"/>
                  </a:lnTo>
                  <a:lnTo>
                    <a:pt x="591" y="118"/>
                  </a:lnTo>
                  <a:lnTo>
                    <a:pt x="727" y="433"/>
                  </a:lnTo>
                  <a:lnTo>
                    <a:pt x="727" y="433"/>
                  </a:lnTo>
                  <a:lnTo>
                    <a:pt x="985" y="156"/>
                  </a:lnTo>
                  <a:lnTo>
                    <a:pt x="995" y="146"/>
                  </a:lnTo>
                  <a:lnTo>
                    <a:pt x="1004" y="132"/>
                  </a:lnTo>
                  <a:lnTo>
                    <a:pt x="1013" y="113"/>
                  </a:lnTo>
                  <a:lnTo>
                    <a:pt x="1013" y="99"/>
                  </a:lnTo>
                  <a:lnTo>
                    <a:pt x="1013" y="85"/>
                  </a:lnTo>
                  <a:lnTo>
                    <a:pt x="1009" y="71"/>
                  </a:lnTo>
                  <a:lnTo>
                    <a:pt x="999" y="66"/>
                  </a:lnTo>
                  <a:lnTo>
                    <a:pt x="990" y="57"/>
                  </a:lnTo>
                  <a:lnTo>
                    <a:pt x="976" y="52"/>
                  </a:lnTo>
                  <a:lnTo>
                    <a:pt x="966" y="52"/>
                  </a:lnTo>
                  <a:lnTo>
                    <a:pt x="957" y="52"/>
                  </a:lnTo>
                  <a:lnTo>
                    <a:pt x="952" y="47"/>
                  </a:lnTo>
                  <a:lnTo>
                    <a:pt x="943" y="47"/>
                  </a:lnTo>
                  <a:lnTo>
                    <a:pt x="938" y="43"/>
                  </a:lnTo>
                  <a:lnTo>
                    <a:pt x="934" y="38"/>
                  </a:lnTo>
                  <a:lnTo>
                    <a:pt x="934" y="33"/>
                  </a:lnTo>
                  <a:lnTo>
                    <a:pt x="934" y="19"/>
                  </a:lnTo>
                  <a:lnTo>
                    <a:pt x="938" y="10"/>
                  </a:lnTo>
                  <a:lnTo>
                    <a:pt x="943" y="5"/>
                  </a:lnTo>
                  <a:lnTo>
                    <a:pt x="948" y="0"/>
                  </a:lnTo>
                  <a:lnTo>
                    <a:pt x="957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14471" y="4873"/>
              <a:ext cx="667" cy="749"/>
            </a:xfrm>
            <a:custGeom>
              <a:avLst/>
              <a:gdLst/>
              <a:ahLst/>
              <a:cxnLst>
                <a:cxn ang="0">
                  <a:pos x="52" y="542"/>
                </a:cxn>
                <a:cxn ang="0">
                  <a:pos x="38" y="664"/>
                </a:cxn>
                <a:cxn ang="0">
                  <a:pos x="57" y="706"/>
                </a:cxn>
                <a:cxn ang="0">
                  <a:pos x="90" y="716"/>
                </a:cxn>
                <a:cxn ang="0">
                  <a:pos x="179" y="640"/>
                </a:cxn>
                <a:cxn ang="0">
                  <a:pos x="183" y="570"/>
                </a:cxn>
                <a:cxn ang="0">
                  <a:pos x="75" y="452"/>
                </a:cxn>
                <a:cxn ang="0">
                  <a:pos x="202" y="0"/>
                </a:cxn>
                <a:cxn ang="0">
                  <a:pos x="212" y="15"/>
                </a:cxn>
                <a:cxn ang="0">
                  <a:pos x="202" y="29"/>
                </a:cxn>
                <a:cxn ang="0">
                  <a:pos x="113" y="95"/>
                </a:cxn>
                <a:cxn ang="0">
                  <a:pos x="61" y="259"/>
                </a:cxn>
                <a:cxn ang="0">
                  <a:pos x="71" y="306"/>
                </a:cxn>
                <a:cxn ang="0">
                  <a:pos x="151" y="240"/>
                </a:cxn>
                <a:cxn ang="0">
                  <a:pos x="404" y="62"/>
                </a:cxn>
                <a:cxn ang="0">
                  <a:pos x="596" y="76"/>
                </a:cxn>
                <a:cxn ang="0">
                  <a:pos x="667" y="222"/>
                </a:cxn>
                <a:cxn ang="0">
                  <a:pos x="578" y="429"/>
                </a:cxn>
                <a:cxn ang="0">
                  <a:pos x="385" y="518"/>
                </a:cxn>
                <a:cxn ang="0">
                  <a:pos x="282" y="457"/>
                </a:cxn>
                <a:cxn ang="0">
                  <a:pos x="273" y="400"/>
                </a:cxn>
                <a:cxn ang="0">
                  <a:pos x="287" y="372"/>
                </a:cxn>
                <a:cxn ang="0">
                  <a:pos x="319" y="367"/>
                </a:cxn>
                <a:cxn ang="0">
                  <a:pos x="334" y="391"/>
                </a:cxn>
                <a:cxn ang="0">
                  <a:pos x="324" y="415"/>
                </a:cxn>
                <a:cxn ang="0">
                  <a:pos x="324" y="457"/>
                </a:cxn>
                <a:cxn ang="0">
                  <a:pos x="371" y="485"/>
                </a:cxn>
                <a:cxn ang="0">
                  <a:pos x="456" y="466"/>
                </a:cxn>
                <a:cxn ang="0">
                  <a:pos x="549" y="344"/>
                </a:cxn>
                <a:cxn ang="0">
                  <a:pos x="582" y="189"/>
                </a:cxn>
                <a:cxn ang="0">
                  <a:pos x="531" y="85"/>
                </a:cxn>
                <a:cxn ang="0">
                  <a:pos x="329" y="127"/>
                </a:cxn>
                <a:cxn ang="0">
                  <a:pos x="113" y="367"/>
                </a:cxn>
                <a:cxn ang="0">
                  <a:pos x="113" y="367"/>
                </a:cxn>
                <a:cxn ang="0">
                  <a:pos x="188" y="452"/>
                </a:cxn>
                <a:cxn ang="0">
                  <a:pos x="244" y="532"/>
                </a:cxn>
                <a:cxn ang="0">
                  <a:pos x="197" y="692"/>
                </a:cxn>
                <a:cxn ang="0">
                  <a:pos x="52" y="739"/>
                </a:cxn>
                <a:cxn ang="0">
                  <a:pos x="5" y="673"/>
                </a:cxn>
                <a:cxn ang="0">
                  <a:pos x="5" y="575"/>
                </a:cxn>
                <a:cxn ang="0">
                  <a:pos x="47" y="415"/>
                </a:cxn>
                <a:cxn ang="0">
                  <a:pos x="5" y="344"/>
                </a:cxn>
                <a:cxn ang="0">
                  <a:pos x="33" y="151"/>
                </a:cxn>
                <a:cxn ang="0">
                  <a:pos x="151" y="10"/>
                </a:cxn>
              </a:cxnLst>
              <a:rect l="0" t="0" r="r" b="b"/>
              <a:pathLst>
                <a:path w="667" h="749">
                  <a:moveTo>
                    <a:pt x="75" y="452"/>
                  </a:moveTo>
                  <a:lnTo>
                    <a:pt x="66" y="490"/>
                  </a:lnTo>
                  <a:lnTo>
                    <a:pt x="52" y="542"/>
                  </a:lnTo>
                  <a:lnTo>
                    <a:pt x="38" y="593"/>
                  </a:lnTo>
                  <a:lnTo>
                    <a:pt x="38" y="640"/>
                  </a:lnTo>
                  <a:lnTo>
                    <a:pt x="38" y="664"/>
                  </a:lnTo>
                  <a:lnTo>
                    <a:pt x="43" y="678"/>
                  </a:lnTo>
                  <a:lnTo>
                    <a:pt x="47" y="692"/>
                  </a:lnTo>
                  <a:lnTo>
                    <a:pt x="57" y="706"/>
                  </a:lnTo>
                  <a:lnTo>
                    <a:pt x="66" y="711"/>
                  </a:lnTo>
                  <a:lnTo>
                    <a:pt x="75" y="716"/>
                  </a:lnTo>
                  <a:lnTo>
                    <a:pt x="90" y="716"/>
                  </a:lnTo>
                  <a:lnTo>
                    <a:pt x="122" y="706"/>
                  </a:lnTo>
                  <a:lnTo>
                    <a:pt x="155" y="678"/>
                  </a:lnTo>
                  <a:lnTo>
                    <a:pt x="179" y="640"/>
                  </a:lnTo>
                  <a:lnTo>
                    <a:pt x="183" y="598"/>
                  </a:lnTo>
                  <a:lnTo>
                    <a:pt x="183" y="584"/>
                  </a:lnTo>
                  <a:lnTo>
                    <a:pt x="183" y="570"/>
                  </a:lnTo>
                  <a:lnTo>
                    <a:pt x="179" y="565"/>
                  </a:lnTo>
                  <a:lnTo>
                    <a:pt x="169" y="556"/>
                  </a:lnTo>
                  <a:lnTo>
                    <a:pt x="75" y="452"/>
                  </a:lnTo>
                  <a:lnTo>
                    <a:pt x="75" y="452"/>
                  </a:lnTo>
                  <a:close/>
                  <a:moveTo>
                    <a:pt x="197" y="0"/>
                  </a:moveTo>
                  <a:lnTo>
                    <a:pt x="202" y="0"/>
                  </a:lnTo>
                  <a:lnTo>
                    <a:pt x="207" y="0"/>
                  </a:lnTo>
                  <a:lnTo>
                    <a:pt x="212" y="5"/>
                  </a:lnTo>
                  <a:lnTo>
                    <a:pt x="212" y="15"/>
                  </a:lnTo>
                  <a:lnTo>
                    <a:pt x="212" y="24"/>
                  </a:lnTo>
                  <a:lnTo>
                    <a:pt x="207" y="29"/>
                  </a:lnTo>
                  <a:lnTo>
                    <a:pt x="202" y="29"/>
                  </a:lnTo>
                  <a:lnTo>
                    <a:pt x="197" y="33"/>
                  </a:lnTo>
                  <a:lnTo>
                    <a:pt x="151" y="52"/>
                  </a:lnTo>
                  <a:lnTo>
                    <a:pt x="113" y="95"/>
                  </a:lnTo>
                  <a:lnTo>
                    <a:pt x="85" y="146"/>
                  </a:lnTo>
                  <a:lnTo>
                    <a:pt x="66" y="203"/>
                  </a:lnTo>
                  <a:lnTo>
                    <a:pt x="61" y="259"/>
                  </a:lnTo>
                  <a:lnTo>
                    <a:pt x="61" y="273"/>
                  </a:lnTo>
                  <a:lnTo>
                    <a:pt x="61" y="287"/>
                  </a:lnTo>
                  <a:lnTo>
                    <a:pt x="71" y="306"/>
                  </a:lnTo>
                  <a:lnTo>
                    <a:pt x="75" y="320"/>
                  </a:lnTo>
                  <a:lnTo>
                    <a:pt x="90" y="335"/>
                  </a:lnTo>
                  <a:lnTo>
                    <a:pt x="151" y="240"/>
                  </a:lnTo>
                  <a:lnTo>
                    <a:pt x="226" y="160"/>
                  </a:lnTo>
                  <a:lnTo>
                    <a:pt x="310" y="99"/>
                  </a:lnTo>
                  <a:lnTo>
                    <a:pt x="404" y="62"/>
                  </a:lnTo>
                  <a:lnTo>
                    <a:pt x="493" y="47"/>
                  </a:lnTo>
                  <a:lnTo>
                    <a:pt x="549" y="52"/>
                  </a:lnTo>
                  <a:lnTo>
                    <a:pt x="596" y="76"/>
                  </a:lnTo>
                  <a:lnTo>
                    <a:pt x="634" y="113"/>
                  </a:lnTo>
                  <a:lnTo>
                    <a:pt x="657" y="165"/>
                  </a:lnTo>
                  <a:lnTo>
                    <a:pt x="667" y="222"/>
                  </a:lnTo>
                  <a:lnTo>
                    <a:pt x="657" y="302"/>
                  </a:lnTo>
                  <a:lnTo>
                    <a:pt x="624" y="367"/>
                  </a:lnTo>
                  <a:lnTo>
                    <a:pt x="578" y="429"/>
                  </a:lnTo>
                  <a:lnTo>
                    <a:pt x="521" y="476"/>
                  </a:lnTo>
                  <a:lnTo>
                    <a:pt x="456" y="504"/>
                  </a:lnTo>
                  <a:lnTo>
                    <a:pt x="385" y="518"/>
                  </a:lnTo>
                  <a:lnTo>
                    <a:pt x="338" y="509"/>
                  </a:lnTo>
                  <a:lnTo>
                    <a:pt x="305" y="490"/>
                  </a:lnTo>
                  <a:lnTo>
                    <a:pt x="282" y="457"/>
                  </a:lnTo>
                  <a:lnTo>
                    <a:pt x="273" y="419"/>
                  </a:lnTo>
                  <a:lnTo>
                    <a:pt x="273" y="410"/>
                  </a:lnTo>
                  <a:lnTo>
                    <a:pt x="273" y="400"/>
                  </a:lnTo>
                  <a:lnTo>
                    <a:pt x="277" y="391"/>
                  </a:lnTo>
                  <a:lnTo>
                    <a:pt x="282" y="382"/>
                  </a:lnTo>
                  <a:lnTo>
                    <a:pt x="287" y="372"/>
                  </a:lnTo>
                  <a:lnTo>
                    <a:pt x="296" y="367"/>
                  </a:lnTo>
                  <a:lnTo>
                    <a:pt x="310" y="367"/>
                  </a:lnTo>
                  <a:lnTo>
                    <a:pt x="319" y="367"/>
                  </a:lnTo>
                  <a:lnTo>
                    <a:pt x="329" y="372"/>
                  </a:lnTo>
                  <a:lnTo>
                    <a:pt x="334" y="382"/>
                  </a:lnTo>
                  <a:lnTo>
                    <a:pt x="334" y="391"/>
                  </a:lnTo>
                  <a:lnTo>
                    <a:pt x="334" y="400"/>
                  </a:lnTo>
                  <a:lnTo>
                    <a:pt x="329" y="410"/>
                  </a:lnTo>
                  <a:lnTo>
                    <a:pt x="324" y="415"/>
                  </a:lnTo>
                  <a:lnTo>
                    <a:pt x="315" y="419"/>
                  </a:lnTo>
                  <a:lnTo>
                    <a:pt x="315" y="443"/>
                  </a:lnTo>
                  <a:lnTo>
                    <a:pt x="324" y="457"/>
                  </a:lnTo>
                  <a:lnTo>
                    <a:pt x="338" y="471"/>
                  </a:lnTo>
                  <a:lnTo>
                    <a:pt x="352" y="480"/>
                  </a:lnTo>
                  <a:lnTo>
                    <a:pt x="371" y="485"/>
                  </a:lnTo>
                  <a:lnTo>
                    <a:pt x="385" y="485"/>
                  </a:lnTo>
                  <a:lnTo>
                    <a:pt x="418" y="480"/>
                  </a:lnTo>
                  <a:lnTo>
                    <a:pt x="456" y="466"/>
                  </a:lnTo>
                  <a:lnTo>
                    <a:pt x="488" y="438"/>
                  </a:lnTo>
                  <a:lnTo>
                    <a:pt x="526" y="396"/>
                  </a:lnTo>
                  <a:lnTo>
                    <a:pt x="549" y="344"/>
                  </a:lnTo>
                  <a:lnTo>
                    <a:pt x="568" y="287"/>
                  </a:lnTo>
                  <a:lnTo>
                    <a:pt x="582" y="231"/>
                  </a:lnTo>
                  <a:lnTo>
                    <a:pt x="582" y="189"/>
                  </a:lnTo>
                  <a:lnTo>
                    <a:pt x="578" y="146"/>
                  </a:lnTo>
                  <a:lnTo>
                    <a:pt x="563" y="109"/>
                  </a:lnTo>
                  <a:lnTo>
                    <a:pt x="531" y="85"/>
                  </a:lnTo>
                  <a:lnTo>
                    <a:pt x="493" y="80"/>
                  </a:lnTo>
                  <a:lnTo>
                    <a:pt x="409" y="90"/>
                  </a:lnTo>
                  <a:lnTo>
                    <a:pt x="329" y="127"/>
                  </a:lnTo>
                  <a:lnTo>
                    <a:pt x="249" y="184"/>
                  </a:lnTo>
                  <a:lnTo>
                    <a:pt x="174" y="269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36" y="391"/>
                  </a:lnTo>
                  <a:lnTo>
                    <a:pt x="165" y="424"/>
                  </a:lnTo>
                  <a:lnTo>
                    <a:pt x="188" y="452"/>
                  </a:lnTo>
                  <a:lnTo>
                    <a:pt x="216" y="485"/>
                  </a:lnTo>
                  <a:lnTo>
                    <a:pt x="235" y="509"/>
                  </a:lnTo>
                  <a:lnTo>
                    <a:pt x="244" y="532"/>
                  </a:lnTo>
                  <a:lnTo>
                    <a:pt x="249" y="565"/>
                  </a:lnTo>
                  <a:lnTo>
                    <a:pt x="235" y="631"/>
                  </a:lnTo>
                  <a:lnTo>
                    <a:pt x="197" y="692"/>
                  </a:lnTo>
                  <a:lnTo>
                    <a:pt x="146" y="730"/>
                  </a:lnTo>
                  <a:lnTo>
                    <a:pt x="90" y="749"/>
                  </a:lnTo>
                  <a:lnTo>
                    <a:pt x="52" y="739"/>
                  </a:lnTo>
                  <a:lnTo>
                    <a:pt x="29" y="720"/>
                  </a:lnTo>
                  <a:lnTo>
                    <a:pt x="10" y="697"/>
                  </a:lnTo>
                  <a:lnTo>
                    <a:pt x="5" y="673"/>
                  </a:lnTo>
                  <a:lnTo>
                    <a:pt x="0" y="650"/>
                  </a:lnTo>
                  <a:lnTo>
                    <a:pt x="0" y="631"/>
                  </a:lnTo>
                  <a:lnTo>
                    <a:pt x="5" y="575"/>
                  </a:lnTo>
                  <a:lnTo>
                    <a:pt x="19" y="518"/>
                  </a:lnTo>
                  <a:lnTo>
                    <a:pt x="33" y="462"/>
                  </a:lnTo>
                  <a:lnTo>
                    <a:pt x="47" y="415"/>
                  </a:lnTo>
                  <a:lnTo>
                    <a:pt x="33" y="400"/>
                  </a:lnTo>
                  <a:lnTo>
                    <a:pt x="19" y="377"/>
                  </a:lnTo>
                  <a:lnTo>
                    <a:pt x="5" y="344"/>
                  </a:lnTo>
                  <a:lnTo>
                    <a:pt x="0" y="297"/>
                  </a:lnTo>
                  <a:lnTo>
                    <a:pt x="10" y="222"/>
                  </a:lnTo>
                  <a:lnTo>
                    <a:pt x="33" y="151"/>
                  </a:lnTo>
                  <a:lnTo>
                    <a:pt x="66" y="90"/>
                  </a:lnTo>
                  <a:lnTo>
                    <a:pt x="108" y="43"/>
                  </a:lnTo>
                  <a:lnTo>
                    <a:pt x="151" y="10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5278" y="4215"/>
              <a:ext cx="230" cy="785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26" y="0"/>
                </a:cxn>
                <a:cxn ang="0">
                  <a:pos x="230" y="4"/>
                </a:cxn>
                <a:cxn ang="0">
                  <a:pos x="230" y="9"/>
                </a:cxn>
                <a:cxn ang="0">
                  <a:pos x="230" y="14"/>
                </a:cxn>
                <a:cxn ang="0">
                  <a:pos x="230" y="18"/>
                </a:cxn>
                <a:cxn ang="0">
                  <a:pos x="226" y="18"/>
                </a:cxn>
                <a:cxn ang="0">
                  <a:pos x="226" y="18"/>
                </a:cxn>
                <a:cxn ang="0">
                  <a:pos x="188" y="56"/>
                </a:cxn>
                <a:cxn ang="0">
                  <a:pos x="151" y="98"/>
                </a:cxn>
                <a:cxn ang="0">
                  <a:pos x="113" y="155"/>
                </a:cxn>
                <a:cxn ang="0">
                  <a:pos x="85" y="225"/>
                </a:cxn>
                <a:cxn ang="0">
                  <a:pos x="66" y="301"/>
                </a:cxn>
                <a:cxn ang="0">
                  <a:pos x="61" y="395"/>
                </a:cxn>
                <a:cxn ang="0">
                  <a:pos x="61" y="447"/>
                </a:cxn>
                <a:cxn ang="0">
                  <a:pos x="71" y="508"/>
                </a:cxn>
                <a:cxn ang="0">
                  <a:pos x="90" y="574"/>
                </a:cxn>
                <a:cxn ang="0">
                  <a:pos x="122" y="640"/>
                </a:cxn>
                <a:cxn ang="0">
                  <a:pos x="165" y="705"/>
                </a:cxn>
                <a:cxn ang="0">
                  <a:pos x="226" y="762"/>
                </a:cxn>
                <a:cxn ang="0">
                  <a:pos x="230" y="767"/>
                </a:cxn>
                <a:cxn ang="0">
                  <a:pos x="230" y="771"/>
                </a:cxn>
                <a:cxn ang="0">
                  <a:pos x="230" y="776"/>
                </a:cxn>
                <a:cxn ang="0">
                  <a:pos x="230" y="781"/>
                </a:cxn>
                <a:cxn ang="0">
                  <a:pos x="226" y="781"/>
                </a:cxn>
                <a:cxn ang="0">
                  <a:pos x="216" y="785"/>
                </a:cxn>
                <a:cxn ang="0">
                  <a:pos x="202" y="776"/>
                </a:cxn>
                <a:cxn ang="0">
                  <a:pos x="179" y="762"/>
                </a:cxn>
                <a:cxn ang="0">
                  <a:pos x="141" y="729"/>
                </a:cxn>
                <a:cxn ang="0">
                  <a:pos x="104" y="687"/>
                </a:cxn>
                <a:cxn ang="0">
                  <a:pos x="66" y="635"/>
                </a:cxn>
                <a:cxn ang="0">
                  <a:pos x="33" y="564"/>
                </a:cxn>
                <a:cxn ang="0">
                  <a:pos x="10" y="484"/>
                </a:cxn>
                <a:cxn ang="0">
                  <a:pos x="0" y="395"/>
                </a:cxn>
                <a:cxn ang="0">
                  <a:pos x="10" y="301"/>
                </a:cxn>
                <a:cxn ang="0">
                  <a:pos x="33" y="221"/>
                </a:cxn>
                <a:cxn ang="0">
                  <a:pos x="66" y="150"/>
                </a:cxn>
                <a:cxn ang="0">
                  <a:pos x="104" y="98"/>
                </a:cxn>
                <a:cxn ang="0">
                  <a:pos x="141" y="56"/>
                </a:cxn>
                <a:cxn ang="0">
                  <a:pos x="179" y="23"/>
                </a:cxn>
                <a:cxn ang="0">
                  <a:pos x="202" y="4"/>
                </a:cxn>
                <a:cxn ang="0">
                  <a:pos x="216" y="0"/>
                </a:cxn>
              </a:cxnLst>
              <a:rect l="0" t="0" r="r" b="b"/>
              <a:pathLst>
                <a:path w="230" h="785">
                  <a:moveTo>
                    <a:pt x="216" y="0"/>
                  </a:moveTo>
                  <a:lnTo>
                    <a:pt x="226" y="0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188" y="56"/>
                  </a:lnTo>
                  <a:lnTo>
                    <a:pt x="151" y="98"/>
                  </a:lnTo>
                  <a:lnTo>
                    <a:pt x="113" y="155"/>
                  </a:lnTo>
                  <a:lnTo>
                    <a:pt x="85" y="225"/>
                  </a:lnTo>
                  <a:lnTo>
                    <a:pt x="66" y="301"/>
                  </a:lnTo>
                  <a:lnTo>
                    <a:pt x="61" y="395"/>
                  </a:lnTo>
                  <a:lnTo>
                    <a:pt x="61" y="447"/>
                  </a:lnTo>
                  <a:lnTo>
                    <a:pt x="71" y="508"/>
                  </a:lnTo>
                  <a:lnTo>
                    <a:pt x="90" y="574"/>
                  </a:lnTo>
                  <a:lnTo>
                    <a:pt x="122" y="640"/>
                  </a:lnTo>
                  <a:lnTo>
                    <a:pt x="165" y="705"/>
                  </a:lnTo>
                  <a:lnTo>
                    <a:pt x="226" y="762"/>
                  </a:lnTo>
                  <a:lnTo>
                    <a:pt x="230" y="767"/>
                  </a:lnTo>
                  <a:lnTo>
                    <a:pt x="230" y="771"/>
                  </a:lnTo>
                  <a:lnTo>
                    <a:pt x="230" y="776"/>
                  </a:lnTo>
                  <a:lnTo>
                    <a:pt x="230" y="781"/>
                  </a:lnTo>
                  <a:lnTo>
                    <a:pt x="226" y="781"/>
                  </a:lnTo>
                  <a:lnTo>
                    <a:pt x="216" y="785"/>
                  </a:lnTo>
                  <a:lnTo>
                    <a:pt x="202" y="776"/>
                  </a:lnTo>
                  <a:lnTo>
                    <a:pt x="179" y="762"/>
                  </a:lnTo>
                  <a:lnTo>
                    <a:pt x="141" y="729"/>
                  </a:lnTo>
                  <a:lnTo>
                    <a:pt x="104" y="687"/>
                  </a:lnTo>
                  <a:lnTo>
                    <a:pt x="66" y="635"/>
                  </a:lnTo>
                  <a:lnTo>
                    <a:pt x="33" y="564"/>
                  </a:lnTo>
                  <a:lnTo>
                    <a:pt x="10" y="484"/>
                  </a:lnTo>
                  <a:lnTo>
                    <a:pt x="0" y="395"/>
                  </a:lnTo>
                  <a:lnTo>
                    <a:pt x="10" y="301"/>
                  </a:lnTo>
                  <a:lnTo>
                    <a:pt x="33" y="221"/>
                  </a:lnTo>
                  <a:lnTo>
                    <a:pt x="66" y="150"/>
                  </a:lnTo>
                  <a:lnTo>
                    <a:pt x="104" y="98"/>
                  </a:lnTo>
                  <a:lnTo>
                    <a:pt x="141" y="56"/>
                  </a:lnTo>
                  <a:lnTo>
                    <a:pt x="179" y="23"/>
                  </a:lnTo>
                  <a:lnTo>
                    <a:pt x="202" y="4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15612" y="4280"/>
              <a:ext cx="370" cy="683"/>
            </a:xfrm>
            <a:custGeom>
              <a:avLst/>
              <a:gdLst/>
              <a:ahLst/>
              <a:cxnLst>
                <a:cxn ang="0">
                  <a:pos x="281" y="184"/>
                </a:cxn>
                <a:cxn ang="0">
                  <a:pos x="333" y="222"/>
                </a:cxn>
                <a:cxn ang="0">
                  <a:pos x="342" y="269"/>
                </a:cxn>
                <a:cxn ang="0">
                  <a:pos x="267" y="560"/>
                </a:cxn>
                <a:cxn ang="0">
                  <a:pos x="206" y="645"/>
                </a:cxn>
                <a:cxn ang="0">
                  <a:pos x="122" y="678"/>
                </a:cxn>
                <a:cxn ang="0">
                  <a:pos x="42" y="678"/>
                </a:cxn>
                <a:cxn ang="0">
                  <a:pos x="0" y="631"/>
                </a:cxn>
                <a:cxn ang="0">
                  <a:pos x="9" y="603"/>
                </a:cxn>
                <a:cxn ang="0">
                  <a:pos x="32" y="584"/>
                </a:cxn>
                <a:cxn ang="0">
                  <a:pos x="61" y="584"/>
                </a:cxn>
                <a:cxn ang="0">
                  <a:pos x="79" y="593"/>
                </a:cxn>
                <a:cxn ang="0">
                  <a:pos x="84" y="612"/>
                </a:cxn>
                <a:cxn ang="0">
                  <a:pos x="79" y="626"/>
                </a:cxn>
                <a:cxn ang="0">
                  <a:pos x="70" y="645"/>
                </a:cxn>
                <a:cxn ang="0">
                  <a:pos x="65" y="655"/>
                </a:cxn>
                <a:cxn ang="0">
                  <a:pos x="89" y="659"/>
                </a:cxn>
                <a:cxn ang="0">
                  <a:pos x="173" y="612"/>
                </a:cxn>
                <a:cxn ang="0">
                  <a:pos x="201" y="560"/>
                </a:cxn>
                <a:cxn ang="0">
                  <a:pos x="276" y="259"/>
                </a:cxn>
                <a:cxn ang="0">
                  <a:pos x="276" y="240"/>
                </a:cxn>
                <a:cxn ang="0">
                  <a:pos x="272" y="222"/>
                </a:cxn>
                <a:cxn ang="0">
                  <a:pos x="262" y="208"/>
                </a:cxn>
                <a:cxn ang="0">
                  <a:pos x="244" y="203"/>
                </a:cxn>
                <a:cxn ang="0">
                  <a:pos x="187" y="222"/>
                </a:cxn>
                <a:cxn ang="0">
                  <a:pos x="126" y="297"/>
                </a:cxn>
                <a:cxn ang="0">
                  <a:pos x="122" y="306"/>
                </a:cxn>
                <a:cxn ang="0">
                  <a:pos x="108" y="311"/>
                </a:cxn>
                <a:cxn ang="0">
                  <a:pos x="98" y="311"/>
                </a:cxn>
                <a:cxn ang="0">
                  <a:pos x="93" y="297"/>
                </a:cxn>
                <a:cxn ang="0">
                  <a:pos x="117" y="250"/>
                </a:cxn>
                <a:cxn ang="0">
                  <a:pos x="192" y="189"/>
                </a:cxn>
                <a:cxn ang="0">
                  <a:pos x="333" y="0"/>
                </a:cxn>
                <a:cxn ang="0">
                  <a:pos x="356" y="5"/>
                </a:cxn>
                <a:cxn ang="0">
                  <a:pos x="366" y="24"/>
                </a:cxn>
                <a:cxn ang="0">
                  <a:pos x="370" y="33"/>
                </a:cxn>
                <a:cxn ang="0">
                  <a:pos x="361" y="62"/>
                </a:cxn>
                <a:cxn ang="0">
                  <a:pos x="337" y="76"/>
                </a:cxn>
                <a:cxn ang="0">
                  <a:pos x="309" y="80"/>
                </a:cxn>
                <a:cxn ang="0">
                  <a:pos x="291" y="62"/>
                </a:cxn>
                <a:cxn ang="0">
                  <a:pos x="291" y="33"/>
                </a:cxn>
                <a:cxn ang="0">
                  <a:pos x="305" y="10"/>
                </a:cxn>
                <a:cxn ang="0">
                  <a:pos x="333" y="0"/>
                </a:cxn>
              </a:cxnLst>
              <a:rect l="0" t="0" r="r" b="b"/>
              <a:pathLst>
                <a:path w="370" h="683">
                  <a:moveTo>
                    <a:pt x="244" y="179"/>
                  </a:moveTo>
                  <a:lnTo>
                    <a:pt x="281" y="184"/>
                  </a:lnTo>
                  <a:lnTo>
                    <a:pt x="314" y="198"/>
                  </a:lnTo>
                  <a:lnTo>
                    <a:pt x="333" y="222"/>
                  </a:lnTo>
                  <a:lnTo>
                    <a:pt x="342" y="255"/>
                  </a:lnTo>
                  <a:lnTo>
                    <a:pt x="342" y="269"/>
                  </a:lnTo>
                  <a:lnTo>
                    <a:pt x="337" y="278"/>
                  </a:lnTo>
                  <a:lnTo>
                    <a:pt x="267" y="560"/>
                  </a:lnTo>
                  <a:lnTo>
                    <a:pt x="244" y="608"/>
                  </a:lnTo>
                  <a:lnTo>
                    <a:pt x="206" y="645"/>
                  </a:lnTo>
                  <a:lnTo>
                    <a:pt x="164" y="669"/>
                  </a:lnTo>
                  <a:lnTo>
                    <a:pt x="122" y="678"/>
                  </a:lnTo>
                  <a:lnTo>
                    <a:pt x="89" y="683"/>
                  </a:lnTo>
                  <a:lnTo>
                    <a:pt x="42" y="678"/>
                  </a:lnTo>
                  <a:lnTo>
                    <a:pt x="9" y="659"/>
                  </a:lnTo>
                  <a:lnTo>
                    <a:pt x="0" y="631"/>
                  </a:lnTo>
                  <a:lnTo>
                    <a:pt x="4" y="617"/>
                  </a:lnTo>
                  <a:lnTo>
                    <a:pt x="9" y="603"/>
                  </a:lnTo>
                  <a:lnTo>
                    <a:pt x="18" y="589"/>
                  </a:lnTo>
                  <a:lnTo>
                    <a:pt x="32" y="584"/>
                  </a:lnTo>
                  <a:lnTo>
                    <a:pt x="47" y="579"/>
                  </a:lnTo>
                  <a:lnTo>
                    <a:pt x="61" y="584"/>
                  </a:lnTo>
                  <a:lnTo>
                    <a:pt x="70" y="589"/>
                  </a:lnTo>
                  <a:lnTo>
                    <a:pt x="79" y="593"/>
                  </a:lnTo>
                  <a:lnTo>
                    <a:pt x="79" y="603"/>
                  </a:lnTo>
                  <a:lnTo>
                    <a:pt x="84" y="612"/>
                  </a:lnTo>
                  <a:lnTo>
                    <a:pt x="84" y="617"/>
                  </a:lnTo>
                  <a:lnTo>
                    <a:pt x="79" y="626"/>
                  </a:lnTo>
                  <a:lnTo>
                    <a:pt x="75" y="636"/>
                  </a:lnTo>
                  <a:lnTo>
                    <a:pt x="70" y="645"/>
                  </a:lnTo>
                  <a:lnTo>
                    <a:pt x="56" y="655"/>
                  </a:lnTo>
                  <a:lnTo>
                    <a:pt x="65" y="655"/>
                  </a:lnTo>
                  <a:lnTo>
                    <a:pt x="75" y="659"/>
                  </a:lnTo>
                  <a:lnTo>
                    <a:pt x="89" y="659"/>
                  </a:lnTo>
                  <a:lnTo>
                    <a:pt x="136" y="645"/>
                  </a:lnTo>
                  <a:lnTo>
                    <a:pt x="173" y="612"/>
                  </a:lnTo>
                  <a:lnTo>
                    <a:pt x="201" y="560"/>
                  </a:lnTo>
                  <a:lnTo>
                    <a:pt x="201" y="560"/>
                  </a:lnTo>
                  <a:lnTo>
                    <a:pt x="272" y="264"/>
                  </a:lnTo>
                  <a:lnTo>
                    <a:pt x="276" y="259"/>
                  </a:lnTo>
                  <a:lnTo>
                    <a:pt x="276" y="245"/>
                  </a:lnTo>
                  <a:lnTo>
                    <a:pt x="276" y="240"/>
                  </a:lnTo>
                  <a:lnTo>
                    <a:pt x="272" y="231"/>
                  </a:lnTo>
                  <a:lnTo>
                    <a:pt x="272" y="222"/>
                  </a:lnTo>
                  <a:lnTo>
                    <a:pt x="267" y="217"/>
                  </a:lnTo>
                  <a:lnTo>
                    <a:pt x="262" y="208"/>
                  </a:lnTo>
                  <a:lnTo>
                    <a:pt x="253" y="203"/>
                  </a:lnTo>
                  <a:lnTo>
                    <a:pt x="244" y="203"/>
                  </a:lnTo>
                  <a:lnTo>
                    <a:pt x="215" y="208"/>
                  </a:lnTo>
                  <a:lnTo>
                    <a:pt x="187" y="222"/>
                  </a:lnTo>
                  <a:lnTo>
                    <a:pt x="154" y="250"/>
                  </a:lnTo>
                  <a:lnTo>
                    <a:pt x="126" y="297"/>
                  </a:lnTo>
                  <a:lnTo>
                    <a:pt x="122" y="302"/>
                  </a:lnTo>
                  <a:lnTo>
                    <a:pt x="122" y="306"/>
                  </a:lnTo>
                  <a:lnTo>
                    <a:pt x="117" y="311"/>
                  </a:lnTo>
                  <a:lnTo>
                    <a:pt x="108" y="311"/>
                  </a:lnTo>
                  <a:lnTo>
                    <a:pt x="103" y="311"/>
                  </a:lnTo>
                  <a:lnTo>
                    <a:pt x="98" y="311"/>
                  </a:lnTo>
                  <a:lnTo>
                    <a:pt x="93" y="306"/>
                  </a:lnTo>
                  <a:lnTo>
                    <a:pt x="93" y="297"/>
                  </a:lnTo>
                  <a:lnTo>
                    <a:pt x="98" y="278"/>
                  </a:lnTo>
                  <a:lnTo>
                    <a:pt x="117" y="250"/>
                  </a:lnTo>
                  <a:lnTo>
                    <a:pt x="150" y="217"/>
                  </a:lnTo>
                  <a:lnTo>
                    <a:pt x="192" y="189"/>
                  </a:lnTo>
                  <a:lnTo>
                    <a:pt x="244" y="179"/>
                  </a:lnTo>
                  <a:close/>
                  <a:moveTo>
                    <a:pt x="333" y="0"/>
                  </a:moveTo>
                  <a:lnTo>
                    <a:pt x="347" y="0"/>
                  </a:lnTo>
                  <a:lnTo>
                    <a:pt x="356" y="5"/>
                  </a:lnTo>
                  <a:lnTo>
                    <a:pt x="366" y="15"/>
                  </a:lnTo>
                  <a:lnTo>
                    <a:pt x="366" y="24"/>
                  </a:lnTo>
                  <a:lnTo>
                    <a:pt x="370" y="33"/>
                  </a:lnTo>
                  <a:lnTo>
                    <a:pt x="370" y="33"/>
                  </a:lnTo>
                  <a:lnTo>
                    <a:pt x="366" y="48"/>
                  </a:lnTo>
                  <a:lnTo>
                    <a:pt x="361" y="62"/>
                  </a:lnTo>
                  <a:lnTo>
                    <a:pt x="347" y="71"/>
                  </a:lnTo>
                  <a:lnTo>
                    <a:pt x="337" y="76"/>
                  </a:lnTo>
                  <a:lnTo>
                    <a:pt x="319" y="80"/>
                  </a:lnTo>
                  <a:lnTo>
                    <a:pt x="309" y="80"/>
                  </a:lnTo>
                  <a:lnTo>
                    <a:pt x="295" y="71"/>
                  </a:lnTo>
                  <a:lnTo>
                    <a:pt x="291" y="62"/>
                  </a:lnTo>
                  <a:lnTo>
                    <a:pt x="286" y="48"/>
                  </a:lnTo>
                  <a:lnTo>
                    <a:pt x="291" y="33"/>
                  </a:lnTo>
                  <a:lnTo>
                    <a:pt x="295" y="24"/>
                  </a:lnTo>
                  <a:lnTo>
                    <a:pt x="305" y="10"/>
                  </a:lnTo>
                  <a:lnTo>
                    <a:pt x="319" y="5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6156" y="4215"/>
              <a:ext cx="230" cy="7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4"/>
                </a:cxn>
                <a:cxn ang="0">
                  <a:pos x="56" y="23"/>
                </a:cxn>
                <a:cxn ang="0">
                  <a:pos x="89" y="56"/>
                </a:cxn>
                <a:cxn ang="0">
                  <a:pos x="127" y="98"/>
                </a:cxn>
                <a:cxn ang="0">
                  <a:pos x="169" y="150"/>
                </a:cxn>
                <a:cxn ang="0">
                  <a:pos x="202" y="221"/>
                </a:cxn>
                <a:cxn ang="0">
                  <a:pos x="220" y="301"/>
                </a:cxn>
                <a:cxn ang="0">
                  <a:pos x="230" y="395"/>
                </a:cxn>
                <a:cxn ang="0">
                  <a:pos x="230" y="395"/>
                </a:cxn>
                <a:cxn ang="0">
                  <a:pos x="220" y="484"/>
                </a:cxn>
                <a:cxn ang="0">
                  <a:pos x="202" y="564"/>
                </a:cxn>
                <a:cxn ang="0">
                  <a:pos x="169" y="635"/>
                </a:cxn>
                <a:cxn ang="0">
                  <a:pos x="127" y="687"/>
                </a:cxn>
                <a:cxn ang="0">
                  <a:pos x="89" y="729"/>
                </a:cxn>
                <a:cxn ang="0">
                  <a:pos x="56" y="762"/>
                </a:cxn>
                <a:cxn ang="0">
                  <a:pos x="28" y="776"/>
                </a:cxn>
                <a:cxn ang="0">
                  <a:pos x="14" y="785"/>
                </a:cxn>
                <a:cxn ang="0">
                  <a:pos x="9" y="781"/>
                </a:cxn>
                <a:cxn ang="0">
                  <a:pos x="5" y="781"/>
                </a:cxn>
                <a:cxn ang="0">
                  <a:pos x="0" y="776"/>
                </a:cxn>
                <a:cxn ang="0">
                  <a:pos x="0" y="771"/>
                </a:cxn>
                <a:cxn ang="0">
                  <a:pos x="0" y="767"/>
                </a:cxn>
                <a:cxn ang="0">
                  <a:pos x="5" y="762"/>
                </a:cxn>
                <a:cxn ang="0">
                  <a:pos x="37" y="738"/>
                </a:cxn>
                <a:cxn ang="0">
                  <a:pos x="66" y="705"/>
                </a:cxn>
                <a:cxn ang="0">
                  <a:pos x="98" y="658"/>
                </a:cxn>
                <a:cxn ang="0">
                  <a:pos x="127" y="602"/>
                </a:cxn>
                <a:cxn ang="0">
                  <a:pos x="159" y="498"/>
                </a:cxn>
                <a:cxn ang="0">
                  <a:pos x="169" y="395"/>
                </a:cxn>
                <a:cxn ang="0">
                  <a:pos x="164" y="310"/>
                </a:cxn>
                <a:cxn ang="0">
                  <a:pos x="145" y="230"/>
                </a:cxn>
                <a:cxn ang="0">
                  <a:pos x="113" y="150"/>
                </a:cxn>
                <a:cxn ang="0">
                  <a:pos x="70" y="84"/>
                </a:cxn>
                <a:cxn ang="0">
                  <a:pos x="5" y="23"/>
                </a:cxn>
                <a:cxn ang="0">
                  <a:pos x="5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9" y="4"/>
                </a:cxn>
                <a:cxn ang="0">
                  <a:pos x="14" y="0"/>
                </a:cxn>
              </a:cxnLst>
              <a:rect l="0" t="0" r="r" b="b"/>
              <a:pathLst>
                <a:path w="230" h="785">
                  <a:moveTo>
                    <a:pt x="14" y="0"/>
                  </a:moveTo>
                  <a:lnTo>
                    <a:pt x="28" y="4"/>
                  </a:lnTo>
                  <a:lnTo>
                    <a:pt x="56" y="23"/>
                  </a:lnTo>
                  <a:lnTo>
                    <a:pt x="89" y="56"/>
                  </a:lnTo>
                  <a:lnTo>
                    <a:pt x="127" y="98"/>
                  </a:lnTo>
                  <a:lnTo>
                    <a:pt x="169" y="150"/>
                  </a:lnTo>
                  <a:lnTo>
                    <a:pt x="202" y="221"/>
                  </a:lnTo>
                  <a:lnTo>
                    <a:pt x="220" y="301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20" y="484"/>
                  </a:lnTo>
                  <a:lnTo>
                    <a:pt x="202" y="564"/>
                  </a:lnTo>
                  <a:lnTo>
                    <a:pt x="169" y="635"/>
                  </a:lnTo>
                  <a:lnTo>
                    <a:pt x="127" y="687"/>
                  </a:lnTo>
                  <a:lnTo>
                    <a:pt x="89" y="729"/>
                  </a:lnTo>
                  <a:lnTo>
                    <a:pt x="56" y="762"/>
                  </a:lnTo>
                  <a:lnTo>
                    <a:pt x="28" y="776"/>
                  </a:lnTo>
                  <a:lnTo>
                    <a:pt x="14" y="785"/>
                  </a:lnTo>
                  <a:lnTo>
                    <a:pt x="9" y="781"/>
                  </a:lnTo>
                  <a:lnTo>
                    <a:pt x="5" y="781"/>
                  </a:lnTo>
                  <a:lnTo>
                    <a:pt x="0" y="776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5" y="762"/>
                  </a:lnTo>
                  <a:lnTo>
                    <a:pt x="37" y="738"/>
                  </a:lnTo>
                  <a:lnTo>
                    <a:pt x="66" y="705"/>
                  </a:lnTo>
                  <a:lnTo>
                    <a:pt x="98" y="658"/>
                  </a:lnTo>
                  <a:lnTo>
                    <a:pt x="127" y="602"/>
                  </a:lnTo>
                  <a:lnTo>
                    <a:pt x="159" y="498"/>
                  </a:lnTo>
                  <a:lnTo>
                    <a:pt x="169" y="395"/>
                  </a:lnTo>
                  <a:lnTo>
                    <a:pt x="164" y="310"/>
                  </a:lnTo>
                  <a:lnTo>
                    <a:pt x="145" y="230"/>
                  </a:lnTo>
                  <a:lnTo>
                    <a:pt x="113" y="150"/>
                  </a:lnTo>
                  <a:lnTo>
                    <a:pt x="70" y="84"/>
                  </a:lnTo>
                  <a:lnTo>
                    <a:pt x="5" y="23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5288" y="5528"/>
              <a:ext cx="596" cy="4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63" y="0"/>
                </a:cxn>
                <a:cxn ang="0">
                  <a:pos x="568" y="0"/>
                </a:cxn>
                <a:cxn ang="0">
                  <a:pos x="577" y="0"/>
                </a:cxn>
                <a:cxn ang="0">
                  <a:pos x="582" y="0"/>
                </a:cxn>
                <a:cxn ang="0">
                  <a:pos x="586" y="4"/>
                </a:cxn>
                <a:cxn ang="0">
                  <a:pos x="591" y="14"/>
                </a:cxn>
                <a:cxn ang="0">
                  <a:pos x="596" y="23"/>
                </a:cxn>
                <a:cxn ang="0">
                  <a:pos x="591" y="32"/>
                </a:cxn>
                <a:cxn ang="0">
                  <a:pos x="586" y="37"/>
                </a:cxn>
                <a:cxn ang="0">
                  <a:pos x="582" y="42"/>
                </a:cxn>
                <a:cxn ang="0">
                  <a:pos x="577" y="42"/>
                </a:cxn>
                <a:cxn ang="0">
                  <a:pos x="568" y="42"/>
                </a:cxn>
                <a:cxn ang="0">
                  <a:pos x="563" y="42"/>
                </a:cxn>
                <a:cxn ang="0">
                  <a:pos x="33" y="42"/>
                </a:cxn>
                <a:cxn ang="0">
                  <a:pos x="28" y="42"/>
                </a:cxn>
                <a:cxn ang="0">
                  <a:pos x="19" y="42"/>
                </a:cxn>
                <a:cxn ang="0">
                  <a:pos x="9" y="42"/>
                </a:cxn>
                <a:cxn ang="0">
                  <a:pos x="5" y="37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3" y="0"/>
                </a:cxn>
              </a:cxnLst>
              <a:rect l="0" t="0" r="r" b="b"/>
              <a:pathLst>
                <a:path w="596" h="42">
                  <a:moveTo>
                    <a:pt x="33" y="0"/>
                  </a:moveTo>
                  <a:lnTo>
                    <a:pt x="563" y="0"/>
                  </a:lnTo>
                  <a:lnTo>
                    <a:pt x="568" y="0"/>
                  </a:lnTo>
                  <a:lnTo>
                    <a:pt x="577" y="0"/>
                  </a:lnTo>
                  <a:lnTo>
                    <a:pt x="582" y="0"/>
                  </a:lnTo>
                  <a:lnTo>
                    <a:pt x="586" y="4"/>
                  </a:lnTo>
                  <a:lnTo>
                    <a:pt x="591" y="14"/>
                  </a:lnTo>
                  <a:lnTo>
                    <a:pt x="596" y="23"/>
                  </a:lnTo>
                  <a:lnTo>
                    <a:pt x="591" y="32"/>
                  </a:lnTo>
                  <a:lnTo>
                    <a:pt x="586" y="37"/>
                  </a:lnTo>
                  <a:lnTo>
                    <a:pt x="582" y="42"/>
                  </a:lnTo>
                  <a:lnTo>
                    <a:pt x="577" y="42"/>
                  </a:lnTo>
                  <a:lnTo>
                    <a:pt x="568" y="42"/>
                  </a:lnTo>
                  <a:lnTo>
                    <a:pt x="563" y="42"/>
                  </a:lnTo>
                  <a:lnTo>
                    <a:pt x="33" y="42"/>
                  </a:lnTo>
                  <a:lnTo>
                    <a:pt x="28" y="42"/>
                  </a:lnTo>
                  <a:lnTo>
                    <a:pt x="19" y="42"/>
                  </a:lnTo>
                  <a:lnTo>
                    <a:pt x="9" y="42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5" y="4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6341" grpId="0" animBg="1"/>
      <p:bldP spid="220" grpId="0"/>
      <p:bldP spid="59" grpId="0" animBg="1"/>
      <p:bldP spid="59" grpId="1" animBg="1"/>
      <p:bldP spid="10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Natural mass filtration defines </a:t>
            </a:r>
            <a:r>
              <a:rPr lang="en-US" sz="3200" dirty="0" smtClean="0">
                <a:solidFill>
                  <a:srgbClr val="FF0000"/>
                </a:solidFill>
                <a:sym typeface="Mathematica5"/>
              </a:rPr>
              <a:t></a:t>
            </a:r>
            <a:r>
              <a:rPr lang="en-US" sz="3200" dirty="0" smtClean="0">
                <a:solidFill>
                  <a:srgbClr val="FF0000"/>
                </a:solidFill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</a:t>
            </a:r>
            <a:r>
              <a:rPr lang="en-US" sz="3200" dirty="0" smtClean="0">
                <a:solidFill>
                  <a:srgbClr val="FF0000"/>
                </a:solidFill>
              </a:rPr>
              <a:t>]: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6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43200" y="6019800"/>
            <a:ext cx="3297285" cy="647700"/>
            <a:chOff x="1671" y="3724"/>
            <a:chExt cx="9311" cy="1829"/>
          </a:xfrm>
          <a:solidFill>
            <a:srgbClr val="FF0066"/>
          </a:solidFill>
        </p:grpSpPr>
        <p:sp>
          <p:nvSpPr>
            <p:cNvPr id="5" name="Freeform 62"/>
            <p:cNvSpPr>
              <a:spLocks/>
            </p:cNvSpPr>
            <p:nvPr/>
          </p:nvSpPr>
          <p:spPr bwMode="auto">
            <a:xfrm>
              <a:off x="1671" y="3853"/>
              <a:ext cx="63" cy="156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9" y="5"/>
                </a:cxn>
                <a:cxn ang="0">
                  <a:pos x="60" y="17"/>
                </a:cxn>
                <a:cxn ang="0">
                  <a:pos x="63" y="36"/>
                </a:cxn>
                <a:cxn ang="0">
                  <a:pos x="63" y="1524"/>
                </a:cxn>
                <a:cxn ang="0">
                  <a:pos x="60" y="1543"/>
                </a:cxn>
                <a:cxn ang="0">
                  <a:pos x="49" y="1554"/>
                </a:cxn>
                <a:cxn ang="0">
                  <a:pos x="32" y="1560"/>
                </a:cxn>
                <a:cxn ang="0">
                  <a:pos x="14" y="1554"/>
                </a:cxn>
                <a:cxn ang="0">
                  <a:pos x="3" y="1543"/>
                </a:cxn>
                <a:cxn ang="0">
                  <a:pos x="0" y="1524"/>
                </a:cxn>
                <a:cxn ang="0">
                  <a:pos x="0" y="36"/>
                </a:cxn>
                <a:cxn ang="0">
                  <a:pos x="3" y="17"/>
                </a:cxn>
                <a:cxn ang="0">
                  <a:pos x="14" y="5"/>
                </a:cxn>
                <a:cxn ang="0">
                  <a:pos x="32" y="0"/>
                </a:cxn>
              </a:cxnLst>
              <a:rect l="0" t="0" r="r" b="b"/>
              <a:pathLst>
                <a:path w="63" h="1560">
                  <a:moveTo>
                    <a:pt x="32" y="0"/>
                  </a:moveTo>
                  <a:lnTo>
                    <a:pt x="49" y="5"/>
                  </a:lnTo>
                  <a:lnTo>
                    <a:pt x="60" y="17"/>
                  </a:lnTo>
                  <a:lnTo>
                    <a:pt x="63" y="36"/>
                  </a:lnTo>
                  <a:lnTo>
                    <a:pt x="63" y="1524"/>
                  </a:lnTo>
                  <a:lnTo>
                    <a:pt x="60" y="1543"/>
                  </a:lnTo>
                  <a:lnTo>
                    <a:pt x="49" y="1554"/>
                  </a:lnTo>
                  <a:lnTo>
                    <a:pt x="32" y="1560"/>
                  </a:lnTo>
                  <a:lnTo>
                    <a:pt x="14" y="1554"/>
                  </a:lnTo>
                  <a:lnTo>
                    <a:pt x="3" y="1543"/>
                  </a:lnTo>
                  <a:lnTo>
                    <a:pt x="0" y="1524"/>
                  </a:lnTo>
                  <a:lnTo>
                    <a:pt x="0" y="36"/>
                  </a:lnTo>
                  <a:lnTo>
                    <a:pt x="3" y="17"/>
                  </a:lnTo>
                  <a:lnTo>
                    <a:pt x="14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3"/>
            <p:cNvSpPr>
              <a:spLocks noEditPoints="1"/>
            </p:cNvSpPr>
            <p:nvPr/>
          </p:nvSpPr>
          <p:spPr bwMode="auto">
            <a:xfrm>
              <a:off x="1993" y="3934"/>
              <a:ext cx="689" cy="1403"/>
            </a:xfrm>
            <a:custGeom>
              <a:avLst/>
              <a:gdLst/>
              <a:ahLst/>
              <a:cxnLst>
                <a:cxn ang="0">
                  <a:pos x="485" y="169"/>
                </a:cxn>
                <a:cxn ang="0">
                  <a:pos x="520" y="180"/>
                </a:cxn>
                <a:cxn ang="0">
                  <a:pos x="617" y="177"/>
                </a:cxn>
                <a:cxn ang="0">
                  <a:pos x="646" y="169"/>
                </a:cxn>
                <a:cxn ang="0">
                  <a:pos x="609" y="160"/>
                </a:cxn>
                <a:cxn ang="0">
                  <a:pos x="523" y="157"/>
                </a:cxn>
                <a:cxn ang="0">
                  <a:pos x="442" y="3"/>
                </a:cxn>
                <a:cxn ang="0">
                  <a:pos x="451" y="11"/>
                </a:cxn>
                <a:cxn ang="0">
                  <a:pos x="454" y="28"/>
                </a:cxn>
                <a:cxn ang="0">
                  <a:pos x="445" y="59"/>
                </a:cxn>
                <a:cxn ang="0">
                  <a:pos x="457" y="138"/>
                </a:cxn>
                <a:cxn ang="0">
                  <a:pos x="534" y="121"/>
                </a:cxn>
                <a:cxn ang="0">
                  <a:pos x="620" y="124"/>
                </a:cxn>
                <a:cxn ang="0">
                  <a:pos x="669" y="138"/>
                </a:cxn>
                <a:cxn ang="0">
                  <a:pos x="689" y="166"/>
                </a:cxn>
                <a:cxn ang="0">
                  <a:pos x="669" y="197"/>
                </a:cxn>
                <a:cxn ang="0">
                  <a:pos x="620" y="211"/>
                </a:cxn>
                <a:cxn ang="0">
                  <a:pos x="514" y="213"/>
                </a:cxn>
                <a:cxn ang="0">
                  <a:pos x="448" y="185"/>
                </a:cxn>
                <a:cxn ang="0">
                  <a:pos x="382" y="222"/>
                </a:cxn>
                <a:cxn ang="0">
                  <a:pos x="258" y="343"/>
                </a:cxn>
                <a:cxn ang="0">
                  <a:pos x="155" y="505"/>
                </a:cxn>
                <a:cxn ang="0">
                  <a:pos x="95" y="688"/>
                </a:cxn>
                <a:cxn ang="0">
                  <a:pos x="86" y="806"/>
                </a:cxn>
                <a:cxn ang="0">
                  <a:pos x="100" y="879"/>
                </a:cxn>
                <a:cxn ang="0">
                  <a:pos x="155" y="960"/>
                </a:cxn>
                <a:cxn ang="0">
                  <a:pos x="186" y="982"/>
                </a:cxn>
                <a:cxn ang="0">
                  <a:pos x="230" y="1002"/>
                </a:cxn>
                <a:cxn ang="0">
                  <a:pos x="296" y="1024"/>
                </a:cxn>
                <a:cxn ang="0">
                  <a:pos x="431" y="1069"/>
                </a:cxn>
                <a:cxn ang="0">
                  <a:pos x="480" y="1095"/>
                </a:cxn>
                <a:cxn ang="0">
                  <a:pos x="508" y="1125"/>
                </a:cxn>
                <a:cxn ang="0">
                  <a:pos x="534" y="1176"/>
                </a:cxn>
                <a:cxn ang="0">
                  <a:pos x="534" y="1260"/>
                </a:cxn>
                <a:cxn ang="0">
                  <a:pos x="491" y="1344"/>
                </a:cxn>
                <a:cxn ang="0">
                  <a:pos x="413" y="1395"/>
                </a:cxn>
                <a:cxn ang="0">
                  <a:pos x="327" y="1398"/>
                </a:cxn>
                <a:cxn ang="0">
                  <a:pos x="261" y="1372"/>
                </a:cxn>
                <a:cxn ang="0">
                  <a:pos x="221" y="1342"/>
                </a:cxn>
                <a:cxn ang="0">
                  <a:pos x="215" y="1322"/>
                </a:cxn>
                <a:cxn ang="0">
                  <a:pos x="238" y="1313"/>
                </a:cxn>
                <a:cxn ang="0">
                  <a:pos x="250" y="1322"/>
                </a:cxn>
                <a:cxn ang="0">
                  <a:pos x="324" y="1364"/>
                </a:cxn>
                <a:cxn ang="0">
                  <a:pos x="399" y="1364"/>
                </a:cxn>
                <a:cxn ang="0">
                  <a:pos x="442" y="1322"/>
                </a:cxn>
                <a:cxn ang="0">
                  <a:pos x="457" y="1266"/>
                </a:cxn>
                <a:cxn ang="0">
                  <a:pos x="439" y="1207"/>
                </a:cxn>
                <a:cxn ang="0">
                  <a:pos x="399" y="1176"/>
                </a:cxn>
                <a:cxn ang="0">
                  <a:pos x="359" y="1159"/>
                </a:cxn>
                <a:cxn ang="0">
                  <a:pos x="284" y="1137"/>
                </a:cxn>
                <a:cxn ang="0">
                  <a:pos x="227" y="1117"/>
                </a:cxn>
                <a:cxn ang="0">
                  <a:pos x="155" y="1089"/>
                </a:cxn>
                <a:cxn ang="0">
                  <a:pos x="86" y="1044"/>
                </a:cxn>
                <a:cxn ang="0">
                  <a:pos x="34" y="980"/>
                </a:cxn>
                <a:cxn ang="0">
                  <a:pos x="3" y="887"/>
                </a:cxn>
                <a:cxn ang="0">
                  <a:pos x="8" y="724"/>
                </a:cxn>
                <a:cxn ang="0">
                  <a:pos x="72" y="536"/>
                </a:cxn>
                <a:cxn ang="0">
                  <a:pos x="175" y="368"/>
                </a:cxn>
                <a:cxn ang="0">
                  <a:pos x="301" y="239"/>
                </a:cxn>
                <a:cxn ang="0">
                  <a:pos x="422" y="155"/>
                </a:cxn>
                <a:cxn ang="0">
                  <a:pos x="405" y="76"/>
                </a:cxn>
                <a:cxn ang="0">
                  <a:pos x="408" y="37"/>
                </a:cxn>
                <a:cxn ang="0">
                  <a:pos x="422" y="6"/>
                </a:cxn>
              </a:cxnLst>
              <a:rect l="0" t="0" r="r" b="b"/>
              <a:pathLst>
                <a:path w="689" h="1403">
                  <a:moveTo>
                    <a:pt x="523" y="157"/>
                  </a:moveTo>
                  <a:lnTo>
                    <a:pt x="485" y="169"/>
                  </a:lnTo>
                  <a:lnTo>
                    <a:pt x="502" y="177"/>
                  </a:lnTo>
                  <a:lnTo>
                    <a:pt x="520" y="180"/>
                  </a:lnTo>
                  <a:lnTo>
                    <a:pt x="592" y="180"/>
                  </a:lnTo>
                  <a:lnTo>
                    <a:pt x="617" y="177"/>
                  </a:lnTo>
                  <a:lnTo>
                    <a:pt x="635" y="171"/>
                  </a:lnTo>
                  <a:lnTo>
                    <a:pt x="646" y="169"/>
                  </a:lnTo>
                  <a:lnTo>
                    <a:pt x="626" y="163"/>
                  </a:lnTo>
                  <a:lnTo>
                    <a:pt x="609" y="160"/>
                  </a:lnTo>
                  <a:lnTo>
                    <a:pt x="589" y="157"/>
                  </a:lnTo>
                  <a:lnTo>
                    <a:pt x="523" y="157"/>
                  </a:lnTo>
                  <a:close/>
                  <a:moveTo>
                    <a:pt x="434" y="0"/>
                  </a:moveTo>
                  <a:lnTo>
                    <a:pt x="442" y="3"/>
                  </a:lnTo>
                  <a:lnTo>
                    <a:pt x="448" y="6"/>
                  </a:lnTo>
                  <a:lnTo>
                    <a:pt x="451" y="11"/>
                  </a:lnTo>
                  <a:lnTo>
                    <a:pt x="454" y="20"/>
                  </a:lnTo>
                  <a:lnTo>
                    <a:pt x="454" y="28"/>
                  </a:lnTo>
                  <a:lnTo>
                    <a:pt x="448" y="42"/>
                  </a:lnTo>
                  <a:lnTo>
                    <a:pt x="445" y="59"/>
                  </a:lnTo>
                  <a:lnTo>
                    <a:pt x="445" y="104"/>
                  </a:lnTo>
                  <a:lnTo>
                    <a:pt x="457" y="138"/>
                  </a:lnTo>
                  <a:lnTo>
                    <a:pt x="500" y="126"/>
                  </a:lnTo>
                  <a:lnTo>
                    <a:pt x="534" y="121"/>
                  </a:lnTo>
                  <a:lnTo>
                    <a:pt x="592" y="121"/>
                  </a:lnTo>
                  <a:lnTo>
                    <a:pt x="620" y="124"/>
                  </a:lnTo>
                  <a:lnTo>
                    <a:pt x="649" y="129"/>
                  </a:lnTo>
                  <a:lnTo>
                    <a:pt x="669" y="138"/>
                  </a:lnTo>
                  <a:lnTo>
                    <a:pt x="683" y="149"/>
                  </a:lnTo>
                  <a:lnTo>
                    <a:pt x="689" y="166"/>
                  </a:lnTo>
                  <a:lnTo>
                    <a:pt x="683" y="183"/>
                  </a:lnTo>
                  <a:lnTo>
                    <a:pt x="669" y="197"/>
                  </a:lnTo>
                  <a:lnTo>
                    <a:pt x="646" y="205"/>
                  </a:lnTo>
                  <a:lnTo>
                    <a:pt x="620" y="211"/>
                  </a:lnTo>
                  <a:lnTo>
                    <a:pt x="592" y="213"/>
                  </a:lnTo>
                  <a:lnTo>
                    <a:pt x="514" y="213"/>
                  </a:lnTo>
                  <a:lnTo>
                    <a:pt x="480" y="205"/>
                  </a:lnTo>
                  <a:lnTo>
                    <a:pt x="448" y="185"/>
                  </a:lnTo>
                  <a:lnTo>
                    <a:pt x="442" y="183"/>
                  </a:lnTo>
                  <a:lnTo>
                    <a:pt x="382" y="222"/>
                  </a:lnTo>
                  <a:lnTo>
                    <a:pt x="319" y="275"/>
                  </a:lnTo>
                  <a:lnTo>
                    <a:pt x="258" y="343"/>
                  </a:lnTo>
                  <a:lnTo>
                    <a:pt x="204" y="421"/>
                  </a:lnTo>
                  <a:lnTo>
                    <a:pt x="155" y="505"/>
                  </a:lnTo>
                  <a:lnTo>
                    <a:pt x="118" y="595"/>
                  </a:lnTo>
                  <a:lnTo>
                    <a:pt x="95" y="688"/>
                  </a:lnTo>
                  <a:lnTo>
                    <a:pt x="86" y="780"/>
                  </a:lnTo>
                  <a:lnTo>
                    <a:pt x="86" y="806"/>
                  </a:lnTo>
                  <a:lnTo>
                    <a:pt x="92" y="839"/>
                  </a:lnTo>
                  <a:lnTo>
                    <a:pt x="100" y="879"/>
                  </a:lnTo>
                  <a:lnTo>
                    <a:pt x="120" y="921"/>
                  </a:lnTo>
                  <a:lnTo>
                    <a:pt x="155" y="960"/>
                  </a:lnTo>
                  <a:lnTo>
                    <a:pt x="169" y="974"/>
                  </a:lnTo>
                  <a:lnTo>
                    <a:pt x="186" y="982"/>
                  </a:lnTo>
                  <a:lnTo>
                    <a:pt x="207" y="994"/>
                  </a:lnTo>
                  <a:lnTo>
                    <a:pt x="230" y="1002"/>
                  </a:lnTo>
                  <a:lnTo>
                    <a:pt x="258" y="1013"/>
                  </a:lnTo>
                  <a:lnTo>
                    <a:pt x="296" y="1024"/>
                  </a:lnTo>
                  <a:lnTo>
                    <a:pt x="393" y="1058"/>
                  </a:lnTo>
                  <a:lnTo>
                    <a:pt x="431" y="1069"/>
                  </a:lnTo>
                  <a:lnTo>
                    <a:pt x="459" y="1083"/>
                  </a:lnTo>
                  <a:lnTo>
                    <a:pt x="480" y="1095"/>
                  </a:lnTo>
                  <a:lnTo>
                    <a:pt x="497" y="1111"/>
                  </a:lnTo>
                  <a:lnTo>
                    <a:pt x="508" y="1125"/>
                  </a:lnTo>
                  <a:lnTo>
                    <a:pt x="523" y="1148"/>
                  </a:lnTo>
                  <a:lnTo>
                    <a:pt x="534" y="1176"/>
                  </a:lnTo>
                  <a:lnTo>
                    <a:pt x="540" y="1215"/>
                  </a:lnTo>
                  <a:lnTo>
                    <a:pt x="534" y="1260"/>
                  </a:lnTo>
                  <a:lnTo>
                    <a:pt x="517" y="1305"/>
                  </a:lnTo>
                  <a:lnTo>
                    <a:pt x="491" y="1344"/>
                  </a:lnTo>
                  <a:lnTo>
                    <a:pt x="457" y="1375"/>
                  </a:lnTo>
                  <a:lnTo>
                    <a:pt x="413" y="1395"/>
                  </a:lnTo>
                  <a:lnTo>
                    <a:pt x="367" y="1403"/>
                  </a:lnTo>
                  <a:lnTo>
                    <a:pt x="327" y="1398"/>
                  </a:lnTo>
                  <a:lnTo>
                    <a:pt x="290" y="1386"/>
                  </a:lnTo>
                  <a:lnTo>
                    <a:pt x="261" y="1372"/>
                  </a:lnTo>
                  <a:lnTo>
                    <a:pt x="235" y="1356"/>
                  </a:lnTo>
                  <a:lnTo>
                    <a:pt x="221" y="1342"/>
                  </a:lnTo>
                  <a:lnTo>
                    <a:pt x="215" y="1330"/>
                  </a:lnTo>
                  <a:lnTo>
                    <a:pt x="215" y="1322"/>
                  </a:lnTo>
                  <a:lnTo>
                    <a:pt x="224" y="1313"/>
                  </a:lnTo>
                  <a:lnTo>
                    <a:pt x="238" y="1313"/>
                  </a:lnTo>
                  <a:lnTo>
                    <a:pt x="244" y="1319"/>
                  </a:lnTo>
                  <a:lnTo>
                    <a:pt x="250" y="1322"/>
                  </a:lnTo>
                  <a:lnTo>
                    <a:pt x="284" y="1347"/>
                  </a:lnTo>
                  <a:lnTo>
                    <a:pt x="324" y="1364"/>
                  </a:lnTo>
                  <a:lnTo>
                    <a:pt x="367" y="1370"/>
                  </a:lnTo>
                  <a:lnTo>
                    <a:pt x="399" y="1364"/>
                  </a:lnTo>
                  <a:lnTo>
                    <a:pt x="425" y="1347"/>
                  </a:lnTo>
                  <a:lnTo>
                    <a:pt x="442" y="1322"/>
                  </a:lnTo>
                  <a:lnTo>
                    <a:pt x="454" y="1294"/>
                  </a:lnTo>
                  <a:lnTo>
                    <a:pt x="457" y="1266"/>
                  </a:lnTo>
                  <a:lnTo>
                    <a:pt x="451" y="1232"/>
                  </a:lnTo>
                  <a:lnTo>
                    <a:pt x="439" y="1207"/>
                  </a:lnTo>
                  <a:lnTo>
                    <a:pt x="419" y="1190"/>
                  </a:lnTo>
                  <a:lnTo>
                    <a:pt x="399" y="1176"/>
                  </a:lnTo>
                  <a:lnTo>
                    <a:pt x="376" y="1165"/>
                  </a:lnTo>
                  <a:lnTo>
                    <a:pt x="359" y="1159"/>
                  </a:lnTo>
                  <a:lnTo>
                    <a:pt x="336" y="1154"/>
                  </a:lnTo>
                  <a:lnTo>
                    <a:pt x="284" y="1137"/>
                  </a:lnTo>
                  <a:lnTo>
                    <a:pt x="261" y="1128"/>
                  </a:lnTo>
                  <a:lnTo>
                    <a:pt x="227" y="1117"/>
                  </a:lnTo>
                  <a:lnTo>
                    <a:pt x="189" y="1103"/>
                  </a:lnTo>
                  <a:lnTo>
                    <a:pt x="155" y="1089"/>
                  </a:lnTo>
                  <a:lnTo>
                    <a:pt x="120" y="1069"/>
                  </a:lnTo>
                  <a:lnTo>
                    <a:pt x="86" y="1044"/>
                  </a:lnTo>
                  <a:lnTo>
                    <a:pt x="60" y="1016"/>
                  </a:lnTo>
                  <a:lnTo>
                    <a:pt x="34" y="980"/>
                  </a:lnTo>
                  <a:lnTo>
                    <a:pt x="17" y="937"/>
                  </a:lnTo>
                  <a:lnTo>
                    <a:pt x="3" y="887"/>
                  </a:lnTo>
                  <a:lnTo>
                    <a:pt x="0" y="825"/>
                  </a:lnTo>
                  <a:lnTo>
                    <a:pt x="8" y="724"/>
                  </a:lnTo>
                  <a:lnTo>
                    <a:pt x="34" y="629"/>
                  </a:lnTo>
                  <a:lnTo>
                    <a:pt x="72" y="536"/>
                  </a:lnTo>
                  <a:lnTo>
                    <a:pt x="120" y="449"/>
                  </a:lnTo>
                  <a:lnTo>
                    <a:pt x="175" y="368"/>
                  </a:lnTo>
                  <a:lnTo>
                    <a:pt x="238" y="298"/>
                  </a:lnTo>
                  <a:lnTo>
                    <a:pt x="301" y="239"/>
                  </a:lnTo>
                  <a:lnTo>
                    <a:pt x="362" y="191"/>
                  </a:lnTo>
                  <a:lnTo>
                    <a:pt x="422" y="155"/>
                  </a:lnTo>
                  <a:lnTo>
                    <a:pt x="408" y="115"/>
                  </a:lnTo>
                  <a:lnTo>
                    <a:pt x="405" y="76"/>
                  </a:lnTo>
                  <a:lnTo>
                    <a:pt x="405" y="54"/>
                  </a:lnTo>
                  <a:lnTo>
                    <a:pt x="408" y="37"/>
                  </a:lnTo>
                  <a:lnTo>
                    <a:pt x="413" y="20"/>
                  </a:lnTo>
                  <a:lnTo>
                    <a:pt x="422" y="6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4"/>
            <p:cNvSpPr>
              <a:spLocks/>
            </p:cNvSpPr>
            <p:nvPr/>
          </p:nvSpPr>
          <p:spPr bwMode="auto">
            <a:xfrm>
              <a:off x="2857" y="4153"/>
              <a:ext cx="765" cy="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33" y="0"/>
                </a:cxn>
                <a:cxn ang="0">
                  <a:pos x="750" y="3"/>
                </a:cxn>
                <a:cxn ang="0">
                  <a:pos x="759" y="11"/>
                </a:cxn>
                <a:cxn ang="0">
                  <a:pos x="765" y="28"/>
                </a:cxn>
                <a:cxn ang="0">
                  <a:pos x="759" y="42"/>
                </a:cxn>
                <a:cxn ang="0">
                  <a:pos x="747" y="51"/>
                </a:cxn>
                <a:cxn ang="0">
                  <a:pos x="733" y="53"/>
                </a:cxn>
                <a:cxn ang="0">
                  <a:pos x="719" y="53"/>
                </a:cxn>
                <a:cxn ang="0">
                  <a:pos x="719" y="56"/>
                </a:cxn>
                <a:cxn ang="0">
                  <a:pos x="32" y="56"/>
                </a:cxn>
                <a:cxn ang="0">
                  <a:pos x="15" y="53"/>
                </a:cxn>
                <a:cxn ang="0">
                  <a:pos x="6" y="45"/>
                </a:cxn>
                <a:cxn ang="0">
                  <a:pos x="0" y="28"/>
                </a:cxn>
                <a:cxn ang="0">
                  <a:pos x="6" y="11"/>
                </a:cxn>
                <a:cxn ang="0">
                  <a:pos x="15" y="3"/>
                </a:cxn>
                <a:cxn ang="0">
                  <a:pos x="32" y="0"/>
                </a:cxn>
              </a:cxnLst>
              <a:rect l="0" t="0" r="r" b="b"/>
              <a:pathLst>
                <a:path w="765" h="56">
                  <a:moveTo>
                    <a:pt x="32" y="0"/>
                  </a:moveTo>
                  <a:lnTo>
                    <a:pt x="733" y="0"/>
                  </a:lnTo>
                  <a:lnTo>
                    <a:pt x="750" y="3"/>
                  </a:lnTo>
                  <a:lnTo>
                    <a:pt x="759" y="11"/>
                  </a:lnTo>
                  <a:lnTo>
                    <a:pt x="765" y="28"/>
                  </a:lnTo>
                  <a:lnTo>
                    <a:pt x="759" y="42"/>
                  </a:lnTo>
                  <a:lnTo>
                    <a:pt x="747" y="51"/>
                  </a:lnTo>
                  <a:lnTo>
                    <a:pt x="733" y="53"/>
                  </a:lnTo>
                  <a:lnTo>
                    <a:pt x="719" y="53"/>
                  </a:lnTo>
                  <a:lnTo>
                    <a:pt x="719" y="56"/>
                  </a:lnTo>
                  <a:lnTo>
                    <a:pt x="32" y="56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0" y="28"/>
                  </a:lnTo>
                  <a:lnTo>
                    <a:pt x="6" y="11"/>
                  </a:lnTo>
                  <a:lnTo>
                    <a:pt x="1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5"/>
            <p:cNvSpPr>
              <a:spLocks/>
            </p:cNvSpPr>
            <p:nvPr/>
          </p:nvSpPr>
          <p:spPr bwMode="auto">
            <a:xfrm>
              <a:off x="3860" y="3724"/>
              <a:ext cx="414" cy="732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6" y="0"/>
                </a:cxn>
                <a:cxn ang="0">
                  <a:pos x="244" y="3"/>
                </a:cxn>
                <a:cxn ang="0">
                  <a:pos x="250" y="5"/>
                </a:cxn>
                <a:cxn ang="0">
                  <a:pos x="253" y="11"/>
                </a:cxn>
                <a:cxn ang="0">
                  <a:pos x="256" y="19"/>
                </a:cxn>
                <a:cxn ang="0">
                  <a:pos x="256" y="31"/>
                </a:cxn>
                <a:cxn ang="0">
                  <a:pos x="259" y="31"/>
                </a:cxn>
                <a:cxn ang="0">
                  <a:pos x="259" y="659"/>
                </a:cxn>
                <a:cxn ang="0">
                  <a:pos x="261" y="670"/>
                </a:cxn>
                <a:cxn ang="0">
                  <a:pos x="273" y="682"/>
                </a:cxn>
                <a:cxn ang="0">
                  <a:pos x="293" y="687"/>
                </a:cxn>
                <a:cxn ang="0">
                  <a:pos x="325" y="693"/>
                </a:cxn>
                <a:cxn ang="0">
                  <a:pos x="414" y="693"/>
                </a:cxn>
                <a:cxn ang="0">
                  <a:pos x="414" y="732"/>
                </a:cxn>
                <a:cxn ang="0">
                  <a:pos x="391" y="732"/>
                </a:cxn>
                <a:cxn ang="0">
                  <a:pos x="356" y="729"/>
                </a:cxn>
                <a:cxn ang="0">
                  <a:pos x="273" y="729"/>
                </a:cxn>
                <a:cxn ang="0">
                  <a:pos x="236" y="727"/>
                </a:cxn>
                <a:cxn ang="0">
                  <a:pos x="181" y="727"/>
                </a:cxn>
                <a:cxn ang="0">
                  <a:pos x="144" y="729"/>
                </a:cxn>
                <a:cxn ang="0">
                  <a:pos x="60" y="729"/>
                </a:cxn>
                <a:cxn ang="0">
                  <a:pos x="29" y="732"/>
                </a:cxn>
                <a:cxn ang="0">
                  <a:pos x="9" y="732"/>
                </a:cxn>
                <a:cxn ang="0">
                  <a:pos x="9" y="693"/>
                </a:cxn>
                <a:cxn ang="0">
                  <a:pos x="98" y="693"/>
                </a:cxn>
                <a:cxn ang="0">
                  <a:pos x="129" y="687"/>
                </a:cxn>
                <a:cxn ang="0">
                  <a:pos x="149" y="682"/>
                </a:cxn>
                <a:cxn ang="0">
                  <a:pos x="161" y="670"/>
                </a:cxn>
                <a:cxn ang="0">
                  <a:pos x="164" y="659"/>
                </a:cxn>
                <a:cxn ang="0">
                  <a:pos x="164" y="81"/>
                </a:cxn>
                <a:cxn ang="0">
                  <a:pos x="118" y="98"/>
                </a:cxn>
                <a:cxn ang="0">
                  <a:pos x="69" y="106"/>
                </a:cxn>
                <a:cxn ang="0">
                  <a:pos x="29" y="109"/>
                </a:cxn>
                <a:cxn ang="0">
                  <a:pos x="0" y="109"/>
                </a:cxn>
                <a:cxn ang="0">
                  <a:pos x="0" y="70"/>
                </a:cxn>
                <a:cxn ang="0">
                  <a:pos x="29" y="70"/>
                </a:cxn>
                <a:cxn ang="0">
                  <a:pos x="63" y="67"/>
                </a:cxn>
                <a:cxn ang="0">
                  <a:pos x="103" y="61"/>
                </a:cxn>
                <a:cxn ang="0">
                  <a:pos x="144" y="50"/>
                </a:cxn>
                <a:cxn ang="0">
                  <a:pos x="184" y="31"/>
                </a:cxn>
                <a:cxn ang="0">
                  <a:pos x="221" y="0"/>
                </a:cxn>
              </a:cxnLst>
              <a:rect l="0" t="0" r="r" b="b"/>
              <a:pathLst>
                <a:path w="414" h="732">
                  <a:moveTo>
                    <a:pt x="221" y="0"/>
                  </a:moveTo>
                  <a:lnTo>
                    <a:pt x="236" y="0"/>
                  </a:lnTo>
                  <a:lnTo>
                    <a:pt x="244" y="3"/>
                  </a:lnTo>
                  <a:lnTo>
                    <a:pt x="250" y="5"/>
                  </a:lnTo>
                  <a:lnTo>
                    <a:pt x="253" y="11"/>
                  </a:lnTo>
                  <a:lnTo>
                    <a:pt x="256" y="19"/>
                  </a:lnTo>
                  <a:lnTo>
                    <a:pt x="256" y="31"/>
                  </a:lnTo>
                  <a:lnTo>
                    <a:pt x="259" y="31"/>
                  </a:lnTo>
                  <a:lnTo>
                    <a:pt x="259" y="659"/>
                  </a:lnTo>
                  <a:lnTo>
                    <a:pt x="261" y="670"/>
                  </a:lnTo>
                  <a:lnTo>
                    <a:pt x="273" y="682"/>
                  </a:lnTo>
                  <a:lnTo>
                    <a:pt x="293" y="687"/>
                  </a:lnTo>
                  <a:lnTo>
                    <a:pt x="325" y="693"/>
                  </a:lnTo>
                  <a:lnTo>
                    <a:pt x="414" y="693"/>
                  </a:lnTo>
                  <a:lnTo>
                    <a:pt x="414" y="732"/>
                  </a:lnTo>
                  <a:lnTo>
                    <a:pt x="391" y="732"/>
                  </a:lnTo>
                  <a:lnTo>
                    <a:pt x="356" y="729"/>
                  </a:lnTo>
                  <a:lnTo>
                    <a:pt x="273" y="729"/>
                  </a:lnTo>
                  <a:lnTo>
                    <a:pt x="236" y="727"/>
                  </a:lnTo>
                  <a:lnTo>
                    <a:pt x="181" y="727"/>
                  </a:lnTo>
                  <a:lnTo>
                    <a:pt x="144" y="729"/>
                  </a:lnTo>
                  <a:lnTo>
                    <a:pt x="60" y="729"/>
                  </a:lnTo>
                  <a:lnTo>
                    <a:pt x="29" y="732"/>
                  </a:lnTo>
                  <a:lnTo>
                    <a:pt x="9" y="732"/>
                  </a:lnTo>
                  <a:lnTo>
                    <a:pt x="9" y="693"/>
                  </a:lnTo>
                  <a:lnTo>
                    <a:pt x="98" y="693"/>
                  </a:lnTo>
                  <a:lnTo>
                    <a:pt x="129" y="687"/>
                  </a:lnTo>
                  <a:lnTo>
                    <a:pt x="149" y="682"/>
                  </a:lnTo>
                  <a:lnTo>
                    <a:pt x="161" y="670"/>
                  </a:lnTo>
                  <a:lnTo>
                    <a:pt x="164" y="659"/>
                  </a:lnTo>
                  <a:lnTo>
                    <a:pt x="164" y="81"/>
                  </a:lnTo>
                  <a:lnTo>
                    <a:pt x="118" y="98"/>
                  </a:lnTo>
                  <a:lnTo>
                    <a:pt x="69" y="106"/>
                  </a:lnTo>
                  <a:lnTo>
                    <a:pt x="29" y="109"/>
                  </a:lnTo>
                  <a:lnTo>
                    <a:pt x="0" y="109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3" y="67"/>
                  </a:lnTo>
                  <a:lnTo>
                    <a:pt x="103" y="61"/>
                  </a:lnTo>
                  <a:lnTo>
                    <a:pt x="144" y="50"/>
                  </a:lnTo>
                  <a:lnTo>
                    <a:pt x="184" y="3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4564" y="3957"/>
              <a:ext cx="1063" cy="1069"/>
            </a:xfrm>
            <a:custGeom>
              <a:avLst/>
              <a:gdLst/>
              <a:ahLst/>
              <a:cxnLst>
                <a:cxn ang="0">
                  <a:pos x="1051" y="0"/>
                </a:cxn>
                <a:cxn ang="0">
                  <a:pos x="1063" y="19"/>
                </a:cxn>
                <a:cxn ang="0">
                  <a:pos x="1060" y="31"/>
                </a:cxn>
                <a:cxn ang="0">
                  <a:pos x="164" y="1015"/>
                </a:cxn>
                <a:cxn ang="0">
                  <a:pos x="517" y="1013"/>
                </a:cxn>
                <a:cxn ang="0">
                  <a:pos x="649" y="979"/>
                </a:cxn>
                <a:cxn ang="0">
                  <a:pos x="741" y="914"/>
                </a:cxn>
                <a:cxn ang="0">
                  <a:pos x="804" y="819"/>
                </a:cxn>
                <a:cxn ang="0">
                  <a:pos x="853" y="693"/>
                </a:cxn>
                <a:cxn ang="0">
                  <a:pos x="862" y="670"/>
                </a:cxn>
                <a:cxn ang="0">
                  <a:pos x="876" y="653"/>
                </a:cxn>
                <a:cxn ang="0">
                  <a:pos x="896" y="656"/>
                </a:cxn>
                <a:cxn ang="0">
                  <a:pos x="902" y="665"/>
                </a:cxn>
                <a:cxn ang="0">
                  <a:pos x="899" y="679"/>
                </a:cxn>
                <a:cxn ang="0">
                  <a:pos x="896" y="696"/>
                </a:cxn>
                <a:cxn ang="0">
                  <a:pos x="778" y="1055"/>
                </a:cxn>
                <a:cxn ang="0">
                  <a:pos x="758" y="1069"/>
                </a:cxn>
                <a:cxn ang="0">
                  <a:pos x="8" y="1066"/>
                </a:cxn>
                <a:cxn ang="0">
                  <a:pos x="0" y="1060"/>
                </a:cxn>
                <a:cxn ang="0">
                  <a:pos x="3" y="1046"/>
                </a:cxn>
                <a:cxn ang="0">
                  <a:pos x="6" y="1029"/>
                </a:cxn>
                <a:cxn ang="0">
                  <a:pos x="899" y="50"/>
                </a:cxn>
                <a:cxn ang="0">
                  <a:pos x="563" y="53"/>
                </a:cxn>
                <a:cxn ang="0">
                  <a:pos x="439" y="84"/>
                </a:cxn>
                <a:cxn ang="0">
                  <a:pos x="353" y="143"/>
                </a:cxn>
                <a:cxn ang="0">
                  <a:pos x="293" y="227"/>
                </a:cxn>
                <a:cxn ang="0">
                  <a:pos x="247" y="336"/>
                </a:cxn>
                <a:cxn ang="0">
                  <a:pos x="241" y="345"/>
                </a:cxn>
                <a:cxn ang="0">
                  <a:pos x="218" y="353"/>
                </a:cxn>
                <a:cxn ang="0">
                  <a:pos x="210" y="348"/>
                </a:cxn>
                <a:cxn ang="0">
                  <a:pos x="207" y="339"/>
                </a:cxn>
                <a:cxn ang="0">
                  <a:pos x="210" y="328"/>
                </a:cxn>
                <a:cxn ang="0">
                  <a:pos x="212" y="314"/>
                </a:cxn>
                <a:cxn ang="0">
                  <a:pos x="307" y="14"/>
                </a:cxn>
                <a:cxn ang="0">
                  <a:pos x="327" y="0"/>
                </a:cxn>
              </a:cxnLst>
              <a:rect l="0" t="0" r="r" b="b"/>
              <a:pathLst>
                <a:path w="1063" h="1069">
                  <a:moveTo>
                    <a:pt x="327" y="0"/>
                  </a:moveTo>
                  <a:lnTo>
                    <a:pt x="1051" y="0"/>
                  </a:lnTo>
                  <a:lnTo>
                    <a:pt x="1063" y="5"/>
                  </a:lnTo>
                  <a:lnTo>
                    <a:pt x="1063" y="19"/>
                  </a:lnTo>
                  <a:lnTo>
                    <a:pt x="1060" y="25"/>
                  </a:lnTo>
                  <a:lnTo>
                    <a:pt x="1060" y="31"/>
                  </a:lnTo>
                  <a:lnTo>
                    <a:pt x="1054" y="42"/>
                  </a:lnTo>
                  <a:lnTo>
                    <a:pt x="164" y="1015"/>
                  </a:lnTo>
                  <a:lnTo>
                    <a:pt x="434" y="1015"/>
                  </a:lnTo>
                  <a:lnTo>
                    <a:pt x="517" y="1013"/>
                  </a:lnTo>
                  <a:lnTo>
                    <a:pt x="589" y="999"/>
                  </a:lnTo>
                  <a:lnTo>
                    <a:pt x="649" y="979"/>
                  </a:lnTo>
                  <a:lnTo>
                    <a:pt x="698" y="951"/>
                  </a:lnTo>
                  <a:lnTo>
                    <a:pt x="741" y="914"/>
                  </a:lnTo>
                  <a:lnTo>
                    <a:pt x="775" y="872"/>
                  </a:lnTo>
                  <a:lnTo>
                    <a:pt x="804" y="819"/>
                  </a:lnTo>
                  <a:lnTo>
                    <a:pt x="830" y="760"/>
                  </a:lnTo>
                  <a:lnTo>
                    <a:pt x="853" y="693"/>
                  </a:lnTo>
                  <a:lnTo>
                    <a:pt x="859" y="682"/>
                  </a:lnTo>
                  <a:lnTo>
                    <a:pt x="862" y="670"/>
                  </a:lnTo>
                  <a:lnTo>
                    <a:pt x="865" y="665"/>
                  </a:lnTo>
                  <a:lnTo>
                    <a:pt x="876" y="653"/>
                  </a:lnTo>
                  <a:lnTo>
                    <a:pt x="890" y="653"/>
                  </a:lnTo>
                  <a:lnTo>
                    <a:pt x="896" y="656"/>
                  </a:lnTo>
                  <a:lnTo>
                    <a:pt x="899" y="662"/>
                  </a:lnTo>
                  <a:lnTo>
                    <a:pt x="902" y="665"/>
                  </a:lnTo>
                  <a:lnTo>
                    <a:pt x="902" y="670"/>
                  </a:lnTo>
                  <a:lnTo>
                    <a:pt x="899" y="679"/>
                  </a:lnTo>
                  <a:lnTo>
                    <a:pt x="899" y="687"/>
                  </a:lnTo>
                  <a:lnTo>
                    <a:pt x="896" y="696"/>
                  </a:lnTo>
                  <a:lnTo>
                    <a:pt x="784" y="1038"/>
                  </a:lnTo>
                  <a:lnTo>
                    <a:pt x="778" y="1055"/>
                  </a:lnTo>
                  <a:lnTo>
                    <a:pt x="770" y="1063"/>
                  </a:lnTo>
                  <a:lnTo>
                    <a:pt x="758" y="1069"/>
                  </a:lnTo>
                  <a:lnTo>
                    <a:pt x="17" y="1069"/>
                  </a:lnTo>
                  <a:lnTo>
                    <a:pt x="8" y="1066"/>
                  </a:lnTo>
                  <a:lnTo>
                    <a:pt x="3" y="1066"/>
                  </a:lnTo>
                  <a:lnTo>
                    <a:pt x="0" y="1060"/>
                  </a:lnTo>
                  <a:lnTo>
                    <a:pt x="0" y="1052"/>
                  </a:lnTo>
                  <a:lnTo>
                    <a:pt x="3" y="1046"/>
                  </a:lnTo>
                  <a:lnTo>
                    <a:pt x="3" y="1032"/>
                  </a:lnTo>
                  <a:lnTo>
                    <a:pt x="6" y="1029"/>
                  </a:lnTo>
                  <a:lnTo>
                    <a:pt x="6" y="1027"/>
                  </a:lnTo>
                  <a:lnTo>
                    <a:pt x="899" y="50"/>
                  </a:lnTo>
                  <a:lnTo>
                    <a:pt x="640" y="50"/>
                  </a:lnTo>
                  <a:lnTo>
                    <a:pt x="563" y="53"/>
                  </a:lnTo>
                  <a:lnTo>
                    <a:pt x="497" y="64"/>
                  </a:lnTo>
                  <a:lnTo>
                    <a:pt x="439" y="84"/>
                  </a:lnTo>
                  <a:lnTo>
                    <a:pt x="393" y="109"/>
                  </a:lnTo>
                  <a:lnTo>
                    <a:pt x="353" y="143"/>
                  </a:lnTo>
                  <a:lnTo>
                    <a:pt x="322" y="182"/>
                  </a:lnTo>
                  <a:lnTo>
                    <a:pt x="293" y="227"/>
                  </a:lnTo>
                  <a:lnTo>
                    <a:pt x="267" y="277"/>
                  </a:lnTo>
                  <a:lnTo>
                    <a:pt x="247" y="336"/>
                  </a:lnTo>
                  <a:lnTo>
                    <a:pt x="244" y="339"/>
                  </a:lnTo>
                  <a:lnTo>
                    <a:pt x="241" y="345"/>
                  </a:lnTo>
                  <a:lnTo>
                    <a:pt x="233" y="353"/>
                  </a:lnTo>
                  <a:lnTo>
                    <a:pt x="218" y="353"/>
                  </a:lnTo>
                  <a:lnTo>
                    <a:pt x="215" y="350"/>
                  </a:lnTo>
                  <a:lnTo>
                    <a:pt x="210" y="348"/>
                  </a:lnTo>
                  <a:lnTo>
                    <a:pt x="210" y="342"/>
                  </a:lnTo>
                  <a:lnTo>
                    <a:pt x="207" y="339"/>
                  </a:lnTo>
                  <a:lnTo>
                    <a:pt x="207" y="334"/>
                  </a:lnTo>
                  <a:lnTo>
                    <a:pt x="210" y="328"/>
                  </a:lnTo>
                  <a:lnTo>
                    <a:pt x="210" y="320"/>
                  </a:lnTo>
                  <a:lnTo>
                    <a:pt x="212" y="314"/>
                  </a:lnTo>
                  <a:lnTo>
                    <a:pt x="301" y="31"/>
                  </a:lnTo>
                  <a:lnTo>
                    <a:pt x="307" y="14"/>
                  </a:lnTo>
                  <a:lnTo>
                    <a:pt x="313" y="2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auto">
            <a:xfrm>
              <a:off x="5607" y="4762"/>
              <a:ext cx="652" cy="721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359" y="51"/>
                </a:cxn>
                <a:cxn ang="0">
                  <a:pos x="410" y="121"/>
                </a:cxn>
                <a:cxn ang="0">
                  <a:pos x="442" y="202"/>
                </a:cxn>
                <a:cxn ang="0">
                  <a:pos x="462" y="278"/>
                </a:cxn>
                <a:cxn ang="0">
                  <a:pos x="468" y="331"/>
                </a:cxn>
                <a:cxn ang="0">
                  <a:pos x="511" y="227"/>
                </a:cxn>
                <a:cxn ang="0">
                  <a:pos x="580" y="90"/>
                </a:cxn>
                <a:cxn ang="0">
                  <a:pos x="609" y="28"/>
                </a:cxn>
                <a:cxn ang="0">
                  <a:pos x="623" y="11"/>
                </a:cxn>
                <a:cxn ang="0">
                  <a:pos x="640" y="8"/>
                </a:cxn>
                <a:cxn ang="0">
                  <a:pos x="649" y="11"/>
                </a:cxn>
                <a:cxn ang="0">
                  <a:pos x="652" y="22"/>
                </a:cxn>
                <a:cxn ang="0">
                  <a:pos x="617" y="87"/>
                </a:cxn>
                <a:cxn ang="0">
                  <a:pos x="577" y="168"/>
                </a:cxn>
                <a:cxn ang="0">
                  <a:pos x="554" y="219"/>
                </a:cxn>
                <a:cxn ang="0">
                  <a:pos x="528" y="283"/>
                </a:cxn>
                <a:cxn ang="0">
                  <a:pos x="494" y="365"/>
                </a:cxn>
                <a:cxn ang="0">
                  <a:pos x="465" y="460"/>
                </a:cxn>
                <a:cxn ang="0">
                  <a:pos x="442" y="575"/>
                </a:cxn>
                <a:cxn ang="0">
                  <a:pos x="419" y="665"/>
                </a:cxn>
                <a:cxn ang="0">
                  <a:pos x="402" y="710"/>
                </a:cxn>
                <a:cxn ang="0">
                  <a:pos x="387" y="721"/>
                </a:cxn>
                <a:cxn ang="0">
                  <a:pos x="367" y="713"/>
                </a:cxn>
                <a:cxn ang="0">
                  <a:pos x="362" y="699"/>
                </a:cxn>
                <a:cxn ang="0">
                  <a:pos x="364" y="671"/>
                </a:cxn>
                <a:cxn ang="0">
                  <a:pos x="382" y="592"/>
                </a:cxn>
                <a:cxn ang="0">
                  <a:pos x="408" y="499"/>
                </a:cxn>
                <a:cxn ang="0">
                  <a:pos x="425" y="446"/>
                </a:cxn>
                <a:cxn ang="0">
                  <a:pos x="431" y="410"/>
                </a:cxn>
                <a:cxn ang="0">
                  <a:pos x="428" y="303"/>
                </a:cxn>
                <a:cxn ang="0">
                  <a:pos x="410" y="224"/>
                </a:cxn>
                <a:cxn ang="0">
                  <a:pos x="376" y="157"/>
                </a:cxn>
                <a:cxn ang="0">
                  <a:pos x="316" y="107"/>
                </a:cxn>
                <a:cxn ang="0">
                  <a:pos x="224" y="87"/>
                </a:cxn>
                <a:cxn ang="0">
                  <a:pos x="135" y="104"/>
                </a:cxn>
                <a:cxn ang="0">
                  <a:pos x="63" y="154"/>
                </a:cxn>
                <a:cxn ang="0">
                  <a:pos x="37" y="199"/>
                </a:cxn>
                <a:cxn ang="0">
                  <a:pos x="31" y="208"/>
                </a:cxn>
                <a:cxn ang="0">
                  <a:pos x="8" y="210"/>
                </a:cxn>
                <a:cxn ang="0">
                  <a:pos x="0" y="205"/>
                </a:cxn>
                <a:cxn ang="0">
                  <a:pos x="8" y="166"/>
                </a:cxn>
                <a:cxn ang="0">
                  <a:pos x="48" y="101"/>
                </a:cxn>
                <a:cxn ang="0">
                  <a:pos x="112" y="42"/>
                </a:cxn>
                <a:cxn ang="0">
                  <a:pos x="189" y="6"/>
                </a:cxn>
              </a:cxnLst>
              <a:rect l="0" t="0" r="r" b="b"/>
              <a:pathLst>
                <a:path w="652" h="721">
                  <a:moveTo>
                    <a:pt x="238" y="0"/>
                  </a:moveTo>
                  <a:lnTo>
                    <a:pt x="284" y="6"/>
                  </a:lnTo>
                  <a:lnTo>
                    <a:pt x="327" y="22"/>
                  </a:lnTo>
                  <a:lnTo>
                    <a:pt x="359" y="51"/>
                  </a:lnTo>
                  <a:lnTo>
                    <a:pt x="387" y="84"/>
                  </a:lnTo>
                  <a:lnTo>
                    <a:pt x="410" y="121"/>
                  </a:lnTo>
                  <a:lnTo>
                    <a:pt x="431" y="163"/>
                  </a:lnTo>
                  <a:lnTo>
                    <a:pt x="442" y="202"/>
                  </a:lnTo>
                  <a:lnTo>
                    <a:pt x="454" y="244"/>
                  </a:lnTo>
                  <a:lnTo>
                    <a:pt x="462" y="278"/>
                  </a:lnTo>
                  <a:lnTo>
                    <a:pt x="465" y="309"/>
                  </a:lnTo>
                  <a:lnTo>
                    <a:pt x="468" y="331"/>
                  </a:lnTo>
                  <a:lnTo>
                    <a:pt x="488" y="281"/>
                  </a:lnTo>
                  <a:lnTo>
                    <a:pt x="511" y="227"/>
                  </a:lnTo>
                  <a:lnTo>
                    <a:pt x="557" y="132"/>
                  </a:lnTo>
                  <a:lnTo>
                    <a:pt x="580" y="90"/>
                  </a:lnTo>
                  <a:lnTo>
                    <a:pt x="597" y="56"/>
                  </a:lnTo>
                  <a:lnTo>
                    <a:pt x="609" y="28"/>
                  </a:lnTo>
                  <a:lnTo>
                    <a:pt x="617" y="14"/>
                  </a:lnTo>
                  <a:lnTo>
                    <a:pt x="623" y="11"/>
                  </a:lnTo>
                  <a:lnTo>
                    <a:pt x="626" y="8"/>
                  </a:lnTo>
                  <a:lnTo>
                    <a:pt x="640" y="8"/>
                  </a:lnTo>
                  <a:lnTo>
                    <a:pt x="643" y="11"/>
                  </a:lnTo>
                  <a:lnTo>
                    <a:pt x="649" y="11"/>
                  </a:lnTo>
                  <a:lnTo>
                    <a:pt x="652" y="14"/>
                  </a:lnTo>
                  <a:lnTo>
                    <a:pt x="652" y="22"/>
                  </a:lnTo>
                  <a:lnTo>
                    <a:pt x="646" y="34"/>
                  </a:lnTo>
                  <a:lnTo>
                    <a:pt x="617" y="87"/>
                  </a:lnTo>
                  <a:lnTo>
                    <a:pt x="594" y="132"/>
                  </a:lnTo>
                  <a:lnTo>
                    <a:pt x="577" y="168"/>
                  </a:lnTo>
                  <a:lnTo>
                    <a:pt x="566" y="196"/>
                  </a:lnTo>
                  <a:lnTo>
                    <a:pt x="554" y="219"/>
                  </a:lnTo>
                  <a:lnTo>
                    <a:pt x="543" y="247"/>
                  </a:lnTo>
                  <a:lnTo>
                    <a:pt x="528" y="283"/>
                  </a:lnTo>
                  <a:lnTo>
                    <a:pt x="511" y="323"/>
                  </a:lnTo>
                  <a:lnTo>
                    <a:pt x="494" y="365"/>
                  </a:lnTo>
                  <a:lnTo>
                    <a:pt x="479" y="404"/>
                  </a:lnTo>
                  <a:lnTo>
                    <a:pt x="465" y="460"/>
                  </a:lnTo>
                  <a:lnTo>
                    <a:pt x="454" y="519"/>
                  </a:lnTo>
                  <a:lnTo>
                    <a:pt x="442" y="575"/>
                  </a:lnTo>
                  <a:lnTo>
                    <a:pt x="431" y="626"/>
                  </a:lnTo>
                  <a:lnTo>
                    <a:pt x="419" y="665"/>
                  </a:lnTo>
                  <a:lnTo>
                    <a:pt x="410" y="693"/>
                  </a:lnTo>
                  <a:lnTo>
                    <a:pt x="402" y="710"/>
                  </a:lnTo>
                  <a:lnTo>
                    <a:pt x="393" y="718"/>
                  </a:lnTo>
                  <a:lnTo>
                    <a:pt x="387" y="721"/>
                  </a:lnTo>
                  <a:lnTo>
                    <a:pt x="376" y="721"/>
                  </a:lnTo>
                  <a:lnTo>
                    <a:pt x="367" y="713"/>
                  </a:lnTo>
                  <a:lnTo>
                    <a:pt x="364" y="704"/>
                  </a:lnTo>
                  <a:lnTo>
                    <a:pt x="362" y="699"/>
                  </a:lnTo>
                  <a:lnTo>
                    <a:pt x="362" y="693"/>
                  </a:lnTo>
                  <a:lnTo>
                    <a:pt x="364" y="671"/>
                  </a:lnTo>
                  <a:lnTo>
                    <a:pt x="370" y="634"/>
                  </a:lnTo>
                  <a:lnTo>
                    <a:pt x="382" y="592"/>
                  </a:lnTo>
                  <a:lnTo>
                    <a:pt x="396" y="547"/>
                  </a:lnTo>
                  <a:lnTo>
                    <a:pt x="408" y="499"/>
                  </a:lnTo>
                  <a:lnTo>
                    <a:pt x="422" y="455"/>
                  </a:lnTo>
                  <a:lnTo>
                    <a:pt x="425" y="446"/>
                  </a:lnTo>
                  <a:lnTo>
                    <a:pt x="428" y="432"/>
                  </a:lnTo>
                  <a:lnTo>
                    <a:pt x="431" y="410"/>
                  </a:lnTo>
                  <a:lnTo>
                    <a:pt x="431" y="340"/>
                  </a:lnTo>
                  <a:lnTo>
                    <a:pt x="428" y="303"/>
                  </a:lnTo>
                  <a:lnTo>
                    <a:pt x="422" y="264"/>
                  </a:lnTo>
                  <a:lnTo>
                    <a:pt x="410" y="224"/>
                  </a:lnTo>
                  <a:lnTo>
                    <a:pt x="396" y="191"/>
                  </a:lnTo>
                  <a:lnTo>
                    <a:pt x="376" y="157"/>
                  </a:lnTo>
                  <a:lnTo>
                    <a:pt x="350" y="129"/>
                  </a:lnTo>
                  <a:lnTo>
                    <a:pt x="316" y="107"/>
                  </a:lnTo>
                  <a:lnTo>
                    <a:pt x="275" y="93"/>
                  </a:lnTo>
                  <a:lnTo>
                    <a:pt x="224" y="87"/>
                  </a:lnTo>
                  <a:lnTo>
                    <a:pt x="178" y="93"/>
                  </a:lnTo>
                  <a:lnTo>
                    <a:pt x="135" y="104"/>
                  </a:lnTo>
                  <a:lnTo>
                    <a:pt x="94" y="126"/>
                  </a:lnTo>
                  <a:lnTo>
                    <a:pt x="63" y="154"/>
                  </a:lnTo>
                  <a:lnTo>
                    <a:pt x="40" y="191"/>
                  </a:lnTo>
                  <a:lnTo>
                    <a:pt x="37" y="199"/>
                  </a:lnTo>
                  <a:lnTo>
                    <a:pt x="34" y="205"/>
                  </a:lnTo>
                  <a:lnTo>
                    <a:pt x="31" y="208"/>
                  </a:lnTo>
                  <a:lnTo>
                    <a:pt x="26" y="210"/>
                  </a:lnTo>
                  <a:lnTo>
                    <a:pt x="8" y="210"/>
                  </a:lnTo>
                  <a:lnTo>
                    <a:pt x="3" y="208"/>
                  </a:lnTo>
                  <a:lnTo>
                    <a:pt x="0" y="205"/>
                  </a:lnTo>
                  <a:lnTo>
                    <a:pt x="0" y="199"/>
                  </a:lnTo>
                  <a:lnTo>
                    <a:pt x="8" y="166"/>
                  </a:lnTo>
                  <a:lnTo>
                    <a:pt x="23" y="135"/>
                  </a:lnTo>
                  <a:lnTo>
                    <a:pt x="48" y="101"/>
                  </a:lnTo>
                  <a:lnTo>
                    <a:pt x="83" y="65"/>
                  </a:lnTo>
                  <a:lnTo>
                    <a:pt x="112" y="42"/>
                  </a:lnTo>
                  <a:lnTo>
                    <a:pt x="146" y="20"/>
                  </a:lnTo>
                  <a:lnTo>
                    <a:pt x="189" y="6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8"/>
            <p:cNvSpPr>
              <a:spLocks noEditPoints="1"/>
            </p:cNvSpPr>
            <p:nvPr/>
          </p:nvSpPr>
          <p:spPr bwMode="auto">
            <a:xfrm>
              <a:off x="6316" y="4885"/>
              <a:ext cx="276" cy="522"/>
            </a:xfrm>
            <a:custGeom>
              <a:avLst/>
              <a:gdLst/>
              <a:ahLst/>
              <a:cxnLst>
                <a:cxn ang="0">
                  <a:pos x="161" y="177"/>
                </a:cxn>
                <a:cxn ang="0">
                  <a:pos x="207" y="214"/>
                </a:cxn>
                <a:cxn ang="0">
                  <a:pos x="213" y="250"/>
                </a:cxn>
                <a:cxn ang="0">
                  <a:pos x="204" y="267"/>
                </a:cxn>
                <a:cxn ang="0">
                  <a:pos x="193" y="301"/>
                </a:cxn>
                <a:cxn ang="0">
                  <a:pos x="170" y="351"/>
                </a:cxn>
                <a:cxn ang="0">
                  <a:pos x="155" y="385"/>
                </a:cxn>
                <a:cxn ang="0">
                  <a:pos x="147" y="405"/>
                </a:cxn>
                <a:cxn ang="0">
                  <a:pos x="138" y="427"/>
                </a:cxn>
                <a:cxn ang="0">
                  <a:pos x="129" y="447"/>
                </a:cxn>
                <a:cxn ang="0">
                  <a:pos x="127" y="475"/>
                </a:cxn>
                <a:cxn ang="0">
                  <a:pos x="132" y="489"/>
                </a:cxn>
                <a:cxn ang="0">
                  <a:pos x="144" y="497"/>
                </a:cxn>
                <a:cxn ang="0">
                  <a:pos x="181" y="489"/>
                </a:cxn>
                <a:cxn ang="0">
                  <a:pos x="227" y="441"/>
                </a:cxn>
                <a:cxn ang="0">
                  <a:pos x="244" y="402"/>
                </a:cxn>
                <a:cxn ang="0">
                  <a:pos x="267" y="393"/>
                </a:cxn>
                <a:cxn ang="0">
                  <a:pos x="276" y="399"/>
                </a:cxn>
                <a:cxn ang="0">
                  <a:pos x="273" y="419"/>
                </a:cxn>
                <a:cxn ang="0">
                  <a:pos x="250" y="458"/>
                </a:cxn>
                <a:cxn ang="0">
                  <a:pos x="210" y="503"/>
                </a:cxn>
                <a:cxn ang="0">
                  <a:pos x="147" y="522"/>
                </a:cxn>
                <a:cxn ang="0">
                  <a:pos x="86" y="503"/>
                </a:cxn>
                <a:cxn ang="0">
                  <a:pos x="61" y="455"/>
                </a:cxn>
                <a:cxn ang="0">
                  <a:pos x="72" y="421"/>
                </a:cxn>
                <a:cxn ang="0">
                  <a:pos x="78" y="405"/>
                </a:cxn>
                <a:cxn ang="0">
                  <a:pos x="81" y="393"/>
                </a:cxn>
                <a:cxn ang="0">
                  <a:pos x="86" y="385"/>
                </a:cxn>
                <a:cxn ang="0">
                  <a:pos x="95" y="362"/>
                </a:cxn>
                <a:cxn ang="0">
                  <a:pos x="115" y="315"/>
                </a:cxn>
                <a:cxn ang="0">
                  <a:pos x="132" y="267"/>
                </a:cxn>
                <a:cxn ang="0">
                  <a:pos x="141" y="245"/>
                </a:cxn>
                <a:cxn ang="0">
                  <a:pos x="144" y="217"/>
                </a:cxn>
                <a:cxn ang="0">
                  <a:pos x="129" y="197"/>
                </a:cxn>
                <a:cxn ang="0">
                  <a:pos x="95" y="203"/>
                </a:cxn>
                <a:cxn ang="0">
                  <a:pos x="49" y="247"/>
                </a:cxn>
                <a:cxn ang="0">
                  <a:pos x="29" y="292"/>
                </a:cxn>
                <a:cxn ang="0">
                  <a:pos x="20" y="301"/>
                </a:cxn>
                <a:cxn ang="0">
                  <a:pos x="3" y="298"/>
                </a:cxn>
                <a:cxn ang="0">
                  <a:pos x="0" y="289"/>
                </a:cxn>
                <a:cxn ang="0">
                  <a:pos x="23" y="236"/>
                </a:cxn>
                <a:cxn ang="0">
                  <a:pos x="66" y="191"/>
                </a:cxn>
                <a:cxn ang="0">
                  <a:pos x="127" y="172"/>
                </a:cxn>
                <a:cxn ang="0">
                  <a:pos x="216" y="3"/>
                </a:cxn>
                <a:cxn ang="0">
                  <a:pos x="233" y="14"/>
                </a:cxn>
                <a:cxn ang="0">
                  <a:pos x="239" y="34"/>
                </a:cxn>
                <a:cxn ang="0">
                  <a:pos x="213" y="73"/>
                </a:cxn>
                <a:cxn ang="0">
                  <a:pos x="181" y="79"/>
                </a:cxn>
                <a:cxn ang="0">
                  <a:pos x="167" y="73"/>
                </a:cxn>
                <a:cxn ang="0">
                  <a:pos x="155" y="59"/>
                </a:cxn>
                <a:cxn ang="0">
                  <a:pos x="164" y="26"/>
                </a:cxn>
                <a:cxn ang="0">
                  <a:pos x="204" y="0"/>
                </a:cxn>
              </a:cxnLst>
              <a:rect l="0" t="0" r="r" b="b"/>
              <a:pathLst>
                <a:path w="276" h="522">
                  <a:moveTo>
                    <a:pt x="127" y="172"/>
                  </a:moveTo>
                  <a:lnTo>
                    <a:pt x="161" y="177"/>
                  </a:lnTo>
                  <a:lnTo>
                    <a:pt x="190" y="191"/>
                  </a:lnTo>
                  <a:lnTo>
                    <a:pt x="207" y="214"/>
                  </a:lnTo>
                  <a:lnTo>
                    <a:pt x="213" y="239"/>
                  </a:lnTo>
                  <a:lnTo>
                    <a:pt x="213" y="250"/>
                  </a:lnTo>
                  <a:lnTo>
                    <a:pt x="210" y="259"/>
                  </a:lnTo>
                  <a:lnTo>
                    <a:pt x="204" y="267"/>
                  </a:lnTo>
                  <a:lnTo>
                    <a:pt x="201" y="278"/>
                  </a:lnTo>
                  <a:lnTo>
                    <a:pt x="193" y="301"/>
                  </a:lnTo>
                  <a:lnTo>
                    <a:pt x="178" y="326"/>
                  </a:lnTo>
                  <a:lnTo>
                    <a:pt x="170" y="351"/>
                  </a:lnTo>
                  <a:lnTo>
                    <a:pt x="161" y="374"/>
                  </a:lnTo>
                  <a:lnTo>
                    <a:pt x="155" y="385"/>
                  </a:lnTo>
                  <a:lnTo>
                    <a:pt x="152" y="393"/>
                  </a:lnTo>
                  <a:lnTo>
                    <a:pt x="147" y="405"/>
                  </a:lnTo>
                  <a:lnTo>
                    <a:pt x="144" y="416"/>
                  </a:lnTo>
                  <a:lnTo>
                    <a:pt x="138" y="427"/>
                  </a:lnTo>
                  <a:lnTo>
                    <a:pt x="135" y="435"/>
                  </a:lnTo>
                  <a:lnTo>
                    <a:pt x="129" y="447"/>
                  </a:lnTo>
                  <a:lnTo>
                    <a:pt x="127" y="455"/>
                  </a:lnTo>
                  <a:lnTo>
                    <a:pt x="127" y="475"/>
                  </a:lnTo>
                  <a:lnTo>
                    <a:pt x="129" y="483"/>
                  </a:lnTo>
                  <a:lnTo>
                    <a:pt x="132" y="489"/>
                  </a:lnTo>
                  <a:lnTo>
                    <a:pt x="138" y="494"/>
                  </a:lnTo>
                  <a:lnTo>
                    <a:pt x="144" y="497"/>
                  </a:lnTo>
                  <a:lnTo>
                    <a:pt x="152" y="497"/>
                  </a:lnTo>
                  <a:lnTo>
                    <a:pt x="181" y="489"/>
                  </a:lnTo>
                  <a:lnTo>
                    <a:pt x="207" y="469"/>
                  </a:lnTo>
                  <a:lnTo>
                    <a:pt x="227" y="441"/>
                  </a:lnTo>
                  <a:lnTo>
                    <a:pt x="242" y="410"/>
                  </a:lnTo>
                  <a:lnTo>
                    <a:pt x="244" y="402"/>
                  </a:lnTo>
                  <a:lnTo>
                    <a:pt x="253" y="393"/>
                  </a:lnTo>
                  <a:lnTo>
                    <a:pt x="267" y="393"/>
                  </a:lnTo>
                  <a:lnTo>
                    <a:pt x="270" y="396"/>
                  </a:lnTo>
                  <a:lnTo>
                    <a:pt x="276" y="399"/>
                  </a:lnTo>
                  <a:lnTo>
                    <a:pt x="276" y="405"/>
                  </a:lnTo>
                  <a:lnTo>
                    <a:pt x="273" y="419"/>
                  </a:lnTo>
                  <a:lnTo>
                    <a:pt x="265" y="435"/>
                  </a:lnTo>
                  <a:lnTo>
                    <a:pt x="250" y="458"/>
                  </a:lnTo>
                  <a:lnTo>
                    <a:pt x="233" y="483"/>
                  </a:lnTo>
                  <a:lnTo>
                    <a:pt x="210" y="503"/>
                  </a:lnTo>
                  <a:lnTo>
                    <a:pt x="181" y="517"/>
                  </a:lnTo>
                  <a:lnTo>
                    <a:pt x="147" y="522"/>
                  </a:lnTo>
                  <a:lnTo>
                    <a:pt x="115" y="517"/>
                  </a:lnTo>
                  <a:lnTo>
                    <a:pt x="86" y="503"/>
                  </a:lnTo>
                  <a:lnTo>
                    <a:pt x="66" y="483"/>
                  </a:lnTo>
                  <a:lnTo>
                    <a:pt x="61" y="455"/>
                  </a:lnTo>
                  <a:lnTo>
                    <a:pt x="66" y="433"/>
                  </a:lnTo>
                  <a:lnTo>
                    <a:pt x="72" y="421"/>
                  </a:lnTo>
                  <a:lnTo>
                    <a:pt x="75" y="410"/>
                  </a:lnTo>
                  <a:lnTo>
                    <a:pt x="78" y="405"/>
                  </a:lnTo>
                  <a:lnTo>
                    <a:pt x="81" y="396"/>
                  </a:lnTo>
                  <a:lnTo>
                    <a:pt x="81" y="393"/>
                  </a:lnTo>
                  <a:lnTo>
                    <a:pt x="84" y="388"/>
                  </a:lnTo>
                  <a:lnTo>
                    <a:pt x="86" y="385"/>
                  </a:lnTo>
                  <a:lnTo>
                    <a:pt x="89" y="379"/>
                  </a:lnTo>
                  <a:lnTo>
                    <a:pt x="95" y="362"/>
                  </a:lnTo>
                  <a:lnTo>
                    <a:pt x="104" y="340"/>
                  </a:lnTo>
                  <a:lnTo>
                    <a:pt x="115" y="315"/>
                  </a:lnTo>
                  <a:lnTo>
                    <a:pt x="124" y="289"/>
                  </a:lnTo>
                  <a:lnTo>
                    <a:pt x="132" y="267"/>
                  </a:lnTo>
                  <a:lnTo>
                    <a:pt x="138" y="256"/>
                  </a:lnTo>
                  <a:lnTo>
                    <a:pt x="141" y="245"/>
                  </a:lnTo>
                  <a:lnTo>
                    <a:pt x="144" y="239"/>
                  </a:lnTo>
                  <a:lnTo>
                    <a:pt x="144" y="217"/>
                  </a:lnTo>
                  <a:lnTo>
                    <a:pt x="141" y="208"/>
                  </a:lnTo>
                  <a:lnTo>
                    <a:pt x="129" y="197"/>
                  </a:lnTo>
                  <a:lnTo>
                    <a:pt x="121" y="197"/>
                  </a:lnTo>
                  <a:lnTo>
                    <a:pt x="95" y="203"/>
                  </a:lnTo>
                  <a:lnTo>
                    <a:pt x="69" y="219"/>
                  </a:lnTo>
                  <a:lnTo>
                    <a:pt x="49" y="247"/>
                  </a:lnTo>
                  <a:lnTo>
                    <a:pt x="32" y="284"/>
                  </a:lnTo>
                  <a:lnTo>
                    <a:pt x="29" y="292"/>
                  </a:lnTo>
                  <a:lnTo>
                    <a:pt x="26" y="298"/>
                  </a:lnTo>
                  <a:lnTo>
                    <a:pt x="20" y="301"/>
                  </a:lnTo>
                  <a:lnTo>
                    <a:pt x="9" y="301"/>
                  </a:lnTo>
                  <a:lnTo>
                    <a:pt x="3" y="298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3" y="275"/>
                  </a:lnTo>
                  <a:lnTo>
                    <a:pt x="23" y="236"/>
                  </a:lnTo>
                  <a:lnTo>
                    <a:pt x="43" y="211"/>
                  </a:lnTo>
                  <a:lnTo>
                    <a:pt x="66" y="191"/>
                  </a:lnTo>
                  <a:lnTo>
                    <a:pt x="92" y="177"/>
                  </a:lnTo>
                  <a:lnTo>
                    <a:pt x="127" y="172"/>
                  </a:lnTo>
                  <a:close/>
                  <a:moveTo>
                    <a:pt x="204" y="0"/>
                  </a:moveTo>
                  <a:lnTo>
                    <a:pt x="216" y="3"/>
                  </a:lnTo>
                  <a:lnTo>
                    <a:pt x="224" y="6"/>
                  </a:lnTo>
                  <a:lnTo>
                    <a:pt x="233" y="14"/>
                  </a:lnTo>
                  <a:lnTo>
                    <a:pt x="236" y="23"/>
                  </a:lnTo>
                  <a:lnTo>
                    <a:pt x="239" y="34"/>
                  </a:lnTo>
                  <a:lnTo>
                    <a:pt x="233" y="57"/>
                  </a:lnTo>
                  <a:lnTo>
                    <a:pt x="213" y="73"/>
                  </a:lnTo>
                  <a:lnTo>
                    <a:pt x="190" y="79"/>
                  </a:lnTo>
                  <a:lnTo>
                    <a:pt x="181" y="79"/>
                  </a:lnTo>
                  <a:lnTo>
                    <a:pt x="173" y="76"/>
                  </a:lnTo>
                  <a:lnTo>
                    <a:pt x="167" y="73"/>
                  </a:lnTo>
                  <a:lnTo>
                    <a:pt x="161" y="65"/>
                  </a:lnTo>
                  <a:lnTo>
                    <a:pt x="155" y="59"/>
                  </a:lnTo>
                  <a:lnTo>
                    <a:pt x="155" y="48"/>
                  </a:lnTo>
                  <a:lnTo>
                    <a:pt x="164" y="26"/>
                  </a:lnTo>
                  <a:lnTo>
                    <a:pt x="181" y="6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9"/>
            <p:cNvSpPr>
              <a:spLocks noEditPoints="1"/>
            </p:cNvSpPr>
            <p:nvPr/>
          </p:nvSpPr>
          <p:spPr bwMode="auto">
            <a:xfrm>
              <a:off x="6701" y="4885"/>
              <a:ext cx="368" cy="668"/>
            </a:xfrm>
            <a:custGeom>
              <a:avLst/>
              <a:gdLst/>
              <a:ahLst/>
              <a:cxnLst>
                <a:cxn ang="0">
                  <a:pos x="285" y="177"/>
                </a:cxn>
                <a:cxn ang="0">
                  <a:pos x="336" y="214"/>
                </a:cxn>
                <a:cxn ang="0">
                  <a:pos x="345" y="253"/>
                </a:cxn>
                <a:cxn ang="0">
                  <a:pos x="342" y="264"/>
                </a:cxn>
                <a:cxn ang="0">
                  <a:pos x="270" y="545"/>
                </a:cxn>
                <a:cxn ang="0">
                  <a:pos x="233" y="612"/>
                </a:cxn>
                <a:cxn ang="0">
                  <a:pos x="175" y="649"/>
                </a:cxn>
                <a:cxn ang="0">
                  <a:pos x="115" y="666"/>
                </a:cxn>
                <a:cxn ang="0">
                  <a:pos x="52" y="666"/>
                </a:cxn>
                <a:cxn ang="0">
                  <a:pos x="6" y="637"/>
                </a:cxn>
                <a:cxn ang="0">
                  <a:pos x="6" y="595"/>
                </a:cxn>
                <a:cxn ang="0">
                  <a:pos x="49" y="570"/>
                </a:cxn>
                <a:cxn ang="0">
                  <a:pos x="66" y="573"/>
                </a:cxn>
                <a:cxn ang="0">
                  <a:pos x="78" y="581"/>
                </a:cxn>
                <a:cxn ang="0">
                  <a:pos x="83" y="607"/>
                </a:cxn>
                <a:cxn ang="0">
                  <a:pos x="69" y="632"/>
                </a:cxn>
                <a:cxn ang="0">
                  <a:pos x="63" y="643"/>
                </a:cxn>
                <a:cxn ang="0">
                  <a:pos x="78" y="646"/>
                </a:cxn>
                <a:cxn ang="0">
                  <a:pos x="121" y="637"/>
                </a:cxn>
                <a:cxn ang="0">
                  <a:pos x="181" y="587"/>
                </a:cxn>
                <a:cxn ang="0">
                  <a:pos x="201" y="545"/>
                </a:cxn>
                <a:cxn ang="0">
                  <a:pos x="276" y="250"/>
                </a:cxn>
                <a:cxn ang="0">
                  <a:pos x="267" y="205"/>
                </a:cxn>
                <a:cxn ang="0">
                  <a:pos x="253" y="197"/>
                </a:cxn>
                <a:cxn ang="0">
                  <a:pos x="224" y="200"/>
                </a:cxn>
                <a:cxn ang="0">
                  <a:pos x="175" y="225"/>
                </a:cxn>
                <a:cxn ang="0">
                  <a:pos x="127" y="289"/>
                </a:cxn>
                <a:cxn ang="0">
                  <a:pos x="121" y="298"/>
                </a:cxn>
                <a:cxn ang="0">
                  <a:pos x="104" y="301"/>
                </a:cxn>
                <a:cxn ang="0">
                  <a:pos x="95" y="295"/>
                </a:cxn>
                <a:cxn ang="0">
                  <a:pos x="98" y="278"/>
                </a:cxn>
                <a:cxn ang="0">
                  <a:pos x="124" y="236"/>
                </a:cxn>
                <a:cxn ang="0">
                  <a:pos x="175" y="191"/>
                </a:cxn>
                <a:cxn ang="0">
                  <a:pos x="247" y="172"/>
                </a:cxn>
                <a:cxn ang="0">
                  <a:pos x="345" y="0"/>
                </a:cxn>
                <a:cxn ang="0">
                  <a:pos x="359" y="9"/>
                </a:cxn>
                <a:cxn ang="0">
                  <a:pos x="368" y="26"/>
                </a:cxn>
                <a:cxn ang="0">
                  <a:pos x="365" y="34"/>
                </a:cxn>
                <a:cxn ang="0">
                  <a:pos x="351" y="65"/>
                </a:cxn>
                <a:cxn ang="0">
                  <a:pos x="316" y="79"/>
                </a:cxn>
                <a:cxn ang="0">
                  <a:pos x="290" y="68"/>
                </a:cxn>
                <a:cxn ang="0">
                  <a:pos x="285" y="48"/>
                </a:cxn>
                <a:cxn ang="0">
                  <a:pos x="310" y="9"/>
                </a:cxn>
              </a:cxnLst>
              <a:rect l="0" t="0" r="r" b="b"/>
              <a:pathLst>
                <a:path w="368" h="668">
                  <a:moveTo>
                    <a:pt x="247" y="172"/>
                  </a:moveTo>
                  <a:lnTo>
                    <a:pt x="285" y="177"/>
                  </a:lnTo>
                  <a:lnTo>
                    <a:pt x="316" y="191"/>
                  </a:lnTo>
                  <a:lnTo>
                    <a:pt x="336" y="214"/>
                  </a:lnTo>
                  <a:lnTo>
                    <a:pt x="345" y="245"/>
                  </a:lnTo>
                  <a:lnTo>
                    <a:pt x="345" y="253"/>
                  </a:lnTo>
                  <a:lnTo>
                    <a:pt x="342" y="259"/>
                  </a:lnTo>
                  <a:lnTo>
                    <a:pt x="342" y="264"/>
                  </a:lnTo>
                  <a:lnTo>
                    <a:pt x="339" y="270"/>
                  </a:lnTo>
                  <a:lnTo>
                    <a:pt x="270" y="545"/>
                  </a:lnTo>
                  <a:lnTo>
                    <a:pt x="256" y="581"/>
                  </a:lnTo>
                  <a:lnTo>
                    <a:pt x="233" y="612"/>
                  </a:lnTo>
                  <a:lnTo>
                    <a:pt x="204" y="635"/>
                  </a:lnTo>
                  <a:lnTo>
                    <a:pt x="175" y="649"/>
                  </a:lnTo>
                  <a:lnTo>
                    <a:pt x="144" y="660"/>
                  </a:lnTo>
                  <a:lnTo>
                    <a:pt x="115" y="666"/>
                  </a:lnTo>
                  <a:lnTo>
                    <a:pt x="89" y="668"/>
                  </a:lnTo>
                  <a:lnTo>
                    <a:pt x="52" y="666"/>
                  </a:lnTo>
                  <a:lnTo>
                    <a:pt x="23" y="654"/>
                  </a:lnTo>
                  <a:lnTo>
                    <a:pt x="6" y="637"/>
                  </a:lnTo>
                  <a:lnTo>
                    <a:pt x="0" y="618"/>
                  </a:lnTo>
                  <a:lnTo>
                    <a:pt x="6" y="595"/>
                  </a:lnTo>
                  <a:lnTo>
                    <a:pt x="23" y="576"/>
                  </a:lnTo>
                  <a:lnTo>
                    <a:pt x="49" y="570"/>
                  </a:lnTo>
                  <a:lnTo>
                    <a:pt x="58" y="570"/>
                  </a:lnTo>
                  <a:lnTo>
                    <a:pt x="66" y="573"/>
                  </a:lnTo>
                  <a:lnTo>
                    <a:pt x="75" y="579"/>
                  </a:lnTo>
                  <a:lnTo>
                    <a:pt x="78" y="581"/>
                  </a:lnTo>
                  <a:lnTo>
                    <a:pt x="83" y="593"/>
                  </a:lnTo>
                  <a:lnTo>
                    <a:pt x="83" y="607"/>
                  </a:lnTo>
                  <a:lnTo>
                    <a:pt x="81" y="615"/>
                  </a:lnTo>
                  <a:lnTo>
                    <a:pt x="69" y="632"/>
                  </a:lnTo>
                  <a:lnTo>
                    <a:pt x="58" y="640"/>
                  </a:lnTo>
                  <a:lnTo>
                    <a:pt x="63" y="643"/>
                  </a:lnTo>
                  <a:lnTo>
                    <a:pt x="69" y="643"/>
                  </a:lnTo>
                  <a:lnTo>
                    <a:pt x="78" y="646"/>
                  </a:lnTo>
                  <a:lnTo>
                    <a:pt x="86" y="646"/>
                  </a:lnTo>
                  <a:lnTo>
                    <a:pt x="121" y="637"/>
                  </a:lnTo>
                  <a:lnTo>
                    <a:pt x="155" y="618"/>
                  </a:lnTo>
                  <a:lnTo>
                    <a:pt x="181" y="587"/>
                  </a:lnTo>
                  <a:lnTo>
                    <a:pt x="198" y="548"/>
                  </a:lnTo>
                  <a:lnTo>
                    <a:pt x="201" y="545"/>
                  </a:lnTo>
                  <a:lnTo>
                    <a:pt x="273" y="259"/>
                  </a:lnTo>
                  <a:lnTo>
                    <a:pt x="276" y="250"/>
                  </a:lnTo>
                  <a:lnTo>
                    <a:pt x="276" y="222"/>
                  </a:lnTo>
                  <a:lnTo>
                    <a:pt x="267" y="205"/>
                  </a:lnTo>
                  <a:lnTo>
                    <a:pt x="262" y="200"/>
                  </a:lnTo>
                  <a:lnTo>
                    <a:pt x="253" y="197"/>
                  </a:lnTo>
                  <a:lnTo>
                    <a:pt x="244" y="197"/>
                  </a:lnTo>
                  <a:lnTo>
                    <a:pt x="224" y="200"/>
                  </a:lnTo>
                  <a:lnTo>
                    <a:pt x="201" y="208"/>
                  </a:lnTo>
                  <a:lnTo>
                    <a:pt x="175" y="225"/>
                  </a:lnTo>
                  <a:lnTo>
                    <a:pt x="150" y="250"/>
                  </a:lnTo>
                  <a:lnTo>
                    <a:pt x="127" y="289"/>
                  </a:lnTo>
                  <a:lnTo>
                    <a:pt x="124" y="292"/>
                  </a:lnTo>
                  <a:lnTo>
                    <a:pt x="121" y="298"/>
                  </a:lnTo>
                  <a:lnTo>
                    <a:pt x="115" y="301"/>
                  </a:lnTo>
                  <a:lnTo>
                    <a:pt x="104" y="301"/>
                  </a:lnTo>
                  <a:lnTo>
                    <a:pt x="98" y="298"/>
                  </a:lnTo>
                  <a:lnTo>
                    <a:pt x="95" y="295"/>
                  </a:lnTo>
                  <a:lnTo>
                    <a:pt x="95" y="289"/>
                  </a:lnTo>
                  <a:lnTo>
                    <a:pt x="98" y="278"/>
                  </a:lnTo>
                  <a:lnTo>
                    <a:pt x="109" y="259"/>
                  </a:lnTo>
                  <a:lnTo>
                    <a:pt x="124" y="236"/>
                  </a:lnTo>
                  <a:lnTo>
                    <a:pt x="147" y="214"/>
                  </a:lnTo>
                  <a:lnTo>
                    <a:pt x="175" y="191"/>
                  </a:lnTo>
                  <a:lnTo>
                    <a:pt x="210" y="177"/>
                  </a:lnTo>
                  <a:lnTo>
                    <a:pt x="247" y="172"/>
                  </a:lnTo>
                  <a:close/>
                  <a:moveTo>
                    <a:pt x="333" y="0"/>
                  </a:moveTo>
                  <a:lnTo>
                    <a:pt x="345" y="0"/>
                  </a:lnTo>
                  <a:lnTo>
                    <a:pt x="354" y="6"/>
                  </a:lnTo>
                  <a:lnTo>
                    <a:pt x="359" y="9"/>
                  </a:lnTo>
                  <a:lnTo>
                    <a:pt x="365" y="17"/>
                  </a:lnTo>
                  <a:lnTo>
                    <a:pt x="368" y="26"/>
                  </a:lnTo>
                  <a:lnTo>
                    <a:pt x="368" y="34"/>
                  </a:lnTo>
                  <a:lnTo>
                    <a:pt x="365" y="34"/>
                  </a:lnTo>
                  <a:lnTo>
                    <a:pt x="362" y="48"/>
                  </a:lnTo>
                  <a:lnTo>
                    <a:pt x="351" y="65"/>
                  </a:lnTo>
                  <a:lnTo>
                    <a:pt x="336" y="73"/>
                  </a:lnTo>
                  <a:lnTo>
                    <a:pt x="316" y="79"/>
                  </a:lnTo>
                  <a:lnTo>
                    <a:pt x="308" y="79"/>
                  </a:lnTo>
                  <a:lnTo>
                    <a:pt x="290" y="68"/>
                  </a:lnTo>
                  <a:lnTo>
                    <a:pt x="287" y="59"/>
                  </a:lnTo>
                  <a:lnTo>
                    <a:pt x="285" y="48"/>
                  </a:lnTo>
                  <a:lnTo>
                    <a:pt x="290" y="26"/>
                  </a:lnTo>
                  <a:lnTo>
                    <a:pt x="310" y="9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0"/>
            <p:cNvSpPr>
              <a:spLocks/>
            </p:cNvSpPr>
            <p:nvPr/>
          </p:nvSpPr>
          <p:spPr bwMode="auto">
            <a:xfrm>
              <a:off x="7537" y="3853"/>
              <a:ext cx="60" cy="156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9" y="5"/>
                </a:cxn>
                <a:cxn ang="0">
                  <a:pos x="58" y="17"/>
                </a:cxn>
                <a:cxn ang="0">
                  <a:pos x="60" y="36"/>
                </a:cxn>
                <a:cxn ang="0">
                  <a:pos x="60" y="1524"/>
                </a:cxn>
                <a:cxn ang="0">
                  <a:pos x="58" y="1543"/>
                </a:cxn>
                <a:cxn ang="0">
                  <a:pos x="49" y="1554"/>
                </a:cxn>
                <a:cxn ang="0">
                  <a:pos x="32" y="1560"/>
                </a:cxn>
                <a:cxn ang="0">
                  <a:pos x="14" y="1554"/>
                </a:cxn>
                <a:cxn ang="0">
                  <a:pos x="3" y="1543"/>
                </a:cxn>
                <a:cxn ang="0">
                  <a:pos x="0" y="1524"/>
                </a:cxn>
                <a:cxn ang="0">
                  <a:pos x="0" y="36"/>
                </a:cxn>
                <a:cxn ang="0">
                  <a:pos x="3" y="17"/>
                </a:cxn>
                <a:cxn ang="0">
                  <a:pos x="14" y="5"/>
                </a:cxn>
                <a:cxn ang="0">
                  <a:pos x="32" y="0"/>
                </a:cxn>
              </a:cxnLst>
              <a:rect l="0" t="0" r="r" b="b"/>
              <a:pathLst>
                <a:path w="60" h="1560">
                  <a:moveTo>
                    <a:pt x="32" y="0"/>
                  </a:moveTo>
                  <a:lnTo>
                    <a:pt x="49" y="5"/>
                  </a:lnTo>
                  <a:lnTo>
                    <a:pt x="58" y="17"/>
                  </a:lnTo>
                  <a:lnTo>
                    <a:pt x="60" y="36"/>
                  </a:lnTo>
                  <a:lnTo>
                    <a:pt x="60" y="1524"/>
                  </a:lnTo>
                  <a:lnTo>
                    <a:pt x="58" y="1543"/>
                  </a:lnTo>
                  <a:lnTo>
                    <a:pt x="49" y="1554"/>
                  </a:lnTo>
                  <a:lnTo>
                    <a:pt x="32" y="1560"/>
                  </a:lnTo>
                  <a:lnTo>
                    <a:pt x="14" y="1554"/>
                  </a:lnTo>
                  <a:lnTo>
                    <a:pt x="3" y="1543"/>
                  </a:lnTo>
                  <a:lnTo>
                    <a:pt x="0" y="1524"/>
                  </a:lnTo>
                  <a:lnTo>
                    <a:pt x="0" y="36"/>
                  </a:lnTo>
                  <a:lnTo>
                    <a:pt x="3" y="17"/>
                  </a:lnTo>
                  <a:lnTo>
                    <a:pt x="14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1"/>
            <p:cNvSpPr>
              <a:spLocks noEditPoints="1"/>
            </p:cNvSpPr>
            <p:nvPr/>
          </p:nvSpPr>
          <p:spPr bwMode="auto">
            <a:xfrm>
              <a:off x="8362" y="4030"/>
              <a:ext cx="979" cy="1206"/>
            </a:xfrm>
            <a:custGeom>
              <a:avLst/>
              <a:gdLst/>
              <a:ahLst/>
              <a:cxnLst>
                <a:cxn ang="0">
                  <a:pos x="40" y="1144"/>
                </a:cxn>
                <a:cxn ang="0">
                  <a:pos x="936" y="1144"/>
                </a:cxn>
                <a:cxn ang="0">
                  <a:pos x="965" y="1150"/>
                </a:cxn>
                <a:cxn ang="0">
                  <a:pos x="973" y="1161"/>
                </a:cxn>
                <a:cxn ang="0">
                  <a:pos x="976" y="1175"/>
                </a:cxn>
                <a:cxn ang="0">
                  <a:pos x="971" y="1192"/>
                </a:cxn>
                <a:cxn ang="0">
                  <a:pos x="959" y="1203"/>
                </a:cxn>
                <a:cxn ang="0">
                  <a:pos x="942" y="1206"/>
                </a:cxn>
                <a:cxn ang="0">
                  <a:pos x="34" y="1206"/>
                </a:cxn>
                <a:cxn ang="0">
                  <a:pos x="17" y="1203"/>
                </a:cxn>
                <a:cxn ang="0">
                  <a:pos x="5" y="1192"/>
                </a:cxn>
                <a:cxn ang="0">
                  <a:pos x="0" y="1175"/>
                </a:cxn>
                <a:cxn ang="0">
                  <a:pos x="2" y="1161"/>
                </a:cxn>
                <a:cxn ang="0">
                  <a:pos x="11" y="1150"/>
                </a:cxn>
                <a:cxn ang="0">
                  <a:pos x="40" y="1144"/>
                </a:cxn>
                <a:cxn ang="0">
                  <a:pos x="939" y="0"/>
                </a:cxn>
                <a:cxn ang="0">
                  <a:pos x="948" y="0"/>
                </a:cxn>
                <a:cxn ang="0">
                  <a:pos x="959" y="2"/>
                </a:cxn>
                <a:cxn ang="0">
                  <a:pos x="968" y="5"/>
                </a:cxn>
                <a:cxn ang="0">
                  <a:pos x="979" y="22"/>
                </a:cxn>
                <a:cxn ang="0">
                  <a:pos x="979" y="39"/>
                </a:cxn>
                <a:cxn ang="0">
                  <a:pos x="973" y="47"/>
                </a:cxn>
                <a:cxn ang="0">
                  <a:pos x="965" y="56"/>
                </a:cxn>
                <a:cxn ang="0">
                  <a:pos x="956" y="61"/>
                </a:cxn>
                <a:cxn ang="0">
                  <a:pos x="948" y="64"/>
                </a:cxn>
                <a:cxn ang="0">
                  <a:pos x="950" y="64"/>
                </a:cxn>
                <a:cxn ang="0">
                  <a:pos x="112" y="451"/>
                </a:cxn>
                <a:cxn ang="0">
                  <a:pos x="948" y="833"/>
                </a:cxn>
                <a:cxn ang="0">
                  <a:pos x="959" y="841"/>
                </a:cxn>
                <a:cxn ang="0">
                  <a:pos x="968" y="847"/>
                </a:cxn>
                <a:cxn ang="0">
                  <a:pos x="973" y="855"/>
                </a:cxn>
                <a:cxn ang="0">
                  <a:pos x="979" y="861"/>
                </a:cxn>
                <a:cxn ang="0">
                  <a:pos x="979" y="869"/>
                </a:cxn>
                <a:cxn ang="0">
                  <a:pos x="973" y="886"/>
                </a:cxn>
                <a:cxn ang="0">
                  <a:pos x="965" y="895"/>
                </a:cxn>
                <a:cxn ang="0">
                  <a:pos x="948" y="900"/>
                </a:cxn>
                <a:cxn ang="0">
                  <a:pos x="939" y="900"/>
                </a:cxn>
                <a:cxn ang="0">
                  <a:pos x="927" y="895"/>
                </a:cxn>
                <a:cxn ang="0">
                  <a:pos x="919" y="889"/>
                </a:cxn>
                <a:cxn ang="0">
                  <a:pos x="34" y="485"/>
                </a:cxn>
                <a:cxn ang="0">
                  <a:pos x="23" y="479"/>
                </a:cxn>
                <a:cxn ang="0">
                  <a:pos x="14" y="474"/>
                </a:cxn>
                <a:cxn ang="0">
                  <a:pos x="8" y="468"/>
                </a:cxn>
                <a:cxn ang="0">
                  <a:pos x="2" y="460"/>
                </a:cxn>
                <a:cxn ang="0">
                  <a:pos x="2" y="446"/>
                </a:cxn>
                <a:cxn ang="0">
                  <a:pos x="5" y="440"/>
                </a:cxn>
                <a:cxn ang="0">
                  <a:pos x="8" y="432"/>
                </a:cxn>
                <a:cxn ang="0">
                  <a:pos x="14" y="426"/>
                </a:cxn>
                <a:cxn ang="0">
                  <a:pos x="23" y="421"/>
                </a:cxn>
                <a:cxn ang="0">
                  <a:pos x="34" y="415"/>
                </a:cxn>
                <a:cxn ang="0">
                  <a:pos x="919" y="8"/>
                </a:cxn>
                <a:cxn ang="0">
                  <a:pos x="925" y="5"/>
                </a:cxn>
                <a:cxn ang="0">
                  <a:pos x="933" y="2"/>
                </a:cxn>
                <a:cxn ang="0">
                  <a:pos x="939" y="0"/>
                </a:cxn>
              </a:cxnLst>
              <a:rect l="0" t="0" r="r" b="b"/>
              <a:pathLst>
                <a:path w="979" h="1206">
                  <a:moveTo>
                    <a:pt x="40" y="1144"/>
                  </a:moveTo>
                  <a:lnTo>
                    <a:pt x="936" y="1144"/>
                  </a:lnTo>
                  <a:lnTo>
                    <a:pt x="965" y="1150"/>
                  </a:lnTo>
                  <a:lnTo>
                    <a:pt x="973" y="1161"/>
                  </a:lnTo>
                  <a:lnTo>
                    <a:pt x="976" y="1175"/>
                  </a:lnTo>
                  <a:lnTo>
                    <a:pt x="971" y="1192"/>
                  </a:lnTo>
                  <a:lnTo>
                    <a:pt x="959" y="1203"/>
                  </a:lnTo>
                  <a:lnTo>
                    <a:pt x="942" y="1206"/>
                  </a:lnTo>
                  <a:lnTo>
                    <a:pt x="34" y="1206"/>
                  </a:lnTo>
                  <a:lnTo>
                    <a:pt x="17" y="1203"/>
                  </a:lnTo>
                  <a:lnTo>
                    <a:pt x="5" y="1192"/>
                  </a:lnTo>
                  <a:lnTo>
                    <a:pt x="0" y="1175"/>
                  </a:lnTo>
                  <a:lnTo>
                    <a:pt x="2" y="1161"/>
                  </a:lnTo>
                  <a:lnTo>
                    <a:pt x="11" y="1150"/>
                  </a:lnTo>
                  <a:lnTo>
                    <a:pt x="40" y="1144"/>
                  </a:lnTo>
                  <a:close/>
                  <a:moveTo>
                    <a:pt x="939" y="0"/>
                  </a:moveTo>
                  <a:lnTo>
                    <a:pt x="948" y="0"/>
                  </a:lnTo>
                  <a:lnTo>
                    <a:pt x="959" y="2"/>
                  </a:lnTo>
                  <a:lnTo>
                    <a:pt x="968" y="5"/>
                  </a:lnTo>
                  <a:lnTo>
                    <a:pt x="979" y="22"/>
                  </a:lnTo>
                  <a:lnTo>
                    <a:pt x="979" y="39"/>
                  </a:lnTo>
                  <a:lnTo>
                    <a:pt x="973" y="47"/>
                  </a:lnTo>
                  <a:lnTo>
                    <a:pt x="965" y="56"/>
                  </a:lnTo>
                  <a:lnTo>
                    <a:pt x="956" y="61"/>
                  </a:lnTo>
                  <a:lnTo>
                    <a:pt x="948" y="64"/>
                  </a:lnTo>
                  <a:lnTo>
                    <a:pt x="950" y="64"/>
                  </a:lnTo>
                  <a:lnTo>
                    <a:pt x="112" y="451"/>
                  </a:lnTo>
                  <a:lnTo>
                    <a:pt x="948" y="833"/>
                  </a:lnTo>
                  <a:lnTo>
                    <a:pt x="959" y="841"/>
                  </a:lnTo>
                  <a:lnTo>
                    <a:pt x="968" y="847"/>
                  </a:lnTo>
                  <a:lnTo>
                    <a:pt x="973" y="855"/>
                  </a:lnTo>
                  <a:lnTo>
                    <a:pt x="979" y="861"/>
                  </a:lnTo>
                  <a:lnTo>
                    <a:pt x="979" y="869"/>
                  </a:lnTo>
                  <a:lnTo>
                    <a:pt x="973" y="886"/>
                  </a:lnTo>
                  <a:lnTo>
                    <a:pt x="965" y="895"/>
                  </a:lnTo>
                  <a:lnTo>
                    <a:pt x="948" y="900"/>
                  </a:lnTo>
                  <a:lnTo>
                    <a:pt x="939" y="900"/>
                  </a:lnTo>
                  <a:lnTo>
                    <a:pt x="927" y="895"/>
                  </a:lnTo>
                  <a:lnTo>
                    <a:pt x="919" y="889"/>
                  </a:lnTo>
                  <a:lnTo>
                    <a:pt x="34" y="485"/>
                  </a:lnTo>
                  <a:lnTo>
                    <a:pt x="23" y="479"/>
                  </a:lnTo>
                  <a:lnTo>
                    <a:pt x="14" y="474"/>
                  </a:lnTo>
                  <a:lnTo>
                    <a:pt x="8" y="468"/>
                  </a:lnTo>
                  <a:lnTo>
                    <a:pt x="2" y="460"/>
                  </a:lnTo>
                  <a:lnTo>
                    <a:pt x="2" y="446"/>
                  </a:lnTo>
                  <a:lnTo>
                    <a:pt x="5" y="440"/>
                  </a:lnTo>
                  <a:lnTo>
                    <a:pt x="8" y="432"/>
                  </a:lnTo>
                  <a:lnTo>
                    <a:pt x="14" y="426"/>
                  </a:lnTo>
                  <a:lnTo>
                    <a:pt x="23" y="421"/>
                  </a:lnTo>
                  <a:lnTo>
                    <a:pt x="34" y="415"/>
                  </a:lnTo>
                  <a:lnTo>
                    <a:pt x="919" y="8"/>
                  </a:lnTo>
                  <a:lnTo>
                    <a:pt x="925" y="5"/>
                  </a:lnTo>
                  <a:lnTo>
                    <a:pt x="933" y="2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2"/>
            <p:cNvSpPr>
              <a:spLocks/>
            </p:cNvSpPr>
            <p:nvPr/>
          </p:nvSpPr>
          <p:spPr bwMode="auto">
            <a:xfrm>
              <a:off x="9976" y="3906"/>
              <a:ext cx="1006" cy="1117"/>
            </a:xfrm>
            <a:custGeom>
              <a:avLst/>
              <a:gdLst/>
              <a:ahLst/>
              <a:cxnLst>
                <a:cxn ang="0">
                  <a:pos x="494" y="0"/>
                </a:cxn>
                <a:cxn ang="0">
                  <a:pos x="514" y="0"/>
                </a:cxn>
                <a:cxn ang="0">
                  <a:pos x="526" y="6"/>
                </a:cxn>
                <a:cxn ang="0">
                  <a:pos x="532" y="11"/>
                </a:cxn>
                <a:cxn ang="0">
                  <a:pos x="537" y="20"/>
                </a:cxn>
                <a:cxn ang="0">
                  <a:pos x="543" y="31"/>
                </a:cxn>
                <a:cxn ang="0">
                  <a:pos x="540" y="31"/>
                </a:cxn>
                <a:cxn ang="0">
                  <a:pos x="859" y="999"/>
                </a:cxn>
                <a:cxn ang="0">
                  <a:pos x="868" y="1024"/>
                </a:cxn>
                <a:cxn ang="0">
                  <a:pos x="879" y="1044"/>
                </a:cxn>
                <a:cxn ang="0">
                  <a:pos x="893" y="1055"/>
                </a:cxn>
                <a:cxn ang="0">
                  <a:pos x="916" y="1061"/>
                </a:cxn>
                <a:cxn ang="0">
                  <a:pos x="954" y="1066"/>
                </a:cxn>
                <a:cxn ang="0">
                  <a:pos x="1006" y="1066"/>
                </a:cxn>
                <a:cxn ang="0">
                  <a:pos x="1006" y="1117"/>
                </a:cxn>
                <a:cxn ang="0">
                  <a:pos x="810" y="1111"/>
                </a:cxn>
                <a:cxn ang="0">
                  <a:pos x="667" y="1111"/>
                </a:cxn>
                <a:cxn ang="0">
                  <a:pos x="621" y="1114"/>
                </a:cxn>
                <a:cxn ang="0">
                  <a:pos x="580" y="1117"/>
                </a:cxn>
                <a:cxn ang="0">
                  <a:pos x="580" y="1066"/>
                </a:cxn>
                <a:cxn ang="0">
                  <a:pos x="623" y="1066"/>
                </a:cxn>
                <a:cxn ang="0">
                  <a:pos x="649" y="1064"/>
                </a:cxn>
                <a:cxn ang="0">
                  <a:pos x="675" y="1058"/>
                </a:cxn>
                <a:cxn ang="0">
                  <a:pos x="695" y="1050"/>
                </a:cxn>
                <a:cxn ang="0">
                  <a:pos x="710" y="1036"/>
                </a:cxn>
                <a:cxn ang="0">
                  <a:pos x="715" y="1019"/>
                </a:cxn>
                <a:cxn ang="0">
                  <a:pos x="715" y="1013"/>
                </a:cxn>
                <a:cxn ang="0">
                  <a:pos x="713" y="1008"/>
                </a:cxn>
                <a:cxn ang="0">
                  <a:pos x="707" y="991"/>
                </a:cxn>
                <a:cxn ang="0">
                  <a:pos x="454" y="222"/>
                </a:cxn>
                <a:cxn ang="0">
                  <a:pos x="216" y="949"/>
                </a:cxn>
                <a:cxn ang="0">
                  <a:pos x="210" y="965"/>
                </a:cxn>
                <a:cxn ang="0">
                  <a:pos x="207" y="971"/>
                </a:cxn>
                <a:cxn ang="0">
                  <a:pos x="207" y="982"/>
                </a:cxn>
                <a:cxn ang="0">
                  <a:pos x="210" y="1002"/>
                </a:cxn>
                <a:cxn ang="0">
                  <a:pos x="218" y="1019"/>
                </a:cxn>
                <a:cxn ang="0">
                  <a:pos x="236" y="1036"/>
                </a:cxn>
                <a:cxn ang="0">
                  <a:pos x="259" y="1050"/>
                </a:cxn>
                <a:cxn ang="0">
                  <a:pos x="290" y="1061"/>
                </a:cxn>
                <a:cxn ang="0">
                  <a:pos x="330" y="1064"/>
                </a:cxn>
                <a:cxn ang="0">
                  <a:pos x="330" y="1114"/>
                </a:cxn>
                <a:cxn ang="0">
                  <a:pos x="287" y="1111"/>
                </a:cxn>
                <a:cxn ang="0">
                  <a:pos x="239" y="1111"/>
                </a:cxn>
                <a:cxn ang="0">
                  <a:pos x="190" y="1109"/>
                </a:cxn>
                <a:cxn ang="0">
                  <a:pos x="106" y="1109"/>
                </a:cxn>
                <a:cxn ang="0">
                  <a:pos x="72" y="1111"/>
                </a:cxn>
                <a:cxn ang="0">
                  <a:pos x="35" y="1111"/>
                </a:cxn>
                <a:cxn ang="0">
                  <a:pos x="0" y="1114"/>
                </a:cxn>
                <a:cxn ang="0">
                  <a:pos x="0" y="1064"/>
                </a:cxn>
                <a:cxn ang="0">
                  <a:pos x="43" y="1061"/>
                </a:cxn>
                <a:cxn ang="0">
                  <a:pos x="78" y="1050"/>
                </a:cxn>
                <a:cxn ang="0">
                  <a:pos x="106" y="1036"/>
                </a:cxn>
                <a:cxn ang="0">
                  <a:pos x="126" y="1019"/>
                </a:cxn>
                <a:cxn ang="0">
                  <a:pos x="144" y="999"/>
                </a:cxn>
                <a:cxn ang="0">
                  <a:pos x="152" y="977"/>
                </a:cxn>
                <a:cxn ang="0">
                  <a:pos x="161" y="957"/>
                </a:cxn>
                <a:cxn ang="0">
                  <a:pos x="468" y="31"/>
                </a:cxn>
                <a:cxn ang="0">
                  <a:pos x="471" y="20"/>
                </a:cxn>
                <a:cxn ang="0">
                  <a:pos x="474" y="11"/>
                </a:cxn>
                <a:cxn ang="0">
                  <a:pos x="480" y="6"/>
                </a:cxn>
                <a:cxn ang="0">
                  <a:pos x="486" y="3"/>
                </a:cxn>
                <a:cxn ang="0">
                  <a:pos x="494" y="0"/>
                </a:cxn>
              </a:cxnLst>
              <a:rect l="0" t="0" r="r" b="b"/>
              <a:pathLst>
                <a:path w="1006" h="1117">
                  <a:moveTo>
                    <a:pt x="494" y="0"/>
                  </a:moveTo>
                  <a:lnTo>
                    <a:pt x="514" y="0"/>
                  </a:lnTo>
                  <a:lnTo>
                    <a:pt x="526" y="6"/>
                  </a:lnTo>
                  <a:lnTo>
                    <a:pt x="532" y="11"/>
                  </a:lnTo>
                  <a:lnTo>
                    <a:pt x="537" y="20"/>
                  </a:lnTo>
                  <a:lnTo>
                    <a:pt x="543" y="31"/>
                  </a:lnTo>
                  <a:lnTo>
                    <a:pt x="540" y="31"/>
                  </a:lnTo>
                  <a:lnTo>
                    <a:pt x="859" y="999"/>
                  </a:lnTo>
                  <a:lnTo>
                    <a:pt x="868" y="1024"/>
                  </a:lnTo>
                  <a:lnTo>
                    <a:pt x="879" y="1044"/>
                  </a:lnTo>
                  <a:lnTo>
                    <a:pt x="893" y="1055"/>
                  </a:lnTo>
                  <a:lnTo>
                    <a:pt x="916" y="1061"/>
                  </a:lnTo>
                  <a:lnTo>
                    <a:pt x="954" y="1066"/>
                  </a:lnTo>
                  <a:lnTo>
                    <a:pt x="1006" y="1066"/>
                  </a:lnTo>
                  <a:lnTo>
                    <a:pt x="1006" y="1117"/>
                  </a:lnTo>
                  <a:lnTo>
                    <a:pt x="810" y="1111"/>
                  </a:lnTo>
                  <a:lnTo>
                    <a:pt x="667" y="1111"/>
                  </a:lnTo>
                  <a:lnTo>
                    <a:pt x="621" y="1114"/>
                  </a:lnTo>
                  <a:lnTo>
                    <a:pt x="580" y="1117"/>
                  </a:lnTo>
                  <a:lnTo>
                    <a:pt x="580" y="1066"/>
                  </a:lnTo>
                  <a:lnTo>
                    <a:pt x="623" y="1066"/>
                  </a:lnTo>
                  <a:lnTo>
                    <a:pt x="649" y="1064"/>
                  </a:lnTo>
                  <a:lnTo>
                    <a:pt x="675" y="1058"/>
                  </a:lnTo>
                  <a:lnTo>
                    <a:pt x="695" y="1050"/>
                  </a:lnTo>
                  <a:lnTo>
                    <a:pt x="710" y="1036"/>
                  </a:lnTo>
                  <a:lnTo>
                    <a:pt x="715" y="1019"/>
                  </a:lnTo>
                  <a:lnTo>
                    <a:pt x="715" y="1013"/>
                  </a:lnTo>
                  <a:lnTo>
                    <a:pt x="713" y="1008"/>
                  </a:lnTo>
                  <a:lnTo>
                    <a:pt x="707" y="991"/>
                  </a:lnTo>
                  <a:lnTo>
                    <a:pt x="454" y="222"/>
                  </a:lnTo>
                  <a:lnTo>
                    <a:pt x="216" y="949"/>
                  </a:lnTo>
                  <a:lnTo>
                    <a:pt x="210" y="965"/>
                  </a:lnTo>
                  <a:lnTo>
                    <a:pt x="207" y="971"/>
                  </a:lnTo>
                  <a:lnTo>
                    <a:pt x="207" y="982"/>
                  </a:lnTo>
                  <a:lnTo>
                    <a:pt x="210" y="1002"/>
                  </a:lnTo>
                  <a:lnTo>
                    <a:pt x="218" y="1019"/>
                  </a:lnTo>
                  <a:lnTo>
                    <a:pt x="236" y="1036"/>
                  </a:lnTo>
                  <a:lnTo>
                    <a:pt x="259" y="1050"/>
                  </a:lnTo>
                  <a:lnTo>
                    <a:pt x="290" y="1061"/>
                  </a:lnTo>
                  <a:lnTo>
                    <a:pt x="330" y="1064"/>
                  </a:lnTo>
                  <a:lnTo>
                    <a:pt x="330" y="1114"/>
                  </a:lnTo>
                  <a:lnTo>
                    <a:pt x="287" y="1111"/>
                  </a:lnTo>
                  <a:lnTo>
                    <a:pt x="239" y="1111"/>
                  </a:lnTo>
                  <a:lnTo>
                    <a:pt x="190" y="1109"/>
                  </a:lnTo>
                  <a:lnTo>
                    <a:pt x="106" y="1109"/>
                  </a:lnTo>
                  <a:lnTo>
                    <a:pt x="72" y="1111"/>
                  </a:lnTo>
                  <a:lnTo>
                    <a:pt x="35" y="1111"/>
                  </a:lnTo>
                  <a:lnTo>
                    <a:pt x="0" y="1114"/>
                  </a:lnTo>
                  <a:lnTo>
                    <a:pt x="0" y="1064"/>
                  </a:lnTo>
                  <a:lnTo>
                    <a:pt x="43" y="1061"/>
                  </a:lnTo>
                  <a:lnTo>
                    <a:pt x="78" y="1050"/>
                  </a:lnTo>
                  <a:lnTo>
                    <a:pt x="106" y="1036"/>
                  </a:lnTo>
                  <a:lnTo>
                    <a:pt x="126" y="1019"/>
                  </a:lnTo>
                  <a:lnTo>
                    <a:pt x="144" y="999"/>
                  </a:lnTo>
                  <a:lnTo>
                    <a:pt x="152" y="977"/>
                  </a:lnTo>
                  <a:lnTo>
                    <a:pt x="161" y="957"/>
                  </a:lnTo>
                  <a:lnTo>
                    <a:pt x="468" y="31"/>
                  </a:lnTo>
                  <a:lnTo>
                    <a:pt x="471" y="20"/>
                  </a:lnTo>
                  <a:lnTo>
                    <a:pt x="474" y="11"/>
                  </a:lnTo>
                  <a:lnTo>
                    <a:pt x="480" y="6"/>
                  </a:lnTo>
                  <a:lnTo>
                    <a:pt x="486" y="3"/>
                  </a:lnTo>
                  <a:lnTo>
                    <a:pt x="4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9600" y="3048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The mass of a </a:t>
            </a:r>
            <a:r>
              <a:rPr lang="en-US" sz="3200" dirty="0" err="1" smtClean="0">
                <a:solidFill>
                  <a:srgbClr val="800080"/>
                </a:solidFill>
              </a:rPr>
              <a:t>soliton</a:t>
            </a:r>
            <a:r>
              <a:rPr lang="en-US" sz="3200" dirty="0" smtClean="0">
                <a:solidFill>
                  <a:srgbClr val="800080"/>
                </a:solidFill>
              </a:rPr>
              <a:t> with charge </a:t>
            </a:r>
            <a:r>
              <a:rPr lang="en-US" sz="3200" dirty="0" smtClean="0">
                <a:solidFill>
                  <a:srgbClr val="800080"/>
                </a:solidFill>
                <a:sym typeface="Mathematica1"/>
              </a:rPr>
              <a:t></a:t>
            </a:r>
            <a:r>
              <a:rPr lang="en-US" sz="3200" baseline="-25000" dirty="0" err="1" smtClean="0">
                <a:solidFill>
                  <a:srgbClr val="800080"/>
                </a:solidFill>
                <a:sym typeface="Mathematica1"/>
              </a:rPr>
              <a:t>ij</a:t>
            </a:r>
            <a:endParaRPr lang="en-US" sz="3200" baseline="-25000" dirty="0">
              <a:solidFill>
                <a:srgbClr val="800080"/>
              </a:solidFill>
            </a:endParaRPr>
          </a:p>
        </p:txBody>
      </p:sp>
      <p:grpSp>
        <p:nvGrpSpPr>
          <p:cNvPr id="16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295400" y="3733800"/>
            <a:ext cx="6019800" cy="698868"/>
            <a:chOff x="786" y="2718"/>
            <a:chExt cx="19441" cy="2257"/>
          </a:xfrm>
          <a:solidFill>
            <a:srgbClr val="7030A0"/>
          </a:solidFill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786" y="2996"/>
              <a:ext cx="1600" cy="1085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569" y="18"/>
                </a:cxn>
                <a:cxn ang="0">
                  <a:pos x="699" y="936"/>
                </a:cxn>
                <a:cxn ang="0">
                  <a:pos x="1292" y="18"/>
                </a:cxn>
                <a:cxn ang="0">
                  <a:pos x="1310" y="0"/>
                </a:cxn>
                <a:cxn ang="0">
                  <a:pos x="1594" y="6"/>
                </a:cxn>
                <a:cxn ang="0">
                  <a:pos x="1600" y="30"/>
                </a:cxn>
                <a:cxn ang="0">
                  <a:pos x="1582" y="48"/>
                </a:cxn>
                <a:cxn ang="0">
                  <a:pos x="1452" y="59"/>
                </a:cxn>
                <a:cxn ang="0">
                  <a:pos x="1416" y="95"/>
                </a:cxn>
                <a:cxn ang="0">
                  <a:pos x="1197" y="972"/>
                </a:cxn>
                <a:cxn ang="0">
                  <a:pos x="1191" y="1008"/>
                </a:cxn>
                <a:cxn ang="0">
                  <a:pos x="1221" y="1031"/>
                </a:cxn>
                <a:cxn ang="0">
                  <a:pos x="1322" y="1037"/>
                </a:cxn>
                <a:cxn ang="0">
                  <a:pos x="1339" y="1049"/>
                </a:cxn>
                <a:cxn ang="0">
                  <a:pos x="1333" y="1079"/>
                </a:cxn>
                <a:cxn ang="0">
                  <a:pos x="1209" y="1085"/>
                </a:cxn>
                <a:cxn ang="0">
                  <a:pos x="1067" y="1079"/>
                </a:cxn>
                <a:cxn ang="0">
                  <a:pos x="901" y="1085"/>
                </a:cxn>
                <a:cxn ang="0">
                  <a:pos x="889" y="1055"/>
                </a:cxn>
                <a:cxn ang="0">
                  <a:pos x="907" y="1037"/>
                </a:cxn>
                <a:cxn ang="0">
                  <a:pos x="1037" y="1031"/>
                </a:cxn>
                <a:cxn ang="0">
                  <a:pos x="1073" y="996"/>
                </a:cxn>
                <a:cxn ang="0">
                  <a:pos x="1310" y="48"/>
                </a:cxn>
                <a:cxn ang="0">
                  <a:pos x="658" y="1067"/>
                </a:cxn>
                <a:cxn ang="0">
                  <a:pos x="628" y="1085"/>
                </a:cxn>
                <a:cxn ang="0">
                  <a:pos x="610" y="1073"/>
                </a:cxn>
                <a:cxn ang="0">
                  <a:pos x="604" y="1049"/>
                </a:cxn>
                <a:cxn ang="0">
                  <a:pos x="249" y="931"/>
                </a:cxn>
                <a:cxn ang="0">
                  <a:pos x="243" y="966"/>
                </a:cxn>
                <a:cxn ang="0">
                  <a:pos x="261" y="1019"/>
                </a:cxn>
                <a:cxn ang="0">
                  <a:pos x="349" y="1037"/>
                </a:cxn>
                <a:cxn ang="0">
                  <a:pos x="379" y="1049"/>
                </a:cxn>
                <a:cxn ang="0">
                  <a:pos x="373" y="1079"/>
                </a:cxn>
                <a:cxn ang="0">
                  <a:pos x="361" y="1085"/>
                </a:cxn>
                <a:cxn ang="0">
                  <a:pos x="184" y="1079"/>
                </a:cxn>
                <a:cxn ang="0">
                  <a:pos x="6" y="1085"/>
                </a:cxn>
                <a:cxn ang="0">
                  <a:pos x="0" y="1055"/>
                </a:cxn>
                <a:cxn ang="0">
                  <a:pos x="12" y="1043"/>
                </a:cxn>
                <a:cxn ang="0">
                  <a:pos x="29" y="1037"/>
                </a:cxn>
                <a:cxn ang="0">
                  <a:pos x="142" y="1013"/>
                </a:cxn>
                <a:cxn ang="0">
                  <a:pos x="189" y="954"/>
                </a:cxn>
                <a:cxn ang="0">
                  <a:pos x="403" y="107"/>
                </a:cxn>
                <a:cxn ang="0">
                  <a:pos x="409" y="65"/>
                </a:cxn>
                <a:cxn ang="0">
                  <a:pos x="391" y="53"/>
                </a:cxn>
                <a:cxn ang="0">
                  <a:pos x="355" y="48"/>
                </a:cxn>
                <a:cxn ang="0">
                  <a:pos x="261" y="42"/>
                </a:cxn>
                <a:cxn ang="0">
                  <a:pos x="267" y="6"/>
                </a:cxn>
              </a:cxnLst>
              <a:rect l="0" t="0" r="r" b="b"/>
              <a:pathLst>
                <a:path w="1600" h="1085">
                  <a:moveTo>
                    <a:pt x="278" y="0"/>
                  </a:moveTo>
                  <a:lnTo>
                    <a:pt x="557" y="0"/>
                  </a:lnTo>
                  <a:lnTo>
                    <a:pt x="563" y="6"/>
                  </a:lnTo>
                  <a:lnTo>
                    <a:pt x="569" y="18"/>
                  </a:lnTo>
                  <a:lnTo>
                    <a:pt x="575" y="36"/>
                  </a:lnTo>
                  <a:lnTo>
                    <a:pt x="699" y="936"/>
                  </a:lnTo>
                  <a:lnTo>
                    <a:pt x="1280" y="30"/>
                  </a:lnTo>
                  <a:lnTo>
                    <a:pt x="1292" y="18"/>
                  </a:lnTo>
                  <a:lnTo>
                    <a:pt x="1298" y="6"/>
                  </a:lnTo>
                  <a:lnTo>
                    <a:pt x="1310" y="0"/>
                  </a:lnTo>
                  <a:lnTo>
                    <a:pt x="1582" y="0"/>
                  </a:lnTo>
                  <a:lnTo>
                    <a:pt x="1594" y="6"/>
                  </a:lnTo>
                  <a:lnTo>
                    <a:pt x="1600" y="12"/>
                  </a:lnTo>
                  <a:lnTo>
                    <a:pt x="1600" y="30"/>
                  </a:lnTo>
                  <a:lnTo>
                    <a:pt x="1594" y="42"/>
                  </a:lnTo>
                  <a:lnTo>
                    <a:pt x="1582" y="48"/>
                  </a:lnTo>
                  <a:lnTo>
                    <a:pt x="1488" y="48"/>
                  </a:lnTo>
                  <a:lnTo>
                    <a:pt x="1452" y="59"/>
                  </a:lnTo>
                  <a:lnTo>
                    <a:pt x="1428" y="71"/>
                  </a:lnTo>
                  <a:lnTo>
                    <a:pt x="1416" y="95"/>
                  </a:lnTo>
                  <a:lnTo>
                    <a:pt x="1410" y="125"/>
                  </a:lnTo>
                  <a:lnTo>
                    <a:pt x="1197" y="972"/>
                  </a:lnTo>
                  <a:lnTo>
                    <a:pt x="1191" y="984"/>
                  </a:lnTo>
                  <a:lnTo>
                    <a:pt x="1191" y="1008"/>
                  </a:lnTo>
                  <a:lnTo>
                    <a:pt x="1197" y="1025"/>
                  </a:lnTo>
                  <a:lnTo>
                    <a:pt x="1221" y="1031"/>
                  </a:lnTo>
                  <a:lnTo>
                    <a:pt x="1250" y="1037"/>
                  </a:lnTo>
                  <a:lnTo>
                    <a:pt x="1322" y="1037"/>
                  </a:lnTo>
                  <a:lnTo>
                    <a:pt x="1333" y="1043"/>
                  </a:lnTo>
                  <a:lnTo>
                    <a:pt x="1339" y="1049"/>
                  </a:lnTo>
                  <a:lnTo>
                    <a:pt x="1339" y="1067"/>
                  </a:lnTo>
                  <a:lnTo>
                    <a:pt x="1333" y="1079"/>
                  </a:lnTo>
                  <a:lnTo>
                    <a:pt x="1327" y="1085"/>
                  </a:lnTo>
                  <a:lnTo>
                    <a:pt x="1209" y="1085"/>
                  </a:lnTo>
                  <a:lnTo>
                    <a:pt x="1108" y="1079"/>
                  </a:lnTo>
                  <a:lnTo>
                    <a:pt x="1067" y="1079"/>
                  </a:lnTo>
                  <a:lnTo>
                    <a:pt x="1013" y="1085"/>
                  </a:lnTo>
                  <a:lnTo>
                    <a:pt x="901" y="1085"/>
                  </a:lnTo>
                  <a:lnTo>
                    <a:pt x="889" y="1073"/>
                  </a:lnTo>
                  <a:lnTo>
                    <a:pt x="889" y="1055"/>
                  </a:lnTo>
                  <a:lnTo>
                    <a:pt x="895" y="1043"/>
                  </a:lnTo>
                  <a:lnTo>
                    <a:pt x="907" y="1037"/>
                  </a:lnTo>
                  <a:lnTo>
                    <a:pt x="1001" y="1037"/>
                  </a:lnTo>
                  <a:lnTo>
                    <a:pt x="1037" y="1031"/>
                  </a:lnTo>
                  <a:lnTo>
                    <a:pt x="1061" y="1013"/>
                  </a:lnTo>
                  <a:lnTo>
                    <a:pt x="1073" y="996"/>
                  </a:lnTo>
                  <a:lnTo>
                    <a:pt x="1084" y="960"/>
                  </a:lnTo>
                  <a:lnTo>
                    <a:pt x="1310" y="48"/>
                  </a:lnTo>
                  <a:lnTo>
                    <a:pt x="664" y="1055"/>
                  </a:lnTo>
                  <a:lnTo>
                    <a:pt x="658" y="1067"/>
                  </a:lnTo>
                  <a:lnTo>
                    <a:pt x="640" y="1085"/>
                  </a:lnTo>
                  <a:lnTo>
                    <a:pt x="628" y="1085"/>
                  </a:lnTo>
                  <a:lnTo>
                    <a:pt x="616" y="1079"/>
                  </a:lnTo>
                  <a:lnTo>
                    <a:pt x="610" y="1073"/>
                  </a:lnTo>
                  <a:lnTo>
                    <a:pt x="604" y="1061"/>
                  </a:lnTo>
                  <a:lnTo>
                    <a:pt x="604" y="1049"/>
                  </a:lnTo>
                  <a:lnTo>
                    <a:pt x="468" y="59"/>
                  </a:lnTo>
                  <a:lnTo>
                    <a:pt x="249" y="931"/>
                  </a:lnTo>
                  <a:lnTo>
                    <a:pt x="243" y="942"/>
                  </a:lnTo>
                  <a:lnTo>
                    <a:pt x="243" y="966"/>
                  </a:lnTo>
                  <a:lnTo>
                    <a:pt x="249" y="996"/>
                  </a:lnTo>
                  <a:lnTo>
                    <a:pt x="261" y="1019"/>
                  </a:lnTo>
                  <a:lnTo>
                    <a:pt x="296" y="1031"/>
                  </a:lnTo>
                  <a:lnTo>
                    <a:pt x="349" y="1037"/>
                  </a:lnTo>
                  <a:lnTo>
                    <a:pt x="367" y="1037"/>
                  </a:lnTo>
                  <a:lnTo>
                    <a:pt x="379" y="1049"/>
                  </a:lnTo>
                  <a:lnTo>
                    <a:pt x="379" y="1067"/>
                  </a:lnTo>
                  <a:lnTo>
                    <a:pt x="373" y="1079"/>
                  </a:lnTo>
                  <a:lnTo>
                    <a:pt x="367" y="1079"/>
                  </a:lnTo>
                  <a:lnTo>
                    <a:pt x="361" y="1085"/>
                  </a:lnTo>
                  <a:lnTo>
                    <a:pt x="267" y="1085"/>
                  </a:lnTo>
                  <a:lnTo>
                    <a:pt x="184" y="1079"/>
                  </a:lnTo>
                  <a:lnTo>
                    <a:pt x="101" y="1085"/>
                  </a:lnTo>
                  <a:lnTo>
                    <a:pt x="6" y="1085"/>
                  </a:lnTo>
                  <a:lnTo>
                    <a:pt x="0" y="1079"/>
                  </a:lnTo>
                  <a:lnTo>
                    <a:pt x="0" y="1055"/>
                  </a:lnTo>
                  <a:lnTo>
                    <a:pt x="6" y="1043"/>
                  </a:lnTo>
                  <a:lnTo>
                    <a:pt x="12" y="1043"/>
                  </a:lnTo>
                  <a:lnTo>
                    <a:pt x="18" y="1037"/>
                  </a:lnTo>
                  <a:lnTo>
                    <a:pt x="29" y="1037"/>
                  </a:lnTo>
                  <a:lnTo>
                    <a:pt x="95" y="1031"/>
                  </a:lnTo>
                  <a:lnTo>
                    <a:pt x="142" y="1013"/>
                  </a:lnTo>
                  <a:lnTo>
                    <a:pt x="172" y="990"/>
                  </a:lnTo>
                  <a:lnTo>
                    <a:pt x="189" y="954"/>
                  </a:lnTo>
                  <a:lnTo>
                    <a:pt x="201" y="919"/>
                  </a:lnTo>
                  <a:lnTo>
                    <a:pt x="403" y="107"/>
                  </a:lnTo>
                  <a:lnTo>
                    <a:pt x="409" y="95"/>
                  </a:lnTo>
                  <a:lnTo>
                    <a:pt x="409" y="65"/>
                  </a:lnTo>
                  <a:lnTo>
                    <a:pt x="403" y="59"/>
                  </a:lnTo>
                  <a:lnTo>
                    <a:pt x="391" y="53"/>
                  </a:lnTo>
                  <a:lnTo>
                    <a:pt x="373" y="53"/>
                  </a:lnTo>
                  <a:lnTo>
                    <a:pt x="355" y="48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61" y="18"/>
                  </a:lnTo>
                  <a:lnTo>
                    <a:pt x="267" y="6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605" y="2895"/>
              <a:ext cx="374" cy="159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8" y="0"/>
                </a:cxn>
                <a:cxn ang="0">
                  <a:pos x="374" y="6"/>
                </a:cxn>
                <a:cxn ang="0">
                  <a:pos x="374" y="24"/>
                </a:cxn>
                <a:cxn ang="0">
                  <a:pos x="368" y="24"/>
                </a:cxn>
                <a:cxn ang="0">
                  <a:pos x="350" y="42"/>
                </a:cxn>
                <a:cxn ang="0">
                  <a:pos x="261" y="149"/>
                </a:cxn>
                <a:cxn ang="0">
                  <a:pos x="196" y="267"/>
                </a:cxn>
                <a:cxn ang="0">
                  <a:pos x="149" y="392"/>
                </a:cxn>
                <a:cxn ang="0">
                  <a:pos x="119" y="522"/>
                </a:cxn>
                <a:cxn ang="0">
                  <a:pos x="101" y="658"/>
                </a:cxn>
                <a:cxn ang="0">
                  <a:pos x="95" y="794"/>
                </a:cxn>
                <a:cxn ang="0">
                  <a:pos x="101" y="919"/>
                </a:cxn>
                <a:cxn ang="0">
                  <a:pos x="113" y="1049"/>
                </a:cxn>
                <a:cxn ang="0">
                  <a:pos x="143" y="1186"/>
                </a:cxn>
                <a:cxn ang="0">
                  <a:pos x="190" y="1310"/>
                </a:cxn>
                <a:cxn ang="0">
                  <a:pos x="255" y="1434"/>
                </a:cxn>
                <a:cxn ang="0">
                  <a:pos x="344" y="1541"/>
                </a:cxn>
                <a:cxn ang="0">
                  <a:pos x="374" y="1571"/>
                </a:cxn>
                <a:cxn ang="0">
                  <a:pos x="374" y="1589"/>
                </a:cxn>
                <a:cxn ang="0">
                  <a:pos x="368" y="1594"/>
                </a:cxn>
                <a:cxn ang="0">
                  <a:pos x="356" y="1594"/>
                </a:cxn>
                <a:cxn ang="0">
                  <a:pos x="338" y="1589"/>
                </a:cxn>
                <a:cxn ang="0">
                  <a:pos x="303" y="1559"/>
                </a:cxn>
                <a:cxn ang="0">
                  <a:pos x="261" y="1517"/>
                </a:cxn>
                <a:cxn ang="0">
                  <a:pos x="208" y="1458"/>
                </a:cxn>
                <a:cxn ang="0">
                  <a:pos x="155" y="1381"/>
                </a:cxn>
                <a:cxn ang="0">
                  <a:pos x="107" y="1292"/>
                </a:cxn>
                <a:cxn ang="0">
                  <a:pos x="54" y="1156"/>
                </a:cxn>
                <a:cxn ang="0">
                  <a:pos x="18" y="1026"/>
                </a:cxn>
                <a:cxn ang="0">
                  <a:pos x="6" y="901"/>
                </a:cxn>
                <a:cxn ang="0">
                  <a:pos x="0" y="794"/>
                </a:cxn>
                <a:cxn ang="0">
                  <a:pos x="6" y="652"/>
                </a:cxn>
                <a:cxn ang="0">
                  <a:pos x="36" y="486"/>
                </a:cxn>
                <a:cxn ang="0">
                  <a:pos x="101" y="309"/>
                </a:cxn>
                <a:cxn ang="0">
                  <a:pos x="155" y="214"/>
                </a:cxn>
                <a:cxn ang="0">
                  <a:pos x="208" y="137"/>
                </a:cxn>
                <a:cxn ang="0">
                  <a:pos x="255" y="77"/>
                </a:cxn>
                <a:cxn ang="0">
                  <a:pos x="303" y="36"/>
                </a:cxn>
                <a:cxn ang="0">
                  <a:pos x="338" y="6"/>
                </a:cxn>
                <a:cxn ang="0">
                  <a:pos x="356" y="0"/>
                </a:cxn>
              </a:cxnLst>
              <a:rect l="0" t="0" r="r" b="b"/>
              <a:pathLst>
                <a:path w="374" h="1594">
                  <a:moveTo>
                    <a:pt x="356" y="0"/>
                  </a:moveTo>
                  <a:lnTo>
                    <a:pt x="368" y="0"/>
                  </a:lnTo>
                  <a:lnTo>
                    <a:pt x="374" y="6"/>
                  </a:lnTo>
                  <a:lnTo>
                    <a:pt x="374" y="24"/>
                  </a:lnTo>
                  <a:lnTo>
                    <a:pt x="368" y="24"/>
                  </a:lnTo>
                  <a:lnTo>
                    <a:pt x="350" y="42"/>
                  </a:lnTo>
                  <a:lnTo>
                    <a:pt x="261" y="149"/>
                  </a:lnTo>
                  <a:lnTo>
                    <a:pt x="196" y="267"/>
                  </a:lnTo>
                  <a:lnTo>
                    <a:pt x="149" y="392"/>
                  </a:lnTo>
                  <a:lnTo>
                    <a:pt x="119" y="522"/>
                  </a:lnTo>
                  <a:lnTo>
                    <a:pt x="101" y="658"/>
                  </a:lnTo>
                  <a:lnTo>
                    <a:pt x="95" y="794"/>
                  </a:lnTo>
                  <a:lnTo>
                    <a:pt x="101" y="919"/>
                  </a:lnTo>
                  <a:lnTo>
                    <a:pt x="113" y="1049"/>
                  </a:lnTo>
                  <a:lnTo>
                    <a:pt x="143" y="1186"/>
                  </a:lnTo>
                  <a:lnTo>
                    <a:pt x="190" y="1310"/>
                  </a:lnTo>
                  <a:lnTo>
                    <a:pt x="255" y="1434"/>
                  </a:lnTo>
                  <a:lnTo>
                    <a:pt x="344" y="1541"/>
                  </a:lnTo>
                  <a:lnTo>
                    <a:pt x="374" y="1571"/>
                  </a:lnTo>
                  <a:lnTo>
                    <a:pt x="374" y="1589"/>
                  </a:lnTo>
                  <a:lnTo>
                    <a:pt x="368" y="1594"/>
                  </a:lnTo>
                  <a:lnTo>
                    <a:pt x="356" y="1594"/>
                  </a:lnTo>
                  <a:lnTo>
                    <a:pt x="338" y="1589"/>
                  </a:lnTo>
                  <a:lnTo>
                    <a:pt x="303" y="1559"/>
                  </a:lnTo>
                  <a:lnTo>
                    <a:pt x="261" y="1517"/>
                  </a:lnTo>
                  <a:lnTo>
                    <a:pt x="208" y="1458"/>
                  </a:lnTo>
                  <a:lnTo>
                    <a:pt x="155" y="1381"/>
                  </a:lnTo>
                  <a:lnTo>
                    <a:pt x="107" y="1292"/>
                  </a:lnTo>
                  <a:lnTo>
                    <a:pt x="54" y="1156"/>
                  </a:lnTo>
                  <a:lnTo>
                    <a:pt x="18" y="1026"/>
                  </a:lnTo>
                  <a:lnTo>
                    <a:pt x="6" y="901"/>
                  </a:lnTo>
                  <a:lnTo>
                    <a:pt x="0" y="794"/>
                  </a:lnTo>
                  <a:lnTo>
                    <a:pt x="6" y="652"/>
                  </a:lnTo>
                  <a:lnTo>
                    <a:pt x="36" y="486"/>
                  </a:lnTo>
                  <a:lnTo>
                    <a:pt x="101" y="309"/>
                  </a:lnTo>
                  <a:lnTo>
                    <a:pt x="155" y="214"/>
                  </a:lnTo>
                  <a:lnTo>
                    <a:pt x="208" y="137"/>
                  </a:lnTo>
                  <a:lnTo>
                    <a:pt x="255" y="77"/>
                  </a:lnTo>
                  <a:lnTo>
                    <a:pt x="303" y="36"/>
                  </a:lnTo>
                  <a:lnTo>
                    <a:pt x="338" y="6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127" y="3387"/>
              <a:ext cx="682" cy="717"/>
            </a:xfrm>
            <a:custGeom>
              <a:avLst/>
              <a:gdLst/>
              <a:ahLst/>
              <a:cxnLst>
                <a:cxn ang="0">
                  <a:pos x="373" y="12"/>
                </a:cxn>
                <a:cxn ang="0">
                  <a:pos x="439" y="65"/>
                </a:cxn>
                <a:cxn ang="0">
                  <a:pos x="504" y="119"/>
                </a:cxn>
                <a:cxn ang="0">
                  <a:pos x="557" y="107"/>
                </a:cxn>
                <a:cxn ang="0">
                  <a:pos x="640" y="18"/>
                </a:cxn>
                <a:cxn ang="0">
                  <a:pos x="652" y="0"/>
                </a:cxn>
                <a:cxn ang="0">
                  <a:pos x="682" y="6"/>
                </a:cxn>
                <a:cxn ang="0">
                  <a:pos x="676" y="30"/>
                </a:cxn>
                <a:cxn ang="0">
                  <a:pos x="628" y="107"/>
                </a:cxn>
                <a:cxn ang="0">
                  <a:pos x="498" y="249"/>
                </a:cxn>
                <a:cxn ang="0">
                  <a:pos x="379" y="356"/>
                </a:cxn>
                <a:cxn ang="0">
                  <a:pos x="338" y="391"/>
                </a:cxn>
                <a:cxn ang="0">
                  <a:pos x="249" y="462"/>
                </a:cxn>
                <a:cxn ang="0">
                  <a:pos x="160" y="557"/>
                </a:cxn>
                <a:cxn ang="0">
                  <a:pos x="142" y="563"/>
                </a:cxn>
                <a:cxn ang="0">
                  <a:pos x="160" y="557"/>
                </a:cxn>
                <a:cxn ang="0">
                  <a:pos x="219" y="563"/>
                </a:cxn>
                <a:cxn ang="0">
                  <a:pos x="296" y="587"/>
                </a:cxn>
                <a:cxn ang="0">
                  <a:pos x="391" y="605"/>
                </a:cxn>
                <a:cxn ang="0">
                  <a:pos x="468" y="587"/>
                </a:cxn>
                <a:cxn ang="0">
                  <a:pos x="551" y="528"/>
                </a:cxn>
                <a:cxn ang="0">
                  <a:pos x="599" y="457"/>
                </a:cxn>
                <a:cxn ang="0">
                  <a:pos x="622" y="468"/>
                </a:cxn>
                <a:cxn ang="0">
                  <a:pos x="616" y="504"/>
                </a:cxn>
                <a:cxn ang="0">
                  <a:pos x="557" y="611"/>
                </a:cxn>
                <a:cxn ang="0">
                  <a:pos x="445" y="700"/>
                </a:cxn>
                <a:cxn ang="0">
                  <a:pos x="338" y="711"/>
                </a:cxn>
                <a:cxn ang="0">
                  <a:pos x="237" y="622"/>
                </a:cxn>
                <a:cxn ang="0">
                  <a:pos x="178" y="599"/>
                </a:cxn>
                <a:cxn ang="0">
                  <a:pos x="83" y="646"/>
                </a:cxn>
                <a:cxn ang="0">
                  <a:pos x="36" y="711"/>
                </a:cxn>
                <a:cxn ang="0">
                  <a:pos x="12" y="717"/>
                </a:cxn>
                <a:cxn ang="0">
                  <a:pos x="0" y="700"/>
                </a:cxn>
                <a:cxn ang="0">
                  <a:pos x="30" y="652"/>
                </a:cxn>
                <a:cxn ang="0">
                  <a:pos x="107" y="551"/>
                </a:cxn>
                <a:cxn ang="0">
                  <a:pos x="308" y="362"/>
                </a:cxn>
                <a:cxn ang="0">
                  <a:pos x="368" y="314"/>
                </a:cxn>
                <a:cxn ang="0">
                  <a:pos x="456" y="231"/>
                </a:cxn>
                <a:cxn ang="0">
                  <a:pos x="504" y="154"/>
                </a:cxn>
                <a:cxn ang="0">
                  <a:pos x="451" y="142"/>
                </a:cxn>
                <a:cxn ang="0">
                  <a:pos x="356" y="113"/>
                </a:cxn>
                <a:cxn ang="0">
                  <a:pos x="290" y="107"/>
                </a:cxn>
                <a:cxn ang="0">
                  <a:pos x="231" y="125"/>
                </a:cxn>
                <a:cxn ang="0">
                  <a:pos x="172" y="178"/>
                </a:cxn>
                <a:cxn ang="0">
                  <a:pos x="166" y="190"/>
                </a:cxn>
                <a:cxn ang="0">
                  <a:pos x="136" y="196"/>
                </a:cxn>
                <a:cxn ang="0">
                  <a:pos x="130" y="178"/>
                </a:cxn>
                <a:cxn ang="0">
                  <a:pos x="166" y="101"/>
                </a:cxn>
                <a:cxn ang="0">
                  <a:pos x="261" y="18"/>
                </a:cxn>
              </a:cxnLst>
              <a:rect l="0" t="0" r="r" b="b"/>
              <a:pathLst>
                <a:path w="682" h="717">
                  <a:moveTo>
                    <a:pt x="326" y="0"/>
                  </a:moveTo>
                  <a:lnTo>
                    <a:pt x="373" y="12"/>
                  </a:lnTo>
                  <a:lnTo>
                    <a:pt x="409" y="30"/>
                  </a:lnTo>
                  <a:lnTo>
                    <a:pt x="439" y="65"/>
                  </a:lnTo>
                  <a:lnTo>
                    <a:pt x="451" y="83"/>
                  </a:lnTo>
                  <a:lnTo>
                    <a:pt x="504" y="119"/>
                  </a:lnTo>
                  <a:lnTo>
                    <a:pt x="522" y="119"/>
                  </a:lnTo>
                  <a:lnTo>
                    <a:pt x="557" y="107"/>
                  </a:lnTo>
                  <a:lnTo>
                    <a:pt x="599" y="77"/>
                  </a:lnTo>
                  <a:lnTo>
                    <a:pt x="640" y="18"/>
                  </a:lnTo>
                  <a:lnTo>
                    <a:pt x="646" y="6"/>
                  </a:lnTo>
                  <a:lnTo>
                    <a:pt x="652" y="0"/>
                  </a:lnTo>
                  <a:lnTo>
                    <a:pt x="676" y="0"/>
                  </a:lnTo>
                  <a:lnTo>
                    <a:pt x="682" y="6"/>
                  </a:lnTo>
                  <a:lnTo>
                    <a:pt x="682" y="18"/>
                  </a:lnTo>
                  <a:lnTo>
                    <a:pt x="676" y="30"/>
                  </a:lnTo>
                  <a:lnTo>
                    <a:pt x="658" y="60"/>
                  </a:lnTo>
                  <a:lnTo>
                    <a:pt x="628" y="107"/>
                  </a:lnTo>
                  <a:lnTo>
                    <a:pt x="575" y="166"/>
                  </a:lnTo>
                  <a:lnTo>
                    <a:pt x="498" y="249"/>
                  </a:lnTo>
                  <a:lnTo>
                    <a:pt x="415" y="320"/>
                  </a:lnTo>
                  <a:lnTo>
                    <a:pt x="379" y="356"/>
                  </a:lnTo>
                  <a:lnTo>
                    <a:pt x="350" y="380"/>
                  </a:lnTo>
                  <a:lnTo>
                    <a:pt x="338" y="391"/>
                  </a:lnTo>
                  <a:lnTo>
                    <a:pt x="296" y="427"/>
                  </a:lnTo>
                  <a:lnTo>
                    <a:pt x="249" y="462"/>
                  </a:lnTo>
                  <a:lnTo>
                    <a:pt x="202" y="510"/>
                  </a:lnTo>
                  <a:lnTo>
                    <a:pt x="160" y="557"/>
                  </a:lnTo>
                  <a:lnTo>
                    <a:pt x="154" y="557"/>
                  </a:lnTo>
                  <a:lnTo>
                    <a:pt x="142" y="563"/>
                  </a:lnTo>
                  <a:lnTo>
                    <a:pt x="148" y="569"/>
                  </a:lnTo>
                  <a:lnTo>
                    <a:pt x="160" y="557"/>
                  </a:lnTo>
                  <a:lnTo>
                    <a:pt x="184" y="557"/>
                  </a:lnTo>
                  <a:lnTo>
                    <a:pt x="219" y="563"/>
                  </a:lnTo>
                  <a:lnTo>
                    <a:pt x="249" y="569"/>
                  </a:lnTo>
                  <a:lnTo>
                    <a:pt x="296" y="587"/>
                  </a:lnTo>
                  <a:lnTo>
                    <a:pt x="344" y="599"/>
                  </a:lnTo>
                  <a:lnTo>
                    <a:pt x="391" y="605"/>
                  </a:lnTo>
                  <a:lnTo>
                    <a:pt x="427" y="599"/>
                  </a:lnTo>
                  <a:lnTo>
                    <a:pt x="468" y="587"/>
                  </a:lnTo>
                  <a:lnTo>
                    <a:pt x="516" y="563"/>
                  </a:lnTo>
                  <a:lnTo>
                    <a:pt x="551" y="528"/>
                  </a:lnTo>
                  <a:lnTo>
                    <a:pt x="581" y="474"/>
                  </a:lnTo>
                  <a:lnTo>
                    <a:pt x="599" y="457"/>
                  </a:lnTo>
                  <a:lnTo>
                    <a:pt x="611" y="457"/>
                  </a:lnTo>
                  <a:lnTo>
                    <a:pt x="622" y="468"/>
                  </a:lnTo>
                  <a:lnTo>
                    <a:pt x="622" y="474"/>
                  </a:lnTo>
                  <a:lnTo>
                    <a:pt x="616" y="504"/>
                  </a:lnTo>
                  <a:lnTo>
                    <a:pt x="593" y="557"/>
                  </a:lnTo>
                  <a:lnTo>
                    <a:pt x="557" y="611"/>
                  </a:lnTo>
                  <a:lnTo>
                    <a:pt x="510" y="664"/>
                  </a:lnTo>
                  <a:lnTo>
                    <a:pt x="445" y="700"/>
                  </a:lnTo>
                  <a:lnTo>
                    <a:pt x="373" y="717"/>
                  </a:lnTo>
                  <a:lnTo>
                    <a:pt x="338" y="711"/>
                  </a:lnTo>
                  <a:lnTo>
                    <a:pt x="302" y="688"/>
                  </a:lnTo>
                  <a:lnTo>
                    <a:pt x="237" y="622"/>
                  </a:lnTo>
                  <a:lnTo>
                    <a:pt x="208" y="605"/>
                  </a:lnTo>
                  <a:lnTo>
                    <a:pt x="178" y="599"/>
                  </a:lnTo>
                  <a:lnTo>
                    <a:pt x="125" y="611"/>
                  </a:lnTo>
                  <a:lnTo>
                    <a:pt x="83" y="646"/>
                  </a:lnTo>
                  <a:lnTo>
                    <a:pt x="42" y="700"/>
                  </a:lnTo>
                  <a:lnTo>
                    <a:pt x="36" y="711"/>
                  </a:lnTo>
                  <a:lnTo>
                    <a:pt x="30" y="717"/>
                  </a:lnTo>
                  <a:lnTo>
                    <a:pt x="12" y="717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6" y="682"/>
                  </a:lnTo>
                  <a:lnTo>
                    <a:pt x="30" y="652"/>
                  </a:lnTo>
                  <a:lnTo>
                    <a:pt x="59" y="611"/>
                  </a:lnTo>
                  <a:lnTo>
                    <a:pt x="107" y="551"/>
                  </a:lnTo>
                  <a:lnTo>
                    <a:pt x="166" y="492"/>
                  </a:lnTo>
                  <a:lnTo>
                    <a:pt x="308" y="362"/>
                  </a:lnTo>
                  <a:lnTo>
                    <a:pt x="332" y="344"/>
                  </a:lnTo>
                  <a:lnTo>
                    <a:pt x="368" y="314"/>
                  </a:lnTo>
                  <a:lnTo>
                    <a:pt x="409" y="273"/>
                  </a:lnTo>
                  <a:lnTo>
                    <a:pt x="456" y="231"/>
                  </a:lnTo>
                  <a:lnTo>
                    <a:pt x="534" y="154"/>
                  </a:lnTo>
                  <a:lnTo>
                    <a:pt x="504" y="154"/>
                  </a:lnTo>
                  <a:lnTo>
                    <a:pt x="480" y="148"/>
                  </a:lnTo>
                  <a:lnTo>
                    <a:pt x="451" y="142"/>
                  </a:lnTo>
                  <a:lnTo>
                    <a:pt x="409" y="131"/>
                  </a:lnTo>
                  <a:lnTo>
                    <a:pt x="356" y="113"/>
                  </a:lnTo>
                  <a:lnTo>
                    <a:pt x="308" y="107"/>
                  </a:lnTo>
                  <a:lnTo>
                    <a:pt x="290" y="107"/>
                  </a:lnTo>
                  <a:lnTo>
                    <a:pt x="261" y="113"/>
                  </a:lnTo>
                  <a:lnTo>
                    <a:pt x="231" y="125"/>
                  </a:lnTo>
                  <a:lnTo>
                    <a:pt x="196" y="142"/>
                  </a:lnTo>
                  <a:lnTo>
                    <a:pt x="172" y="178"/>
                  </a:lnTo>
                  <a:lnTo>
                    <a:pt x="166" y="184"/>
                  </a:lnTo>
                  <a:lnTo>
                    <a:pt x="166" y="190"/>
                  </a:lnTo>
                  <a:lnTo>
                    <a:pt x="160" y="196"/>
                  </a:lnTo>
                  <a:lnTo>
                    <a:pt x="136" y="196"/>
                  </a:lnTo>
                  <a:lnTo>
                    <a:pt x="130" y="190"/>
                  </a:lnTo>
                  <a:lnTo>
                    <a:pt x="130" y="178"/>
                  </a:lnTo>
                  <a:lnTo>
                    <a:pt x="142" y="148"/>
                  </a:lnTo>
                  <a:lnTo>
                    <a:pt x="166" y="101"/>
                  </a:lnTo>
                  <a:lnTo>
                    <a:pt x="208" y="54"/>
                  </a:lnTo>
                  <a:lnTo>
                    <a:pt x="261" y="18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3981" y="2889"/>
              <a:ext cx="373" cy="16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7" y="0"/>
                </a:cxn>
                <a:cxn ang="0">
                  <a:pos x="35" y="6"/>
                </a:cxn>
                <a:cxn ang="0">
                  <a:pos x="71" y="36"/>
                </a:cxn>
                <a:cxn ang="0">
                  <a:pos x="112" y="78"/>
                </a:cxn>
                <a:cxn ang="0">
                  <a:pos x="166" y="137"/>
                </a:cxn>
                <a:cxn ang="0">
                  <a:pos x="219" y="214"/>
                </a:cxn>
                <a:cxn ang="0">
                  <a:pos x="266" y="303"/>
                </a:cxn>
                <a:cxn ang="0">
                  <a:pos x="320" y="439"/>
                </a:cxn>
                <a:cxn ang="0">
                  <a:pos x="355" y="575"/>
                </a:cxn>
                <a:cxn ang="0">
                  <a:pos x="367" y="694"/>
                </a:cxn>
                <a:cxn ang="0">
                  <a:pos x="373" y="800"/>
                </a:cxn>
                <a:cxn ang="0">
                  <a:pos x="373" y="806"/>
                </a:cxn>
                <a:cxn ang="0">
                  <a:pos x="367" y="949"/>
                </a:cxn>
                <a:cxn ang="0">
                  <a:pos x="337" y="1115"/>
                </a:cxn>
                <a:cxn ang="0">
                  <a:pos x="272" y="1292"/>
                </a:cxn>
                <a:cxn ang="0">
                  <a:pos x="219" y="1387"/>
                </a:cxn>
                <a:cxn ang="0">
                  <a:pos x="166" y="1464"/>
                </a:cxn>
                <a:cxn ang="0">
                  <a:pos x="118" y="1523"/>
                </a:cxn>
                <a:cxn ang="0">
                  <a:pos x="71" y="1565"/>
                </a:cxn>
                <a:cxn ang="0">
                  <a:pos x="35" y="1595"/>
                </a:cxn>
                <a:cxn ang="0">
                  <a:pos x="17" y="1600"/>
                </a:cxn>
                <a:cxn ang="0">
                  <a:pos x="11" y="1600"/>
                </a:cxn>
                <a:cxn ang="0">
                  <a:pos x="0" y="1589"/>
                </a:cxn>
                <a:cxn ang="0">
                  <a:pos x="0" y="1577"/>
                </a:cxn>
                <a:cxn ang="0">
                  <a:pos x="23" y="1553"/>
                </a:cxn>
                <a:cxn ang="0">
                  <a:pos x="112" y="1446"/>
                </a:cxn>
                <a:cxn ang="0">
                  <a:pos x="177" y="1328"/>
                </a:cxn>
                <a:cxn ang="0">
                  <a:pos x="225" y="1203"/>
                </a:cxn>
                <a:cxn ang="0">
                  <a:pos x="254" y="1073"/>
                </a:cxn>
                <a:cxn ang="0">
                  <a:pos x="272" y="937"/>
                </a:cxn>
                <a:cxn ang="0">
                  <a:pos x="278" y="800"/>
                </a:cxn>
                <a:cxn ang="0">
                  <a:pos x="266" y="611"/>
                </a:cxn>
                <a:cxn ang="0">
                  <a:pos x="237" y="439"/>
                </a:cxn>
                <a:cxn ang="0">
                  <a:pos x="183" y="291"/>
                </a:cxn>
                <a:cxn ang="0">
                  <a:pos x="118" y="160"/>
                </a:cxn>
                <a:cxn ang="0">
                  <a:pos x="29" y="54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373" h="1600">
                  <a:moveTo>
                    <a:pt x="6" y="0"/>
                  </a:moveTo>
                  <a:lnTo>
                    <a:pt x="17" y="0"/>
                  </a:lnTo>
                  <a:lnTo>
                    <a:pt x="35" y="6"/>
                  </a:lnTo>
                  <a:lnTo>
                    <a:pt x="71" y="36"/>
                  </a:lnTo>
                  <a:lnTo>
                    <a:pt x="112" y="78"/>
                  </a:lnTo>
                  <a:lnTo>
                    <a:pt x="166" y="137"/>
                  </a:lnTo>
                  <a:lnTo>
                    <a:pt x="219" y="214"/>
                  </a:lnTo>
                  <a:lnTo>
                    <a:pt x="266" y="303"/>
                  </a:lnTo>
                  <a:lnTo>
                    <a:pt x="320" y="439"/>
                  </a:lnTo>
                  <a:lnTo>
                    <a:pt x="355" y="575"/>
                  </a:lnTo>
                  <a:lnTo>
                    <a:pt x="367" y="694"/>
                  </a:lnTo>
                  <a:lnTo>
                    <a:pt x="373" y="800"/>
                  </a:lnTo>
                  <a:lnTo>
                    <a:pt x="373" y="806"/>
                  </a:lnTo>
                  <a:lnTo>
                    <a:pt x="367" y="949"/>
                  </a:lnTo>
                  <a:lnTo>
                    <a:pt x="337" y="1115"/>
                  </a:lnTo>
                  <a:lnTo>
                    <a:pt x="272" y="1292"/>
                  </a:lnTo>
                  <a:lnTo>
                    <a:pt x="219" y="1387"/>
                  </a:lnTo>
                  <a:lnTo>
                    <a:pt x="166" y="1464"/>
                  </a:lnTo>
                  <a:lnTo>
                    <a:pt x="118" y="1523"/>
                  </a:lnTo>
                  <a:lnTo>
                    <a:pt x="71" y="1565"/>
                  </a:lnTo>
                  <a:lnTo>
                    <a:pt x="35" y="1595"/>
                  </a:lnTo>
                  <a:lnTo>
                    <a:pt x="17" y="1600"/>
                  </a:lnTo>
                  <a:lnTo>
                    <a:pt x="11" y="1600"/>
                  </a:lnTo>
                  <a:lnTo>
                    <a:pt x="0" y="1589"/>
                  </a:lnTo>
                  <a:lnTo>
                    <a:pt x="0" y="1577"/>
                  </a:lnTo>
                  <a:lnTo>
                    <a:pt x="23" y="1553"/>
                  </a:lnTo>
                  <a:lnTo>
                    <a:pt x="112" y="1446"/>
                  </a:lnTo>
                  <a:lnTo>
                    <a:pt x="177" y="1328"/>
                  </a:lnTo>
                  <a:lnTo>
                    <a:pt x="225" y="1203"/>
                  </a:lnTo>
                  <a:lnTo>
                    <a:pt x="254" y="1073"/>
                  </a:lnTo>
                  <a:lnTo>
                    <a:pt x="272" y="937"/>
                  </a:lnTo>
                  <a:lnTo>
                    <a:pt x="278" y="800"/>
                  </a:lnTo>
                  <a:lnTo>
                    <a:pt x="266" y="611"/>
                  </a:lnTo>
                  <a:lnTo>
                    <a:pt x="237" y="439"/>
                  </a:lnTo>
                  <a:lnTo>
                    <a:pt x="183" y="291"/>
                  </a:lnTo>
                  <a:lnTo>
                    <a:pt x="118" y="160"/>
                  </a:lnTo>
                  <a:lnTo>
                    <a:pt x="29" y="5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 noEditPoints="1"/>
            </p:cNvSpPr>
            <p:nvPr/>
          </p:nvSpPr>
          <p:spPr bwMode="auto">
            <a:xfrm>
              <a:off x="5036" y="3506"/>
              <a:ext cx="1067" cy="367"/>
            </a:xfrm>
            <a:custGeom>
              <a:avLst/>
              <a:gdLst/>
              <a:ahLst/>
              <a:cxnLst>
                <a:cxn ang="0">
                  <a:pos x="35" y="308"/>
                </a:cxn>
                <a:cxn ang="0">
                  <a:pos x="1037" y="308"/>
                </a:cxn>
                <a:cxn ang="0">
                  <a:pos x="1049" y="314"/>
                </a:cxn>
                <a:cxn ang="0">
                  <a:pos x="1061" y="314"/>
                </a:cxn>
                <a:cxn ang="0">
                  <a:pos x="1067" y="326"/>
                </a:cxn>
                <a:cxn ang="0">
                  <a:pos x="1067" y="349"/>
                </a:cxn>
                <a:cxn ang="0">
                  <a:pos x="1061" y="361"/>
                </a:cxn>
                <a:cxn ang="0">
                  <a:pos x="1049" y="361"/>
                </a:cxn>
                <a:cxn ang="0">
                  <a:pos x="1037" y="367"/>
                </a:cxn>
                <a:cxn ang="0">
                  <a:pos x="35" y="367"/>
                </a:cxn>
                <a:cxn ang="0">
                  <a:pos x="23" y="361"/>
                </a:cxn>
                <a:cxn ang="0">
                  <a:pos x="11" y="361"/>
                </a:cxn>
                <a:cxn ang="0">
                  <a:pos x="6" y="349"/>
                </a:cxn>
                <a:cxn ang="0">
                  <a:pos x="6" y="326"/>
                </a:cxn>
                <a:cxn ang="0">
                  <a:pos x="11" y="314"/>
                </a:cxn>
                <a:cxn ang="0">
                  <a:pos x="23" y="314"/>
                </a:cxn>
                <a:cxn ang="0">
                  <a:pos x="35" y="308"/>
                </a:cxn>
                <a:cxn ang="0">
                  <a:pos x="29" y="0"/>
                </a:cxn>
                <a:cxn ang="0">
                  <a:pos x="1031" y="0"/>
                </a:cxn>
                <a:cxn ang="0">
                  <a:pos x="1043" y="6"/>
                </a:cxn>
                <a:cxn ang="0">
                  <a:pos x="1055" y="6"/>
                </a:cxn>
                <a:cxn ang="0">
                  <a:pos x="1061" y="18"/>
                </a:cxn>
                <a:cxn ang="0">
                  <a:pos x="1061" y="41"/>
                </a:cxn>
                <a:cxn ang="0">
                  <a:pos x="1055" y="53"/>
                </a:cxn>
                <a:cxn ang="0">
                  <a:pos x="1043" y="53"/>
                </a:cxn>
                <a:cxn ang="0">
                  <a:pos x="1031" y="59"/>
                </a:cxn>
                <a:cxn ang="0">
                  <a:pos x="29" y="59"/>
                </a:cxn>
                <a:cxn ang="0">
                  <a:pos x="17" y="53"/>
                </a:cxn>
                <a:cxn ang="0">
                  <a:pos x="6" y="53"/>
                </a:cxn>
                <a:cxn ang="0">
                  <a:pos x="0" y="41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7" y="6"/>
                </a:cxn>
                <a:cxn ang="0">
                  <a:pos x="29" y="0"/>
                </a:cxn>
              </a:cxnLst>
              <a:rect l="0" t="0" r="r" b="b"/>
              <a:pathLst>
                <a:path w="1067" h="367">
                  <a:moveTo>
                    <a:pt x="35" y="308"/>
                  </a:moveTo>
                  <a:lnTo>
                    <a:pt x="1037" y="308"/>
                  </a:lnTo>
                  <a:lnTo>
                    <a:pt x="1049" y="314"/>
                  </a:lnTo>
                  <a:lnTo>
                    <a:pt x="1061" y="314"/>
                  </a:lnTo>
                  <a:lnTo>
                    <a:pt x="1067" y="326"/>
                  </a:lnTo>
                  <a:lnTo>
                    <a:pt x="1067" y="349"/>
                  </a:lnTo>
                  <a:lnTo>
                    <a:pt x="1061" y="361"/>
                  </a:lnTo>
                  <a:lnTo>
                    <a:pt x="1049" y="361"/>
                  </a:lnTo>
                  <a:lnTo>
                    <a:pt x="1037" y="367"/>
                  </a:lnTo>
                  <a:lnTo>
                    <a:pt x="35" y="367"/>
                  </a:lnTo>
                  <a:lnTo>
                    <a:pt x="23" y="361"/>
                  </a:lnTo>
                  <a:lnTo>
                    <a:pt x="11" y="361"/>
                  </a:lnTo>
                  <a:lnTo>
                    <a:pt x="6" y="349"/>
                  </a:lnTo>
                  <a:lnTo>
                    <a:pt x="6" y="326"/>
                  </a:lnTo>
                  <a:lnTo>
                    <a:pt x="11" y="314"/>
                  </a:lnTo>
                  <a:lnTo>
                    <a:pt x="23" y="314"/>
                  </a:lnTo>
                  <a:lnTo>
                    <a:pt x="35" y="308"/>
                  </a:lnTo>
                  <a:close/>
                  <a:moveTo>
                    <a:pt x="29" y="0"/>
                  </a:moveTo>
                  <a:lnTo>
                    <a:pt x="1031" y="0"/>
                  </a:lnTo>
                  <a:lnTo>
                    <a:pt x="1043" y="6"/>
                  </a:lnTo>
                  <a:lnTo>
                    <a:pt x="1055" y="6"/>
                  </a:lnTo>
                  <a:lnTo>
                    <a:pt x="1061" y="18"/>
                  </a:lnTo>
                  <a:lnTo>
                    <a:pt x="1061" y="41"/>
                  </a:lnTo>
                  <a:lnTo>
                    <a:pt x="1055" y="53"/>
                  </a:lnTo>
                  <a:lnTo>
                    <a:pt x="1043" y="53"/>
                  </a:lnTo>
                  <a:lnTo>
                    <a:pt x="1031" y="59"/>
                  </a:lnTo>
                  <a:lnTo>
                    <a:pt x="29" y="59"/>
                  </a:lnTo>
                  <a:lnTo>
                    <a:pt x="17" y="53"/>
                  </a:lnTo>
                  <a:lnTo>
                    <a:pt x="6" y="53"/>
                  </a:lnTo>
                  <a:lnTo>
                    <a:pt x="0" y="41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7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6719" y="2812"/>
              <a:ext cx="877" cy="1760"/>
            </a:xfrm>
            <a:custGeom>
              <a:avLst/>
              <a:gdLst/>
              <a:ahLst/>
              <a:cxnLst>
                <a:cxn ang="0">
                  <a:pos x="765" y="12"/>
                </a:cxn>
                <a:cxn ang="0">
                  <a:pos x="865" y="77"/>
                </a:cxn>
                <a:cxn ang="0">
                  <a:pos x="877" y="155"/>
                </a:cxn>
                <a:cxn ang="0">
                  <a:pos x="830" y="196"/>
                </a:cxn>
                <a:cxn ang="0">
                  <a:pos x="782" y="190"/>
                </a:cxn>
                <a:cxn ang="0">
                  <a:pos x="747" y="119"/>
                </a:cxn>
                <a:cxn ang="0">
                  <a:pos x="753" y="101"/>
                </a:cxn>
                <a:cxn ang="0">
                  <a:pos x="788" y="72"/>
                </a:cxn>
                <a:cxn ang="0">
                  <a:pos x="771" y="42"/>
                </a:cxn>
                <a:cxn ang="0">
                  <a:pos x="705" y="30"/>
                </a:cxn>
                <a:cxn ang="0">
                  <a:pos x="640" y="54"/>
                </a:cxn>
                <a:cxn ang="0">
                  <a:pos x="593" y="149"/>
                </a:cxn>
                <a:cxn ang="0">
                  <a:pos x="557" y="362"/>
                </a:cxn>
                <a:cxn ang="0">
                  <a:pos x="522" y="836"/>
                </a:cxn>
                <a:cxn ang="0">
                  <a:pos x="498" y="1043"/>
                </a:cxn>
                <a:cxn ang="0">
                  <a:pos x="474" y="1263"/>
                </a:cxn>
                <a:cxn ang="0">
                  <a:pos x="445" y="1435"/>
                </a:cxn>
                <a:cxn ang="0">
                  <a:pos x="415" y="1553"/>
                </a:cxn>
                <a:cxn ang="0">
                  <a:pos x="350" y="1677"/>
                </a:cxn>
                <a:cxn ang="0">
                  <a:pos x="249" y="1749"/>
                </a:cxn>
                <a:cxn ang="0">
                  <a:pos x="107" y="1749"/>
                </a:cxn>
                <a:cxn ang="0">
                  <a:pos x="12" y="1683"/>
                </a:cxn>
                <a:cxn ang="0">
                  <a:pos x="0" y="1612"/>
                </a:cxn>
                <a:cxn ang="0">
                  <a:pos x="18" y="1577"/>
                </a:cxn>
                <a:cxn ang="0">
                  <a:pos x="83" y="1559"/>
                </a:cxn>
                <a:cxn ang="0">
                  <a:pos x="130" y="1600"/>
                </a:cxn>
                <a:cxn ang="0">
                  <a:pos x="124" y="1648"/>
                </a:cxn>
                <a:cxn ang="0">
                  <a:pos x="107" y="1677"/>
                </a:cxn>
                <a:cxn ang="0">
                  <a:pos x="71" y="1689"/>
                </a:cxn>
                <a:cxn ang="0">
                  <a:pos x="142" y="1719"/>
                </a:cxn>
                <a:cxn ang="0">
                  <a:pos x="213" y="1713"/>
                </a:cxn>
                <a:cxn ang="0">
                  <a:pos x="279" y="1654"/>
                </a:cxn>
                <a:cxn ang="0">
                  <a:pos x="326" y="1500"/>
                </a:cxn>
                <a:cxn ang="0">
                  <a:pos x="332" y="1399"/>
                </a:cxn>
                <a:cxn ang="0">
                  <a:pos x="367" y="919"/>
                </a:cxn>
                <a:cxn ang="0">
                  <a:pos x="397" y="712"/>
                </a:cxn>
                <a:cxn ang="0">
                  <a:pos x="421" y="492"/>
                </a:cxn>
                <a:cxn ang="0">
                  <a:pos x="450" y="320"/>
                </a:cxn>
                <a:cxn ang="0">
                  <a:pos x="474" y="214"/>
                </a:cxn>
                <a:cxn ang="0">
                  <a:pos x="533" y="89"/>
                </a:cxn>
                <a:cxn ang="0">
                  <a:pos x="628" y="12"/>
                </a:cxn>
              </a:cxnLst>
              <a:rect l="0" t="0" r="r" b="b"/>
              <a:pathLst>
                <a:path w="877" h="1760">
                  <a:moveTo>
                    <a:pt x="699" y="0"/>
                  </a:moveTo>
                  <a:lnTo>
                    <a:pt x="765" y="12"/>
                  </a:lnTo>
                  <a:lnTo>
                    <a:pt x="824" y="36"/>
                  </a:lnTo>
                  <a:lnTo>
                    <a:pt x="865" y="77"/>
                  </a:lnTo>
                  <a:lnTo>
                    <a:pt x="877" y="131"/>
                  </a:lnTo>
                  <a:lnTo>
                    <a:pt x="877" y="155"/>
                  </a:lnTo>
                  <a:lnTo>
                    <a:pt x="842" y="190"/>
                  </a:lnTo>
                  <a:lnTo>
                    <a:pt x="830" y="196"/>
                  </a:lnTo>
                  <a:lnTo>
                    <a:pt x="794" y="196"/>
                  </a:lnTo>
                  <a:lnTo>
                    <a:pt x="782" y="190"/>
                  </a:lnTo>
                  <a:lnTo>
                    <a:pt x="747" y="155"/>
                  </a:lnTo>
                  <a:lnTo>
                    <a:pt x="747" y="119"/>
                  </a:lnTo>
                  <a:lnTo>
                    <a:pt x="753" y="113"/>
                  </a:lnTo>
                  <a:lnTo>
                    <a:pt x="753" y="101"/>
                  </a:lnTo>
                  <a:lnTo>
                    <a:pt x="776" y="77"/>
                  </a:lnTo>
                  <a:lnTo>
                    <a:pt x="788" y="72"/>
                  </a:lnTo>
                  <a:lnTo>
                    <a:pt x="806" y="66"/>
                  </a:lnTo>
                  <a:lnTo>
                    <a:pt x="771" y="42"/>
                  </a:lnTo>
                  <a:lnTo>
                    <a:pt x="729" y="30"/>
                  </a:lnTo>
                  <a:lnTo>
                    <a:pt x="705" y="30"/>
                  </a:lnTo>
                  <a:lnTo>
                    <a:pt x="670" y="36"/>
                  </a:lnTo>
                  <a:lnTo>
                    <a:pt x="640" y="54"/>
                  </a:lnTo>
                  <a:lnTo>
                    <a:pt x="610" y="89"/>
                  </a:lnTo>
                  <a:lnTo>
                    <a:pt x="593" y="149"/>
                  </a:lnTo>
                  <a:lnTo>
                    <a:pt x="569" y="237"/>
                  </a:lnTo>
                  <a:lnTo>
                    <a:pt x="557" y="362"/>
                  </a:lnTo>
                  <a:lnTo>
                    <a:pt x="528" y="759"/>
                  </a:lnTo>
                  <a:lnTo>
                    <a:pt x="522" y="836"/>
                  </a:lnTo>
                  <a:lnTo>
                    <a:pt x="510" y="937"/>
                  </a:lnTo>
                  <a:lnTo>
                    <a:pt x="498" y="1043"/>
                  </a:lnTo>
                  <a:lnTo>
                    <a:pt x="486" y="1156"/>
                  </a:lnTo>
                  <a:lnTo>
                    <a:pt x="474" y="1263"/>
                  </a:lnTo>
                  <a:lnTo>
                    <a:pt x="456" y="1357"/>
                  </a:lnTo>
                  <a:lnTo>
                    <a:pt x="445" y="1435"/>
                  </a:lnTo>
                  <a:lnTo>
                    <a:pt x="439" y="1482"/>
                  </a:lnTo>
                  <a:lnTo>
                    <a:pt x="415" y="1553"/>
                  </a:lnTo>
                  <a:lnTo>
                    <a:pt x="385" y="1618"/>
                  </a:lnTo>
                  <a:lnTo>
                    <a:pt x="350" y="1677"/>
                  </a:lnTo>
                  <a:lnTo>
                    <a:pt x="302" y="1719"/>
                  </a:lnTo>
                  <a:lnTo>
                    <a:pt x="249" y="1749"/>
                  </a:lnTo>
                  <a:lnTo>
                    <a:pt x="178" y="1760"/>
                  </a:lnTo>
                  <a:lnTo>
                    <a:pt x="107" y="1749"/>
                  </a:lnTo>
                  <a:lnTo>
                    <a:pt x="53" y="1725"/>
                  </a:lnTo>
                  <a:lnTo>
                    <a:pt x="12" y="1683"/>
                  </a:lnTo>
                  <a:lnTo>
                    <a:pt x="0" y="1630"/>
                  </a:lnTo>
                  <a:lnTo>
                    <a:pt x="0" y="1612"/>
                  </a:lnTo>
                  <a:lnTo>
                    <a:pt x="6" y="1595"/>
                  </a:lnTo>
                  <a:lnTo>
                    <a:pt x="18" y="1577"/>
                  </a:lnTo>
                  <a:lnTo>
                    <a:pt x="53" y="1559"/>
                  </a:lnTo>
                  <a:lnTo>
                    <a:pt x="83" y="1559"/>
                  </a:lnTo>
                  <a:lnTo>
                    <a:pt x="95" y="1565"/>
                  </a:lnTo>
                  <a:lnTo>
                    <a:pt x="130" y="1600"/>
                  </a:lnTo>
                  <a:lnTo>
                    <a:pt x="130" y="1636"/>
                  </a:lnTo>
                  <a:lnTo>
                    <a:pt x="124" y="1648"/>
                  </a:lnTo>
                  <a:lnTo>
                    <a:pt x="119" y="1666"/>
                  </a:lnTo>
                  <a:lnTo>
                    <a:pt x="107" y="1677"/>
                  </a:lnTo>
                  <a:lnTo>
                    <a:pt x="95" y="1683"/>
                  </a:lnTo>
                  <a:lnTo>
                    <a:pt x="71" y="1689"/>
                  </a:lnTo>
                  <a:lnTo>
                    <a:pt x="107" y="1707"/>
                  </a:lnTo>
                  <a:lnTo>
                    <a:pt x="142" y="1719"/>
                  </a:lnTo>
                  <a:lnTo>
                    <a:pt x="172" y="1719"/>
                  </a:lnTo>
                  <a:lnTo>
                    <a:pt x="213" y="1713"/>
                  </a:lnTo>
                  <a:lnTo>
                    <a:pt x="249" y="1689"/>
                  </a:lnTo>
                  <a:lnTo>
                    <a:pt x="279" y="1654"/>
                  </a:lnTo>
                  <a:lnTo>
                    <a:pt x="308" y="1589"/>
                  </a:lnTo>
                  <a:lnTo>
                    <a:pt x="326" y="1500"/>
                  </a:lnTo>
                  <a:lnTo>
                    <a:pt x="338" y="1387"/>
                  </a:lnTo>
                  <a:lnTo>
                    <a:pt x="332" y="1399"/>
                  </a:lnTo>
                  <a:lnTo>
                    <a:pt x="362" y="1002"/>
                  </a:lnTo>
                  <a:lnTo>
                    <a:pt x="367" y="919"/>
                  </a:lnTo>
                  <a:lnTo>
                    <a:pt x="379" y="818"/>
                  </a:lnTo>
                  <a:lnTo>
                    <a:pt x="397" y="712"/>
                  </a:lnTo>
                  <a:lnTo>
                    <a:pt x="409" y="599"/>
                  </a:lnTo>
                  <a:lnTo>
                    <a:pt x="421" y="492"/>
                  </a:lnTo>
                  <a:lnTo>
                    <a:pt x="439" y="397"/>
                  </a:lnTo>
                  <a:lnTo>
                    <a:pt x="450" y="320"/>
                  </a:lnTo>
                  <a:lnTo>
                    <a:pt x="456" y="273"/>
                  </a:lnTo>
                  <a:lnTo>
                    <a:pt x="474" y="214"/>
                  </a:lnTo>
                  <a:lnTo>
                    <a:pt x="498" y="149"/>
                  </a:lnTo>
                  <a:lnTo>
                    <a:pt x="533" y="89"/>
                  </a:lnTo>
                  <a:lnTo>
                    <a:pt x="575" y="42"/>
                  </a:lnTo>
                  <a:lnTo>
                    <a:pt x="628" y="12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7436" y="4169"/>
              <a:ext cx="652" cy="741"/>
            </a:xfrm>
            <a:custGeom>
              <a:avLst/>
              <a:gdLst/>
              <a:ahLst/>
              <a:cxnLst>
                <a:cxn ang="0">
                  <a:pos x="297" y="12"/>
                </a:cxn>
                <a:cxn ang="0">
                  <a:pos x="385" y="89"/>
                </a:cxn>
                <a:cxn ang="0">
                  <a:pos x="439" y="202"/>
                </a:cxn>
                <a:cxn ang="0">
                  <a:pos x="457" y="303"/>
                </a:cxn>
                <a:cxn ang="0">
                  <a:pos x="468" y="344"/>
                </a:cxn>
                <a:cxn ang="0">
                  <a:pos x="557" y="137"/>
                </a:cxn>
                <a:cxn ang="0">
                  <a:pos x="605" y="42"/>
                </a:cxn>
                <a:cxn ang="0">
                  <a:pos x="623" y="12"/>
                </a:cxn>
                <a:cxn ang="0">
                  <a:pos x="652" y="18"/>
                </a:cxn>
                <a:cxn ang="0">
                  <a:pos x="646" y="36"/>
                </a:cxn>
                <a:cxn ang="0">
                  <a:pos x="611" y="107"/>
                </a:cxn>
                <a:cxn ang="0">
                  <a:pos x="563" y="202"/>
                </a:cxn>
                <a:cxn ang="0">
                  <a:pos x="534" y="273"/>
                </a:cxn>
                <a:cxn ang="0">
                  <a:pos x="486" y="386"/>
                </a:cxn>
                <a:cxn ang="0">
                  <a:pos x="463" y="475"/>
                </a:cxn>
                <a:cxn ang="0">
                  <a:pos x="433" y="623"/>
                </a:cxn>
                <a:cxn ang="0">
                  <a:pos x="409" y="706"/>
                </a:cxn>
                <a:cxn ang="0">
                  <a:pos x="391" y="735"/>
                </a:cxn>
                <a:cxn ang="0">
                  <a:pos x="374" y="741"/>
                </a:cxn>
                <a:cxn ang="0">
                  <a:pos x="362" y="723"/>
                </a:cxn>
                <a:cxn ang="0">
                  <a:pos x="368" y="670"/>
                </a:cxn>
                <a:cxn ang="0">
                  <a:pos x="403" y="534"/>
                </a:cxn>
                <a:cxn ang="0">
                  <a:pos x="421" y="457"/>
                </a:cxn>
                <a:cxn ang="0">
                  <a:pos x="427" y="332"/>
                </a:cxn>
                <a:cxn ang="0">
                  <a:pos x="403" y="220"/>
                </a:cxn>
                <a:cxn ang="0">
                  <a:pos x="338" y="125"/>
                </a:cxn>
                <a:cxn ang="0">
                  <a:pos x="219" y="89"/>
                </a:cxn>
                <a:cxn ang="0">
                  <a:pos x="107" y="119"/>
                </a:cxn>
                <a:cxn ang="0">
                  <a:pos x="36" y="196"/>
                </a:cxn>
                <a:cxn ang="0">
                  <a:pos x="30" y="214"/>
                </a:cxn>
                <a:cxn ang="0">
                  <a:pos x="0" y="208"/>
                </a:cxn>
                <a:cxn ang="0">
                  <a:pos x="6" y="184"/>
                </a:cxn>
                <a:cxn ang="0">
                  <a:pos x="42" y="113"/>
                </a:cxn>
                <a:cxn ang="0">
                  <a:pos x="125" y="36"/>
                </a:cxn>
                <a:cxn ang="0">
                  <a:pos x="237" y="0"/>
                </a:cxn>
              </a:cxnLst>
              <a:rect l="0" t="0" r="r" b="b"/>
              <a:pathLst>
                <a:path w="652" h="741">
                  <a:moveTo>
                    <a:pt x="237" y="0"/>
                  </a:moveTo>
                  <a:lnTo>
                    <a:pt x="297" y="12"/>
                  </a:lnTo>
                  <a:lnTo>
                    <a:pt x="350" y="42"/>
                  </a:lnTo>
                  <a:lnTo>
                    <a:pt x="385" y="89"/>
                  </a:lnTo>
                  <a:lnTo>
                    <a:pt x="415" y="143"/>
                  </a:lnTo>
                  <a:lnTo>
                    <a:pt x="439" y="202"/>
                  </a:lnTo>
                  <a:lnTo>
                    <a:pt x="451" y="255"/>
                  </a:lnTo>
                  <a:lnTo>
                    <a:pt x="457" y="303"/>
                  </a:lnTo>
                  <a:lnTo>
                    <a:pt x="463" y="338"/>
                  </a:lnTo>
                  <a:lnTo>
                    <a:pt x="468" y="344"/>
                  </a:lnTo>
                  <a:lnTo>
                    <a:pt x="528" y="202"/>
                  </a:lnTo>
                  <a:lnTo>
                    <a:pt x="557" y="137"/>
                  </a:lnTo>
                  <a:lnTo>
                    <a:pt x="587" y="83"/>
                  </a:lnTo>
                  <a:lnTo>
                    <a:pt x="605" y="42"/>
                  </a:lnTo>
                  <a:lnTo>
                    <a:pt x="617" y="18"/>
                  </a:lnTo>
                  <a:lnTo>
                    <a:pt x="623" y="12"/>
                  </a:lnTo>
                  <a:lnTo>
                    <a:pt x="640" y="12"/>
                  </a:lnTo>
                  <a:lnTo>
                    <a:pt x="652" y="18"/>
                  </a:lnTo>
                  <a:lnTo>
                    <a:pt x="652" y="24"/>
                  </a:lnTo>
                  <a:lnTo>
                    <a:pt x="646" y="36"/>
                  </a:lnTo>
                  <a:lnTo>
                    <a:pt x="646" y="42"/>
                  </a:lnTo>
                  <a:lnTo>
                    <a:pt x="611" y="107"/>
                  </a:lnTo>
                  <a:lnTo>
                    <a:pt x="587" y="160"/>
                  </a:lnTo>
                  <a:lnTo>
                    <a:pt x="563" y="202"/>
                  </a:lnTo>
                  <a:lnTo>
                    <a:pt x="551" y="232"/>
                  </a:lnTo>
                  <a:lnTo>
                    <a:pt x="534" y="273"/>
                  </a:lnTo>
                  <a:lnTo>
                    <a:pt x="510" y="326"/>
                  </a:lnTo>
                  <a:lnTo>
                    <a:pt x="486" y="386"/>
                  </a:lnTo>
                  <a:lnTo>
                    <a:pt x="468" y="439"/>
                  </a:lnTo>
                  <a:lnTo>
                    <a:pt x="463" y="475"/>
                  </a:lnTo>
                  <a:lnTo>
                    <a:pt x="445" y="552"/>
                  </a:lnTo>
                  <a:lnTo>
                    <a:pt x="433" y="623"/>
                  </a:lnTo>
                  <a:lnTo>
                    <a:pt x="415" y="682"/>
                  </a:lnTo>
                  <a:lnTo>
                    <a:pt x="409" y="706"/>
                  </a:lnTo>
                  <a:lnTo>
                    <a:pt x="397" y="723"/>
                  </a:lnTo>
                  <a:lnTo>
                    <a:pt x="391" y="735"/>
                  </a:lnTo>
                  <a:lnTo>
                    <a:pt x="385" y="741"/>
                  </a:lnTo>
                  <a:lnTo>
                    <a:pt x="374" y="741"/>
                  </a:lnTo>
                  <a:lnTo>
                    <a:pt x="368" y="729"/>
                  </a:lnTo>
                  <a:lnTo>
                    <a:pt x="362" y="723"/>
                  </a:lnTo>
                  <a:lnTo>
                    <a:pt x="362" y="712"/>
                  </a:lnTo>
                  <a:lnTo>
                    <a:pt x="368" y="670"/>
                  </a:lnTo>
                  <a:lnTo>
                    <a:pt x="380" y="611"/>
                  </a:lnTo>
                  <a:lnTo>
                    <a:pt x="403" y="534"/>
                  </a:lnTo>
                  <a:lnTo>
                    <a:pt x="421" y="469"/>
                  </a:lnTo>
                  <a:lnTo>
                    <a:pt x="421" y="457"/>
                  </a:lnTo>
                  <a:lnTo>
                    <a:pt x="427" y="445"/>
                  </a:lnTo>
                  <a:lnTo>
                    <a:pt x="427" y="332"/>
                  </a:lnTo>
                  <a:lnTo>
                    <a:pt x="415" y="273"/>
                  </a:lnTo>
                  <a:lnTo>
                    <a:pt x="403" y="220"/>
                  </a:lnTo>
                  <a:lnTo>
                    <a:pt x="380" y="166"/>
                  </a:lnTo>
                  <a:lnTo>
                    <a:pt x="338" y="125"/>
                  </a:lnTo>
                  <a:lnTo>
                    <a:pt x="291" y="101"/>
                  </a:lnTo>
                  <a:lnTo>
                    <a:pt x="219" y="89"/>
                  </a:lnTo>
                  <a:lnTo>
                    <a:pt x="160" y="95"/>
                  </a:lnTo>
                  <a:lnTo>
                    <a:pt x="107" y="119"/>
                  </a:lnTo>
                  <a:lnTo>
                    <a:pt x="65" y="155"/>
                  </a:lnTo>
                  <a:lnTo>
                    <a:pt x="36" y="196"/>
                  </a:lnTo>
                  <a:lnTo>
                    <a:pt x="36" y="208"/>
                  </a:lnTo>
                  <a:lnTo>
                    <a:pt x="30" y="214"/>
                  </a:lnTo>
                  <a:lnTo>
                    <a:pt x="6" y="214"/>
                  </a:lnTo>
                  <a:lnTo>
                    <a:pt x="0" y="208"/>
                  </a:lnTo>
                  <a:lnTo>
                    <a:pt x="0" y="202"/>
                  </a:lnTo>
                  <a:lnTo>
                    <a:pt x="6" y="184"/>
                  </a:lnTo>
                  <a:lnTo>
                    <a:pt x="18" y="155"/>
                  </a:lnTo>
                  <a:lnTo>
                    <a:pt x="42" y="113"/>
                  </a:lnTo>
                  <a:lnTo>
                    <a:pt x="83" y="66"/>
                  </a:lnTo>
                  <a:lnTo>
                    <a:pt x="125" y="36"/>
                  </a:lnTo>
                  <a:lnTo>
                    <a:pt x="172" y="1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 noEditPoints="1"/>
            </p:cNvSpPr>
            <p:nvPr/>
          </p:nvSpPr>
          <p:spPr bwMode="auto">
            <a:xfrm>
              <a:off x="8147" y="4294"/>
              <a:ext cx="279" cy="527"/>
            </a:xfrm>
            <a:custGeom>
              <a:avLst/>
              <a:gdLst/>
              <a:ahLst/>
              <a:cxnLst>
                <a:cxn ang="0">
                  <a:pos x="155" y="184"/>
                </a:cxn>
                <a:cxn ang="0">
                  <a:pos x="190" y="207"/>
                </a:cxn>
                <a:cxn ang="0">
                  <a:pos x="208" y="243"/>
                </a:cxn>
                <a:cxn ang="0">
                  <a:pos x="202" y="267"/>
                </a:cxn>
                <a:cxn ang="0">
                  <a:pos x="166" y="344"/>
                </a:cxn>
                <a:cxn ang="0">
                  <a:pos x="149" y="391"/>
                </a:cxn>
                <a:cxn ang="0">
                  <a:pos x="131" y="433"/>
                </a:cxn>
                <a:cxn ang="0">
                  <a:pos x="125" y="456"/>
                </a:cxn>
                <a:cxn ang="0">
                  <a:pos x="119" y="486"/>
                </a:cxn>
                <a:cxn ang="0">
                  <a:pos x="131" y="504"/>
                </a:cxn>
                <a:cxn ang="0">
                  <a:pos x="178" y="492"/>
                </a:cxn>
                <a:cxn ang="0">
                  <a:pos x="220" y="438"/>
                </a:cxn>
                <a:cxn ang="0">
                  <a:pos x="238" y="397"/>
                </a:cxn>
                <a:cxn ang="0">
                  <a:pos x="267" y="403"/>
                </a:cxn>
                <a:cxn ang="0">
                  <a:pos x="279" y="409"/>
                </a:cxn>
                <a:cxn ang="0">
                  <a:pos x="255" y="456"/>
                </a:cxn>
                <a:cxn ang="0">
                  <a:pos x="196" y="515"/>
                </a:cxn>
                <a:cxn ang="0">
                  <a:pos x="131" y="527"/>
                </a:cxn>
                <a:cxn ang="0">
                  <a:pos x="89" y="510"/>
                </a:cxn>
                <a:cxn ang="0">
                  <a:pos x="66" y="462"/>
                </a:cxn>
                <a:cxn ang="0">
                  <a:pos x="83" y="415"/>
                </a:cxn>
                <a:cxn ang="0">
                  <a:pos x="89" y="391"/>
                </a:cxn>
                <a:cxn ang="0">
                  <a:pos x="107" y="355"/>
                </a:cxn>
                <a:cxn ang="0">
                  <a:pos x="149" y="249"/>
                </a:cxn>
                <a:cxn ang="0">
                  <a:pos x="143" y="207"/>
                </a:cxn>
                <a:cxn ang="0">
                  <a:pos x="125" y="201"/>
                </a:cxn>
                <a:cxn ang="0">
                  <a:pos x="83" y="219"/>
                </a:cxn>
                <a:cxn ang="0">
                  <a:pos x="48" y="261"/>
                </a:cxn>
                <a:cxn ang="0">
                  <a:pos x="36" y="302"/>
                </a:cxn>
                <a:cxn ang="0">
                  <a:pos x="6" y="308"/>
                </a:cxn>
                <a:cxn ang="0">
                  <a:pos x="0" y="296"/>
                </a:cxn>
                <a:cxn ang="0">
                  <a:pos x="18" y="249"/>
                </a:cxn>
                <a:cxn ang="0">
                  <a:pos x="78" y="190"/>
                </a:cxn>
                <a:cxn ang="0">
                  <a:pos x="232" y="30"/>
                </a:cxn>
                <a:cxn ang="0">
                  <a:pos x="232" y="30"/>
                </a:cxn>
                <a:cxn ang="0">
                  <a:pos x="196" y="0"/>
                </a:cxn>
                <a:cxn ang="0">
                  <a:pos x="232" y="35"/>
                </a:cxn>
                <a:cxn ang="0">
                  <a:pos x="214" y="65"/>
                </a:cxn>
                <a:cxn ang="0">
                  <a:pos x="184" y="77"/>
                </a:cxn>
                <a:cxn ang="0">
                  <a:pos x="166" y="71"/>
                </a:cxn>
                <a:cxn ang="0">
                  <a:pos x="149" y="59"/>
                </a:cxn>
                <a:cxn ang="0">
                  <a:pos x="155" y="35"/>
                </a:cxn>
                <a:cxn ang="0">
                  <a:pos x="172" y="12"/>
                </a:cxn>
              </a:cxnLst>
              <a:rect l="0" t="0" r="r" b="b"/>
              <a:pathLst>
                <a:path w="279" h="527">
                  <a:moveTo>
                    <a:pt x="125" y="178"/>
                  </a:moveTo>
                  <a:lnTo>
                    <a:pt x="155" y="184"/>
                  </a:lnTo>
                  <a:lnTo>
                    <a:pt x="172" y="190"/>
                  </a:lnTo>
                  <a:lnTo>
                    <a:pt x="190" y="207"/>
                  </a:lnTo>
                  <a:lnTo>
                    <a:pt x="202" y="225"/>
                  </a:lnTo>
                  <a:lnTo>
                    <a:pt x="208" y="243"/>
                  </a:lnTo>
                  <a:lnTo>
                    <a:pt x="208" y="255"/>
                  </a:lnTo>
                  <a:lnTo>
                    <a:pt x="202" y="267"/>
                  </a:lnTo>
                  <a:lnTo>
                    <a:pt x="202" y="273"/>
                  </a:lnTo>
                  <a:lnTo>
                    <a:pt x="166" y="344"/>
                  </a:lnTo>
                  <a:lnTo>
                    <a:pt x="155" y="373"/>
                  </a:lnTo>
                  <a:lnTo>
                    <a:pt x="149" y="391"/>
                  </a:lnTo>
                  <a:lnTo>
                    <a:pt x="137" y="409"/>
                  </a:lnTo>
                  <a:lnTo>
                    <a:pt x="131" y="433"/>
                  </a:lnTo>
                  <a:lnTo>
                    <a:pt x="125" y="444"/>
                  </a:lnTo>
                  <a:lnTo>
                    <a:pt x="125" y="456"/>
                  </a:lnTo>
                  <a:lnTo>
                    <a:pt x="119" y="462"/>
                  </a:lnTo>
                  <a:lnTo>
                    <a:pt x="119" y="486"/>
                  </a:lnTo>
                  <a:lnTo>
                    <a:pt x="125" y="498"/>
                  </a:lnTo>
                  <a:lnTo>
                    <a:pt x="131" y="504"/>
                  </a:lnTo>
                  <a:lnTo>
                    <a:pt x="143" y="504"/>
                  </a:lnTo>
                  <a:lnTo>
                    <a:pt x="178" y="492"/>
                  </a:lnTo>
                  <a:lnTo>
                    <a:pt x="196" y="474"/>
                  </a:lnTo>
                  <a:lnTo>
                    <a:pt x="220" y="438"/>
                  </a:lnTo>
                  <a:lnTo>
                    <a:pt x="238" y="403"/>
                  </a:lnTo>
                  <a:lnTo>
                    <a:pt x="238" y="397"/>
                  </a:lnTo>
                  <a:lnTo>
                    <a:pt x="261" y="397"/>
                  </a:lnTo>
                  <a:lnTo>
                    <a:pt x="267" y="403"/>
                  </a:lnTo>
                  <a:lnTo>
                    <a:pt x="267" y="409"/>
                  </a:lnTo>
                  <a:lnTo>
                    <a:pt x="279" y="409"/>
                  </a:lnTo>
                  <a:lnTo>
                    <a:pt x="273" y="427"/>
                  </a:lnTo>
                  <a:lnTo>
                    <a:pt x="255" y="456"/>
                  </a:lnTo>
                  <a:lnTo>
                    <a:pt x="232" y="492"/>
                  </a:lnTo>
                  <a:lnTo>
                    <a:pt x="196" y="515"/>
                  </a:lnTo>
                  <a:lnTo>
                    <a:pt x="149" y="527"/>
                  </a:lnTo>
                  <a:lnTo>
                    <a:pt x="131" y="527"/>
                  </a:lnTo>
                  <a:lnTo>
                    <a:pt x="107" y="521"/>
                  </a:lnTo>
                  <a:lnTo>
                    <a:pt x="89" y="510"/>
                  </a:lnTo>
                  <a:lnTo>
                    <a:pt x="78" y="498"/>
                  </a:lnTo>
                  <a:lnTo>
                    <a:pt x="66" y="462"/>
                  </a:lnTo>
                  <a:lnTo>
                    <a:pt x="78" y="427"/>
                  </a:lnTo>
                  <a:lnTo>
                    <a:pt x="83" y="415"/>
                  </a:lnTo>
                  <a:lnTo>
                    <a:pt x="89" y="409"/>
                  </a:lnTo>
                  <a:lnTo>
                    <a:pt x="89" y="391"/>
                  </a:lnTo>
                  <a:lnTo>
                    <a:pt x="95" y="385"/>
                  </a:lnTo>
                  <a:lnTo>
                    <a:pt x="107" y="355"/>
                  </a:lnTo>
                  <a:lnTo>
                    <a:pt x="131" y="284"/>
                  </a:lnTo>
                  <a:lnTo>
                    <a:pt x="149" y="249"/>
                  </a:lnTo>
                  <a:lnTo>
                    <a:pt x="149" y="219"/>
                  </a:lnTo>
                  <a:lnTo>
                    <a:pt x="143" y="207"/>
                  </a:lnTo>
                  <a:lnTo>
                    <a:pt x="137" y="201"/>
                  </a:lnTo>
                  <a:lnTo>
                    <a:pt x="125" y="201"/>
                  </a:lnTo>
                  <a:lnTo>
                    <a:pt x="101" y="207"/>
                  </a:lnTo>
                  <a:lnTo>
                    <a:pt x="83" y="219"/>
                  </a:lnTo>
                  <a:lnTo>
                    <a:pt x="66" y="237"/>
                  </a:lnTo>
                  <a:lnTo>
                    <a:pt x="48" y="261"/>
                  </a:lnTo>
                  <a:lnTo>
                    <a:pt x="36" y="290"/>
                  </a:lnTo>
                  <a:lnTo>
                    <a:pt x="36" y="302"/>
                  </a:lnTo>
                  <a:lnTo>
                    <a:pt x="30" y="308"/>
                  </a:lnTo>
                  <a:lnTo>
                    <a:pt x="6" y="308"/>
                  </a:lnTo>
                  <a:lnTo>
                    <a:pt x="0" y="302"/>
                  </a:lnTo>
                  <a:lnTo>
                    <a:pt x="0" y="296"/>
                  </a:lnTo>
                  <a:lnTo>
                    <a:pt x="6" y="278"/>
                  </a:lnTo>
                  <a:lnTo>
                    <a:pt x="18" y="249"/>
                  </a:lnTo>
                  <a:lnTo>
                    <a:pt x="48" y="213"/>
                  </a:lnTo>
                  <a:lnTo>
                    <a:pt x="78" y="190"/>
                  </a:lnTo>
                  <a:lnTo>
                    <a:pt x="125" y="178"/>
                  </a:lnTo>
                  <a:close/>
                  <a:moveTo>
                    <a:pt x="232" y="30"/>
                  </a:moveTo>
                  <a:lnTo>
                    <a:pt x="232" y="35"/>
                  </a:lnTo>
                  <a:lnTo>
                    <a:pt x="232" y="30"/>
                  </a:lnTo>
                  <a:close/>
                  <a:moveTo>
                    <a:pt x="184" y="0"/>
                  </a:moveTo>
                  <a:lnTo>
                    <a:pt x="196" y="0"/>
                  </a:lnTo>
                  <a:lnTo>
                    <a:pt x="220" y="12"/>
                  </a:lnTo>
                  <a:lnTo>
                    <a:pt x="232" y="35"/>
                  </a:lnTo>
                  <a:lnTo>
                    <a:pt x="226" y="47"/>
                  </a:lnTo>
                  <a:lnTo>
                    <a:pt x="214" y="65"/>
                  </a:lnTo>
                  <a:lnTo>
                    <a:pt x="202" y="71"/>
                  </a:lnTo>
                  <a:lnTo>
                    <a:pt x="184" y="77"/>
                  </a:lnTo>
                  <a:lnTo>
                    <a:pt x="172" y="77"/>
                  </a:lnTo>
                  <a:lnTo>
                    <a:pt x="166" y="71"/>
                  </a:lnTo>
                  <a:lnTo>
                    <a:pt x="155" y="65"/>
                  </a:lnTo>
                  <a:lnTo>
                    <a:pt x="149" y="59"/>
                  </a:lnTo>
                  <a:lnTo>
                    <a:pt x="149" y="47"/>
                  </a:lnTo>
                  <a:lnTo>
                    <a:pt x="155" y="35"/>
                  </a:lnTo>
                  <a:lnTo>
                    <a:pt x="160" y="18"/>
                  </a:lnTo>
                  <a:lnTo>
                    <a:pt x="172" y="1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 noEditPoints="1"/>
            </p:cNvSpPr>
            <p:nvPr/>
          </p:nvSpPr>
          <p:spPr bwMode="auto">
            <a:xfrm>
              <a:off x="8515" y="4294"/>
              <a:ext cx="373" cy="681"/>
            </a:xfrm>
            <a:custGeom>
              <a:avLst/>
              <a:gdLst/>
              <a:ahLst/>
              <a:cxnLst>
                <a:cxn ang="0">
                  <a:pos x="296" y="190"/>
                </a:cxn>
                <a:cxn ang="0">
                  <a:pos x="344" y="255"/>
                </a:cxn>
                <a:cxn ang="0">
                  <a:pos x="338" y="273"/>
                </a:cxn>
                <a:cxn ang="0">
                  <a:pos x="267" y="557"/>
                </a:cxn>
                <a:cxn ang="0">
                  <a:pos x="207" y="640"/>
                </a:cxn>
                <a:cxn ang="0">
                  <a:pos x="124" y="675"/>
                </a:cxn>
                <a:cxn ang="0">
                  <a:pos x="59" y="681"/>
                </a:cxn>
                <a:cxn ang="0">
                  <a:pos x="18" y="658"/>
                </a:cxn>
                <a:cxn ang="0">
                  <a:pos x="0" y="628"/>
                </a:cxn>
                <a:cxn ang="0">
                  <a:pos x="6" y="598"/>
                </a:cxn>
                <a:cxn ang="0">
                  <a:pos x="30" y="581"/>
                </a:cxn>
                <a:cxn ang="0">
                  <a:pos x="65" y="587"/>
                </a:cxn>
                <a:cxn ang="0">
                  <a:pos x="83" y="598"/>
                </a:cxn>
                <a:cxn ang="0">
                  <a:pos x="77" y="634"/>
                </a:cxn>
                <a:cxn ang="0">
                  <a:pos x="65" y="658"/>
                </a:cxn>
                <a:cxn ang="0">
                  <a:pos x="136" y="646"/>
                </a:cxn>
                <a:cxn ang="0">
                  <a:pos x="201" y="557"/>
                </a:cxn>
                <a:cxn ang="0">
                  <a:pos x="284" y="261"/>
                </a:cxn>
                <a:cxn ang="0">
                  <a:pos x="279" y="219"/>
                </a:cxn>
                <a:cxn ang="0">
                  <a:pos x="261" y="201"/>
                </a:cxn>
                <a:cxn ang="0">
                  <a:pos x="225" y="207"/>
                </a:cxn>
                <a:cxn ang="0">
                  <a:pos x="160" y="249"/>
                </a:cxn>
                <a:cxn ang="0">
                  <a:pos x="130" y="302"/>
                </a:cxn>
                <a:cxn ang="0">
                  <a:pos x="101" y="308"/>
                </a:cxn>
                <a:cxn ang="0">
                  <a:pos x="95" y="296"/>
                </a:cxn>
                <a:cxn ang="0">
                  <a:pos x="124" y="249"/>
                </a:cxn>
                <a:cxn ang="0">
                  <a:pos x="196" y="190"/>
                </a:cxn>
                <a:cxn ang="0">
                  <a:pos x="338" y="0"/>
                </a:cxn>
                <a:cxn ang="0">
                  <a:pos x="373" y="24"/>
                </a:cxn>
                <a:cxn ang="0">
                  <a:pos x="367" y="30"/>
                </a:cxn>
                <a:cxn ang="0">
                  <a:pos x="362" y="59"/>
                </a:cxn>
                <a:cxn ang="0">
                  <a:pos x="338" y="77"/>
                </a:cxn>
                <a:cxn ang="0">
                  <a:pos x="290" y="59"/>
                </a:cxn>
                <a:cxn ang="0">
                  <a:pos x="296" y="30"/>
                </a:cxn>
                <a:cxn ang="0">
                  <a:pos x="320" y="6"/>
                </a:cxn>
              </a:cxnLst>
              <a:rect l="0" t="0" r="r" b="b"/>
              <a:pathLst>
                <a:path w="373" h="681">
                  <a:moveTo>
                    <a:pt x="249" y="178"/>
                  </a:moveTo>
                  <a:lnTo>
                    <a:pt x="296" y="190"/>
                  </a:lnTo>
                  <a:lnTo>
                    <a:pt x="332" y="213"/>
                  </a:lnTo>
                  <a:lnTo>
                    <a:pt x="344" y="255"/>
                  </a:lnTo>
                  <a:lnTo>
                    <a:pt x="344" y="261"/>
                  </a:lnTo>
                  <a:lnTo>
                    <a:pt x="338" y="273"/>
                  </a:lnTo>
                  <a:lnTo>
                    <a:pt x="338" y="278"/>
                  </a:lnTo>
                  <a:lnTo>
                    <a:pt x="267" y="557"/>
                  </a:lnTo>
                  <a:lnTo>
                    <a:pt x="243" y="604"/>
                  </a:lnTo>
                  <a:lnTo>
                    <a:pt x="207" y="640"/>
                  </a:lnTo>
                  <a:lnTo>
                    <a:pt x="166" y="664"/>
                  </a:lnTo>
                  <a:lnTo>
                    <a:pt x="124" y="675"/>
                  </a:lnTo>
                  <a:lnTo>
                    <a:pt x="89" y="681"/>
                  </a:lnTo>
                  <a:lnTo>
                    <a:pt x="59" y="681"/>
                  </a:lnTo>
                  <a:lnTo>
                    <a:pt x="36" y="670"/>
                  </a:lnTo>
                  <a:lnTo>
                    <a:pt x="18" y="658"/>
                  </a:lnTo>
                  <a:lnTo>
                    <a:pt x="6" y="646"/>
                  </a:lnTo>
                  <a:lnTo>
                    <a:pt x="0" y="628"/>
                  </a:lnTo>
                  <a:lnTo>
                    <a:pt x="0" y="616"/>
                  </a:lnTo>
                  <a:lnTo>
                    <a:pt x="6" y="598"/>
                  </a:lnTo>
                  <a:lnTo>
                    <a:pt x="18" y="593"/>
                  </a:lnTo>
                  <a:lnTo>
                    <a:pt x="30" y="581"/>
                  </a:lnTo>
                  <a:lnTo>
                    <a:pt x="47" y="581"/>
                  </a:lnTo>
                  <a:lnTo>
                    <a:pt x="65" y="587"/>
                  </a:lnTo>
                  <a:lnTo>
                    <a:pt x="71" y="593"/>
                  </a:lnTo>
                  <a:lnTo>
                    <a:pt x="83" y="598"/>
                  </a:lnTo>
                  <a:lnTo>
                    <a:pt x="83" y="622"/>
                  </a:lnTo>
                  <a:lnTo>
                    <a:pt x="77" y="634"/>
                  </a:lnTo>
                  <a:lnTo>
                    <a:pt x="59" y="652"/>
                  </a:lnTo>
                  <a:lnTo>
                    <a:pt x="65" y="658"/>
                  </a:lnTo>
                  <a:lnTo>
                    <a:pt x="89" y="658"/>
                  </a:lnTo>
                  <a:lnTo>
                    <a:pt x="136" y="646"/>
                  </a:lnTo>
                  <a:lnTo>
                    <a:pt x="178" y="610"/>
                  </a:lnTo>
                  <a:lnTo>
                    <a:pt x="201" y="557"/>
                  </a:lnTo>
                  <a:lnTo>
                    <a:pt x="213" y="551"/>
                  </a:lnTo>
                  <a:lnTo>
                    <a:pt x="284" y="261"/>
                  </a:lnTo>
                  <a:lnTo>
                    <a:pt x="284" y="225"/>
                  </a:lnTo>
                  <a:lnTo>
                    <a:pt x="279" y="219"/>
                  </a:lnTo>
                  <a:lnTo>
                    <a:pt x="273" y="207"/>
                  </a:lnTo>
                  <a:lnTo>
                    <a:pt x="261" y="201"/>
                  </a:lnTo>
                  <a:lnTo>
                    <a:pt x="249" y="201"/>
                  </a:lnTo>
                  <a:lnTo>
                    <a:pt x="225" y="207"/>
                  </a:lnTo>
                  <a:lnTo>
                    <a:pt x="190" y="219"/>
                  </a:lnTo>
                  <a:lnTo>
                    <a:pt x="160" y="249"/>
                  </a:lnTo>
                  <a:lnTo>
                    <a:pt x="130" y="296"/>
                  </a:lnTo>
                  <a:lnTo>
                    <a:pt x="130" y="302"/>
                  </a:lnTo>
                  <a:lnTo>
                    <a:pt x="124" y="308"/>
                  </a:lnTo>
                  <a:lnTo>
                    <a:pt x="101" y="308"/>
                  </a:lnTo>
                  <a:lnTo>
                    <a:pt x="95" y="302"/>
                  </a:lnTo>
                  <a:lnTo>
                    <a:pt x="95" y="296"/>
                  </a:lnTo>
                  <a:lnTo>
                    <a:pt x="101" y="278"/>
                  </a:lnTo>
                  <a:lnTo>
                    <a:pt x="124" y="249"/>
                  </a:lnTo>
                  <a:lnTo>
                    <a:pt x="154" y="213"/>
                  </a:lnTo>
                  <a:lnTo>
                    <a:pt x="196" y="190"/>
                  </a:lnTo>
                  <a:lnTo>
                    <a:pt x="249" y="178"/>
                  </a:lnTo>
                  <a:close/>
                  <a:moveTo>
                    <a:pt x="338" y="0"/>
                  </a:moveTo>
                  <a:lnTo>
                    <a:pt x="356" y="6"/>
                  </a:lnTo>
                  <a:lnTo>
                    <a:pt x="373" y="24"/>
                  </a:lnTo>
                  <a:lnTo>
                    <a:pt x="373" y="35"/>
                  </a:lnTo>
                  <a:lnTo>
                    <a:pt x="367" y="30"/>
                  </a:lnTo>
                  <a:lnTo>
                    <a:pt x="367" y="41"/>
                  </a:lnTo>
                  <a:lnTo>
                    <a:pt x="362" y="59"/>
                  </a:lnTo>
                  <a:lnTo>
                    <a:pt x="350" y="65"/>
                  </a:lnTo>
                  <a:lnTo>
                    <a:pt x="338" y="77"/>
                  </a:lnTo>
                  <a:lnTo>
                    <a:pt x="308" y="77"/>
                  </a:lnTo>
                  <a:lnTo>
                    <a:pt x="290" y="59"/>
                  </a:lnTo>
                  <a:lnTo>
                    <a:pt x="290" y="47"/>
                  </a:lnTo>
                  <a:lnTo>
                    <a:pt x="296" y="30"/>
                  </a:lnTo>
                  <a:lnTo>
                    <a:pt x="302" y="18"/>
                  </a:lnTo>
                  <a:lnTo>
                    <a:pt x="320" y="6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9214" y="3820"/>
              <a:ext cx="297" cy="1126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91" y="0"/>
                </a:cxn>
                <a:cxn ang="0">
                  <a:pos x="297" y="6"/>
                </a:cxn>
                <a:cxn ang="0">
                  <a:pos x="297" y="24"/>
                </a:cxn>
                <a:cxn ang="0">
                  <a:pos x="291" y="24"/>
                </a:cxn>
                <a:cxn ang="0">
                  <a:pos x="249" y="65"/>
                </a:cxn>
                <a:cxn ang="0">
                  <a:pos x="208" y="118"/>
                </a:cxn>
                <a:cxn ang="0">
                  <a:pos x="166" y="178"/>
                </a:cxn>
                <a:cxn ang="0">
                  <a:pos x="131" y="249"/>
                </a:cxn>
                <a:cxn ang="0">
                  <a:pos x="101" y="338"/>
                </a:cxn>
                <a:cxn ang="0">
                  <a:pos x="83" y="438"/>
                </a:cxn>
                <a:cxn ang="0">
                  <a:pos x="77" y="563"/>
                </a:cxn>
                <a:cxn ang="0">
                  <a:pos x="83" y="687"/>
                </a:cxn>
                <a:cxn ang="0">
                  <a:pos x="107" y="800"/>
                </a:cxn>
                <a:cxn ang="0">
                  <a:pos x="149" y="907"/>
                </a:cxn>
                <a:cxn ang="0">
                  <a:pos x="208" y="1007"/>
                </a:cxn>
                <a:cxn ang="0">
                  <a:pos x="285" y="1096"/>
                </a:cxn>
                <a:cxn ang="0">
                  <a:pos x="297" y="1108"/>
                </a:cxn>
                <a:cxn ang="0">
                  <a:pos x="297" y="1120"/>
                </a:cxn>
                <a:cxn ang="0">
                  <a:pos x="291" y="1126"/>
                </a:cxn>
                <a:cxn ang="0">
                  <a:pos x="273" y="1126"/>
                </a:cxn>
                <a:cxn ang="0">
                  <a:pos x="172" y="1037"/>
                </a:cxn>
                <a:cxn ang="0">
                  <a:pos x="101" y="942"/>
                </a:cxn>
                <a:cxn ang="0">
                  <a:pos x="54" y="847"/>
                </a:cxn>
                <a:cxn ang="0">
                  <a:pos x="18" y="747"/>
                </a:cxn>
                <a:cxn ang="0">
                  <a:pos x="6" y="652"/>
                </a:cxn>
                <a:cxn ang="0">
                  <a:pos x="0" y="563"/>
                </a:cxn>
                <a:cxn ang="0">
                  <a:pos x="6" y="474"/>
                </a:cxn>
                <a:cxn ang="0">
                  <a:pos x="24" y="373"/>
                </a:cxn>
                <a:cxn ang="0">
                  <a:pos x="54" y="272"/>
                </a:cxn>
                <a:cxn ang="0">
                  <a:pos x="107" y="172"/>
                </a:cxn>
                <a:cxn ang="0">
                  <a:pos x="178" y="83"/>
                </a:cxn>
                <a:cxn ang="0">
                  <a:pos x="273" y="0"/>
                </a:cxn>
              </a:cxnLst>
              <a:rect l="0" t="0" r="r" b="b"/>
              <a:pathLst>
                <a:path w="297" h="1126">
                  <a:moveTo>
                    <a:pt x="273" y="0"/>
                  </a:moveTo>
                  <a:lnTo>
                    <a:pt x="291" y="0"/>
                  </a:lnTo>
                  <a:lnTo>
                    <a:pt x="297" y="6"/>
                  </a:lnTo>
                  <a:lnTo>
                    <a:pt x="297" y="24"/>
                  </a:lnTo>
                  <a:lnTo>
                    <a:pt x="291" y="24"/>
                  </a:lnTo>
                  <a:lnTo>
                    <a:pt x="249" y="65"/>
                  </a:lnTo>
                  <a:lnTo>
                    <a:pt x="208" y="118"/>
                  </a:lnTo>
                  <a:lnTo>
                    <a:pt x="166" y="178"/>
                  </a:lnTo>
                  <a:lnTo>
                    <a:pt x="131" y="249"/>
                  </a:lnTo>
                  <a:lnTo>
                    <a:pt x="101" y="338"/>
                  </a:lnTo>
                  <a:lnTo>
                    <a:pt x="83" y="438"/>
                  </a:lnTo>
                  <a:lnTo>
                    <a:pt x="77" y="563"/>
                  </a:lnTo>
                  <a:lnTo>
                    <a:pt x="83" y="687"/>
                  </a:lnTo>
                  <a:lnTo>
                    <a:pt x="107" y="800"/>
                  </a:lnTo>
                  <a:lnTo>
                    <a:pt x="149" y="907"/>
                  </a:lnTo>
                  <a:lnTo>
                    <a:pt x="208" y="1007"/>
                  </a:lnTo>
                  <a:lnTo>
                    <a:pt x="285" y="1096"/>
                  </a:lnTo>
                  <a:lnTo>
                    <a:pt x="297" y="1108"/>
                  </a:lnTo>
                  <a:lnTo>
                    <a:pt x="297" y="1120"/>
                  </a:lnTo>
                  <a:lnTo>
                    <a:pt x="291" y="1126"/>
                  </a:lnTo>
                  <a:lnTo>
                    <a:pt x="273" y="1126"/>
                  </a:lnTo>
                  <a:lnTo>
                    <a:pt x="172" y="1037"/>
                  </a:lnTo>
                  <a:lnTo>
                    <a:pt x="101" y="942"/>
                  </a:lnTo>
                  <a:lnTo>
                    <a:pt x="54" y="847"/>
                  </a:lnTo>
                  <a:lnTo>
                    <a:pt x="18" y="747"/>
                  </a:lnTo>
                  <a:lnTo>
                    <a:pt x="6" y="652"/>
                  </a:lnTo>
                  <a:lnTo>
                    <a:pt x="0" y="563"/>
                  </a:lnTo>
                  <a:lnTo>
                    <a:pt x="6" y="474"/>
                  </a:lnTo>
                  <a:lnTo>
                    <a:pt x="24" y="373"/>
                  </a:lnTo>
                  <a:lnTo>
                    <a:pt x="54" y="272"/>
                  </a:lnTo>
                  <a:lnTo>
                    <a:pt x="107" y="172"/>
                  </a:lnTo>
                  <a:lnTo>
                    <a:pt x="178" y="8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9665" y="4175"/>
              <a:ext cx="516" cy="504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308" y="30"/>
                </a:cxn>
                <a:cxn ang="0">
                  <a:pos x="350" y="66"/>
                </a:cxn>
                <a:cxn ang="0">
                  <a:pos x="409" y="83"/>
                </a:cxn>
                <a:cxn ang="0">
                  <a:pos x="462" y="42"/>
                </a:cxn>
                <a:cxn ang="0">
                  <a:pos x="486" y="6"/>
                </a:cxn>
                <a:cxn ang="0">
                  <a:pos x="504" y="0"/>
                </a:cxn>
                <a:cxn ang="0">
                  <a:pos x="516" y="12"/>
                </a:cxn>
                <a:cxn ang="0">
                  <a:pos x="486" y="60"/>
                </a:cxn>
                <a:cxn ang="0">
                  <a:pos x="403" y="149"/>
                </a:cxn>
                <a:cxn ang="0">
                  <a:pos x="326" y="214"/>
                </a:cxn>
                <a:cxn ang="0">
                  <a:pos x="261" y="267"/>
                </a:cxn>
                <a:cxn ang="0">
                  <a:pos x="172" y="338"/>
                </a:cxn>
                <a:cxn ang="0">
                  <a:pos x="112" y="392"/>
                </a:cxn>
                <a:cxn ang="0">
                  <a:pos x="184" y="397"/>
                </a:cxn>
                <a:cxn ang="0">
                  <a:pos x="225" y="403"/>
                </a:cxn>
                <a:cxn ang="0">
                  <a:pos x="308" y="415"/>
                </a:cxn>
                <a:cxn ang="0">
                  <a:pos x="397" y="397"/>
                </a:cxn>
                <a:cxn ang="0">
                  <a:pos x="456" y="332"/>
                </a:cxn>
                <a:cxn ang="0">
                  <a:pos x="462" y="314"/>
                </a:cxn>
                <a:cxn ang="0">
                  <a:pos x="492" y="320"/>
                </a:cxn>
                <a:cxn ang="0">
                  <a:pos x="480" y="362"/>
                </a:cxn>
                <a:cxn ang="0">
                  <a:pos x="415" y="457"/>
                </a:cxn>
                <a:cxn ang="0">
                  <a:pos x="296" y="504"/>
                </a:cxn>
                <a:cxn ang="0">
                  <a:pos x="231" y="486"/>
                </a:cxn>
                <a:cxn ang="0">
                  <a:pos x="184" y="445"/>
                </a:cxn>
                <a:cxn ang="0">
                  <a:pos x="160" y="433"/>
                </a:cxn>
                <a:cxn ang="0">
                  <a:pos x="136" y="427"/>
                </a:cxn>
                <a:cxn ang="0">
                  <a:pos x="35" y="492"/>
                </a:cxn>
                <a:cxn ang="0">
                  <a:pos x="29" y="504"/>
                </a:cxn>
                <a:cxn ang="0">
                  <a:pos x="0" y="498"/>
                </a:cxn>
                <a:cxn ang="0">
                  <a:pos x="6" y="474"/>
                </a:cxn>
                <a:cxn ang="0">
                  <a:pos x="59" y="415"/>
                </a:cxn>
                <a:cxn ang="0">
                  <a:pos x="178" y="291"/>
                </a:cxn>
                <a:cxn ang="0">
                  <a:pos x="296" y="202"/>
                </a:cxn>
                <a:cxn ang="0">
                  <a:pos x="361" y="149"/>
                </a:cxn>
                <a:cxn ang="0">
                  <a:pos x="367" y="113"/>
                </a:cxn>
                <a:cxn ang="0">
                  <a:pos x="302" y="101"/>
                </a:cxn>
                <a:cxn ang="0">
                  <a:pos x="207" y="89"/>
                </a:cxn>
                <a:cxn ang="0">
                  <a:pos x="148" y="107"/>
                </a:cxn>
                <a:cxn ang="0">
                  <a:pos x="130" y="143"/>
                </a:cxn>
                <a:cxn ang="0">
                  <a:pos x="107" y="149"/>
                </a:cxn>
                <a:cxn ang="0">
                  <a:pos x="95" y="131"/>
                </a:cxn>
                <a:cxn ang="0">
                  <a:pos x="136" y="54"/>
                </a:cxn>
                <a:cxn ang="0">
                  <a:pos x="243" y="0"/>
                </a:cxn>
              </a:cxnLst>
              <a:rect l="0" t="0" r="r" b="b"/>
              <a:pathLst>
                <a:path w="516" h="504">
                  <a:moveTo>
                    <a:pt x="243" y="0"/>
                  </a:moveTo>
                  <a:lnTo>
                    <a:pt x="255" y="0"/>
                  </a:lnTo>
                  <a:lnTo>
                    <a:pt x="272" y="6"/>
                  </a:lnTo>
                  <a:lnTo>
                    <a:pt x="308" y="30"/>
                  </a:lnTo>
                  <a:lnTo>
                    <a:pt x="332" y="48"/>
                  </a:lnTo>
                  <a:lnTo>
                    <a:pt x="350" y="66"/>
                  </a:lnTo>
                  <a:lnTo>
                    <a:pt x="385" y="83"/>
                  </a:lnTo>
                  <a:lnTo>
                    <a:pt x="409" y="83"/>
                  </a:lnTo>
                  <a:lnTo>
                    <a:pt x="444" y="60"/>
                  </a:lnTo>
                  <a:lnTo>
                    <a:pt x="462" y="42"/>
                  </a:lnTo>
                  <a:lnTo>
                    <a:pt x="480" y="12"/>
                  </a:lnTo>
                  <a:lnTo>
                    <a:pt x="486" y="6"/>
                  </a:lnTo>
                  <a:lnTo>
                    <a:pt x="486" y="0"/>
                  </a:lnTo>
                  <a:lnTo>
                    <a:pt x="504" y="0"/>
                  </a:lnTo>
                  <a:lnTo>
                    <a:pt x="516" y="6"/>
                  </a:lnTo>
                  <a:lnTo>
                    <a:pt x="516" y="12"/>
                  </a:lnTo>
                  <a:lnTo>
                    <a:pt x="510" y="30"/>
                  </a:lnTo>
                  <a:lnTo>
                    <a:pt x="486" y="60"/>
                  </a:lnTo>
                  <a:lnTo>
                    <a:pt x="450" y="101"/>
                  </a:lnTo>
                  <a:lnTo>
                    <a:pt x="403" y="149"/>
                  </a:lnTo>
                  <a:lnTo>
                    <a:pt x="367" y="178"/>
                  </a:lnTo>
                  <a:lnTo>
                    <a:pt x="326" y="214"/>
                  </a:lnTo>
                  <a:lnTo>
                    <a:pt x="290" y="243"/>
                  </a:lnTo>
                  <a:lnTo>
                    <a:pt x="261" y="267"/>
                  </a:lnTo>
                  <a:lnTo>
                    <a:pt x="207" y="309"/>
                  </a:lnTo>
                  <a:lnTo>
                    <a:pt x="172" y="338"/>
                  </a:lnTo>
                  <a:lnTo>
                    <a:pt x="148" y="356"/>
                  </a:lnTo>
                  <a:lnTo>
                    <a:pt x="112" y="392"/>
                  </a:lnTo>
                  <a:lnTo>
                    <a:pt x="172" y="392"/>
                  </a:lnTo>
                  <a:lnTo>
                    <a:pt x="184" y="397"/>
                  </a:lnTo>
                  <a:lnTo>
                    <a:pt x="201" y="397"/>
                  </a:lnTo>
                  <a:lnTo>
                    <a:pt x="225" y="403"/>
                  </a:lnTo>
                  <a:lnTo>
                    <a:pt x="284" y="415"/>
                  </a:lnTo>
                  <a:lnTo>
                    <a:pt x="308" y="415"/>
                  </a:lnTo>
                  <a:lnTo>
                    <a:pt x="355" y="409"/>
                  </a:lnTo>
                  <a:lnTo>
                    <a:pt x="397" y="397"/>
                  </a:lnTo>
                  <a:lnTo>
                    <a:pt x="433" y="368"/>
                  </a:lnTo>
                  <a:lnTo>
                    <a:pt x="456" y="332"/>
                  </a:lnTo>
                  <a:lnTo>
                    <a:pt x="456" y="320"/>
                  </a:lnTo>
                  <a:lnTo>
                    <a:pt x="462" y="314"/>
                  </a:lnTo>
                  <a:lnTo>
                    <a:pt x="486" y="314"/>
                  </a:lnTo>
                  <a:lnTo>
                    <a:pt x="492" y="320"/>
                  </a:lnTo>
                  <a:lnTo>
                    <a:pt x="492" y="332"/>
                  </a:lnTo>
                  <a:lnTo>
                    <a:pt x="480" y="362"/>
                  </a:lnTo>
                  <a:lnTo>
                    <a:pt x="456" y="409"/>
                  </a:lnTo>
                  <a:lnTo>
                    <a:pt x="415" y="457"/>
                  </a:lnTo>
                  <a:lnTo>
                    <a:pt x="361" y="492"/>
                  </a:lnTo>
                  <a:lnTo>
                    <a:pt x="296" y="504"/>
                  </a:lnTo>
                  <a:lnTo>
                    <a:pt x="267" y="498"/>
                  </a:lnTo>
                  <a:lnTo>
                    <a:pt x="231" y="486"/>
                  </a:lnTo>
                  <a:lnTo>
                    <a:pt x="201" y="457"/>
                  </a:lnTo>
                  <a:lnTo>
                    <a:pt x="184" y="445"/>
                  </a:lnTo>
                  <a:lnTo>
                    <a:pt x="172" y="433"/>
                  </a:lnTo>
                  <a:lnTo>
                    <a:pt x="160" y="433"/>
                  </a:lnTo>
                  <a:lnTo>
                    <a:pt x="154" y="427"/>
                  </a:lnTo>
                  <a:lnTo>
                    <a:pt x="136" y="427"/>
                  </a:lnTo>
                  <a:lnTo>
                    <a:pt x="83" y="445"/>
                  </a:lnTo>
                  <a:lnTo>
                    <a:pt x="35" y="492"/>
                  </a:lnTo>
                  <a:lnTo>
                    <a:pt x="35" y="498"/>
                  </a:lnTo>
                  <a:lnTo>
                    <a:pt x="29" y="504"/>
                  </a:lnTo>
                  <a:lnTo>
                    <a:pt x="6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6" y="474"/>
                  </a:lnTo>
                  <a:lnTo>
                    <a:pt x="24" y="451"/>
                  </a:lnTo>
                  <a:lnTo>
                    <a:pt x="59" y="415"/>
                  </a:lnTo>
                  <a:lnTo>
                    <a:pt x="101" y="368"/>
                  </a:lnTo>
                  <a:lnTo>
                    <a:pt x="178" y="291"/>
                  </a:lnTo>
                  <a:lnTo>
                    <a:pt x="237" y="249"/>
                  </a:lnTo>
                  <a:lnTo>
                    <a:pt x="296" y="202"/>
                  </a:lnTo>
                  <a:lnTo>
                    <a:pt x="332" y="172"/>
                  </a:lnTo>
                  <a:lnTo>
                    <a:pt x="361" y="149"/>
                  </a:lnTo>
                  <a:lnTo>
                    <a:pt x="397" y="113"/>
                  </a:lnTo>
                  <a:lnTo>
                    <a:pt x="367" y="113"/>
                  </a:lnTo>
                  <a:lnTo>
                    <a:pt x="344" y="107"/>
                  </a:lnTo>
                  <a:lnTo>
                    <a:pt x="302" y="101"/>
                  </a:lnTo>
                  <a:lnTo>
                    <a:pt x="255" y="89"/>
                  </a:lnTo>
                  <a:lnTo>
                    <a:pt x="207" y="89"/>
                  </a:lnTo>
                  <a:lnTo>
                    <a:pt x="178" y="95"/>
                  </a:lnTo>
                  <a:lnTo>
                    <a:pt x="148" y="107"/>
                  </a:lnTo>
                  <a:lnTo>
                    <a:pt x="130" y="131"/>
                  </a:lnTo>
                  <a:lnTo>
                    <a:pt x="130" y="143"/>
                  </a:lnTo>
                  <a:lnTo>
                    <a:pt x="124" y="149"/>
                  </a:lnTo>
                  <a:lnTo>
                    <a:pt x="107" y="149"/>
                  </a:lnTo>
                  <a:lnTo>
                    <a:pt x="95" y="137"/>
                  </a:lnTo>
                  <a:lnTo>
                    <a:pt x="95" y="131"/>
                  </a:lnTo>
                  <a:lnTo>
                    <a:pt x="107" y="95"/>
                  </a:lnTo>
                  <a:lnTo>
                    <a:pt x="136" y="54"/>
                  </a:lnTo>
                  <a:lnTo>
                    <a:pt x="184" y="18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10317" y="3820"/>
              <a:ext cx="302" cy="11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4" y="0"/>
                </a:cxn>
                <a:cxn ang="0">
                  <a:pos x="29" y="6"/>
                </a:cxn>
                <a:cxn ang="0">
                  <a:pos x="130" y="95"/>
                </a:cxn>
                <a:cxn ang="0">
                  <a:pos x="201" y="189"/>
                </a:cxn>
                <a:cxn ang="0">
                  <a:pos x="249" y="290"/>
                </a:cxn>
                <a:cxn ang="0">
                  <a:pos x="284" y="385"/>
                </a:cxn>
                <a:cxn ang="0">
                  <a:pos x="296" y="480"/>
                </a:cxn>
                <a:cxn ang="0">
                  <a:pos x="302" y="569"/>
                </a:cxn>
                <a:cxn ang="0">
                  <a:pos x="290" y="693"/>
                </a:cxn>
                <a:cxn ang="0">
                  <a:pos x="261" y="812"/>
                </a:cxn>
                <a:cxn ang="0">
                  <a:pos x="219" y="912"/>
                </a:cxn>
                <a:cxn ang="0">
                  <a:pos x="172" y="989"/>
                </a:cxn>
                <a:cxn ang="0">
                  <a:pos x="118" y="1049"/>
                </a:cxn>
                <a:cxn ang="0">
                  <a:pos x="77" y="1090"/>
                </a:cxn>
                <a:cxn ang="0">
                  <a:pos x="24" y="1126"/>
                </a:cxn>
                <a:cxn ang="0">
                  <a:pos x="12" y="1126"/>
                </a:cxn>
                <a:cxn ang="0">
                  <a:pos x="6" y="1120"/>
                </a:cxn>
                <a:cxn ang="0">
                  <a:pos x="6" y="1102"/>
                </a:cxn>
                <a:cxn ang="0">
                  <a:pos x="24" y="1084"/>
                </a:cxn>
                <a:cxn ang="0">
                  <a:pos x="89" y="1013"/>
                </a:cxn>
                <a:cxn ang="0">
                  <a:pos x="148" y="924"/>
                </a:cxn>
                <a:cxn ang="0">
                  <a:pos x="184" y="818"/>
                </a:cxn>
                <a:cxn ang="0">
                  <a:pos x="213" y="699"/>
                </a:cxn>
                <a:cxn ang="0">
                  <a:pos x="219" y="563"/>
                </a:cxn>
                <a:cxn ang="0">
                  <a:pos x="213" y="427"/>
                </a:cxn>
                <a:cxn ang="0">
                  <a:pos x="184" y="314"/>
                </a:cxn>
                <a:cxn ang="0">
                  <a:pos x="148" y="219"/>
                </a:cxn>
                <a:cxn ang="0">
                  <a:pos x="107" y="142"/>
                </a:cxn>
                <a:cxn ang="0">
                  <a:pos x="59" y="77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302" h="1126">
                  <a:moveTo>
                    <a:pt x="6" y="0"/>
                  </a:moveTo>
                  <a:lnTo>
                    <a:pt x="24" y="0"/>
                  </a:lnTo>
                  <a:lnTo>
                    <a:pt x="29" y="6"/>
                  </a:lnTo>
                  <a:lnTo>
                    <a:pt x="130" y="95"/>
                  </a:lnTo>
                  <a:lnTo>
                    <a:pt x="201" y="189"/>
                  </a:lnTo>
                  <a:lnTo>
                    <a:pt x="249" y="290"/>
                  </a:lnTo>
                  <a:lnTo>
                    <a:pt x="284" y="385"/>
                  </a:lnTo>
                  <a:lnTo>
                    <a:pt x="296" y="480"/>
                  </a:lnTo>
                  <a:lnTo>
                    <a:pt x="302" y="569"/>
                  </a:lnTo>
                  <a:lnTo>
                    <a:pt x="290" y="693"/>
                  </a:lnTo>
                  <a:lnTo>
                    <a:pt x="261" y="812"/>
                  </a:lnTo>
                  <a:lnTo>
                    <a:pt x="219" y="912"/>
                  </a:lnTo>
                  <a:lnTo>
                    <a:pt x="172" y="989"/>
                  </a:lnTo>
                  <a:lnTo>
                    <a:pt x="118" y="1049"/>
                  </a:lnTo>
                  <a:lnTo>
                    <a:pt x="77" y="1090"/>
                  </a:lnTo>
                  <a:lnTo>
                    <a:pt x="24" y="1126"/>
                  </a:lnTo>
                  <a:lnTo>
                    <a:pt x="12" y="1126"/>
                  </a:lnTo>
                  <a:lnTo>
                    <a:pt x="6" y="1120"/>
                  </a:lnTo>
                  <a:lnTo>
                    <a:pt x="6" y="1102"/>
                  </a:lnTo>
                  <a:lnTo>
                    <a:pt x="24" y="1084"/>
                  </a:lnTo>
                  <a:lnTo>
                    <a:pt x="89" y="1013"/>
                  </a:lnTo>
                  <a:lnTo>
                    <a:pt x="148" y="924"/>
                  </a:lnTo>
                  <a:lnTo>
                    <a:pt x="184" y="818"/>
                  </a:lnTo>
                  <a:lnTo>
                    <a:pt x="213" y="699"/>
                  </a:lnTo>
                  <a:lnTo>
                    <a:pt x="219" y="563"/>
                  </a:lnTo>
                  <a:lnTo>
                    <a:pt x="213" y="427"/>
                  </a:lnTo>
                  <a:lnTo>
                    <a:pt x="184" y="314"/>
                  </a:lnTo>
                  <a:lnTo>
                    <a:pt x="148" y="219"/>
                  </a:lnTo>
                  <a:lnTo>
                    <a:pt x="107" y="142"/>
                  </a:lnTo>
                  <a:lnTo>
                    <a:pt x="59" y="77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 noEditPoints="1"/>
            </p:cNvSpPr>
            <p:nvPr/>
          </p:nvSpPr>
          <p:spPr bwMode="auto">
            <a:xfrm>
              <a:off x="11153" y="3381"/>
              <a:ext cx="610" cy="723"/>
            </a:xfrm>
            <a:custGeom>
              <a:avLst/>
              <a:gdLst/>
              <a:ahLst/>
              <a:cxnLst>
                <a:cxn ang="0">
                  <a:pos x="361" y="48"/>
                </a:cxn>
                <a:cxn ang="0">
                  <a:pos x="272" y="95"/>
                </a:cxn>
                <a:cxn ang="0">
                  <a:pos x="189" y="214"/>
                </a:cxn>
                <a:cxn ang="0">
                  <a:pos x="296" y="303"/>
                </a:cxn>
                <a:cxn ang="0">
                  <a:pos x="456" y="261"/>
                </a:cxn>
                <a:cxn ang="0">
                  <a:pos x="527" y="190"/>
                </a:cxn>
                <a:cxn ang="0">
                  <a:pos x="533" y="101"/>
                </a:cxn>
                <a:cxn ang="0">
                  <a:pos x="474" y="42"/>
                </a:cxn>
                <a:cxn ang="0">
                  <a:pos x="397" y="36"/>
                </a:cxn>
                <a:cxn ang="0">
                  <a:pos x="497" y="12"/>
                </a:cxn>
                <a:cxn ang="0">
                  <a:pos x="580" y="83"/>
                </a:cxn>
                <a:cxn ang="0">
                  <a:pos x="592" y="160"/>
                </a:cxn>
                <a:cxn ang="0">
                  <a:pos x="563" y="231"/>
                </a:cxn>
                <a:cxn ang="0">
                  <a:pos x="474" y="303"/>
                </a:cxn>
                <a:cxn ang="0">
                  <a:pos x="343" y="332"/>
                </a:cxn>
                <a:cxn ang="0">
                  <a:pos x="231" y="338"/>
                </a:cxn>
                <a:cxn ang="0">
                  <a:pos x="136" y="344"/>
                </a:cxn>
                <a:cxn ang="0">
                  <a:pos x="118" y="457"/>
                </a:cxn>
                <a:cxn ang="0">
                  <a:pos x="112" y="540"/>
                </a:cxn>
                <a:cxn ang="0">
                  <a:pos x="160" y="658"/>
                </a:cxn>
                <a:cxn ang="0">
                  <a:pos x="254" y="694"/>
                </a:cxn>
                <a:cxn ang="0">
                  <a:pos x="320" y="688"/>
                </a:cxn>
                <a:cxn ang="0">
                  <a:pos x="438" y="646"/>
                </a:cxn>
                <a:cxn ang="0">
                  <a:pos x="575" y="534"/>
                </a:cxn>
                <a:cxn ang="0">
                  <a:pos x="586" y="516"/>
                </a:cxn>
                <a:cxn ang="0">
                  <a:pos x="610" y="528"/>
                </a:cxn>
                <a:cxn ang="0">
                  <a:pos x="598" y="557"/>
                </a:cxn>
                <a:cxn ang="0">
                  <a:pos x="515" y="640"/>
                </a:cxn>
                <a:cxn ang="0">
                  <a:pos x="355" y="711"/>
                </a:cxn>
                <a:cxn ang="0">
                  <a:pos x="166" y="706"/>
                </a:cxn>
                <a:cxn ang="0">
                  <a:pos x="41" y="605"/>
                </a:cxn>
                <a:cxn ang="0">
                  <a:pos x="0" y="433"/>
                </a:cxn>
                <a:cxn ang="0">
                  <a:pos x="53" y="226"/>
                </a:cxn>
                <a:cxn ang="0">
                  <a:pos x="177" y="83"/>
                </a:cxn>
                <a:cxn ang="0">
                  <a:pos x="343" y="12"/>
                </a:cxn>
              </a:cxnLst>
              <a:rect l="0" t="0" r="r" b="b"/>
              <a:pathLst>
                <a:path w="610" h="723">
                  <a:moveTo>
                    <a:pt x="397" y="36"/>
                  </a:moveTo>
                  <a:lnTo>
                    <a:pt x="361" y="48"/>
                  </a:lnTo>
                  <a:lnTo>
                    <a:pt x="320" y="66"/>
                  </a:lnTo>
                  <a:lnTo>
                    <a:pt x="272" y="95"/>
                  </a:lnTo>
                  <a:lnTo>
                    <a:pt x="231" y="143"/>
                  </a:lnTo>
                  <a:lnTo>
                    <a:pt x="189" y="214"/>
                  </a:lnTo>
                  <a:lnTo>
                    <a:pt x="154" y="303"/>
                  </a:lnTo>
                  <a:lnTo>
                    <a:pt x="296" y="303"/>
                  </a:lnTo>
                  <a:lnTo>
                    <a:pt x="349" y="297"/>
                  </a:lnTo>
                  <a:lnTo>
                    <a:pt x="456" y="261"/>
                  </a:lnTo>
                  <a:lnTo>
                    <a:pt x="497" y="231"/>
                  </a:lnTo>
                  <a:lnTo>
                    <a:pt x="527" y="190"/>
                  </a:lnTo>
                  <a:lnTo>
                    <a:pt x="539" y="137"/>
                  </a:lnTo>
                  <a:lnTo>
                    <a:pt x="533" y="101"/>
                  </a:lnTo>
                  <a:lnTo>
                    <a:pt x="509" y="66"/>
                  </a:lnTo>
                  <a:lnTo>
                    <a:pt x="474" y="42"/>
                  </a:lnTo>
                  <a:lnTo>
                    <a:pt x="420" y="36"/>
                  </a:lnTo>
                  <a:lnTo>
                    <a:pt x="397" y="36"/>
                  </a:lnTo>
                  <a:close/>
                  <a:moveTo>
                    <a:pt x="420" y="0"/>
                  </a:moveTo>
                  <a:lnTo>
                    <a:pt x="497" y="12"/>
                  </a:lnTo>
                  <a:lnTo>
                    <a:pt x="551" y="42"/>
                  </a:lnTo>
                  <a:lnTo>
                    <a:pt x="580" y="83"/>
                  </a:lnTo>
                  <a:lnTo>
                    <a:pt x="592" y="137"/>
                  </a:lnTo>
                  <a:lnTo>
                    <a:pt x="592" y="160"/>
                  </a:lnTo>
                  <a:lnTo>
                    <a:pt x="580" y="190"/>
                  </a:lnTo>
                  <a:lnTo>
                    <a:pt x="563" y="231"/>
                  </a:lnTo>
                  <a:lnTo>
                    <a:pt x="527" y="267"/>
                  </a:lnTo>
                  <a:lnTo>
                    <a:pt x="474" y="303"/>
                  </a:lnTo>
                  <a:lnTo>
                    <a:pt x="409" y="320"/>
                  </a:lnTo>
                  <a:lnTo>
                    <a:pt x="343" y="332"/>
                  </a:lnTo>
                  <a:lnTo>
                    <a:pt x="278" y="338"/>
                  </a:lnTo>
                  <a:lnTo>
                    <a:pt x="231" y="338"/>
                  </a:lnTo>
                  <a:lnTo>
                    <a:pt x="219" y="344"/>
                  </a:lnTo>
                  <a:lnTo>
                    <a:pt x="136" y="344"/>
                  </a:lnTo>
                  <a:lnTo>
                    <a:pt x="124" y="409"/>
                  </a:lnTo>
                  <a:lnTo>
                    <a:pt x="118" y="457"/>
                  </a:lnTo>
                  <a:lnTo>
                    <a:pt x="112" y="492"/>
                  </a:lnTo>
                  <a:lnTo>
                    <a:pt x="112" y="540"/>
                  </a:lnTo>
                  <a:lnTo>
                    <a:pt x="136" y="623"/>
                  </a:lnTo>
                  <a:lnTo>
                    <a:pt x="160" y="658"/>
                  </a:lnTo>
                  <a:lnTo>
                    <a:pt x="201" y="682"/>
                  </a:lnTo>
                  <a:lnTo>
                    <a:pt x="254" y="694"/>
                  </a:lnTo>
                  <a:lnTo>
                    <a:pt x="278" y="694"/>
                  </a:lnTo>
                  <a:lnTo>
                    <a:pt x="320" y="688"/>
                  </a:lnTo>
                  <a:lnTo>
                    <a:pt x="373" y="676"/>
                  </a:lnTo>
                  <a:lnTo>
                    <a:pt x="438" y="646"/>
                  </a:lnTo>
                  <a:lnTo>
                    <a:pt x="509" y="599"/>
                  </a:lnTo>
                  <a:lnTo>
                    <a:pt x="575" y="534"/>
                  </a:lnTo>
                  <a:lnTo>
                    <a:pt x="580" y="522"/>
                  </a:lnTo>
                  <a:lnTo>
                    <a:pt x="586" y="516"/>
                  </a:lnTo>
                  <a:lnTo>
                    <a:pt x="598" y="516"/>
                  </a:lnTo>
                  <a:lnTo>
                    <a:pt x="610" y="528"/>
                  </a:lnTo>
                  <a:lnTo>
                    <a:pt x="610" y="534"/>
                  </a:lnTo>
                  <a:lnTo>
                    <a:pt x="598" y="557"/>
                  </a:lnTo>
                  <a:lnTo>
                    <a:pt x="569" y="593"/>
                  </a:lnTo>
                  <a:lnTo>
                    <a:pt x="515" y="640"/>
                  </a:lnTo>
                  <a:lnTo>
                    <a:pt x="444" y="682"/>
                  </a:lnTo>
                  <a:lnTo>
                    <a:pt x="355" y="711"/>
                  </a:lnTo>
                  <a:lnTo>
                    <a:pt x="249" y="723"/>
                  </a:lnTo>
                  <a:lnTo>
                    <a:pt x="166" y="706"/>
                  </a:lnTo>
                  <a:lnTo>
                    <a:pt x="94" y="670"/>
                  </a:lnTo>
                  <a:lnTo>
                    <a:pt x="41" y="605"/>
                  </a:lnTo>
                  <a:lnTo>
                    <a:pt x="11" y="522"/>
                  </a:lnTo>
                  <a:lnTo>
                    <a:pt x="0" y="433"/>
                  </a:lnTo>
                  <a:lnTo>
                    <a:pt x="11" y="320"/>
                  </a:lnTo>
                  <a:lnTo>
                    <a:pt x="53" y="226"/>
                  </a:lnTo>
                  <a:lnTo>
                    <a:pt x="106" y="148"/>
                  </a:lnTo>
                  <a:lnTo>
                    <a:pt x="177" y="83"/>
                  </a:lnTo>
                  <a:lnTo>
                    <a:pt x="260" y="36"/>
                  </a:lnTo>
                  <a:lnTo>
                    <a:pt x="343" y="1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11959" y="3204"/>
              <a:ext cx="764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41" y="0"/>
                </a:cxn>
                <a:cxn ang="0">
                  <a:pos x="752" y="5"/>
                </a:cxn>
                <a:cxn ang="0">
                  <a:pos x="758" y="5"/>
                </a:cxn>
                <a:cxn ang="0">
                  <a:pos x="764" y="17"/>
                </a:cxn>
                <a:cxn ang="0">
                  <a:pos x="764" y="41"/>
                </a:cxn>
                <a:cxn ang="0">
                  <a:pos x="758" y="47"/>
                </a:cxn>
                <a:cxn ang="0">
                  <a:pos x="747" y="47"/>
                </a:cxn>
                <a:cxn ang="0">
                  <a:pos x="735" y="53"/>
                </a:cxn>
                <a:cxn ang="0">
                  <a:pos x="717" y="53"/>
                </a:cxn>
                <a:cxn ang="0">
                  <a:pos x="717" y="59"/>
                </a:cxn>
                <a:cxn ang="0">
                  <a:pos x="23" y="59"/>
                </a:cxn>
                <a:cxn ang="0">
                  <a:pos x="17" y="53"/>
                </a:cxn>
                <a:cxn ang="0">
                  <a:pos x="6" y="53"/>
                </a:cxn>
                <a:cxn ang="0">
                  <a:pos x="0" y="41"/>
                </a:cxn>
                <a:cxn ang="0">
                  <a:pos x="0" y="17"/>
                </a:cxn>
                <a:cxn ang="0">
                  <a:pos x="6" y="5"/>
                </a:cxn>
                <a:cxn ang="0">
                  <a:pos x="17" y="5"/>
                </a:cxn>
                <a:cxn ang="0">
                  <a:pos x="29" y="0"/>
                </a:cxn>
              </a:cxnLst>
              <a:rect l="0" t="0" r="r" b="b"/>
              <a:pathLst>
                <a:path w="764" h="59">
                  <a:moveTo>
                    <a:pt x="29" y="0"/>
                  </a:moveTo>
                  <a:lnTo>
                    <a:pt x="741" y="0"/>
                  </a:lnTo>
                  <a:lnTo>
                    <a:pt x="752" y="5"/>
                  </a:lnTo>
                  <a:lnTo>
                    <a:pt x="758" y="5"/>
                  </a:lnTo>
                  <a:lnTo>
                    <a:pt x="764" y="17"/>
                  </a:lnTo>
                  <a:lnTo>
                    <a:pt x="764" y="41"/>
                  </a:lnTo>
                  <a:lnTo>
                    <a:pt x="758" y="47"/>
                  </a:lnTo>
                  <a:lnTo>
                    <a:pt x="747" y="47"/>
                  </a:lnTo>
                  <a:lnTo>
                    <a:pt x="735" y="53"/>
                  </a:lnTo>
                  <a:lnTo>
                    <a:pt x="717" y="53"/>
                  </a:lnTo>
                  <a:lnTo>
                    <a:pt x="717" y="59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6" y="53"/>
                  </a:lnTo>
                  <a:lnTo>
                    <a:pt x="0" y="41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7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 noEditPoints="1"/>
            </p:cNvSpPr>
            <p:nvPr/>
          </p:nvSpPr>
          <p:spPr bwMode="auto">
            <a:xfrm>
              <a:off x="12877" y="2765"/>
              <a:ext cx="350" cy="753"/>
            </a:xfrm>
            <a:custGeom>
              <a:avLst/>
              <a:gdLst/>
              <a:ahLst/>
              <a:cxnLst>
                <a:cxn ang="0">
                  <a:pos x="220" y="255"/>
                </a:cxn>
                <a:cxn ang="0">
                  <a:pos x="273" y="338"/>
                </a:cxn>
                <a:cxn ang="0">
                  <a:pos x="267" y="373"/>
                </a:cxn>
                <a:cxn ang="0">
                  <a:pos x="243" y="439"/>
                </a:cxn>
                <a:cxn ang="0">
                  <a:pos x="178" y="604"/>
                </a:cxn>
                <a:cxn ang="0">
                  <a:pos x="160" y="676"/>
                </a:cxn>
                <a:cxn ang="0">
                  <a:pos x="172" y="711"/>
                </a:cxn>
                <a:cxn ang="0">
                  <a:pos x="190" y="717"/>
                </a:cxn>
                <a:cxn ang="0">
                  <a:pos x="255" y="682"/>
                </a:cxn>
                <a:cxn ang="0">
                  <a:pos x="309" y="581"/>
                </a:cxn>
                <a:cxn ang="0">
                  <a:pos x="315" y="569"/>
                </a:cxn>
                <a:cxn ang="0">
                  <a:pos x="338" y="563"/>
                </a:cxn>
                <a:cxn ang="0">
                  <a:pos x="350" y="581"/>
                </a:cxn>
                <a:cxn ang="0">
                  <a:pos x="315" y="676"/>
                </a:cxn>
                <a:cxn ang="0">
                  <a:pos x="243" y="741"/>
                </a:cxn>
                <a:cxn ang="0">
                  <a:pos x="137" y="741"/>
                </a:cxn>
                <a:cxn ang="0">
                  <a:pos x="83" y="658"/>
                </a:cxn>
                <a:cxn ang="0">
                  <a:pos x="89" y="628"/>
                </a:cxn>
                <a:cxn ang="0">
                  <a:pos x="77" y="610"/>
                </a:cxn>
                <a:cxn ang="0">
                  <a:pos x="166" y="391"/>
                </a:cxn>
                <a:cxn ang="0">
                  <a:pos x="184" y="302"/>
                </a:cxn>
                <a:cxn ang="0">
                  <a:pos x="166" y="279"/>
                </a:cxn>
                <a:cxn ang="0">
                  <a:pos x="125" y="284"/>
                </a:cxn>
                <a:cxn ang="0">
                  <a:pos x="60" y="356"/>
                </a:cxn>
                <a:cxn ang="0">
                  <a:pos x="36" y="427"/>
                </a:cxn>
                <a:cxn ang="0">
                  <a:pos x="12" y="433"/>
                </a:cxn>
                <a:cxn ang="0">
                  <a:pos x="0" y="415"/>
                </a:cxn>
                <a:cxn ang="0">
                  <a:pos x="42" y="320"/>
                </a:cxn>
                <a:cxn ang="0">
                  <a:pos x="113" y="255"/>
                </a:cxn>
                <a:cxn ang="0">
                  <a:pos x="279" y="0"/>
                </a:cxn>
                <a:cxn ang="0">
                  <a:pos x="309" y="12"/>
                </a:cxn>
                <a:cxn ang="0">
                  <a:pos x="326" y="30"/>
                </a:cxn>
                <a:cxn ang="0">
                  <a:pos x="315" y="77"/>
                </a:cxn>
                <a:cxn ang="0">
                  <a:pos x="261" y="107"/>
                </a:cxn>
                <a:cxn ang="0">
                  <a:pos x="232" y="95"/>
                </a:cxn>
                <a:cxn ang="0">
                  <a:pos x="214" y="71"/>
                </a:cxn>
                <a:cxn ang="0">
                  <a:pos x="226" y="24"/>
                </a:cxn>
                <a:cxn ang="0">
                  <a:pos x="279" y="0"/>
                </a:cxn>
              </a:cxnLst>
              <a:rect l="0" t="0" r="r" b="b"/>
              <a:pathLst>
                <a:path w="350" h="753">
                  <a:moveTo>
                    <a:pt x="166" y="243"/>
                  </a:moveTo>
                  <a:lnTo>
                    <a:pt x="220" y="255"/>
                  </a:lnTo>
                  <a:lnTo>
                    <a:pt x="261" y="290"/>
                  </a:lnTo>
                  <a:lnTo>
                    <a:pt x="273" y="338"/>
                  </a:lnTo>
                  <a:lnTo>
                    <a:pt x="273" y="356"/>
                  </a:lnTo>
                  <a:lnTo>
                    <a:pt x="267" y="373"/>
                  </a:lnTo>
                  <a:lnTo>
                    <a:pt x="255" y="397"/>
                  </a:lnTo>
                  <a:lnTo>
                    <a:pt x="243" y="439"/>
                  </a:lnTo>
                  <a:lnTo>
                    <a:pt x="226" y="486"/>
                  </a:lnTo>
                  <a:lnTo>
                    <a:pt x="178" y="604"/>
                  </a:lnTo>
                  <a:lnTo>
                    <a:pt x="166" y="640"/>
                  </a:lnTo>
                  <a:lnTo>
                    <a:pt x="160" y="676"/>
                  </a:lnTo>
                  <a:lnTo>
                    <a:pt x="160" y="687"/>
                  </a:lnTo>
                  <a:lnTo>
                    <a:pt x="172" y="711"/>
                  </a:lnTo>
                  <a:lnTo>
                    <a:pt x="178" y="717"/>
                  </a:lnTo>
                  <a:lnTo>
                    <a:pt x="190" y="717"/>
                  </a:lnTo>
                  <a:lnTo>
                    <a:pt x="226" y="711"/>
                  </a:lnTo>
                  <a:lnTo>
                    <a:pt x="255" y="682"/>
                  </a:lnTo>
                  <a:lnTo>
                    <a:pt x="285" y="640"/>
                  </a:lnTo>
                  <a:lnTo>
                    <a:pt x="309" y="581"/>
                  </a:lnTo>
                  <a:lnTo>
                    <a:pt x="315" y="575"/>
                  </a:lnTo>
                  <a:lnTo>
                    <a:pt x="315" y="569"/>
                  </a:lnTo>
                  <a:lnTo>
                    <a:pt x="320" y="563"/>
                  </a:lnTo>
                  <a:lnTo>
                    <a:pt x="338" y="563"/>
                  </a:lnTo>
                  <a:lnTo>
                    <a:pt x="350" y="575"/>
                  </a:lnTo>
                  <a:lnTo>
                    <a:pt x="350" y="581"/>
                  </a:lnTo>
                  <a:lnTo>
                    <a:pt x="332" y="634"/>
                  </a:lnTo>
                  <a:lnTo>
                    <a:pt x="315" y="676"/>
                  </a:lnTo>
                  <a:lnTo>
                    <a:pt x="279" y="711"/>
                  </a:lnTo>
                  <a:lnTo>
                    <a:pt x="243" y="741"/>
                  </a:lnTo>
                  <a:lnTo>
                    <a:pt x="190" y="753"/>
                  </a:lnTo>
                  <a:lnTo>
                    <a:pt x="137" y="741"/>
                  </a:lnTo>
                  <a:lnTo>
                    <a:pt x="95" y="705"/>
                  </a:lnTo>
                  <a:lnTo>
                    <a:pt x="83" y="658"/>
                  </a:lnTo>
                  <a:lnTo>
                    <a:pt x="83" y="640"/>
                  </a:lnTo>
                  <a:lnTo>
                    <a:pt x="89" y="628"/>
                  </a:lnTo>
                  <a:lnTo>
                    <a:pt x="95" y="610"/>
                  </a:lnTo>
                  <a:lnTo>
                    <a:pt x="77" y="610"/>
                  </a:lnTo>
                  <a:lnTo>
                    <a:pt x="149" y="433"/>
                  </a:lnTo>
                  <a:lnTo>
                    <a:pt x="166" y="391"/>
                  </a:lnTo>
                  <a:lnTo>
                    <a:pt x="184" y="338"/>
                  </a:lnTo>
                  <a:lnTo>
                    <a:pt x="184" y="302"/>
                  </a:lnTo>
                  <a:lnTo>
                    <a:pt x="178" y="290"/>
                  </a:lnTo>
                  <a:lnTo>
                    <a:pt x="166" y="279"/>
                  </a:lnTo>
                  <a:lnTo>
                    <a:pt x="155" y="279"/>
                  </a:lnTo>
                  <a:lnTo>
                    <a:pt x="125" y="284"/>
                  </a:lnTo>
                  <a:lnTo>
                    <a:pt x="89" y="308"/>
                  </a:lnTo>
                  <a:lnTo>
                    <a:pt x="60" y="356"/>
                  </a:lnTo>
                  <a:lnTo>
                    <a:pt x="36" y="415"/>
                  </a:lnTo>
                  <a:lnTo>
                    <a:pt x="36" y="427"/>
                  </a:lnTo>
                  <a:lnTo>
                    <a:pt x="30" y="433"/>
                  </a:lnTo>
                  <a:lnTo>
                    <a:pt x="12" y="433"/>
                  </a:lnTo>
                  <a:lnTo>
                    <a:pt x="0" y="421"/>
                  </a:lnTo>
                  <a:lnTo>
                    <a:pt x="0" y="415"/>
                  </a:lnTo>
                  <a:lnTo>
                    <a:pt x="18" y="362"/>
                  </a:lnTo>
                  <a:lnTo>
                    <a:pt x="42" y="320"/>
                  </a:lnTo>
                  <a:lnTo>
                    <a:pt x="72" y="284"/>
                  </a:lnTo>
                  <a:lnTo>
                    <a:pt x="113" y="255"/>
                  </a:lnTo>
                  <a:lnTo>
                    <a:pt x="166" y="243"/>
                  </a:lnTo>
                  <a:close/>
                  <a:moveTo>
                    <a:pt x="279" y="0"/>
                  </a:moveTo>
                  <a:lnTo>
                    <a:pt x="297" y="0"/>
                  </a:lnTo>
                  <a:lnTo>
                    <a:pt x="309" y="12"/>
                  </a:lnTo>
                  <a:lnTo>
                    <a:pt x="320" y="18"/>
                  </a:lnTo>
                  <a:lnTo>
                    <a:pt x="326" y="30"/>
                  </a:lnTo>
                  <a:lnTo>
                    <a:pt x="326" y="42"/>
                  </a:lnTo>
                  <a:lnTo>
                    <a:pt x="315" y="77"/>
                  </a:lnTo>
                  <a:lnTo>
                    <a:pt x="297" y="95"/>
                  </a:lnTo>
                  <a:lnTo>
                    <a:pt x="261" y="107"/>
                  </a:lnTo>
                  <a:lnTo>
                    <a:pt x="243" y="101"/>
                  </a:lnTo>
                  <a:lnTo>
                    <a:pt x="232" y="95"/>
                  </a:lnTo>
                  <a:lnTo>
                    <a:pt x="220" y="83"/>
                  </a:lnTo>
                  <a:lnTo>
                    <a:pt x="214" y="71"/>
                  </a:lnTo>
                  <a:lnTo>
                    <a:pt x="214" y="59"/>
                  </a:lnTo>
                  <a:lnTo>
                    <a:pt x="226" y="24"/>
                  </a:lnTo>
                  <a:lnTo>
                    <a:pt x="243" y="1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13328" y="2718"/>
              <a:ext cx="664" cy="811"/>
            </a:xfrm>
            <a:custGeom>
              <a:avLst/>
              <a:gdLst/>
              <a:ahLst/>
              <a:cxnLst>
                <a:cxn ang="0">
                  <a:pos x="433" y="53"/>
                </a:cxn>
                <a:cxn ang="0">
                  <a:pos x="356" y="148"/>
                </a:cxn>
                <a:cxn ang="0">
                  <a:pos x="356" y="254"/>
                </a:cxn>
                <a:cxn ang="0">
                  <a:pos x="415" y="320"/>
                </a:cxn>
                <a:cxn ang="0">
                  <a:pos x="492" y="355"/>
                </a:cxn>
                <a:cxn ang="0">
                  <a:pos x="527" y="373"/>
                </a:cxn>
                <a:cxn ang="0">
                  <a:pos x="557" y="177"/>
                </a:cxn>
                <a:cxn ang="0">
                  <a:pos x="539" y="77"/>
                </a:cxn>
                <a:cxn ang="0">
                  <a:pos x="486" y="35"/>
                </a:cxn>
                <a:cxn ang="0">
                  <a:pos x="533" y="11"/>
                </a:cxn>
                <a:cxn ang="0">
                  <a:pos x="599" y="83"/>
                </a:cxn>
                <a:cxn ang="0">
                  <a:pos x="628" y="183"/>
                </a:cxn>
                <a:cxn ang="0">
                  <a:pos x="622" y="314"/>
                </a:cxn>
                <a:cxn ang="0">
                  <a:pos x="604" y="397"/>
                </a:cxn>
                <a:cxn ang="0">
                  <a:pos x="652" y="409"/>
                </a:cxn>
                <a:cxn ang="0">
                  <a:pos x="664" y="414"/>
                </a:cxn>
                <a:cxn ang="0">
                  <a:pos x="658" y="438"/>
                </a:cxn>
                <a:cxn ang="0">
                  <a:pos x="622" y="432"/>
                </a:cxn>
                <a:cxn ang="0">
                  <a:pos x="593" y="426"/>
                </a:cxn>
                <a:cxn ang="0">
                  <a:pos x="521" y="604"/>
                </a:cxn>
                <a:cxn ang="0">
                  <a:pos x="409" y="752"/>
                </a:cxn>
                <a:cxn ang="0">
                  <a:pos x="273" y="811"/>
                </a:cxn>
                <a:cxn ang="0">
                  <a:pos x="178" y="794"/>
                </a:cxn>
                <a:cxn ang="0">
                  <a:pos x="113" y="734"/>
                </a:cxn>
                <a:cxn ang="0">
                  <a:pos x="113" y="598"/>
                </a:cxn>
                <a:cxn ang="0">
                  <a:pos x="118" y="580"/>
                </a:cxn>
                <a:cxn ang="0">
                  <a:pos x="124" y="551"/>
                </a:cxn>
                <a:cxn ang="0">
                  <a:pos x="130" y="527"/>
                </a:cxn>
                <a:cxn ang="0">
                  <a:pos x="148" y="450"/>
                </a:cxn>
                <a:cxn ang="0">
                  <a:pos x="160" y="373"/>
                </a:cxn>
                <a:cxn ang="0">
                  <a:pos x="124" y="337"/>
                </a:cxn>
                <a:cxn ang="0">
                  <a:pos x="71" y="373"/>
                </a:cxn>
                <a:cxn ang="0">
                  <a:pos x="41" y="462"/>
                </a:cxn>
                <a:cxn ang="0">
                  <a:pos x="35" y="486"/>
                </a:cxn>
                <a:cxn ang="0">
                  <a:pos x="12" y="491"/>
                </a:cxn>
                <a:cxn ang="0">
                  <a:pos x="0" y="474"/>
                </a:cxn>
                <a:cxn ang="0">
                  <a:pos x="12" y="432"/>
                </a:cxn>
                <a:cxn ang="0">
                  <a:pos x="41" y="361"/>
                </a:cxn>
                <a:cxn ang="0">
                  <a:pos x="59" y="331"/>
                </a:cxn>
                <a:cxn ang="0">
                  <a:pos x="89" y="308"/>
                </a:cxn>
                <a:cxn ang="0">
                  <a:pos x="130" y="302"/>
                </a:cxn>
                <a:cxn ang="0">
                  <a:pos x="213" y="331"/>
                </a:cxn>
                <a:cxn ang="0">
                  <a:pos x="249" y="409"/>
                </a:cxn>
                <a:cxn ang="0">
                  <a:pos x="237" y="474"/>
                </a:cxn>
                <a:cxn ang="0">
                  <a:pos x="231" y="503"/>
                </a:cxn>
                <a:cxn ang="0">
                  <a:pos x="219" y="539"/>
                </a:cxn>
                <a:cxn ang="0">
                  <a:pos x="195" y="640"/>
                </a:cxn>
                <a:cxn ang="0">
                  <a:pos x="190" y="687"/>
                </a:cxn>
                <a:cxn ang="0">
                  <a:pos x="207" y="746"/>
                </a:cxn>
                <a:cxn ang="0">
                  <a:pos x="284" y="776"/>
                </a:cxn>
                <a:cxn ang="0">
                  <a:pos x="379" y="717"/>
                </a:cxn>
                <a:cxn ang="0">
                  <a:pos x="480" y="521"/>
                </a:cxn>
                <a:cxn ang="0">
                  <a:pos x="450" y="385"/>
                </a:cxn>
                <a:cxn ang="0">
                  <a:pos x="344" y="320"/>
                </a:cxn>
                <a:cxn ang="0">
                  <a:pos x="296" y="207"/>
                </a:cxn>
                <a:cxn ang="0">
                  <a:pos x="356" y="65"/>
                </a:cxn>
                <a:cxn ang="0">
                  <a:pos x="480" y="0"/>
                </a:cxn>
              </a:cxnLst>
              <a:rect l="0" t="0" r="r" b="b"/>
              <a:pathLst>
                <a:path w="664" h="811">
                  <a:moveTo>
                    <a:pt x="486" y="35"/>
                  </a:moveTo>
                  <a:lnTo>
                    <a:pt x="433" y="53"/>
                  </a:lnTo>
                  <a:lnTo>
                    <a:pt x="391" y="89"/>
                  </a:lnTo>
                  <a:lnTo>
                    <a:pt x="356" y="148"/>
                  </a:lnTo>
                  <a:lnTo>
                    <a:pt x="344" y="207"/>
                  </a:lnTo>
                  <a:lnTo>
                    <a:pt x="356" y="254"/>
                  </a:lnTo>
                  <a:lnTo>
                    <a:pt x="379" y="290"/>
                  </a:lnTo>
                  <a:lnTo>
                    <a:pt x="415" y="320"/>
                  </a:lnTo>
                  <a:lnTo>
                    <a:pt x="456" y="343"/>
                  </a:lnTo>
                  <a:lnTo>
                    <a:pt x="492" y="355"/>
                  </a:lnTo>
                  <a:lnTo>
                    <a:pt x="521" y="367"/>
                  </a:lnTo>
                  <a:lnTo>
                    <a:pt x="527" y="373"/>
                  </a:lnTo>
                  <a:lnTo>
                    <a:pt x="545" y="272"/>
                  </a:lnTo>
                  <a:lnTo>
                    <a:pt x="557" y="177"/>
                  </a:lnTo>
                  <a:lnTo>
                    <a:pt x="551" y="124"/>
                  </a:lnTo>
                  <a:lnTo>
                    <a:pt x="539" y="77"/>
                  </a:lnTo>
                  <a:lnTo>
                    <a:pt x="521" y="47"/>
                  </a:lnTo>
                  <a:lnTo>
                    <a:pt x="486" y="35"/>
                  </a:lnTo>
                  <a:close/>
                  <a:moveTo>
                    <a:pt x="480" y="0"/>
                  </a:moveTo>
                  <a:lnTo>
                    <a:pt x="533" y="11"/>
                  </a:lnTo>
                  <a:lnTo>
                    <a:pt x="569" y="41"/>
                  </a:lnTo>
                  <a:lnTo>
                    <a:pt x="599" y="83"/>
                  </a:lnTo>
                  <a:lnTo>
                    <a:pt x="616" y="136"/>
                  </a:lnTo>
                  <a:lnTo>
                    <a:pt x="628" y="183"/>
                  </a:lnTo>
                  <a:lnTo>
                    <a:pt x="628" y="260"/>
                  </a:lnTo>
                  <a:lnTo>
                    <a:pt x="622" y="314"/>
                  </a:lnTo>
                  <a:lnTo>
                    <a:pt x="610" y="385"/>
                  </a:lnTo>
                  <a:lnTo>
                    <a:pt x="604" y="397"/>
                  </a:lnTo>
                  <a:lnTo>
                    <a:pt x="640" y="403"/>
                  </a:lnTo>
                  <a:lnTo>
                    <a:pt x="652" y="409"/>
                  </a:lnTo>
                  <a:lnTo>
                    <a:pt x="658" y="409"/>
                  </a:lnTo>
                  <a:lnTo>
                    <a:pt x="664" y="414"/>
                  </a:lnTo>
                  <a:lnTo>
                    <a:pt x="664" y="432"/>
                  </a:lnTo>
                  <a:lnTo>
                    <a:pt x="658" y="438"/>
                  </a:lnTo>
                  <a:lnTo>
                    <a:pt x="640" y="438"/>
                  </a:lnTo>
                  <a:lnTo>
                    <a:pt x="622" y="432"/>
                  </a:lnTo>
                  <a:lnTo>
                    <a:pt x="610" y="426"/>
                  </a:lnTo>
                  <a:lnTo>
                    <a:pt x="593" y="426"/>
                  </a:lnTo>
                  <a:lnTo>
                    <a:pt x="563" y="515"/>
                  </a:lnTo>
                  <a:lnTo>
                    <a:pt x="521" y="604"/>
                  </a:lnTo>
                  <a:lnTo>
                    <a:pt x="468" y="681"/>
                  </a:lnTo>
                  <a:lnTo>
                    <a:pt x="409" y="752"/>
                  </a:lnTo>
                  <a:lnTo>
                    <a:pt x="344" y="794"/>
                  </a:lnTo>
                  <a:lnTo>
                    <a:pt x="273" y="811"/>
                  </a:lnTo>
                  <a:lnTo>
                    <a:pt x="225" y="806"/>
                  </a:lnTo>
                  <a:lnTo>
                    <a:pt x="178" y="794"/>
                  </a:lnTo>
                  <a:lnTo>
                    <a:pt x="136" y="776"/>
                  </a:lnTo>
                  <a:lnTo>
                    <a:pt x="113" y="734"/>
                  </a:lnTo>
                  <a:lnTo>
                    <a:pt x="101" y="681"/>
                  </a:lnTo>
                  <a:lnTo>
                    <a:pt x="113" y="598"/>
                  </a:lnTo>
                  <a:lnTo>
                    <a:pt x="113" y="592"/>
                  </a:lnTo>
                  <a:lnTo>
                    <a:pt x="118" y="580"/>
                  </a:lnTo>
                  <a:lnTo>
                    <a:pt x="118" y="569"/>
                  </a:lnTo>
                  <a:lnTo>
                    <a:pt x="124" y="551"/>
                  </a:lnTo>
                  <a:lnTo>
                    <a:pt x="124" y="539"/>
                  </a:lnTo>
                  <a:lnTo>
                    <a:pt x="130" y="527"/>
                  </a:lnTo>
                  <a:lnTo>
                    <a:pt x="130" y="515"/>
                  </a:lnTo>
                  <a:lnTo>
                    <a:pt x="148" y="450"/>
                  </a:lnTo>
                  <a:lnTo>
                    <a:pt x="160" y="414"/>
                  </a:lnTo>
                  <a:lnTo>
                    <a:pt x="160" y="373"/>
                  </a:lnTo>
                  <a:lnTo>
                    <a:pt x="142" y="337"/>
                  </a:lnTo>
                  <a:lnTo>
                    <a:pt x="124" y="337"/>
                  </a:lnTo>
                  <a:lnTo>
                    <a:pt x="95" y="349"/>
                  </a:lnTo>
                  <a:lnTo>
                    <a:pt x="71" y="373"/>
                  </a:lnTo>
                  <a:lnTo>
                    <a:pt x="53" y="414"/>
                  </a:lnTo>
                  <a:lnTo>
                    <a:pt x="41" y="462"/>
                  </a:lnTo>
                  <a:lnTo>
                    <a:pt x="35" y="474"/>
                  </a:lnTo>
                  <a:lnTo>
                    <a:pt x="35" y="486"/>
                  </a:lnTo>
                  <a:lnTo>
                    <a:pt x="30" y="491"/>
                  </a:lnTo>
                  <a:lnTo>
                    <a:pt x="12" y="491"/>
                  </a:lnTo>
                  <a:lnTo>
                    <a:pt x="0" y="480"/>
                  </a:lnTo>
                  <a:lnTo>
                    <a:pt x="0" y="474"/>
                  </a:lnTo>
                  <a:lnTo>
                    <a:pt x="6" y="462"/>
                  </a:lnTo>
                  <a:lnTo>
                    <a:pt x="12" y="432"/>
                  </a:lnTo>
                  <a:lnTo>
                    <a:pt x="24" y="397"/>
                  </a:lnTo>
                  <a:lnTo>
                    <a:pt x="41" y="361"/>
                  </a:lnTo>
                  <a:lnTo>
                    <a:pt x="53" y="349"/>
                  </a:lnTo>
                  <a:lnTo>
                    <a:pt x="59" y="331"/>
                  </a:lnTo>
                  <a:lnTo>
                    <a:pt x="77" y="320"/>
                  </a:lnTo>
                  <a:lnTo>
                    <a:pt x="89" y="308"/>
                  </a:lnTo>
                  <a:lnTo>
                    <a:pt x="107" y="302"/>
                  </a:lnTo>
                  <a:lnTo>
                    <a:pt x="130" y="302"/>
                  </a:lnTo>
                  <a:lnTo>
                    <a:pt x="172" y="308"/>
                  </a:lnTo>
                  <a:lnTo>
                    <a:pt x="213" y="331"/>
                  </a:lnTo>
                  <a:lnTo>
                    <a:pt x="237" y="367"/>
                  </a:lnTo>
                  <a:lnTo>
                    <a:pt x="249" y="409"/>
                  </a:lnTo>
                  <a:lnTo>
                    <a:pt x="249" y="426"/>
                  </a:lnTo>
                  <a:lnTo>
                    <a:pt x="237" y="474"/>
                  </a:lnTo>
                  <a:lnTo>
                    <a:pt x="231" y="486"/>
                  </a:lnTo>
                  <a:lnTo>
                    <a:pt x="231" y="503"/>
                  </a:lnTo>
                  <a:lnTo>
                    <a:pt x="219" y="527"/>
                  </a:lnTo>
                  <a:lnTo>
                    <a:pt x="219" y="539"/>
                  </a:lnTo>
                  <a:lnTo>
                    <a:pt x="207" y="598"/>
                  </a:lnTo>
                  <a:lnTo>
                    <a:pt x="195" y="640"/>
                  </a:lnTo>
                  <a:lnTo>
                    <a:pt x="190" y="663"/>
                  </a:lnTo>
                  <a:lnTo>
                    <a:pt x="190" y="687"/>
                  </a:lnTo>
                  <a:lnTo>
                    <a:pt x="195" y="717"/>
                  </a:lnTo>
                  <a:lnTo>
                    <a:pt x="207" y="746"/>
                  </a:lnTo>
                  <a:lnTo>
                    <a:pt x="237" y="764"/>
                  </a:lnTo>
                  <a:lnTo>
                    <a:pt x="284" y="776"/>
                  </a:lnTo>
                  <a:lnTo>
                    <a:pt x="332" y="758"/>
                  </a:lnTo>
                  <a:lnTo>
                    <a:pt x="379" y="717"/>
                  </a:lnTo>
                  <a:lnTo>
                    <a:pt x="427" y="646"/>
                  </a:lnTo>
                  <a:lnTo>
                    <a:pt x="480" y="521"/>
                  </a:lnTo>
                  <a:lnTo>
                    <a:pt x="510" y="403"/>
                  </a:lnTo>
                  <a:lnTo>
                    <a:pt x="450" y="385"/>
                  </a:lnTo>
                  <a:lnTo>
                    <a:pt x="397" y="355"/>
                  </a:lnTo>
                  <a:lnTo>
                    <a:pt x="344" y="320"/>
                  </a:lnTo>
                  <a:lnTo>
                    <a:pt x="308" y="272"/>
                  </a:lnTo>
                  <a:lnTo>
                    <a:pt x="296" y="207"/>
                  </a:lnTo>
                  <a:lnTo>
                    <a:pt x="314" y="130"/>
                  </a:lnTo>
                  <a:lnTo>
                    <a:pt x="356" y="65"/>
                  </a:lnTo>
                  <a:lnTo>
                    <a:pt x="409" y="17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14282" y="2895"/>
              <a:ext cx="374" cy="159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8" y="0"/>
                </a:cxn>
                <a:cxn ang="0">
                  <a:pos x="374" y="6"/>
                </a:cxn>
                <a:cxn ang="0">
                  <a:pos x="374" y="24"/>
                </a:cxn>
                <a:cxn ang="0">
                  <a:pos x="368" y="24"/>
                </a:cxn>
                <a:cxn ang="0">
                  <a:pos x="350" y="42"/>
                </a:cxn>
                <a:cxn ang="0">
                  <a:pos x="261" y="149"/>
                </a:cxn>
                <a:cxn ang="0">
                  <a:pos x="196" y="267"/>
                </a:cxn>
                <a:cxn ang="0">
                  <a:pos x="148" y="392"/>
                </a:cxn>
                <a:cxn ang="0">
                  <a:pos x="119" y="522"/>
                </a:cxn>
                <a:cxn ang="0">
                  <a:pos x="101" y="658"/>
                </a:cxn>
                <a:cxn ang="0">
                  <a:pos x="95" y="794"/>
                </a:cxn>
                <a:cxn ang="0">
                  <a:pos x="101" y="919"/>
                </a:cxn>
                <a:cxn ang="0">
                  <a:pos x="113" y="1049"/>
                </a:cxn>
                <a:cxn ang="0">
                  <a:pos x="142" y="1186"/>
                </a:cxn>
                <a:cxn ang="0">
                  <a:pos x="190" y="1310"/>
                </a:cxn>
                <a:cxn ang="0">
                  <a:pos x="255" y="1434"/>
                </a:cxn>
                <a:cxn ang="0">
                  <a:pos x="344" y="1541"/>
                </a:cxn>
                <a:cxn ang="0">
                  <a:pos x="374" y="1571"/>
                </a:cxn>
                <a:cxn ang="0">
                  <a:pos x="374" y="1589"/>
                </a:cxn>
                <a:cxn ang="0">
                  <a:pos x="368" y="1594"/>
                </a:cxn>
                <a:cxn ang="0">
                  <a:pos x="356" y="1594"/>
                </a:cxn>
                <a:cxn ang="0">
                  <a:pos x="338" y="1589"/>
                </a:cxn>
                <a:cxn ang="0">
                  <a:pos x="302" y="1559"/>
                </a:cxn>
                <a:cxn ang="0">
                  <a:pos x="261" y="1517"/>
                </a:cxn>
                <a:cxn ang="0">
                  <a:pos x="208" y="1458"/>
                </a:cxn>
                <a:cxn ang="0">
                  <a:pos x="154" y="1381"/>
                </a:cxn>
                <a:cxn ang="0">
                  <a:pos x="107" y="1292"/>
                </a:cxn>
                <a:cxn ang="0">
                  <a:pos x="54" y="1156"/>
                </a:cxn>
                <a:cxn ang="0">
                  <a:pos x="18" y="1026"/>
                </a:cxn>
                <a:cxn ang="0">
                  <a:pos x="6" y="901"/>
                </a:cxn>
                <a:cxn ang="0">
                  <a:pos x="0" y="794"/>
                </a:cxn>
                <a:cxn ang="0">
                  <a:pos x="6" y="652"/>
                </a:cxn>
                <a:cxn ang="0">
                  <a:pos x="36" y="486"/>
                </a:cxn>
                <a:cxn ang="0">
                  <a:pos x="101" y="309"/>
                </a:cxn>
                <a:cxn ang="0">
                  <a:pos x="154" y="214"/>
                </a:cxn>
                <a:cxn ang="0">
                  <a:pos x="208" y="137"/>
                </a:cxn>
                <a:cxn ang="0">
                  <a:pos x="255" y="77"/>
                </a:cxn>
                <a:cxn ang="0">
                  <a:pos x="302" y="36"/>
                </a:cxn>
                <a:cxn ang="0">
                  <a:pos x="338" y="6"/>
                </a:cxn>
                <a:cxn ang="0">
                  <a:pos x="356" y="0"/>
                </a:cxn>
              </a:cxnLst>
              <a:rect l="0" t="0" r="r" b="b"/>
              <a:pathLst>
                <a:path w="374" h="1594">
                  <a:moveTo>
                    <a:pt x="356" y="0"/>
                  </a:moveTo>
                  <a:lnTo>
                    <a:pt x="368" y="0"/>
                  </a:lnTo>
                  <a:lnTo>
                    <a:pt x="374" y="6"/>
                  </a:lnTo>
                  <a:lnTo>
                    <a:pt x="374" y="24"/>
                  </a:lnTo>
                  <a:lnTo>
                    <a:pt x="368" y="24"/>
                  </a:lnTo>
                  <a:lnTo>
                    <a:pt x="350" y="42"/>
                  </a:lnTo>
                  <a:lnTo>
                    <a:pt x="261" y="149"/>
                  </a:lnTo>
                  <a:lnTo>
                    <a:pt x="196" y="267"/>
                  </a:lnTo>
                  <a:lnTo>
                    <a:pt x="148" y="392"/>
                  </a:lnTo>
                  <a:lnTo>
                    <a:pt x="119" y="522"/>
                  </a:lnTo>
                  <a:lnTo>
                    <a:pt x="101" y="658"/>
                  </a:lnTo>
                  <a:lnTo>
                    <a:pt x="95" y="794"/>
                  </a:lnTo>
                  <a:lnTo>
                    <a:pt x="101" y="919"/>
                  </a:lnTo>
                  <a:lnTo>
                    <a:pt x="113" y="1049"/>
                  </a:lnTo>
                  <a:lnTo>
                    <a:pt x="142" y="1186"/>
                  </a:lnTo>
                  <a:lnTo>
                    <a:pt x="190" y="1310"/>
                  </a:lnTo>
                  <a:lnTo>
                    <a:pt x="255" y="1434"/>
                  </a:lnTo>
                  <a:lnTo>
                    <a:pt x="344" y="1541"/>
                  </a:lnTo>
                  <a:lnTo>
                    <a:pt x="374" y="1571"/>
                  </a:lnTo>
                  <a:lnTo>
                    <a:pt x="374" y="1589"/>
                  </a:lnTo>
                  <a:lnTo>
                    <a:pt x="368" y="1594"/>
                  </a:lnTo>
                  <a:lnTo>
                    <a:pt x="356" y="1594"/>
                  </a:lnTo>
                  <a:lnTo>
                    <a:pt x="338" y="1589"/>
                  </a:lnTo>
                  <a:lnTo>
                    <a:pt x="302" y="1559"/>
                  </a:lnTo>
                  <a:lnTo>
                    <a:pt x="261" y="1517"/>
                  </a:lnTo>
                  <a:lnTo>
                    <a:pt x="208" y="1458"/>
                  </a:lnTo>
                  <a:lnTo>
                    <a:pt x="154" y="1381"/>
                  </a:lnTo>
                  <a:lnTo>
                    <a:pt x="107" y="1292"/>
                  </a:lnTo>
                  <a:lnTo>
                    <a:pt x="54" y="1156"/>
                  </a:lnTo>
                  <a:lnTo>
                    <a:pt x="18" y="1026"/>
                  </a:lnTo>
                  <a:lnTo>
                    <a:pt x="6" y="901"/>
                  </a:lnTo>
                  <a:lnTo>
                    <a:pt x="0" y="794"/>
                  </a:lnTo>
                  <a:lnTo>
                    <a:pt x="6" y="652"/>
                  </a:lnTo>
                  <a:lnTo>
                    <a:pt x="36" y="486"/>
                  </a:lnTo>
                  <a:lnTo>
                    <a:pt x="101" y="309"/>
                  </a:lnTo>
                  <a:lnTo>
                    <a:pt x="154" y="214"/>
                  </a:lnTo>
                  <a:lnTo>
                    <a:pt x="208" y="137"/>
                  </a:lnTo>
                  <a:lnTo>
                    <a:pt x="255" y="77"/>
                  </a:lnTo>
                  <a:lnTo>
                    <a:pt x="302" y="36"/>
                  </a:lnTo>
                  <a:lnTo>
                    <a:pt x="338" y="6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14827" y="2984"/>
              <a:ext cx="789" cy="113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73" y="0"/>
                </a:cxn>
                <a:cxn ang="0">
                  <a:pos x="321" y="12"/>
                </a:cxn>
                <a:cxn ang="0">
                  <a:pos x="362" y="30"/>
                </a:cxn>
                <a:cxn ang="0">
                  <a:pos x="398" y="65"/>
                </a:cxn>
                <a:cxn ang="0">
                  <a:pos x="421" y="113"/>
                </a:cxn>
                <a:cxn ang="0">
                  <a:pos x="747" y="1020"/>
                </a:cxn>
                <a:cxn ang="0">
                  <a:pos x="753" y="1043"/>
                </a:cxn>
                <a:cxn ang="0">
                  <a:pos x="765" y="1061"/>
                </a:cxn>
                <a:cxn ang="0">
                  <a:pos x="771" y="1079"/>
                </a:cxn>
                <a:cxn ang="0">
                  <a:pos x="783" y="1091"/>
                </a:cxn>
                <a:cxn ang="0">
                  <a:pos x="789" y="1103"/>
                </a:cxn>
                <a:cxn ang="0">
                  <a:pos x="789" y="1120"/>
                </a:cxn>
                <a:cxn ang="0">
                  <a:pos x="783" y="1126"/>
                </a:cxn>
                <a:cxn ang="0">
                  <a:pos x="694" y="1126"/>
                </a:cxn>
                <a:cxn ang="0">
                  <a:pos x="682" y="1120"/>
                </a:cxn>
                <a:cxn ang="0">
                  <a:pos x="664" y="1108"/>
                </a:cxn>
                <a:cxn ang="0">
                  <a:pos x="652" y="1091"/>
                </a:cxn>
                <a:cxn ang="0">
                  <a:pos x="635" y="1055"/>
                </a:cxn>
                <a:cxn ang="0">
                  <a:pos x="611" y="990"/>
                </a:cxn>
                <a:cxn ang="0">
                  <a:pos x="587" y="913"/>
                </a:cxn>
                <a:cxn ang="0">
                  <a:pos x="552" y="824"/>
                </a:cxn>
                <a:cxn ang="0">
                  <a:pos x="522" y="729"/>
                </a:cxn>
                <a:cxn ang="0">
                  <a:pos x="487" y="640"/>
                </a:cxn>
                <a:cxn ang="0">
                  <a:pos x="487" y="646"/>
                </a:cxn>
                <a:cxn ang="0">
                  <a:pos x="101" y="1103"/>
                </a:cxn>
                <a:cxn ang="0">
                  <a:pos x="89" y="1114"/>
                </a:cxn>
                <a:cxn ang="0">
                  <a:pos x="78" y="1120"/>
                </a:cxn>
                <a:cxn ang="0">
                  <a:pos x="66" y="1132"/>
                </a:cxn>
                <a:cxn ang="0">
                  <a:pos x="36" y="1132"/>
                </a:cxn>
                <a:cxn ang="0">
                  <a:pos x="18" y="1126"/>
                </a:cxn>
                <a:cxn ang="0">
                  <a:pos x="12" y="1114"/>
                </a:cxn>
                <a:cxn ang="0">
                  <a:pos x="0" y="1103"/>
                </a:cxn>
                <a:cxn ang="0">
                  <a:pos x="0" y="1073"/>
                </a:cxn>
                <a:cxn ang="0">
                  <a:pos x="6" y="1061"/>
                </a:cxn>
                <a:cxn ang="0">
                  <a:pos x="469" y="599"/>
                </a:cxn>
                <a:cxn ang="0">
                  <a:pos x="315" y="166"/>
                </a:cxn>
                <a:cxn ang="0">
                  <a:pos x="297" y="113"/>
                </a:cxn>
                <a:cxn ang="0">
                  <a:pos x="279" y="77"/>
                </a:cxn>
                <a:cxn ang="0">
                  <a:pos x="261" y="54"/>
                </a:cxn>
                <a:cxn ang="0">
                  <a:pos x="244" y="42"/>
                </a:cxn>
                <a:cxn ang="0">
                  <a:pos x="214" y="36"/>
                </a:cxn>
                <a:cxn ang="0">
                  <a:pos x="208" y="36"/>
                </a:cxn>
                <a:cxn ang="0">
                  <a:pos x="196" y="24"/>
                </a:cxn>
                <a:cxn ang="0">
                  <a:pos x="196" y="12"/>
                </a:cxn>
                <a:cxn ang="0">
                  <a:pos x="208" y="0"/>
                </a:cxn>
              </a:cxnLst>
              <a:rect l="0" t="0" r="r" b="b"/>
              <a:pathLst>
                <a:path w="789" h="1132">
                  <a:moveTo>
                    <a:pt x="208" y="0"/>
                  </a:moveTo>
                  <a:lnTo>
                    <a:pt x="273" y="0"/>
                  </a:lnTo>
                  <a:lnTo>
                    <a:pt x="321" y="12"/>
                  </a:lnTo>
                  <a:lnTo>
                    <a:pt x="362" y="30"/>
                  </a:lnTo>
                  <a:lnTo>
                    <a:pt x="398" y="65"/>
                  </a:lnTo>
                  <a:lnTo>
                    <a:pt x="421" y="113"/>
                  </a:lnTo>
                  <a:lnTo>
                    <a:pt x="747" y="1020"/>
                  </a:lnTo>
                  <a:lnTo>
                    <a:pt x="753" y="1043"/>
                  </a:lnTo>
                  <a:lnTo>
                    <a:pt x="765" y="1061"/>
                  </a:lnTo>
                  <a:lnTo>
                    <a:pt x="771" y="1079"/>
                  </a:lnTo>
                  <a:lnTo>
                    <a:pt x="783" y="1091"/>
                  </a:lnTo>
                  <a:lnTo>
                    <a:pt x="789" y="1103"/>
                  </a:lnTo>
                  <a:lnTo>
                    <a:pt x="789" y="1120"/>
                  </a:lnTo>
                  <a:lnTo>
                    <a:pt x="783" y="1126"/>
                  </a:lnTo>
                  <a:lnTo>
                    <a:pt x="694" y="1126"/>
                  </a:lnTo>
                  <a:lnTo>
                    <a:pt x="682" y="1120"/>
                  </a:lnTo>
                  <a:lnTo>
                    <a:pt x="664" y="1108"/>
                  </a:lnTo>
                  <a:lnTo>
                    <a:pt x="652" y="1091"/>
                  </a:lnTo>
                  <a:lnTo>
                    <a:pt x="635" y="1055"/>
                  </a:lnTo>
                  <a:lnTo>
                    <a:pt x="611" y="990"/>
                  </a:lnTo>
                  <a:lnTo>
                    <a:pt x="587" y="913"/>
                  </a:lnTo>
                  <a:lnTo>
                    <a:pt x="552" y="824"/>
                  </a:lnTo>
                  <a:lnTo>
                    <a:pt x="522" y="729"/>
                  </a:lnTo>
                  <a:lnTo>
                    <a:pt x="487" y="640"/>
                  </a:lnTo>
                  <a:lnTo>
                    <a:pt x="487" y="646"/>
                  </a:lnTo>
                  <a:lnTo>
                    <a:pt x="101" y="1103"/>
                  </a:lnTo>
                  <a:lnTo>
                    <a:pt x="89" y="1114"/>
                  </a:lnTo>
                  <a:lnTo>
                    <a:pt x="78" y="1120"/>
                  </a:lnTo>
                  <a:lnTo>
                    <a:pt x="66" y="1132"/>
                  </a:lnTo>
                  <a:lnTo>
                    <a:pt x="36" y="1132"/>
                  </a:lnTo>
                  <a:lnTo>
                    <a:pt x="18" y="1126"/>
                  </a:lnTo>
                  <a:lnTo>
                    <a:pt x="12" y="1114"/>
                  </a:lnTo>
                  <a:lnTo>
                    <a:pt x="0" y="1103"/>
                  </a:lnTo>
                  <a:lnTo>
                    <a:pt x="0" y="1073"/>
                  </a:lnTo>
                  <a:lnTo>
                    <a:pt x="6" y="1061"/>
                  </a:lnTo>
                  <a:lnTo>
                    <a:pt x="469" y="599"/>
                  </a:lnTo>
                  <a:lnTo>
                    <a:pt x="315" y="166"/>
                  </a:lnTo>
                  <a:lnTo>
                    <a:pt x="297" y="113"/>
                  </a:lnTo>
                  <a:lnTo>
                    <a:pt x="279" y="77"/>
                  </a:lnTo>
                  <a:lnTo>
                    <a:pt x="261" y="54"/>
                  </a:lnTo>
                  <a:lnTo>
                    <a:pt x="244" y="42"/>
                  </a:lnTo>
                  <a:lnTo>
                    <a:pt x="214" y="36"/>
                  </a:lnTo>
                  <a:lnTo>
                    <a:pt x="208" y="36"/>
                  </a:lnTo>
                  <a:lnTo>
                    <a:pt x="196" y="24"/>
                  </a:lnTo>
                  <a:lnTo>
                    <a:pt x="196" y="12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 noEditPoints="1"/>
            </p:cNvSpPr>
            <p:nvPr/>
          </p:nvSpPr>
          <p:spPr bwMode="auto">
            <a:xfrm>
              <a:off x="15705" y="3571"/>
              <a:ext cx="349" cy="758"/>
            </a:xfrm>
            <a:custGeom>
              <a:avLst/>
              <a:gdLst/>
              <a:ahLst/>
              <a:cxnLst>
                <a:cxn ang="0">
                  <a:pos x="219" y="261"/>
                </a:cxn>
                <a:cxn ang="0">
                  <a:pos x="272" y="344"/>
                </a:cxn>
                <a:cxn ang="0">
                  <a:pos x="266" y="379"/>
                </a:cxn>
                <a:cxn ang="0">
                  <a:pos x="243" y="444"/>
                </a:cxn>
                <a:cxn ang="0">
                  <a:pos x="178" y="610"/>
                </a:cxn>
                <a:cxn ang="0">
                  <a:pos x="160" y="681"/>
                </a:cxn>
                <a:cxn ang="0">
                  <a:pos x="172" y="717"/>
                </a:cxn>
                <a:cxn ang="0">
                  <a:pos x="189" y="723"/>
                </a:cxn>
                <a:cxn ang="0">
                  <a:pos x="255" y="687"/>
                </a:cxn>
                <a:cxn ang="0">
                  <a:pos x="308" y="587"/>
                </a:cxn>
                <a:cxn ang="0">
                  <a:pos x="314" y="575"/>
                </a:cxn>
                <a:cxn ang="0">
                  <a:pos x="338" y="569"/>
                </a:cxn>
                <a:cxn ang="0">
                  <a:pos x="349" y="587"/>
                </a:cxn>
                <a:cxn ang="0">
                  <a:pos x="314" y="681"/>
                </a:cxn>
                <a:cxn ang="0">
                  <a:pos x="243" y="747"/>
                </a:cxn>
                <a:cxn ang="0">
                  <a:pos x="136" y="747"/>
                </a:cxn>
                <a:cxn ang="0">
                  <a:pos x="83" y="664"/>
                </a:cxn>
                <a:cxn ang="0">
                  <a:pos x="89" y="634"/>
                </a:cxn>
                <a:cxn ang="0">
                  <a:pos x="77" y="616"/>
                </a:cxn>
                <a:cxn ang="0">
                  <a:pos x="166" y="397"/>
                </a:cxn>
                <a:cxn ang="0">
                  <a:pos x="183" y="344"/>
                </a:cxn>
                <a:cxn ang="0">
                  <a:pos x="178" y="296"/>
                </a:cxn>
                <a:cxn ang="0">
                  <a:pos x="154" y="284"/>
                </a:cxn>
                <a:cxn ang="0">
                  <a:pos x="89" y="320"/>
                </a:cxn>
                <a:cxn ang="0">
                  <a:pos x="35" y="421"/>
                </a:cxn>
                <a:cxn ang="0">
                  <a:pos x="29" y="438"/>
                </a:cxn>
                <a:cxn ang="0">
                  <a:pos x="0" y="427"/>
                </a:cxn>
                <a:cxn ang="0">
                  <a:pos x="18" y="367"/>
                </a:cxn>
                <a:cxn ang="0">
                  <a:pos x="71" y="290"/>
                </a:cxn>
                <a:cxn ang="0">
                  <a:pos x="166" y="249"/>
                </a:cxn>
                <a:cxn ang="0">
                  <a:pos x="296" y="0"/>
                </a:cxn>
                <a:cxn ang="0">
                  <a:pos x="320" y="18"/>
                </a:cxn>
                <a:cxn ang="0">
                  <a:pos x="326" y="41"/>
                </a:cxn>
                <a:cxn ang="0">
                  <a:pos x="296" y="95"/>
                </a:cxn>
                <a:cxn ang="0">
                  <a:pos x="243" y="101"/>
                </a:cxn>
                <a:cxn ang="0">
                  <a:pos x="219" y="83"/>
                </a:cxn>
                <a:cxn ang="0">
                  <a:pos x="213" y="59"/>
                </a:cxn>
                <a:cxn ang="0">
                  <a:pos x="243" y="12"/>
                </a:cxn>
              </a:cxnLst>
              <a:rect l="0" t="0" r="r" b="b"/>
              <a:pathLst>
                <a:path w="349" h="758">
                  <a:moveTo>
                    <a:pt x="166" y="249"/>
                  </a:moveTo>
                  <a:lnTo>
                    <a:pt x="219" y="261"/>
                  </a:lnTo>
                  <a:lnTo>
                    <a:pt x="261" y="296"/>
                  </a:lnTo>
                  <a:lnTo>
                    <a:pt x="272" y="344"/>
                  </a:lnTo>
                  <a:lnTo>
                    <a:pt x="272" y="361"/>
                  </a:lnTo>
                  <a:lnTo>
                    <a:pt x="266" y="379"/>
                  </a:lnTo>
                  <a:lnTo>
                    <a:pt x="255" y="403"/>
                  </a:lnTo>
                  <a:lnTo>
                    <a:pt x="243" y="444"/>
                  </a:lnTo>
                  <a:lnTo>
                    <a:pt x="225" y="492"/>
                  </a:lnTo>
                  <a:lnTo>
                    <a:pt x="178" y="610"/>
                  </a:lnTo>
                  <a:lnTo>
                    <a:pt x="166" y="646"/>
                  </a:lnTo>
                  <a:lnTo>
                    <a:pt x="160" y="681"/>
                  </a:lnTo>
                  <a:lnTo>
                    <a:pt x="160" y="693"/>
                  </a:lnTo>
                  <a:lnTo>
                    <a:pt x="172" y="717"/>
                  </a:lnTo>
                  <a:lnTo>
                    <a:pt x="178" y="723"/>
                  </a:lnTo>
                  <a:lnTo>
                    <a:pt x="189" y="723"/>
                  </a:lnTo>
                  <a:lnTo>
                    <a:pt x="225" y="717"/>
                  </a:lnTo>
                  <a:lnTo>
                    <a:pt x="255" y="687"/>
                  </a:lnTo>
                  <a:lnTo>
                    <a:pt x="284" y="646"/>
                  </a:lnTo>
                  <a:lnTo>
                    <a:pt x="308" y="587"/>
                  </a:lnTo>
                  <a:lnTo>
                    <a:pt x="314" y="581"/>
                  </a:lnTo>
                  <a:lnTo>
                    <a:pt x="314" y="575"/>
                  </a:lnTo>
                  <a:lnTo>
                    <a:pt x="320" y="569"/>
                  </a:lnTo>
                  <a:lnTo>
                    <a:pt x="338" y="569"/>
                  </a:lnTo>
                  <a:lnTo>
                    <a:pt x="349" y="581"/>
                  </a:lnTo>
                  <a:lnTo>
                    <a:pt x="349" y="587"/>
                  </a:lnTo>
                  <a:lnTo>
                    <a:pt x="332" y="640"/>
                  </a:lnTo>
                  <a:lnTo>
                    <a:pt x="314" y="681"/>
                  </a:lnTo>
                  <a:lnTo>
                    <a:pt x="278" y="717"/>
                  </a:lnTo>
                  <a:lnTo>
                    <a:pt x="243" y="747"/>
                  </a:lnTo>
                  <a:lnTo>
                    <a:pt x="189" y="758"/>
                  </a:lnTo>
                  <a:lnTo>
                    <a:pt x="136" y="747"/>
                  </a:lnTo>
                  <a:lnTo>
                    <a:pt x="95" y="711"/>
                  </a:lnTo>
                  <a:lnTo>
                    <a:pt x="83" y="664"/>
                  </a:lnTo>
                  <a:lnTo>
                    <a:pt x="83" y="646"/>
                  </a:lnTo>
                  <a:lnTo>
                    <a:pt x="89" y="634"/>
                  </a:lnTo>
                  <a:lnTo>
                    <a:pt x="95" y="616"/>
                  </a:lnTo>
                  <a:lnTo>
                    <a:pt x="77" y="616"/>
                  </a:lnTo>
                  <a:lnTo>
                    <a:pt x="148" y="438"/>
                  </a:lnTo>
                  <a:lnTo>
                    <a:pt x="166" y="397"/>
                  </a:lnTo>
                  <a:lnTo>
                    <a:pt x="178" y="367"/>
                  </a:lnTo>
                  <a:lnTo>
                    <a:pt x="183" y="344"/>
                  </a:lnTo>
                  <a:lnTo>
                    <a:pt x="183" y="308"/>
                  </a:lnTo>
                  <a:lnTo>
                    <a:pt x="178" y="296"/>
                  </a:lnTo>
                  <a:lnTo>
                    <a:pt x="166" y="284"/>
                  </a:lnTo>
                  <a:lnTo>
                    <a:pt x="154" y="284"/>
                  </a:lnTo>
                  <a:lnTo>
                    <a:pt x="124" y="290"/>
                  </a:lnTo>
                  <a:lnTo>
                    <a:pt x="89" y="320"/>
                  </a:lnTo>
                  <a:lnTo>
                    <a:pt x="59" y="361"/>
                  </a:lnTo>
                  <a:lnTo>
                    <a:pt x="35" y="421"/>
                  </a:lnTo>
                  <a:lnTo>
                    <a:pt x="35" y="433"/>
                  </a:lnTo>
                  <a:lnTo>
                    <a:pt x="29" y="438"/>
                  </a:lnTo>
                  <a:lnTo>
                    <a:pt x="12" y="438"/>
                  </a:lnTo>
                  <a:lnTo>
                    <a:pt x="0" y="427"/>
                  </a:lnTo>
                  <a:lnTo>
                    <a:pt x="0" y="421"/>
                  </a:lnTo>
                  <a:lnTo>
                    <a:pt x="18" y="367"/>
                  </a:lnTo>
                  <a:lnTo>
                    <a:pt x="41" y="326"/>
                  </a:lnTo>
                  <a:lnTo>
                    <a:pt x="71" y="290"/>
                  </a:lnTo>
                  <a:lnTo>
                    <a:pt x="112" y="261"/>
                  </a:lnTo>
                  <a:lnTo>
                    <a:pt x="166" y="249"/>
                  </a:lnTo>
                  <a:close/>
                  <a:moveTo>
                    <a:pt x="278" y="0"/>
                  </a:moveTo>
                  <a:lnTo>
                    <a:pt x="296" y="0"/>
                  </a:lnTo>
                  <a:lnTo>
                    <a:pt x="308" y="12"/>
                  </a:lnTo>
                  <a:lnTo>
                    <a:pt x="320" y="18"/>
                  </a:lnTo>
                  <a:lnTo>
                    <a:pt x="326" y="30"/>
                  </a:lnTo>
                  <a:lnTo>
                    <a:pt x="326" y="41"/>
                  </a:lnTo>
                  <a:lnTo>
                    <a:pt x="314" y="77"/>
                  </a:lnTo>
                  <a:lnTo>
                    <a:pt x="296" y="95"/>
                  </a:lnTo>
                  <a:lnTo>
                    <a:pt x="261" y="107"/>
                  </a:lnTo>
                  <a:lnTo>
                    <a:pt x="243" y="101"/>
                  </a:lnTo>
                  <a:lnTo>
                    <a:pt x="231" y="95"/>
                  </a:lnTo>
                  <a:lnTo>
                    <a:pt x="219" y="83"/>
                  </a:lnTo>
                  <a:lnTo>
                    <a:pt x="213" y="71"/>
                  </a:lnTo>
                  <a:lnTo>
                    <a:pt x="213" y="59"/>
                  </a:lnTo>
                  <a:lnTo>
                    <a:pt x="225" y="24"/>
                  </a:lnTo>
                  <a:lnTo>
                    <a:pt x="243" y="12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16701" y="3660"/>
              <a:ext cx="972" cy="5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42" y="0"/>
                </a:cxn>
                <a:cxn ang="0">
                  <a:pos x="954" y="6"/>
                </a:cxn>
                <a:cxn ang="0">
                  <a:pos x="966" y="6"/>
                </a:cxn>
                <a:cxn ang="0">
                  <a:pos x="972" y="18"/>
                </a:cxn>
                <a:cxn ang="0">
                  <a:pos x="972" y="41"/>
                </a:cxn>
                <a:cxn ang="0">
                  <a:pos x="966" y="53"/>
                </a:cxn>
                <a:cxn ang="0">
                  <a:pos x="954" y="53"/>
                </a:cxn>
                <a:cxn ang="0">
                  <a:pos x="942" y="59"/>
                </a:cxn>
                <a:cxn ang="0">
                  <a:pos x="29" y="59"/>
                </a:cxn>
                <a:cxn ang="0">
                  <a:pos x="17" y="53"/>
                </a:cxn>
                <a:cxn ang="0">
                  <a:pos x="5" y="53"/>
                </a:cxn>
                <a:cxn ang="0">
                  <a:pos x="0" y="41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7" y="6"/>
                </a:cxn>
                <a:cxn ang="0">
                  <a:pos x="23" y="0"/>
                </a:cxn>
              </a:cxnLst>
              <a:rect l="0" t="0" r="r" b="b"/>
              <a:pathLst>
                <a:path w="972" h="59">
                  <a:moveTo>
                    <a:pt x="23" y="0"/>
                  </a:moveTo>
                  <a:lnTo>
                    <a:pt x="942" y="0"/>
                  </a:lnTo>
                  <a:lnTo>
                    <a:pt x="954" y="6"/>
                  </a:lnTo>
                  <a:lnTo>
                    <a:pt x="966" y="6"/>
                  </a:lnTo>
                  <a:lnTo>
                    <a:pt x="972" y="18"/>
                  </a:lnTo>
                  <a:lnTo>
                    <a:pt x="972" y="41"/>
                  </a:lnTo>
                  <a:lnTo>
                    <a:pt x="966" y="53"/>
                  </a:lnTo>
                  <a:lnTo>
                    <a:pt x="954" y="53"/>
                  </a:lnTo>
                  <a:lnTo>
                    <a:pt x="942" y="59"/>
                  </a:lnTo>
                  <a:lnTo>
                    <a:pt x="29" y="59"/>
                  </a:lnTo>
                  <a:lnTo>
                    <a:pt x="17" y="53"/>
                  </a:lnTo>
                  <a:lnTo>
                    <a:pt x="5" y="53"/>
                  </a:lnTo>
                  <a:lnTo>
                    <a:pt x="0" y="41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18248" y="2984"/>
              <a:ext cx="788" cy="1132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72" y="0"/>
                </a:cxn>
                <a:cxn ang="0">
                  <a:pos x="320" y="12"/>
                </a:cxn>
                <a:cxn ang="0">
                  <a:pos x="361" y="30"/>
                </a:cxn>
                <a:cxn ang="0">
                  <a:pos x="397" y="65"/>
                </a:cxn>
                <a:cxn ang="0">
                  <a:pos x="420" y="113"/>
                </a:cxn>
                <a:cxn ang="0">
                  <a:pos x="746" y="1020"/>
                </a:cxn>
                <a:cxn ang="0">
                  <a:pos x="752" y="1043"/>
                </a:cxn>
                <a:cxn ang="0">
                  <a:pos x="764" y="1061"/>
                </a:cxn>
                <a:cxn ang="0">
                  <a:pos x="770" y="1079"/>
                </a:cxn>
                <a:cxn ang="0">
                  <a:pos x="782" y="1091"/>
                </a:cxn>
                <a:cxn ang="0">
                  <a:pos x="788" y="1103"/>
                </a:cxn>
                <a:cxn ang="0">
                  <a:pos x="788" y="1120"/>
                </a:cxn>
                <a:cxn ang="0">
                  <a:pos x="782" y="1126"/>
                </a:cxn>
                <a:cxn ang="0">
                  <a:pos x="693" y="1126"/>
                </a:cxn>
                <a:cxn ang="0">
                  <a:pos x="681" y="1120"/>
                </a:cxn>
                <a:cxn ang="0">
                  <a:pos x="663" y="1108"/>
                </a:cxn>
                <a:cxn ang="0">
                  <a:pos x="652" y="1091"/>
                </a:cxn>
                <a:cxn ang="0">
                  <a:pos x="634" y="1055"/>
                </a:cxn>
                <a:cxn ang="0">
                  <a:pos x="610" y="990"/>
                </a:cxn>
                <a:cxn ang="0">
                  <a:pos x="586" y="913"/>
                </a:cxn>
                <a:cxn ang="0">
                  <a:pos x="551" y="824"/>
                </a:cxn>
                <a:cxn ang="0">
                  <a:pos x="521" y="729"/>
                </a:cxn>
                <a:cxn ang="0">
                  <a:pos x="486" y="640"/>
                </a:cxn>
                <a:cxn ang="0">
                  <a:pos x="486" y="646"/>
                </a:cxn>
                <a:cxn ang="0">
                  <a:pos x="100" y="1103"/>
                </a:cxn>
                <a:cxn ang="0">
                  <a:pos x="88" y="1114"/>
                </a:cxn>
                <a:cxn ang="0">
                  <a:pos x="77" y="1120"/>
                </a:cxn>
                <a:cxn ang="0">
                  <a:pos x="65" y="1132"/>
                </a:cxn>
                <a:cxn ang="0">
                  <a:pos x="35" y="1132"/>
                </a:cxn>
                <a:cxn ang="0">
                  <a:pos x="17" y="1126"/>
                </a:cxn>
                <a:cxn ang="0">
                  <a:pos x="11" y="1114"/>
                </a:cxn>
                <a:cxn ang="0">
                  <a:pos x="0" y="1103"/>
                </a:cxn>
                <a:cxn ang="0">
                  <a:pos x="0" y="1073"/>
                </a:cxn>
                <a:cxn ang="0">
                  <a:pos x="5" y="1061"/>
                </a:cxn>
                <a:cxn ang="0">
                  <a:pos x="468" y="599"/>
                </a:cxn>
                <a:cxn ang="0">
                  <a:pos x="314" y="166"/>
                </a:cxn>
                <a:cxn ang="0">
                  <a:pos x="296" y="113"/>
                </a:cxn>
                <a:cxn ang="0">
                  <a:pos x="278" y="77"/>
                </a:cxn>
                <a:cxn ang="0">
                  <a:pos x="260" y="54"/>
                </a:cxn>
                <a:cxn ang="0">
                  <a:pos x="243" y="42"/>
                </a:cxn>
                <a:cxn ang="0">
                  <a:pos x="213" y="36"/>
                </a:cxn>
                <a:cxn ang="0">
                  <a:pos x="207" y="36"/>
                </a:cxn>
                <a:cxn ang="0">
                  <a:pos x="195" y="24"/>
                </a:cxn>
                <a:cxn ang="0">
                  <a:pos x="195" y="12"/>
                </a:cxn>
                <a:cxn ang="0">
                  <a:pos x="207" y="0"/>
                </a:cxn>
              </a:cxnLst>
              <a:rect l="0" t="0" r="r" b="b"/>
              <a:pathLst>
                <a:path w="788" h="1132">
                  <a:moveTo>
                    <a:pt x="207" y="0"/>
                  </a:moveTo>
                  <a:lnTo>
                    <a:pt x="272" y="0"/>
                  </a:lnTo>
                  <a:lnTo>
                    <a:pt x="320" y="12"/>
                  </a:lnTo>
                  <a:lnTo>
                    <a:pt x="361" y="30"/>
                  </a:lnTo>
                  <a:lnTo>
                    <a:pt x="397" y="65"/>
                  </a:lnTo>
                  <a:lnTo>
                    <a:pt x="420" y="113"/>
                  </a:lnTo>
                  <a:lnTo>
                    <a:pt x="746" y="1020"/>
                  </a:lnTo>
                  <a:lnTo>
                    <a:pt x="752" y="1043"/>
                  </a:lnTo>
                  <a:lnTo>
                    <a:pt x="764" y="1061"/>
                  </a:lnTo>
                  <a:lnTo>
                    <a:pt x="770" y="1079"/>
                  </a:lnTo>
                  <a:lnTo>
                    <a:pt x="782" y="1091"/>
                  </a:lnTo>
                  <a:lnTo>
                    <a:pt x="788" y="1103"/>
                  </a:lnTo>
                  <a:lnTo>
                    <a:pt x="788" y="1120"/>
                  </a:lnTo>
                  <a:lnTo>
                    <a:pt x="782" y="1126"/>
                  </a:lnTo>
                  <a:lnTo>
                    <a:pt x="693" y="1126"/>
                  </a:lnTo>
                  <a:lnTo>
                    <a:pt x="681" y="1120"/>
                  </a:lnTo>
                  <a:lnTo>
                    <a:pt x="663" y="1108"/>
                  </a:lnTo>
                  <a:lnTo>
                    <a:pt x="652" y="1091"/>
                  </a:lnTo>
                  <a:lnTo>
                    <a:pt x="634" y="1055"/>
                  </a:lnTo>
                  <a:lnTo>
                    <a:pt x="610" y="990"/>
                  </a:lnTo>
                  <a:lnTo>
                    <a:pt x="586" y="913"/>
                  </a:lnTo>
                  <a:lnTo>
                    <a:pt x="551" y="824"/>
                  </a:lnTo>
                  <a:lnTo>
                    <a:pt x="521" y="729"/>
                  </a:lnTo>
                  <a:lnTo>
                    <a:pt x="486" y="640"/>
                  </a:lnTo>
                  <a:lnTo>
                    <a:pt x="486" y="646"/>
                  </a:lnTo>
                  <a:lnTo>
                    <a:pt x="100" y="1103"/>
                  </a:lnTo>
                  <a:lnTo>
                    <a:pt x="88" y="1114"/>
                  </a:lnTo>
                  <a:lnTo>
                    <a:pt x="77" y="1120"/>
                  </a:lnTo>
                  <a:lnTo>
                    <a:pt x="65" y="1132"/>
                  </a:lnTo>
                  <a:lnTo>
                    <a:pt x="35" y="1132"/>
                  </a:lnTo>
                  <a:lnTo>
                    <a:pt x="17" y="1126"/>
                  </a:lnTo>
                  <a:lnTo>
                    <a:pt x="11" y="1114"/>
                  </a:lnTo>
                  <a:lnTo>
                    <a:pt x="0" y="1103"/>
                  </a:lnTo>
                  <a:lnTo>
                    <a:pt x="0" y="1073"/>
                  </a:lnTo>
                  <a:lnTo>
                    <a:pt x="5" y="1061"/>
                  </a:lnTo>
                  <a:lnTo>
                    <a:pt x="468" y="599"/>
                  </a:lnTo>
                  <a:lnTo>
                    <a:pt x="314" y="166"/>
                  </a:lnTo>
                  <a:lnTo>
                    <a:pt x="296" y="113"/>
                  </a:lnTo>
                  <a:lnTo>
                    <a:pt x="278" y="77"/>
                  </a:lnTo>
                  <a:lnTo>
                    <a:pt x="260" y="54"/>
                  </a:lnTo>
                  <a:lnTo>
                    <a:pt x="243" y="42"/>
                  </a:lnTo>
                  <a:lnTo>
                    <a:pt x="213" y="36"/>
                  </a:lnTo>
                  <a:lnTo>
                    <a:pt x="207" y="36"/>
                  </a:lnTo>
                  <a:lnTo>
                    <a:pt x="195" y="24"/>
                  </a:lnTo>
                  <a:lnTo>
                    <a:pt x="195" y="12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 noEditPoints="1"/>
            </p:cNvSpPr>
            <p:nvPr/>
          </p:nvSpPr>
          <p:spPr bwMode="auto">
            <a:xfrm>
              <a:off x="19083" y="3571"/>
              <a:ext cx="504" cy="978"/>
            </a:xfrm>
            <a:custGeom>
              <a:avLst/>
              <a:gdLst/>
              <a:ahLst/>
              <a:cxnLst>
                <a:cxn ang="0">
                  <a:pos x="380" y="255"/>
                </a:cxn>
                <a:cxn ang="0">
                  <a:pos x="439" y="308"/>
                </a:cxn>
                <a:cxn ang="0">
                  <a:pos x="451" y="373"/>
                </a:cxn>
                <a:cxn ang="0">
                  <a:pos x="445" y="397"/>
                </a:cxn>
                <a:cxn ang="0">
                  <a:pos x="314" y="871"/>
                </a:cxn>
                <a:cxn ang="0">
                  <a:pos x="214" y="954"/>
                </a:cxn>
                <a:cxn ang="0">
                  <a:pos x="113" y="978"/>
                </a:cxn>
                <a:cxn ang="0">
                  <a:pos x="30" y="960"/>
                </a:cxn>
                <a:cxn ang="0">
                  <a:pos x="0" y="907"/>
                </a:cxn>
                <a:cxn ang="0">
                  <a:pos x="30" y="853"/>
                </a:cxn>
                <a:cxn ang="0">
                  <a:pos x="77" y="841"/>
                </a:cxn>
                <a:cxn ang="0">
                  <a:pos x="107" y="865"/>
                </a:cxn>
                <a:cxn ang="0">
                  <a:pos x="101" y="901"/>
                </a:cxn>
                <a:cxn ang="0">
                  <a:pos x="89" y="924"/>
                </a:cxn>
                <a:cxn ang="0">
                  <a:pos x="89" y="942"/>
                </a:cxn>
                <a:cxn ang="0">
                  <a:pos x="166" y="930"/>
                </a:cxn>
                <a:cxn ang="0">
                  <a:pos x="243" y="853"/>
                </a:cxn>
                <a:cxn ang="0">
                  <a:pos x="255" y="806"/>
                </a:cxn>
                <a:cxn ang="0">
                  <a:pos x="368" y="320"/>
                </a:cxn>
                <a:cxn ang="0">
                  <a:pos x="356" y="290"/>
                </a:cxn>
                <a:cxn ang="0">
                  <a:pos x="332" y="284"/>
                </a:cxn>
                <a:cxn ang="0">
                  <a:pos x="237" y="326"/>
                </a:cxn>
                <a:cxn ang="0">
                  <a:pos x="172" y="433"/>
                </a:cxn>
                <a:cxn ang="0">
                  <a:pos x="148" y="438"/>
                </a:cxn>
                <a:cxn ang="0">
                  <a:pos x="137" y="421"/>
                </a:cxn>
                <a:cxn ang="0">
                  <a:pos x="160" y="367"/>
                </a:cxn>
                <a:cxn ang="0">
                  <a:pos x="226" y="290"/>
                </a:cxn>
                <a:cxn ang="0">
                  <a:pos x="332" y="249"/>
                </a:cxn>
                <a:cxn ang="0">
                  <a:pos x="474" y="0"/>
                </a:cxn>
                <a:cxn ang="0">
                  <a:pos x="498" y="18"/>
                </a:cxn>
                <a:cxn ang="0">
                  <a:pos x="504" y="41"/>
                </a:cxn>
                <a:cxn ang="0">
                  <a:pos x="474" y="95"/>
                </a:cxn>
                <a:cxn ang="0">
                  <a:pos x="421" y="107"/>
                </a:cxn>
                <a:cxn ang="0">
                  <a:pos x="397" y="77"/>
                </a:cxn>
                <a:cxn ang="0">
                  <a:pos x="391" y="59"/>
                </a:cxn>
                <a:cxn ang="0">
                  <a:pos x="421" y="12"/>
                </a:cxn>
              </a:cxnLst>
              <a:rect l="0" t="0" r="r" b="b"/>
              <a:pathLst>
                <a:path w="504" h="978">
                  <a:moveTo>
                    <a:pt x="332" y="249"/>
                  </a:moveTo>
                  <a:lnTo>
                    <a:pt x="380" y="255"/>
                  </a:lnTo>
                  <a:lnTo>
                    <a:pt x="415" y="278"/>
                  </a:lnTo>
                  <a:lnTo>
                    <a:pt x="439" y="308"/>
                  </a:lnTo>
                  <a:lnTo>
                    <a:pt x="451" y="356"/>
                  </a:lnTo>
                  <a:lnTo>
                    <a:pt x="451" y="373"/>
                  </a:lnTo>
                  <a:lnTo>
                    <a:pt x="445" y="385"/>
                  </a:lnTo>
                  <a:lnTo>
                    <a:pt x="445" y="397"/>
                  </a:lnTo>
                  <a:lnTo>
                    <a:pt x="344" y="800"/>
                  </a:lnTo>
                  <a:lnTo>
                    <a:pt x="314" y="871"/>
                  </a:lnTo>
                  <a:lnTo>
                    <a:pt x="267" y="918"/>
                  </a:lnTo>
                  <a:lnTo>
                    <a:pt x="214" y="954"/>
                  </a:lnTo>
                  <a:lnTo>
                    <a:pt x="160" y="972"/>
                  </a:lnTo>
                  <a:lnTo>
                    <a:pt x="113" y="978"/>
                  </a:lnTo>
                  <a:lnTo>
                    <a:pt x="65" y="972"/>
                  </a:lnTo>
                  <a:lnTo>
                    <a:pt x="30" y="960"/>
                  </a:lnTo>
                  <a:lnTo>
                    <a:pt x="6" y="936"/>
                  </a:lnTo>
                  <a:lnTo>
                    <a:pt x="0" y="907"/>
                  </a:lnTo>
                  <a:lnTo>
                    <a:pt x="12" y="871"/>
                  </a:lnTo>
                  <a:lnTo>
                    <a:pt x="30" y="853"/>
                  </a:lnTo>
                  <a:lnTo>
                    <a:pt x="65" y="841"/>
                  </a:lnTo>
                  <a:lnTo>
                    <a:pt x="77" y="841"/>
                  </a:lnTo>
                  <a:lnTo>
                    <a:pt x="101" y="853"/>
                  </a:lnTo>
                  <a:lnTo>
                    <a:pt x="107" y="865"/>
                  </a:lnTo>
                  <a:lnTo>
                    <a:pt x="107" y="895"/>
                  </a:lnTo>
                  <a:lnTo>
                    <a:pt x="101" y="901"/>
                  </a:lnTo>
                  <a:lnTo>
                    <a:pt x="95" y="918"/>
                  </a:lnTo>
                  <a:lnTo>
                    <a:pt x="89" y="924"/>
                  </a:lnTo>
                  <a:lnTo>
                    <a:pt x="71" y="936"/>
                  </a:lnTo>
                  <a:lnTo>
                    <a:pt x="89" y="942"/>
                  </a:lnTo>
                  <a:lnTo>
                    <a:pt x="113" y="942"/>
                  </a:lnTo>
                  <a:lnTo>
                    <a:pt x="166" y="930"/>
                  </a:lnTo>
                  <a:lnTo>
                    <a:pt x="208" y="901"/>
                  </a:lnTo>
                  <a:lnTo>
                    <a:pt x="243" y="853"/>
                  </a:lnTo>
                  <a:lnTo>
                    <a:pt x="261" y="800"/>
                  </a:lnTo>
                  <a:lnTo>
                    <a:pt x="255" y="806"/>
                  </a:lnTo>
                  <a:lnTo>
                    <a:pt x="368" y="373"/>
                  </a:lnTo>
                  <a:lnTo>
                    <a:pt x="368" y="320"/>
                  </a:lnTo>
                  <a:lnTo>
                    <a:pt x="362" y="302"/>
                  </a:lnTo>
                  <a:lnTo>
                    <a:pt x="356" y="290"/>
                  </a:lnTo>
                  <a:lnTo>
                    <a:pt x="350" y="284"/>
                  </a:lnTo>
                  <a:lnTo>
                    <a:pt x="332" y="284"/>
                  </a:lnTo>
                  <a:lnTo>
                    <a:pt x="285" y="296"/>
                  </a:lnTo>
                  <a:lnTo>
                    <a:pt x="237" y="326"/>
                  </a:lnTo>
                  <a:lnTo>
                    <a:pt x="202" y="373"/>
                  </a:lnTo>
                  <a:lnTo>
                    <a:pt x="172" y="433"/>
                  </a:lnTo>
                  <a:lnTo>
                    <a:pt x="166" y="438"/>
                  </a:lnTo>
                  <a:lnTo>
                    <a:pt x="148" y="438"/>
                  </a:lnTo>
                  <a:lnTo>
                    <a:pt x="137" y="427"/>
                  </a:lnTo>
                  <a:lnTo>
                    <a:pt x="137" y="421"/>
                  </a:lnTo>
                  <a:lnTo>
                    <a:pt x="143" y="403"/>
                  </a:lnTo>
                  <a:lnTo>
                    <a:pt x="160" y="367"/>
                  </a:lnTo>
                  <a:lnTo>
                    <a:pt x="190" y="326"/>
                  </a:lnTo>
                  <a:lnTo>
                    <a:pt x="226" y="290"/>
                  </a:lnTo>
                  <a:lnTo>
                    <a:pt x="273" y="261"/>
                  </a:lnTo>
                  <a:lnTo>
                    <a:pt x="332" y="249"/>
                  </a:lnTo>
                  <a:close/>
                  <a:moveTo>
                    <a:pt x="457" y="0"/>
                  </a:moveTo>
                  <a:lnTo>
                    <a:pt x="474" y="0"/>
                  </a:lnTo>
                  <a:lnTo>
                    <a:pt x="486" y="12"/>
                  </a:lnTo>
                  <a:lnTo>
                    <a:pt x="498" y="18"/>
                  </a:lnTo>
                  <a:lnTo>
                    <a:pt x="504" y="30"/>
                  </a:lnTo>
                  <a:lnTo>
                    <a:pt x="504" y="41"/>
                  </a:lnTo>
                  <a:lnTo>
                    <a:pt x="492" y="77"/>
                  </a:lnTo>
                  <a:lnTo>
                    <a:pt x="474" y="95"/>
                  </a:lnTo>
                  <a:lnTo>
                    <a:pt x="439" y="107"/>
                  </a:lnTo>
                  <a:lnTo>
                    <a:pt x="421" y="107"/>
                  </a:lnTo>
                  <a:lnTo>
                    <a:pt x="409" y="101"/>
                  </a:lnTo>
                  <a:lnTo>
                    <a:pt x="397" y="77"/>
                  </a:lnTo>
                  <a:lnTo>
                    <a:pt x="391" y="71"/>
                  </a:lnTo>
                  <a:lnTo>
                    <a:pt x="391" y="59"/>
                  </a:lnTo>
                  <a:lnTo>
                    <a:pt x="403" y="24"/>
                  </a:lnTo>
                  <a:lnTo>
                    <a:pt x="421" y="12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19854" y="2889"/>
              <a:ext cx="373" cy="16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35" y="6"/>
                </a:cxn>
                <a:cxn ang="0">
                  <a:pos x="71" y="36"/>
                </a:cxn>
                <a:cxn ang="0">
                  <a:pos x="112" y="78"/>
                </a:cxn>
                <a:cxn ang="0">
                  <a:pos x="166" y="137"/>
                </a:cxn>
                <a:cxn ang="0">
                  <a:pos x="219" y="214"/>
                </a:cxn>
                <a:cxn ang="0">
                  <a:pos x="267" y="303"/>
                </a:cxn>
                <a:cxn ang="0">
                  <a:pos x="320" y="439"/>
                </a:cxn>
                <a:cxn ang="0">
                  <a:pos x="355" y="575"/>
                </a:cxn>
                <a:cxn ang="0">
                  <a:pos x="367" y="694"/>
                </a:cxn>
                <a:cxn ang="0">
                  <a:pos x="373" y="800"/>
                </a:cxn>
                <a:cxn ang="0">
                  <a:pos x="373" y="806"/>
                </a:cxn>
                <a:cxn ang="0">
                  <a:pos x="367" y="949"/>
                </a:cxn>
                <a:cxn ang="0">
                  <a:pos x="338" y="1115"/>
                </a:cxn>
                <a:cxn ang="0">
                  <a:pos x="272" y="1292"/>
                </a:cxn>
                <a:cxn ang="0">
                  <a:pos x="219" y="1387"/>
                </a:cxn>
                <a:cxn ang="0">
                  <a:pos x="166" y="1464"/>
                </a:cxn>
                <a:cxn ang="0">
                  <a:pos x="118" y="1523"/>
                </a:cxn>
                <a:cxn ang="0">
                  <a:pos x="71" y="1565"/>
                </a:cxn>
                <a:cxn ang="0">
                  <a:pos x="35" y="1595"/>
                </a:cxn>
                <a:cxn ang="0">
                  <a:pos x="18" y="1600"/>
                </a:cxn>
                <a:cxn ang="0">
                  <a:pos x="12" y="1600"/>
                </a:cxn>
                <a:cxn ang="0">
                  <a:pos x="0" y="1589"/>
                </a:cxn>
                <a:cxn ang="0">
                  <a:pos x="0" y="1577"/>
                </a:cxn>
                <a:cxn ang="0">
                  <a:pos x="24" y="1553"/>
                </a:cxn>
                <a:cxn ang="0">
                  <a:pos x="112" y="1446"/>
                </a:cxn>
                <a:cxn ang="0">
                  <a:pos x="178" y="1328"/>
                </a:cxn>
                <a:cxn ang="0">
                  <a:pos x="225" y="1203"/>
                </a:cxn>
                <a:cxn ang="0">
                  <a:pos x="255" y="1073"/>
                </a:cxn>
                <a:cxn ang="0">
                  <a:pos x="272" y="937"/>
                </a:cxn>
                <a:cxn ang="0">
                  <a:pos x="278" y="800"/>
                </a:cxn>
                <a:cxn ang="0">
                  <a:pos x="267" y="611"/>
                </a:cxn>
                <a:cxn ang="0">
                  <a:pos x="237" y="439"/>
                </a:cxn>
                <a:cxn ang="0">
                  <a:pos x="184" y="291"/>
                </a:cxn>
                <a:cxn ang="0">
                  <a:pos x="118" y="160"/>
                </a:cxn>
                <a:cxn ang="0">
                  <a:pos x="29" y="54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373" h="1600">
                  <a:moveTo>
                    <a:pt x="6" y="0"/>
                  </a:moveTo>
                  <a:lnTo>
                    <a:pt x="18" y="0"/>
                  </a:lnTo>
                  <a:lnTo>
                    <a:pt x="35" y="6"/>
                  </a:lnTo>
                  <a:lnTo>
                    <a:pt x="71" y="36"/>
                  </a:lnTo>
                  <a:lnTo>
                    <a:pt x="112" y="78"/>
                  </a:lnTo>
                  <a:lnTo>
                    <a:pt x="166" y="137"/>
                  </a:lnTo>
                  <a:lnTo>
                    <a:pt x="219" y="214"/>
                  </a:lnTo>
                  <a:lnTo>
                    <a:pt x="267" y="303"/>
                  </a:lnTo>
                  <a:lnTo>
                    <a:pt x="320" y="439"/>
                  </a:lnTo>
                  <a:lnTo>
                    <a:pt x="355" y="575"/>
                  </a:lnTo>
                  <a:lnTo>
                    <a:pt x="367" y="694"/>
                  </a:lnTo>
                  <a:lnTo>
                    <a:pt x="373" y="800"/>
                  </a:lnTo>
                  <a:lnTo>
                    <a:pt x="373" y="806"/>
                  </a:lnTo>
                  <a:lnTo>
                    <a:pt x="367" y="949"/>
                  </a:lnTo>
                  <a:lnTo>
                    <a:pt x="338" y="1115"/>
                  </a:lnTo>
                  <a:lnTo>
                    <a:pt x="272" y="1292"/>
                  </a:lnTo>
                  <a:lnTo>
                    <a:pt x="219" y="1387"/>
                  </a:lnTo>
                  <a:lnTo>
                    <a:pt x="166" y="1464"/>
                  </a:lnTo>
                  <a:lnTo>
                    <a:pt x="118" y="1523"/>
                  </a:lnTo>
                  <a:lnTo>
                    <a:pt x="71" y="1565"/>
                  </a:lnTo>
                  <a:lnTo>
                    <a:pt x="35" y="1595"/>
                  </a:lnTo>
                  <a:lnTo>
                    <a:pt x="18" y="1600"/>
                  </a:lnTo>
                  <a:lnTo>
                    <a:pt x="12" y="1600"/>
                  </a:lnTo>
                  <a:lnTo>
                    <a:pt x="0" y="1589"/>
                  </a:lnTo>
                  <a:lnTo>
                    <a:pt x="0" y="1577"/>
                  </a:lnTo>
                  <a:lnTo>
                    <a:pt x="24" y="1553"/>
                  </a:lnTo>
                  <a:lnTo>
                    <a:pt x="112" y="1446"/>
                  </a:lnTo>
                  <a:lnTo>
                    <a:pt x="178" y="1328"/>
                  </a:lnTo>
                  <a:lnTo>
                    <a:pt x="225" y="1203"/>
                  </a:lnTo>
                  <a:lnTo>
                    <a:pt x="255" y="1073"/>
                  </a:lnTo>
                  <a:lnTo>
                    <a:pt x="272" y="937"/>
                  </a:lnTo>
                  <a:lnTo>
                    <a:pt x="278" y="800"/>
                  </a:lnTo>
                  <a:lnTo>
                    <a:pt x="267" y="611"/>
                  </a:lnTo>
                  <a:lnTo>
                    <a:pt x="237" y="439"/>
                  </a:lnTo>
                  <a:lnTo>
                    <a:pt x="184" y="291"/>
                  </a:lnTo>
                  <a:lnTo>
                    <a:pt x="118" y="160"/>
                  </a:lnTo>
                  <a:lnTo>
                    <a:pt x="29" y="5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143000" y="4648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increases monotonically along the S-walls. 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Theorem: These four conditions completely determine both F(</a:t>
            </a:r>
            <a:r>
              <a:rPr lang="en-US" sz="4000" dirty="0" smtClean="0">
                <a:solidFill>
                  <a:srgbClr val="6600FF"/>
                </a:solidFill>
                <a:sym typeface="Mathematica1"/>
              </a:rPr>
              <a:t>,) and 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5200" y="243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Proof: 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57" grpId="0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network -1/3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small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  </a:t>
            </a:r>
            <a:r>
              <a:rPr lang="en-US" sz="3200" dirty="0" smtClean="0">
                <a:solidFill>
                  <a:srgbClr val="0000FF"/>
                </a:solidFill>
              </a:rPr>
              <a:t>the network simply consists of 3  trajectories emitted </a:t>
            </a:r>
            <a:r>
              <a:rPr lang="en-US" sz="2800" dirty="0" smtClean="0">
                <a:solidFill>
                  <a:srgbClr val="0000FF"/>
                </a:solidFill>
              </a:rPr>
              <a:t>from</a:t>
            </a:r>
            <a:r>
              <a:rPr lang="en-US" sz="3200" dirty="0" smtClean="0">
                <a:solidFill>
                  <a:srgbClr val="0000FF"/>
                </a:solidFill>
              </a:rPr>
              <a:t> each </a:t>
            </a:r>
            <a:r>
              <a:rPr lang="en-US" sz="3200" dirty="0" err="1" smtClean="0">
                <a:solidFill>
                  <a:srgbClr val="0000FF"/>
                </a:solidFill>
              </a:rPr>
              <a:t>ij</a:t>
            </a:r>
            <a:r>
              <a:rPr lang="en-US" sz="3200" dirty="0" smtClean="0">
                <a:solidFill>
                  <a:srgbClr val="0000FF"/>
                </a:solidFill>
              </a:rPr>
              <a:t> branch point, 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sym typeface="Mathematica1"/>
              </a:rPr>
              <a:t>Homotopy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invariance implies  (</a:t>
            </a:r>
            <a:r>
              <a:rPr lang="en-US" sz="3200" baseline="-25000" dirty="0" err="1" smtClean="0">
                <a:solidFill>
                  <a:srgbClr val="FF0000"/>
                </a:solidFill>
                <a:sym typeface="Mathematica1"/>
              </a:rPr>
              <a:t>ij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)=1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grpSp>
        <p:nvGrpSpPr>
          <p:cNvPr id="3" name="Group 24"/>
          <p:cNvGrpSpPr/>
          <p:nvPr/>
        </p:nvGrpSpPr>
        <p:grpSpPr>
          <a:xfrm>
            <a:off x="2514600" y="2362200"/>
            <a:ext cx="4038600" cy="3374886"/>
            <a:chOff x="2514600" y="2438400"/>
            <a:chExt cx="4038600" cy="337488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2743200" y="3886200"/>
              <a:ext cx="1447800" cy="914400"/>
            </a:xfrm>
            <a:prstGeom prst="line">
              <a:avLst/>
            </a:prstGeom>
            <a:ln w="38100">
              <a:solidFill>
                <a:srgbClr val="FF6699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667000" y="3124200"/>
              <a:ext cx="1447800" cy="7620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lus 7"/>
            <p:cNvSpPr/>
            <p:nvPr/>
          </p:nvSpPr>
          <p:spPr>
            <a:xfrm rot="19810000">
              <a:off x="3955725" y="3727124"/>
              <a:ext cx="381000" cy="381000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4267670" y="2971800"/>
              <a:ext cx="1142530" cy="87617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91000" y="4038600"/>
              <a:ext cx="75730" cy="148602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10200" y="28956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ij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3400" y="5105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ji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2438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ji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1961535" y="3062749"/>
            <a:ext cx="4645742" cy="1671483"/>
          </a:xfrm>
          <a:custGeom>
            <a:avLst/>
            <a:gdLst>
              <a:gd name="connsiteX0" fmla="*/ 0 w 4645742"/>
              <a:gd name="connsiteY0" fmla="*/ 845574 h 1671483"/>
              <a:gd name="connsiteX1" fmla="*/ 2227007 w 4645742"/>
              <a:gd name="connsiteY1" fmla="*/ 137651 h 1671483"/>
              <a:gd name="connsiteX2" fmla="*/ 4645742 w 4645742"/>
              <a:gd name="connsiteY2" fmla="*/ 1671483 h 1671483"/>
              <a:gd name="connsiteX3" fmla="*/ 4645742 w 4645742"/>
              <a:gd name="connsiteY3" fmla="*/ 1671483 h 16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2" h="1671483">
                <a:moveTo>
                  <a:pt x="0" y="845574"/>
                </a:moveTo>
                <a:cubicBezTo>
                  <a:pt x="726358" y="422787"/>
                  <a:pt x="1452717" y="0"/>
                  <a:pt x="2227007" y="137651"/>
                </a:cubicBezTo>
                <a:cubicBezTo>
                  <a:pt x="3001297" y="275303"/>
                  <a:pt x="4645742" y="1671483"/>
                  <a:pt x="4645742" y="1671483"/>
                </a:cubicBezTo>
                <a:lnTo>
                  <a:pt x="4645742" y="1671483"/>
                </a:lnTo>
              </a:path>
            </a:pathLst>
          </a:cu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61535" y="3967316"/>
            <a:ext cx="4572000" cy="990601"/>
          </a:xfrm>
          <a:custGeom>
            <a:avLst/>
            <a:gdLst>
              <a:gd name="connsiteX0" fmla="*/ 0 w 4572000"/>
              <a:gd name="connsiteY0" fmla="*/ 0 h 990601"/>
              <a:gd name="connsiteX1" fmla="*/ 1858297 w 4572000"/>
              <a:gd name="connsiteY1" fmla="*/ 855407 h 990601"/>
              <a:gd name="connsiteX2" fmla="*/ 4572000 w 4572000"/>
              <a:gd name="connsiteY2" fmla="*/ 811161 h 990601"/>
              <a:gd name="connsiteX3" fmla="*/ 4572000 w 4572000"/>
              <a:gd name="connsiteY3" fmla="*/ 811161 h 99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990601">
                <a:moveTo>
                  <a:pt x="0" y="0"/>
                </a:moveTo>
                <a:cubicBezTo>
                  <a:pt x="548148" y="360106"/>
                  <a:pt x="1096297" y="720213"/>
                  <a:pt x="1858297" y="855407"/>
                </a:cubicBezTo>
                <a:cubicBezTo>
                  <a:pt x="2620297" y="990601"/>
                  <a:pt x="4572000" y="811161"/>
                  <a:pt x="4572000" y="811161"/>
                </a:cubicBezTo>
                <a:lnTo>
                  <a:pt x="4572000" y="811161"/>
                </a:lnTo>
              </a:path>
            </a:pathLst>
          </a:cu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19800" y="3657600"/>
            <a:ext cx="725423" cy="533400"/>
            <a:chOff x="4963" y="2152"/>
            <a:chExt cx="1394" cy="1025"/>
          </a:xfrm>
          <a:solidFill>
            <a:srgbClr val="FF0000"/>
          </a:solidFill>
        </p:grpSpPr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4963" y="2152"/>
              <a:ext cx="843" cy="1025"/>
            </a:xfrm>
            <a:custGeom>
              <a:avLst/>
              <a:gdLst/>
              <a:ahLst/>
              <a:cxnLst>
                <a:cxn ang="0">
                  <a:pos x="216" y="2148"/>
                </a:cxn>
                <a:cxn ang="0">
                  <a:pos x="125" y="2583"/>
                </a:cxn>
                <a:cxn ang="0">
                  <a:pos x="122" y="2799"/>
                </a:cxn>
                <a:cxn ang="0">
                  <a:pos x="186" y="2937"/>
                </a:cxn>
                <a:cxn ang="0">
                  <a:pos x="406" y="2952"/>
                </a:cxn>
                <a:cxn ang="0">
                  <a:pos x="648" y="2702"/>
                </a:cxn>
                <a:cxn ang="0">
                  <a:pos x="701" y="2373"/>
                </a:cxn>
                <a:cxn ang="0">
                  <a:pos x="804" y="1"/>
                </a:cxn>
                <a:cxn ang="0">
                  <a:pos x="856" y="43"/>
                </a:cxn>
                <a:cxn ang="0">
                  <a:pos x="803" y="98"/>
                </a:cxn>
                <a:cxn ang="0">
                  <a:pos x="563" y="244"/>
                </a:cxn>
                <a:cxn ang="0">
                  <a:pos x="352" y="607"/>
                </a:cxn>
                <a:cxn ang="0">
                  <a:pos x="251" y="1039"/>
                </a:cxn>
                <a:cxn ang="0">
                  <a:pos x="267" y="1262"/>
                </a:cxn>
                <a:cxn ang="0">
                  <a:pos x="497" y="1172"/>
                </a:cxn>
                <a:cxn ang="0">
                  <a:pos x="931" y="631"/>
                </a:cxn>
                <a:cxn ang="0">
                  <a:pos x="1362" y="329"/>
                </a:cxn>
                <a:cxn ang="0">
                  <a:pos x="1748" y="209"/>
                </a:cxn>
                <a:cxn ang="0">
                  <a:pos x="2106" y="225"/>
                </a:cxn>
                <a:cxn ang="0">
                  <a:pos x="2391" y="433"/>
                </a:cxn>
                <a:cxn ang="0">
                  <a:pos x="2522" y="765"/>
                </a:cxn>
                <a:cxn ang="0">
                  <a:pos x="2462" y="1277"/>
                </a:cxn>
                <a:cxn ang="0">
                  <a:pos x="2159" y="1781"/>
                </a:cxn>
                <a:cxn ang="0">
                  <a:pos x="1708" y="2089"/>
                </a:cxn>
                <a:cxn ang="0">
                  <a:pos x="1295" y="2106"/>
                </a:cxn>
                <a:cxn ang="0">
                  <a:pos x="1081" y="1924"/>
                </a:cxn>
                <a:cxn ang="0">
                  <a:pos x="1040" y="1702"/>
                </a:cxn>
                <a:cxn ang="0">
                  <a:pos x="1084" y="1578"/>
                </a:cxn>
                <a:cxn ang="0">
                  <a:pos x="1214" y="1549"/>
                </a:cxn>
                <a:cxn ang="0">
                  <a:pos x="1257" y="1615"/>
                </a:cxn>
                <a:cxn ang="0">
                  <a:pos x="1246" y="1676"/>
                </a:cxn>
                <a:cxn ang="0">
                  <a:pos x="1158" y="1782"/>
                </a:cxn>
                <a:cxn ang="0">
                  <a:pos x="1253" y="1967"/>
                </a:cxn>
                <a:cxn ang="0">
                  <a:pos x="1407" y="2029"/>
                </a:cxn>
                <a:cxn ang="0">
                  <a:pos x="1610" y="2001"/>
                </a:cxn>
                <a:cxn ang="0">
                  <a:pos x="1882" y="1796"/>
                </a:cxn>
                <a:cxn ang="0">
                  <a:pos x="2089" y="1449"/>
                </a:cxn>
                <a:cxn ang="0">
                  <a:pos x="2206" y="1050"/>
                </a:cxn>
                <a:cxn ang="0">
                  <a:pos x="2244" y="701"/>
                </a:cxn>
                <a:cxn ang="0">
                  <a:pos x="2180" y="454"/>
                </a:cxn>
                <a:cxn ang="0">
                  <a:pos x="1994" y="308"/>
                </a:cxn>
                <a:cxn ang="0">
                  <a:pos x="1723" y="314"/>
                </a:cxn>
                <a:cxn ang="0">
                  <a:pos x="1375" y="436"/>
                </a:cxn>
                <a:cxn ang="0">
                  <a:pos x="972" y="733"/>
                </a:cxn>
                <a:cxn ang="0">
                  <a:pos x="566" y="1273"/>
                </a:cxn>
                <a:cxn ang="0">
                  <a:pos x="457" y="1545"/>
                </a:cxn>
                <a:cxn ang="0">
                  <a:pos x="622" y="1760"/>
                </a:cxn>
                <a:cxn ang="0">
                  <a:pos x="785" y="1972"/>
                </a:cxn>
                <a:cxn ang="0">
                  <a:pos x="900" y="2153"/>
                </a:cxn>
                <a:cxn ang="0">
                  <a:pos x="918" y="2388"/>
                </a:cxn>
                <a:cxn ang="0">
                  <a:pos x="755" y="2803"/>
                </a:cxn>
                <a:cxn ang="0">
                  <a:pos x="432" y="3054"/>
                </a:cxn>
                <a:cxn ang="0">
                  <a:pos x="148" y="3035"/>
                </a:cxn>
                <a:cxn ang="0">
                  <a:pos x="22" y="2864"/>
                </a:cxn>
                <a:cxn ang="0">
                  <a:pos x="6" y="2607"/>
                </a:cxn>
                <a:cxn ang="0">
                  <a:pos x="81" y="2206"/>
                </a:cxn>
                <a:cxn ang="0">
                  <a:pos x="205" y="1781"/>
                </a:cxn>
                <a:cxn ang="0">
                  <a:pos x="105" y="1559"/>
                </a:cxn>
                <a:cxn ang="0">
                  <a:pos x="39" y="1293"/>
                </a:cxn>
                <a:cxn ang="0">
                  <a:pos x="108" y="784"/>
                </a:cxn>
                <a:cxn ang="0">
                  <a:pos x="336" y="322"/>
                </a:cxn>
                <a:cxn ang="0">
                  <a:pos x="641" y="40"/>
                </a:cxn>
              </a:cxnLst>
              <a:rect l="0" t="0" r="r" b="b"/>
              <a:pathLst>
                <a:path w="2530" h="3074">
                  <a:moveTo>
                    <a:pt x="307" y="1830"/>
                  </a:moveTo>
                  <a:lnTo>
                    <a:pt x="291" y="1883"/>
                  </a:lnTo>
                  <a:lnTo>
                    <a:pt x="273" y="1944"/>
                  </a:lnTo>
                  <a:lnTo>
                    <a:pt x="254" y="2008"/>
                  </a:lnTo>
                  <a:lnTo>
                    <a:pt x="236" y="2077"/>
                  </a:lnTo>
                  <a:lnTo>
                    <a:pt x="216" y="2148"/>
                  </a:lnTo>
                  <a:lnTo>
                    <a:pt x="196" y="2223"/>
                  </a:lnTo>
                  <a:lnTo>
                    <a:pt x="179" y="2297"/>
                  </a:lnTo>
                  <a:lnTo>
                    <a:pt x="162" y="2371"/>
                  </a:lnTo>
                  <a:lnTo>
                    <a:pt x="146" y="2444"/>
                  </a:lnTo>
                  <a:lnTo>
                    <a:pt x="135" y="2516"/>
                  </a:lnTo>
                  <a:lnTo>
                    <a:pt x="125" y="2583"/>
                  </a:lnTo>
                  <a:lnTo>
                    <a:pt x="120" y="2646"/>
                  </a:lnTo>
                  <a:lnTo>
                    <a:pt x="117" y="2705"/>
                  </a:lnTo>
                  <a:lnTo>
                    <a:pt x="117" y="2726"/>
                  </a:lnTo>
                  <a:lnTo>
                    <a:pt x="118" y="2749"/>
                  </a:lnTo>
                  <a:lnTo>
                    <a:pt x="120" y="2774"/>
                  </a:lnTo>
                  <a:lnTo>
                    <a:pt x="122" y="2799"/>
                  </a:lnTo>
                  <a:lnTo>
                    <a:pt x="127" y="2824"/>
                  </a:lnTo>
                  <a:lnTo>
                    <a:pt x="132" y="2850"/>
                  </a:lnTo>
                  <a:lnTo>
                    <a:pt x="141" y="2874"/>
                  </a:lnTo>
                  <a:lnTo>
                    <a:pt x="152" y="2897"/>
                  </a:lnTo>
                  <a:lnTo>
                    <a:pt x="168" y="2918"/>
                  </a:lnTo>
                  <a:lnTo>
                    <a:pt x="186" y="2937"/>
                  </a:lnTo>
                  <a:lnTo>
                    <a:pt x="209" y="2951"/>
                  </a:lnTo>
                  <a:lnTo>
                    <a:pt x="237" y="2963"/>
                  </a:lnTo>
                  <a:lnTo>
                    <a:pt x="270" y="2970"/>
                  </a:lnTo>
                  <a:lnTo>
                    <a:pt x="307" y="2973"/>
                  </a:lnTo>
                  <a:lnTo>
                    <a:pt x="356" y="2968"/>
                  </a:lnTo>
                  <a:lnTo>
                    <a:pt x="406" y="2952"/>
                  </a:lnTo>
                  <a:lnTo>
                    <a:pt x="453" y="2928"/>
                  </a:lnTo>
                  <a:lnTo>
                    <a:pt x="500" y="2896"/>
                  </a:lnTo>
                  <a:lnTo>
                    <a:pt x="542" y="2855"/>
                  </a:lnTo>
                  <a:lnTo>
                    <a:pt x="582" y="2810"/>
                  </a:lnTo>
                  <a:lnTo>
                    <a:pt x="619" y="2759"/>
                  </a:lnTo>
                  <a:lnTo>
                    <a:pt x="648" y="2702"/>
                  </a:lnTo>
                  <a:lnTo>
                    <a:pt x="674" y="2644"/>
                  </a:lnTo>
                  <a:lnTo>
                    <a:pt x="694" y="2580"/>
                  </a:lnTo>
                  <a:lnTo>
                    <a:pt x="705" y="2517"/>
                  </a:lnTo>
                  <a:lnTo>
                    <a:pt x="709" y="2451"/>
                  </a:lnTo>
                  <a:lnTo>
                    <a:pt x="708" y="2411"/>
                  </a:lnTo>
                  <a:lnTo>
                    <a:pt x="701" y="2373"/>
                  </a:lnTo>
                  <a:lnTo>
                    <a:pt x="691" y="2338"/>
                  </a:lnTo>
                  <a:lnTo>
                    <a:pt x="674" y="2301"/>
                  </a:lnTo>
                  <a:lnTo>
                    <a:pt x="651" y="2263"/>
                  </a:lnTo>
                  <a:lnTo>
                    <a:pt x="307" y="1830"/>
                  </a:lnTo>
                  <a:close/>
                  <a:moveTo>
                    <a:pt x="797" y="0"/>
                  </a:moveTo>
                  <a:lnTo>
                    <a:pt x="804" y="1"/>
                  </a:lnTo>
                  <a:lnTo>
                    <a:pt x="816" y="1"/>
                  </a:lnTo>
                  <a:lnTo>
                    <a:pt x="826" y="4"/>
                  </a:lnTo>
                  <a:lnTo>
                    <a:pt x="837" y="8"/>
                  </a:lnTo>
                  <a:lnTo>
                    <a:pt x="847" y="16"/>
                  </a:lnTo>
                  <a:lnTo>
                    <a:pt x="853" y="28"/>
                  </a:lnTo>
                  <a:lnTo>
                    <a:pt x="856" y="43"/>
                  </a:lnTo>
                  <a:lnTo>
                    <a:pt x="854" y="63"/>
                  </a:lnTo>
                  <a:lnTo>
                    <a:pt x="848" y="75"/>
                  </a:lnTo>
                  <a:lnTo>
                    <a:pt x="839" y="85"/>
                  </a:lnTo>
                  <a:lnTo>
                    <a:pt x="829" y="91"/>
                  </a:lnTo>
                  <a:lnTo>
                    <a:pt x="816" y="95"/>
                  </a:lnTo>
                  <a:lnTo>
                    <a:pt x="803" y="98"/>
                  </a:lnTo>
                  <a:lnTo>
                    <a:pt x="790" y="101"/>
                  </a:lnTo>
                  <a:lnTo>
                    <a:pt x="742" y="113"/>
                  </a:lnTo>
                  <a:lnTo>
                    <a:pt x="697" y="134"/>
                  </a:lnTo>
                  <a:lnTo>
                    <a:pt x="651" y="164"/>
                  </a:lnTo>
                  <a:lnTo>
                    <a:pt x="606" y="200"/>
                  </a:lnTo>
                  <a:lnTo>
                    <a:pt x="563" y="244"/>
                  </a:lnTo>
                  <a:lnTo>
                    <a:pt x="522" y="293"/>
                  </a:lnTo>
                  <a:lnTo>
                    <a:pt x="484" y="347"/>
                  </a:lnTo>
                  <a:lnTo>
                    <a:pt x="447" y="408"/>
                  </a:lnTo>
                  <a:lnTo>
                    <a:pt x="413" y="471"/>
                  </a:lnTo>
                  <a:lnTo>
                    <a:pt x="380" y="538"/>
                  </a:lnTo>
                  <a:lnTo>
                    <a:pt x="352" y="607"/>
                  </a:lnTo>
                  <a:lnTo>
                    <a:pt x="325" y="678"/>
                  </a:lnTo>
                  <a:lnTo>
                    <a:pt x="302" y="751"/>
                  </a:lnTo>
                  <a:lnTo>
                    <a:pt x="284" y="824"/>
                  </a:lnTo>
                  <a:lnTo>
                    <a:pt x="268" y="897"/>
                  </a:lnTo>
                  <a:lnTo>
                    <a:pt x="258" y="969"/>
                  </a:lnTo>
                  <a:lnTo>
                    <a:pt x="251" y="1039"/>
                  </a:lnTo>
                  <a:lnTo>
                    <a:pt x="249" y="1106"/>
                  </a:lnTo>
                  <a:lnTo>
                    <a:pt x="249" y="1129"/>
                  </a:lnTo>
                  <a:lnTo>
                    <a:pt x="250" y="1157"/>
                  </a:lnTo>
                  <a:lnTo>
                    <a:pt x="253" y="1189"/>
                  </a:lnTo>
                  <a:lnTo>
                    <a:pt x="258" y="1224"/>
                  </a:lnTo>
                  <a:lnTo>
                    <a:pt x="267" y="1262"/>
                  </a:lnTo>
                  <a:lnTo>
                    <a:pt x="281" y="1301"/>
                  </a:lnTo>
                  <a:lnTo>
                    <a:pt x="300" y="1342"/>
                  </a:lnTo>
                  <a:lnTo>
                    <a:pt x="325" y="1380"/>
                  </a:lnTo>
                  <a:lnTo>
                    <a:pt x="358" y="1418"/>
                  </a:lnTo>
                  <a:lnTo>
                    <a:pt x="427" y="1291"/>
                  </a:lnTo>
                  <a:lnTo>
                    <a:pt x="497" y="1172"/>
                  </a:lnTo>
                  <a:lnTo>
                    <a:pt x="568" y="1063"/>
                  </a:lnTo>
                  <a:lnTo>
                    <a:pt x="639" y="962"/>
                  </a:lnTo>
                  <a:lnTo>
                    <a:pt x="711" y="868"/>
                  </a:lnTo>
                  <a:lnTo>
                    <a:pt x="785" y="782"/>
                  </a:lnTo>
                  <a:lnTo>
                    <a:pt x="857" y="702"/>
                  </a:lnTo>
                  <a:lnTo>
                    <a:pt x="931" y="631"/>
                  </a:lnTo>
                  <a:lnTo>
                    <a:pt x="1004" y="565"/>
                  </a:lnTo>
                  <a:lnTo>
                    <a:pt x="1077" y="506"/>
                  </a:lnTo>
                  <a:lnTo>
                    <a:pt x="1149" y="454"/>
                  </a:lnTo>
                  <a:lnTo>
                    <a:pt x="1221" y="406"/>
                  </a:lnTo>
                  <a:lnTo>
                    <a:pt x="1292" y="366"/>
                  </a:lnTo>
                  <a:lnTo>
                    <a:pt x="1362" y="329"/>
                  </a:lnTo>
                  <a:lnTo>
                    <a:pt x="1430" y="298"/>
                  </a:lnTo>
                  <a:lnTo>
                    <a:pt x="1498" y="272"/>
                  </a:lnTo>
                  <a:lnTo>
                    <a:pt x="1563" y="249"/>
                  </a:lnTo>
                  <a:lnTo>
                    <a:pt x="1627" y="232"/>
                  </a:lnTo>
                  <a:lnTo>
                    <a:pt x="1688" y="218"/>
                  </a:lnTo>
                  <a:lnTo>
                    <a:pt x="1748" y="209"/>
                  </a:lnTo>
                  <a:lnTo>
                    <a:pt x="1804" y="200"/>
                  </a:lnTo>
                  <a:lnTo>
                    <a:pt x="1858" y="197"/>
                  </a:lnTo>
                  <a:lnTo>
                    <a:pt x="1909" y="196"/>
                  </a:lnTo>
                  <a:lnTo>
                    <a:pt x="1979" y="199"/>
                  </a:lnTo>
                  <a:lnTo>
                    <a:pt x="2045" y="209"/>
                  </a:lnTo>
                  <a:lnTo>
                    <a:pt x="2106" y="225"/>
                  </a:lnTo>
                  <a:lnTo>
                    <a:pt x="2165" y="248"/>
                  </a:lnTo>
                  <a:lnTo>
                    <a:pt x="2218" y="276"/>
                  </a:lnTo>
                  <a:lnTo>
                    <a:pt x="2268" y="308"/>
                  </a:lnTo>
                  <a:lnTo>
                    <a:pt x="2313" y="346"/>
                  </a:lnTo>
                  <a:lnTo>
                    <a:pt x="2355" y="387"/>
                  </a:lnTo>
                  <a:lnTo>
                    <a:pt x="2391" y="433"/>
                  </a:lnTo>
                  <a:lnTo>
                    <a:pt x="2424" y="482"/>
                  </a:lnTo>
                  <a:lnTo>
                    <a:pt x="2451" y="534"/>
                  </a:lnTo>
                  <a:lnTo>
                    <a:pt x="2475" y="589"/>
                  </a:lnTo>
                  <a:lnTo>
                    <a:pt x="2495" y="646"/>
                  </a:lnTo>
                  <a:lnTo>
                    <a:pt x="2511" y="705"/>
                  </a:lnTo>
                  <a:lnTo>
                    <a:pt x="2522" y="765"/>
                  </a:lnTo>
                  <a:lnTo>
                    <a:pt x="2528" y="827"/>
                  </a:lnTo>
                  <a:lnTo>
                    <a:pt x="2530" y="890"/>
                  </a:lnTo>
                  <a:lnTo>
                    <a:pt x="2526" y="988"/>
                  </a:lnTo>
                  <a:lnTo>
                    <a:pt x="2512" y="1085"/>
                  </a:lnTo>
                  <a:lnTo>
                    <a:pt x="2492" y="1182"/>
                  </a:lnTo>
                  <a:lnTo>
                    <a:pt x="2462" y="1277"/>
                  </a:lnTo>
                  <a:lnTo>
                    <a:pt x="2427" y="1370"/>
                  </a:lnTo>
                  <a:lnTo>
                    <a:pt x="2384" y="1460"/>
                  </a:lnTo>
                  <a:lnTo>
                    <a:pt x="2336" y="1545"/>
                  </a:lnTo>
                  <a:lnTo>
                    <a:pt x="2282" y="1629"/>
                  </a:lnTo>
                  <a:lnTo>
                    <a:pt x="2223" y="1708"/>
                  </a:lnTo>
                  <a:lnTo>
                    <a:pt x="2159" y="1781"/>
                  </a:lnTo>
                  <a:lnTo>
                    <a:pt x="2091" y="1850"/>
                  </a:lnTo>
                  <a:lnTo>
                    <a:pt x="2020" y="1911"/>
                  </a:lnTo>
                  <a:lnTo>
                    <a:pt x="1945" y="1967"/>
                  </a:lnTo>
                  <a:lnTo>
                    <a:pt x="1868" y="2015"/>
                  </a:lnTo>
                  <a:lnTo>
                    <a:pt x="1789" y="2057"/>
                  </a:lnTo>
                  <a:lnTo>
                    <a:pt x="1708" y="2089"/>
                  </a:lnTo>
                  <a:lnTo>
                    <a:pt x="1627" y="2113"/>
                  </a:lnTo>
                  <a:lnTo>
                    <a:pt x="1545" y="2129"/>
                  </a:lnTo>
                  <a:lnTo>
                    <a:pt x="1463" y="2133"/>
                  </a:lnTo>
                  <a:lnTo>
                    <a:pt x="1403" y="2130"/>
                  </a:lnTo>
                  <a:lnTo>
                    <a:pt x="1346" y="2122"/>
                  </a:lnTo>
                  <a:lnTo>
                    <a:pt x="1295" y="2106"/>
                  </a:lnTo>
                  <a:lnTo>
                    <a:pt x="1247" y="2087"/>
                  </a:lnTo>
                  <a:lnTo>
                    <a:pt x="1204" y="2061"/>
                  </a:lnTo>
                  <a:lnTo>
                    <a:pt x="1166" y="2033"/>
                  </a:lnTo>
                  <a:lnTo>
                    <a:pt x="1134" y="2000"/>
                  </a:lnTo>
                  <a:lnTo>
                    <a:pt x="1105" y="1963"/>
                  </a:lnTo>
                  <a:lnTo>
                    <a:pt x="1081" y="1924"/>
                  </a:lnTo>
                  <a:lnTo>
                    <a:pt x="1063" y="1882"/>
                  </a:lnTo>
                  <a:lnTo>
                    <a:pt x="1048" y="1837"/>
                  </a:lnTo>
                  <a:lnTo>
                    <a:pt x="1041" y="1791"/>
                  </a:lnTo>
                  <a:lnTo>
                    <a:pt x="1038" y="1743"/>
                  </a:lnTo>
                  <a:lnTo>
                    <a:pt x="1038" y="1723"/>
                  </a:lnTo>
                  <a:lnTo>
                    <a:pt x="1040" y="1702"/>
                  </a:lnTo>
                  <a:lnTo>
                    <a:pt x="1043" y="1681"/>
                  </a:lnTo>
                  <a:lnTo>
                    <a:pt x="1047" y="1659"/>
                  </a:lnTo>
                  <a:lnTo>
                    <a:pt x="1053" y="1636"/>
                  </a:lnTo>
                  <a:lnTo>
                    <a:pt x="1060" y="1614"/>
                  </a:lnTo>
                  <a:lnTo>
                    <a:pt x="1071" y="1594"/>
                  </a:lnTo>
                  <a:lnTo>
                    <a:pt x="1084" y="1578"/>
                  </a:lnTo>
                  <a:lnTo>
                    <a:pt x="1101" y="1562"/>
                  </a:lnTo>
                  <a:lnTo>
                    <a:pt x="1119" y="1551"/>
                  </a:lnTo>
                  <a:lnTo>
                    <a:pt x="1143" y="1544"/>
                  </a:lnTo>
                  <a:lnTo>
                    <a:pt x="1170" y="1541"/>
                  </a:lnTo>
                  <a:lnTo>
                    <a:pt x="1194" y="1542"/>
                  </a:lnTo>
                  <a:lnTo>
                    <a:pt x="1214" y="1549"/>
                  </a:lnTo>
                  <a:lnTo>
                    <a:pt x="1229" y="1559"/>
                  </a:lnTo>
                  <a:lnTo>
                    <a:pt x="1240" y="1572"/>
                  </a:lnTo>
                  <a:lnTo>
                    <a:pt x="1248" y="1585"/>
                  </a:lnTo>
                  <a:lnTo>
                    <a:pt x="1253" y="1596"/>
                  </a:lnTo>
                  <a:lnTo>
                    <a:pt x="1255" y="1607"/>
                  </a:lnTo>
                  <a:lnTo>
                    <a:pt x="1257" y="1615"/>
                  </a:lnTo>
                  <a:lnTo>
                    <a:pt x="1258" y="1620"/>
                  </a:lnTo>
                  <a:lnTo>
                    <a:pt x="1258" y="1627"/>
                  </a:lnTo>
                  <a:lnTo>
                    <a:pt x="1257" y="1635"/>
                  </a:lnTo>
                  <a:lnTo>
                    <a:pt x="1255" y="1648"/>
                  </a:lnTo>
                  <a:lnTo>
                    <a:pt x="1251" y="1660"/>
                  </a:lnTo>
                  <a:lnTo>
                    <a:pt x="1246" y="1676"/>
                  </a:lnTo>
                  <a:lnTo>
                    <a:pt x="1236" y="1690"/>
                  </a:lnTo>
                  <a:lnTo>
                    <a:pt x="1223" y="1704"/>
                  </a:lnTo>
                  <a:lnTo>
                    <a:pt x="1206" y="1716"/>
                  </a:lnTo>
                  <a:lnTo>
                    <a:pt x="1183" y="1728"/>
                  </a:lnTo>
                  <a:lnTo>
                    <a:pt x="1155" y="1736"/>
                  </a:lnTo>
                  <a:lnTo>
                    <a:pt x="1158" y="1782"/>
                  </a:lnTo>
                  <a:lnTo>
                    <a:pt x="1165" y="1824"/>
                  </a:lnTo>
                  <a:lnTo>
                    <a:pt x="1176" y="1861"/>
                  </a:lnTo>
                  <a:lnTo>
                    <a:pt x="1190" y="1893"/>
                  </a:lnTo>
                  <a:lnTo>
                    <a:pt x="1209" y="1923"/>
                  </a:lnTo>
                  <a:lnTo>
                    <a:pt x="1230" y="1946"/>
                  </a:lnTo>
                  <a:lnTo>
                    <a:pt x="1253" y="1967"/>
                  </a:lnTo>
                  <a:lnTo>
                    <a:pt x="1277" y="1984"/>
                  </a:lnTo>
                  <a:lnTo>
                    <a:pt x="1302" y="1998"/>
                  </a:lnTo>
                  <a:lnTo>
                    <a:pt x="1329" y="2010"/>
                  </a:lnTo>
                  <a:lnTo>
                    <a:pt x="1356" y="2019"/>
                  </a:lnTo>
                  <a:lnTo>
                    <a:pt x="1382" y="2025"/>
                  </a:lnTo>
                  <a:lnTo>
                    <a:pt x="1407" y="2029"/>
                  </a:lnTo>
                  <a:lnTo>
                    <a:pt x="1433" y="2032"/>
                  </a:lnTo>
                  <a:lnTo>
                    <a:pt x="1455" y="2032"/>
                  </a:lnTo>
                  <a:lnTo>
                    <a:pt x="1491" y="2031"/>
                  </a:lnTo>
                  <a:lnTo>
                    <a:pt x="1528" y="2025"/>
                  </a:lnTo>
                  <a:lnTo>
                    <a:pt x="1567" y="2015"/>
                  </a:lnTo>
                  <a:lnTo>
                    <a:pt x="1610" y="2001"/>
                  </a:lnTo>
                  <a:lnTo>
                    <a:pt x="1653" y="1981"/>
                  </a:lnTo>
                  <a:lnTo>
                    <a:pt x="1698" y="1958"/>
                  </a:lnTo>
                  <a:lnTo>
                    <a:pt x="1743" y="1927"/>
                  </a:lnTo>
                  <a:lnTo>
                    <a:pt x="1790" y="1890"/>
                  </a:lnTo>
                  <a:lnTo>
                    <a:pt x="1836" y="1847"/>
                  </a:lnTo>
                  <a:lnTo>
                    <a:pt x="1882" y="1796"/>
                  </a:lnTo>
                  <a:lnTo>
                    <a:pt x="1928" y="1739"/>
                  </a:lnTo>
                  <a:lnTo>
                    <a:pt x="1974" y="1673"/>
                  </a:lnTo>
                  <a:lnTo>
                    <a:pt x="2018" y="1599"/>
                  </a:lnTo>
                  <a:lnTo>
                    <a:pt x="2043" y="1555"/>
                  </a:lnTo>
                  <a:lnTo>
                    <a:pt x="2065" y="1505"/>
                  </a:lnTo>
                  <a:lnTo>
                    <a:pt x="2089" y="1449"/>
                  </a:lnTo>
                  <a:lnTo>
                    <a:pt x="2112" y="1388"/>
                  </a:lnTo>
                  <a:lnTo>
                    <a:pt x="2133" y="1324"/>
                  </a:lnTo>
                  <a:lnTo>
                    <a:pt x="2153" y="1256"/>
                  </a:lnTo>
                  <a:lnTo>
                    <a:pt x="2173" y="1188"/>
                  </a:lnTo>
                  <a:lnTo>
                    <a:pt x="2190" y="1119"/>
                  </a:lnTo>
                  <a:lnTo>
                    <a:pt x="2206" y="1050"/>
                  </a:lnTo>
                  <a:lnTo>
                    <a:pt x="2220" y="983"/>
                  </a:lnTo>
                  <a:lnTo>
                    <a:pt x="2230" y="917"/>
                  </a:lnTo>
                  <a:lnTo>
                    <a:pt x="2238" y="855"/>
                  </a:lnTo>
                  <a:lnTo>
                    <a:pt x="2244" y="798"/>
                  </a:lnTo>
                  <a:lnTo>
                    <a:pt x="2245" y="744"/>
                  </a:lnTo>
                  <a:lnTo>
                    <a:pt x="2244" y="701"/>
                  </a:lnTo>
                  <a:lnTo>
                    <a:pt x="2240" y="656"/>
                  </a:lnTo>
                  <a:lnTo>
                    <a:pt x="2234" y="613"/>
                  </a:lnTo>
                  <a:lnTo>
                    <a:pt x="2226" y="570"/>
                  </a:lnTo>
                  <a:lnTo>
                    <a:pt x="2213" y="530"/>
                  </a:lnTo>
                  <a:lnTo>
                    <a:pt x="2199" y="491"/>
                  </a:lnTo>
                  <a:lnTo>
                    <a:pt x="2180" y="454"/>
                  </a:lnTo>
                  <a:lnTo>
                    <a:pt x="2157" y="420"/>
                  </a:lnTo>
                  <a:lnTo>
                    <a:pt x="2133" y="390"/>
                  </a:lnTo>
                  <a:lnTo>
                    <a:pt x="2104" y="363"/>
                  </a:lnTo>
                  <a:lnTo>
                    <a:pt x="2072" y="340"/>
                  </a:lnTo>
                  <a:lnTo>
                    <a:pt x="2035" y="322"/>
                  </a:lnTo>
                  <a:lnTo>
                    <a:pt x="1994" y="308"/>
                  </a:lnTo>
                  <a:lnTo>
                    <a:pt x="1950" y="300"/>
                  </a:lnTo>
                  <a:lnTo>
                    <a:pt x="1901" y="297"/>
                  </a:lnTo>
                  <a:lnTo>
                    <a:pt x="1862" y="297"/>
                  </a:lnTo>
                  <a:lnTo>
                    <a:pt x="1818" y="300"/>
                  </a:lnTo>
                  <a:lnTo>
                    <a:pt x="1773" y="305"/>
                  </a:lnTo>
                  <a:lnTo>
                    <a:pt x="1723" y="314"/>
                  </a:lnTo>
                  <a:lnTo>
                    <a:pt x="1671" y="325"/>
                  </a:lnTo>
                  <a:lnTo>
                    <a:pt x="1616" y="339"/>
                  </a:lnTo>
                  <a:lnTo>
                    <a:pt x="1559" y="357"/>
                  </a:lnTo>
                  <a:lnTo>
                    <a:pt x="1499" y="378"/>
                  </a:lnTo>
                  <a:lnTo>
                    <a:pt x="1438" y="405"/>
                  </a:lnTo>
                  <a:lnTo>
                    <a:pt x="1375" y="436"/>
                  </a:lnTo>
                  <a:lnTo>
                    <a:pt x="1311" y="471"/>
                  </a:lnTo>
                  <a:lnTo>
                    <a:pt x="1244" y="512"/>
                  </a:lnTo>
                  <a:lnTo>
                    <a:pt x="1177" y="558"/>
                  </a:lnTo>
                  <a:lnTo>
                    <a:pt x="1109" y="610"/>
                  </a:lnTo>
                  <a:lnTo>
                    <a:pt x="1041" y="669"/>
                  </a:lnTo>
                  <a:lnTo>
                    <a:pt x="972" y="733"/>
                  </a:lnTo>
                  <a:lnTo>
                    <a:pt x="904" y="805"/>
                  </a:lnTo>
                  <a:lnTo>
                    <a:pt x="836" y="882"/>
                  </a:lnTo>
                  <a:lnTo>
                    <a:pt x="766" y="969"/>
                  </a:lnTo>
                  <a:lnTo>
                    <a:pt x="700" y="1061"/>
                  </a:lnTo>
                  <a:lnTo>
                    <a:pt x="631" y="1164"/>
                  </a:lnTo>
                  <a:lnTo>
                    <a:pt x="566" y="1273"/>
                  </a:lnTo>
                  <a:lnTo>
                    <a:pt x="502" y="1391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57" y="1545"/>
                  </a:lnTo>
                  <a:lnTo>
                    <a:pt x="480" y="1576"/>
                  </a:lnTo>
                  <a:lnTo>
                    <a:pt x="505" y="1610"/>
                  </a:lnTo>
                  <a:lnTo>
                    <a:pt x="534" y="1646"/>
                  </a:lnTo>
                  <a:lnTo>
                    <a:pt x="563" y="1684"/>
                  </a:lnTo>
                  <a:lnTo>
                    <a:pt x="593" y="1722"/>
                  </a:lnTo>
                  <a:lnTo>
                    <a:pt x="622" y="1760"/>
                  </a:lnTo>
                  <a:lnTo>
                    <a:pt x="650" y="1796"/>
                  </a:lnTo>
                  <a:lnTo>
                    <a:pt x="675" y="1831"/>
                  </a:lnTo>
                  <a:lnTo>
                    <a:pt x="698" y="1861"/>
                  </a:lnTo>
                  <a:lnTo>
                    <a:pt x="717" y="1888"/>
                  </a:lnTo>
                  <a:lnTo>
                    <a:pt x="753" y="1932"/>
                  </a:lnTo>
                  <a:lnTo>
                    <a:pt x="785" y="1972"/>
                  </a:lnTo>
                  <a:lnTo>
                    <a:pt x="813" y="2007"/>
                  </a:lnTo>
                  <a:lnTo>
                    <a:pt x="837" y="2039"/>
                  </a:lnTo>
                  <a:lnTo>
                    <a:pt x="857" y="2070"/>
                  </a:lnTo>
                  <a:lnTo>
                    <a:pt x="874" y="2098"/>
                  </a:lnTo>
                  <a:lnTo>
                    <a:pt x="888" y="2126"/>
                  </a:lnTo>
                  <a:lnTo>
                    <a:pt x="900" y="2153"/>
                  </a:lnTo>
                  <a:lnTo>
                    <a:pt x="908" y="2181"/>
                  </a:lnTo>
                  <a:lnTo>
                    <a:pt x="914" y="2210"/>
                  </a:lnTo>
                  <a:lnTo>
                    <a:pt x="918" y="2242"/>
                  </a:lnTo>
                  <a:lnTo>
                    <a:pt x="921" y="2276"/>
                  </a:lnTo>
                  <a:lnTo>
                    <a:pt x="921" y="2314"/>
                  </a:lnTo>
                  <a:lnTo>
                    <a:pt x="918" y="2388"/>
                  </a:lnTo>
                  <a:lnTo>
                    <a:pt x="907" y="2463"/>
                  </a:lnTo>
                  <a:lnTo>
                    <a:pt x="888" y="2536"/>
                  </a:lnTo>
                  <a:lnTo>
                    <a:pt x="863" y="2607"/>
                  </a:lnTo>
                  <a:lnTo>
                    <a:pt x="831" y="2676"/>
                  </a:lnTo>
                  <a:lnTo>
                    <a:pt x="796" y="2742"/>
                  </a:lnTo>
                  <a:lnTo>
                    <a:pt x="755" y="2803"/>
                  </a:lnTo>
                  <a:lnTo>
                    <a:pt x="709" y="2861"/>
                  </a:lnTo>
                  <a:lnTo>
                    <a:pt x="660" y="2913"/>
                  </a:lnTo>
                  <a:lnTo>
                    <a:pt x="606" y="2959"/>
                  </a:lnTo>
                  <a:lnTo>
                    <a:pt x="551" y="2998"/>
                  </a:lnTo>
                  <a:lnTo>
                    <a:pt x="492" y="3031"/>
                  </a:lnTo>
                  <a:lnTo>
                    <a:pt x="432" y="3054"/>
                  </a:lnTo>
                  <a:lnTo>
                    <a:pt x="371" y="3069"/>
                  </a:lnTo>
                  <a:lnTo>
                    <a:pt x="307" y="3074"/>
                  </a:lnTo>
                  <a:lnTo>
                    <a:pt x="261" y="3071"/>
                  </a:lnTo>
                  <a:lnTo>
                    <a:pt x="219" y="3063"/>
                  </a:lnTo>
                  <a:lnTo>
                    <a:pt x="180" y="3052"/>
                  </a:lnTo>
                  <a:lnTo>
                    <a:pt x="148" y="3035"/>
                  </a:lnTo>
                  <a:lnTo>
                    <a:pt x="118" y="3014"/>
                  </a:lnTo>
                  <a:lnTo>
                    <a:pt x="91" y="2990"/>
                  </a:lnTo>
                  <a:lnTo>
                    <a:pt x="68" y="2962"/>
                  </a:lnTo>
                  <a:lnTo>
                    <a:pt x="50" y="2932"/>
                  </a:lnTo>
                  <a:lnTo>
                    <a:pt x="34" y="2899"/>
                  </a:lnTo>
                  <a:lnTo>
                    <a:pt x="22" y="2864"/>
                  </a:lnTo>
                  <a:lnTo>
                    <a:pt x="12" y="2826"/>
                  </a:lnTo>
                  <a:lnTo>
                    <a:pt x="6" y="2787"/>
                  </a:lnTo>
                  <a:lnTo>
                    <a:pt x="2" y="2746"/>
                  </a:lnTo>
                  <a:lnTo>
                    <a:pt x="0" y="2705"/>
                  </a:lnTo>
                  <a:lnTo>
                    <a:pt x="2" y="2659"/>
                  </a:lnTo>
                  <a:lnTo>
                    <a:pt x="6" y="2607"/>
                  </a:lnTo>
                  <a:lnTo>
                    <a:pt x="13" y="2550"/>
                  </a:lnTo>
                  <a:lnTo>
                    <a:pt x="23" y="2488"/>
                  </a:lnTo>
                  <a:lnTo>
                    <a:pt x="34" y="2421"/>
                  </a:lnTo>
                  <a:lnTo>
                    <a:pt x="49" y="2352"/>
                  </a:lnTo>
                  <a:lnTo>
                    <a:pt x="64" y="2279"/>
                  </a:lnTo>
                  <a:lnTo>
                    <a:pt x="81" y="2206"/>
                  </a:lnTo>
                  <a:lnTo>
                    <a:pt x="100" y="2132"/>
                  </a:lnTo>
                  <a:lnTo>
                    <a:pt x="120" y="2059"/>
                  </a:lnTo>
                  <a:lnTo>
                    <a:pt x="139" y="1986"/>
                  </a:lnTo>
                  <a:lnTo>
                    <a:pt x="161" y="1914"/>
                  </a:lnTo>
                  <a:lnTo>
                    <a:pt x="183" y="1847"/>
                  </a:lnTo>
                  <a:lnTo>
                    <a:pt x="205" y="1781"/>
                  </a:lnTo>
                  <a:lnTo>
                    <a:pt x="227" y="1721"/>
                  </a:lnTo>
                  <a:lnTo>
                    <a:pt x="199" y="1688"/>
                  </a:lnTo>
                  <a:lnTo>
                    <a:pt x="172" y="1656"/>
                  </a:lnTo>
                  <a:lnTo>
                    <a:pt x="148" y="1624"/>
                  </a:lnTo>
                  <a:lnTo>
                    <a:pt x="125" y="1592"/>
                  </a:lnTo>
                  <a:lnTo>
                    <a:pt x="105" y="1559"/>
                  </a:lnTo>
                  <a:lnTo>
                    <a:pt x="88" y="1524"/>
                  </a:lnTo>
                  <a:lnTo>
                    <a:pt x="73" y="1486"/>
                  </a:lnTo>
                  <a:lnTo>
                    <a:pt x="60" y="1446"/>
                  </a:lnTo>
                  <a:lnTo>
                    <a:pt x="50" y="1399"/>
                  </a:lnTo>
                  <a:lnTo>
                    <a:pt x="43" y="1349"/>
                  </a:lnTo>
                  <a:lnTo>
                    <a:pt x="39" y="1293"/>
                  </a:lnTo>
                  <a:lnTo>
                    <a:pt x="37" y="1230"/>
                  </a:lnTo>
                  <a:lnTo>
                    <a:pt x="40" y="1140"/>
                  </a:lnTo>
                  <a:lnTo>
                    <a:pt x="49" y="1049"/>
                  </a:lnTo>
                  <a:lnTo>
                    <a:pt x="64" y="960"/>
                  </a:lnTo>
                  <a:lnTo>
                    <a:pt x="84" y="871"/>
                  </a:lnTo>
                  <a:lnTo>
                    <a:pt x="108" y="784"/>
                  </a:lnTo>
                  <a:lnTo>
                    <a:pt x="138" y="700"/>
                  </a:lnTo>
                  <a:lnTo>
                    <a:pt x="171" y="617"/>
                  </a:lnTo>
                  <a:lnTo>
                    <a:pt x="207" y="537"/>
                  </a:lnTo>
                  <a:lnTo>
                    <a:pt x="247" y="461"/>
                  </a:lnTo>
                  <a:lnTo>
                    <a:pt x="291" y="390"/>
                  </a:lnTo>
                  <a:lnTo>
                    <a:pt x="336" y="322"/>
                  </a:lnTo>
                  <a:lnTo>
                    <a:pt x="385" y="261"/>
                  </a:lnTo>
                  <a:lnTo>
                    <a:pt x="434" y="203"/>
                  </a:lnTo>
                  <a:lnTo>
                    <a:pt x="484" y="153"/>
                  </a:lnTo>
                  <a:lnTo>
                    <a:pt x="536" y="108"/>
                  </a:lnTo>
                  <a:lnTo>
                    <a:pt x="589" y="70"/>
                  </a:lnTo>
                  <a:lnTo>
                    <a:pt x="641" y="40"/>
                  </a:lnTo>
                  <a:lnTo>
                    <a:pt x="694" y="18"/>
                  </a:lnTo>
                  <a:lnTo>
                    <a:pt x="746" y="5"/>
                  </a:lnTo>
                  <a:lnTo>
                    <a:pt x="7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5958" y="2348"/>
              <a:ext cx="399" cy="721"/>
            </a:xfrm>
            <a:custGeom>
              <a:avLst/>
              <a:gdLst/>
              <a:ahLst/>
              <a:cxnLst>
                <a:cxn ang="0">
                  <a:pos x="675" y="0"/>
                </a:cxn>
                <a:cxn ang="0">
                  <a:pos x="718" y="7"/>
                </a:cxn>
                <a:cxn ang="0">
                  <a:pos x="738" y="27"/>
                </a:cxn>
                <a:cxn ang="0">
                  <a:pos x="745" y="64"/>
                </a:cxn>
                <a:cxn ang="0">
                  <a:pos x="745" y="94"/>
                </a:cxn>
                <a:cxn ang="0">
                  <a:pos x="745" y="1916"/>
                </a:cxn>
                <a:cxn ang="0">
                  <a:pos x="748" y="1952"/>
                </a:cxn>
                <a:cxn ang="0">
                  <a:pos x="758" y="1982"/>
                </a:cxn>
                <a:cxn ang="0">
                  <a:pos x="779" y="2006"/>
                </a:cxn>
                <a:cxn ang="0">
                  <a:pos x="817" y="2024"/>
                </a:cxn>
                <a:cxn ang="0">
                  <a:pos x="875" y="2036"/>
                </a:cxn>
                <a:cxn ang="0">
                  <a:pos x="960" y="2043"/>
                </a:cxn>
                <a:cxn ang="0">
                  <a:pos x="1075" y="2046"/>
                </a:cxn>
                <a:cxn ang="0">
                  <a:pos x="1199" y="2163"/>
                </a:cxn>
                <a:cxn ang="0">
                  <a:pos x="1149" y="2161"/>
                </a:cxn>
                <a:cxn ang="0">
                  <a:pos x="1067" y="2160"/>
                </a:cxn>
                <a:cxn ang="0">
                  <a:pos x="967" y="2157"/>
                </a:cxn>
                <a:cxn ang="0">
                  <a:pos x="860" y="2153"/>
                </a:cxn>
                <a:cxn ang="0">
                  <a:pos x="756" y="2150"/>
                </a:cxn>
                <a:cxn ang="0">
                  <a:pos x="668" y="2149"/>
                </a:cxn>
                <a:cxn ang="0">
                  <a:pos x="607" y="2147"/>
                </a:cxn>
                <a:cxn ang="0">
                  <a:pos x="541" y="2149"/>
                </a:cxn>
                <a:cxn ang="0">
                  <a:pos x="450" y="2150"/>
                </a:cxn>
                <a:cxn ang="0">
                  <a:pos x="346" y="2153"/>
                </a:cxn>
                <a:cxn ang="0">
                  <a:pos x="240" y="2157"/>
                </a:cxn>
                <a:cxn ang="0">
                  <a:pos x="143" y="2160"/>
                </a:cxn>
                <a:cxn ang="0">
                  <a:pos x="67" y="2161"/>
                </a:cxn>
                <a:cxn ang="0">
                  <a:pos x="22" y="2163"/>
                </a:cxn>
                <a:cxn ang="0">
                  <a:pos x="146" y="2046"/>
                </a:cxn>
                <a:cxn ang="0">
                  <a:pos x="261" y="2043"/>
                </a:cxn>
                <a:cxn ang="0">
                  <a:pos x="345" y="2036"/>
                </a:cxn>
                <a:cxn ang="0">
                  <a:pos x="403" y="2024"/>
                </a:cxn>
                <a:cxn ang="0">
                  <a:pos x="441" y="2006"/>
                </a:cxn>
                <a:cxn ang="0">
                  <a:pos x="463" y="1982"/>
                </a:cxn>
                <a:cxn ang="0">
                  <a:pos x="472" y="1952"/>
                </a:cxn>
                <a:cxn ang="0">
                  <a:pos x="475" y="1916"/>
                </a:cxn>
                <a:cxn ang="0">
                  <a:pos x="475" y="238"/>
                </a:cxn>
                <a:cxn ang="0">
                  <a:pos x="353" y="285"/>
                </a:cxn>
                <a:cxn ang="0">
                  <a:pos x="231" y="310"/>
                </a:cxn>
                <a:cxn ang="0">
                  <a:pos x="119" y="323"/>
                </a:cxn>
                <a:cxn ang="0">
                  <a:pos x="31" y="325"/>
                </a:cxn>
                <a:cxn ang="0">
                  <a:pos x="0" y="209"/>
                </a:cxn>
                <a:cxn ang="0">
                  <a:pos x="74" y="209"/>
                </a:cxn>
                <a:cxn ang="0">
                  <a:pos x="166" y="203"/>
                </a:cxn>
                <a:cxn ang="0">
                  <a:pos x="270" y="189"/>
                </a:cxn>
                <a:cxn ang="0">
                  <a:pos x="379" y="161"/>
                </a:cxn>
                <a:cxn ang="0">
                  <a:pos x="490" y="114"/>
                </a:cxn>
                <a:cxn ang="0">
                  <a:pos x="594" y="45"/>
                </a:cxn>
              </a:cxnLst>
              <a:rect l="0" t="0" r="r" b="b"/>
              <a:pathLst>
                <a:path w="1199" h="2163">
                  <a:moveTo>
                    <a:pt x="643" y="0"/>
                  </a:moveTo>
                  <a:lnTo>
                    <a:pt x="675" y="0"/>
                  </a:lnTo>
                  <a:lnTo>
                    <a:pt x="699" y="3"/>
                  </a:lnTo>
                  <a:lnTo>
                    <a:pt x="718" y="7"/>
                  </a:lnTo>
                  <a:lnTo>
                    <a:pt x="729" y="14"/>
                  </a:lnTo>
                  <a:lnTo>
                    <a:pt x="738" y="27"/>
                  </a:lnTo>
                  <a:lnTo>
                    <a:pt x="743" y="42"/>
                  </a:lnTo>
                  <a:lnTo>
                    <a:pt x="745" y="64"/>
                  </a:lnTo>
                  <a:lnTo>
                    <a:pt x="745" y="94"/>
                  </a:lnTo>
                  <a:lnTo>
                    <a:pt x="745" y="94"/>
                  </a:lnTo>
                  <a:lnTo>
                    <a:pt x="745" y="1895"/>
                  </a:lnTo>
                  <a:lnTo>
                    <a:pt x="745" y="1916"/>
                  </a:lnTo>
                  <a:lnTo>
                    <a:pt x="746" y="1934"/>
                  </a:lnTo>
                  <a:lnTo>
                    <a:pt x="748" y="1952"/>
                  </a:lnTo>
                  <a:lnTo>
                    <a:pt x="752" y="1968"/>
                  </a:lnTo>
                  <a:lnTo>
                    <a:pt x="758" y="1982"/>
                  </a:lnTo>
                  <a:lnTo>
                    <a:pt x="766" y="1994"/>
                  </a:lnTo>
                  <a:lnTo>
                    <a:pt x="779" y="2006"/>
                  </a:lnTo>
                  <a:lnTo>
                    <a:pt x="796" y="2015"/>
                  </a:lnTo>
                  <a:lnTo>
                    <a:pt x="817" y="2024"/>
                  </a:lnTo>
                  <a:lnTo>
                    <a:pt x="843" y="2031"/>
                  </a:lnTo>
                  <a:lnTo>
                    <a:pt x="875" y="2036"/>
                  </a:lnTo>
                  <a:lnTo>
                    <a:pt x="914" y="2041"/>
                  </a:lnTo>
                  <a:lnTo>
                    <a:pt x="960" y="2043"/>
                  </a:lnTo>
                  <a:lnTo>
                    <a:pt x="1013" y="2046"/>
                  </a:lnTo>
                  <a:lnTo>
                    <a:pt x="1075" y="2046"/>
                  </a:lnTo>
                  <a:lnTo>
                    <a:pt x="1199" y="2046"/>
                  </a:lnTo>
                  <a:lnTo>
                    <a:pt x="1199" y="2163"/>
                  </a:lnTo>
                  <a:lnTo>
                    <a:pt x="1179" y="2161"/>
                  </a:lnTo>
                  <a:lnTo>
                    <a:pt x="1149" y="2161"/>
                  </a:lnTo>
                  <a:lnTo>
                    <a:pt x="1111" y="2160"/>
                  </a:lnTo>
                  <a:lnTo>
                    <a:pt x="1067" y="2160"/>
                  </a:lnTo>
                  <a:lnTo>
                    <a:pt x="1018" y="2159"/>
                  </a:lnTo>
                  <a:lnTo>
                    <a:pt x="967" y="2157"/>
                  </a:lnTo>
                  <a:lnTo>
                    <a:pt x="914" y="2156"/>
                  </a:lnTo>
                  <a:lnTo>
                    <a:pt x="860" y="2153"/>
                  </a:lnTo>
                  <a:lnTo>
                    <a:pt x="807" y="2151"/>
                  </a:lnTo>
                  <a:lnTo>
                    <a:pt x="756" y="2150"/>
                  </a:lnTo>
                  <a:lnTo>
                    <a:pt x="709" y="2150"/>
                  </a:lnTo>
                  <a:lnTo>
                    <a:pt x="668" y="2149"/>
                  </a:lnTo>
                  <a:lnTo>
                    <a:pt x="633" y="2149"/>
                  </a:lnTo>
                  <a:lnTo>
                    <a:pt x="607" y="2147"/>
                  </a:lnTo>
                  <a:lnTo>
                    <a:pt x="577" y="2149"/>
                  </a:lnTo>
                  <a:lnTo>
                    <a:pt x="541" y="2149"/>
                  </a:lnTo>
                  <a:lnTo>
                    <a:pt x="498" y="2150"/>
                  </a:lnTo>
                  <a:lnTo>
                    <a:pt x="450" y="2150"/>
                  </a:lnTo>
                  <a:lnTo>
                    <a:pt x="399" y="2151"/>
                  </a:lnTo>
                  <a:lnTo>
                    <a:pt x="346" y="2153"/>
                  </a:lnTo>
                  <a:lnTo>
                    <a:pt x="292" y="2156"/>
                  </a:lnTo>
                  <a:lnTo>
                    <a:pt x="240" y="2157"/>
                  </a:lnTo>
                  <a:lnTo>
                    <a:pt x="189" y="2159"/>
                  </a:lnTo>
                  <a:lnTo>
                    <a:pt x="143" y="2160"/>
                  </a:lnTo>
                  <a:lnTo>
                    <a:pt x="101" y="2160"/>
                  </a:lnTo>
                  <a:lnTo>
                    <a:pt x="67" y="2161"/>
                  </a:lnTo>
                  <a:lnTo>
                    <a:pt x="40" y="2161"/>
                  </a:lnTo>
                  <a:lnTo>
                    <a:pt x="22" y="2163"/>
                  </a:lnTo>
                  <a:lnTo>
                    <a:pt x="22" y="2046"/>
                  </a:lnTo>
                  <a:lnTo>
                    <a:pt x="146" y="2046"/>
                  </a:lnTo>
                  <a:lnTo>
                    <a:pt x="207" y="2046"/>
                  </a:lnTo>
                  <a:lnTo>
                    <a:pt x="261" y="2043"/>
                  </a:lnTo>
                  <a:lnTo>
                    <a:pt x="307" y="2041"/>
                  </a:lnTo>
                  <a:lnTo>
                    <a:pt x="345" y="2036"/>
                  </a:lnTo>
                  <a:lnTo>
                    <a:pt x="377" y="2031"/>
                  </a:lnTo>
                  <a:lnTo>
                    <a:pt x="403" y="2024"/>
                  </a:lnTo>
                  <a:lnTo>
                    <a:pt x="424" y="2015"/>
                  </a:lnTo>
                  <a:lnTo>
                    <a:pt x="441" y="2006"/>
                  </a:lnTo>
                  <a:lnTo>
                    <a:pt x="454" y="1994"/>
                  </a:lnTo>
                  <a:lnTo>
                    <a:pt x="463" y="1982"/>
                  </a:lnTo>
                  <a:lnTo>
                    <a:pt x="468" y="1968"/>
                  </a:lnTo>
                  <a:lnTo>
                    <a:pt x="472" y="1952"/>
                  </a:lnTo>
                  <a:lnTo>
                    <a:pt x="474" y="1934"/>
                  </a:lnTo>
                  <a:lnTo>
                    <a:pt x="475" y="1916"/>
                  </a:lnTo>
                  <a:lnTo>
                    <a:pt x="475" y="1895"/>
                  </a:lnTo>
                  <a:lnTo>
                    <a:pt x="475" y="238"/>
                  </a:lnTo>
                  <a:lnTo>
                    <a:pt x="414" y="265"/>
                  </a:lnTo>
                  <a:lnTo>
                    <a:pt x="353" y="285"/>
                  </a:lnTo>
                  <a:lnTo>
                    <a:pt x="291" y="300"/>
                  </a:lnTo>
                  <a:lnTo>
                    <a:pt x="231" y="310"/>
                  </a:lnTo>
                  <a:lnTo>
                    <a:pt x="173" y="317"/>
                  </a:lnTo>
                  <a:lnTo>
                    <a:pt x="119" y="323"/>
                  </a:lnTo>
                  <a:lnTo>
                    <a:pt x="73" y="324"/>
                  </a:lnTo>
                  <a:lnTo>
                    <a:pt x="31" y="325"/>
                  </a:lnTo>
                  <a:lnTo>
                    <a:pt x="0" y="325"/>
                  </a:lnTo>
                  <a:lnTo>
                    <a:pt x="0" y="209"/>
                  </a:lnTo>
                  <a:lnTo>
                    <a:pt x="34" y="209"/>
                  </a:lnTo>
                  <a:lnTo>
                    <a:pt x="74" y="209"/>
                  </a:lnTo>
                  <a:lnTo>
                    <a:pt x="118" y="207"/>
                  </a:lnTo>
                  <a:lnTo>
                    <a:pt x="166" y="203"/>
                  </a:lnTo>
                  <a:lnTo>
                    <a:pt x="217" y="198"/>
                  </a:lnTo>
                  <a:lnTo>
                    <a:pt x="270" y="189"/>
                  </a:lnTo>
                  <a:lnTo>
                    <a:pt x="324" y="177"/>
                  </a:lnTo>
                  <a:lnTo>
                    <a:pt x="379" y="161"/>
                  </a:lnTo>
                  <a:lnTo>
                    <a:pt x="434" y="140"/>
                  </a:lnTo>
                  <a:lnTo>
                    <a:pt x="490" y="114"/>
                  </a:lnTo>
                  <a:lnTo>
                    <a:pt x="543" y="83"/>
                  </a:lnTo>
                  <a:lnTo>
                    <a:pt x="594" y="45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638800" y="5029200"/>
            <a:ext cx="744678" cy="533400"/>
            <a:chOff x="3619" y="3208"/>
            <a:chExt cx="1431" cy="1025"/>
          </a:xfrm>
          <a:solidFill>
            <a:srgbClr val="FF0066"/>
          </a:solidFill>
        </p:grpSpPr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3619" y="3208"/>
              <a:ext cx="843" cy="1025"/>
            </a:xfrm>
            <a:custGeom>
              <a:avLst/>
              <a:gdLst/>
              <a:ahLst/>
              <a:cxnLst>
                <a:cxn ang="0">
                  <a:pos x="216" y="2148"/>
                </a:cxn>
                <a:cxn ang="0">
                  <a:pos x="125" y="2583"/>
                </a:cxn>
                <a:cxn ang="0">
                  <a:pos x="122" y="2799"/>
                </a:cxn>
                <a:cxn ang="0">
                  <a:pos x="186" y="2937"/>
                </a:cxn>
                <a:cxn ang="0">
                  <a:pos x="406" y="2952"/>
                </a:cxn>
                <a:cxn ang="0">
                  <a:pos x="648" y="2702"/>
                </a:cxn>
                <a:cxn ang="0">
                  <a:pos x="701" y="2373"/>
                </a:cxn>
                <a:cxn ang="0">
                  <a:pos x="804" y="1"/>
                </a:cxn>
                <a:cxn ang="0">
                  <a:pos x="856" y="43"/>
                </a:cxn>
                <a:cxn ang="0">
                  <a:pos x="803" y="98"/>
                </a:cxn>
                <a:cxn ang="0">
                  <a:pos x="563" y="244"/>
                </a:cxn>
                <a:cxn ang="0">
                  <a:pos x="352" y="607"/>
                </a:cxn>
                <a:cxn ang="0">
                  <a:pos x="251" y="1039"/>
                </a:cxn>
                <a:cxn ang="0">
                  <a:pos x="267" y="1262"/>
                </a:cxn>
                <a:cxn ang="0">
                  <a:pos x="497" y="1172"/>
                </a:cxn>
                <a:cxn ang="0">
                  <a:pos x="931" y="631"/>
                </a:cxn>
                <a:cxn ang="0">
                  <a:pos x="1362" y="329"/>
                </a:cxn>
                <a:cxn ang="0">
                  <a:pos x="1748" y="209"/>
                </a:cxn>
                <a:cxn ang="0">
                  <a:pos x="2106" y="225"/>
                </a:cxn>
                <a:cxn ang="0">
                  <a:pos x="2391" y="433"/>
                </a:cxn>
                <a:cxn ang="0">
                  <a:pos x="2522" y="765"/>
                </a:cxn>
                <a:cxn ang="0">
                  <a:pos x="2462" y="1277"/>
                </a:cxn>
                <a:cxn ang="0">
                  <a:pos x="2159" y="1781"/>
                </a:cxn>
                <a:cxn ang="0">
                  <a:pos x="1708" y="2089"/>
                </a:cxn>
                <a:cxn ang="0">
                  <a:pos x="1295" y="2106"/>
                </a:cxn>
                <a:cxn ang="0">
                  <a:pos x="1081" y="1924"/>
                </a:cxn>
                <a:cxn ang="0">
                  <a:pos x="1040" y="1702"/>
                </a:cxn>
                <a:cxn ang="0">
                  <a:pos x="1084" y="1578"/>
                </a:cxn>
                <a:cxn ang="0">
                  <a:pos x="1214" y="1549"/>
                </a:cxn>
                <a:cxn ang="0">
                  <a:pos x="1257" y="1615"/>
                </a:cxn>
                <a:cxn ang="0">
                  <a:pos x="1246" y="1676"/>
                </a:cxn>
                <a:cxn ang="0">
                  <a:pos x="1158" y="1782"/>
                </a:cxn>
                <a:cxn ang="0">
                  <a:pos x="1253" y="1967"/>
                </a:cxn>
                <a:cxn ang="0">
                  <a:pos x="1407" y="2029"/>
                </a:cxn>
                <a:cxn ang="0">
                  <a:pos x="1610" y="2001"/>
                </a:cxn>
                <a:cxn ang="0">
                  <a:pos x="1882" y="1796"/>
                </a:cxn>
                <a:cxn ang="0">
                  <a:pos x="2089" y="1449"/>
                </a:cxn>
                <a:cxn ang="0">
                  <a:pos x="2206" y="1050"/>
                </a:cxn>
                <a:cxn ang="0">
                  <a:pos x="2244" y="701"/>
                </a:cxn>
                <a:cxn ang="0">
                  <a:pos x="2180" y="454"/>
                </a:cxn>
                <a:cxn ang="0">
                  <a:pos x="1994" y="308"/>
                </a:cxn>
                <a:cxn ang="0">
                  <a:pos x="1723" y="314"/>
                </a:cxn>
                <a:cxn ang="0">
                  <a:pos x="1375" y="436"/>
                </a:cxn>
                <a:cxn ang="0">
                  <a:pos x="972" y="733"/>
                </a:cxn>
                <a:cxn ang="0">
                  <a:pos x="566" y="1273"/>
                </a:cxn>
                <a:cxn ang="0">
                  <a:pos x="457" y="1545"/>
                </a:cxn>
                <a:cxn ang="0">
                  <a:pos x="622" y="1760"/>
                </a:cxn>
                <a:cxn ang="0">
                  <a:pos x="785" y="1972"/>
                </a:cxn>
                <a:cxn ang="0">
                  <a:pos x="900" y="2153"/>
                </a:cxn>
                <a:cxn ang="0">
                  <a:pos x="918" y="2388"/>
                </a:cxn>
                <a:cxn ang="0">
                  <a:pos x="755" y="2803"/>
                </a:cxn>
                <a:cxn ang="0">
                  <a:pos x="432" y="3054"/>
                </a:cxn>
                <a:cxn ang="0">
                  <a:pos x="148" y="3035"/>
                </a:cxn>
                <a:cxn ang="0">
                  <a:pos x="22" y="2864"/>
                </a:cxn>
                <a:cxn ang="0">
                  <a:pos x="6" y="2607"/>
                </a:cxn>
                <a:cxn ang="0">
                  <a:pos x="81" y="2206"/>
                </a:cxn>
                <a:cxn ang="0">
                  <a:pos x="205" y="1781"/>
                </a:cxn>
                <a:cxn ang="0">
                  <a:pos x="105" y="1559"/>
                </a:cxn>
                <a:cxn ang="0">
                  <a:pos x="39" y="1293"/>
                </a:cxn>
                <a:cxn ang="0">
                  <a:pos x="108" y="784"/>
                </a:cxn>
                <a:cxn ang="0">
                  <a:pos x="336" y="322"/>
                </a:cxn>
                <a:cxn ang="0">
                  <a:pos x="641" y="40"/>
                </a:cxn>
              </a:cxnLst>
              <a:rect l="0" t="0" r="r" b="b"/>
              <a:pathLst>
                <a:path w="2530" h="3074">
                  <a:moveTo>
                    <a:pt x="307" y="1830"/>
                  </a:moveTo>
                  <a:lnTo>
                    <a:pt x="291" y="1883"/>
                  </a:lnTo>
                  <a:lnTo>
                    <a:pt x="273" y="1944"/>
                  </a:lnTo>
                  <a:lnTo>
                    <a:pt x="254" y="2008"/>
                  </a:lnTo>
                  <a:lnTo>
                    <a:pt x="236" y="2077"/>
                  </a:lnTo>
                  <a:lnTo>
                    <a:pt x="216" y="2148"/>
                  </a:lnTo>
                  <a:lnTo>
                    <a:pt x="196" y="2223"/>
                  </a:lnTo>
                  <a:lnTo>
                    <a:pt x="179" y="2297"/>
                  </a:lnTo>
                  <a:lnTo>
                    <a:pt x="162" y="2371"/>
                  </a:lnTo>
                  <a:lnTo>
                    <a:pt x="146" y="2444"/>
                  </a:lnTo>
                  <a:lnTo>
                    <a:pt x="135" y="2516"/>
                  </a:lnTo>
                  <a:lnTo>
                    <a:pt x="125" y="2583"/>
                  </a:lnTo>
                  <a:lnTo>
                    <a:pt x="120" y="2646"/>
                  </a:lnTo>
                  <a:lnTo>
                    <a:pt x="117" y="2705"/>
                  </a:lnTo>
                  <a:lnTo>
                    <a:pt x="117" y="2726"/>
                  </a:lnTo>
                  <a:lnTo>
                    <a:pt x="118" y="2749"/>
                  </a:lnTo>
                  <a:lnTo>
                    <a:pt x="120" y="2774"/>
                  </a:lnTo>
                  <a:lnTo>
                    <a:pt x="122" y="2799"/>
                  </a:lnTo>
                  <a:lnTo>
                    <a:pt x="127" y="2824"/>
                  </a:lnTo>
                  <a:lnTo>
                    <a:pt x="132" y="2850"/>
                  </a:lnTo>
                  <a:lnTo>
                    <a:pt x="141" y="2874"/>
                  </a:lnTo>
                  <a:lnTo>
                    <a:pt x="152" y="2897"/>
                  </a:lnTo>
                  <a:lnTo>
                    <a:pt x="168" y="2918"/>
                  </a:lnTo>
                  <a:lnTo>
                    <a:pt x="186" y="2937"/>
                  </a:lnTo>
                  <a:lnTo>
                    <a:pt x="209" y="2951"/>
                  </a:lnTo>
                  <a:lnTo>
                    <a:pt x="237" y="2963"/>
                  </a:lnTo>
                  <a:lnTo>
                    <a:pt x="270" y="2970"/>
                  </a:lnTo>
                  <a:lnTo>
                    <a:pt x="307" y="2973"/>
                  </a:lnTo>
                  <a:lnTo>
                    <a:pt x="356" y="2968"/>
                  </a:lnTo>
                  <a:lnTo>
                    <a:pt x="406" y="2952"/>
                  </a:lnTo>
                  <a:lnTo>
                    <a:pt x="453" y="2928"/>
                  </a:lnTo>
                  <a:lnTo>
                    <a:pt x="500" y="2896"/>
                  </a:lnTo>
                  <a:lnTo>
                    <a:pt x="542" y="2855"/>
                  </a:lnTo>
                  <a:lnTo>
                    <a:pt x="582" y="2810"/>
                  </a:lnTo>
                  <a:lnTo>
                    <a:pt x="619" y="2759"/>
                  </a:lnTo>
                  <a:lnTo>
                    <a:pt x="648" y="2702"/>
                  </a:lnTo>
                  <a:lnTo>
                    <a:pt x="674" y="2644"/>
                  </a:lnTo>
                  <a:lnTo>
                    <a:pt x="694" y="2580"/>
                  </a:lnTo>
                  <a:lnTo>
                    <a:pt x="705" y="2517"/>
                  </a:lnTo>
                  <a:lnTo>
                    <a:pt x="709" y="2451"/>
                  </a:lnTo>
                  <a:lnTo>
                    <a:pt x="708" y="2411"/>
                  </a:lnTo>
                  <a:lnTo>
                    <a:pt x="701" y="2373"/>
                  </a:lnTo>
                  <a:lnTo>
                    <a:pt x="691" y="2338"/>
                  </a:lnTo>
                  <a:lnTo>
                    <a:pt x="674" y="2301"/>
                  </a:lnTo>
                  <a:lnTo>
                    <a:pt x="651" y="2263"/>
                  </a:lnTo>
                  <a:lnTo>
                    <a:pt x="307" y="1830"/>
                  </a:lnTo>
                  <a:close/>
                  <a:moveTo>
                    <a:pt x="797" y="0"/>
                  </a:moveTo>
                  <a:lnTo>
                    <a:pt x="804" y="1"/>
                  </a:lnTo>
                  <a:lnTo>
                    <a:pt x="816" y="1"/>
                  </a:lnTo>
                  <a:lnTo>
                    <a:pt x="826" y="4"/>
                  </a:lnTo>
                  <a:lnTo>
                    <a:pt x="837" y="8"/>
                  </a:lnTo>
                  <a:lnTo>
                    <a:pt x="847" y="16"/>
                  </a:lnTo>
                  <a:lnTo>
                    <a:pt x="853" y="28"/>
                  </a:lnTo>
                  <a:lnTo>
                    <a:pt x="856" y="43"/>
                  </a:lnTo>
                  <a:lnTo>
                    <a:pt x="854" y="63"/>
                  </a:lnTo>
                  <a:lnTo>
                    <a:pt x="848" y="75"/>
                  </a:lnTo>
                  <a:lnTo>
                    <a:pt x="839" y="85"/>
                  </a:lnTo>
                  <a:lnTo>
                    <a:pt x="829" y="91"/>
                  </a:lnTo>
                  <a:lnTo>
                    <a:pt x="816" y="95"/>
                  </a:lnTo>
                  <a:lnTo>
                    <a:pt x="803" y="98"/>
                  </a:lnTo>
                  <a:lnTo>
                    <a:pt x="790" y="101"/>
                  </a:lnTo>
                  <a:lnTo>
                    <a:pt x="742" y="113"/>
                  </a:lnTo>
                  <a:lnTo>
                    <a:pt x="697" y="134"/>
                  </a:lnTo>
                  <a:lnTo>
                    <a:pt x="651" y="164"/>
                  </a:lnTo>
                  <a:lnTo>
                    <a:pt x="606" y="200"/>
                  </a:lnTo>
                  <a:lnTo>
                    <a:pt x="563" y="244"/>
                  </a:lnTo>
                  <a:lnTo>
                    <a:pt x="522" y="293"/>
                  </a:lnTo>
                  <a:lnTo>
                    <a:pt x="484" y="347"/>
                  </a:lnTo>
                  <a:lnTo>
                    <a:pt x="447" y="408"/>
                  </a:lnTo>
                  <a:lnTo>
                    <a:pt x="413" y="471"/>
                  </a:lnTo>
                  <a:lnTo>
                    <a:pt x="380" y="538"/>
                  </a:lnTo>
                  <a:lnTo>
                    <a:pt x="352" y="607"/>
                  </a:lnTo>
                  <a:lnTo>
                    <a:pt x="325" y="678"/>
                  </a:lnTo>
                  <a:lnTo>
                    <a:pt x="302" y="751"/>
                  </a:lnTo>
                  <a:lnTo>
                    <a:pt x="284" y="824"/>
                  </a:lnTo>
                  <a:lnTo>
                    <a:pt x="268" y="897"/>
                  </a:lnTo>
                  <a:lnTo>
                    <a:pt x="258" y="969"/>
                  </a:lnTo>
                  <a:lnTo>
                    <a:pt x="251" y="1039"/>
                  </a:lnTo>
                  <a:lnTo>
                    <a:pt x="249" y="1106"/>
                  </a:lnTo>
                  <a:lnTo>
                    <a:pt x="249" y="1129"/>
                  </a:lnTo>
                  <a:lnTo>
                    <a:pt x="250" y="1157"/>
                  </a:lnTo>
                  <a:lnTo>
                    <a:pt x="253" y="1189"/>
                  </a:lnTo>
                  <a:lnTo>
                    <a:pt x="258" y="1224"/>
                  </a:lnTo>
                  <a:lnTo>
                    <a:pt x="267" y="1262"/>
                  </a:lnTo>
                  <a:lnTo>
                    <a:pt x="281" y="1301"/>
                  </a:lnTo>
                  <a:lnTo>
                    <a:pt x="300" y="1342"/>
                  </a:lnTo>
                  <a:lnTo>
                    <a:pt x="325" y="1380"/>
                  </a:lnTo>
                  <a:lnTo>
                    <a:pt x="358" y="1418"/>
                  </a:lnTo>
                  <a:lnTo>
                    <a:pt x="427" y="1291"/>
                  </a:lnTo>
                  <a:lnTo>
                    <a:pt x="497" y="1172"/>
                  </a:lnTo>
                  <a:lnTo>
                    <a:pt x="568" y="1063"/>
                  </a:lnTo>
                  <a:lnTo>
                    <a:pt x="639" y="962"/>
                  </a:lnTo>
                  <a:lnTo>
                    <a:pt x="711" y="868"/>
                  </a:lnTo>
                  <a:lnTo>
                    <a:pt x="785" y="782"/>
                  </a:lnTo>
                  <a:lnTo>
                    <a:pt x="857" y="702"/>
                  </a:lnTo>
                  <a:lnTo>
                    <a:pt x="931" y="631"/>
                  </a:lnTo>
                  <a:lnTo>
                    <a:pt x="1004" y="565"/>
                  </a:lnTo>
                  <a:lnTo>
                    <a:pt x="1077" y="506"/>
                  </a:lnTo>
                  <a:lnTo>
                    <a:pt x="1149" y="454"/>
                  </a:lnTo>
                  <a:lnTo>
                    <a:pt x="1221" y="406"/>
                  </a:lnTo>
                  <a:lnTo>
                    <a:pt x="1292" y="366"/>
                  </a:lnTo>
                  <a:lnTo>
                    <a:pt x="1362" y="329"/>
                  </a:lnTo>
                  <a:lnTo>
                    <a:pt x="1430" y="298"/>
                  </a:lnTo>
                  <a:lnTo>
                    <a:pt x="1498" y="272"/>
                  </a:lnTo>
                  <a:lnTo>
                    <a:pt x="1563" y="249"/>
                  </a:lnTo>
                  <a:lnTo>
                    <a:pt x="1627" y="232"/>
                  </a:lnTo>
                  <a:lnTo>
                    <a:pt x="1688" y="218"/>
                  </a:lnTo>
                  <a:lnTo>
                    <a:pt x="1748" y="209"/>
                  </a:lnTo>
                  <a:lnTo>
                    <a:pt x="1804" y="200"/>
                  </a:lnTo>
                  <a:lnTo>
                    <a:pt x="1858" y="197"/>
                  </a:lnTo>
                  <a:lnTo>
                    <a:pt x="1909" y="196"/>
                  </a:lnTo>
                  <a:lnTo>
                    <a:pt x="1979" y="199"/>
                  </a:lnTo>
                  <a:lnTo>
                    <a:pt x="2045" y="209"/>
                  </a:lnTo>
                  <a:lnTo>
                    <a:pt x="2106" y="225"/>
                  </a:lnTo>
                  <a:lnTo>
                    <a:pt x="2165" y="248"/>
                  </a:lnTo>
                  <a:lnTo>
                    <a:pt x="2218" y="276"/>
                  </a:lnTo>
                  <a:lnTo>
                    <a:pt x="2268" y="308"/>
                  </a:lnTo>
                  <a:lnTo>
                    <a:pt x="2313" y="346"/>
                  </a:lnTo>
                  <a:lnTo>
                    <a:pt x="2355" y="387"/>
                  </a:lnTo>
                  <a:lnTo>
                    <a:pt x="2391" y="433"/>
                  </a:lnTo>
                  <a:lnTo>
                    <a:pt x="2424" y="482"/>
                  </a:lnTo>
                  <a:lnTo>
                    <a:pt x="2451" y="534"/>
                  </a:lnTo>
                  <a:lnTo>
                    <a:pt x="2475" y="589"/>
                  </a:lnTo>
                  <a:lnTo>
                    <a:pt x="2495" y="646"/>
                  </a:lnTo>
                  <a:lnTo>
                    <a:pt x="2511" y="705"/>
                  </a:lnTo>
                  <a:lnTo>
                    <a:pt x="2522" y="765"/>
                  </a:lnTo>
                  <a:lnTo>
                    <a:pt x="2528" y="827"/>
                  </a:lnTo>
                  <a:lnTo>
                    <a:pt x="2530" y="890"/>
                  </a:lnTo>
                  <a:lnTo>
                    <a:pt x="2526" y="988"/>
                  </a:lnTo>
                  <a:lnTo>
                    <a:pt x="2512" y="1085"/>
                  </a:lnTo>
                  <a:lnTo>
                    <a:pt x="2492" y="1182"/>
                  </a:lnTo>
                  <a:lnTo>
                    <a:pt x="2462" y="1277"/>
                  </a:lnTo>
                  <a:lnTo>
                    <a:pt x="2427" y="1370"/>
                  </a:lnTo>
                  <a:lnTo>
                    <a:pt x="2384" y="1460"/>
                  </a:lnTo>
                  <a:lnTo>
                    <a:pt x="2336" y="1545"/>
                  </a:lnTo>
                  <a:lnTo>
                    <a:pt x="2282" y="1629"/>
                  </a:lnTo>
                  <a:lnTo>
                    <a:pt x="2223" y="1708"/>
                  </a:lnTo>
                  <a:lnTo>
                    <a:pt x="2159" y="1781"/>
                  </a:lnTo>
                  <a:lnTo>
                    <a:pt x="2091" y="1850"/>
                  </a:lnTo>
                  <a:lnTo>
                    <a:pt x="2020" y="1911"/>
                  </a:lnTo>
                  <a:lnTo>
                    <a:pt x="1945" y="1967"/>
                  </a:lnTo>
                  <a:lnTo>
                    <a:pt x="1868" y="2015"/>
                  </a:lnTo>
                  <a:lnTo>
                    <a:pt x="1789" y="2057"/>
                  </a:lnTo>
                  <a:lnTo>
                    <a:pt x="1708" y="2089"/>
                  </a:lnTo>
                  <a:lnTo>
                    <a:pt x="1627" y="2113"/>
                  </a:lnTo>
                  <a:lnTo>
                    <a:pt x="1545" y="2129"/>
                  </a:lnTo>
                  <a:lnTo>
                    <a:pt x="1463" y="2133"/>
                  </a:lnTo>
                  <a:lnTo>
                    <a:pt x="1403" y="2130"/>
                  </a:lnTo>
                  <a:lnTo>
                    <a:pt x="1346" y="2122"/>
                  </a:lnTo>
                  <a:lnTo>
                    <a:pt x="1295" y="2106"/>
                  </a:lnTo>
                  <a:lnTo>
                    <a:pt x="1247" y="2087"/>
                  </a:lnTo>
                  <a:lnTo>
                    <a:pt x="1204" y="2061"/>
                  </a:lnTo>
                  <a:lnTo>
                    <a:pt x="1166" y="2033"/>
                  </a:lnTo>
                  <a:lnTo>
                    <a:pt x="1134" y="2000"/>
                  </a:lnTo>
                  <a:lnTo>
                    <a:pt x="1105" y="1963"/>
                  </a:lnTo>
                  <a:lnTo>
                    <a:pt x="1081" y="1924"/>
                  </a:lnTo>
                  <a:lnTo>
                    <a:pt x="1063" y="1882"/>
                  </a:lnTo>
                  <a:lnTo>
                    <a:pt x="1048" y="1837"/>
                  </a:lnTo>
                  <a:lnTo>
                    <a:pt x="1041" y="1791"/>
                  </a:lnTo>
                  <a:lnTo>
                    <a:pt x="1038" y="1743"/>
                  </a:lnTo>
                  <a:lnTo>
                    <a:pt x="1038" y="1723"/>
                  </a:lnTo>
                  <a:lnTo>
                    <a:pt x="1040" y="1702"/>
                  </a:lnTo>
                  <a:lnTo>
                    <a:pt x="1043" y="1681"/>
                  </a:lnTo>
                  <a:lnTo>
                    <a:pt x="1047" y="1659"/>
                  </a:lnTo>
                  <a:lnTo>
                    <a:pt x="1053" y="1636"/>
                  </a:lnTo>
                  <a:lnTo>
                    <a:pt x="1060" y="1614"/>
                  </a:lnTo>
                  <a:lnTo>
                    <a:pt x="1071" y="1594"/>
                  </a:lnTo>
                  <a:lnTo>
                    <a:pt x="1084" y="1578"/>
                  </a:lnTo>
                  <a:lnTo>
                    <a:pt x="1101" y="1562"/>
                  </a:lnTo>
                  <a:lnTo>
                    <a:pt x="1119" y="1551"/>
                  </a:lnTo>
                  <a:lnTo>
                    <a:pt x="1143" y="1544"/>
                  </a:lnTo>
                  <a:lnTo>
                    <a:pt x="1170" y="1541"/>
                  </a:lnTo>
                  <a:lnTo>
                    <a:pt x="1194" y="1542"/>
                  </a:lnTo>
                  <a:lnTo>
                    <a:pt x="1214" y="1549"/>
                  </a:lnTo>
                  <a:lnTo>
                    <a:pt x="1229" y="1559"/>
                  </a:lnTo>
                  <a:lnTo>
                    <a:pt x="1240" y="1572"/>
                  </a:lnTo>
                  <a:lnTo>
                    <a:pt x="1248" y="1585"/>
                  </a:lnTo>
                  <a:lnTo>
                    <a:pt x="1253" y="1596"/>
                  </a:lnTo>
                  <a:lnTo>
                    <a:pt x="1255" y="1607"/>
                  </a:lnTo>
                  <a:lnTo>
                    <a:pt x="1257" y="1615"/>
                  </a:lnTo>
                  <a:lnTo>
                    <a:pt x="1258" y="1620"/>
                  </a:lnTo>
                  <a:lnTo>
                    <a:pt x="1258" y="1627"/>
                  </a:lnTo>
                  <a:lnTo>
                    <a:pt x="1257" y="1635"/>
                  </a:lnTo>
                  <a:lnTo>
                    <a:pt x="1255" y="1648"/>
                  </a:lnTo>
                  <a:lnTo>
                    <a:pt x="1251" y="1660"/>
                  </a:lnTo>
                  <a:lnTo>
                    <a:pt x="1246" y="1676"/>
                  </a:lnTo>
                  <a:lnTo>
                    <a:pt x="1236" y="1690"/>
                  </a:lnTo>
                  <a:lnTo>
                    <a:pt x="1223" y="1704"/>
                  </a:lnTo>
                  <a:lnTo>
                    <a:pt x="1206" y="1716"/>
                  </a:lnTo>
                  <a:lnTo>
                    <a:pt x="1183" y="1728"/>
                  </a:lnTo>
                  <a:lnTo>
                    <a:pt x="1155" y="1736"/>
                  </a:lnTo>
                  <a:lnTo>
                    <a:pt x="1158" y="1782"/>
                  </a:lnTo>
                  <a:lnTo>
                    <a:pt x="1165" y="1824"/>
                  </a:lnTo>
                  <a:lnTo>
                    <a:pt x="1176" y="1861"/>
                  </a:lnTo>
                  <a:lnTo>
                    <a:pt x="1190" y="1893"/>
                  </a:lnTo>
                  <a:lnTo>
                    <a:pt x="1209" y="1923"/>
                  </a:lnTo>
                  <a:lnTo>
                    <a:pt x="1230" y="1946"/>
                  </a:lnTo>
                  <a:lnTo>
                    <a:pt x="1253" y="1967"/>
                  </a:lnTo>
                  <a:lnTo>
                    <a:pt x="1277" y="1984"/>
                  </a:lnTo>
                  <a:lnTo>
                    <a:pt x="1302" y="1998"/>
                  </a:lnTo>
                  <a:lnTo>
                    <a:pt x="1329" y="2010"/>
                  </a:lnTo>
                  <a:lnTo>
                    <a:pt x="1356" y="2019"/>
                  </a:lnTo>
                  <a:lnTo>
                    <a:pt x="1382" y="2025"/>
                  </a:lnTo>
                  <a:lnTo>
                    <a:pt x="1407" y="2029"/>
                  </a:lnTo>
                  <a:lnTo>
                    <a:pt x="1433" y="2032"/>
                  </a:lnTo>
                  <a:lnTo>
                    <a:pt x="1455" y="2032"/>
                  </a:lnTo>
                  <a:lnTo>
                    <a:pt x="1491" y="2031"/>
                  </a:lnTo>
                  <a:lnTo>
                    <a:pt x="1528" y="2025"/>
                  </a:lnTo>
                  <a:lnTo>
                    <a:pt x="1567" y="2015"/>
                  </a:lnTo>
                  <a:lnTo>
                    <a:pt x="1610" y="2001"/>
                  </a:lnTo>
                  <a:lnTo>
                    <a:pt x="1653" y="1981"/>
                  </a:lnTo>
                  <a:lnTo>
                    <a:pt x="1698" y="1958"/>
                  </a:lnTo>
                  <a:lnTo>
                    <a:pt x="1743" y="1927"/>
                  </a:lnTo>
                  <a:lnTo>
                    <a:pt x="1790" y="1890"/>
                  </a:lnTo>
                  <a:lnTo>
                    <a:pt x="1836" y="1847"/>
                  </a:lnTo>
                  <a:lnTo>
                    <a:pt x="1882" y="1796"/>
                  </a:lnTo>
                  <a:lnTo>
                    <a:pt x="1928" y="1739"/>
                  </a:lnTo>
                  <a:lnTo>
                    <a:pt x="1974" y="1673"/>
                  </a:lnTo>
                  <a:lnTo>
                    <a:pt x="2018" y="1599"/>
                  </a:lnTo>
                  <a:lnTo>
                    <a:pt x="2043" y="1555"/>
                  </a:lnTo>
                  <a:lnTo>
                    <a:pt x="2065" y="1505"/>
                  </a:lnTo>
                  <a:lnTo>
                    <a:pt x="2089" y="1449"/>
                  </a:lnTo>
                  <a:lnTo>
                    <a:pt x="2112" y="1388"/>
                  </a:lnTo>
                  <a:lnTo>
                    <a:pt x="2133" y="1324"/>
                  </a:lnTo>
                  <a:lnTo>
                    <a:pt x="2153" y="1256"/>
                  </a:lnTo>
                  <a:lnTo>
                    <a:pt x="2173" y="1188"/>
                  </a:lnTo>
                  <a:lnTo>
                    <a:pt x="2190" y="1119"/>
                  </a:lnTo>
                  <a:lnTo>
                    <a:pt x="2206" y="1050"/>
                  </a:lnTo>
                  <a:lnTo>
                    <a:pt x="2220" y="983"/>
                  </a:lnTo>
                  <a:lnTo>
                    <a:pt x="2230" y="917"/>
                  </a:lnTo>
                  <a:lnTo>
                    <a:pt x="2238" y="855"/>
                  </a:lnTo>
                  <a:lnTo>
                    <a:pt x="2244" y="798"/>
                  </a:lnTo>
                  <a:lnTo>
                    <a:pt x="2245" y="744"/>
                  </a:lnTo>
                  <a:lnTo>
                    <a:pt x="2244" y="701"/>
                  </a:lnTo>
                  <a:lnTo>
                    <a:pt x="2240" y="656"/>
                  </a:lnTo>
                  <a:lnTo>
                    <a:pt x="2234" y="613"/>
                  </a:lnTo>
                  <a:lnTo>
                    <a:pt x="2226" y="570"/>
                  </a:lnTo>
                  <a:lnTo>
                    <a:pt x="2213" y="530"/>
                  </a:lnTo>
                  <a:lnTo>
                    <a:pt x="2199" y="491"/>
                  </a:lnTo>
                  <a:lnTo>
                    <a:pt x="2180" y="454"/>
                  </a:lnTo>
                  <a:lnTo>
                    <a:pt x="2157" y="420"/>
                  </a:lnTo>
                  <a:lnTo>
                    <a:pt x="2133" y="390"/>
                  </a:lnTo>
                  <a:lnTo>
                    <a:pt x="2104" y="363"/>
                  </a:lnTo>
                  <a:lnTo>
                    <a:pt x="2072" y="340"/>
                  </a:lnTo>
                  <a:lnTo>
                    <a:pt x="2035" y="322"/>
                  </a:lnTo>
                  <a:lnTo>
                    <a:pt x="1994" y="308"/>
                  </a:lnTo>
                  <a:lnTo>
                    <a:pt x="1950" y="300"/>
                  </a:lnTo>
                  <a:lnTo>
                    <a:pt x="1901" y="297"/>
                  </a:lnTo>
                  <a:lnTo>
                    <a:pt x="1862" y="297"/>
                  </a:lnTo>
                  <a:lnTo>
                    <a:pt x="1818" y="300"/>
                  </a:lnTo>
                  <a:lnTo>
                    <a:pt x="1773" y="305"/>
                  </a:lnTo>
                  <a:lnTo>
                    <a:pt x="1723" y="314"/>
                  </a:lnTo>
                  <a:lnTo>
                    <a:pt x="1671" y="325"/>
                  </a:lnTo>
                  <a:lnTo>
                    <a:pt x="1616" y="339"/>
                  </a:lnTo>
                  <a:lnTo>
                    <a:pt x="1559" y="357"/>
                  </a:lnTo>
                  <a:lnTo>
                    <a:pt x="1499" y="378"/>
                  </a:lnTo>
                  <a:lnTo>
                    <a:pt x="1438" y="405"/>
                  </a:lnTo>
                  <a:lnTo>
                    <a:pt x="1375" y="436"/>
                  </a:lnTo>
                  <a:lnTo>
                    <a:pt x="1311" y="471"/>
                  </a:lnTo>
                  <a:lnTo>
                    <a:pt x="1244" y="512"/>
                  </a:lnTo>
                  <a:lnTo>
                    <a:pt x="1177" y="558"/>
                  </a:lnTo>
                  <a:lnTo>
                    <a:pt x="1109" y="610"/>
                  </a:lnTo>
                  <a:lnTo>
                    <a:pt x="1041" y="669"/>
                  </a:lnTo>
                  <a:lnTo>
                    <a:pt x="972" y="733"/>
                  </a:lnTo>
                  <a:lnTo>
                    <a:pt x="904" y="805"/>
                  </a:lnTo>
                  <a:lnTo>
                    <a:pt x="836" y="882"/>
                  </a:lnTo>
                  <a:lnTo>
                    <a:pt x="766" y="969"/>
                  </a:lnTo>
                  <a:lnTo>
                    <a:pt x="700" y="1061"/>
                  </a:lnTo>
                  <a:lnTo>
                    <a:pt x="631" y="1164"/>
                  </a:lnTo>
                  <a:lnTo>
                    <a:pt x="566" y="1273"/>
                  </a:lnTo>
                  <a:lnTo>
                    <a:pt x="502" y="1391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57" y="1545"/>
                  </a:lnTo>
                  <a:lnTo>
                    <a:pt x="480" y="1576"/>
                  </a:lnTo>
                  <a:lnTo>
                    <a:pt x="505" y="1610"/>
                  </a:lnTo>
                  <a:lnTo>
                    <a:pt x="534" y="1646"/>
                  </a:lnTo>
                  <a:lnTo>
                    <a:pt x="563" y="1684"/>
                  </a:lnTo>
                  <a:lnTo>
                    <a:pt x="593" y="1722"/>
                  </a:lnTo>
                  <a:lnTo>
                    <a:pt x="622" y="1760"/>
                  </a:lnTo>
                  <a:lnTo>
                    <a:pt x="650" y="1796"/>
                  </a:lnTo>
                  <a:lnTo>
                    <a:pt x="675" y="1831"/>
                  </a:lnTo>
                  <a:lnTo>
                    <a:pt x="698" y="1861"/>
                  </a:lnTo>
                  <a:lnTo>
                    <a:pt x="717" y="1888"/>
                  </a:lnTo>
                  <a:lnTo>
                    <a:pt x="753" y="1932"/>
                  </a:lnTo>
                  <a:lnTo>
                    <a:pt x="785" y="1972"/>
                  </a:lnTo>
                  <a:lnTo>
                    <a:pt x="813" y="2007"/>
                  </a:lnTo>
                  <a:lnTo>
                    <a:pt x="837" y="2039"/>
                  </a:lnTo>
                  <a:lnTo>
                    <a:pt x="857" y="2070"/>
                  </a:lnTo>
                  <a:lnTo>
                    <a:pt x="874" y="2098"/>
                  </a:lnTo>
                  <a:lnTo>
                    <a:pt x="888" y="2126"/>
                  </a:lnTo>
                  <a:lnTo>
                    <a:pt x="900" y="2153"/>
                  </a:lnTo>
                  <a:lnTo>
                    <a:pt x="908" y="2181"/>
                  </a:lnTo>
                  <a:lnTo>
                    <a:pt x="914" y="2210"/>
                  </a:lnTo>
                  <a:lnTo>
                    <a:pt x="918" y="2242"/>
                  </a:lnTo>
                  <a:lnTo>
                    <a:pt x="921" y="2276"/>
                  </a:lnTo>
                  <a:lnTo>
                    <a:pt x="921" y="2314"/>
                  </a:lnTo>
                  <a:lnTo>
                    <a:pt x="918" y="2388"/>
                  </a:lnTo>
                  <a:lnTo>
                    <a:pt x="907" y="2463"/>
                  </a:lnTo>
                  <a:lnTo>
                    <a:pt x="888" y="2536"/>
                  </a:lnTo>
                  <a:lnTo>
                    <a:pt x="863" y="2607"/>
                  </a:lnTo>
                  <a:lnTo>
                    <a:pt x="831" y="2676"/>
                  </a:lnTo>
                  <a:lnTo>
                    <a:pt x="796" y="2742"/>
                  </a:lnTo>
                  <a:lnTo>
                    <a:pt x="755" y="2803"/>
                  </a:lnTo>
                  <a:lnTo>
                    <a:pt x="709" y="2861"/>
                  </a:lnTo>
                  <a:lnTo>
                    <a:pt x="660" y="2913"/>
                  </a:lnTo>
                  <a:lnTo>
                    <a:pt x="606" y="2959"/>
                  </a:lnTo>
                  <a:lnTo>
                    <a:pt x="551" y="2998"/>
                  </a:lnTo>
                  <a:lnTo>
                    <a:pt x="492" y="3031"/>
                  </a:lnTo>
                  <a:lnTo>
                    <a:pt x="432" y="3054"/>
                  </a:lnTo>
                  <a:lnTo>
                    <a:pt x="371" y="3069"/>
                  </a:lnTo>
                  <a:lnTo>
                    <a:pt x="307" y="3074"/>
                  </a:lnTo>
                  <a:lnTo>
                    <a:pt x="261" y="3071"/>
                  </a:lnTo>
                  <a:lnTo>
                    <a:pt x="219" y="3063"/>
                  </a:lnTo>
                  <a:lnTo>
                    <a:pt x="180" y="3052"/>
                  </a:lnTo>
                  <a:lnTo>
                    <a:pt x="148" y="3035"/>
                  </a:lnTo>
                  <a:lnTo>
                    <a:pt x="118" y="3014"/>
                  </a:lnTo>
                  <a:lnTo>
                    <a:pt x="91" y="2990"/>
                  </a:lnTo>
                  <a:lnTo>
                    <a:pt x="68" y="2962"/>
                  </a:lnTo>
                  <a:lnTo>
                    <a:pt x="50" y="2932"/>
                  </a:lnTo>
                  <a:lnTo>
                    <a:pt x="34" y="2899"/>
                  </a:lnTo>
                  <a:lnTo>
                    <a:pt x="22" y="2864"/>
                  </a:lnTo>
                  <a:lnTo>
                    <a:pt x="12" y="2826"/>
                  </a:lnTo>
                  <a:lnTo>
                    <a:pt x="6" y="2787"/>
                  </a:lnTo>
                  <a:lnTo>
                    <a:pt x="2" y="2746"/>
                  </a:lnTo>
                  <a:lnTo>
                    <a:pt x="0" y="2705"/>
                  </a:lnTo>
                  <a:lnTo>
                    <a:pt x="2" y="2659"/>
                  </a:lnTo>
                  <a:lnTo>
                    <a:pt x="6" y="2607"/>
                  </a:lnTo>
                  <a:lnTo>
                    <a:pt x="13" y="2550"/>
                  </a:lnTo>
                  <a:lnTo>
                    <a:pt x="23" y="2488"/>
                  </a:lnTo>
                  <a:lnTo>
                    <a:pt x="34" y="2421"/>
                  </a:lnTo>
                  <a:lnTo>
                    <a:pt x="49" y="2352"/>
                  </a:lnTo>
                  <a:lnTo>
                    <a:pt x="64" y="2279"/>
                  </a:lnTo>
                  <a:lnTo>
                    <a:pt x="81" y="2206"/>
                  </a:lnTo>
                  <a:lnTo>
                    <a:pt x="100" y="2132"/>
                  </a:lnTo>
                  <a:lnTo>
                    <a:pt x="120" y="2059"/>
                  </a:lnTo>
                  <a:lnTo>
                    <a:pt x="139" y="1986"/>
                  </a:lnTo>
                  <a:lnTo>
                    <a:pt x="161" y="1914"/>
                  </a:lnTo>
                  <a:lnTo>
                    <a:pt x="183" y="1847"/>
                  </a:lnTo>
                  <a:lnTo>
                    <a:pt x="205" y="1781"/>
                  </a:lnTo>
                  <a:lnTo>
                    <a:pt x="227" y="1721"/>
                  </a:lnTo>
                  <a:lnTo>
                    <a:pt x="199" y="1688"/>
                  </a:lnTo>
                  <a:lnTo>
                    <a:pt x="172" y="1656"/>
                  </a:lnTo>
                  <a:lnTo>
                    <a:pt x="148" y="1624"/>
                  </a:lnTo>
                  <a:lnTo>
                    <a:pt x="125" y="1592"/>
                  </a:lnTo>
                  <a:lnTo>
                    <a:pt x="105" y="1559"/>
                  </a:lnTo>
                  <a:lnTo>
                    <a:pt x="88" y="1524"/>
                  </a:lnTo>
                  <a:lnTo>
                    <a:pt x="73" y="1486"/>
                  </a:lnTo>
                  <a:lnTo>
                    <a:pt x="60" y="1446"/>
                  </a:lnTo>
                  <a:lnTo>
                    <a:pt x="50" y="1399"/>
                  </a:lnTo>
                  <a:lnTo>
                    <a:pt x="43" y="1349"/>
                  </a:lnTo>
                  <a:lnTo>
                    <a:pt x="39" y="1293"/>
                  </a:lnTo>
                  <a:lnTo>
                    <a:pt x="37" y="1230"/>
                  </a:lnTo>
                  <a:lnTo>
                    <a:pt x="40" y="1140"/>
                  </a:lnTo>
                  <a:lnTo>
                    <a:pt x="49" y="1049"/>
                  </a:lnTo>
                  <a:lnTo>
                    <a:pt x="64" y="960"/>
                  </a:lnTo>
                  <a:lnTo>
                    <a:pt x="84" y="871"/>
                  </a:lnTo>
                  <a:lnTo>
                    <a:pt x="108" y="784"/>
                  </a:lnTo>
                  <a:lnTo>
                    <a:pt x="138" y="700"/>
                  </a:lnTo>
                  <a:lnTo>
                    <a:pt x="171" y="617"/>
                  </a:lnTo>
                  <a:lnTo>
                    <a:pt x="207" y="537"/>
                  </a:lnTo>
                  <a:lnTo>
                    <a:pt x="247" y="461"/>
                  </a:lnTo>
                  <a:lnTo>
                    <a:pt x="291" y="390"/>
                  </a:lnTo>
                  <a:lnTo>
                    <a:pt x="336" y="322"/>
                  </a:lnTo>
                  <a:lnTo>
                    <a:pt x="385" y="261"/>
                  </a:lnTo>
                  <a:lnTo>
                    <a:pt x="434" y="203"/>
                  </a:lnTo>
                  <a:lnTo>
                    <a:pt x="484" y="153"/>
                  </a:lnTo>
                  <a:lnTo>
                    <a:pt x="536" y="108"/>
                  </a:lnTo>
                  <a:lnTo>
                    <a:pt x="589" y="70"/>
                  </a:lnTo>
                  <a:lnTo>
                    <a:pt x="641" y="40"/>
                  </a:lnTo>
                  <a:lnTo>
                    <a:pt x="694" y="18"/>
                  </a:lnTo>
                  <a:lnTo>
                    <a:pt x="746" y="5"/>
                  </a:lnTo>
                  <a:lnTo>
                    <a:pt x="7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4562" y="3404"/>
              <a:ext cx="488" cy="721"/>
            </a:xfrm>
            <a:custGeom>
              <a:avLst/>
              <a:gdLst/>
              <a:ahLst/>
              <a:cxnLst>
                <a:cxn ang="0">
                  <a:pos x="834" y="10"/>
                </a:cxn>
                <a:cxn ang="0">
                  <a:pos x="1036" y="62"/>
                </a:cxn>
                <a:cxn ang="0">
                  <a:pos x="1209" y="153"/>
                </a:cxn>
                <a:cxn ang="0">
                  <a:pos x="1344" y="282"/>
                </a:cxn>
                <a:cxn ang="0">
                  <a:pos x="1432" y="443"/>
                </a:cxn>
                <a:cxn ang="0">
                  <a:pos x="1463" y="637"/>
                </a:cxn>
                <a:cxn ang="0">
                  <a:pos x="1433" y="822"/>
                </a:cxn>
                <a:cxn ang="0">
                  <a:pos x="1351" y="983"/>
                </a:cxn>
                <a:cxn ang="0">
                  <a:pos x="1233" y="1126"/>
                </a:cxn>
                <a:cxn ang="0">
                  <a:pos x="1090" y="1257"/>
                </a:cxn>
                <a:cxn ang="0">
                  <a:pos x="951" y="1366"/>
                </a:cxn>
                <a:cxn ang="0">
                  <a:pos x="849" y="1445"/>
                </a:cxn>
                <a:cxn ang="0">
                  <a:pos x="748" y="1526"/>
                </a:cxn>
                <a:cxn ang="0">
                  <a:pos x="636" y="1620"/>
                </a:cxn>
                <a:cxn ang="0">
                  <a:pos x="500" y="1736"/>
                </a:cxn>
                <a:cxn ang="0">
                  <a:pos x="329" y="1888"/>
                </a:cxn>
                <a:cxn ang="0">
                  <a:pos x="974" y="1888"/>
                </a:cxn>
                <a:cxn ang="0">
                  <a:pos x="1069" y="1886"/>
                </a:cxn>
                <a:cxn ang="0">
                  <a:pos x="1177" y="1881"/>
                </a:cxn>
                <a:cxn ang="0">
                  <a:pos x="1253" y="1871"/>
                </a:cxn>
                <a:cxn ang="0">
                  <a:pos x="1287" y="1830"/>
                </a:cxn>
                <a:cxn ang="0">
                  <a:pos x="1316" y="1734"/>
                </a:cxn>
                <a:cxn ang="0">
                  <a:pos x="1338" y="1626"/>
                </a:cxn>
                <a:cxn ang="0">
                  <a:pos x="1463" y="1569"/>
                </a:cxn>
                <a:cxn ang="0">
                  <a:pos x="0" y="2163"/>
                </a:cxn>
                <a:cxn ang="0">
                  <a:pos x="2" y="2090"/>
                </a:cxn>
                <a:cxn ang="0">
                  <a:pos x="15" y="2055"/>
                </a:cxn>
                <a:cxn ang="0">
                  <a:pos x="826" y="1258"/>
                </a:cxn>
                <a:cxn ang="0">
                  <a:pos x="921" y="1151"/>
                </a:cxn>
                <a:cxn ang="0">
                  <a:pos x="1025" y="1010"/>
                </a:cxn>
                <a:cxn ang="0">
                  <a:pos x="1107" y="836"/>
                </a:cxn>
                <a:cxn ang="0">
                  <a:pos x="1141" y="637"/>
                </a:cxn>
                <a:cxn ang="0">
                  <a:pos x="1120" y="482"/>
                </a:cxn>
                <a:cxn ang="0">
                  <a:pos x="1058" y="341"/>
                </a:cxn>
                <a:cxn ang="0">
                  <a:pos x="956" y="224"/>
                </a:cxn>
                <a:cxn ang="0">
                  <a:pos x="815" y="144"/>
                </a:cxn>
                <a:cxn ang="0">
                  <a:pos x="636" y="115"/>
                </a:cxn>
                <a:cxn ang="0">
                  <a:pos x="522" y="128"/>
                </a:cxn>
                <a:cxn ang="0">
                  <a:pos x="400" y="171"/>
                </a:cxn>
                <a:cxn ang="0">
                  <a:pos x="283" y="248"/>
                </a:cxn>
                <a:cxn ang="0">
                  <a:pos x="187" y="369"/>
                </a:cxn>
                <a:cxn ang="0">
                  <a:pos x="234" y="429"/>
                </a:cxn>
                <a:cxn ang="0">
                  <a:pos x="305" y="467"/>
                </a:cxn>
                <a:cxn ang="0">
                  <a:pos x="339" y="523"/>
                </a:cxn>
                <a:cxn ang="0">
                  <a:pos x="351" y="578"/>
                </a:cxn>
                <a:cxn ang="0">
                  <a:pos x="340" y="656"/>
                </a:cxn>
                <a:cxn ang="0">
                  <a:pos x="293" y="724"/>
                </a:cxn>
                <a:cxn ang="0">
                  <a:pos x="225" y="760"/>
                </a:cxn>
                <a:cxn ang="0">
                  <a:pos x="167" y="766"/>
                </a:cxn>
                <a:cxn ang="0">
                  <a:pos x="123" y="759"/>
                </a:cxn>
                <a:cxn ang="0">
                  <a:pos x="68" y="732"/>
                </a:cxn>
                <a:cxn ang="0">
                  <a:pos x="21" y="679"/>
                </a:cxn>
                <a:cxn ang="0">
                  <a:pos x="0" y="586"/>
                </a:cxn>
                <a:cxn ang="0">
                  <a:pos x="32" y="408"/>
                </a:cxn>
                <a:cxn ang="0">
                  <a:pos x="124" y="248"/>
                </a:cxn>
                <a:cxn ang="0">
                  <a:pos x="269" y="119"/>
                </a:cxn>
                <a:cxn ang="0">
                  <a:pos x="459" y="32"/>
                </a:cxn>
                <a:cxn ang="0">
                  <a:pos x="687" y="0"/>
                </a:cxn>
              </a:cxnLst>
              <a:rect l="0" t="0" r="r" b="b"/>
              <a:pathLst>
                <a:path w="1463" h="2163">
                  <a:moveTo>
                    <a:pt x="687" y="0"/>
                  </a:moveTo>
                  <a:lnTo>
                    <a:pt x="761" y="3"/>
                  </a:lnTo>
                  <a:lnTo>
                    <a:pt x="834" y="10"/>
                  </a:lnTo>
                  <a:lnTo>
                    <a:pt x="903" y="22"/>
                  </a:lnTo>
                  <a:lnTo>
                    <a:pt x="971" y="39"/>
                  </a:lnTo>
                  <a:lnTo>
                    <a:pt x="1036" y="62"/>
                  </a:lnTo>
                  <a:lnTo>
                    <a:pt x="1097" y="87"/>
                  </a:lnTo>
                  <a:lnTo>
                    <a:pt x="1155" y="118"/>
                  </a:lnTo>
                  <a:lnTo>
                    <a:pt x="1209" y="153"/>
                  </a:lnTo>
                  <a:lnTo>
                    <a:pt x="1259" y="192"/>
                  </a:lnTo>
                  <a:lnTo>
                    <a:pt x="1303" y="234"/>
                  </a:lnTo>
                  <a:lnTo>
                    <a:pt x="1344" y="282"/>
                  </a:lnTo>
                  <a:lnTo>
                    <a:pt x="1378" y="332"/>
                  </a:lnTo>
                  <a:lnTo>
                    <a:pt x="1408" y="386"/>
                  </a:lnTo>
                  <a:lnTo>
                    <a:pt x="1432" y="443"/>
                  </a:lnTo>
                  <a:lnTo>
                    <a:pt x="1449" y="505"/>
                  </a:lnTo>
                  <a:lnTo>
                    <a:pt x="1459" y="569"/>
                  </a:lnTo>
                  <a:lnTo>
                    <a:pt x="1463" y="637"/>
                  </a:lnTo>
                  <a:lnTo>
                    <a:pt x="1459" y="701"/>
                  </a:lnTo>
                  <a:lnTo>
                    <a:pt x="1449" y="763"/>
                  </a:lnTo>
                  <a:lnTo>
                    <a:pt x="1433" y="822"/>
                  </a:lnTo>
                  <a:lnTo>
                    <a:pt x="1411" y="878"/>
                  </a:lnTo>
                  <a:lnTo>
                    <a:pt x="1384" y="933"/>
                  </a:lnTo>
                  <a:lnTo>
                    <a:pt x="1351" y="983"/>
                  </a:lnTo>
                  <a:lnTo>
                    <a:pt x="1316" y="1034"/>
                  </a:lnTo>
                  <a:lnTo>
                    <a:pt x="1276" y="1081"/>
                  </a:lnTo>
                  <a:lnTo>
                    <a:pt x="1233" y="1126"/>
                  </a:lnTo>
                  <a:lnTo>
                    <a:pt x="1187" y="1171"/>
                  </a:lnTo>
                  <a:lnTo>
                    <a:pt x="1140" y="1215"/>
                  </a:lnTo>
                  <a:lnTo>
                    <a:pt x="1090" y="1257"/>
                  </a:lnTo>
                  <a:lnTo>
                    <a:pt x="1039" y="1297"/>
                  </a:lnTo>
                  <a:lnTo>
                    <a:pt x="987" y="1338"/>
                  </a:lnTo>
                  <a:lnTo>
                    <a:pt x="951" y="1366"/>
                  </a:lnTo>
                  <a:lnTo>
                    <a:pt x="916" y="1393"/>
                  </a:lnTo>
                  <a:lnTo>
                    <a:pt x="883" y="1419"/>
                  </a:lnTo>
                  <a:lnTo>
                    <a:pt x="849" y="1445"/>
                  </a:lnTo>
                  <a:lnTo>
                    <a:pt x="817" y="1471"/>
                  </a:lnTo>
                  <a:lnTo>
                    <a:pt x="782" y="1498"/>
                  </a:lnTo>
                  <a:lnTo>
                    <a:pt x="748" y="1526"/>
                  </a:lnTo>
                  <a:lnTo>
                    <a:pt x="713" y="1555"/>
                  </a:lnTo>
                  <a:lnTo>
                    <a:pt x="676" y="1586"/>
                  </a:lnTo>
                  <a:lnTo>
                    <a:pt x="636" y="1620"/>
                  </a:lnTo>
                  <a:lnTo>
                    <a:pt x="594" y="1656"/>
                  </a:lnTo>
                  <a:lnTo>
                    <a:pt x="550" y="1694"/>
                  </a:lnTo>
                  <a:lnTo>
                    <a:pt x="500" y="1736"/>
                  </a:lnTo>
                  <a:lnTo>
                    <a:pt x="448" y="1783"/>
                  </a:lnTo>
                  <a:lnTo>
                    <a:pt x="391" y="1833"/>
                  </a:lnTo>
                  <a:lnTo>
                    <a:pt x="329" y="1888"/>
                  </a:lnTo>
                  <a:lnTo>
                    <a:pt x="936" y="1888"/>
                  </a:lnTo>
                  <a:lnTo>
                    <a:pt x="951" y="1888"/>
                  </a:lnTo>
                  <a:lnTo>
                    <a:pt x="974" y="1888"/>
                  </a:lnTo>
                  <a:lnTo>
                    <a:pt x="1002" y="1886"/>
                  </a:lnTo>
                  <a:lnTo>
                    <a:pt x="1035" y="1886"/>
                  </a:lnTo>
                  <a:lnTo>
                    <a:pt x="1069" y="1886"/>
                  </a:lnTo>
                  <a:lnTo>
                    <a:pt x="1106" y="1885"/>
                  </a:lnTo>
                  <a:lnTo>
                    <a:pt x="1143" y="1884"/>
                  </a:lnTo>
                  <a:lnTo>
                    <a:pt x="1177" y="1881"/>
                  </a:lnTo>
                  <a:lnTo>
                    <a:pt x="1208" y="1878"/>
                  </a:lnTo>
                  <a:lnTo>
                    <a:pt x="1233" y="1875"/>
                  </a:lnTo>
                  <a:lnTo>
                    <a:pt x="1253" y="1871"/>
                  </a:lnTo>
                  <a:lnTo>
                    <a:pt x="1265" y="1865"/>
                  </a:lnTo>
                  <a:lnTo>
                    <a:pt x="1276" y="1853"/>
                  </a:lnTo>
                  <a:lnTo>
                    <a:pt x="1287" y="1830"/>
                  </a:lnTo>
                  <a:lnTo>
                    <a:pt x="1297" y="1802"/>
                  </a:lnTo>
                  <a:lnTo>
                    <a:pt x="1307" y="1770"/>
                  </a:lnTo>
                  <a:lnTo>
                    <a:pt x="1316" y="1734"/>
                  </a:lnTo>
                  <a:lnTo>
                    <a:pt x="1324" y="1697"/>
                  </a:lnTo>
                  <a:lnTo>
                    <a:pt x="1331" y="1659"/>
                  </a:lnTo>
                  <a:lnTo>
                    <a:pt x="1338" y="1626"/>
                  </a:lnTo>
                  <a:lnTo>
                    <a:pt x="1343" y="1595"/>
                  </a:lnTo>
                  <a:lnTo>
                    <a:pt x="1346" y="1569"/>
                  </a:lnTo>
                  <a:lnTo>
                    <a:pt x="1463" y="1569"/>
                  </a:lnTo>
                  <a:lnTo>
                    <a:pt x="1463" y="1569"/>
                  </a:lnTo>
                  <a:lnTo>
                    <a:pt x="1360" y="2163"/>
                  </a:lnTo>
                  <a:lnTo>
                    <a:pt x="0" y="2163"/>
                  </a:lnTo>
                  <a:lnTo>
                    <a:pt x="0" y="2132"/>
                  </a:lnTo>
                  <a:lnTo>
                    <a:pt x="1" y="2108"/>
                  </a:lnTo>
                  <a:lnTo>
                    <a:pt x="2" y="2090"/>
                  </a:lnTo>
                  <a:lnTo>
                    <a:pt x="5" y="2076"/>
                  </a:lnTo>
                  <a:lnTo>
                    <a:pt x="10" y="2065"/>
                  </a:lnTo>
                  <a:lnTo>
                    <a:pt x="15" y="2055"/>
                  </a:lnTo>
                  <a:lnTo>
                    <a:pt x="25" y="2045"/>
                  </a:lnTo>
                  <a:lnTo>
                    <a:pt x="37" y="2032"/>
                  </a:lnTo>
                  <a:lnTo>
                    <a:pt x="826" y="1258"/>
                  </a:lnTo>
                  <a:lnTo>
                    <a:pt x="856" y="1227"/>
                  </a:lnTo>
                  <a:lnTo>
                    <a:pt x="887" y="1192"/>
                  </a:lnTo>
                  <a:lnTo>
                    <a:pt x="921" y="1151"/>
                  </a:lnTo>
                  <a:lnTo>
                    <a:pt x="957" y="1108"/>
                  </a:lnTo>
                  <a:lnTo>
                    <a:pt x="991" y="1060"/>
                  </a:lnTo>
                  <a:lnTo>
                    <a:pt x="1025" y="1010"/>
                  </a:lnTo>
                  <a:lnTo>
                    <a:pt x="1056" y="955"/>
                  </a:lnTo>
                  <a:lnTo>
                    <a:pt x="1083" y="898"/>
                  </a:lnTo>
                  <a:lnTo>
                    <a:pt x="1107" y="836"/>
                  </a:lnTo>
                  <a:lnTo>
                    <a:pt x="1126" y="773"/>
                  </a:lnTo>
                  <a:lnTo>
                    <a:pt x="1137" y="705"/>
                  </a:lnTo>
                  <a:lnTo>
                    <a:pt x="1141" y="637"/>
                  </a:lnTo>
                  <a:lnTo>
                    <a:pt x="1138" y="585"/>
                  </a:lnTo>
                  <a:lnTo>
                    <a:pt x="1131" y="533"/>
                  </a:lnTo>
                  <a:lnTo>
                    <a:pt x="1120" y="482"/>
                  </a:lnTo>
                  <a:lnTo>
                    <a:pt x="1104" y="433"/>
                  </a:lnTo>
                  <a:lnTo>
                    <a:pt x="1083" y="386"/>
                  </a:lnTo>
                  <a:lnTo>
                    <a:pt x="1058" y="341"/>
                  </a:lnTo>
                  <a:lnTo>
                    <a:pt x="1028" y="299"/>
                  </a:lnTo>
                  <a:lnTo>
                    <a:pt x="994" y="259"/>
                  </a:lnTo>
                  <a:lnTo>
                    <a:pt x="956" y="224"/>
                  </a:lnTo>
                  <a:lnTo>
                    <a:pt x="913" y="192"/>
                  </a:lnTo>
                  <a:lnTo>
                    <a:pt x="866" y="167"/>
                  </a:lnTo>
                  <a:lnTo>
                    <a:pt x="815" y="144"/>
                  </a:lnTo>
                  <a:lnTo>
                    <a:pt x="760" y="129"/>
                  </a:lnTo>
                  <a:lnTo>
                    <a:pt x="700" y="119"/>
                  </a:lnTo>
                  <a:lnTo>
                    <a:pt x="636" y="115"/>
                  </a:lnTo>
                  <a:lnTo>
                    <a:pt x="600" y="116"/>
                  </a:lnTo>
                  <a:lnTo>
                    <a:pt x="561" y="121"/>
                  </a:lnTo>
                  <a:lnTo>
                    <a:pt x="522" y="128"/>
                  </a:lnTo>
                  <a:lnTo>
                    <a:pt x="482" y="139"/>
                  </a:lnTo>
                  <a:lnTo>
                    <a:pt x="441" y="153"/>
                  </a:lnTo>
                  <a:lnTo>
                    <a:pt x="400" y="171"/>
                  </a:lnTo>
                  <a:lnTo>
                    <a:pt x="360" y="192"/>
                  </a:lnTo>
                  <a:lnTo>
                    <a:pt x="320" y="219"/>
                  </a:lnTo>
                  <a:lnTo>
                    <a:pt x="283" y="248"/>
                  </a:lnTo>
                  <a:lnTo>
                    <a:pt x="248" y="283"/>
                  </a:lnTo>
                  <a:lnTo>
                    <a:pt x="215" y="324"/>
                  </a:lnTo>
                  <a:lnTo>
                    <a:pt x="187" y="369"/>
                  </a:lnTo>
                  <a:lnTo>
                    <a:pt x="161" y="419"/>
                  </a:lnTo>
                  <a:lnTo>
                    <a:pt x="200" y="422"/>
                  </a:lnTo>
                  <a:lnTo>
                    <a:pt x="234" y="429"/>
                  </a:lnTo>
                  <a:lnTo>
                    <a:pt x="262" y="439"/>
                  </a:lnTo>
                  <a:lnTo>
                    <a:pt x="285" y="452"/>
                  </a:lnTo>
                  <a:lnTo>
                    <a:pt x="305" y="467"/>
                  </a:lnTo>
                  <a:lnTo>
                    <a:pt x="319" y="485"/>
                  </a:lnTo>
                  <a:lnTo>
                    <a:pt x="330" y="503"/>
                  </a:lnTo>
                  <a:lnTo>
                    <a:pt x="339" y="523"/>
                  </a:lnTo>
                  <a:lnTo>
                    <a:pt x="346" y="541"/>
                  </a:lnTo>
                  <a:lnTo>
                    <a:pt x="349" y="560"/>
                  </a:lnTo>
                  <a:lnTo>
                    <a:pt x="351" y="578"/>
                  </a:lnTo>
                  <a:lnTo>
                    <a:pt x="351" y="593"/>
                  </a:lnTo>
                  <a:lnTo>
                    <a:pt x="349" y="625"/>
                  </a:lnTo>
                  <a:lnTo>
                    <a:pt x="340" y="656"/>
                  </a:lnTo>
                  <a:lnTo>
                    <a:pt x="329" y="682"/>
                  </a:lnTo>
                  <a:lnTo>
                    <a:pt x="313" y="704"/>
                  </a:lnTo>
                  <a:lnTo>
                    <a:pt x="293" y="724"/>
                  </a:lnTo>
                  <a:lnTo>
                    <a:pt x="272" y="739"/>
                  </a:lnTo>
                  <a:lnTo>
                    <a:pt x="249" y="752"/>
                  </a:lnTo>
                  <a:lnTo>
                    <a:pt x="225" y="760"/>
                  </a:lnTo>
                  <a:lnTo>
                    <a:pt x="200" y="764"/>
                  </a:lnTo>
                  <a:lnTo>
                    <a:pt x="176" y="767"/>
                  </a:lnTo>
                  <a:lnTo>
                    <a:pt x="167" y="766"/>
                  </a:lnTo>
                  <a:lnTo>
                    <a:pt x="154" y="766"/>
                  </a:lnTo>
                  <a:lnTo>
                    <a:pt x="140" y="763"/>
                  </a:lnTo>
                  <a:lnTo>
                    <a:pt x="123" y="759"/>
                  </a:lnTo>
                  <a:lnTo>
                    <a:pt x="105" y="753"/>
                  </a:lnTo>
                  <a:lnTo>
                    <a:pt x="86" y="743"/>
                  </a:lnTo>
                  <a:lnTo>
                    <a:pt x="68" y="732"/>
                  </a:lnTo>
                  <a:lnTo>
                    <a:pt x="51" y="718"/>
                  </a:lnTo>
                  <a:lnTo>
                    <a:pt x="34" y="700"/>
                  </a:lnTo>
                  <a:lnTo>
                    <a:pt x="21" y="679"/>
                  </a:lnTo>
                  <a:lnTo>
                    <a:pt x="10" y="652"/>
                  </a:lnTo>
                  <a:lnTo>
                    <a:pt x="2" y="621"/>
                  </a:lnTo>
                  <a:lnTo>
                    <a:pt x="0" y="586"/>
                  </a:lnTo>
                  <a:lnTo>
                    <a:pt x="4" y="526"/>
                  </a:lnTo>
                  <a:lnTo>
                    <a:pt x="15" y="466"/>
                  </a:lnTo>
                  <a:lnTo>
                    <a:pt x="32" y="408"/>
                  </a:lnTo>
                  <a:lnTo>
                    <a:pt x="56" y="352"/>
                  </a:lnTo>
                  <a:lnTo>
                    <a:pt x="88" y="299"/>
                  </a:lnTo>
                  <a:lnTo>
                    <a:pt x="124" y="248"/>
                  </a:lnTo>
                  <a:lnTo>
                    <a:pt x="167" y="200"/>
                  </a:lnTo>
                  <a:lnTo>
                    <a:pt x="215" y="158"/>
                  </a:lnTo>
                  <a:lnTo>
                    <a:pt x="269" y="119"/>
                  </a:lnTo>
                  <a:lnTo>
                    <a:pt x="327" y="84"/>
                  </a:lnTo>
                  <a:lnTo>
                    <a:pt x="391" y="55"/>
                  </a:lnTo>
                  <a:lnTo>
                    <a:pt x="459" y="32"/>
                  </a:lnTo>
                  <a:lnTo>
                    <a:pt x="531" y="14"/>
                  </a:lnTo>
                  <a:lnTo>
                    <a:pt x="607" y="4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 animBg="1"/>
      <p:bldP spid="22" grpId="1" animBg="1"/>
      <p:bldP spid="24" grpId="0" animBg="1"/>
      <p:bldP spid="2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network -2/3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As we increase </a:t>
            </a:r>
            <a:r>
              <a:rPr lang="en-US" sz="2400" dirty="0" smtClean="0">
                <a:solidFill>
                  <a:srgbClr val="6600FF"/>
                </a:solidFill>
                <a:sym typeface="Mathematica1"/>
              </a:rPr>
              <a:t>  </a:t>
            </a:r>
            <a:r>
              <a:rPr lang="en-US" sz="2400" dirty="0" smtClean="0">
                <a:solidFill>
                  <a:srgbClr val="6600FF"/>
                </a:solidFill>
              </a:rPr>
              <a:t>some trajectories will intersect. The further evolution is again determined by  </a:t>
            </a:r>
            <a:r>
              <a:rPr lang="en-US" sz="2400" dirty="0" err="1" smtClean="0">
                <a:solidFill>
                  <a:srgbClr val="6600FF"/>
                </a:solidFill>
              </a:rPr>
              <a:t>homotopy</a:t>
            </a:r>
            <a:r>
              <a:rPr lang="en-US" sz="2400" dirty="0" smtClean="0">
                <a:solidFill>
                  <a:srgbClr val="6600FF"/>
                </a:solidFill>
              </a:rPr>
              <a:t> invariance</a:t>
            </a:r>
            <a:endParaRPr lang="en-US" sz="2400" dirty="0">
              <a:solidFill>
                <a:srgbClr val="66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200400"/>
            <a:ext cx="5272993" cy="3200400"/>
            <a:chOff x="1600200" y="3124200"/>
            <a:chExt cx="5272993" cy="32004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667000" y="3429000"/>
              <a:ext cx="3429000" cy="2743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>
              <a:off x="2514600" y="3276600"/>
              <a:ext cx="3657600" cy="304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2" y="5105400"/>
              <a:ext cx="548593" cy="660564"/>
              <a:chOff x="1422" y="3262"/>
              <a:chExt cx="1656" cy="1994"/>
            </a:xfrm>
            <a:solidFill>
              <a:srgbClr val="FF0000"/>
            </a:solidFill>
          </p:grpSpPr>
          <p:sp>
            <p:nvSpPr>
              <p:cNvPr id="17" name="Freeform 12"/>
              <p:cNvSpPr>
                <a:spLocks noEditPoints="1"/>
              </p:cNvSpPr>
              <p:nvPr/>
            </p:nvSpPr>
            <p:spPr bwMode="auto">
              <a:xfrm>
                <a:off x="1422" y="3262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2134" y="3262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715000" y="5105400"/>
              <a:ext cx="756766" cy="660564"/>
              <a:chOff x="3729" y="3411"/>
              <a:chExt cx="2297" cy="2005"/>
            </a:xfrm>
            <a:solidFill>
              <a:srgbClr val="0000FF"/>
            </a:solidFill>
          </p:grpSpPr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3729" y="348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4976" y="341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324600" y="3124200"/>
              <a:ext cx="548593" cy="660564"/>
              <a:chOff x="1422" y="3262"/>
              <a:chExt cx="1656" cy="1994"/>
            </a:xfrm>
            <a:solidFill>
              <a:srgbClr val="FF0000"/>
            </a:solidFill>
          </p:grpSpPr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1422" y="3262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2134" y="3262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600200" y="3200400"/>
              <a:ext cx="756766" cy="660564"/>
              <a:chOff x="3729" y="3411"/>
              <a:chExt cx="2297" cy="2005"/>
            </a:xfrm>
            <a:solidFill>
              <a:srgbClr val="0000FF"/>
            </a:solidFill>
          </p:grpSpPr>
          <p:sp>
            <p:nvSpPr>
              <p:cNvPr id="11" name="Freeform 18"/>
              <p:cNvSpPr>
                <a:spLocks noEditPoints="1"/>
              </p:cNvSpPr>
              <p:nvPr/>
            </p:nvSpPr>
            <p:spPr bwMode="auto">
              <a:xfrm>
                <a:off x="3729" y="348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4976" y="341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114800" y="3048000"/>
            <a:ext cx="953026" cy="1828800"/>
            <a:chOff x="4343400" y="2971800"/>
            <a:chExt cx="953026" cy="18288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581400" y="3962400"/>
              <a:ext cx="1600200" cy="7620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2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4572000" y="2971800"/>
              <a:ext cx="724426" cy="660564"/>
              <a:chOff x="3096" y="2081"/>
              <a:chExt cx="1849" cy="1686"/>
            </a:xfrm>
            <a:solidFill>
              <a:srgbClr val="009900"/>
            </a:solidFill>
          </p:grpSpPr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3096" y="2160"/>
                <a:ext cx="593" cy="1607"/>
              </a:xfrm>
              <a:custGeom>
                <a:avLst/>
                <a:gdLst/>
                <a:ahLst/>
                <a:cxnLst>
                  <a:cxn ang="0">
                    <a:pos x="372" y="539"/>
                  </a:cxn>
                  <a:cxn ang="0">
                    <a:pos x="444" y="601"/>
                  </a:cxn>
                  <a:cxn ang="0">
                    <a:pos x="479" y="693"/>
                  </a:cxn>
                  <a:cxn ang="0">
                    <a:pos x="472" y="781"/>
                  </a:cxn>
                  <a:cxn ang="0">
                    <a:pos x="443" y="863"/>
                  </a:cxn>
                  <a:cxn ang="0">
                    <a:pos x="425" y="919"/>
                  </a:cxn>
                  <a:cxn ang="0">
                    <a:pos x="406" y="968"/>
                  </a:cxn>
                  <a:cxn ang="0">
                    <a:pos x="304" y="1267"/>
                  </a:cxn>
                  <a:cxn ang="0">
                    <a:pos x="270" y="1362"/>
                  </a:cxn>
                  <a:cxn ang="0">
                    <a:pos x="253" y="1424"/>
                  </a:cxn>
                  <a:cxn ang="0">
                    <a:pos x="249" y="1495"/>
                  </a:cxn>
                  <a:cxn ang="0">
                    <a:pos x="269" y="1544"/>
                  </a:cxn>
                  <a:cxn ang="0">
                    <a:pos x="324" y="1552"/>
                  </a:cxn>
                  <a:cxn ang="0">
                    <a:pos x="404" y="1511"/>
                  </a:cxn>
                  <a:cxn ang="0">
                    <a:pos x="466" y="1427"/>
                  </a:cxn>
                  <a:cxn ang="0">
                    <a:pos x="512" y="1318"/>
                  </a:cxn>
                  <a:cxn ang="0">
                    <a:pos x="539" y="1234"/>
                  </a:cxn>
                  <a:cxn ang="0">
                    <a:pos x="557" y="1217"/>
                  </a:cxn>
                  <a:cxn ang="0">
                    <a:pos x="578" y="1218"/>
                  </a:cxn>
                  <a:cxn ang="0">
                    <a:pos x="593" y="1239"/>
                  </a:cxn>
                  <a:cxn ang="0">
                    <a:pos x="580" y="1293"/>
                  </a:cxn>
                  <a:cxn ang="0">
                    <a:pos x="552" y="1374"/>
                  </a:cxn>
                  <a:cxn ang="0">
                    <a:pos x="490" y="1488"/>
                  </a:cxn>
                  <a:cxn ang="0">
                    <a:pos x="418" y="1565"/>
                  </a:cxn>
                  <a:cxn ang="0">
                    <a:pos x="325" y="1605"/>
                  </a:cxn>
                  <a:cxn ang="0">
                    <a:pos x="219" y="1590"/>
                  </a:cxn>
                  <a:cxn ang="0">
                    <a:pos x="144" y="1520"/>
                  </a:cxn>
                  <a:cxn ang="0">
                    <a:pos x="116" y="1412"/>
                  </a:cxn>
                  <a:cxn ang="0">
                    <a:pos x="133" y="1321"/>
                  </a:cxn>
                  <a:cxn ang="0">
                    <a:pos x="168" y="1220"/>
                  </a:cxn>
                  <a:cxn ang="0">
                    <a:pos x="200" y="1130"/>
                  </a:cxn>
                  <a:cxn ang="0">
                    <a:pos x="251" y="983"/>
                  </a:cxn>
                  <a:cxn ang="0">
                    <a:pos x="290" y="870"/>
                  </a:cxn>
                  <a:cxn ang="0">
                    <a:pos x="319" y="788"/>
                  </a:cxn>
                  <a:cxn ang="0">
                    <a:pos x="335" y="734"/>
                  </a:cxn>
                  <a:cxn ang="0">
                    <a:pos x="347" y="652"/>
                  </a:cxn>
                  <a:cxn ang="0">
                    <a:pos x="335" y="596"/>
                  </a:cxn>
                  <a:cxn ang="0">
                    <a:pos x="308" y="578"/>
                  </a:cxn>
                  <a:cxn ang="0">
                    <a:pos x="257" y="581"/>
                  </a:cxn>
                  <a:cxn ang="0">
                    <a:pos x="187" y="622"/>
                  </a:cxn>
                  <a:cxn ang="0">
                    <a:pos x="121" y="716"/>
                  </a:cxn>
                  <a:cxn ang="0">
                    <a:pos x="63" y="873"/>
                  </a:cxn>
                  <a:cxn ang="0">
                    <a:pos x="47" y="910"/>
                  </a:cxn>
                  <a:cxn ang="0">
                    <a:pos x="18" y="913"/>
                  </a:cxn>
                  <a:cxn ang="0">
                    <a:pos x="2" y="900"/>
                  </a:cxn>
                  <a:cxn ang="0">
                    <a:pos x="5" y="869"/>
                  </a:cxn>
                  <a:cxn ang="0">
                    <a:pos x="26" y="801"/>
                  </a:cxn>
                  <a:cxn ang="0">
                    <a:pos x="64" y="711"/>
                  </a:cxn>
                  <a:cxn ang="0">
                    <a:pos x="122" y="622"/>
                  </a:cxn>
                  <a:cxn ang="0">
                    <a:pos x="200" y="552"/>
                  </a:cxn>
                  <a:cxn ang="0">
                    <a:pos x="298" y="524"/>
                  </a:cxn>
                  <a:cxn ang="0">
                    <a:pos x="487" y="0"/>
                  </a:cxn>
                  <a:cxn ang="0">
                    <a:pos x="549" y="25"/>
                  </a:cxn>
                  <a:cxn ang="0">
                    <a:pos x="572" y="86"/>
                  </a:cxn>
                  <a:cxn ang="0">
                    <a:pos x="545" y="161"/>
                  </a:cxn>
                  <a:cxn ang="0">
                    <a:pos x="485" y="204"/>
                  </a:cxn>
                  <a:cxn ang="0">
                    <a:pos x="417" y="204"/>
                  </a:cxn>
                  <a:cxn ang="0">
                    <a:pos x="374" y="158"/>
                  </a:cxn>
                  <a:cxn ang="0">
                    <a:pos x="376" y="83"/>
                  </a:cxn>
                  <a:cxn ang="0">
                    <a:pos x="430" y="18"/>
                  </a:cxn>
                </a:cxnLst>
                <a:rect l="0" t="0" r="r" b="b"/>
                <a:pathLst>
                  <a:path w="593" h="1607">
                    <a:moveTo>
                      <a:pt x="298" y="524"/>
                    </a:moveTo>
                    <a:lnTo>
                      <a:pt x="325" y="526"/>
                    </a:lnTo>
                    <a:lnTo>
                      <a:pt x="349" y="531"/>
                    </a:lnTo>
                    <a:lnTo>
                      <a:pt x="372" y="539"/>
                    </a:lnTo>
                    <a:lnTo>
                      <a:pt x="393" y="551"/>
                    </a:lnTo>
                    <a:lnTo>
                      <a:pt x="412" y="566"/>
                    </a:lnTo>
                    <a:lnTo>
                      <a:pt x="430" y="582"/>
                    </a:lnTo>
                    <a:lnTo>
                      <a:pt x="444" y="601"/>
                    </a:lnTo>
                    <a:lnTo>
                      <a:pt x="457" y="622"/>
                    </a:lnTo>
                    <a:lnTo>
                      <a:pt x="467" y="644"/>
                    </a:lnTo>
                    <a:lnTo>
                      <a:pt x="474" y="668"/>
                    </a:lnTo>
                    <a:lnTo>
                      <a:pt x="479" y="693"/>
                    </a:lnTo>
                    <a:lnTo>
                      <a:pt x="480" y="719"/>
                    </a:lnTo>
                    <a:lnTo>
                      <a:pt x="480" y="741"/>
                    </a:lnTo>
                    <a:lnTo>
                      <a:pt x="477" y="762"/>
                    </a:lnTo>
                    <a:lnTo>
                      <a:pt x="472" y="781"/>
                    </a:lnTo>
                    <a:lnTo>
                      <a:pt x="466" y="802"/>
                    </a:lnTo>
                    <a:lnTo>
                      <a:pt x="458" y="824"/>
                    </a:lnTo>
                    <a:lnTo>
                      <a:pt x="449" y="847"/>
                    </a:lnTo>
                    <a:lnTo>
                      <a:pt x="443" y="863"/>
                    </a:lnTo>
                    <a:lnTo>
                      <a:pt x="439" y="877"/>
                    </a:lnTo>
                    <a:lnTo>
                      <a:pt x="435" y="889"/>
                    </a:lnTo>
                    <a:lnTo>
                      <a:pt x="432" y="900"/>
                    </a:lnTo>
                    <a:lnTo>
                      <a:pt x="425" y="919"/>
                    </a:lnTo>
                    <a:lnTo>
                      <a:pt x="421" y="929"/>
                    </a:lnTo>
                    <a:lnTo>
                      <a:pt x="417" y="940"/>
                    </a:lnTo>
                    <a:lnTo>
                      <a:pt x="412" y="954"/>
                    </a:lnTo>
                    <a:lnTo>
                      <a:pt x="406" y="968"/>
                    </a:lnTo>
                    <a:lnTo>
                      <a:pt x="400" y="986"/>
                    </a:lnTo>
                    <a:lnTo>
                      <a:pt x="400" y="987"/>
                    </a:lnTo>
                    <a:lnTo>
                      <a:pt x="315" y="1235"/>
                    </a:lnTo>
                    <a:lnTo>
                      <a:pt x="304" y="1267"/>
                    </a:lnTo>
                    <a:lnTo>
                      <a:pt x="293" y="1296"/>
                    </a:lnTo>
                    <a:lnTo>
                      <a:pt x="285" y="1320"/>
                    </a:lnTo>
                    <a:lnTo>
                      <a:pt x="277" y="1342"/>
                    </a:lnTo>
                    <a:lnTo>
                      <a:pt x="270" y="1362"/>
                    </a:lnTo>
                    <a:lnTo>
                      <a:pt x="265" y="1380"/>
                    </a:lnTo>
                    <a:lnTo>
                      <a:pt x="260" y="1396"/>
                    </a:lnTo>
                    <a:lnTo>
                      <a:pt x="256" y="1410"/>
                    </a:lnTo>
                    <a:lnTo>
                      <a:pt x="253" y="1424"/>
                    </a:lnTo>
                    <a:lnTo>
                      <a:pt x="251" y="1436"/>
                    </a:lnTo>
                    <a:lnTo>
                      <a:pt x="249" y="1463"/>
                    </a:lnTo>
                    <a:lnTo>
                      <a:pt x="249" y="1476"/>
                    </a:lnTo>
                    <a:lnTo>
                      <a:pt x="249" y="1495"/>
                    </a:lnTo>
                    <a:lnTo>
                      <a:pt x="252" y="1512"/>
                    </a:lnTo>
                    <a:lnTo>
                      <a:pt x="256" y="1525"/>
                    </a:lnTo>
                    <a:lnTo>
                      <a:pt x="262" y="1536"/>
                    </a:lnTo>
                    <a:lnTo>
                      <a:pt x="269" y="1544"/>
                    </a:lnTo>
                    <a:lnTo>
                      <a:pt x="279" y="1550"/>
                    </a:lnTo>
                    <a:lnTo>
                      <a:pt x="289" y="1554"/>
                    </a:lnTo>
                    <a:lnTo>
                      <a:pt x="302" y="1555"/>
                    </a:lnTo>
                    <a:lnTo>
                      <a:pt x="324" y="1552"/>
                    </a:lnTo>
                    <a:lnTo>
                      <a:pt x="346" y="1547"/>
                    </a:lnTo>
                    <a:lnTo>
                      <a:pt x="366" y="1538"/>
                    </a:lnTo>
                    <a:lnTo>
                      <a:pt x="385" y="1526"/>
                    </a:lnTo>
                    <a:lnTo>
                      <a:pt x="404" y="1511"/>
                    </a:lnTo>
                    <a:lnTo>
                      <a:pt x="421" y="1493"/>
                    </a:lnTo>
                    <a:lnTo>
                      <a:pt x="437" y="1474"/>
                    </a:lnTo>
                    <a:lnTo>
                      <a:pt x="452" y="1451"/>
                    </a:lnTo>
                    <a:lnTo>
                      <a:pt x="466" y="1427"/>
                    </a:lnTo>
                    <a:lnTo>
                      <a:pt x="479" y="1401"/>
                    </a:lnTo>
                    <a:lnTo>
                      <a:pt x="491" y="1374"/>
                    </a:lnTo>
                    <a:lnTo>
                      <a:pt x="502" y="1346"/>
                    </a:lnTo>
                    <a:lnTo>
                      <a:pt x="512" y="1318"/>
                    </a:lnTo>
                    <a:lnTo>
                      <a:pt x="521" y="1288"/>
                    </a:lnTo>
                    <a:lnTo>
                      <a:pt x="529" y="1258"/>
                    </a:lnTo>
                    <a:lnTo>
                      <a:pt x="535" y="1245"/>
                    </a:lnTo>
                    <a:lnTo>
                      <a:pt x="539" y="1234"/>
                    </a:lnTo>
                    <a:lnTo>
                      <a:pt x="543" y="1227"/>
                    </a:lnTo>
                    <a:lnTo>
                      <a:pt x="546" y="1222"/>
                    </a:lnTo>
                    <a:lnTo>
                      <a:pt x="551" y="1218"/>
                    </a:lnTo>
                    <a:lnTo>
                      <a:pt x="557" y="1217"/>
                    </a:lnTo>
                    <a:lnTo>
                      <a:pt x="565" y="1216"/>
                    </a:lnTo>
                    <a:lnTo>
                      <a:pt x="568" y="1216"/>
                    </a:lnTo>
                    <a:lnTo>
                      <a:pt x="574" y="1217"/>
                    </a:lnTo>
                    <a:lnTo>
                      <a:pt x="578" y="1218"/>
                    </a:lnTo>
                    <a:lnTo>
                      <a:pt x="584" y="1220"/>
                    </a:lnTo>
                    <a:lnTo>
                      <a:pt x="589" y="1224"/>
                    </a:lnTo>
                    <a:lnTo>
                      <a:pt x="591" y="1231"/>
                    </a:lnTo>
                    <a:lnTo>
                      <a:pt x="593" y="1239"/>
                    </a:lnTo>
                    <a:lnTo>
                      <a:pt x="591" y="1252"/>
                    </a:lnTo>
                    <a:lnTo>
                      <a:pt x="589" y="1263"/>
                    </a:lnTo>
                    <a:lnTo>
                      <a:pt x="585" y="1277"/>
                    </a:lnTo>
                    <a:lnTo>
                      <a:pt x="580" y="1293"/>
                    </a:lnTo>
                    <a:lnTo>
                      <a:pt x="575" y="1310"/>
                    </a:lnTo>
                    <a:lnTo>
                      <a:pt x="568" y="1331"/>
                    </a:lnTo>
                    <a:lnTo>
                      <a:pt x="561" y="1352"/>
                    </a:lnTo>
                    <a:lnTo>
                      <a:pt x="552" y="1374"/>
                    </a:lnTo>
                    <a:lnTo>
                      <a:pt x="542" y="1396"/>
                    </a:lnTo>
                    <a:lnTo>
                      <a:pt x="531" y="1420"/>
                    </a:lnTo>
                    <a:lnTo>
                      <a:pt x="505" y="1466"/>
                    </a:lnTo>
                    <a:lnTo>
                      <a:pt x="490" y="1488"/>
                    </a:lnTo>
                    <a:lnTo>
                      <a:pt x="474" y="1510"/>
                    </a:lnTo>
                    <a:lnTo>
                      <a:pt x="457" y="1530"/>
                    </a:lnTo>
                    <a:lnTo>
                      <a:pt x="438" y="1549"/>
                    </a:lnTo>
                    <a:lnTo>
                      <a:pt x="418" y="1565"/>
                    </a:lnTo>
                    <a:lnTo>
                      <a:pt x="397" y="1579"/>
                    </a:lnTo>
                    <a:lnTo>
                      <a:pt x="374" y="1591"/>
                    </a:lnTo>
                    <a:lnTo>
                      <a:pt x="351" y="1600"/>
                    </a:lnTo>
                    <a:lnTo>
                      <a:pt x="325" y="1605"/>
                    </a:lnTo>
                    <a:lnTo>
                      <a:pt x="298" y="1607"/>
                    </a:lnTo>
                    <a:lnTo>
                      <a:pt x="270" y="1605"/>
                    </a:lnTo>
                    <a:lnTo>
                      <a:pt x="244" y="1599"/>
                    </a:lnTo>
                    <a:lnTo>
                      <a:pt x="219" y="1590"/>
                    </a:lnTo>
                    <a:lnTo>
                      <a:pt x="197" y="1576"/>
                    </a:lnTo>
                    <a:lnTo>
                      <a:pt x="176" y="1560"/>
                    </a:lnTo>
                    <a:lnTo>
                      <a:pt x="159" y="1541"/>
                    </a:lnTo>
                    <a:lnTo>
                      <a:pt x="144" y="1520"/>
                    </a:lnTo>
                    <a:lnTo>
                      <a:pt x="132" y="1496"/>
                    </a:lnTo>
                    <a:lnTo>
                      <a:pt x="123" y="1470"/>
                    </a:lnTo>
                    <a:lnTo>
                      <a:pt x="118" y="1442"/>
                    </a:lnTo>
                    <a:lnTo>
                      <a:pt x="116" y="1412"/>
                    </a:lnTo>
                    <a:lnTo>
                      <a:pt x="117" y="1392"/>
                    </a:lnTo>
                    <a:lnTo>
                      <a:pt x="121" y="1370"/>
                    </a:lnTo>
                    <a:lnTo>
                      <a:pt x="126" y="1346"/>
                    </a:lnTo>
                    <a:lnTo>
                      <a:pt x="133" y="1321"/>
                    </a:lnTo>
                    <a:lnTo>
                      <a:pt x="141" y="1296"/>
                    </a:lnTo>
                    <a:lnTo>
                      <a:pt x="150" y="1269"/>
                    </a:lnTo>
                    <a:lnTo>
                      <a:pt x="159" y="1245"/>
                    </a:lnTo>
                    <a:lnTo>
                      <a:pt x="168" y="1220"/>
                    </a:lnTo>
                    <a:lnTo>
                      <a:pt x="174" y="1202"/>
                    </a:lnTo>
                    <a:lnTo>
                      <a:pt x="182" y="1180"/>
                    </a:lnTo>
                    <a:lnTo>
                      <a:pt x="191" y="1156"/>
                    </a:lnTo>
                    <a:lnTo>
                      <a:pt x="200" y="1130"/>
                    </a:lnTo>
                    <a:lnTo>
                      <a:pt x="209" y="1102"/>
                    </a:lnTo>
                    <a:lnTo>
                      <a:pt x="230" y="1044"/>
                    </a:lnTo>
                    <a:lnTo>
                      <a:pt x="240" y="1013"/>
                    </a:lnTo>
                    <a:lnTo>
                      <a:pt x="251" y="983"/>
                    </a:lnTo>
                    <a:lnTo>
                      <a:pt x="262" y="954"/>
                    </a:lnTo>
                    <a:lnTo>
                      <a:pt x="272" y="924"/>
                    </a:lnTo>
                    <a:lnTo>
                      <a:pt x="281" y="897"/>
                    </a:lnTo>
                    <a:lnTo>
                      <a:pt x="290" y="870"/>
                    </a:lnTo>
                    <a:lnTo>
                      <a:pt x="299" y="846"/>
                    </a:lnTo>
                    <a:lnTo>
                      <a:pt x="306" y="824"/>
                    </a:lnTo>
                    <a:lnTo>
                      <a:pt x="313" y="804"/>
                    </a:lnTo>
                    <a:lnTo>
                      <a:pt x="319" y="788"/>
                    </a:lnTo>
                    <a:lnTo>
                      <a:pt x="323" y="776"/>
                    </a:lnTo>
                    <a:lnTo>
                      <a:pt x="326" y="765"/>
                    </a:lnTo>
                    <a:lnTo>
                      <a:pt x="331" y="750"/>
                    </a:lnTo>
                    <a:lnTo>
                      <a:pt x="335" y="734"/>
                    </a:lnTo>
                    <a:lnTo>
                      <a:pt x="340" y="715"/>
                    </a:lnTo>
                    <a:lnTo>
                      <a:pt x="344" y="695"/>
                    </a:lnTo>
                    <a:lnTo>
                      <a:pt x="347" y="673"/>
                    </a:lnTo>
                    <a:lnTo>
                      <a:pt x="347" y="652"/>
                    </a:lnTo>
                    <a:lnTo>
                      <a:pt x="347" y="633"/>
                    </a:lnTo>
                    <a:lnTo>
                      <a:pt x="344" y="617"/>
                    </a:lnTo>
                    <a:lnTo>
                      <a:pt x="340" y="606"/>
                    </a:lnTo>
                    <a:lnTo>
                      <a:pt x="335" y="596"/>
                    </a:lnTo>
                    <a:lnTo>
                      <a:pt x="329" y="589"/>
                    </a:lnTo>
                    <a:lnTo>
                      <a:pt x="322" y="584"/>
                    </a:lnTo>
                    <a:lnTo>
                      <a:pt x="315" y="580"/>
                    </a:lnTo>
                    <a:lnTo>
                      <a:pt x="308" y="578"/>
                    </a:lnTo>
                    <a:lnTo>
                      <a:pt x="296" y="576"/>
                    </a:lnTo>
                    <a:lnTo>
                      <a:pt x="291" y="576"/>
                    </a:lnTo>
                    <a:lnTo>
                      <a:pt x="274" y="578"/>
                    </a:lnTo>
                    <a:lnTo>
                      <a:pt x="257" y="581"/>
                    </a:lnTo>
                    <a:lnTo>
                      <a:pt x="240" y="587"/>
                    </a:lnTo>
                    <a:lnTo>
                      <a:pt x="223" y="596"/>
                    </a:lnTo>
                    <a:lnTo>
                      <a:pt x="205" y="608"/>
                    </a:lnTo>
                    <a:lnTo>
                      <a:pt x="187" y="622"/>
                    </a:lnTo>
                    <a:lnTo>
                      <a:pt x="170" y="641"/>
                    </a:lnTo>
                    <a:lnTo>
                      <a:pt x="153" y="662"/>
                    </a:lnTo>
                    <a:lnTo>
                      <a:pt x="137" y="687"/>
                    </a:lnTo>
                    <a:lnTo>
                      <a:pt x="121" y="716"/>
                    </a:lnTo>
                    <a:lnTo>
                      <a:pt x="105" y="749"/>
                    </a:lnTo>
                    <a:lnTo>
                      <a:pt x="90" y="786"/>
                    </a:lnTo>
                    <a:lnTo>
                      <a:pt x="77" y="827"/>
                    </a:lnTo>
                    <a:lnTo>
                      <a:pt x="63" y="873"/>
                    </a:lnTo>
                    <a:lnTo>
                      <a:pt x="59" y="888"/>
                    </a:lnTo>
                    <a:lnTo>
                      <a:pt x="55" y="898"/>
                    </a:lnTo>
                    <a:lnTo>
                      <a:pt x="51" y="905"/>
                    </a:lnTo>
                    <a:lnTo>
                      <a:pt x="47" y="910"/>
                    </a:lnTo>
                    <a:lnTo>
                      <a:pt x="43" y="913"/>
                    </a:lnTo>
                    <a:lnTo>
                      <a:pt x="36" y="915"/>
                    </a:lnTo>
                    <a:lnTo>
                      <a:pt x="22" y="915"/>
                    </a:lnTo>
                    <a:lnTo>
                      <a:pt x="18" y="913"/>
                    </a:lnTo>
                    <a:lnTo>
                      <a:pt x="13" y="912"/>
                    </a:lnTo>
                    <a:lnTo>
                      <a:pt x="9" y="909"/>
                    </a:lnTo>
                    <a:lnTo>
                      <a:pt x="4" y="905"/>
                    </a:lnTo>
                    <a:lnTo>
                      <a:pt x="2" y="900"/>
                    </a:lnTo>
                    <a:lnTo>
                      <a:pt x="0" y="892"/>
                    </a:lnTo>
                    <a:lnTo>
                      <a:pt x="1" y="888"/>
                    </a:lnTo>
                    <a:lnTo>
                      <a:pt x="2" y="880"/>
                    </a:lnTo>
                    <a:lnTo>
                      <a:pt x="5" y="869"/>
                    </a:lnTo>
                    <a:lnTo>
                      <a:pt x="9" y="855"/>
                    </a:lnTo>
                    <a:lnTo>
                      <a:pt x="13" y="839"/>
                    </a:lnTo>
                    <a:lnTo>
                      <a:pt x="19" y="821"/>
                    </a:lnTo>
                    <a:lnTo>
                      <a:pt x="26" y="801"/>
                    </a:lnTo>
                    <a:lnTo>
                      <a:pt x="34" y="780"/>
                    </a:lnTo>
                    <a:lnTo>
                      <a:pt x="43" y="757"/>
                    </a:lnTo>
                    <a:lnTo>
                      <a:pt x="53" y="735"/>
                    </a:lnTo>
                    <a:lnTo>
                      <a:pt x="64" y="711"/>
                    </a:lnTo>
                    <a:lnTo>
                      <a:pt x="77" y="688"/>
                    </a:lnTo>
                    <a:lnTo>
                      <a:pt x="91" y="665"/>
                    </a:lnTo>
                    <a:lnTo>
                      <a:pt x="106" y="643"/>
                    </a:lnTo>
                    <a:lnTo>
                      <a:pt x="122" y="622"/>
                    </a:lnTo>
                    <a:lnTo>
                      <a:pt x="139" y="601"/>
                    </a:lnTo>
                    <a:lnTo>
                      <a:pt x="158" y="583"/>
                    </a:lnTo>
                    <a:lnTo>
                      <a:pt x="178" y="566"/>
                    </a:lnTo>
                    <a:lnTo>
                      <a:pt x="200" y="552"/>
                    </a:lnTo>
                    <a:lnTo>
                      <a:pt x="222" y="540"/>
                    </a:lnTo>
                    <a:lnTo>
                      <a:pt x="246" y="531"/>
                    </a:lnTo>
                    <a:lnTo>
                      <a:pt x="272" y="526"/>
                    </a:lnTo>
                    <a:lnTo>
                      <a:pt x="298" y="524"/>
                    </a:lnTo>
                    <a:close/>
                    <a:moveTo>
                      <a:pt x="572" y="86"/>
                    </a:moveTo>
                    <a:lnTo>
                      <a:pt x="572" y="87"/>
                    </a:lnTo>
                    <a:lnTo>
                      <a:pt x="572" y="86"/>
                    </a:lnTo>
                    <a:close/>
                    <a:moveTo>
                      <a:pt x="487" y="0"/>
                    </a:moveTo>
                    <a:lnTo>
                      <a:pt x="506" y="2"/>
                    </a:lnTo>
                    <a:lnTo>
                      <a:pt x="523" y="7"/>
                    </a:lnTo>
                    <a:lnTo>
                      <a:pt x="537" y="15"/>
                    </a:lnTo>
                    <a:lnTo>
                      <a:pt x="549" y="25"/>
                    </a:lnTo>
                    <a:lnTo>
                      <a:pt x="559" y="38"/>
                    </a:lnTo>
                    <a:lnTo>
                      <a:pt x="566" y="53"/>
                    </a:lnTo>
                    <a:lnTo>
                      <a:pt x="570" y="70"/>
                    </a:lnTo>
                    <a:lnTo>
                      <a:pt x="572" y="86"/>
                    </a:lnTo>
                    <a:lnTo>
                      <a:pt x="570" y="107"/>
                    </a:lnTo>
                    <a:lnTo>
                      <a:pt x="564" y="126"/>
                    </a:lnTo>
                    <a:lnTo>
                      <a:pt x="556" y="145"/>
                    </a:lnTo>
                    <a:lnTo>
                      <a:pt x="545" y="161"/>
                    </a:lnTo>
                    <a:lnTo>
                      <a:pt x="532" y="175"/>
                    </a:lnTo>
                    <a:lnTo>
                      <a:pt x="517" y="187"/>
                    </a:lnTo>
                    <a:lnTo>
                      <a:pt x="502" y="197"/>
                    </a:lnTo>
                    <a:lnTo>
                      <a:pt x="485" y="204"/>
                    </a:lnTo>
                    <a:lnTo>
                      <a:pt x="469" y="209"/>
                    </a:lnTo>
                    <a:lnTo>
                      <a:pt x="453" y="210"/>
                    </a:lnTo>
                    <a:lnTo>
                      <a:pt x="434" y="209"/>
                    </a:lnTo>
                    <a:lnTo>
                      <a:pt x="417" y="204"/>
                    </a:lnTo>
                    <a:lnTo>
                      <a:pt x="402" y="196"/>
                    </a:lnTo>
                    <a:lnTo>
                      <a:pt x="391" y="185"/>
                    </a:lnTo>
                    <a:lnTo>
                      <a:pt x="381" y="173"/>
                    </a:lnTo>
                    <a:lnTo>
                      <a:pt x="374" y="158"/>
                    </a:lnTo>
                    <a:lnTo>
                      <a:pt x="370" y="142"/>
                    </a:lnTo>
                    <a:lnTo>
                      <a:pt x="368" y="124"/>
                    </a:lnTo>
                    <a:lnTo>
                      <a:pt x="370" y="103"/>
                    </a:lnTo>
                    <a:lnTo>
                      <a:pt x="376" y="83"/>
                    </a:lnTo>
                    <a:lnTo>
                      <a:pt x="386" y="64"/>
                    </a:lnTo>
                    <a:lnTo>
                      <a:pt x="398" y="46"/>
                    </a:lnTo>
                    <a:lnTo>
                      <a:pt x="413" y="31"/>
                    </a:lnTo>
                    <a:lnTo>
                      <a:pt x="430" y="18"/>
                    </a:lnTo>
                    <a:lnTo>
                      <a:pt x="448" y="8"/>
                    </a:lnTo>
                    <a:lnTo>
                      <a:pt x="468" y="2"/>
                    </a:lnTo>
                    <a:lnTo>
                      <a:pt x="4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935" y="2081"/>
                <a:ext cx="1010" cy="1686"/>
              </a:xfrm>
              <a:custGeom>
                <a:avLst/>
                <a:gdLst/>
                <a:ahLst/>
                <a:cxnLst>
                  <a:cxn ang="0">
                    <a:pos x="515" y="12"/>
                  </a:cxn>
                  <a:cxn ang="0">
                    <a:pos x="315" y="1023"/>
                  </a:cxn>
                  <a:cxn ang="0">
                    <a:pos x="482" y="875"/>
                  </a:cxn>
                  <a:cxn ang="0">
                    <a:pos x="643" y="701"/>
                  </a:cxn>
                  <a:cxn ang="0">
                    <a:pos x="770" y="620"/>
                  </a:cxn>
                  <a:cxn ang="0">
                    <a:pos x="883" y="605"/>
                  </a:cxn>
                  <a:cxn ang="0">
                    <a:pos x="984" y="667"/>
                  </a:cxn>
                  <a:cxn ang="0">
                    <a:pos x="1008" y="779"/>
                  </a:cxn>
                  <a:cxn ang="0">
                    <a:pos x="950" y="880"/>
                  </a:cxn>
                  <a:cxn ang="0">
                    <a:pos x="855" y="895"/>
                  </a:cxn>
                  <a:cxn ang="0">
                    <a:pos x="805" y="841"/>
                  </a:cxn>
                  <a:cxn ang="0">
                    <a:pos x="809" y="779"/>
                  </a:cxn>
                  <a:cxn ang="0">
                    <a:pos x="859" y="710"/>
                  </a:cxn>
                  <a:cxn ang="0">
                    <a:pos x="925" y="680"/>
                  </a:cxn>
                  <a:cxn ang="0">
                    <a:pos x="896" y="663"/>
                  </a:cxn>
                  <a:cxn ang="0">
                    <a:pos x="855" y="656"/>
                  </a:cxn>
                  <a:cxn ang="0">
                    <a:pos x="680" y="734"/>
                  </a:cxn>
                  <a:cxn ang="0">
                    <a:pos x="487" y="938"/>
                  </a:cxn>
                  <a:cxn ang="0">
                    <a:pos x="378" y="1068"/>
                  </a:cxn>
                  <a:cxn ang="0">
                    <a:pos x="556" y="1124"/>
                  </a:cxn>
                  <a:cxn ang="0">
                    <a:pos x="659" y="1235"/>
                  </a:cxn>
                  <a:cxn ang="0">
                    <a:pos x="670" y="1360"/>
                  </a:cxn>
                  <a:cxn ang="0">
                    <a:pos x="649" y="1495"/>
                  </a:cxn>
                  <a:cxn ang="0">
                    <a:pos x="668" y="1610"/>
                  </a:cxn>
                  <a:cxn ang="0">
                    <a:pos x="739" y="1632"/>
                  </a:cxn>
                  <a:cxn ang="0">
                    <a:pos x="836" y="1551"/>
                  </a:cxn>
                  <a:cxn ang="0">
                    <a:pos x="902" y="1374"/>
                  </a:cxn>
                  <a:cxn ang="0">
                    <a:pos x="934" y="1296"/>
                  </a:cxn>
                  <a:cxn ang="0">
                    <a:pos x="967" y="1303"/>
                  </a:cxn>
                  <a:cxn ang="0">
                    <a:pos x="960" y="1370"/>
                  </a:cxn>
                  <a:cxn ang="0">
                    <a:pos x="915" y="1508"/>
                  </a:cxn>
                  <a:cxn ang="0">
                    <a:pos x="819" y="1649"/>
                  </a:cxn>
                  <a:cxn ang="0">
                    <a:pos x="689" y="1685"/>
                  </a:cxn>
                  <a:cxn ang="0">
                    <a:pos x="560" y="1611"/>
                  </a:cxn>
                  <a:cxn ang="0">
                    <a:pos x="509" y="1449"/>
                  </a:cxn>
                  <a:cxn ang="0">
                    <a:pos x="526" y="1337"/>
                  </a:cxn>
                  <a:cxn ang="0">
                    <a:pos x="504" y="1229"/>
                  </a:cxn>
                  <a:cxn ang="0">
                    <a:pos x="415" y="1151"/>
                  </a:cxn>
                  <a:cxn ang="0">
                    <a:pos x="309" y="1116"/>
                  </a:cxn>
                  <a:cxn ang="0">
                    <a:pos x="258" y="1148"/>
                  </a:cxn>
                  <a:cxn ang="0">
                    <a:pos x="224" y="1297"/>
                  </a:cxn>
                  <a:cxn ang="0">
                    <a:pos x="175" y="1503"/>
                  </a:cxn>
                  <a:cxn ang="0">
                    <a:pos x="145" y="1623"/>
                  </a:cxn>
                  <a:cxn ang="0">
                    <a:pos x="82" y="1682"/>
                  </a:cxn>
                  <a:cxn ang="0">
                    <a:pos x="25" y="1672"/>
                  </a:cxn>
                  <a:cxn ang="0">
                    <a:pos x="0" y="1607"/>
                  </a:cxn>
                  <a:cxn ang="0">
                    <a:pos x="334" y="189"/>
                  </a:cxn>
                  <a:cxn ang="0">
                    <a:pos x="332" y="114"/>
                  </a:cxn>
                  <a:cxn ang="0">
                    <a:pos x="254" y="99"/>
                  </a:cxn>
                  <a:cxn ang="0">
                    <a:pos x="179" y="89"/>
                  </a:cxn>
                  <a:cxn ang="0">
                    <a:pos x="187" y="34"/>
                  </a:cxn>
                  <a:cxn ang="0">
                    <a:pos x="232" y="22"/>
                  </a:cxn>
                  <a:cxn ang="0">
                    <a:pos x="368" y="9"/>
                  </a:cxn>
                </a:cxnLst>
                <a:rect l="0" t="0" r="r" b="b"/>
                <a:pathLst>
                  <a:path w="1010" h="1686">
                    <a:moveTo>
                      <a:pt x="475" y="0"/>
                    </a:moveTo>
                    <a:lnTo>
                      <a:pt x="487" y="0"/>
                    </a:lnTo>
                    <a:lnTo>
                      <a:pt x="498" y="1"/>
                    </a:lnTo>
                    <a:lnTo>
                      <a:pt x="506" y="4"/>
                    </a:lnTo>
                    <a:lnTo>
                      <a:pt x="512" y="8"/>
                    </a:lnTo>
                    <a:lnTo>
                      <a:pt x="515" y="12"/>
                    </a:lnTo>
                    <a:lnTo>
                      <a:pt x="518" y="16"/>
                    </a:lnTo>
                    <a:lnTo>
                      <a:pt x="519" y="21"/>
                    </a:lnTo>
                    <a:lnTo>
                      <a:pt x="519" y="25"/>
                    </a:lnTo>
                    <a:lnTo>
                      <a:pt x="519" y="28"/>
                    </a:lnTo>
                    <a:lnTo>
                      <a:pt x="288" y="1036"/>
                    </a:lnTo>
                    <a:lnTo>
                      <a:pt x="315" y="1023"/>
                    </a:lnTo>
                    <a:lnTo>
                      <a:pt x="344" y="1005"/>
                    </a:lnTo>
                    <a:lnTo>
                      <a:pt x="373" y="984"/>
                    </a:lnTo>
                    <a:lnTo>
                      <a:pt x="400" y="960"/>
                    </a:lnTo>
                    <a:lnTo>
                      <a:pt x="428" y="933"/>
                    </a:lnTo>
                    <a:lnTo>
                      <a:pt x="456" y="905"/>
                    </a:lnTo>
                    <a:lnTo>
                      <a:pt x="482" y="875"/>
                    </a:lnTo>
                    <a:lnTo>
                      <a:pt x="508" y="845"/>
                    </a:lnTo>
                    <a:lnTo>
                      <a:pt x="533" y="814"/>
                    </a:lnTo>
                    <a:lnTo>
                      <a:pt x="562" y="780"/>
                    </a:lnTo>
                    <a:lnTo>
                      <a:pt x="591" y="750"/>
                    </a:lnTo>
                    <a:lnTo>
                      <a:pt x="617" y="724"/>
                    </a:lnTo>
                    <a:lnTo>
                      <a:pt x="643" y="701"/>
                    </a:lnTo>
                    <a:lnTo>
                      <a:pt x="667" y="680"/>
                    </a:lnTo>
                    <a:lnTo>
                      <a:pt x="690" y="663"/>
                    </a:lnTo>
                    <a:lnTo>
                      <a:pt x="712" y="649"/>
                    </a:lnTo>
                    <a:lnTo>
                      <a:pt x="733" y="637"/>
                    </a:lnTo>
                    <a:lnTo>
                      <a:pt x="752" y="628"/>
                    </a:lnTo>
                    <a:lnTo>
                      <a:pt x="770" y="620"/>
                    </a:lnTo>
                    <a:lnTo>
                      <a:pt x="787" y="614"/>
                    </a:lnTo>
                    <a:lnTo>
                      <a:pt x="804" y="610"/>
                    </a:lnTo>
                    <a:lnTo>
                      <a:pt x="819" y="607"/>
                    </a:lnTo>
                    <a:lnTo>
                      <a:pt x="847" y="604"/>
                    </a:lnTo>
                    <a:lnTo>
                      <a:pt x="859" y="604"/>
                    </a:lnTo>
                    <a:lnTo>
                      <a:pt x="883" y="605"/>
                    </a:lnTo>
                    <a:lnTo>
                      <a:pt x="906" y="610"/>
                    </a:lnTo>
                    <a:lnTo>
                      <a:pt x="925" y="617"/>
                    </a:lnTo>
                    <a:lnTo>
                      <a:pt x="943" y="627"/>
                    </a:lnTo>
                    <a:lnTo>
                      <a:pt x="959" y="639"/>
                    </a:lnTo>
                    <a:lnTo>
                      <a:pt x="972" y="652"/>
                    </a:lnTo>
                    <a:lnTo>
                      <a:pt x="984" y="667"/>
                    </a:lnTo>
                    <a:lnTo>
                      <a:pt x="994" y="683"/>
                    </a:lnTo>
                    <a:lnTo>
                      <a:pt x="1000" y="700"/>
                    </a:lnTo>
                    <a:lnTo>
                      <a:pt x="1006" y="718"/>
                    </a:lnTo>
                    <a:lnTo>
                      <a:pt x="1008" y="736"/>
                    </a:lnTo>
                    <a:lnTo>
                      <a:pt x="1010" y="754"/>
                    </a:lnTo>
                    <a:lnTo>
                      <a:pt x="1008" y="779"/>
                    </a:lnTo>
                    <a:lnTo>
                      <a:pt x="1004" y="801"/>
                    </a:lnTo>
                    <a:lnTo>
                      <a:pt x="997" y="822"/>
                    </a:lnTo>
                    <a:lnTo>
                      <a:pt x="988" y="839"/>
                    </a:lnTo>
                    <a:lnTo>
                      <a:pt x="977" y="855"/>
                    </a:lnTo>
                    <a:lnTo>
                      <a:pt x="964" y="869"/>
                    </a:lnTo>
                    <a:lnTo>
                      <a:pt x="950" y="880"/>
                    </a:lnTo>
                    <a:lnTo>
                      <a:pt x="935" y="889"/>
                    </a:lnTo>
                    <a:lnTo>
                      <a:pt x="919" y="895"/>
                    </a:lnTo>
                    <a:lnTo>
                      <a:pt x="903" y="899"/>
                    </a:lnTo>
                    <a:lnTo>
                      <a:pt x="887" y="900"/>
                    </a:lnTo>
                    <a:lnTo>
                      <a:pt x="870" y="899"/>
                    </a:lnTo>
                    <a:lnTo>
                      <a:pt x="855" y="895"/>
                    </a:lnTo>
                    <a:lnTo>
                      <a:pt x="842" y="890"/>
                    </a:lnTo>
                    <a:lnTo>
                      <a:pt x="831" y="882"/>
                    </a:lnTo>
                    <a:lnTo>
                      <a:pt x="822" y="874"/>
                    </a:lnTo>
                    <a:lnTo>
                      <a:pt x="815" y="863"/>
                    </a:lnTo>
                    <a:lnTo>
                      <a:pt x="809" y="852"/>
                    </a:lnTo>
                    <a:lnTo>
                      <a:pt x="805" y="841"/>
                    </a:lnTo>
                    <a:lnTo>
                      <a:pt x="803" y="830"/>
                    </a:lnTo>
                    <a:lnTo>
                      <a:pt x="802" y="818"/>
                    </a:lnTo>
                    <a:lnTo>
                      <a:pt x="803" y="811"/>
                    </a:lnTo>
                    <a:lnTo>
                      <a:pt x="804" y="801"/>
                    </a:lnTo>
                    <a:lnTo>
                      <a:pt x="806" y="791"/>
                    </a:lnTo>
                    <a:lnTo>
                      <a:pt x="809" y="779"/>
                    </a:lnTo>
                    <a:lnTo>
                      <a:pt x="813" y="768"/>
                    </a:lnTo>
                    <a:lnTo>
                      <a:pt x="819" y="755"/>
                    </a:lnTo>
                    <a:lnTo>
                      <a:pt x="827" y="743"/>
                    </a:lnTo>
                    <a:lnTo>
                      <a:pt x="836" y="731"/>
                    </a:lnTo>
                    <a:lnTo>
                      <a:pt x="846" y="720"/>
                    </a:lnTo>
                    <a:lnTo>
                      <a:pt x="859" y="710"/>
                    </a:lnTo>
                    <a:lnTo>
                      <a:pt x="874" y="701"/>
                    </a:lnTo>
                    <a:lnTo>
                      <a:pt x="891" y="694"/>
                    </a:lnTo>
                    <a:lnTo>
                      <a:pt x="911" y="689"/>
                    </a:lnTo>
                    <a:lnTo>
                      <a:pt x="932" y="686"/>
                    </a:lnTo>
                    <a:lnTo>
                      <a:pt x="930" y="685"/>
                    </a:lnTo>
                    <a:lnTo>
                      <a:pt x="925" y="680"/>
                    </a:lnTo>
                    <a:lnTo>
                      <a:pt x="923" y="679"/>
                    </a:lnTo>
                    <a:lnTo>
                      <a:pt x="922" y="679"/>
                    </a:lnTo>
                    <a:lnTo>
                      <a:pt x="915" y="672"/>
                    </a:lnTo>
                    <a:lnTo>
                      <a:pt x="908" y="668"/>
                    </a:lnTo>
                    <a:lnTo>
                      <a:pt x="902" y="665"/>
                    </a:lnTo>
                    <a:lnTo>
                      <a:pt x="896" y="663"/>
                    </a:lnTo>
                    <a:lnTo>
                      <a:pt x="887" y="661"/>
                    </a:lnTo>
                    <a:lnTo>
                      <a:pt x="877" y="660"/>
                    </a:lnTo>
                    <a:lnTo>
                      <a:pt x="872" y="658"/>
                    </a:lnTo>
                    <a:lnTo>
                      <a:pt x="868" y="657"/>
                    </a:lnTo>
                    <a:lnTo>
                      <a:pt x="864" y="656"/>
                    </a:lnTo>
                    <a:lnTo>
                      <a:pt x="855" y="656"/>
                    </a:lnTo>
                    <a:lnTo>
                      <a:pt x="826" y="658"/>
                    </a:lnTo>
                    <a:lnTo>
                      <a:pt x="796" y="666"/>
                    </a:lnTo>
                    <a:lnTo>
                      <a:pt x="767" y="677"/>
                    </a:lnTo>
                    <a:lnTo>
                      <a:pt x="738" y="693"/>
                    </a:lnTo>
                    <a:lnTo>
                      <a:pt x="709" y="712"/>
                    </a:lnTo>
                    <a:lnTo>
                      <a:pt x="680" y="734"/>
                    </a:lnTo>
                    <a:lnTo>
                      <a:pt x="651" y="760"/>
                    </a:lnTo>
                    <a:lnTo>
                      <a:pt x="623" y="788"/>
                    </a:lnTo>
                    <a:lnTo>
                      <a:pt x="594" y="819"/>
                    </a:lnTo>
                    <a:lnTo>
                      <a:pt x="565" y="851"/>
                    </a:lnTo>
                    <a:lnTo>
                      <a:pt x="536" y="885"/>
                    </a:lnTo>
                    <a:lnTo>
                      <a:pt x="487" y="938"/>
                    </a:lnTo>
                    <a:lnTo>
                      <a:pt x="460" y="965"/>
                    </a:lnTo>
                    <a:lnTo>
                      <a:pt x="432" y="992"/>
                    </a:lnTo>
                    <a:lnTo>
                      <a:pt x="403" y="1019"/>
                    </a:lnTo>
                    <a:lnTo>
                      <a:pt x="373" y="1042"/>
                    </a:lnTo>
                    <a:lnTo>
                      <a:pt x="343" y="1062"/>
                    </a:lnTo>
                    <a:lnTo>
                      <a:pt x="378" y="1068"/>
                    </a:lnTo>
                    <a:lnTo>
                      <a:pt x="412" y="1074"/>
                    </a:lnTo>
                    <a:lnTo>
                      <a:pt x="444" y="1081"/>
                    </a:lnTo>
                    <a:lnTo>
                      <a:pt x="475" y="1090"/>
                    </a:lnTo>
                    <a:lnTo>
                      <a:pt x="504" y="1100"/>
                    </a:lnTo>
                    <a:lnTo>
                      <a:pt x="531" y="1112"/>
                    </a:lnTo>
                    <a:lnTo>
                      <a:pt x="556" y="1124"/>
                    </a:lnTo>
                    <a:lnTo>
                      <a:pt x="579" y="1139"/>
                    </a:lnTo>
                    <a:lnTo>
                      <a:pt x="600" y="1155"/>
                    </a:lnTo>
                    <a:lnTo>
                      <a:pt x="619" y="1172"/>
                    </a:lnTo>
                    <a:lnTo>
                      <a:pt x="635" y="1191"/>
                    </a:lnTo>
                    <a:lnTo>
                      <a:pt x="648" y="1212"/>
                    </a:lnTo>
                    <a:lnTo>
                      <a:pt x="659" y="1235"/>
                    </a:lnTo>
                    <a:lnTo>
                      <a:pt x="667" y="1259"/>
                    </a:lnTo>
                    <a:lnTo>
                      <a:pt x="672" y="1286"/>
                    </a:lnTo>
                    <a:lnTo>
                      <a:pt x="673" y="1314"/>
                    </a:lnTo>
                    <a:lnTo>
                      <a:pt x="673" y="1332"/>
                    </a:lnTo>
                    <a:lnTo>
                      <a:pt x="672" y="1349"/>
                    </a:lnTo>
                    <a:lnTo>
                      <a:pt x="670" y="1360"/>
                    </a:lnTo>
                    <a:lnTo>
                      <a:pt x="669" y="1373"/>
                    </a:lnTo>
                    <a:lnTo>
                      <a:pt x="666" y="1389"/>
                    </a:lnTo>
                    <a:lnTo>
                      <a:pt x="660" y="1413"/>
                    </a:lnTo>
                    <a:lnTo>
                      <a:pt x="655" y="1440"/>
                    </a:lnTo>
                    <a:lnTo>
                      <a:pt x="652" y="1468"/>
                    </a:lnTo>
                    <a:lnTo>
                      <a:pt x="649" y="1495"/>
                    </a:lnTo>
                    <a:lnTo>
                      <a:pt x="649" y="1521"/>
                    </a:lnTo>
                    <a:lnTo>
                      <a:pt x="649" y="1545"/>
                    </a:lnTo>
                    <a:lnTo>
                      <a:pt x="652" y="1566"/>
                    </a:lnTo>
                    <a:lnTo>
                      <a:pt x="656" y="1583"/>
                    </a:lnTo>
                    <a:lnTo>
                      <a:pt x="661" y="1598"/>
                    </a:lnTo>
                    <a:lnTo>
                      <a:pt x="668" y="1610"/>
                    </a:lnTo>
                    <a:lnTo>
                      <a:pt x="676" y="1619"/>
                    </a:lnTo>
                    <a:lnTo>
                      <a:pt x="685" y="1626"/>
                    </a:lnTo>
                    <a:lnTo>
                      <a:pt x="695" y="1630"/>
                    </a:lnTo>
                    <a:lnTo>
                      <a:pt x="706" y="1633"/>
                    </a:lnTo>
                    <a:lnTo>
                      <a:pt x="719" y="1634"/>
                    </a:lnTo>
                    <a:lnTo>
                      <a:pt x="739" y="1632"/>
                    </a:lnTo>
                    <a:lnTo>
                      <a:pt x="758" y="1626"/>
                    </a:lnTo>
                    <a:lnTo>
                      <a:pt x="776" y="1618"/>
                    </a:lnTo>
                    <a:lnTo>
                      <a:pt x="793" y="1606"/>
                    </a:lnTo>
                    <a:lnTo>
                      <a:pt x="809" y="1591"/>
                    </a:lnTo>
                    <a:lnTo>
                      <a:pt x="823" y="1572"/>
                    </a:lnTo>
                    <a:lnTo>
                      <a:pt x="836" y="1551"/>
                    </a:lnTo>
                    <a:lnTo>
                      <a:pt x="849" y="1528"/>
                    </a:lnTo>
                    <a:lnTo>
                      <a:pt x="861" y="1502"/>
                    </a:lnTo>
                    <a:lnTo>
                      <a:pt x="872" y="1473"/>
                    </a:lnTo>
                    <a:lnTo>
                      <a:pt x="883" y="1442"/>
                    </a:lnTo>
                    <a:lnTo>
                      <a:pt x="893" y="1409"/>
                    </a:lnTo>
                    <a:lnTo>
                      <a:pt x="902" y="1374"/>
                    </a:lnTo>
                    <a:lnTo>
                      <a:pt x="912" y="1337"/>
                    </a:lnTo>
                    <a:lnTo>
                      <a:pt x="915" y="1321"/>
                    </a:lnTo>
                    <a:lnTo>
                      <a:pt x="918" y="1310"/>
                    </a:lnTo>
                    <a:lnTo>
                      <a:pt x="922" y="1303"/>
                    </a:lnTo>
                    <a:lnTo>
                      <a:pt x="928" y="1298"/>
                    </a:lnTo>
                    <a:lnTo>
                      <a:pt x="934" y="1296"/>
                    </a:lnTo>
                    <a:lnTo>
                      <a:pt x="943" y="1295"/>
                    </a:lnTo>
                    <a:lnTo>
                      <a:pt x="947" y="1295"/>
                    </a:lnTo>
                    <a:lnTo>
                      <a:pt x="952" y="1296"/>
                    </a:lnTo>
                    <a:lnTo>
                      <a:pt x="957" y="1297"/>
                    </a:lnTo>
                    <a:lnTo>
                      <a:pt x="962" y="1299"/>
                    </a:lnTo>
                    <a:lnTo>
                      <a:pt x="967" y="1303"/>
                    </a:lnTo>
                    <a:lnTo>
                      <a:pt x="970" y="1310"/>
                    </a:lnTo>
                    <a:lnTo>
                      <a:pt x="971" y="1318"/>
                    </a:lnTo>
                    <a:lnTo>
                      <a:pt x="970" y="1321"/>
                    </a:lnTo>
                    <a:lnTo>
                      <a:pt x="967" y="1339"/>
                    </a:lnTo>
                    <a:lnTo>
                      <a:pt x="964" y="1353"/>
                    </a:lnTo>
                    <a:lnTo>
                      <a:pt x="960" y="1370"/>
                    </a:lnTo>
                    <a:lnTo>
                      <a:pt x="955" y="1389"/>
                    </a:lnTo>
                    <a:lnTo>
                      <a:pt x="949" y="1411"/>
                    </a:lnTo>
                    <a:lnTo>
                      <a:pt x="942" y="1434"/>
                    </a:lnTo>
                    <a:lnTo>
                      <a:pt x="934" y="1458"/>
                    </a:lnTo>
                    <a:lnTo>
                      <a:pt x="925" y="1483"/>
                    </a:lnTo>
                    <a:lnTo>
                      <a:pt x="915" y="1508"/>
                    </a:lnTo>
                    <a:lnTo>
                      <a:pt x="903" y="1534"/>
                    </a:lnTo>
                    <a:lnTo>
                      <a:pt x="891" y="1558"/>
                    </a:lnTo>
                    <a:lnTo>
                      <a:pt x="874" y="1587"/>
                    </a:lnTo>
                    <a:lnTo>
                      <a:pt x="856" y="1611"/>
                    </a:lnTo>
                    <a:lnTo>
                      <a:pt x="838" y="1631"/>
                    </a:lnTo>
                    <a:lnTo>
                      <a:pt x="819" y="1649"/>
                    </a:lnTo>
                    <a:lnTo>
                      <a:pt x="800" y="1663"/>
                    </a:lnTo>
                    <a:lnTo>
                      <a:pt x="779" y="1673"/>
                    </a:lnTo>
                    <a:lnTo>
                      <a:pt x="759" y="1680"/>
                    </a:lnTo>
                    <a:lnTo>
                      <a:pt x="737" y="1685"/>
                    </a:lnTo>
                    <a:lnTo>
                      <a:pt x="715" y="1686"/>
                    </a:lnTo>
                    <a:lnTo>
                      <a:pt x="689" y="1685"/>
                    </a:lnTo>
                    <a:lnTo>
                      <a:pt x="664" y="1680"/>
                    </a:lnTo>
                    <a:lnTo>
                      <a:pt x="640" y="1672"/>
                    </a:lnTo>
                    <a:lnTo>
                      <a:pt x="617" y="1661"/>
                    </a:lnTo>
                    <a:lnTo>
                      <a:pt x="596" y="1647"/>
                    </a:lnTo>
                    <a:lnTo>
                      <a:pt x="577" y="1631"/>
                    </a:lnTo>
                    <a:lnTo>
                      <a:pt x="560" y="1611"/>
                    </a:lnTo>
                    <a:lnTo>
                      <a:pt x="545" y="1590"/>
                    </a:lnTo>
                    <a:lnTo>
                      <a:pt x="532" y="1566"/>
                    </a:lnTo>
                    <a:lnTo>
                      <a:pt x="522" y="1539"/>
                    </a:lnTo>
                    <a:lnTo>
                      <a:pt x="515" y="1511"/>
                    </a:lnTo>
                    <a:lnTo>
                      <a:pt x="510" y="1481"/>
                    </a:lnTo>
                    <a:lnTo>
                      <a:pt x="509" y="1449"/>
                    </a:lnTo>
                    <a:lnTo>
                      <a:pt x="510" y="1421"/>
                    </a:lnTo>
                    <a:lnTo>
                      <a:pt x="513" y="1393"/>
                    </a:lnTo>
                    <a:lnTo>
                      <a:pt x="519" y="1366"/>
                    </a:lnTo>
                    <a:lnTo>
                      <a:pt x="522" y="1354"/>
                    </a:lnTo>
                    <a:lnTo>
                      <a:pt x="524" y="1345"/>
                    </a:lnTo>
                    <a:lnTo>
                      <a:pt x="526" y="1337"/>
                    </a:lnTo>
                    <a:lnTo>
                      <a:pt x="526" y="1329"/>
                    </a:lnTo>
                    <a:lnTo>
                      <a:pt x="526" y="1313"/>
                    </a:lnTo>
                    <a:lnTo>
                      <a:pt x="525" y="1289"/>
                    </a:lnTo>
                    <a:lnTo>
                      <a:pt x="520" y="1267"/>
                    </a:lnTo>
                    <a:lnTo>
                      <a:pt x="513" y="1247"/>
                    </a:lnTo>
                    <a:lnTo>
                      <a:pt x="504" y="1229"/>
                    </a:lnTo>
                    <a:lnTo>
                      <a:pt x="493" y="1212"/>
                    </a:lnTo>
                    <a:lnTo>
                      <a:pt x="480" y="1197"/>
                    </a:lnTo>
                    <a:lnTo>
                      <a:pt x="466" y="1183"/>
                    </a:lnTo>
                    <a:lnTo>
                      <a:pt x="449" y="1171"/>
                    </a:lnTo>
                    <a:lnTo>
                      <a:pt x="433" y="1160"/>
                    </a:lnTo>
                    <a:lnTo>
                      <a:pt x="415" y="1151"/>
                    </a:lnTo>
                    <a:lnTo>
                      <a:pt x="397" y="1143"/>
                    </a:lnTo>
                    <a:lnTo>
                      <a:pt x="379" y="1135"/>
                    </a:lnTo>
                    <a:lnTo>
                      <a:pt x="361" y="1129"/>
                    </a:lnTo>
                    <a:lnTo>
                      <a:pt x="343" y="1124"/>
                    </a:lnTo>
                    <a:lnTo>
                      <a:pt x="326" y="1119"/>
                    </a:lnTo>
                    <a:lnTo>
                      <a:pt x="309" y="1116"/>
                    </a:lnTo>
                    <a:lnTo>
                      <a:pt x="294" y="1113"/>
                    </a:lnTo>
                    <a:lnTo>
                      <a:pt x="279" y="1111"/>
                    </a:lnTo>
                    <a:lnTo>
                      <a:pt x="267" y="1110"/>
                    </a:lnTo>
                    <a:lnTo>
                      <a:pt x="265" y="1119"/>
                    </a:lnTo>
                    <a:lnTo>
                      <a:pt x="262" y="1132"/>
                    </a:lnTo>
                    <a:lnTo>
                      <a:pt x="258" y="1148"/>
                    </a:lnTo>
                    <a:lnTo>
                      <a:pt x="254" y="1168"/>
                    </a:lnTo>
                    <a:lnTo>
                      <a:pt x="249" y="1190"/>
                    </a:lnTo>
                    <a:lnTo>
                      <a:pt x="243" y="1214"/>
                    </a:lnTo>
                    <a:lnTo>
                      <a:pt x="237" y="1240"/>
                    </a:lnTo>
                    <a:lnTo>
                      <a:pt x="230" y="1268"/>
                    </a:lnTo>
                    <a:lnTo>
                      <a:pt x="224" y="1297"/>
                    </a:lnTo>
                    <a:lnTo>
                      <a:pt x="210" y="1356"/>
                    </a:lnTo>
                    <a:lnTo>
                      <a:pt x="203" y="1387"/>
                    </a:lnTo>
                    <a:lnTo>
                      <a:pt x="196" y="1418"/>
                    </a:lnTo>
                    <a:lnTo>
                      <a:pt x="188" y="1447"/>
                    </a:lnTo>
                    <a:lnTo>
                      <a:pt x="181" y="1476"/>
                    </a:lnTo>
                    <a:lnTo>
                      <a:pt x="175" y="1503"/>
                    </a:lnTo>
                    <a:lnTo>
                      <a:pt x="169" y="1529"/>
                    </a:lnTo>
                    <a:lnTo>
                      <a:pt x="163" y="1553"/>
                    </a:lnTo>
                    <a:lnTo>
                      <a:pt x="158" y="1574"/>
                    </a:lnTo>
                    <a:lnTo>
                      <a:pt x="153" y="1593"/>
                    </a:lnTo>
                    <a:lnTo>
                      <a:pt x="149" y="1610"/>
                    </a:lnTo>
                    <a:lnTo>
                      <a:pt x="145" y="1623"/>
                    </a:lnTo>
                    <a:lnTo>
                      <a:pt x="143" y="1631"/>
                    </a:lnTo>
                    <a:lnTo>
                      <a:pt x="141" y="1636"/>
                    </a:lnTo>
                    <a:lnTo>
                      <a:pt x="130" y="1652"/>
                    </a:lnTo>
                    <a:lnTo>
                      <a:pt x="116" y="1665"/>
                    </a:lnTo>
                    <a:lnTo>
                      <a:pt x="100" y="1676"/>
                    </a:lnTo>
                    <a:lnTo>
                      <a:pt x="82" y="1682"/>
                    </a:lnTo>
                    <a:lnTo>
                      <a:pt x="63" y="1685"/>
                    </a:lnTo>
                    <a:lnTo>
                      <a:pt x="57" y="1685"/>
                    </a:lnTo>
                    <a:lnTo>
                      <a:pt x="50" y="1684"/>
                    </a:lnTo>
                    <a:lnTo>
                      <a:pt x="41" y="1681"/>
                    </a:lnTo>
                    <a:lnTo>
                      <a:pt x="33" y="1677"/>
                    </a:lnTo>
                    <a:lnTo>
                      <a:pt x="25" y="1672"/>
                    </a:lnTo>
                    <a:lnTo>
                      <a:pt x="17" y="1666"/>
                    </a:lnTo>
                    <a:lnTo>
                      <a:pt x="10" y="1657"/>
                    </a:lnTo>
                    <a:lnTo>
                      <a:pt x="5" y="1646"/>
                    </a:lnTo>
                    <a:lnTo>
                      <a:pt x="1" y="1633"/>
                    </a:lnTo>
                    <a:lnTo>
                      <a:pt x="0" y="1618"/>
                    </a:lnTo>
                    <a:lnTo>
                      <a:pt x="0" y="1607"/>
                    </a:lnTo>
                    <a:lnTo>
                      <a:pt x="1" y="1601"/>
                    </a:lnTo>
                    <a:lnTo>
                      <a:pt x="2" y="1595"/>
                    </a:lnTo>
                    <a:lnTo>
                      <a:pt x="4" y="1588"/>
                    </a:lnTo>
                    <a:lnTo>
                      <a:pt x="7" y="1578"/>
                    </a:lnTo>
                    <a:lnTo>
                      <a:pt x="11" y="1565"/>
                    </a:lnTo>
                    <a:lnTo>
                      <a:pt x="334" y="189"/>
                    </a:lnTo>
                    <a:lnTo>
                      <a:pt x="341" y="140"/>
                    </a:lnTo>
                    <a:lnTo>
                      <a:pt x="341" y="134"/>
                    </a:lnTo>
                    <a:lnTo>
                      <a:pt x="340" y="129"/>
                    </a:lnTo>
                    <a:lnTo>
                      <a:pt x="339" y="124"/>
                    </a:lnTo>
                    <a:lnTo>
                      <a:pt x="336" y="119"/>
                    </a:lnTo>
                    <a:lnTo>
                      <a:pt x="332" y="114"/>
                    </a:lnTo>
                    <a:lnTo>
                      <a:pt x="326" y="111"/>
                    </a:lnTo>
                    <a:lnTo>
                      <a:pt x="317" y="107"/>
                    </a:lnTo>
                    <a:lnTo>
                      <a:pt x="306" y="104"/>
                    </a:lnTo>
                    <a:lnTo>
                      <a:pt x="292" y="102"/>
                    </a:lnTo>
                    <a:lnTo>
                      <a:pt x="275" y="100"/>
                    </a:lnTo>
                    <a:lnTo>
                      <a:pt x="254" y="99"/>
                    </a:lnTo>
                    <a:lnTo>
                      <a:pt x="228" y="98"/>
                    </a:lnTo>
                    <a:lnTo>
                      <a:pt x="214" y="98"/>
                    </a:lnTo>
                    <a:lnTo>
                      <a:pt x="203" y="97"/>
                    </a:lnTo>
                    <a:lnTo>
                      <a:pt x="192" y="96"/>
                    </a:lnTo>
                    <a:lnTo>
                      <a:pt x="185" y="93"/>
                    </a:lnTo>
                    <a:lnTo>
                      <a:pt x="179" y="89"/>
                    </a:lnTo>
                    <a:lnTo>
                      <a:pt x="177" y="81"/>
                    </a:lnTo>
                    <a:lnTo>
                      <a:pt x="175" y="72"/>
                    </a:lnTo>
                    <a:lnTo>
                      <a:pt x="176" y="59"/>
                    </a:lnTo>
                    <a:lnTo>
                      <a:pt x="179" y="48"/>
                    </a:lnTo>
                    <a:lnTo>
                      <a:pt x="182" y="40"/>
                    </a:lnTo>
                    <a:lnTo>
                      <a:pt x="187" y="34"/>
                    </a:lnTo>
                    <a:lnTo>
                      <a:pt x="192" y="30"/>
                    </a:lnTo>
                    <a:lnTo>
                      <a:pt x="198" y="27"/>
                    </a:lnTo>
                    <a:lnTo>
                      <a:pt x="205" y="25"/>
                    </a:lnTo>
                    <a:lnTo>
                      <a:pt x="211" y="25"/>
                    </a:lnTo>
                    <a:lnTo>
                      <a:pt x="217" y="23"/>
                    </a:lnTo>
                    <a:lnTo>
                      <a:pt x="232" y="22"/>
                    </a:lnTo>
                    <a:lnTo>
                      <a:pt x="250" y="20"/>
                    </a:lnTo>
                    <a:lnTo>
                      <a:pt x="271" y="19"/>
                    </a:lnTo>
                    <a:lnTo>
                      <a:pt x="294" y="16"/>
                    </a:lnTo>
                    <a:lnTo>
                      <a:pt x="318" y="14"/>
                    </a:lnTo>
                    <a:lnTo>
                      <a:pt x="343" y="11"/>
                    </a:lnTo>
                    <a:lnTo>
                      <a:pt x="368" y="9"/>
                    </a:lnTo>
                    <a:lnTo>
                      <a:pt x="392" y="7"/>
                    </a:lnTo>
                    <a:lnTo>
                      <a:pt x="416" y="5"/>
                    </a:lnTo>
                    <a:lnTo>
                      <a:pt x="438" y="3"/>
                    </a:lnTo>
                    <a:lnTo>
                      <a:pt x="458" y="2"/>
                    </a:lnTo>
                    <a:lnTo>
                      <a:pt x="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2560320" y="3988526"/>
            <a:ext cx="3500846" cy="727165"/>
          </a:xfrm>
          <a:custGeom>
            <a:avLst/>
            <a:gdLst>
              <a:gd name="connsiteX0" fmla="*/ 0 w 3500846"/>
              <a:gd name="connsiteY0" fmla="*/ 727165 h 727165"/>
              <a:gd name="connsiteX1" fmla="*/ 1293223 w 3500846"/>
              <a:gd name="connsiteY1" fmla="*/ 21771 h 727165"/>
              <a:gd name="connsiteX2" fmla="*/ 3500846 w 3500846"/>
              <a:gd name="connsiteY2" fmla="*/ 596537 h 727165"/>
              <a:gd name="connsiteX3" fmla="*/ 3500846 w 3500846"/>
              <a:gd name="connsiteY3" fmla="*/ 596537 h 72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846" h="727165">
                <a:moveTo>
                  <a:pt x="0" y="727165"/>
                </a:moveTo>
                <a:cubicBezTo>
                  <a:pt x="354874" y="385353"/>
                  <a:pt x="709749" y="43542"/>
                  <a:pt x="1293223" y="21771"/>
                </a:cubicBezTo>
                <a:cubicBezTo>
                  <a:pt x="1876697" y="0"/>
                  <a:pt x="3500846" y="596537"/>
                  <a:pt x="3500846" y="596537"/>
                </a:cubicBezTo>
                <a:lnTo>
                  <a:pt x="3500846" y="596537"/>
                </a:lnTo>
              </a:path>
            </a:pathLst>
          </a:cu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599509" y="4663440"/>
            <a:ext cx="3396342" cy="1162594"/>
          </a:xfrm>
          <a:custGeom>
            <a:avLst/>
            <a:gdLst>
              <a:gd name="connsiteX0" fmla="*/ 0 w 3396342"/>
              <a:gd name="connsiteY0" fmla="*/ 78377 h 1162594"/>
              <a:gd name="connsiteX1" fmla="*/ 1698171 w 3396342"/>
              <a:gd name="connsiteY1" fmla="*/ 1149531 h 1162594"/>
              <a:gd name="connsiteX2" fmla="*/ 3396342 w 3396342"/>
              <a:gd name="connsiteY2" fmla="*/ 0 h 1162594"/>
              <a:gd name="connsiteX3" fmla="*/ 3396342 w 3396342"/>
              <a:gd name="connsiteY3" fmla="*/ 0 h 116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2" h="1162594">
                <a:moveTo>
                  <a:pt x="0" y="78377"/>
                </a:moveTo>
                <a:cubicBezTo>
                  <a:pt x="566057" y="620485"/>
                  <a:pt x="1132114" y="1162594"/>
                  <a:pt x="1698171" y="1149531"/>
                </a:cubicBezTo>
                <a:cubicBezTo>
                  <a:pt x="2264228" y="1136468"/>
                  <a:pt x="3396342" y="0"/>
                  <a:pt x="3396342" y="0"/>
                </a:cubicBezTo>
                <a:lnTo>
                  <a:pt x="3396342" y="0"/>
                </a:lnTo>
              </a:path>
            </a:pathLst>
          </a:cu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05200" y="3200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9900"/>
                </a:solidFill>
                <a:sym typeface="Mathematica1"/>
              </a:rPr>
              <a:t></a:t>
            </a:r>
            <a:r>
              <a:rPr lang="en-US" sz="4800" baseline="-25000" dirty="0" smtClean="0">
                <a:solidFill>
                  <a:srgbClr val="009900"/>
                </a:solidFill>
                <a:sym typeface="Mathematica1"/>
              </a:rPr>
              <a:t>1</a:t>
            </a:r>
            <a:endParaRPr lang="en-US" sz="4800" baseline="-25000" dirty="0">
              <a:solidFill>
                <a:srgbClr val="0099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5638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800080"/>
                </a:solidFill>
                <a:sym typeface="Mathematica1"/>
              </a:rPr>
              <a:t></a:t>
            </a:r>
            <a:r>
              <a:rPr lang="en-US" sz="4800" baseline="-25000" dirty="0" smtClean="0">
                <a:solidFill>
                  <a:srgbClr val="800080"/>
                </a:solidFill>
                <a:sym typeface="Mathematica1"/>
              </a:rPr>
              <a:t>2</a:t>
            </a:r>
            <a:endParaRPr lang="en-US" sz="4800" baseline="-25000" dirty="0">
              <a:solidFill>
                <a:srgbClr val="8000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39624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(</a:t>
            </a:r>
            <a:r>
              <a:rPr lang="en-US" sz="2800" baseline="-25000" dirty="0" err="1" smtClean="0">
                <a:solidFill>
                  <a:srgbClr val="FF0000"/>
                </a:solidFill>
                <a:sym typeface="Mathematica1"/>
              </a:rPr>
              <a:t>ik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) is completely determined (CVWCF)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4" grpId="1" animBg="1"/>
      <p:bldP spid="25" grpId="0" animBg="1"/>
      <p:bldP spid="25" grpId="1" animBg="1"/>
      <p:bldP spid="27" grpId="0"/>
      <p:bldP spid="27" grpId="1"/>
      <p:bldP spid="28" grpId="0"/>
      <p:bldP spid="28" grpId="1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3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5334000"/>
            <a:ext cx="658309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 defects and framed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Surface defects &amp; </a:t>
            </a:r>
            <a:r>
              <a:rPr lang="en-US" sz="2800" dirty="0" err="1" smtClean="0">
                <a:solidFill>
                  <a:srgbClr val="FF0000"/>
                </a:solidFill>
              </a:rPr>
              <a:t>susy</a:t>
            </a:r>
            <a:r>
              <a:rPr lang="en-US" sz="2800" dirty="0" smtClean="0">
                <a:solidFill>
                  <a:srgbClr val="FF0000"/>
                </a:solidFill>
              </a:rPr>
              <a:t> interfaces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Determining the BPS </a:t>
            </a:r>
            <a:r>
              <a:rPr lang="en-US" sz="2800" dirty="0" err="1" smtClean="0">
                <a:solidFill>
                  <a:srgbClr val="FFFF00"/>
                </a:solidFill>
              </a:rPr>
              <a:t>degeneracies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625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 &amp; their BPS states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Determine the 2d spectrum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990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Now vary the phase </a:t>
            </a:r>
            <a:r>
              <a:rPr lang="en-US" sz="3600" dirty="0" smtClean="0">
                <a:solidFill>
                  <a:srgbClr val="6600FF"/>
                </a:solidFill>
                <a:sym typeface="Mathematica1"/>
              </a:rPr>
              <a:t>:</a:t>
            </a:r>
            <a:endParaRPr lang="en-US" sz="3600" dirty="0">
              <a:solidFill>
                <a:srgbClr val="6600FF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19200" y="4343400"/>
            <a:ext cx="1560659" cy="685800"/>
            <a:chOff x="887" y="2758"/>
            <a:chExt cx="5473" cy="2405"/>
          </a:xfrm>
          <a:solidFill>
            <a:srgbClr val="FF0066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887" y="3473"/>
              <a:ext cx="1198" cy="1523"/>
            </a:xfrm>
            <a:custGeom>
              <a:avLst/>
              <a:gdLst/>
              <a:ahLst/>
              <a:cxnLst>
                <a:cxn ang="0">
                  <a:pos x="434" y="2"/>
                </a:cxn>
                <a:cxn ang="0">
                  <a:pos x="476" y="41"/>
                </a:cxn>
                <a:cxn ang="0">
                  <a:pos x="474" y="89"/>
                </a:cxn>
                <a:cxn ang="0">
                  <a:pos x="457" y="162"/>
                </a:cxn>
                <a:cxn ang="0">
                  <a:pos x="444" y="217"/>
                </a:cxn>
                <a:cxn ang="0">
                  <a:pos x="322" y="751"/>
                </a:cxn>
                <a:cxn ang="0">
                  <a:pos x="329" y="885"/>
                </a:cxn>
                <a:cxn ang="0">
                  <a:pos x="383" y="971"/>
                </a:cxn>
                <a:cxn ang="0">
                  <a:pos x="484" y="1002"/>
                </a:cxn>
                <a:cxn ang="0">
                  <a:pos x="603" y="969"/>
                </a:cxn>
                <a:cxn ang="0">
                  <a:pos x="694" y="896"/>
                </a:cxn>
                <a:cxn ang="0">
                  <a:pos x="750" y="819"/>
                </a:cxn>
                <a:cxn ang="0">
                  <a:pos x="773" y="766"/>
                </a:cxn>
                <a:cxn ang="0">
                  <a:pos x="806" y="637"/>
                </a:cxn>
                <a:cxn ang="0">
                  <a:pos x="934" y="111"/>
                </a:cxn>
                <a:cxn ang="0">
                  <a:pos x="971" y="46"/>
                </a:cxn>
                <a:cxn ang="0">
                  <a:pos x="1013" y="30"/>
                </a:cxn>
                <a:cxn ang="0">
                  <a:pos x="1056" y="41"/>
                </a:cxn>
                <a:cxn ang="0">
                  <a:pos x="1084" y="92"/>
                </a:cxn>
                <a:cxn ang="0">
                  <a:pos x="1076" y="142"/>
                </a:cxn>
                <a:cxn ang="0">
                  <a:pos x="1058" y="222"/>
                </a:cxn>
                <a:cxn ang="0">
                  <a:pos x="1041" y="296"/>
                </a:cxn>
                <a:cxn ang="0">
                  <a:pos x="1020" y="382"/>
                </a:cxn>
                <a:cxn ang="0">
                  <a:pos x="943" y="698"/>
                </a:cxn>
                <a:cxn ang="0">
                  <a:pos x="915" y="828"/>
                </a:cxn>
                <a:cxn ang="0">
                  <a:pos x="906" y="914"/>
                </a:cxn>
                <a:cxn ang="0">
                  <a:pos x="934" y="988"/>
                </a:cxn>
                <a:cxn ang="0">
                  <a:pos x="1000" y="995"/>
                </a:cxn>
                <a:cxn ang="0">
                  <a:pos x="1067" y="929"/>
                </a:cxn>
                <a:cxn ang="0">
                  <a:pos x="1116" y="808"/>
                </a:cxn>
                <a:cxn ang="0">
                  <a:pos x="1147" y="692"/>
                </a:cxn>
                <a:cxn ang="0">
                  <a:pos x="1173" y="672"/>
                </a:cxn>
                <a:cxn ang="0">
                  <a:pos x="1193" y="679"/>
                </a:cxn>
                <a:cxn ang="0">
                  <a:pos x="1198" y="694"/>
                </a:cxn>
                <a:cxn ang="0">
                  <a:pos x="1189" y="736"/>
                </a:cxn>
                <a:cxn ang="0">
                  <a:pos x="1166" y="828"/>
                </a:cxn>
                <a:cxn ang="0">
                  <a:pos x="1131" y="923"/>
                </a:cxn>
                <a:cxn ang="0">
                  <a:pos x="1065" y="1013"/>
                </a:cxn>
                <a:cxn ang="0">
                  <a:pos x="969" y="1050"/>
                </a:cxn>
                <a:cxn ang="0">
                  <a:pos x="855" y="1017"/>
                </a:cxn>
                <a:cxn ang="0">
                  <a:pos x="782" y="925"/>
                </a:cxn>
                <a:cxn ang="0">
                  <a:pos x="705" y="955"/>
                </a:cxn>
                <a:cxn ang="0">
                  <a:pos x="609" y="1021"/>
                </a:cxn>
                <a:cxn ang="0">
                  <a:pos x="476" y="1050"/>
                </a:cxn>
                <a:cxn ang="0">
                  <a:pos x="378" y="1037"/>
                </a:cxn>
                <a:cxn ang="0">
                  <a:pos x="261" y="977"/>
                </a:cxn>
                <a:cxn ang="0">
                  <a:pos x="205" y="1219"/>
                </a:cxn>
                <a:cxn ang="0">
                  <a:pos x="168" y="1373"/>
                </a:cxn>
                <a:cxn ang="0">
                  <a:pos x="147" y="1454"/>
                </a:cxn>
                <a:cxn ang="0">
                  <a:pos x="135" y="1483"/>
                </a:cxn>
                <a:cxn ang="0">
                  <a:pos x="88" y="1520"/>
                </a:cxn>
                <a:cxn ang="0">
                  <a:pos x="25" y="1512"/>
                </a:cxn>
                <a:cxn ang="0">
                  <a:pos x="0" y="1461"/>
                </a:cxn>
                <a:cxn ang="0">
                  <a:pos x="7" y="1424"/>
                </a:cxn>
                <a:cxn ang="0">
                  <a:pos x="345" y="37"/>
                </a:cxn>
                <a:cxn ang="0">
                  <a:pos x="387" y="6"/>
                </a:cxn>
              </a:cxnLst>
              <a:rect l="0" t="0" r="r" b="b"/>
              <a:pathLst>
                <a:path w="1198" h="1523">
                  <a:moveTo>
                    <a:pt x="408" y="0"/>
                  </a:moveTo>
                  <a:lnTo>
                    <a:pt x="413" y="0"/>
                  </a:lnTo>
                  <a:lnTo>
                    <a:pt x="434" y="2"/>
                  </a:lnTo>
                  <a:lnTo>
                    <a:pt x="453" y="11"/>
                  </a:lnTo>
                  <a:lnTo>
                    <a:pt x="467" y="24"/>
                  </a:lnTo>
                  <a:lnTo>
                    <a:pt x="476" y="41"/>
                  </a:lnTo>
                  <a:lnTo>
                    <a:pt x="479" y="63"/>
                  </a:lnTo>
                  <a:lnTo>
                    <a:pt x="478" y="72"/>
                  </a:lnTo>
                  <a:lnTo>
                    <a:pt x="474" y="89"/>
                  </a:lnTo>
                  <a:lnTo>
                    <a:pt x="469" y="111"/>
                  </a:lnTo>
                  <a:lnTo>
                    <a:pt x="462" y="134"/>
                  </a:lnTo>
                  <a:lnTo>
                    <a:pt x="457" y="162"/>
                  </a:lnTo>
                  <a:lnTo>
                    <a:pt x="450" y="188"/>
                  </a:lnTo>
                  <a:lnTo>
                    <a:pt x="444" y="211"/>
                  </a:lnTo>
                  <a:lnTo>
                    <a:pt x="444" y="217"/>
                  </a:lnTo>
                  <a:lnTo>
                    <a:pt x="350" y="606"/>
                  </a:lnTo>
                  <a:lnTo>
                    <a:pt x="329" y="701"/>
                  </a:lnTo>
                  <a:lnTo>
                    <a:pt x="322" y="751"/>
                  </a:lnTo>
                  <a:lnTo>
                    <a:pt x="318" y="802"/>
                  </a:lnTo>
                  <a:lnTo>
                    <a:pt x="320" y="846"/>
                  </a:lnTo>
                  <a:lnTo>
                    <a:pt x="329" y="885"/>
                  </a:lnTo>
                  <a:lnTo>
                    <a:pt x="341" y="920"/>
                  </a:lnTo>
                  <a:lnTo>
                    <a:pt x="360" y="949"/>
                  </a:lnTo>
                  <a:lnTo>
                    <a:pt x="383" y="971"/>
                  </a:lnTo>
                  <a:lnTo>
                    <a:pt x="413" y="988"/>
                  </a:lnTo>
                  <a:lnTo>
                    <a:pt x="446" y="999"/>
                  </a:lnTo>
                  <a:lnTo>
                    <a:pt x="484" y="1002"/>
                  </a:lnTo>
                  <a:lnTo>
                    <a:pt x="528" y="999"/>
                  </a:lnTo>
                  <a:lnTo>
                    <a:pt x="567" y="986"/>
                  </a:lnTo>
                  <a:lnTo>
                    <a:pt x="603" y="969"/>
                  </a:lnTo>
                  <a:lnTo>
                    <a:pt x="638" y="947"/>
                  </a:lnTo>
                  <a:lnTo>
                    <a:pt x="668" y="922"/>
                  </a:lnTo>
                  <a:lnTo>
                    <a:pt x="694" y="896"/>
                  </a:lnTo>
                  <a:lnTo>
                    <a:pt x="717" y="868"/>
                  </a:lnTo>
                  <a:lnTo>
                    <a:pt x="735" y="843"/>
                  </a:lnTo>
                  <a:lnTo>
                    <a:pt x="750" y="819"/>
                  </a:lnTo>
                  <a:lnTo>
                    <a:pt x="761" y="800"/>
                  </a:lnTo>
                  <a:lnTo>
                    <a:pt x="768" y="788"/>
                  </a:lnTo>
                  <a:lnTo>
                    <a:pt x="773" y="766"/>
                  </a:lnTo>
                  <a:lnTo>
                    <a:pt x="780" y="744"/>
                  </a:lnTo>
                  <a:lnTo>
                    <a:pt x="796" y="677"/>
                  </a:lnTo>
                  <a:lnTo>
                    <a:pt x="806" y="637"/>
                  </a:lnTo>
                  <a:lnTo>
                    <a:pt x="817" y="591"/>
                  </a:lnTo>
                  <a:lnTo>
                    <a:pt x="829" y="544"/>
                  </a:lnTo>
                  <a:lnTo>
                    <a:pt x="934" y="111"/>
                  </a:lnTo>
                  <a:lnTo>
                    <a:pt x="943" y="81"/>
                  </a:lnTo>
                  <a:lnTo>
                    <a:pt x="957" y="61"/>
                  </a:lnTo>
                  <a:lnTo>
                    <a:pt x="971" y="46"/>
                  </a:lnTo>
                  <a:lnTo>
                    <a:pt x="986" y="37"/>
                  </a:lnTo>
                  <a:lnTo>
                    <a:pt x="1000" y="32"/>
                  </a:lnTo>
                  <a:lnTo>
                    <a:pt x="1013" y="30"/>
                  </a:lnTo>
                  <a:lnTo>
                    <a:pt x="1021" y="30"/>
                  </a:lnTo>
                  <a:lnTo>
                    <a:pt x="1041" y="32"/>
                  </a:lnTo>
                  <a:lnTo>
                    <a:pt x="1056" y="41"/>
                  </a:lnTo>
                  <a:lnTo>
                    <a:pt x="1072" y="54"/>
                  </a:lnTo>
                  <a:lnTo>
                    <a:pt x="1081" y="70"/>
                  </a:lnTo>
                  <a:lnTo>
                    <a:pt x="1084" y="92"/>
                  </a:lnTo>
                  <a:lnTo>
                    <a:pt x="1083" y="103"/>
                  </a:lnTo>
                  <a:lnTo>
                    <a:pt x="1079" y="120"/>
                  </a:lnTo>
                  <a:lnTo>
                    <a:pt x="1076" y="142"/>
                  </a:lnTo>
                  <a:lnTo>
                    <a:pt x="1070" y="167"/>
                  </a:lnTo>
                  <a:lnTo>
                    <a:pt x="1063" y="195"/>
                  </a:lnTo>
                  <a:lnTo>
                    <a:pt x="1058" y="222"/>
                  </a:lnTo>
                  <a:lnTo>
                    <a:pt x="1053" y="248"/>
                  </a:lnTo>
                  <a:lnTo>
                    <a:pt x="1048" y="268"/>
                  </a:lnTo>
                  <a:lnTo>
                    <a:pt x="1041" y="296"/>
                  </a:lnTo>
                  <a:lnTo>
                    <a:pt x="1032" y="325"/>
                  </a:lnTo>
                  <a:lnTo>
                    <a:pt x="1025" y="355"/>
                  </a:lnTo>
                  <a:lnTo>
                    <a:pt x="1020" y="382"/>
                  </a:lnTo>
                  <a:lnTo>
                    <a:pt x="1014" y="404"/>
                  </a:lnTo>
                  <a:lnTo>
                    <a:pt x="951" y="655"/>
                  </a:lnTo>
                  <a:lnTo>
                    <a:pt x="943" y="698"/>
                  </a:lnTo>
                  <a:lnTo>
                    <a:pt x="932" y="742"/>
                  </a:lnTo>
                  <a:lnTo>
                    <a:pt x="922" y="788"/>
                  </a:lnTo>
                  <a:lnTo>
                    <a:pt x="915" y="828"/>
                  </a:lnTo>
                  <a:lnTo>
                    <a:pt x="908" y="866"/>
                  </a:lnTo>
                  <a:lnTo>
                    <a:pt x="906" y="896"/>
                  </a:lnTo>
                  <a:lnTo>
                    <a:pt x="906" y="914"/>
                  </a:lnTo>
                  <a:lnTo>
                    <a:pt x="913" y="955"/>
                  </a:lnTo>
                  <a:lnTo>
                    <a:pt x="922" y="973"/>
                  </a:lnTo>
                  <a:lnTo>
                    <a:pt x="934" y="988"/>
                  </a:lnTo>
                  <a:lnTo>
                    <a:pt x="950" y="997"/>
                  </a:lnTo>
                  <a:lnTo>
                    <a:pt x="972" y="1000"/>
                  </a:lnTo>
                  <a:lnTo>
                    <a:pt x="1000" y="995"/>
                  </a:lnTo>
                  <a:lnTo>
                    <a:pt x="1025" y="982"/>
                  </a:lnTo>
                  <a:lnTo>
                    <a:pt x="1048" y="958"/>
                  </a:lnTo>
                  <a:lnTo>
                    <a:pt x="1067" y="929"/>
                  </a:lnTo>
                  <a:lnTo>
                    <a:pt x="1084" y="894"/>
                  </a:lnTo>
                  <a:lnTo>
                    <a:pt x="1100" y="854"/>
                  </a:lnTo>
                  <a:lnTo>
                    <a:pt x="1116" y="808"/>
                  </a:lnTo>
                  <a:lnTo>
                    <a:pt x="1130" y="762"/>
                  </a:lnTo>
                  <a:lnTo>
                    <a:pt x="1142" y="712"/>
                  </a:lnTo>
                  <a:lnTo>
                    <a:pt x="1147" y="692"/>
                  </a:lnTo>
                  <a:lnTo>
                    <a:pt x="1151" y="679"/>
                  </a:lnTo>
                  <a:lnTo>
                    <a:pt x="1159" y="674"/>
                  </a:lnTo>
                  <a:lnTo>
                    <a:pt x="1173" y="672"/>
                  </a:lnTo>
                  <a:lnTo>
                    <a:pt x="1182" y="672"/>
                  </a:lnTo>
                  <a:lnTo>
                    <a:pt x="1189" y="676"/>
                  </a:lnTo>
                  <a:lnTo>
                    <a:pt x="1193" y="679"/>
                  </a:lnTo>
                  <a:lnTo>
                    <a:pt x="1194" y="683"/>
                  </a:lnTo>
                  <a:lnTo>
                    <a:pt x="1198" y="687"/>
                  </a:lnTo>
                  <a:lnTo>
                    <a:pt x="1198" y="694"/>
                  </a:lnTo>
                  <a:lnTo>
                    <a:pt x="1196" y="699"/>
                  </a:lnTo>
                  <a:lnTo>
                    <a:pt x="1194" y="714"/>
                  </a:lnTo>
                  <a:lnTo>
                    <a:pt x="1189" y="736"/>
                  </a:lnTo>
                  <a:lnTo>
                    <a:pt x="1182" y="764"/>
                  </a:lnTo>
                  <a:lnTo>
                    <a:pt x="1175" y="795"/>
                  </a:lnTo>
                  <a:lnTo>
                    <a:pt x="1166" y="828"/>
                  </a:lnTo>
                  <a:lnTo>
                    <a:pt x="1156" y="861"/>
                  </a:lnTo>
                  <a:lnTo>
                    <a:pt x="1144" y="894"/>
                  </a:lnTo>
                  <a:lnTo>
                    <a:pt x="1131" y="923"/>
                  </a:lnTo>
                  <a:lnTo>
                    <a:pt x="1112" y="958"/>
                  </a:lnTo>
                  <a:lnTo>
                    <a:pt x="1091" y="988"/>
                  </a:lnTo>
                  <a:lnTo>
                    <a:pt x="1065" y="1013"/>
                  </a:lnTo>
                  <a:lnTo>
                    <a:pt x="1037" y="1033"/>
                  </a:lnTo>
                  <a:lnTo>
                    <a:pt x="1006" y="1046"/>
                  </a:lnTo>
                  <a:lnTo>
                    <a:pt x="969" y="1050"/>
                  </a:lnTo>
                  <a:lnTo>
                    <a:pt x="929" y="1046"/>
                  </a:lnTo>
                  <a:lnTo>
                    <a:pt x="890" y="1035"/>
                  </a:lnTo>
                  <a:lnTo>
                    <a:pt x="855" y="1017"/>
                  </a:lnTo>
                  <a:lnTo>
                    <a:pt x="825" y="991"/>
                  </a:lnTo>
                  <a:lnTo>
                    <a:pt x="801" y="962"/>
                  </a:lnTo>
                  <a:lnTo>
                    <a:pt x="782" y="925"/>
                  </a:lnTo>
                  <a:lnTo>
                    <a:pt x="771" y="883"/>
                  </a:lnTo>
                  <a:lnTo>
                    <a:pt x="752" y="905"/>
                  </a:lnTo>
                  <a:lnTo>
                    <a:pt x="705" y="955"/>
                  </a:lnTo>
                  <a:lnTo>
                    <a:pt x="677" y="978"/>
                  </a:lnTo>
                  <a:lnTo>
                    <a:pt x="645" y="1000"/>
                  </a:lnTo>
                  <a:lnTo>
                    <a:pt x="609" y="1021"/>
                  </a:lnTo>
                  <a:lnTo>
                    <a:pt x="570" y="1035"/>
                  </a:lnTo>
                  <a:lnTo>
                    <a:pt x="525" y="1046"/>
                  </a:lnTo>
                  <a:lnTo>
                    <a:pt x="476" y="1050"/>
                  </a:lnTo>
                  <a:lnTo>
                    <a:pt x="450" y="1048"/>
                  </a:lnTo>
                  <a:lnTo>
                    <a:pt x="416" y="1044"/>
                  </a:lnTo>
                  <a:lnTo>
                    <a:pt x="378" y="1037"/>
                  </a:lnTo>
                  <a:lnTo>
                    <a:pt x="339" y="1022"/>
                  </a:lnTo>
                  <a:lnTo>
                    <a:pt x="299" y="1004"/>
                  </a:lnTo>
                  <a:lnTo>
                    <a:pt x="261" y="977"/>
                  </a:lnTo>
                  <a:lnTo>
                    <a:pt x="240" y="1068"/>
                  </a:lnTo>
                  <a:lnTo>
                    <a:pt x="220" y="1149"/>
                  </a:lnTo>
                  <a:lnTo>
                    <a:pt x="205" y="1219"/>
                  </a:lnTo>
                  <a:lnTo>
                    <a:pt x="191" y="1279"/>
                  </a:lnTo>
                  <a:lnTo>
                    <a:pt x="178" y="1331"/>
                  </a:lnTo>
                  <a:lnTo>
                    <a:pt x="168" y="1373"/>
                  </a:lnTo>
                  <a:lnTo>
                    <a:pt x="161" y="1406"/>
                  </a:lnTo>
                  <a:lnTo>
                    <a:pt x="154" y="1433"/>
                  </a:lnTo>
                  <a:lnTo>
                    <a:pt x="147" y="1454"/>
                  </a:lnTo>
                  <a:lnTo>
                    <a:pt x="144" y="1467"/>
                  </a:lnTo>
                  <a:lnTo>
                    <a:pt x="140" y="1476"/>
                  </a:lnTo>
                  <a:lnTo>
                    <a:pt x="135" y="1483"/>
                  </a:lnTo>
                  <a:lnTo>
                    <a:pt x="124" y="1496"/>
                  </a:lnTo>
                  <a:lnTo>
                    <a:pt x="109" y="1509"/>
                  </a:lnTo>
                  <a:lnTo>
                    <a:pt x="88" y="1520"/>
                  </a:lnTo>
                  <a:lnTo>
                    <a:pt x="63" y="1523"/>
                  </a:lnTo>
                  <a:lnTo>
                    <a:pt x="42" y="1520"/>
                  </a:lnTo>
                  <a:lnTo>
                    <a:pt x="25" y="1512"/>
                  </a:lnTo>
                  <a:lnTo>
                    <a:pt x="11" y="1500"/>
                  </a:lnTo>
                  <a:lnTo>
                    <a:pt x="4" y="1481"/>
                  </a:lnTo>
                  <a:lnTo>
                    <a:pt x="0" y="1461"/>
                  </a:lnTo>
                  <a:lnTo>
                    <a:pt x="0" y="1452"/>
                  </a:lnTo>
                  <a:lnTo>
                    <a:pt x="4" y="1443"/>
                  </a:lnTo>
                  <a:lnTo>
                    <a:pt x="7" y="1424"/>
                  </a:lnTo>
                  <a:lnTo>
                    <a:pt x="325" y="85"/>
                  </a:lnTo>
                  <a:lnTo>
                    <a:pt x="334" y="57"/>
                  </a:lnTo>
                  <a:lnTo>
                    <a:pt x="345" y="37"/>
                  </a:lnTo>
                  <a:lnTo>
                    <a:pt x="359" y="22"/>
                  </a:lnTo>
                  <a:lnTo>
                    <a:pt x="373" y="11"/>
                  </a:lnTo>
                  <a:lnTo>
                    <a:pt x="387" y="6"/>
                  </a:lnTo>
                  <a:lnTo>
                    <a:pt x="399" y="2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372" y="2758"/>
              <a:ext cx="512" cy="2315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507" y="7"/>
                </a:cxn>
                <a:cxn ang="0">
                  <a:pos x="512" y="18"/>
                </a:cxn>
                <a:cxn ang="0">
                  <a:pos x="510" y="33"/>
                </a:cxn>
                <a:cxn ang="0">
                  <a:pos x="496" y="49"/>
                </a:cxn>
                <a:cxn ang="0">
                  <a:pos x="418" y="137"/>
                </a:cxn>
                <a:cxn ang="0">
                  <a:pos x="311" y="299"/>
                </a:cxn>
                <a:cxn ang="0">
                  <a:pos x="234" y="475"/>
                </a:cxn>
                <a:cxn ang="0">
                  <a:pos x="178" y="662"/>
                </a:cxn>
                <a:cxn ang="0">
                  <a:pos x="145" y="857"/>
                </a:cxn>
                <a:cxn ang="0">
                  <a:pos x="129" y="1057"/>
                </a:cxn>
                <a:cxn ang="0">
                  <a:pos x="129" y="1240"/>
                </a:cxn>
                <a:cxn ang="0">
                  <a:pos x="140" y="1413"/>
                </a:cxn>
                <a:cxn ang="0">
                  <a:pos x="166" y="1589"/>
                </a:cxn>
                <a:cxn ang="0">
                  <a:pos x="210" y="1765"/>
                </a:cxn>
                <a:cxn ang="0">
                  <a:pos x="272" y="1936"/>
                </a:cxn>
                <a:cxn ang="0">
                  <a:pos x="360" y="2097"/>
                </a:cxn>
                <a:cxn ang="0">
                  <a:pos x="474" y="2242"/>
                </a:cxn>
                <a:cxn ang="0">
                  <a:pos x="507" y="2279"/>
                </a:cxn>
                <a:cxn ang="0">
                  <a:pos x="512" y="2290"/>
                </a:cxn>
                <a:cxn ang="0">
                  <a:pos x="509" y="2306"/>
                </a:cxn>
                <a:cxn ang="0">
                  <a:pos x="500" y="2314"/>
                </a:cxn>
                <a:cxn ang="0">
                  <a:pos x="488" y="2315"/>
                </a:cxn>
                <a:cxn ang="0">
                  <a:pos x="465" y="2303"/>
                </a:cxn>
                <a:cxn ang="0">
                  <a:pos x="419" y="2266"/>
                </a:cxn>
                <a:cxn ang="0">
                  <a:pos x="358" y="2205"/>
                </a:cxn>
                <a:cxn ang="0">
                  <a:pos x="288" y="2119"/>
                </a:cxn>
                <a:cxn ang="0">
                  <a:pos x="215" y="2011"/>
                </a:cxn>
                <a:cxn ang="0">
                  <a:pos x="145" y="1879"/>
                </a:cxn>
                <a:cxn ang="0">
                  <a:pos x="71" y="1682"/>
                </a:cxn>
                <a:cxn ang="0">
                  <a:pos x="28" y="1490"/>
                </a:cxn>
                <a:cxn ang="0">
                  <a:pos x="5" y="1310"/>
                </a:cxn>
                <a:cxn ang="0">
                  <a:pos x="0" y="1158"/>
                </a:cxn>
                <a:cxn ang="0">
                  <a:pos x="8" y="978"/>
                </a:cxn>
                <a:cxn ang="0">
                  <a:pos x="36" y="776"/>
                </a:cxn>
                <a:cxn ang="0">
                  <a:pos x="96" y="561"/>
                </a:cxn>
                <a:cxn ang="0">
                  <a:pos x="171" y="380"/>
                </a:cxn>
                <a:cxn ang="0">
                  <a:pos x="245" y="257"/>
                </a:cxn>
                <a:cxn ang="0">
                  <a:pos x="318" y="156"/>
                </a:cxn>
                <a:cxn ang="0">
                  <a:pos x="386" y="81"/>
                </a:cxn>
                <a:cxn ang="0">
                  <a:pos x="442" y="29"/>
                </a:cxn>
                <a:cxn ang="0">
                  <a:pos x="479" y="3"/>
                </a:cxn>
              </a:cxnLst>
              <a:rect l="0" t="0" r="r" b="b"/>
              <a:pathLst>
                <a:path w="512" h="2315">
                  <a:moveTo>
                    <a:pt x="488" y="0"/>
                  </a:moveTo>
                  <a:lnTo>
                    <a:pt x="493" y="0"/>
                  </a:lnTo>
                  <a:lnTo>
                    <a:pt x="503" y="3"/>
                  </a:lnTo>
                  <a:lnTo>
                    <a:pt x="507" y="7"/>
                  </a:lnTo>
                  <a:lnTo>
                    <a:pt x="510" y="13"/>
                  </a:lnTo>
                  <a:lnTo>
                    <a:pt x="512" y="18"/>
                  </a:lnTo>
                  <a:lnTo>
                    <a:pt x="512" y="29"/>
                  </a:lnTo>
                  <a:lnTo>
                    <a:pt x="510" y="33"/>
                  </a:lnTo>
                  <a:lnTo>
                    <a:pt x="505" y="38"/>
                  </a:lnTo>
                  <a:lnTo>
                    <a:pt x="496" y="49"/>
                  </a:lnTo>
                  <a:lnTo>
                    <a:pt x="481" y="62"/>
                  </a:lnTo>
                  <a:lnTo>
                    <a:pt x="418" y="137"/>
                  </a:lnTo>
                  <a:lnTo>
                    <a:pt x="362" y="216"/>
                  </a:lnTo>
                  <a:lnTo>
                    <a:pt x="311" y="299"/>
                  </a:lnTo>
                  <a:lnTo>
                    <a:pt x="269" y="387"/>
                  </a:lnTo>
                  <a:lnTo>
                    <a:pt x="234" y="475"/>
                  </a:lnTo>
                  <a:lnTo>
                    <a:pt x="203" y="569"/>
                  </a:lnTo>
                  <a:lnTo>
                    <a:pt x="178" y="662"/>
                  </a:lnTo>
                  <a:lnTo>
                    <a:pt x="159" y="759"/>
                  </a:lnTo>
                  <a:lnTo>
                    <a:pt x="145" y="857"/>
                  </a:lnTo>
                  <a:lnTo>
                    <a:pt x="134" y="956"/>
                  </a:lnTo>
                  <a:lnTo>
                    <a:pt x="129" y="1057"/>
                  </a:lnTo>
                  <a:lnTo>
                    <a:pt x="127" y="1158"/>
                  </a:lnTo>
                  <a:lnTo>
                    <a:pt x="129" y="1240"/>
                  </a:lnTo>
                  <a:lnTo>
                    <a:pt x="133" y="1325"/>
                  </a:lnTo>
                  <a:lnTo>
                    <a:pt x="140" y="1413"/>
                  </a:lnTo>
                  <a:lnTo>
                    <a:pt x="150" y="1501"/>
                  </a:lnTo>
                  <a:lnTo>
                    <a:pt x="166" y="1589"/>
                  </a:lnTo>
                  <a:lnTo>
                    <a:pt x="185" y="1677"/>
                  </a:lnTo>
                  <a:lnTo>
                    <a:pt x="210" y="1765"/>
                  </a:lnTo>
                  <a:lnTo>
                    <a:pt x="238" y="1851"/>
                  </a:lnTo>
                  <a:lnTo>
                    <a:pt x="272" y="1936"/>
                  </a:lnTo>
                  <a:lnTo>
                    <a:pt x="313" y="2018"/>
                  </a:lnTo>
                  <a:lnTo>
                    <a:pt x="360" y="2097"/>
                  </a:lnTo>
                  <a:lnTo>
                    <a:pt x="412" y="2172"/>
                  </a:lnTo>
                  <a:lnTo>
                    <a:pt x="474" y="2242"/>
                  </a:lnTo>
                  <a:lnTo>
                    <a:pt x="500" y="2270"/>
                  </a:lnTo>
                  <a:lnTo>
                    <a:pt x="507" y="2279"/>
                  </a:lnTo>
                  <a:lnTo>
                    <a:pt x="510" y="2284"/>
                  </a:lnTo>
                  <a:lnTo>
                    <a:pt x="512" y="2290"/>
                  </a:lnTo>
                  <a:lnTo>
                    <a:pt x="512" y="2301"/>
                  </a:lnTo>
                  <a:lnTo>
                    <a:pt x="509" y="2306"/>
                  </a:lnTo>
                  <a:lnTo>
                    <a:pt x="505" y="2310"/>
                  </a:lnTo>
                  <a:lnTo>
                    <a:pt x="500" y="2314"/>
                  </a:lnTo>
                  <a:lnTo>
                    <a:pt x="495" y="2315"/>
                  </a:lnTo>
                  <a:lnTo>
                    <a:pt x="488" y="2315"/>
                  </a:lnTo>
                  <a:lnTo>
                    <a:pt x="479" y="2312"/>
                  </a:lnTo>
                  <a:lnTo>
                    <a:pt x="465" y="2303"/>
                  </a:lnTo>
                  <a:lnTo>
                    <a:pt x="444" y="2288"/>
                  </a:lnTo>
                  <a:lnTo>
                    <a:pt x="419" y="2266"/>
                  </a:lnTo>
                  <a:lnTo>
                    <a:pt x="390" y="2238"/>
                  </a:lnTo>
                  <a:lnTo>
                    <a:pt x="358" y="2205"/>
                  </a:lnTo>
                  <a:lnTo>
                    <a:pt x="323" y="2165"/>
                  </a:lnTo>
                  <a:lnTo>
                    <a:pt x="288" y="2119"/>
                  </a:lnTo>
                  <a:lnTo>
                    <a:pt x="251" y="2068"/>
                  </a:lnTo>
                  <a:lnTo>
                    <a:pt x="215" y="2011"/>
                  </a:lnTo>
                  <a:lnTo>
                    <a:pt x="178" y="1948"/>
                  </a:lnTo>
                  <a:lnTo>
                    <a:pt x="145" y="1879"/>
                  </a:lnTo>
                  <a:lnTo>
                    <a:pt x="105" y="1781"/>
                  </a:lnTo>
                  <a:lnTo>
                    <a:pt x="71" y="1682"/>
                  </a:lnTo>
                  <a:lnTo>
                    <a:pt x="45" y="1585"/>
                  </a:lnTo>
                  <a:lnTo>
                    <a:pt x="28" y="1490"/>
                  </a:lnTo>
                  <a:lnTo>
                    <a:pt x="14" y="1398"/>
                  </a:lnTo>
                  <a:lnTo>
                    <a:pt x="5" y="1310"/>
                  </a:lnTo>
                  <a:lnTo>
                    <a:pt x="1" y="1231"/>
                  </a:lnTo>
                  <a:lnTo>
                    <a:pt x="0" y="1158"/>
                  </a:lnTo>
                  <a:lnTo>
                    <a:pt x="1" y="1071"/>
                  </a:lnTo>
                  <a:lnTo>
                    <a:pt x="8" y="978"/>
                  </a:lnTo>
                  <a:lnTo>
                    <a:pt x="19" y="879"/>
                  </a:lnTo>
                  <a:lnTo>
                    <a:pt x="36" y="776"/>
                  </a:lnTo>
                  <a:lnTo>
                    <a:pt x="63" y="670"/>
                  </a:lnTo>
                  <a:lnTo>
                    <a:pt x="96" y="561"/>
                  </a:lnTo>
                  <a:lnTo>
                    <a:pt x="138" y="451"/>
                  </a:lnTo>
                  <a:lnTo>
                    <a:pt x="171" y="380"/>
                  </a:lnTo>
                  <a:lnTo>
                    <a:pt x="208" y="315"/>
                  </a:lnTo>
                  <a:lnTo>
                    <a:pt x="245" y="257"/>
                  </a:lnTo>
                  <a:lnTo>
                    <a:pt x="283" y="203"/>
                  </a:lnTo>
                  <a:lnTo>
                    <a:pt x="318" y="156"/>
                  </a:lnTo>
                  <a:lnTo>
                    <a:pt x="355" y="115"/>
                  </a:lnTo>
                  <a:lnTo>
                    <a:pt x="386" y="81"/>
                  </a:lnTo>
                  <a:lnTo>
                    <a:pt x="416" y="51"/>
                  </a:lnTo>
                  <a:lnTo>
                    <a:pt x="442" y="29"/>
                  </a:lnTo>
                  <a:lnTo>
                    <a:pt x="463" y="13"/>
                  </a:lnTo>
                  <a:lnTo>
                    <a:pt x="479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040" y="3473"/>
              <a:ext cx="1164" cy="1522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633" y="90"/>
                </a:cxn>
                <a:cxn ang="0">
                  <a:pos x="706" y="210"/>
                </a:cxn>
                <a:cxn ang="0">
                  <a:pos x="776" y="415"/>
                </a:cxn>
                <a:cxn ang="0">
                  <a:pos x="811" y="606"/>
                </a:cxn>
                <a:cxn ang="0">
                  <a:pos x="816" y="729"/>
                </a:cxn>
                <a:cxn ang="0">
                  <a:pos x="1028" y="208"/>
                </a:cxn>
                <a:cxn ang="0">
                  <a:pos x="1122" y="28"/>
                </a:cxn>
                <a:cxn ang="0">
                  <a:pos x="1147" y="28"/>
                </a:cxn>
                <a:cxn ang="0">
                  <a:pos x="1164" y="48"/>
                </a:cxn>
                <a:cxn ang="0">
                  <a:pos x="1148" y="87"/>
                </a:cxn>
                <a:cxn ang="0">
                  <a:pos x="1094" y="199"/>
                </a:cxn>
                <a:cxn ang="0">
                  <a:pos x="998" y="417"/>
                </a:cxn>
                <a:cxn ang="0">
                  <a:pos x="900" y="663"/>
                </a:cxn>
                <a:cxn ang="0">
                  <a:pos x="821" y="892"/>
                </a:cxn>
                <a:cxn ang="0">
                  <a:pos x="799" y="1019"/>
                </a:cxn>
                <a:cxn ang="0">
                  <a:pos x="772" y="1167"/>
                </a:cxn>
                <a:cxn ang="0">
                  <a:pos x="720" y="1384"/>
                </a:cxn>
                <a:cxn ang="0">
                  <a:pos x="687" y="1485"/>
                </a:cxn>
                <a:cxn ang="0">
                  <a:pos x="650" y="1522"/>
                </a:cxn>
                <a:cxn ang="0">
                  <a:pos x="624" y="1496"/>
                </a:cxn>
                <a:cxn ang="0">
                  <a:pos x="627" y="1426"/>
                </a:cxn>
                <a:cxn ang="0">
                  <a:pos x="655" y="1296"/>
                </a:cxn>
                <a:cxn ang="0">
                  <a:pos x="694" y="1134"/>
                </a:cxn>
                <a:cxn ang="0">
                  <a:pos x="736" y="982"/>
                </a:cxn>
                <a:cxn ang="0">
                  <a:pos x="753" y="916"/>
                </a:cxn>
                <a:cxn ang="0">
                  <a:pos x="764" y="808"/>
                </a:cxn>
                <a:cxn ang="0">
                  <a:pos x="760" y="646"/>
                </a:cxn>
                <a:cxn ang="0">
                  <a:pos x="745" y="520"/>
                </a:cxn>
                <a:cxn ang="0">
                  <a:pos x="708" y="391"/>
                </a:cxn>
                <a:cxn ang="0">
                  <a:pos x="645" y="279"/>
                </a:cxn>
                <a:cxn ang="0">
                  <a:pos x="545" y="199"/>
                </a:cxn>
                <a:cxn ang="0">
                  <a:pos x="404" y="167"/>
                </a:cxn>
                <a:cxn ang="0">
                  <a:pos x="339" y="173"/>
                </a:cxn>
                <a:cxn ang="0">
                  <a:pos x="251" y="200"/>
                </a:cxn>
                <a:cxn ang="0">
                  <a:pos x="157" y="267"/>
                </a:cxn>
                <a:cxn ang="0">
                  <a:pos x="75" y="384"/>
                </a:cxn>
                <a:cxn ang="0">
                  <a:pos x="45" y="448"/>
                </a:cxn>
                <a:cxn ang="0">
                  <a:pos x="8" y="443"/>
                </a:cxn>
                <a:cxn ang="0">
                  <a:pos x="1" y="404"/>
                </a:cxn>
                <a:cxn ang="0">
                  <a:pos x="33" y="318"/>
                </a:cxn>
                <a:cxn ang="0">
                  <a:pos x="98" y="204"/>
                </a:cxn>
                <a:cxn ang="0">
                  <a:pos x="197" y="94"/>
                </a:cxn>
                <a:cxn ang="0">
                  <a:pos x="328" y="17"/>
                </a:cxn>
              </a:cxnLst>
              <a:rect l="0" t="0" r="r" b="b"/>
              <a:pathLst>
                <a:path w="1164" h="1522">
                  <a:moveTo>
                    <a:pt x="433" y="0"/>
                  </a:moveTo>
                  <a:lnTo>
                    <a:pt x="482" y="4"/>
                  </a:lnTo>
                  <a:lnTo>
                    <a:pt x="526" y="17"/>
                  </a:lnTo>
                  <a:lnTo>
                    <a:pt x="566" y="35"/>
                  </a:lnTo>
                  <a:lnTo>
                    <a:pt x="601" y="61"/>
                  </a:lnTo>
                  <a:lnTo>
                    <a:pt x="633" y="90"/>
                  </a:lnTo>
                  <a:lnTo>
                    <a:pt x="661" y="127"/>
                  </a:lnTo>
                  <a:lnTo>
                    <a:pt x="685" y="166"/>
                  </a:lnTo>
                  <a:lnTo>
                    <a:pt x="706" y="210"/>
                  </a:lnTo>
                  <a:lnTo>
                    <a:pt x="725" y="255"/>
                  </a:lnTo>
                  <a:lnTo>
                    <a:pt x="755" y="338"/>
                  </a:lnTo>
                  <a:lnTo>
                    <a:pt x="776" y="415"/>
                  </a:lnTo>
                  <a:lnTo>
                    <a:pt x="792" y="485"/>
                  </a:lnTo>
                  <a:lnTo>
                    <a:pt x="804" y="549"/>
                  </a:lnTo>
                  <a:lnTo>
                    <a:pt x="811" y="606"/>
                  </a:lnTo>
                  <a:lnTo>
                    <a:pt x="814" y="655"/>
                  </a:lnTo>
                  <a:lnTo>
                    <a:pt x="816" y="696"/>
                  </a:lnTo>
                  <a:lnTo>
                    <a:pt x="816" y="729"/>
                  </a:lnTo>
                  <a:lnTo>
                    <a:pt x="884" y="553"/>
                  </a:lnTo>
                  <a:lnTo>
                    <a:pt x="954" y="378"/>
                  </a:lnTo>
                  <a:lnTo>
                    <a:pt x="1028" y="208"/>
                  </a:lnTo>
                  <a:lnTo>
                    <a:pt x="1108" y="41"/>
                  </a:lnTo>
                  <a:lnTo>
                    <a:pt x="1115" y="32"/>
                  </a:lnTo>
                  <a:lnTo>
                    <a:pt x="1122" y="28"/>
                  </a:lnTo>
                  <a:lnTo>
                    <a:pt x="1129" y="26"/>
                  </a:lnTo>
                  <a:lnTo>
                    <a:pt x="1140" y="26"/>
                  </a:lnTo>
                  <a:lnTo>
                    <a:pt x="1147" y="28"/>
                  </a:lnTo>
                  <a:lnTo>
                    <a:pt x="1155" y="32"/>
                  </a:lnTo>
                  <a:lnTo>
                    <a:pt x="1162" y="37"/>
                  </a:lnTo>
                  <a:lnTo>
                    <a:pt x="1164" y="48"/>
                  </a:lnTo>
                  <a:lnTo>
                    <a:pt x="1162" y="57"/>
                  </a:lnTo>
                  <a:lnTo>
                    <a:pt x="1157" y="70"/>
                  </a:lnTo>
                  <a:lnTo>
                    <a:pt x="1148" y="87"/>
                  </a:lnTo>
                  <a:lnTo>
                    <a:pt x="1131" y="123"/>
                  </a:lnTo>
                  <a:lnTo>
                    <a:pt x="1122" y="140"/>
                  </a:lnTo>
                  <a:lnTo>
                    <a:pt x="1094" y="199"/>
                  </a:lnTo>
                  <a:lnTo>
                    <a:pt x="1063" y="267"/>
                  </a:lnTo>
                  <a:lnTo>
                    <a:pt x="1031" y="340"/>
                  </a:lnTo>
                  <a:lnTo>
                    <a:pt x="998" y="417"/>
                  </a:lnTo>
                  <a:lnTo>
                    <a:pt x="965" y="498"/>
                  </a:lnTo>
                  <a:lnTo>
                    <a:pt x="932" y="580"/>
                  </a:lnTo>
                  <a:lnTo>
                    <a:pt x="900" y="663"/>
                  </a:lnTo>
                  <a:lnTo>
                    <a:pt x="870" y="744"/>
                  </a:lnTo>
                  <a:lnTo>
                    <a:pt x="844" y="821"/>
                  </a:lnTo>
                  <a:lnTo>
                    <a:pt x="821" y="892"/>
                  </a:lnTo>
                  <a:lnTo>
                    <a:pt x="811" y="940"/>
                  </a:lnTo>
                  <a:lnTo>
                    <a:pt x="804" y="984"/>
                  </a:lnTo>
                  <a:lnTo>
                    <a:pt x="799" y="1019"/>
                  </a:lnTo>
                  <a:lnTo>
                    <a:pt x="792" y="1061"/>
                  </a:lnTo>
                  <a:lnTo>
                    <a:pt x="783" y="1109"/>
                  </a:lnTo>
                  <a:lnTo>
                    <a:pt x="772" y="1167"/>
                  </a:lnTo>
                  <a:lnTo>
                    <a:pt x="758" y="1232"/>
                  </a:lnTo>
                  <a:lnTo>
                    <a:pt x="741" y="1303"/>
                  </a:lnTo>
                  <a:lnTo>
                    <a:pt x="720" y="1384"/>
                  </a:lnTo>
                  <a:lnTo>
                    <a:pt x="708" y="1424"/>
                  </a:lnTo>
                  <a:lnTo>
                    <a:pt x="697" y="1457"/>
                  </a:lnTo>
                  <a:lnTo>
                    <a:pt x="687" y="1485"/>
                  </a:lnTo>
                  <a:lnTo>
                    <a:pt x="675" y="1505"/>
                  </a:lnTo>
                  <a:lnTo>
                    <a:pt x="664" y="1518"/>
                  </a:lnTo>
                  <a:lnTo>
                    <a:pt x="650" y="1522"/>
                  </a:lnTo>
                  <a:lnTo>
                    <a:pt x="638" y="1518"/>
                  </a:lnTo>
                  <a:lnTo>
                    <a:pt x="629" y="1509"/>
                  </a:lnTo>
                  <a:lnTo>
                    <a:pt x="624" y="1496"/>
                  </a:lnTo>
                  <a:lnTo>
                    <a:pt x="622" y="1478"/>
                  </a:lnTo>
                  <a:lnTo>
                    <a:pt x="624" y="1457"/>
                  </a:lnTo>
                  <a:lnTo>
                    <a:pt x="627" y="1426"/>
                  </a:lnTo>
                  <a:lnTo>
                    <a:pt x="634" y="1389"/>
                  </a:lnTo>
                  <a:lnTo>
                    <a:pt x="643" y="1345"/>
                  </a:lnTo>
                  <a:lnTo>
                    <a:pt x="655" y="1296"/>
                  </a:lnTo>
                  <a:lnTo>
                    <a:pt x="668" y="1244"/>
                  </a:lnTo>
                  <a:lnTo>
                    <a:pt x="680" y="1189"/>
                  </a:lnTo>
                  <a:lnTo>
                    <a:pt x="694" y="1134"/>
                  </a:lnTo>
                  <a:lnTo>
                    <a:pt x="708" y="1081"/>
                  </a:lnTo>
                  <a:lnTo>
                    <a:pt x="722" y="1030"/>
                  </a:lnTo>
                  <a:lnTo>
                    <a:pt x="736" y="982"/>
                  </a:lnTo>
                  <a:lnTo>
                    <a:pt x="741" y="962"/>
                  </a:lnTo>
                  <a:lnTo>
                    <a:pt x="748" y="940"/>
                  </a:lnTo>
                  <a:lnTo>
                    <a:pt x="753" y="916"/>
                  </a:lnTo>
                  <a:lnTo>
                    <a:pt x="757" y="887"/>
                  </a:lnTo>
                  <a:lnTo>
                    <a:pt x="760" y="852"/>
                  </a:lnTo>
                  <a:lnTo>
                    <a:pt x="764" y="808"/>
                  </a:lnTo>
                  <a:lnTo>
                    <a:pt x="764" y="720"/>
                  </a:lnTo>
                  <a:lnTo>
                    <a:pt x="762" y="685"/>
                  </a:lnTo>
                  <a:lnTo>
                    <a:pt x="760" y="646"/>
                  </a:lnTo>
                  <a:lnTo>
                    <a:pt x="757" y="606"/>
                  </a:lnTo>
                  <a:lnTo>
                    <a:pt x="751" y="564"/>
                  </a:lnTo>
                  <a:lnTo>
                    <a:pt x="745" y="520"/>
                  </a:lnTo>
                  <a:lnTo>
                    <a:pt x="734" y="478"/>
                  </a:lnTo>
                  <a:lnTo>
                    <a:pt x="724" y="433"/>
                  </a:lnTo>
                  <a:lnTo>
                    <a:pt x="708" y="391"/>
                  </a:lnTo>
                  <a:lnTo>
                    <a:pt x="690" y="351"/>
                  </a:lnTo>
                  <a:lnTo>
                    <a:pt x="669" y="314"/>
                  </a:lnTo>
                  <a:lnTo>
                    <a:pt x="645" y="279"/>
                  </a:lnTo>
                  <a:lnTo>
                    <a:pt x="615" y="248"/>
                  </a:lnTo>
                  <a:lnTo>
                    <a:pt x="584" y="221"/>
                  </a:lnTo>
                  <a:lnTo>
                    <a:pt x="545" y="199"/>
                  </a:lnTo>
                  <a:lnTo>
                    <a:pt x="503" y="182"/>
                  </a:lnTo>
                  <a:lnTo>
                    <a:pt x="456" y="171"/>
                  </a:lnTo>
                  <a:lnTo>
                    <a:pt x="404" y="167"/>
                  </a:lnTo>
                  <a:lnTo>
                    <a:pt x="381" y="167"/>
                  </a:lnTo>
                  <a:lnTo>
                    <a:pt x="362" y="169"/>
                  </a:lnTo>
                  <a:lnTo>
                    <a:pt x="339" y="173"/>
                  </a:lnTo>
                  <a:lnTo>
                    <a:pt x="313" y="180"/>
                  </a:lnTo>
                  <a:lnTo>
                    <a:pt x="283" y="189"/>
                  </a:lnTo>
                  <a:lnTo>
                    <a:pt x="251" y="200"/>
                  </a:lnTo>
                  <a:lnTo>
                    <a:pt x="220" y="217"/>
                  </a:lnTo>
                  <a:lnTo>
                    <a:pt x="189" y="239"/>
                  </a:lnTo>
                  <a:lnTo>
                    <a:pt x="157" y="267"/>
                  </a:lnTo>
                  <a:lnTo>
                    <a:pt x="127" y="298"/>
                  </a:lnTo>
                  <a:lnTo>
                    <a:pt x="99" y="338"/>
                  </a:lnTo>
                  <a:lnTo>
                    <a:pt x="75" y="384"/>
                  </a:lnTo>
                  <a:lnTo>
                    <a:pt x="54" y="437"/>
                  </a:lnTo>
                  <a:lnTo>
                    <a:pt x="52" y="437"/>
                  </a:lnTo>
                  <a:lnTo>
                    <a:pt x="45" y="448"/>
                  </a:lnTo>
                  <a:lnTo>
                    <a:pt x="31" y="448"/>
                  </a:lnTo>
                  <a:lnTo>
                    <a:pt x="19" y="446"/>
                  </a:lnTo>
                  <a:lnTo>
                    <a:pt x="8" y="443"/>
                  </a:lnTo>
                  <a:lnTo>
                    <a:pt x="1" y="435"/>
                  </a:lnTo>
                  <a:lnTo>
                    <a:pt x="0" y="422"/>
                  </a:lnTo>
                  <a:lnTo>
                    <a:pt x="1" y="404"/>
                  </a:lnTo>
                  <a:lnTo>
                    <a:pt x="8" y="380"/>
                  </a:lnTo>
                  <a:lnTo>
                    <a:pt x="19" y="351"/>
                  </a:lnTo>
                  <a:lnTo>
                    <a:pt x="33" y="318"/>
                  </a:lnTo>
                  <a:lnTo>
                    <a:pt x="50" y="281"/>
                  </a:lnTo>
                  <a:lnTo>
                    <a:pt x="73" y="244"/>
                  </a:lnTo>
                  <a:lnTo>
                    <a:pt x="98" y="204"/>
                  </a:lnTo>
                  <a:lnTo>
                    <a:pt x="127" y="166"/>
                  </a:lnTo>
                  <a:lnTo>
                    <a:pt x="161" y="129"/>
                  </a:lnTo>
                  <a:lnTo>
                    <a:pt x="197" y="94"/>
                  </a:lnTo>
                  <a:lnTo>
                    <a:pt x="237" y="63"/>
                  </a:lnTo>
                  <a:lnTo>
                    <a:pt x="281" y="37"/>
                  </a:lnTo>
                  <a:lnTo>
                    <a:pt x="328" y="17"/>
                  </a:lnTo>
                  <a:lnTo>
                    <a:pt x="379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4223" y="3745"/>
              <a:ext cx="474" cy="1099"/>
            </a:xfrm>
            <a:custGeom>
              <a:avLst/>
              <a:gdLst/>
              <a:ahLst/>
              <a:cxnLst>
                <a:cxn ang="0">
                  <a:pos x="268" y="371"/>
                </a:cxn>
                <a:cxn ang="0">
                  <a:pos x="333" y="405"/>
                </a:cxn>
                <a:cxn ang="0">
                  <a:pos x="369" y="466"/>
                </a:cxn>
                <a:cxn ang="0">
                  <a:pos x="373" y="519"/>
                </a:cxn>
                <a:cxn ang="0">
                  <a:pos x="368" y="554"/>
                </a:cxn>
                <a:cxn ang="0">
                  <a:pos x="357" y="585"/>
                </a:cxn>
                <a:cxn ang="0">
                  <a:pos x="338" y="637"/>
                </a:cxn>
                <a:cxn ang="0">
                  <a:pos x="305" y="723"/>
                </a:cxn>
                <a:cxn ang="0">
                  <a:pos x="291" y="761"/>
                </a:cxn>
                <a:cxn ang="0">
                  <a:pos x="226" y="927"/>
                </a:cxn>
                <a:cxn ang="0">
                  <a:pos x="214" y="996"/>
                </a:cxn>
                <a:cxn ang="0">
                  <a:pos x="219" y="1033"/>
                </a:cxn>
                <a:cxn ang="0">
                  <a:pos x="236" y="1053"/>
                </a:cxn>
                <a:cxn ang="0">
                  <a:pos x="280" y="1051"/>
                </a:cxn>
                <a:cxn ang="0">
                  <a:pos x="333" y="1017"/>
                </a:cxn>
                <a:cxn ang="0">
                  <a:pos x="382" y="952"/>
                </a:cxn>
                <a:cxn ang="0">
                  <a:pos x="418" y="855"/>
                </a:cxn>
                <a:cxn ang="0">
                  <a:pos x="436" y="831"/>
                </a:cxn>
                <a:cxn ang="0">
                  <a:pos x="459" y="829"/>
                </a:cxn>
                <a:cxn ang="0">
                  <a:pos x="469" y="837"/>
                </a:cxn>
                <a:cxn ang="0">
                  <a:pos x="474" y="844"/>
                </a:cxn>
                <a:cxn ang="0">
                  <a:pos x="473" y="861"/>
                </a:cxn>
                <a:cxn ang="0">
                  <a:pos x="460" y="899"/>
                </a:cxn>
                <a:cxn ang="0">
                  <a:pos x="438" y="954"/>
                </a:cxn>
                <a:cxn ang="0">
                  <a:pos x="399" y="1013"/>
                </a:cxn>
                <a:cxn ang="0">
                  <a:pos x="350" y="1064"/>
                </a:cxn>
                <a:cxn ang="0">
                  <a:pos x="285" y="1095"/>
                </a:cxn>
                <a:cxn ang="0">
                  <a:pos x="208" y="1094"/>
                </a:cxn>
                <a:cxn ang="0">
                  <a:pos x="142" y="1059"/>
                </a:cxn>
                <a:cxn ang="0">
                  <a:pos x="105" y="998"/>
                </a:cxn>
                <a:cxn ang="0">
                  <a:pos x="102" y="938"/>
                </a:cxn>
                <a:cxn ang="0">
                  <a:pos x="114" y="892"/>
                </a:cxn>
                <a:cxn ang="0">
                  <a:pos x="212" y="631"/>
                </a:cxn>
                <a:cxn ang="0">
                  <a:pos x="240" y="561"/>
                </a:cxn>
                <a:cxn ang="0">
                  <a:pos x="256" y="516"/>
                </a:cxn>
                <a:cxn ang="0">
                  <a:pos x="261" y="483"/>
                </a:cxn>
                <a:cxn ang="0">
                  <a:pos x="259" y="444"/>
                </a:cxn>
                <a:cxn ang="0">
                  <a:pos x="247" y="416"/>
                </a:cxn>
                <a:cxn ang="0">
                  <a:pos x="222" y="409"/>
                </a:cxn>
                <a:cxn ang="0">
                  <a:pos x="170" y="424"/>
                </a:cxn>
                <a:cxn ang="0">
                  <a:pos x="121" y="472"/>
                </a:cxn>
                <a:cxn ang="0">
                  <a:pos x="76" y="554"/>
                </a:cxn>
                <a:cxn ang="0">
                  <a:pos x="53" y="620"/>
                </a:cxn>
                <a:cxn ang="0">
                  <a:pos x="41" y="633"/>
                </a:cxn>
                <a:cxn ang="0">
                  <a:pos x="23" y="635"/>
                </a:cxn>
                <a:cxn ang="0">
                  <a:pos x="7" y="629"/>
                </a:cxn>
                <a:cxn ang="0">
                  <a:pos x="0" y="613"/>
                </a:cxn>
                <a:cxn ang="0">
                  <a:pos x="14" y="563"/>
                </a:cxn>
                <a:cxn ang="0">
                  <a:pos x="39" y="508"/>
                </a:cxn>
                <a:cxn ang="0">
                  <a:pos x="77" y="451"/>
                </a:cxn>
                <a:cxn ang="0">
                  <a:pos x="128" y="400"/>
                </a:cxn>
                <a:cxn ang="0">
                  <a:pos x="193" y="369"/>
                </a:cxn>
                <a:cxn ang="0">
                  <a:pos x="371" y="0"/>
                </a:cxn>
                <a:cxn ang="0">
                  <a:pos x="408" y="11"/>
                </a:cxn>
                <a:cxn ang="0">
                  <a:pos x="427" y="35"/>
                </a:cxn>
                <a:cxn ang="0">
                  <a:pos x="434" y="62"/>
                </a:cxn>
                <a:cxn ang="0">
                  <a:pos x="417" y="114"/>
                </a:cxn>
                <a:cxn ang="0">
                  <a:pos x="373" y="149"/>
                </a:cxn>
                <a:cxn ang="0">
                  <a:pos x="324" y="150"/>
                </a:cxn>
                <a:cxn ang="0">
                  <a:pos x="294" y="125"/>
                </a:cxn>
                <a:cxn ang="0">
                  <a:pos x="284" y="88"/>
                </a:cxn>
                <a:cxn ang="0">
                  <a:pos x="303" y="37"/>
                </a:cxn>
                <a:cxn ang="0">
                  <a:pos x="347" y="4"/>
                </a:cxn>
              </a:cxnLst>
              <a:rect l="0" t="0" r="r" b="b"/>
              <a:pathLst>
                <a:path w="474" h="1099">
                  <a:moveTo>
                    <a:pt x="229" y="365"/>
                  </a:moveTo>
                  <a:lnTo>
                    <a:pt x="268" y="371"/>
                  </a:lnTo>
                  <a:lnTo>
                    <a:pt x="303" y="383"/>
                  </a:lnTo>
                  <a:lnTo>
                    <a:pt x="333" y="405"/>
                  </a:lnTo>
                  <a:lnTo>
                    <a:pt x="355" y="433"/>
                  </a:lnTo>
                  <a:lnTo>
                    <a:pt x="369" y="466"/>
                  </a:lnTo>
                  <a:lnTo>
                    <a:pt x="375" y="503"/>
                  </a:lnTo>
                  <a:lnTo>
                    <a:pt x="373" y="519"/>
                  </a:lnTo>
                  <a:lnTo>
                    <a:pt x="371" y="538"/>
                  </a:lnTo>
                  <a:lnTo>
                    <a:pt x="368" y="554"/>
                  </a:lnTo>
                  <a:lnTo>
                    <a:pt x="364" y="565"/>
                  </a:lnTo>
                  <a:lnTo>
                    <a:pt x="357" y="585"/>
                  </a:lnTo>
                  <a:lnTo>
                    <a:pt x="348" y="609"/>
                  </a:lnTo>
                  <a:lnTo>
                    <a:pt x="338" y="637"/>
                  </a:lnTo>
                  <a:lnTo>
                    <a:pt x="326" y="668"/>
                  </a:lnTo>
                  <a:lnTo>
                    <a:pt x="305" y="723"/>
                  </a:lnTo>
                  <a:lnTo>
                    <a:pt x="296" y="745"/>
                  </a:lnTo>
                  <a:lnTo>
                    <a:pt x="291" y="761"/>
                  </a:lnTo>
                  <a:lnTo>
                    <a:pt x="238" y="892"/>
                  </a:lnTo>
                  <a:lnTo>
                    <a:pt x="226" y="927"/>
                  </a:lnTo>
                  <a:lnTo>
                    <a:pt x="217" y="961"/>
                  </a:lnTo>
                  <a:lnTo>
                    <a:pt x="214" y="996"/>
                  </a:lnTo>
                  <a:lnTo>
                    <a:pt x="215" y="1017"/>
                  </a:lnTo>
                  <a:lnTo>
                    <a:pt x="219" y="1033"/>
                  </a:lnTo>
                  <a:lnTo>
                    <a:pt x="224" y="1044"/>
                  </a:lnTo>
                  <a:lnTo>
                    <a:pt x="236" y="1053"/>
                  </a:lnTo>
                  <a:lnTo>
                    <a:pt x="252" y="1055"/>
                  </a:lnTo>
                  <a:lnTo>
                    <a:pt x="280" y="1051"/>
                  </a:lnTo>
                  <a:lnTo>
                    <a:pt x="306" y="1039"/>
                  </a:lnTo>
                  <a:lnTo>
                    <a:pt x="333" y="1017"/>
                  </a:lnTo>
                  <a:lnTo>
                    <a:pt x="359" y="989"/>
                  </a:lnTo>
                  <a:lnTo>
                    <a:pt x="382" y="952"/>
                  </a:lnTo>
                  <a:lnTo>
                    <a:pt x="401" y="906"/>
                  </a:lnTo>
                  <a:lnTo>
                    <a:pt x="418" y="855"/>
                  </a:lnTo>
                  <a:lnTo>
                    <a:pt x="427" y="837"/>
                  </a:lnTo>
                  <a:lnTo>
                    <a:pt x="436" y="831"/>
                  </a:lnTo>
                  <a:lnTo>
                    <a:pt x="450" y="829"/>
                  </a:lnTo>
                  <a:lnTo>
                    <a:pt x="459" y="829"/>
                  </a:lnTo>
                  <a:lnTo>
                    <a:pt x="466" y="833"/>
                  </a:lnTo>
                  <a:lnTo>
                    <a:pt x="469" y="837"/>
                  </a:lnTo>
                  <a:lnTo>
                    <a:pt x="471" y="840"/>
                  </a:lnTo>
                  <a:lnTo>
                    <a:pt x="474" y="844"/>
                  </a:lnTo>
                  <a:lnTo>
                    <a:pt x="474" y="851"/>
                  </a:lnTo>
                  <a:lnTo>
                    <a:pt x="473" y="861"/>
                  </a:lnTo>
                  <a:lnTo>
                    <a:pt x="469" y="877"/>
                  </a:lnTo>
                  <a:lnTo>
                    <a:pt x="460" y="899"/>
                  </a:lnTo>
                  <a:lnTo>
                    <a:pt x="450" y="925"/>
                  </a:lnTo>
                  <a:lnTo>
                    <a:pt x="438" y="954"/>
                  </a:lnTo>
                  <a:lnTo>
                    <a:pt x="420" y="983"/>
                  </a:lnTo>
                  <a:lnTo>
                    <a:pt x="399" y="1013"/>
                  </a:lnTo>
                  <a:lnTo>
                    <a:pt x="376" y="1040"/>
                  </a:lnTo>
                  <a:lnTo>
                    <a:pt x="350" y="1064"/>
                  </a:lnTo>
                  <a:lnTo>
                    <a:pt x="319" y="1083"/>
                  </a:lnTo>
                  <a:lnTo>
                    <a:pt x="285" y="1095"/>
                  </a:lnTo>
                  <a:lnTo>
                    <a:pt x="249" y="1099"/>
                  </a:lnTo>
                  <a:lnTo>
                    <a:pt x="208" y="1094"/>
                  </a:lnTo>
                  <a:lnTo>
                    <a:pt x="172" y="1081"/>
                  </a:lnTo>
                  <a:lnTo>
                    <a:pt x="142" y="1059"/>
                  </a:lnTo>
                  <a:lnTo>
                    <a:pt x="119" y="1031"/>
                  </a:lnTo>
                  <a:lnTo>
                    <a:pt x="105" y="998"/>
                  </a:lnTo>
                  <a:lnTo>
                    <a:pt x="100" y="961"/>
                  </a:lnTo>
                  <a:lnTo>
                    <a:pt x="102" y="938"/>
                  </a:lnTo>
                  <a:lnTo>
                    <a:pt x="107" y="914"/>
                  </a:lnTo>
                  <a:lnTo>
                    <a:pt x="114" y="892"/>
                  </a:lnTo>
                  <a:lnTo>
                    <a:pt x="114" y="894"/>
                  </a:lnTo>
                  <a:lnTo>
                    <a:pt x="212" y="631"/>
                  </a:lnTo>
                  <a:lnTo>
                    <a:pt x="228" y="593"/>
                  </a:lnTo>
                  <a:lnTo>
                    <a:pt x="240" y="561"/>
                  </a:lnTo>
                  <a:lnTo>
                    <a:pt x="249" y="536"/>
                  </a:lnTo>
                  <a:lnTo>
                    <a:pt x="256" y="516"/>
                  </a:lnTo>
                  <a:lnTo>
                    <a:pt x="259" y="499"/>
                  </a:lnTo>
                  <a:lnTo>
                    <a:pt x="261" y="483"/>
                  </a:lnTo>
                  <a:lnTo>
                    <a:pt x="261" y="468"/>
                  </a:lnTo>
                  <a:lnTo>
                    <a:pt x="259" y="444"/>
                  </a:lnTo>
                  <a:lnTo>
                    <a:pt x="254" y="427"/>
                  </a:lnTo>
                  <a:lnTo>
                    <a:pt x="247" y="416"/>
                  </a:lnTo>
                  <a:lnTo>
                    <a:pt x="236" y="411"/>
                  </a:lnTo>
                  <a:lnTo>
                    <a:pt x="222" y="409"/>
                  </a:lnTo>
                  <a:lnTo>
                    <a:pt x="196" y="413"/>
                  </a:lnTo>
                  <a:lnTo>
                    <a:pt x="170" y="424"/>
                  </a:lnTo>
                  <a:lnTo>
                    <a:pt x="146" y="444"/>
                  </a:lnTo>
                  <a:lnTo>
                    <a:pt x="121" y="472"/>
                  </a:lnTo>
                  <a:lnTo>
                    <a:pt x="97" y="508"/>
                  </a:lnTo>
                  <a:lnTo>
                    <a:pt x="76" y="554"/>
                  </a:lnTo>
                  <a:lnTo>
                    <a:pt x="56" y="609"/>
                  </a:lnTo>
                  <a:lnTo>
                    <a:pt x="53" y="620"/>
                  </a:lnTo>
                  <a:lnTo>
                    <a:pt x="49" y="629"/>
                  </a:lnTo>
                  <a:lnTo>
                    <a:pt x="41" y="633"/>
                  </a:lnTo>
                  <a:lnTo>
                    <a:pt x="28" y="635"/>
                  </a:lnTo>
                  <a:lnTo>
                    <a:pt x="23" y="635"/>
                  </a:lnTo>
                  <a:lnTo>
                    <a:pt x="16" y="633"/>
                  </a:lnTo>
                  <a:lnTo>
                    <a:pt x="7" y="629"/>
                  </a:lnTo>
                  <a:lnTo>
                    <a:pt x="2" y="624"/>
                  </a:lnTo>
                  <a:lnTo>
                    <a:pt x="0" y="613"/>
                  </a:lnTo>
                  <a:lnTo>
                    <a:pt x="2" y="602"/>
                  </a:lnTo>
                  <a:lnTo>
                    <a:pt x="14" y="563"/>
                  </a:lnTo>
                  <a:lnTo>
                    <a:pt x="25" y="538"/>
                  </a:lnTo>
                  <a:lnTo>
                    <a:pt x="39" y="508"/>
                  </a:lnTo>
                  <a:lnTo>
                    <a:pt x="56" y="479"/>
                  </a:lnTo>
                  <a:lnTo>
                    <a:pt x="77" y="451"/>
                  </a:lnTo>
                  <a:lnTo>
                    <a:pt x="100" y="424"/>
                  </a:lnTo>
                  <a:lnTo>
                    <a:pt x="128" y="400"/>
                  </a:lnTo>
                  <a:lnTo>
                    <a:pt x="158" y="382"/>
                  </a:lnTo>
                  <a:lnTo>
                    <a:pt x="193" y="369"/>
                  </a:lnTo>
                  <a:lnTo>
                    <a:pt x="229" y="365"/>
                  </a:lnTo>
                  <a:close/>
                  <a:moveTo>
                    <a:pt x="371" y="0"/>
                  </a:moveTo>
                  <a:lnTo>
                    <a:pt x="392" y="4"/>
                  </a:lnTo>
                  <a:lnTo>
                    <a:pt x="408" y="11"/>
                  </a:lnTo>
                  <a:lnTo>
                    <a:pt x="420" y="22"/>
                  </a:lnTo>
                  <a:lnTo>
                    <a:pt x="427" y="35"/>
                  </a:lnTo>
                  <a:lnTo>
                    <a:pt x="432" y="50"/>
                  </a:lnTo>
                  <a:lnTo>
                    <a:pt x="434" y="62"/>
                  </a:lnTo>
                  <a:lnTo>
                    <a:pt x="429" y="88"/>
                  </a:lnTo>
                  <a:lnTo>
                    <a:pt x="417" y="114"/>
                  </a:lnTo>
                  <a:lnTo>
                    <a:pt x="397" y="134"/>
                  </a:lnTo>
                  <a:lnTo>
                    <a:pt x="373" y="149"/>
                  </a:lnTo>
                  <a:lnTo>
                    <a:pt x="347" y="154"/>
                  </a:lnTo>
                  <a:lnTo>
                    <a:pt x="324" y="150"/>
                  </a:lnTo>
                  <a:lnTo>
                    <a:pt x="306" y="139"/>
                  </a:lnTo>
                  <a:lnTo>
                    <a:pt x="294" y="125"/>
                  </a:lnTo>
                  <a:lnTo>
                    <a:pt x="285" y="106"/>
                  </a:lnTo>
                  <a:lnTo>
                    <a:pt x="284" y="88"/>
                  </a:lnTo>
                  <a:lnTo>
                    <a:pt x="289" y="61"/>
                  </a:lnTo>
                  <a:lnTo>
                    <a:pt x="303" y="37"/>
                  </a:lnTo>
                  <a:lnTo>
                    <a:pt x="322" y="17"/>
                  </a:lnTo>
                  <a:lnTo>
                    <a:pt x="347" y="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760" y="3745"/>
              <a:ext cx="689" cy="1418"/>
            </a:xfrm>
            <a:custGeom>
              <a:avLst/>
              <a:gdLst/>
              <a:ahLst/>
              <a:cxnLst>
                <a:cxn ang="0">
                  <a:pos x="499" y="367"/>
                </a:cxn>
                <a:cxn ang="0">
                  <a:pos x="565" y="394"/>
                </a:cxn>
                <a:cxn ang="0">
                  <a:pos x="609" y="446"/>
                </a:cxn>
                <a:cxn ang="0">
                  <a:pos x="626" y="516"/>
                </a:cxn>
                <a:cxn ang="0">
                  <a:pos x="623" y="556"/>
                </a:cxn>
                <a:cxn ang="0">
                  <a:pos x="478" y="1160"/>
                </a:cxn>
                <a:cxn ang="0">
                  <a:pos x="439" y="1255"/>
                </a:cxn>
                <a:cxn ang="0">
                  <a:pos x="383" y="1327"/>
                </a:cxn>
                <a:cxn ang="0">
                  <a:pos x="317" y="1374"/>
                </a:cxn>
                <a:cxn ang="0">
                  <a:pos x="249" y="1404"/>
                </a:cxn>
                <a:cxn ang="0">
                  <a:pos x="184" y="1417"/>
                </a:cxn>
                <a:cxn ang="0">
                  <a:pos x="117" y="1417"/>
                </a:cxn>
                <a:cxn ang="0">
                  <a:pos x="56" y="1398"/>
                </a:cxn>
                <a:cxn ang="0">
                  <a:pos x="14" y="1363"/>
                </a:cxn>
                <a:cxn ang="0">
                  <a:pos x="0" y="1314"/>
                </a:cxn>
                <a:cxn ang="0">
                  <a:pos x="18" y="1259"/>
                </a:cxn>
                <a:cxn ang="0">
                  <a:pos x="63" y="1224"/>
                </a:cxn>
                <a:cxn ang="0">
                  <a:pos x="109" y="1220"/>
                </a:cxn>
                <a:cxn ang="0">
                  <a:pos x="138" y="1242"/>
                </a:cxn>
                <a:cxn ang="0">
                  <a:pos x="151" y="1281"/>
                </a:cxn>
                <a:cxn ang="0">
                  <a:pos x="144" y="1314"/>
                </a:cxn>
                <a:cxn ang="0">
                  <a:pos x="119" y="1349"/>
                </a:cxn>
                <a:cxn ang="0">
                  <a:pos x="124" y="1371"/>
                </a:cxn>
                <a:cxn ang="0">
                  <a:pos x="194" y="1367"/>
                </a:cxn>
                <a:cxn ang="0">
                  <a:pos x="266" y="1327"/>
                </a:cxn>
                <a:cxn ang="0">
                  <a:pos x="322" y="1255"/>
                </a:cxn>
                <a:cxn ang="0">
                  <a:pos x="355" y="1165"/>
                </a:cxn>
                <a:cxn ang="0">
                  <a:pos x="506" y="539"/>
                </a:cxn>
                <a:cxn ang="0">
                  <a:pos x="507" y="506"/>
                </a:cxn>
                <a:cxn ang="0">
                  <a:pos x="507" y="461"/>
                </a:cxn>
                <a:cxn ang="0">
                  <a:pos x="492" y="420"/>
                </a:cxn>
                <a:cxn ang="0">
                  <a:pos x="457" y="407"/>
                </a:cxn>
                <a:cxn ang="0">
                  <a:pos x="380" y="429"/>
                </a:cxn>
                <a:cxn ang="0">
                  <a:pos x="315" y="486"/>
                </a:cxn>
                <a:cxn ang="0">
                  <a:pos x="264" y="563"/>
                </a:cxn>
                <a:cxn ang="0">
                  <a:pos x="233" y="628"/>
                </a:cxn>
                <a:cxn ang="0">
                  <a:pos x="214" y="633"/>
                </a:cxn>
                <a:cxn ang="0">
                  <a:pos x="201" y="631"/>
                </a:cxn>
                <a:cxn ang="0">
                  <a:pos x="187" y="622"/>
                </a:cxn>
                <a:cxn ang="0">
                  <a:pos x="187" y="602"/>
                </a:cxn>
                <a:cxn ang="0">
                  <a:pos x="205" y="563"/>
                </a:cxn>
                <a:cxn ang="0">
                  <a:pos x="236" y="508"/>
                </a:cxn>
                <a:cxn ang="0">
                  <a:pos x="283" y="450"/>
                </a:cxn>
                <a:cxn ang="0">
                  <a:pos x="345" y="398"/>
                </a:cxn>
                <a:cxn ang="0">
                  <a:pos x="418" y="367"/>
                </a:cxn>
                <a:cxn ang="0">
                  <a:pos x="626" y="0"/>
                </a:cxn>
                <a:cxn ang="0">
                  <a:pos x="666" y="13"/>
                </a:cxn>
                <a:cxn ang="0">
                  <a:pos x="687" y="44"/>
                </a:cxn>
                <a:cxn ang="0">
                  <a:pos x="687" y="62"/>
                </a:cxn>
                <a:cxn ang="0">
                  <a:pos x="670" y="116"/>
                </a:cxn>
                <a:cxn ang="0">
                  <a:pos x="626" y="149"/>
                </a:cxn>
                <a:cxn ang="0">
                  <a:pos x="581" y="150"/>
                </a:cxn>
                <a:cxn ang="0">
                  <a:pos x="553" y="132"/>
                </a:cxn>
                <a:cxn ang="0">
                  <a:pos x="541" y="103"/>
                </a:cxn>
                <a:cxn ang="0">
                  <a:pos x="544" y="62"/>
                </a:cxn>
                <a:cxn ang="0">
                  <a:pos x="576" y="18"/>
                </a:cxn>
                <a:cxn ang="0">
                  <a:pos x="626" y="0"/>
                </a:cxn>
              </a:cxnLst>
              <a:rect l="0" t="0" r="r" b="b"/>
              <a:pathLst>
                <a:path w="689" h="1418">
                  <a:moveTo>
                    <a:pt x="460" y="363"/>
                  </a:moveTo>
                  <a:lnTo>
                    <a:pt x="499" y="367"/>
                  </a:lnTo>
                  <a:lnTo>
                    <a:pt x="534" y="378"/>
                  </a:lnTo>
                  <a:lnTo>
                    <a:pt x="565" y="394"/>
                  </a:lnTo>
                  <a:lnTo>
                    <a:pt x="590" y="416"/>
                  </a:lnTo>
                  <a:lnTo>
                    <a:pt x="609" y="446"/>
                  </a:lnTo>
                  <a:lnTo>
                    <a:pt x="623" y="479"/>
                  </a:lnTo>
                  <a:lnTo>
                    <a:pt x="626" y="516"/>
                  </a:lnTo>
                  <a:lnTo>
                    <a:pt x="624" y="538"/>
                  </a:lnTo>
                  <a:lnTo>
                    <a:pt x="623" y="556"/>
                  </a:lnTo>
                  <a:lnTo>
                    <a:pt x="619" y="574"/>
                  </a:lnTo>
                  <a:lnTo>
                    <a:pt x="478" y="1160"/>
                  </a:lnTo>
                  <a:lnTo>
                    <a:pt x="462" y="1211"/>
                  </a:lnTo>
                  <a:lnTo>
                    <a:pt x="439" y="1255"/>
                  </a:lnTo>
                  <a:lnTo>
                    <a:pt x="413" y="1294"/>
                  </a:lnTo>
                  <a:lnTo>
                    <a:pt x="383" y="1327"/>
                  </a:lnTo>
                  <a:lnTo>
                    <a:pt x="352" y="1352"/>
                  </a:lnTo>
                  <a:lnTo>
                    <a:pt x="317" y="1374"/>
                  </a:lnTo>
                  <a:lnTo>
                    <a:pt x="282" y="1391"/>
                  </a:lnTo>
                  <a:lnTo>
                    <a:pt x="249" y="1404"/>
                  </a:lnTo>
                  <a:lnTo>
                    <a:pt x="215" y="1413"/>
                  </a:lnTo>
                  <a:lnTo>
                    <a:pt x="184" y="1417"/>
                  </a:lnTo>
                  <a:lnTo>
                    <a:pt x="156" y="1418"/>
                  </a:lnTo>
                  <a:lnTo>
                    <a:pt x="117" y="1417"/>
                  </a:lnTo>
                  <a:lnTo>
                    <a:pt x="84" y="1409"/>
                  </a:lnTo>
                  <a:lnTo>
                    <a:pt x="56" y="1398"/>
                  </a:lnTo>
                  <a:lnTo>
                    <a:pt x="32" y="1384"/>
                  </a:lnTo>
                  <a:lnTo>
                    <a:pt x="14" y="1363"/>
                  </a:lnTo>
                  <a:lnTo>
                    <a:pt x="4" y="1339"/>
                  </a:lnTo>
                  <a:lnTo>
                    <a:pt x="0" y="1314"/>
                  </a:lnTo>
                  <a:lnTo>
                    <a:pt x="5" y="1284"/>
                  </a:lnTo>
                  <a:lnTo>
                    <a:pt x="18" y="1259"/>
                  </a:lnTo>
                  <a:lnTo>
                    <a:pt x="39" y="1237"/>
                  </a:lnTo>
                  <a:lnTo>
                    <a:pt x="63" y="1224"/>
                  </a:lnTo>
                  <a:lnTo>
                    <a:pt x="91" y="1218"/>
                  </a:lnTo>
                  <a:lnTo>
                    <a:pt x="109" y="1220"/>
                  </a:lnTo>
                  <a:lnTo>
                    <a:pt x="126" y="1229"/>
                  </a:lnTo>
                  <a:lnTo>
                    <a:pt x="138" y="1242"/>
                  </a:lnTo>
                  <a:lnTo>
                    <a:pt x="147" y="1259"/>
                  </a:lnTo>
                  <a:lnTo>
                    <a:pt x="151" y="1281"/>
                  </a:lnTo>
                  <a:lnTo>
                    <a:pt x="149" y="1295"/>
                  </a:lnTo>
                  <a:lnTo>
                    <a:pt x="144" y="1314"/>
                  </a:lnTo>
                  <a:lnTo>
                    <a:pt x="135" y="1332"/>
                  </a:lnTo>
                  <a:lnTo>
                    <a:pt x="119" y="1349"/>
                  </a:lnTo>
                  <a:lnTo>
                    <a:pt x="98" y="1362"/>
                  </a:lnTo>
                  <a:lnTo>
                    <a:pt x="124" y="1371"/>
                  </a:lnTo>
                  <a:lnTo>
                    <a:pt x="154" y="1373"/>
                  </a:lnTo>
                  <a:lnTo>
                    <a:pt x="194" y="1367"/>
                  </a:lnTo>
                  <a:lnTo>
                    <a:pt x="231" y="1350"/>
                  </a:lnTo>
                  <a:lnTo>
                    <a:pt x="266" y="1327"/>
                  </a:lnTo>
                  <a:lnTo>
                    <a:pt x="296" y="1294"/>
                  </a:lnTo>
                  <a:lnTo>
                    <a:pt x="322" y="1255"/>
                  </a:lnTo>
                  <a:lnTo>
                    <a:pt x="341" y="1211"/>
                  </a:lnTo>
                  <a:lnTo>
                    <a:pt x="355" y="1165"/>
                  </a:lnTo>
                  <a:lnTo>
                    <a:pt x="353" y="1165"/>
                  </a:lnTo>
                  <a:lnTo>
                    <a:pt x="506" y="539"/>
                  </a:lnTo>
                  <a:lnTo>
                    <a:pt x="507" y="525"/>
                  </a:lnTo>
                  <a:lnTo>
                    <a:pt x="507" y="506"/>
                  </a:lnTo>
                  <a:lnTo>
                    <a:pt x="509" y="488"/>
                  </a:lnTo>
                  <a:lnTo>
                    <a:pt x="507" y="461"/>
                  </a:lnTo>
                  <a:lnTo>
                    <a:pt x="502" y="437"/>
                  </a:lnTo>
                  <a:lnTo>
                    <a:pt x="492" y="420"/>
                  </a:lnTo>
                  <a:lnTo>
                    <a:pt x="478" y="411"/>
                  </a:lnTo>
                  <a:lnTo>
                    <a:pt x="457" y="407"/>
                  </a:lnTo>
                  <a:lnTo>
                    <a:pt x="416" y="413"/>
                  </a:lnTo>
                  <a:lnTo>
                    <a:pt x="380" y="429"/>
                  </a:lnTo>
                  <a:lnTo>
                    <a:pt x="346" y="455"/>
                  </a:lnTo>
                  <a:lnTo>
                    <a:pt x="315" y="486"/>
                  </a:lnTo>
                  <a:lnTo>
                    <a:pt x="287" y="523"/>
                  </a:lnTo>
                  <a:lnTo>
                    <a:pt x="264" y="563"/>
                  </a:lnTo>
                  <a:lnTo>
                    <a:pt x="238" y="618"/>
                  </a:lnTo>
                  <a:lnTo>
                    <a:pt x="233" y="628"/>
                  </a:lnTo>
                  <a:lnTo>
                    <a:pt x="224" y="631"/>
                  </a:lnTo>
                  <a:lnTo>
                    <a:pt x="214" y="633"/>
                  </a:lnTo>
                  <a:lnTo>
                    <a:pt x="208" y="633"/>
                  </a:lnTo>
                  <a:lnTo>
                    <a:pt x="201" y="631"/>
                  </a:lnTo>
                  <a:lnTo>
                    <a:pt x="193" y="628"/>
                  </a:lnTo>
                  <a:lnTo>
                    <a:pt x="187" y="622"/>
                  </a:lnTo>
                  <a:lnTo>
                    <a:pt x="186" y="611"/>
                  </a:lnTo>
                  <a:lnTo>
                    <a:pt x="187" y="602"/>
                  </a:lnTo>
                  <a:lnTo>
                    <a:pt x="194" y="585"/>
                  </a:lnTo>
                  <a:lnTo>
                    <a:pt x="205" y="563"/>
                  </a:lnTo>
                  <a:lnTo>
                    <a:pt x="219" y="538"/>
                  </a:lnTo>
                  <a:lnTo>
                    <a:pt x="236" y="508"/>
                  </a:lnTo>
                  <a:lnTo>
                    <a:pt x="257" y="479"/>
                  </a:lnTo>
                  <a:lnTo>
                    <a:pt x="283" y="450"/>
                  </a:lnTo>
                  <a:lnTo>
                    <a:pt x="311" y="422"/>
                  </a:lnTo>
                  <a:lnTo>
                    <a:pt x="345" y="398"/>
                  </a:lnTo>
                  <a:lnTo>
                    <a:pt x="380" y="380"/>
                  </a:lnTo>
                  <a:lnTo>
                    <a:pt x="418" y="367"/>
                  </a:lnTo>
                  <a:lnTo>
                    <a:pt x="460" y="363"/>
                  </a:lnTo>
                  <a:close/>
                  <a:moveTo>
                    <a:pt x="626" y="0"/>
                  </a:moveTo>
                  <a:lnTo>
                    <a:pt x="649" y="4"/>
                  </a:lnTo>
                  <a:lnTo>
                    <a:pt x="666" y="13"/>
                  </a:lnTo>
                  <a:lnTo>
                    <a:pt x="679" y="28"/>
                  </a:lnTo>
                  <a:lnTo>
                    <a:pt x="687" y="44"/>
                  </a:lnTo>
                  <a:lnTo>
                    <a:pt x="689" y="62"/>
                  </a:lnTo>
                  <a:lnTo>
                    <a:pt x="687" y="62"/>
                  </a:lnTo>
                  <a:lnTo>
                    <a:pt x="682" y="90"/>
                  </a:lnTo>
                  <a:lnTo>
                    <a:pt x="670" y="116"/>
                  </a:lnTo>
                  <a:lnTo>
                    <a:pt x="651" y="136"/>
                  </a:lnTo>
                  <a:lnTo>
                    <a:pt x="626" y="149"/>
                  </a:lnTo>
                  <a:lnTo>
                    <a:pt x="602" y="154"/>
                  </a:lnTo>
                  <a:lnTo>
                    <a:pt x="581" y="150"/>
                  </a:lnTo>
                  <a:lnTo>
                    <a:pt x="565" y="143"/>
                  </a:lnTo>
                  <a:lnTo>
                    <a:pt x="553" y="132"/>
                  </a:lnTo>
                  <a:lnTo>
                    <a:pt x="546" y="117"/>
                  </a:lnTo>
                  <a:lnTo>
                    <a:pt x="541" y="103"/>
                  </a:lnTo>
                  <a:lnTo>
                    <a:pt x="539" y="88"/>
                  </a:lnTo>
                  <a:lnTo>
                    <a:pt x="544" y="62"/>
                  </a:lnTo>
                  <a:lnTo>
                    <a:pt x="556" y="39"/>
                  </a:lnTo>
                  <a:lnTo>
                    <a:pt x="576" y="18"/>
                  </a:lnTo>
                  <a:lnTo>
                    <a:pt x="600" y="6"/>
                  </a:lnTo>
                  <a:lnTo>
                    <a:pt x="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848" y="2760"/>
              <a:ext cx="512" cy="2315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68" y="27"/>
                </a:cxn>
                <a:cxn ang="0">
                  <a:pos x="122" y="77"/>
                </a:cxn>
                <a:cxn ang="0">
                  <a:pos x="189" y="152"/>
                </a:cxn>
                <a:cxn ang="0">
                  <a:pos x="260" y="247"/>
                </a:cxn>
                <a:cxn ang="0">
                  <a:pos x="334" y="368"/>
                </a:cxn>
                <a:cxn ang="0">
                  <a:pos x="407" y="535"/>
                </a:cxn>
                <a:cxn ang="0">
                  <a:pos x="467" y="732"/>
                </a:cxn>
                <a:cxn ang="0">
                  <a:pos x="498" y="919"/>
                </a:cxn>
                <a:cxn ang="0">
                  <a:pos x="510" y="1086"/>
                </a:cxn>
                <a:cxn ang="0">
                  <a:pos x="510" y="1244"/>
                </a:cxn>
                <a:cxn ang="0">
                  <a:pos x="493" y="1436"/>
                </a:cxn>
                <a:cxn ang="0">
                  <a:pos x="449" y="1646"/>
                </a:cxn>
                <a:cxn ang="0">
                  <a:pos x="374" y="1864"/>
                </a:cxn>
                <a:cxn ang="0">
                  <a:pos x="304" y="2000"/>
                </a:cxn>
                <a:cxn ang="0">
                  <a:pos x="229" y="2112"/>
                </a:cxn>
                <a:cxn ang="0">
                  <a:pos x="157" y="2200"/>
                </a:cxn>
                <a:cxn ang="0">
                  <a:pos x="96" y="2264"/>
                </a:cxn>
                <a:cxn ang="0">
                  <a:pos x="49" y="2302"/>
                </a:cxn>
                <a:cxn ang="0">
                  <a:pos x="24" y="2315"/>
                </a:cxn>
                <a:cxn ang="0">
                  <a:pos x="10" y="2312"/>
                </a:cxn>
                <a:cxn ang="0">
                  <a:pos x="2" y="2301"/>
                </a:cxn>
                <a:cxn ang="0">
                  <a:pos x="0" y="2290"/>
                </a:cxn>
                <a:cxn ang="0">
                  <a:pos x="7" y="2277"/>
                </a:cxn>
                <a:cxn ang="0">
                  <a:pos x="31" y="2253"/>
                </a:cxn>
                <a:cxn ang="0">
                  <a:pos x="152" y="2099"/>
                </a:cxn>
                <a:cxn ang="0">
                  <a:pos x="245" y="1928"/>
                </a:cxn>
                <a:cxn ang="0">
                  <a:pos x="311" y="1745"/>
                </a:cxn>
                <a:cxn ang="0">
                  <a:pos x="353" y="1552"/>
                </a:cxn>
                <a:cxn ang="0">
                  <a:pos x="378" y="1356"/>
                </a:cxn>
                <a:cxn ang="0">
                  <a:pos x="385" y="1157"/>
                </a:cxn>
                <a:cxn ang="0">
                  <a:pos x="372" y="904"/>
                </a:cxn>
                <a:cxn ang="0">
                  <a:pos x="337" y="677"/>
                </a:cxn>
                <a:cxn ang="0">
                  <a:pos x="278" y="473"/>
                </a:cxn>
                <a:cxn ang="0">
                  <a:pos x="199" y="295"/>
                </a:cxn>
                <a:cxn ang="0">
                  <a:pos x="100" y="143"/>
                </a:cxn>
                <a:cxn ang="0">
                  <a:pos x="12" y="45"/>
                </a:cxn>
                <a:cxn ang="0">
                  <a:pos x="2" y="31"/>
                </a:cxn>
                <a:cxn ang="0">
                  <a:pos x="0" y="25"/>
                </a:cxn>
                <a:cxn ang="0">
                  <a:pos x="5" y="11"/>
                </a:cxn>
                <a:cxn ang="0">
                  <a:pos x="16" y="1"/>
                </a:cxn>
              </a:cxnLst>
              <a:rect l="0" t="0" r="r" b="b"/>
              <a:pathLst>
                <a:path w="512" h="2315">
                  <a:moveTo>
                    <a:pt x="24" y="0"/>
                  </a:moveTo>
                  <a:lnTo>
                    <a:pt x="33" y="3"/>
                  </a:lnTo>
                  <a:lnTo>
                    <a:pt x="47" y="12"/>
                  </a:lnTo>
                  <a:lnTo>
                    <a:pt x="68" y="27"/>
                  </a:lnTo>
                  <a:lnTo>
                    <a:pt x="93" y="49"/>
                  </a:lnTo>
                  <a:lnTo>
                    <a:pt x="122" y="77"/>
                  </a:lnTo>
                  <a:lnTo>
                    <a:pt x="154" y="112"/>
                  </a:lnTo>
                  <a:lnTo>
                    <a:pt x="189" y="152"/>
                  </a:lnTo>
                  <a:lnTo>
                    <a:pt x="225" y="196"/>
                  </a:lnTo>
                  <a:lnTo>
                    <a:pt x="260" y="247"/>
                  </a:lnTo>
                  <a:lnTo>
                    <a:pt x="297" y="306"/>
                  </a:lnTo>
                  <a:lnTo>
                    <a:pt x="334" y="368"/>
                  </a:lnTo>
                  <a:lnTo>
                    <a:pt x="367" y="436"/>
                  </a:lnTo>
                  <a:lnTo>
                    <a:pt x="407" y="535"/>
                  </a:lnTo>
                  <a:lnTo>
                    <a:pt x="440" y="635"/>
                  </a:lnTo>
                  <a:lnTo>
                    <a:pt x="467" y="732"/>
                  </a:lnTo>
                  <a:lnTo>
                    <a:pt x="484" y="827"/>
                  </a:lnTo>
                  <a:lnTo>
                    <a:pt x="498" y="919"/>
                  </a:lnTo>
                  <a:lnTo>
                    <a:pt x="507" y="1005"/>
                  </a:lnTo>
                  <a:lnTo>
                    <a:pt x="510" y="1086"/>
                  </a:lnTo>
                  <a:lnTo>
                    <a:pt x="512" y="1157"/>
                  </a:lnTo>
                  <a:lnTo>
                    <a:pt x="510" y="1244"/>
                  </a:lnTo>
                  <a:lnTo>
                    <a:pt x="503" y="1337"/>
                  </a:lnTo>
                  <a:lnTo>
                    <a:pt x="493" y="1436"/>
                  </a:lnTo>
                  <a:lnTo>
                    <a:pt x="475" y="1539"/>
                  </a:lnTo>
                  <a:lnTo>
                    <a:pt x="449" y="1646"/>
                  </a:lnTo>
                  <a:lnTo>
                    <a:pt x="416" y="1754"/>
                  </a:lnTo>
                  <a:lnTo>
                    <a:pt x="374" y="1864"/>
                  </a:lnTo>
                  <a:lnTo>
                    <a:pt x="341" y="1935"/>
                  </a:lnTo>
                  <a:lnTo>
                    <a:pt x="304" y="2000"/>
                  </a:lnTo>
                  <a:lnTo>
                    <a:pt x="267" y="2058"/>
                  </a:lnTo>
                  <a:lnTo>
                    <a:pt x="229" y="2112"/>
                  </a:lnTo>
                  <a:lnTo>
                    <a:pt x="194" y="2159"/>
                  </a:lnTo>
                  <a:lnTo>
                    <a:pt x="157" y="2200"/>
                  </a:lnTo>
                  <a:lnTo>
                    <a:pt x="126" y="2235"/>
                  </a:lnTo>
                  <a:lnTo>
                    <a:pt x="96" y="2264"/>
                  </a:lnTo>
                  <a:lnTo>
                    <a:pt x="70" y="2286"/>
                  </a:lnTo>
                  <a:lnTo>
                    <a:pt x="49" y="2302"/>
                  </a:lnTo>
                  <a:lnTo>
                    <a:pt x="33" y="2312"/>
                  </a:lnTo>
                  <a:lnTo>
                    <a:pt x="24" y="2315"/>
                  </a:lnTo>
                  <a:lnTo>
                    <a:pt x="16" y="2313"/>
                  </a:lnTo>
                  <a:lnTo>
                    <a:pt x="10" y="2312"/>
                  </a:lnTo>
                  <a:lnTo>
                    <a:pt x="5" y="2306"/>
                  </a:lnTo>
                  <a:lnTo>
                    <a:pt x="2" y="2301"/>
                  </a:lnTo>
                  <a:lnTo>
                    <a:pt x="0" y="2293"/>
                  </a:lnTo>
                  <a:lnTo>
                    <a:pt x="0" y="2290"/>
                  </a:lnTo>
                  <a:lnTo>
                    <a:pt x="2" y="2284"/>
                  </a:lnTo>
                  <a:lnTo>
                    <a:pt x="7" y="2277"/>
                  </a:lnTo>
                  <a:lnTo>
                    <a:pt x="16" y="2266"/>
                  </a:lnTo>
                  <a:lnTo>
                    <a:pt x="31" y="2253"/>
                  </a:lnTo>
                  <a:lnTo>
                    <a:pt x="96" y="2178"/>
                  </a:lnTo>
                  <a:lnTo>
                    <a:pt x="152" y="2099"/>
                  </a:lnTo>
                  <a:lnTo>
                    <a:pt x="201" y="2014"/>
                  </a:lnTo>
                  <a:lnTo>
                    <a:pt x="245" y="1928"/>
                  </a:lnTo>
                  <a:lnTo>
                    <a:pt x="280" y="1836"/>
                  </a:lnTo>
                  <a:lnTo>
                    <a:pt x="311" y="1745"/>
                  </a:lnTo>
                  <a:lnTo>
                    <a:pt x="334" y="1649"/>
                  </a:lnTo>
                  <a:lnTo>
                    <a:pt x="353" y="1552"/>
                  </a:lnTo>
                  <a:lnTo>
                    <a:pt x="367" y="1455"/>
                  </a:lnTo>
                  <a:lnTo>
                    <a:pt x="378" y="1356"/>
                  </a:lnTo>
                  <a:lnTo>
                    <a:pt x="383" y="1257"/>
                  </a:lnTo>
                  <a:lnTo>
                    <a:pt x="385" y="1157"/>
                  </a:lnTo>
                  <a:lnTo>
                    <a:pt x="381" y="1029"/>
                  </a:lnTo>
                  <a:lnTo>
                    <a:pt x="372" y="904"/>
                  </a:lnTo>
                  <a:lnTo>
                    <a:pt x="358" y="789"/>
                  </a:lnTo>
                  <a:lnTo>
                    <a:pt x="337" y="677"/>
                  </a:lnTo>
                  <a:lnTo>
                    <a:pt x="311" y="572"/>
                  </a:lnTo>
                  <a:lnTo>
                    <a:pt x="278" y="473"/>
                  </a:lnTo>
                  <a:lnTo>
                    <a:pt x="241" y="381"/>
                  </a:lnTo>
                  <a:lnTo>
                    <a:pt x="199" y="295"/>
                  </a:lnTo>
                  <a:lnTo>
                    <a:pt x="152" y="216"/>
                  </a:lnTo>
                  <a:lnTo>
                    <a:pt x="100" y="143"/>
                  </a:lnTo>
                  <a:lnTo>
                    <a:pt x="42" y="77"/>
                  </a:lnTo>
                  <a:lnTo>
                    <a:pt x="12" y="45"/>
                  </a:lnTo>
                  <a:lnTo>
                    <a:pt x="5" y="36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6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24200" y="4343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for all </a:t>
            </a:r>
            <a:endParaRPr lang="en-US" sz="4000" dirty="0">
              <a:solidFill>
                <a:srgbClr val="FF0066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76800" y="4343400"/>
            <a:ext cx="2242221" cy="711376"/>
            <a:chOff x="3472" y="3627"/>
            <a:chExt cx="6389" cy="2027"/>
          </a:xfrm>
          <a:solidFill>
            <a:srgbClr val="FF0066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472" y="3627"/>
              <a:ext cx="1083" cy="1599"/>
            </a:xfrm>
            <a:custGeom>
              <a:avLst/>
              <a:gdLst/>
              <a:ahLst/>
              <a:cxnLst>
                <a:cxn ang="0">
                  <a:pos x="197" y="1460"/>
                </a:cxn>
                <a:cxn ang="0">
                  <a:pos x="98" y="1342"/>
                </a:cxn>
                <a:cxn ang="0">
                  <a:pos x="124" y="243"/>
                </a:cxn>
                <a:cxn ang="0">
                  <a:pos x="77" y="447"/>
                </a:cxn>
                <a:cxn ang="0">
                  <a:pos x="179" y="671"/>
                </a:cxn>
                <a:cxn ang="0">
                  <a:pos x="415" y="812"/>
                </a:cxn>
                <a:cxn ang="0">
                  <a:pos x="690" y="960"/>
                </a:cxn>
                <a:cxn ang="0">
                  <a:pos x="845" y="1162"/>
                </a:cxn>
                <a:cxn ang="0">
                  <a:pos x="859" y="1337"/>
                </a:cxn>
                <a:cxn ang="0">
                  <a:pos x="882" y="1407"/>
                </a:cxn>
                <a:cxn ang="0">
                  <a:pos x="992" y="1247"/>
                </a:cxn>
                <a:cxn ang="0">
                  <a:pos x="973" y="985"/>
                </a:cxn>
                <a:cxn ang="0">
                  <a:pos x="778" y="772"/>
                </a:cxn>
                <a:cxn ang="0">
                  <a:pos x="505" y="648"/>
                </a:cxn>
                <a:cxn ang="0">
                  <a:pos x="230" y="451"/>
                </a:cxn>
                <a:cxn ang="0">
                  <a:pos x="187" y="261"/>
                </a:cxn>
                <a:cxn ang="0">
                  <a:pos x="904" y="120"/>
                </a:cxn>
                <a:cxn ang="0">
                  <a:pos x="835" y="171"/>
                </a:cxn>
                <a:cxn ang="0">
                  <a:pos x="904" y="253"/>
                </a:cxn>
                <a:cxn ang="0">
                  <a:pos x="627" y="21"/>
                </a:cxn>
                <a:cxn ang="0">
                  <a:pos x="802" y="63"/>
                </a:cxn>
                <a:cxn ang="0">
                  <a:pos x="908" y="21"/>
                </a:cxn>
                <a:cxn ang="0">
                  <a:pos x="969" y="10"/>
                </a:cxn>
                <a:cxn ang="0">
                  <a:pos x="977" y="449"/>
                </a:cxn>
                <a:cxn ang="0">
                  <a:pos x="927" y="485"/>
                </a:cxn>
                <a:cxn ang="0">
                  <a:pos x="882" y="373"/>
                </a:cxn>
                <a:cxn ang="0">
                  <a:pos x="662" y="131"/>
                </a:cxn>
                <a:cxn ang="0">
                  <a:pos x="395" y="99"/>
                </a:cxn>
                <a:cxn ang="0">
                  <a:pos x="263" y="264"/>
                </a:cxn>
                <a:cxn ang="0">
                  <a:pos x="332" y="453"/>
                </a:cxn>
                <a:cxn ang="0">
                  <a:pos x="560" y="586"/>
                </a:cxn>
                <a:cxn ang="0">
                  <a:pos x="876" y="747"/>
                </a:cxn>
                <a:cxn ang="0">
                  <a:pos x="1057" y="989"/>
                </a:cxn>
                <a:cxn ang="0">
                  <a:pos x="1063" y="1278"/>
                </a:cxn>
                <a:cxn ang="0">
                  <a:pos x="857" y="1517"/>
                </a:cxn>
                <a:cxn ang="0">
                  <a:pos x="507" y="1599"/>
                </a:cxn>
                <a:cxn ang="0">
                  <a:pos x="324" y="1563"/>
                </a:cxn>
                <a:cxn ang="0">
                  <a:pos x="195" y="1536"/>
                </a:cxn>
                <a:cxn ang="0">
                  <a:pos x="81" y="1590"/>
                </a:cxn>
                <a:cxn ang="0">
                  <a:pos x="26" y="1576"/>
                </a:cxn>
                <a:cxn ang="0">
                  <a:pos x="26" y="1057"/>
                </a:cxn>
                <a:cxn ang="0">
                  <a:pos x="85" y="1046"/>
                </a:cxn>
                <a:cxn ang="0">
                  <a:pos x="104" y="1156"/>
                </a:cxn>
                <a:cxn ang="0">
                  <a:pos x="228" y="1377"/>
                </a:cxn>
                <a:cxn ang="0">
                  <a:pos x="454" y="1514"/>
                </a:cxn>
                <a:cxn ang="0">
                  <a:pos x="700" y="1477"/>
                </a:cxn>
                <a:cxn ang="0">
                  <a:pos x="788" y="1316"/>
                </a:cxn>
                <a:cxn ang="0">
                  <a:pos x="713" y="1086"/>
                </a:cxn>
                <a:cxn ang="0">
                  <a:pos x="489" y="932"/>
                </a:cxn>
                <a:cxn ang="0">
                  <a:pos x="177" y="770"/>
                </a:cxn>
                <a:cxn ang="0">
                  <a:pos x="18" y="567"/>
                </a:cxn>
                <a:cxn ang="0">
                  <a:pos x="16" y="312"/>
                </a:cxn>
                <a:cxn ang="0">
                  <a:pos x="181" y="78"/>
                </a:cxn>
                <a:cxn ang="0">
                  <a:pos x="491" y="0"/>
                </a:cxn>
              </a:cxnLst>
              <a:rect l="0" t="0" r="r" b="b"/>
              <a:pathLst>
                <a:path w="1083" h="1599">
                  <a:moveTo>
                    <a:pt x="96" y="1337"/>
                  </a:moveTo>
                  <a:lnTo>
                    <a:pt x="96" y="1481"/>
                  </a:lnTo>
                  <a:lnTo>
                    <a:pt x="128" y="1468"/>
                  </a:lnTo>
                  <a:lnTo>
                    <a:pt x="163" y="1462"/>
                  </a:lnTo>
                  <a:lnTo>
                    <a:pt x="197" y="1460"/>
                  </a:lnTo>
                  <a:lnTo>
                    <a:pt x="167" y="1428"/>
                  </a:lnTo>
                  <a:lnTo>
                    <a:pt x="140" y="1398"/>
                  </a:lnTo>
                  <a:lnTo>
                    <a:pt x="122" y="1373"/>
                  </a:lnTo>
                  <a:lnTo>
                    <a:pt x="108" y="1354"/>
                  </a:lnTo>
                  <a:lnTo>
                    <a:pt x="98" y="1342"/>
                  </a:lnTo>
                  <a:lnTo>
                    <a:pt x="96" y="1337"/>
                  </a:lnTo>
                  <a:close/>
                  <a:moveTo>
                    <a:pt x="220" y="145"/>
                  </a:moveTo>
                  <a:lnTo>
                    <a:pt x="181" y="173"/>
                  </a:lnTo>
                  <a:lnTo>
                    <a:pt x="148" y="207"/>
                  </a:lnTo>
                  <a:lnTo>
                    <a:pt x="124" y="243"/>
                  </a:lnTo>
                  <a:lnTo>
                    <a:pt x="106" y="283"/>
                  </a:lnTo>
                  <a:lnTo>
                    <a:pt x="91" y="323"/>
                  </a:lnTo>
                  <a:lnTo>
                    <a:pt x="83" y="365"/>
                  </a:lnTo>
                  <a:lnTo>
                    <a:pt x="79" y="407"/>
                  </a:lnTo>
                  <a:lnTo>
                    <a:pt x="77" y="447"/>
                  </a:lnTo>
                  <a:lnTo>
                    <a:pt x="81" y="502"/>
                  </a:lnTo>
                  <a:lnTo>
                    <a:pt x="96" y="551"/>
                  </a:lnTo>
                  <a:lnTo>
                    <a:pt x="116" y="595"/>
                  </a:lnTo>
                  <a:lnTo>
                    <a:pt x="144" y="635"/>
                  </a:lnTo>
                  <a:lnTo>
                    <a:pt x="179" y="671"/>
                  </a:lnTo>
                  <a:lnTo>
                    <a:pt x="218" y="704"/>
                  </a:lnTo>
                  <a:lnTo>
                    <a:pt x="263" y="734"/>
                  </a:lnTo>
                  <a:lnTo>
                    <a:pt x="309" y="761"/>
                  </a:lnTo>
                  <a:lnTo>
                    <a:pt x="362" y="789"/>
                  </a:lnTo>
                  <a:lnTo>
                    <a:pt x="415" y="812"/>
                  </a:lnTo>
                  <a:lnTo>
                    <a:pt x="470" y="837"/>
                  </a:lnTo>
                  <a:lnTo>
                    <a:pt x="513" y="856"/>
                  </a:lnTo>
                  <a:lnTo>
                    <a:pt x="603" y="903"/>
                  </a:lnTo>
                  <a:lnTo>
                    <a:pt x="648" y="930"/>
                  </a:lnTo>
                  <a:lnTo>
                    <a:pt x="690" y="960"/>
                  </a:lnTo>
                  <a:lnTo>
                    <a:pt x="731" y="993"/>
                  </a:lnTo>
                  <a:lnTo>
                    <a:pt x="768" y="1029"/>
                  </a:lnTo>
                  <a:lnTo>
                    <a:pt x="798" y="1069"/>
                  </a:lnTo>
                  <a:lnTo>
                    <a:pt x="827" y="1114"/>
                  </a:lnTo>
                  <a:lnTo>
                    <a:pt x="845" y="1162"/>
                  </a:lnTo>
                  <a:lnTo>
                    <a:pt x="859" y="1213"/>
                  </a:lnTo>
                  <a:lnTo>
                    <a:pt x="863" y="1270"/>
                  </a:lnTo>
                  <a:lnTo>
                    <a:pt x="863" y="1285"/>
                  </a:lnTo>
                  <a:lnTo>
                    <a:pt x="861" y="1308"/>
                  </a:lnTo>
                  <a:lnTo>
                    <a:pt x="859" y="1337"/>
                  </a:lnTo>
                  <a:lnTo>
                    <a:pt x="855" y="1371"/>
                  </a:lnTo>
                  <a:lnTo>
                    <a:pt x="845" y="1405"/>
                  </a:lnTo>
                  <a:lnTo>
                    <a:pt x="833" y="1439"/>
                  </a:lnTo>
                  <a:lnTo>
                    <a:pt x="855" y="1424"/>
                  </a:lnTo>
                  <a:lnTo>
                    <a:pt x="882" y="1407"/>
                  </a:lnTo>
                  <a:lnTo>
                    <a:pt x="906" y="1386"/>
                  </a:lnTo>
                  <a:lnTo>
                    <a:pt x="933" y="1358"/>
                  </a:lnTo>
                  <a:lnTo>
                    <a:pt x="955" y="1327"/>
                  </a:lnTo>
                  <a:lnTo>
                    <a:pt x="975" y="1289"/>
                  </a:lnTo>
                  <a:lnTo>
                    <a:pt x="992" y="1247"/>
                  </a:lnTo>
                  <a:lnTo>
                    <a:pt x="1002" y="1198"/>
                  </a:lnTo>
                  <a:lnTo>
                    <a:pt x="1006" y="1143"/>
                  </a:lnTo>
                  <a:lnTo>
                    <a:pt x="1002" y="1086"/>
                  </a:lnTo>
                  <a:lnTo>
                    <a:pt x="992" y="1034"/>
                  </a:lnTo>
                  <a:lnTo>
                    <a:pt x="973" y="985"/>
                  </a:lnTo>
                  <a:lnTo>
                    <a:pt x="951" y="941"/>
                  </a:lnTo>
                  <a:lnTo>
                    <a:pt x="920" y="899"/>
                  </a:lnTo>
                  <a:lnTo>
                    <a:pt x="888" y="858"/>
                  </a:lnTo>
                  <a:lnTo>
                    <a:pt x="835" y="812"/>
                  </a:lnTo>
                  <a:lnTo>
                    <a:pt x="778" y="772"/>
                  </a:lnTo>
                  <a:lnTo>
                    <a:pt x="721" y="740"/>
                  </a:lnTo>
                  <a:lnTo>
                    <a:pt x="664" y="715"/>
                  </a:lnTo>
                  <a:lnTo>
                    <a:pt x="613" y="694"/>
                  </a:lnTo>
                  <a:lnTo>
                    <a:pt x="560" y="671"/>
                  </a:lnTo>
                  <a:lnTo>
                    <a:pt x="505" y="648"/>
                  </a:lnTo>
                  <a:lnTo>
                    <a:pt x="450" y="622"/>
                  </a:lnTo>
                  <a:lnTo>
                    <a:pt x="348" y="563"/>
                  </a:lnTo>
                  <a:lnTo>
                    <a:pt x="303" y="529"/>
                  </a:lnTo>
                  <a:lnTo>
                    <a:pt x="263" y="491"/>
                  </a:lnTo>
                  <a:lnTo>
                    <a:pt x="230" y="451"/>
                  </a:lnTo>
                  <a:lnTo>
                    <a:pt x="206" y="409"/>
                  </a:lnTo>
                  <a:lnTo>
                    <a:pt x="189" y="361"/>
                  </a:lnTo>
                  <a:lnTo>
                    <a:pt x="183" y="308"/>
                  </a:lnTo>
                  <a:lnTo>
                    <a:pt x="183" y="289"/>
                  </a:lnTo>
                  <a:lnTo>
                    <a:pt x="187" y="261"/>
                  </a:lnTo>
                  <a:lnTo>
                    <a:pt x="193" y="226"/>
                  </a:lnTo>
                  <a:lnTo>
                    <a:pt x="206" y="186"/>
                  </a:lnTo>
                  <a:lnTo>
                    <a:pt x="224" y="145"/>
                  </a:lnTo>
                  <a:lnTo>
                    <a:pt x="220" y="145"/>
                  </a:lnTo>
                  <a:close/>
                  <a:moveTo>
                    <a:pt x="904" y="120"/>
                  </a:moveTo>
                  <a:lnTo>
                    <a:pt x="896" y="124"/>
                  </a:lnTo>
                  <a:lnTo>
                    <a:pt x="876" y="133"/>
                  </a:lnTo>
                  <a:lnTo>
                    <a:pt x="847" y="139"/>
                  </a:lnTo>
                  <a:lnTo>
                    <a:pt x="808" y="141"/>
                  </a:lnTo>
                  <a:lnTo>
                    <a:pt x="835" y="171"/>
                  </a:lnTo>
                  <a:lnTo>
                    <a:pt x="855" y="194"/>
                  </a:lnTo>
                  <a:lnTo>
                    <a:pt x="872" y="213"/>
                  </a:lnTo>
                  <a:lnTo>
                    <a:pt x="886" y="228"/>
                  </a:lnTo>
                  <a:lnTo>
                    <a:pt x="896" y="240"/>
                  </a:lnTo>
                  <a:lnTo>
                    <a:pt x="904" y="253"/>
                  </a:lnTo>
                  <a:lnTo>
                    <a:pt x="904" y="120"/>
                  </a:lnTo>
                  <a:close/>
                  <a:moveTo>
                    <a:pt x="491" y="0"/>
                  </a:moveTo>
                  <a:lnTo>
                    <a:pt x="538" y="2"/>
                  </a:lnTo>
                  <a:lnTo>
                    <a:pt x="582" y="8"/>
                  </a:lnTo>
                  <a:lnTo>
                    <a:pt x="627" y="21"/>
                  </a:lnTo>
                  <a:lnTo>
                    <a:pt x="674" y="38"/>
                  </a:lnTo>
                  <a:lnTo>
                    <a:pt x="698" y="46"/>
                  </a:lnTo>
                  <a:lnTo>
                    <a:pt x="727" y="53"/>
                  </a:lnTo>
                  <a:lnTo>
                    <a:pt x="764" y="61"/>
                  </a:lnTo>
                  <a:lnTo>
                    <a:pt x="802" y="63"/>
                  </a:lnTo>
                  <a:lnTo>
                    <a:pt x="833" y="61"/>
                  </a:lnTo>
                  <a:lnTo>
                    <a:pt x="857" y="53"/>
                  </a:lnTo>
                  <a:lnTo>
                    <a:pt x="878" y="42"/>
                  </a:lnTo>
                  <a:lnTo>
                    <a:pt x="894" y="32"/>
                  </a:lnTo>
                  <a:lnTo>
                    <a:pt x="908" y="21"/>
                  </a:lnTo>
                  <a:lnTo>
                    <a:pt x="916" y="13"/>
                  </a:lnTo>
                  <a:lnTo>
                    <a:pt x="929" y="4"/>
                  </a:lnTo>
                  <a:lnTo>
                    <a:pt x="943" y="0"/>
                  </a:lnTo>
                  <a:lnTo>
                    <a:pt x="959" y="2"/>
                  </a:lnTo>
                  <a:lnTo>
                    <a:pt x="969" y="10"/>
                  </a:lnTo>
                  <a:lnTo>
                    <a:pt x="975" y="23"/>
                  </a:lnTo>
                  <a:lnTo>
                    <a:pt x="977" y="38"/>
                  </a:lnTo>
                  <a:lnTo>
                    <a:pt x="980" y="57"/>
                  </a:lnTo>
                  <a:lnTo>
                    <a:pt x="980" y="432"/>
                  </a:lnTo>
                  <a:lnTo>
                    <a:pt x="977" y="449"/>
                  </a:lnTo>
                  <a:lnTo>
                    <a:pt x="975" y="464"/>
                  </a:lnTo>
                  <a:lnTo>
                    <a:pt x="969" y="477"/>
                  </a:lnTo>
                  <a:lnTo>
                    <a:pt x="959" y="485"/>
                  </a:lnTo>
                  <a:lnTo>
                    <a:pt x="943" y="487"/>
                  </a:lnTo>
                  <a:lnTo>
                    <a:pt x="927" y="485"/>
                  </a:lnTo>
                  <a:lnTo>
                    <a:pt x="916" y="479"/>
                  </a:lnTo>
                  <a:lnTo>
                    <a:pt x="910" y="466"/>
                  </a:lnTo>
                  <a:lnTo>
                    <a:pt x="906" y="451"/>
                  </a:lnTo>
                  <a:lnTo>
                    <a:pt x="902" y="434"/>
                  </a:lnTo>
                  <a:lnTo>
                    <a:pt x="882" y="373"/>
                  </a:lnTo>
                  <a:lnTo>
                    <a:pt x="853" y="314"/>
                  </a:lnTo>
                  <a:lnTo>
                    <a:pt x="812" y="257"/>
                  </a:lnTo>
                  <a:lnTo>
                    <a:pt x="768" y="209"/>
                  </a:lnTo>
                  <a:lnTo>
                    <a:pt x="717" y="164"/>
                  </a:lnTo>
                  <a:lnTo>
                    <a:pt x="662" y="131"/>
                  </a:lnTo>
                  <a:lnTo>
                    <a:pt x="605" y="103"/>
                  </a:lnTo>
                  <a:lnTo>
                    <a:pt x="548" y="86"/>
                  </a:lnTo>
                  <a:lnTo>
                    <a:pt x="495" y="80"/>
                  </a:lnTo>
                  <a:lnTo>
                    <a:pt x="442" y="84"/>
                  </a:lnTo>
                  <a:lnTo>
                    <a:pt x="395" y="99"/>
                  </a:lnTo>
                  <a:lnTo>
                    <a:pt x="354" y="120"/>
                  </a:lnTo>
                  <a:lnTo>
                    <a:pt x="320" y="148"/>
                  </a:lnTo>
                  <a:lnTo>
                    <a:pt x="293" y="181"/>
                  </a:lnTo>
                  <a:lnTo>
                    <a:pt x="275" y="221"/>
                  </a:lnTo>
                  <a:lnTo>
                    <a:pt x="263" y="264"/>
                  </a:lnTo>
                  <a:lnTo>
                    <a:pt x="258" y="308"/>
                  </a:lnTo>
                  <a:lnTo>
                    <a:pt x="265" y="348"/>
                  </a:lnTo>
                  <a:lnTo>
                    <a:pt x="279" y="386"/>
                  </a:lnTo>
                  <a:lnTo>
                    <a:pt x="301" y="420"/>
                  </a:lnTo>
                  <a:lnTo>
                    <a:pt x="332" y="453"/>
                  </a:lnTo>
                  <a:lnTo>
                    <a:pt x="368" y="483"/>
                  </a:lnTo>
                  <a:lnTo>
                    <a:pt x="411" y="510"/>
                  </a:lnTo>
                  <a:lnTo>
                    <a:pt x="458" y="538"/>
                  </a:lnTo>
                  <a:lnTo>
                    <a:pt x="507" y="561"/>
                  </a:lnTo>
                  <a:lnTo>
                    <a:pt x="560" y="586"/>
                  </a:lnTo>
                  <a:lnTo>
                    <a:pt x="613" y="610"/>
                  </a:lnTo>
                  <a:lnTo>
                    <a:pt x="666" y="631"/>
                  </a:lnTo>
                  <a:lnTo>
                    <a:pt x="745" y="667"/>
                  </a:lnTo>
                  <a:lnTo>
                    <a:pt x="815" y="704"/>
                  </a:lnTo>
                  <a:lnTo>
                    <a:pt x="876" y="747"/>
                  </a:lnTo>
                  <a:lnTo>
                    <a:pt x="929" y="791"/>
                  </a:lnTo>
                  <a:lnTo>
                    <a:pt x="971" y="840"/>
                  </a:lnTo>
                  <a:lnTo>
                    <a:pt x="1008" y="888"/>
                  </a:lnTo>
                  <a:lnTo>
                    <a:pt x="1037" y="939"/>
                  </a:lnTo>
                  <a:lnTo>
                    <a:pt x="1057" y="989"/>
                  </a:lnTo>
                  <a:lnTo>
                    <a:pt x="1071" y="1040"/>
                  </a:lnTo>
                  <a:lnTo>
                    <a:pt x="1081" y="1093"/>
                  </a:lnTo>
                  <a:lnTo>
                    <a:pt x="1083" y="1143"/>
                  </a:lnTo>
                  <a:lnTo>
                    <a:pt x="1077" y="1213"/>
                  </a:lnTo>
                  <a:lnTo>
                    <a:pt x="1063" y="1278"/>
                  </a:lnTo>
                  <a:lnTo>
                    <a:pt x="1037" y="1337"/>
                  </a:lnTo>
                  <a:lnTo>
                    <a:pt x="1004" y="1390"/>
                  </a:lnTo>
                  <a:lnTo>
                    <a:pt x="961" y="1439"/>
                  </a:lnTo>
                  <a:lnTo>
                    <a:pt x="912" y="1481"/>
                  </a:lnTo>
                  <a:lnTo>
                    <a:pt x="857" y="1517"/>
                  </a:lnTo>
                  <a:lnTo>
                    <a:pt x="794" y="1546"/>
                  </a:lnTo>
                  <a:lnTo>
                    <a:pt x="729" y="1569"/>
                  </a:lnTo>
                  <a:lnTo>
                    <a:pt x="658" y="1586"/>
                  </a:lnTo>
                  <a:lnTo>
                    <a:pt x="584" y="1595"/>
                  </a:lnTo>
                  <a:lnTo>
                    <a:pt x="507" y="1599"/>
                  </a:lnTo>
                  <a:lnTo>
                    <a:pt x="483" y="1599"/>
                  </a:lnTo>
                  <a:lnTo>
                    <a:pt x="452" y="1597"/>
                  </a:lnTo>
                  <a:lnTo>
                    <a:pt x="415" y="1590"/>
                  </a:lnTo>
                  <a:lnTo>
                    <a:pt x="373" y="1580"/>
                  </a:lnTo>
                  <a:lnTo>
                    <a:pt x="324" y="1563"/>
                  </a:lnTo>
                  <a:lnTo>
                    <a:pt x="307" y="1557"/>
                  </a:lnTo>
                  <a:lnTo>
                    <a:pt x="287" y="1550"/>
                  </a:lnTo>
                  <a:lnTo>
                    <a:pt x="258" y="1544"/>
                  </a:lnTo>
                  <a:lnTo>
                    <a:pt x="228" y="1538"/>
                  </a:lnTo>
                  <a:lnTo>
                    <a:pt x="195" y="1536"/>
                  </a:lnTo>
                  <a:lnTo>
                    <a:pt x="173" y="1538"/>
                  </a:lnTo>
                  <a:lnTo>
                    <a:pt x="146" y="1544"/>
                  </a:lnTo>
                  <a:lnTo>
                    <a:pt x="120" y="1557"/>
                  </a:lnTo>
                  <a:lnTo>
                    <a:pt x="93" y="1578"/>
                  </a:lnTo>
                  <a:lnTo>
                    <a:pt x="81" y="1590"/>
                  </a:lnTo>
                  <a:lnTo>
                    <a:pt x="71" y="1597"/>
                  </a:lnTo>
                  <a:lnTo>
                    <a:pt x="59" y="1599"/>
                  </a:lnTo>
                  <a:lnTo>
                    <a:pt x="43" y="1597"/>
                  </a:lnTo>
                  <a:lnTo>
                    <a:pt x="32" y="1588"/>
                  </a:lnTo>
                  <a:lnTo>
                    <a:pt x="26" y="1576"/>
                  </a:lnTo>
                  <a:lnTo>
                    <a:pt x="24" y="1561"/>
                  </a:lnTo>
                  <a:lnTo>
                    <a:pt x="22" y="1542"/>
                  </a:lnTo>
                  <a:lnTo>
                    <a:pt x="22" y="1090"/>
                  </a:lnTo>
                  <a:lnTo>
                    <a:pt x="24" y="1071"/>
                  </a:lnTo>
                  <a:lnTo>
                    <a:pt x="26" y="1057"/>
                  </a:lnTo>
                  <a:lnTo>
                    <a:pt x="32" y="1044"/>
                  </a:lnTo>
                  <a:lnTo>
                    <a:pt x="43" y="1036"/>
                  </a:lnTo>
                  <a:lnTo>
                    <a:pt x="59" y="1034"/>
                  </a:lnTo>
                  <a:lnTo>
                    <a:pt x="73" y="1038"/>
                  </a:lnTo>
                  <a:lnTo>
                    <a:pt x="85" y="1046"/>
                  </a:lnTo>
                  <a:lnTo>
                    <a:pt x="93" y="1059"/>
                  </a:lnTo>
                  <a:lnTo>
                    <a:pt x="96" y="1071"/>
                  </a:lnTo>
                  <a:lnTo>
                    <a:pt x="96" y="1095"/>
                  </a:lnTo>
                  <a:lnTo>
                    <a:pt x="98" y="1122"/>
                  </a:lnTo>
                  <a:lnTo>
                    <a:pt x="104" y="1156"/>
                  </a:lnTo>
                  <a:lnTo>
                    <a:pt x="114" y="1194"/>
                  </a:lnTo>
                  <a:lnTo>
                    <a:pt x="130" y="1236"/>
                  </a:lnTo>
                  <a:lnTo>
                    <a:pt x="153" y="1280"/>
                  </a:lnTo>
                  <a:lnTo>
                    <a:pt x="185" y="1329"/>
                  </a:lnTo>
                  <a:lnTo>
                    <a:pt x="228" y="1377"/>
                  </a:lnTo>
                  <a:lnTo>
                    <a:pt x="267" y="1417"/>
                  </a:lnTo>
                  <a:lnTo>
                    <a:pt x="309" y="1451"/>
                  </a:lnTo>
                  <a:lnTo>
                    <a:pt x="354" y="1479"/>
                  </a:lnTo>
                  <a:lnTo>
                    <a:pt x="403" y="1500"/>
                  </a:lnTo>
                  <a:lnTo>
                    <a:pt x="454" y="1514"/>
                  </a:lnTo>
                  <a:lnTo>
                    <a:pt x="509" y="1519"/>
                  </a:lnTo>
                  <a:lnTo>
                    <a:pt x="568" y="1517"/>
                  </a:lnTo>
                  <a:lnTo>
                    <a:pt x="621" y="1508"/>
                  </a:lnTo>
                  <a:lnTo>
                    <a:pt x="664" y="1496"/>
                  </a:lnTo>
                  <a:lnTo>
                    <a:pt x="700" y="1477"/>
                  </a:lnTo>
                  <a:lnTo>
                    <a:pt x="729" y="1453"/>
                  </a:lnTo>
                  <a:lnTo>
                    <a:pt x="753" y="1426"/>
                  </a:lnTo>
                  <a:lnTo>
                    <a:pt x="770" y="1394"/>
                  </a:lnTo>
                  <a:lnTo>
                    <a:pt x="782" y="1356"/>
                  </a:lnTo>
                  <a:lnTo>
                    <a:pt x="788" y="1316"/>
                  </a:lnTo>
                  <a:lnTo>
                    <a:pt x="790" y="1270"/>
                  </a:lnTo>
                  <a:lnTo>
                    <a:pt x="784" y="1217"/>
                  </a:lnTo>
                  <a:lnTo>
                    <a:pt x="770" y="1169"/>
                  </a:lnTo>
                  <a:lnTo>
                    <a:pt x="745" y="1124"/>
                  </a:lnTo>
                  <a:lnTo>
                    <a:pt x="713" y="1086"/>
                  </a:lnTo>
                  <a:lnTo>
                    <a:pt x="674" y="1048"/>
                  </a:lnTo>
                  <a:lnTo>
                    <a:pt x="633" y="1017"/>
                  </a:lnTo>
                  <a:lnTo>
                    <a:pt x="586" y="987"/>
                  </a:lnTo>
                  <a:lnTo>
                    <a:pt x="538" y="958"/>
                  </a:lnTo>
                  <a:lnTo>
                    <a:pt x="489" y="932"/>
                  </a:lnTo>
                  <a:lnTo>
                    <a:pt x="440" y="909"/>
                  </a:lnTo>
                  <a:lnTo>
                    <a:pt x="393" y="888"/>
                  </a:lnTo>
                  <a:lnTo>
                    <a:pt x="309" y="848"/>
                  </a:lnTo>
                  <a:lnTo>
                    <a:pt x="238" y="810"/>
                  </a:lnTo>
                  <a:lnTo>
                    <a:pt x="177" y="770"/>
                  </a:lnTo>
                  <a:lnTo>
                    <a:pt x="128" y="730"/>
                  </a:lnTo>
                  <a:lnTo>
                    <a:pt x="87" y="690"/>
                  </a:lnTo>
                  <a:lnTo>
                    <a:pt x="57" y="648"/>
                  </a:lnTo>
                  <a:lnTo>
                    <a:pt x="34" y="607"/>
                  </a:lnTo>
                  <a:lnTo>
                    <a:pt x="18" y="567"/>
                  </a:lnTo>
                  <a:lnTo>
                    <a:pt x="8" y="527"/>
                  </a:lnTo>
                  <a:lnTo>
                    <a:pt x="2" y="489"/>
                  </a:lnTo>
                  <a:lnTo>
                    <a:pt x="0" y="449"/>
                  </a:lnTo>
                  <a:lnTo>
                    <a:pt x="4" y="378"/>
                  </a:lnTo>
                  <a:lnTo>
                    <a:pt x="16" y="312"/>
                  </a:lnTo>
                  <a:lnTo>
                    <a:pt x="34" y="253"/>
                  </a:lnTo>
                  <a:lnTo>
                    <a:pt x="61" y="200"/>
                  </a:lnTo>
                  <a:lnTo>
                    <a:pt x="96" y="154"/>
                  </a:lnTo>
                  <a:lnTo>
                    <a:pt x="134" y="114"/>
                  </a:lnTo>
                  <a:lnTo>
                    <a:pt x="181" y="78"/>
                  </a:lnTo>
                  <a:lnTo>
                    <a:pt x="232" y="51"/>
                  </a:lnTo>
                  <a:lnTo>
                    <a:pt x="289" y="27"/>
                  </a:lnTo>
                  <a:lnTo>
                    <a:pt x="352" y="13"/>
                  </a:lnTo>
                  <a:lnTo>
                    <a:pt x="419" y="2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700" y="4827"/>
              <a:ext cx="703" cy="709"/>
            </a:xfrm>
            <a:custGeom>
              <a:avLst/>
              <a:gdLst/>
              <a:ahLst/>
              <a:cxnLst>
                <a:cxn ang="0">
                  <a:pos x="693" y="2"/>
                </a:cxn>
                <a:cxn ang="0">
                  <a:pos x="703" y="17"/>
                </a:cxn>
                <a:cxn ang="0">
                  <a:pos x="672" y="70"/>
                </a:cxn>
                <a:cxn ang="0">
                  <a:pos x="589" y="169"/>
                </a:cxn>
                <a:cxn ang="0">
                  <a:pos x="479" y="277"/>
                </a:cxn>
                <a:cxn ang="0">
                  <a:pos x="397" y="346"/>
                </a:cxn>
                <a:cxn ang="0">
                  <a:pos x="318" y="414"/>
                </a:cxn>
                <a:cxn ang="0">
                  <a:pos x="228" y="492"/>
                </a:cxn>
                <a:cxn ang="0">
                  <a:pos x="165" y="553"/>
                </a:cxn>
                <a:cxn ang="0">
                  <a:pos x="259" y="557"/>
                </a:cxn>
                <a:cxn ang="0">
                  <a:pos x="369" y="580"/>
                </a:cxn>
                <a:cxn ang="0">
                  <a:pos x="487" y="576"/>
                </a:cxn>
                <a:cxn ang="0">
                  <a:pos x="578" y="528"/>
                </a:cxn>
                <a:cxn ang="0">
                  <a:pos x="619" y="460"/>
                </a:cxn>
                <a:cxn ang="0">
                  <a:pos x="627" y="445"/>
                </a:cxn>
                <a:cxn ang="0">
                  <a:pos x="656" y="445"/>
                </a:cxn>
                <a:cxn ang="0">
                  <a:pos x="666" y="452"/>
                </a:cxn>
                <a:cxn ang="0">
                  <a:pos x="666" y="483"/>
                </a:cxn>
                <a:cxn ang="0">
                  <a:pos x="621" y="572"/>
                </a:cxn>
                <a:cxn ang="0">
                  <a:pos x="532" y="665"/>
                </a:cxn>
                <a:cxn ang="0">
                  <a:pos x="403" y="707"/>
                </a:cxn>
                <a:cxn ang="0">
                  <a:pos x="310" y="669"/>
                </a:cxn>
                <a:cxn ang="0">
                  <a:pos x="234" y="608"/>
                </a:cxn>
                <a:cxn ang="0">
                  <a:pos x="191" y="599"/>
                </a:cxn>
                <a:cxn ang="0">
                  <a:pos x="86" y="654"/>
                </a:cxn>
                <a:cxn ang="0">
                  <a:pos x="41" y="709"/>
                </a:cxn>
                <a:cxn ang="0">
                  <a:pos x="6" y="705"/>
                </a:cxn>
                <a:cxn ang="0">
                  <a:pos x="2" y="684"/>
                </a:cxn>
                <a:cxn ang="0">
                  <a:pos x="45" y="620"/>
                </a:cxn>
                <a:cxn ang="0">
                  <a:pos x="139" y="517"/>
                </a:cxn>
                <a:cxn ang="0">
                  <a:pos x="210" y="445"/>
                </a:cxn>
                <a:cxn ang="0">
                  <a:pos x="324" y="348"/>
                </a:cxn>
                <a:cxn ang="0">
                  <a:pos x="436" y="253"/>
                </a:cxn>
                <a:cxn ang="0">
                  <a:pos x="497" y="198"/>
                </a:cxn>
                <a:cxn ang="0">
                  <a:pos x="489" y="154"/>
                </a:cxn>
                <a:cxn ang="0">
                  <a:pos x="405" y="139"/>
                </a:cxn>
                <a:cxn ang="0">
                  <a:pos x="310" y="125"/>
                </a:cxn>
                <a:cxn ang="0">
                  <a:pos x="253" y="131"/>
                </a:cxn>
                <a:cxn ang="0">
                  <a:pos x="187" y="163"/>
                </a:cxn>
                <a:cxn ang="0">
                  <a:pos x="169" y="196"/>
                </a:cxn>
                <a:cxn ang="0">
                  <a:pos x="155" y="207"/>
                </a:cxn>
                <a:cxn ang="0">
                  <a:pos x="130" y="203"/>
                </a:cxn>
                <a:cxn ang="0">
                  <a:pos x="126" y="165"/>
                </a:cxn>
                <a:cxn ang="0">
                  <a:pos x="177" y="76"/>
                </a:cxn>
                <a:cxn ang="0">
                  <a:pos x="281" y="9"/>
                </a:cxn>
                <a:cxn ang="0">
                  <a:pos x="369" y="9"/>
                </a:cxn>
                <a:cxn ang="0">
                  <a:pos x="448" y="66"/>
                </a:cxn>
                <a:cxn ang="0">
                  <a:pos x="509" y="110"/>
                </a:cxn>
                <a:cxn ang="0">
                  <a:pos x="556" y="110"/>
                </a:cxn>
                <a:cxn ang="0">
                  <a:pos x="623" y="53"/>
                </a:cxn>
                <a:cxn ang="0">
                  <a:pos x="658" y="4"/>
                </a:cxn>
              </a:cxnLst>
              <a:rect l="0" t="0" r="r" b="b"/>
              <a:pathLst>
                <a:path w="703" h="709">
                  <a:moveTo>
                    <a:pt x="666" y="0"/>
                  </a:moveTo>
                  <a:lnTo>
                    <a:pt x="686" y="0"/>
                  </a:lnTo>
                  <a:lnTo>
                    <a:pt x="693" y="2"/>
                  </a:lnTo>
                  <a:lnTo>
                    <a:pt x="697" y="4"/>
                  </a:lnTo>
                  <a:lnTo>
                    <a:pt x="703" y="11"/>
                  </a:lnTo>
                  <a:lnTo>
                    <a:pt x="703" y="17"/>
                  </a:lnTo>
                  <a:lnTo>
                    <a:pt x="699" y="28"/>
                  </a:lnTo>
                  <a:lnTo>
                    <a:pt x="688" y="47"/>
                  </a:lnTo>
                  <a:lnTo>
                    <a:pt x="672" y="70"/>
                  </a:lnTo>
                  <a:lnTo>
                    <a:pt x="650" y="99"/>
                  </a:lnTo>
                  <a:lnTo>
                    <a:pt x="621" y="133"/>
                  </a:lnTo>
                  <a:lnTo>
                    <a:pt x="589" y="169"/>
                  </a:lnTo>
                  <a:lnTo>
                    <a:pt x="532" y="228"/>
                  </a:lnTo>
                  <a:lnTo>
                    <a:pt x="507" y="251"/>
                  </a:lnTo>
                  <a:lnTo>
                    <a:pt x="479" y="277"/>
                  </a:lnTo>
                  <a:lnTo>
                    <a:pt x="450" y="300"/>
                  </a:lnTo>
                  <a:lnTo>
                    <a:pt x="422" y="325"/>
                  </a:lnTo>
                  <a:lnTo>
                    <a:pt x="397" y="346"/>
                  </a:lnTo>
                  <a:lnTo>
                    <a:pt x="375" y="365"/>
                  </a:lnTo>
                  <a:lnTo>
                    <a:pt x="361" y="378"/>
                  </a:lnTo>
                  <a:lnTo>
                    <a:pt x="318" y="414"/>
                  </a:lnTo>
                  <a:lnTo>
                    <a:pt x="281" y="445"/>
                  </a:lnTo>
                  <a:lnTo>
                    <a:pt x="253" y="468"/>
                  </a:lnTo>
                  <a:lnTo>
                    <a:pt x="228" y="492"/>
                  </a:lnTo>
                  <a:lnTo>
                    <a:pt x="210" y="509"/>
                  </a:lnTo>
                  <a:lnTo>
                    <a:pt x="194" y="523"/>
                  </a:lnTo>
                  <a:lnTo>
                    <a:pt x="165" y="553"/>
                  </a:lnTo>
                  <a:lnTo>
                    <a:pt x="226" y="553"/>
                  </a:lnTo>
                  <a:lnTo>
                    <a:pt x="240" y="555"/>
                  </a:lnTo>
                  <a:lnTo>
                    <a:pt x="259" y="557"/>
                  </a:lnTo>
                  <a:lnTo>
                    <a:pt x="283" y="561"/>
                  </a:lnTo>
                  <a:lnTo>
                    <a:pt x="314" y="568"/>
                  </a:lnTo>
                  <a:lnTo>
                    <a:pt x="369" y="580"/>
                  </a:lnTo>
                  <a:lnTo>
                    <a:pt x="422" y="585"/>
                  </a:lnTo>
                  <a:lnTo>
                    <a:pt x="454" y="582"/>
                  </a:lnTo>
                  <a:lnTo>
                    <a:pt x="487" y="576"/>
                  </a:lnTo>
                  <a:lnTo>
                    <a:pt x="519" y="563"/>
                  </a:lnTo>
                  <a:lnTo>
                    <a:pt x="550" y="549"/>
                  </a:lnTo>
                  <a:lnTo>
                    <a:pt x="578" y="528"/>
                  </a:lnTo>
                  <a:lnTo>
                    <a:pt x="601" y="500"/>
                  </a:lnTo>
                  <a:lnTo>
                    <a:pt x="617" y="468"/>
                  </a:lnTo>
                  <a:lnTo>
                    <a:pt x="619" y="460"/>
                  </a:lnTo>
                  <a:lnTo>
                    <a:pt x="621" y="454"/>
                  </a:lnTo>
                  <a:lnTo>
                    <a:pt x="623" y="450"/>
                  </a:lnTo>
                  <a:lnTo>
                    <a:pt x="627" y="445"/>
                  </a:lnTo>
                  <a:lnTo>
                    <a:pt x="635" y="443"/>
                  </a:lnTo>
                  <a:lnTo>
                    <a:pt x="652" y="443"/>
                  </a:lnTo>
                  <a:lnTo>
                    <a:pt x="656" y="445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6" y="452"/>
                  </a:lnTo>
                  <a:lnTo>
                    <a:pt x="668" y="458"/>
                  </a:lnTo>
                  <a:lnTo>
                    <a:pt x="668" y="464"/>
                  </a:lnTo>
                  <a:lnTo>
                    <a:pt x="666" y="483"/>
                  </a:lnTo>
                  <a:lnTo>
                    <a:pt x="656" y="511"/>
                  </a:lnTo>
                  <a:lnTo>
                    <a:pt x="642" y="540"/>
                  </a:lnTo>
                  <a:lnTo>
                    <a:pt x="621" y="572"/>
                  </a:lnTo>
                  <a:lnTo>
                    <a:pt x="597" y="606"/>
                  </a:lnTo>
                  <a:lnTo>
                    <a:pt x="566" y="637"/>
                  </a:lnTo>
                  <a:lnTo>
                    <a:pt x="532" y="665"/>
                  </a:lnTo>
                  <a:lnTo>
                    <a:pt x="493" y="686"/>
                  </a:lnTo>
                  <a:lnTo>
                    <a:pt x="450" y="701"/>
                  </a:lnTo>
                  <a:lnTo>
                    <a:pt x="403" y="707"/>
                  </a:lnTo>
                  <a:lnTo>
                    <a:pt x="369" y="703"/>
                  </a:lnTo>
                  <a:lnTo>
                    <a:pt x="340" y="690"/>
                  </a:lnTo>
                  <a:lnTo>
                    <a:pt x="310" y="669"/>
                  </a:lnTo>
                  <a:lnTo>
                    <a:pt x="277" y="637"/>
                  </a:lnTo>
                  <a:lnTo>
                    <a:pt x="253" y="618"/>
                  </a:lnTo>
                  <a:lnTo>
                    <a:pt x="234" y="608"/>
                  </a:lnTo>
                  <a:lnTo>
                    <a:pt x="218" y="601"/>
                  </a:lnTo>
                  <a:lnTo>
                    <a:pt x="204" y="599"/>
                  </a:lnTo>
                  <a:lnTo>
                    <a:pt x="191" y="599"/>
                  </a:lnTo>
                  <a:lnTo>
                    <a:pt x="155" y="606"/>
                  </a:lnTo>
                  <a:lnTo>
                    <a:pt x="118" y="625"/>
                  </a:lnTo>
                  <a:lnTo>
                    <a:pt x="86" y="654"/>
                  </a:lnTo>
                  <a:lnTo>
                    <a:pt x="53" y="694"/>
                  </a:lnTo>
                  <a:lnTo>
                    <a:pt x="49" y="701"/>
                  </a:lnTo>
                  <a:lnTo>
                    <a:pt x="41" y="709"/>
                  </a:lnTo>
                  <a:lnTo>
                    <a:pt x="16" y="709"/>
                  </a:lnTo>
                  <a:lnTo>
                    <a:pt x="10" y="707"/>
                  </a:lnTo>
                  <a:lnTo>
                    <a:pt x="6" y="705"/>
                  </a:lnTo>
                  <a:lnTo>
                    <a:pt x="0" y="698"/>
                  </a:lnTo>
                  <a:lnTo>
                    <a:pt x="0" y="692"/>
                  </a:lnTo>
                  <a:lnTo>
                    <a:pt x="2" y="684"/>
                  </a:lnTo>
                  <a:lnTo>
                    <a:pt x="12" y="667"/>
                  </a:lnTo>
                  <a:lnTo>
                    <a:pt x="26" y="646"/>
                  </a:lnTo>
                  <a:lnTo>
                    <a:pt x="45" y="620"/>
                  </a:lnTo>
                  <a:lnTo>
                    <a:pt x="71" y="589"/>
                  </a:lnTo>
                  <a:lnTo>
                    <a:pt x="102" y="555"/>
                  </a:lnTo>
                  <a:lnTo>
                    <a:pt x="139" y="517"/>
                  </a:lnTo>
                  <a:lnTo>
                    <a:pt x="151" y="502"/>
                  </a:lnTo>
                  <a:lnTo>
                    <a:pt x="185" y="466"/>
                  </a:lnTo>
                  <a:lnTo>
                    <a:pt x="210" y="445"/>
                  </a:lnTo>
                  <a:lnTo>
                    <a:pt x="240" y="418"/>
                  </a:lnTo>
                  <a:lnTo>
                    <a:pt x="277" y="386"/>
                  </a:lnTo>
                  <a:lnTo>
                    <a:pt x="324" y="348"/>
                  </a:lnTo>
                  <a:lnTo>
                    <a:pt x="369" y="310"/>
                  </a:lnTo>
                  <a:lnTo>
                    <a:pt x="405" y="279"/>
                  </a:lnTo>
                  <a:lnTo>
                    <a:pt x="436" y="253"/>
                  </a:lnTo>
                  <a:lnTo>
                    <a:pt x="460" y="232"/>
                  </a:lnTo>
                  <a:lnTo>
                    <a:pt x="481" y="213"/>
                  </a:lnTo>
                  <a:lnTo>
                    <a:pt x="497" y="198"/>
                  </a:lnTo>
                  <a:lnTo>
                    <a:pt x="538" y="156"/>
                  </a:lnTo>
                  <a:lnTo>
                    <a:pt x="505" y="156"/>
                  </a:lnTo>
                  <a:lnTo>
                    <a:pt x="489" y="154"/>
                  </a:lnTo>
                  <a:lnTo>
                    <a:pt x="471" y="152"/>
                  </a:lnTo>
                  <a:lnTo>
                    <a:pt x="442" y="146"/>
                  </a:lnTo>
                  <a:lnTo>
                    <a:pt x="405" y="139"/>
                  </a:lnTo>
                  <a:lnTo>
                    <a:pt x="379" y="131"/>
                  </a:lnTo>
                  <a:lnTo>
                    <a:pt x="346" y="127"/>
                  </a:lnTo>
                  <a:lnTo>
                    <a:pt x="310" y="125"/>
                  </a:lnTo>
                  <a:lnTo>
                    <a:pt x="295" y="125"/>
                  </a:lnTo>
                  <a:lnTo>
                    <a:pt x="275" y="127"/>
                  </a:lnTo>
                  <a:lnTo>
                    <a:pt x="253" y="131"/>
                  </a:lnTo>
                  <a:lnTo>
                    <a:pt x="228" y="137"/>
                  </a:lnTo>
                  <a:lnTo>
                    <a:pt x="206" y="148"/>
                  </a:lnTo>
                  <a:lnTo>
                    <a:pt x="187" y="163"/>
                  </a:lnTo>
                  <a:lnTo>
                    <a:pt x="173" y="182"/>
                  </a:lnTo>
                  <a:lnTo>
                    <a:pt x="171" y="190"/>
                  </a:lnTo>
                  <a:lnTo>
                    <a:pt x="169" y="196"/>
                  </a:lnTo>
                  <a:lnTo>
                    <a:pt x="167" y="201"/>
                  </a:lnTo>
                  <a:lnTo>
                    <a:pt x="163" y="205"/>
                  </a:lnTo>
                  <a:lnTo>
                    <a:pt x="155" y="207"/>
                  </a:lnTo>
                  <a:lnTo>
                    <a:pt x="141" y="207"/>
                  </a:lnTo>
                  <a:lnTo>
                    <a:pt x="136" y="205"/>
                  </a:lnTo>
                  <a:lnTo>
                    <a:pt x="130" y="203"/>
                  </a:lnTo>
                  <a:lnTo>
                    <a:pt x="126" y="198"/>
                  </a:lnTo>
                  <a:lnTo>
                    <a:pt x="122" y="186"/>
                  </a:lnTo>
                  <a:lnTo>
                    <a:pt x="126" y="165"/>
                  </a:lnTo>
                  <a:lnTo>
                    <a:pt x="136" y="137"/>
                  </a:lnTo>
                  <a:lnTo>
                    <a:pt x="155" y="108"/>
                  </a:lnTo>
                  <a:lnTo>
                    <a:pt x="177" y="76"/>
                  </a:lnTo>
                  <a:lnTo>
                    <a:pt x="208" y="49"/>
                  </a:lnTo>
                  <a:lnTo>
                    <a:pt x="242" y="25"/>
                  </a:lnTo>
                  <a:lnTo>
                    <a:pt x="281" y="9"/>
                  </a:lnTo>
                  <a:lnTo>
                    <a:pt x="326" y="2"/>
                  </a:lnTo>
                  <a:lnTo>
                    <a:pt x="346" y="4"/>
                  </a:lnTo>
                  <a:lnTo>
                    <a:pt x="369" y="9"/>
                  </a:lnTo>
                  <a:lnTo>
                    <a:pt x="391" y="21"/>
                  </a:lnTo>
                  <a:lnTo>
                    <a:pt x="418" y="38"/>
                  </a:lnTo>
                  <a:lnTo>
                    <a:pt x="448" y="66"/>
                  </a:lnTo>
                  <a:lnTo>
                    <a:pt x="473" y="87"/>
                  </a:lnTo>
                  <a:lnTo>
                    <a:pt x="493" y="101"/>
                  </a:lnTo>
                  <a:lnTo>
                    <a:pt x="509" y="110"/>
                  </a:lnTo>
                  <a:lnTo>
                    <a:pt x="523" y="114"/>
                  </a:lnTo>
                  <a:lnTo>
                    <a:pt x="534" y="114"/>
                  </a:lnTo>
                  <a:lnTo>
                    <a:pt x="556" y="110"/>
                  </a:lnTo>
                  <a:lnTo>
                    <a:pt x="578" y="101"/>
                  </a:lnTo>
                  <a:lnTo>
                    <a:pt x="599" y="82"/>
                  </a:lnTo>
                  <a:lnTo>
                    <a:pt x="623" y="53"/>
                  </a:lnTo>
                  <a:lnTo>
                    <a:pt x="650" y="15"/>
                  </a:lnTo>
                  <a:lnTo>
                    <a:pt x="654" y="9"/>
                  </a:lnTo>
                  <a:lnTo>
                    <a:pt x="658" y="4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808" y="4962"/>
              <a:ext cx="253" cy="66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1" y="7"/>
                </a:cxn>
                <a:cxn ang="0">
                  <a:pos x="181" y="21"/>
                </a:cxn>
                <a:cxn ang="0">
                  <a:pos x="206" y="47"/>
                </a:cxn>
                <a:cxn ang="0">
                  <a:pos x="226" y="82"/>
                </a:cxn>
                <a:cxn ang="0">
                  <a:pos x="240" y="125"/>
                </a:cxn>
                <a:cxn ang="0">
                  <a:pos x="249" y="175"/>
                </a:cxn>
                <a:cxn ang="0">
                  <a:pos x="253" y="232"/>
                </a:cxn>
                <a:cxn ang="0">
                  <a:pos x="253" y="234"/>
                </a:cxn>
                <a:cxn ang="0">
                  <a:pos x="249" y="302"/>
                </a:cxn>
                <a:cxn ang="0">
                  <a:pos x="238" y="365"/>
                </a:cxn>
                <a:cxn ang="0">
                  <a:pos x="220" y="424"/>
                </a:cxn>
                <a:cxn ang="0">
                  <a:pos x="200" y="477"/>
                </a:cxn>
                <a:cxn ang="0">
                  <a:pos x="175" y="525"/>
                </a:cxn>
                <a:cxn ang="0">
                  <a:pos x="151" y="568"/>
                </a:cxn>
                <a:cxn ang="0">
                  <a:pos x="126" y="604"/>
                </a:cxn>
                <a:cxn ang="0">
                  <a:pos x="102" y="631"/>
                </a:cxn>
                <a:cxn ang="0">
                  <a:pos x="82" y="652"/>
                </a:cxn>
                <a:cxn ang="0">
                  <a:pos x="65" y="665"/>
                </a:cxn>
                <a:cxn ang="0">
                  <a:pos x="55" y="669"/>
                </a:cxn>
                <a:cxn ang="0">
                  <a:pos x="43" y="665"/>
                </a:cxn>
                <a:cxn ang="0">
                  <a:pos x="39" y="658"/>
                </a:cxn>
                <a:cxn ang="0">
                  <a:pos x="37" y="652"/>
                </a:cxn>
                <a:cxn ang="0">
                  <a:pos x="35" y="644"/>
                </a:cxn>
                <a:cxn ang="0">
                  <a:pos x="35" y="639"/>
                </a:cxn>
                <a:cxn ang="0">
                  <a:pos x="37" y="635"/>
                </a:cxn>
                <a:cxn ang="0">
                  <a:pos x="39" y="633"/>
                </a:cxn>
                <a:cxn ang="0">
                  <a:pos x="41" y="629"/>
                </a:cxn>
                <a:cxn ang="0">
                  <a:pos x="45" y="625"/>
                </a:cxn>
                <a:cxn ang="0">
                  <a:pos x="49" y="618"/>
                </a:cxn>
                <a:cxn ang="0">
                  <a:pos x="102" y="551"/>
                </a:cxn>
                <a:cxn ang="0">
                  <a:pos x="145" y="479"/>
                </a:cxn>
                <a:cxn ang="0">
                  <a:pos x="177" y="399"/>
                </a:cxn>
                <a:cxn ang="0">
                  <a:pos x="200" y="317"/>
                </a:cxn>
                <a:cxn ang="0">
                  <a:pos x="206" y="232"/>
                </a:cxn>
                <a:cxn ang="0">
                  <a:pos x="206" y="203"/>
                </a:cxn>
                <a:cxn ang="0">
                  <a:pos x="204" y="201"/>
                </a:cxn>
                <a:cxn ang="0">
                  <a:pos x="202" y="201"/>
                </a:cxn>
                <a:cxn ang="0">
                  <a:pos x="198" y="205"/>
                </a:cxn>
                <a:cxn ang="0">
                  <a:pos x="179" y="217"/>
                </a:cxn>
                <a:cxn ang="0">
                  <a:pos x="161" y="228"/>
                </a:cxn>
                <a:cxn ang="0">
                  <a:pos x="141" y="234"/>
                </a:cxn>
                <a:cxn ang="0">
                  <a:pos x="116" y="236"/>
                </a:cxn>
                <a:cxn ang="0">
                  <a:pos x="86" y="232"/>
                </a:cxn>
                <a:cxn ang="0">
                  <a:pos x="59" y="224"/>
                </a:cxn>
                <a:cxn ang="0">
                  <a:pos x="37" y="207"/>
                </a:cxn>
                <a:cxn ang="0">
                  <a:pos x="20" y="188"/>
                </a:cxn>
                <a:cxn ang="0">
                  <a:pos x="8" y="167"/>
                </a:cxn>
                <a:cxn ang="0">
                  <a:pos x="2" y="142"/>
                </a:cxn>
                <a:cxn ang="0">
                  <a:pos x="0" y="116"/>
                </a:cxn>
                <a:cxn ang="0">
                  <a:pos x="4" y="89"/>
                </a:cxn>
                <a:cxn ang="0">
                  <a:pos x="12" y="61"/>
                </a:cxn>
                <a:cxn ang="0">
                  <a:pos x="29" y="36"/>
                </a:cxn>
                <a:cxn ang="0">
                  <a:pos x="51" y="17"/>
                </a:cxn>
                <a:cxn ang="0">
                  <a:pos x="82" y="4"/>
                </a:cxn>
                <a:cxn ang="0">
                  <a:pos x="116" y="0"/>
                </a:cxn>
              </a:cxnLst>
              <a:rect l="0" t="0" r="r" b="b"/>
              <a:pathLst>
                <a:path w="253" h="669">
                  <a:moveTo>
                    <a:pt x="116" y="0"/>
                  </a:moveTo>
                  <a:lnTo>
                    <a:pt x="151" y="7"/>
                  </a:lnTo>
                  <a:lnTo>
                    <a:pt x="181" y="21"/>
                  </a:lnTo>
                  <a:lnTo>
                    <a:pt x="206" y="47"/>
                  </a:lnTo>
                  <a:lnTo>
                    <a:pt x="226" y="82"/>
                  </a:lnTo>
                  <a:lnTo>
                    <a:pt x="240" y="125"/>
                  </a:lnTo>
                  <a:lnTo>
                    <a:pt x="249" y="175"/>
                  </a:lnTo>
                  <a:lnTo>
                    <a:pt x="253" y="232"/>
                  </a:lnTo>
                  <a:lnTo>
                    <a:pt x="253" y="234"/>
                  </a:lnTo>
                  <a:lnTo>
                    <a:pt x="249" y="302"/>
                  </a:lnTo>
                  <a:lnTo>
                    <a:pt x="238" y="365"/>
                  </a:lnTo>
                  <a:lnTo>
                    <a:pt x="220" y="424"/>
                  </a:lnTo>
                  <a:lnTo>
                    <a:pt x="200" y="477"/>
                  </a:lnTo>
                  <a:lnTo>
                    <a:pt x="175" y="525"/>
                  </a:lnTo>
                  <a:lnTo>
                    <a:pt x="151" y="568"/>
                  </a:lnTo>
                  <a:lnTo>
                    <a:pt x="126" y="604"/>
                  </a:lnTo>
                  <a:lnTo>
                    <a:pt x="102" y="631"/>
                  </a:lnTo>
                  <a:lnTo>
                    <a:pt x="82" y="652"/>
                  </a:lnTo>
                  <a:lnTo>
                    <a:pt x="65" y="665"/>
                  </a:lnTo>
                  <a:lnTo>
                    <a:pt x="55" y="669"/>
                  </a:lnTo>
                  <a:lnTo>
                    <a:pt x="43" y="665"/>
                  </a:lnTo>
                  <a:lnTo>
                    <a:pt x="39" y="658"/>
                  </a:lnTo>
                  <a:lnTo>
                    <a:pt x="37" y="652"/>
                  </a:lnTo>
                  <a:lnTo>
                    <a:pt x="35" y="644"/>
                  </a:lnTo>
                  <a:lnTo>
                    <a:pt x="35" y="639"/>
                  </a:lnTo>
                  <a:lnTo>
                    <a:pt x="37" y="635"/>
                  </a:lnTo>
                  <a:lnTo>
                    <a:pt x="39" y="633"/>
                  </a:lnTo>
                  <a:lnTo>
                    <a:pt x="41" y="629"/>
                  </a:lnTo>
                  <a:lnTo>
                    <a:pt x="45" y="625"/>
                  </a:lnTo>
                  <a:lnTo>
                    <a:pt x="49" y="618"/>
                  </a:lnTo>
                  <a:lnTo>
                    <a:pt x="102" y="551"/>
                  </a:lnTo>
                  <a:lnTo>
                    <a:pt x="145" y="479"/>
                  </a:lnTo>
                  <a:lnTo>
                    <a:pt x="177" y="399"/>
                  </a:lnTo>
                  <a:lnTo>
                    <a:pt x="200" y="317"/>
                  </a:lnTo>
                  <a:lnTo>
                    <a:pt x="206" y="232"/>
                  </a:lnTo>
                  <a:lnTo>
                    <a:pt x="206" y="203"/>
                  </a:lnTo>
                  <a:lnTo>
                    <a:pt x="204" y="201"/>
                  </a:lnTo>
                  <a:lnTo>
                    <a:pt x="202" y="201"/>
                  </a:lnTo>
                  <a:lnTo>
                    <a:pt x="198" y="205"/>
                  </a:lnTo>
                  <a:lnTo>
                    <a:pt x="179" y="217"/>
                  </a:lnTo>
                  <a:lnTo>
                    <a:pt x="161" y="228"/>
                  </a:lnTo>
                  <a:lnTo>
                    <a:pt x="141" y="234"/>
                  </a:lnTo>
                  <a:lnTo>
                    <a:pt x="116" y="236"/>
                  </a:lnTo>
                  <a:lnTo>
                    <a:pt x="86" y="232"/>
                  </a:lnTo>
                  <a:lnTo>
                    <a:pt x="59" y="224"/>
                  </a:lnTo>
                  <a:lnTo>
                    <a:pt x="37" y="207"/>
                  </a:lnTo>
                  <a:lnTo>
                    <a:pt x="20" y="188"/>
                  </a:lnTo>
                  <a:lnTo>
                    <a:pt x="8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4" y="89"/>
                  </a:lnTo>
                  <a:lnTo>
                    <a:pt x="12" y="61"/>
                  </a:lnTo>
                  <a:lnTo>
                    <a:pt x="29" y="36"/>
                  </a:lnTo>
                  <a:lnTo>
                    <a:pt x="51" y="17"/>
                  </a:lnTo>
                  <a:lnTo>
                    <a:pt x="82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6983" y="3726"/>
              <a:ext cx="573" cy="1494"/>
            </a:xfrm>
            <a:custGeom>
              <a:avLst/>
              <a:gdLst/>
              <a:ahLst/>
              <a:cxnLst>
                <a:cxn ang="0">
                  <a:pos x="369" y="502"/>
                </a:cxn>
                <a:cxn ang="0">
                  <a:pos x="448" y="587"/>
                </a:cxn>
                <a:cxn ang="0">
                  <a:pos x="463" y="696"/>
                </a:cxn>
                <a:cxn ang="0">
                  <a:pos x="434" y="787"/>
                </a:cxn>
                <a:cxn ang="0">
                  <a:pos x="414" y="850"/>
                </a:cxn>
                <a:cxn ang="0">
                  <a:pos x="387" y="918"/>
                </a:cxn>
                <a:cxn ang="0">
                  <a:pos x="287" y="1192"/>
                </a:cxn>
                <a:cxn ang="0">
                  <a:pos x="243" y="1329"/>
                </a:cxn>
                <a:cxn ang="0">
                  <a:pos x="243" y="1397"/>
                </a:cxn>
                <a:cxn ang="0">
                  <a:pos x="273" y="1441"/>
                </a:cxn>
                <a:cxn ang="0">
                  <a:pos x="369" y="1420"/>
                </a:cxn>
                <a:cxn ang="0">
                  <a:pos x="454" y="1316"/>
                </a:cxn>
                <a:cxn ang="0">
                  <a:pos x="511" y="1167"/>
                </a:cxn>
                <a:cxn ang="0">
                  <a:pos x="534" y="1131"/>
                </a:cxn>
                <a:cxn ang="0">
                  <a:pos x="556" y="1131"/>
                </a:cxn>
                <a:cxn ang="0">
                  <a:pos x="569" y="1137"/>
                </a:cxn>
                <a:cxn ang="0">
                  <a:pos x="571" y="1160"/>
                </a:cxn>
                <a:cxn ang="0">
                  <a:pos x="534" y="1272"/>
                </a:cxn>
                <a:cxn ang="0">
                  <a:pos x="471" y="1386"/>
                </a:cxn>
                <a:cxn ang="0">
                  <a:pos x="373" y="1472"/>
                </a:cxn>
                <a:cxn ang="0">
                  <a:pos x="247" y="1489"/>
                </a:cxn>
                <a:cxn ang="0">
                  <a:pos x="149" y="1428"/>
                </a:cxn>
                <a:cxn ang="0">
                  <a:pos x="112" y="1312"/>
                </a:cxn>
                <a:cxn ang="0">
                  <a:pos x="135" y="1209"/>
                </a:cxn>
                <a:cxn ang="0">
                  <a:pos x="175" y="1099"/>
                </a:cxn>
                <a:cxn ang="0">
                  <a:pos x="224" y="964"/>
                </a:cxn>
                <a:cxn ang="0">
                  <a:pos x="292" y="776"/>
                </a:cxn>
                <a:cxn ang="0">
                  <a:pos x="320" y="698"/>
                </a:cxn>
                <a:cxn ang="0">
                  <a:pos x="336" y="603"/>
                </a:cxn>
                <a:cxn ang="0">
                  <a:pos x="320" y="546"/>
                </a:cxn>
                <a:cxn ang="0">
                  <a:pos x="289" y="534"/>
                </a:cxn>
                <a:cxn ang="0">
                  <a:pos x="224" y="546"/>
                </a:cxn>
                <a:cxn ang="0">
                  <a:pos x="137" y="631"/>
                </a:cxn>
                <a:cxn ang="0">
                  <a:pos x="61" y="810"/>
                </a:cxn>
                <a:cxn ang="0">
                  <a:pos x="39" y="846"/>
                </a:cxn>
                <a:cxn ang="0">
                  <a:pos x="6" y="842"/>
                </a:cxn>
                <a:cxn ang="0">
                  <a:pos x="0" y="827"/>
                </a:cxn>
                <a:cxn ang="0">
                  <a:pos x="25" y="741"/>
                </a:cxn>
                <a:cxn ang="0">
                  <a:pos x="78" y="629"/>
                </a:cxn>
                <a:cxn ang="0">
                  <a:pos x="165" y="527"/>
                </a:cxn>
                <a:cxn ang="0">
                  <a:pos x="287" y="483"/>
                </a:cxn>
                <a:cxn ang="0">
                  <a:pos x="524" y="15"/>
                </a:cxn>
                <a:cxn ang="0">
                  <a:pos x="554" y="80"/>
                </a:cxn>
                <a:cxn ang="0">
                  <a:pos x="516" y="162"/>
                </a:cxn>
                <a:cxn ang="0">
                  <a:pos x="438" y="196"/>
                </a:cxn>
                <a:cxn ang="0">
                  <a:pos x="371" y="165"/>
                </a:cxn>
                <a:cxn ang="0">
                  <a:pos x="363" y="82"/>
                </a:cxn>
                <a:cxn ang="0">
                  <a:pos x="438" y="6"/>
                </a:cxn>
              </a:cxnLst>
              <a:rect l="0" t="0" r="r" b="b"/>
              <a:pathLst>
                <a:path w="573" h="1494">
                  <a:moveTo>
                    <a:pt x="287" y="483"/>
                  </a:moveTo>
                  <a:lnTo>
                    <a:pt x="330" y="487"/>
                  </a:lnTo>
                  <a:lnTo>
                    <a:pt x="369" y="502"/>
                  </a:lnTo>
                  <a:lnTo>
                    <a:pt x="401" y="523"/>
                  </a:lnTo>
                  <a:lnTo>
                    <a:pt x="428" y="553"/>
                  </a:lnTo>
                  <a:lnTo>
                    <a:pt x="448" y="587"/>
                  </a:lnTo>
                  <a:lnTo>
                    <a:pt x="461" y="624"/>
                  </a:lnTo>
                  <a:lnTo>
                    <a:pt x="465" y="667"/>
                  </a:lnTo>
                  <a:lnTo>
                    <a:pt x="463" y="696"/>
                  </a:lnTo>
                  <a:lnTo>
                    <a:pt x="456" y="726"/>
                  </a:lnTo>
                  <a:lnTo>
                    <a:pt x="448" y="755"/>
                  </a:lnTo>
                  <a:lnTo>
                    <a:pt x="434" y="787"/>
                  </a:lnTo>
                  <a:lnTo>
                    <a:pt x="426" y="812"/>
                  </a:lnTo>
                  <a:lnTo>
                    <a:pt x="418" y="833"/>
                  </a:lnTo>
                  <a:lnTo>
                    <a:pt x="414" y="850"/>
                  </a:lnTo>
                  <a:lnTo>
                    <a:pt x="408" y="867"/>
                  </a:lnTo>
                  <a:lnTo>
                    <a:pt x="399" y="888"/>
                  </a:lnTo>
                  <a:lnTo>
                    <a:pt x="387" y="918"/>
                  </a:lnTo>
                  <a:lnTo>
                    <a:pt x="387" y="913"/>
                  </a:lnTo>
                  <a:lnTo>
                    <a:pt x="306" y="1145"/>
                  </a:lnTo>
                  <a:lnTo>
                    <a:pt x="287" y="1192"/>
                  </a:lnTo>
                  <a:lnTo>
                    <a:pt x="273" y="1230"/>
                  </a:lnTo>
                  <a:lnTo>
                    <a:pt x="255" y="1287"/>
                  </a:lnTo>
                  <a:lnTo>
                    <a:pt x="243" y="1329"/>
                  </a:lnTo>
                  <a:lnTo>
                    <a:pt x="241" y="1348"/>
                  </a:lnTo>
                  <a:lnTo>
                    <a:pt x="241" y="1369"/>
                  </a:lnTo>
                  <a:lnTo>
                    <a:pt x="243" y="1397"/>
                  </a:lnTo>
                  <a:lnTo>
                    <a:pt x="249" y="1418"/>
                  </a:lnTo>
                  <a:lnTo>
                    <a:pt x="259" y="1432"/>
                  </a:lnTo>
                  <a:lnTo>
                    <a:pt x="273" y="1441"/>
                  </a:lnTo>
                  <a:lnTo>
                    <a:pt x="292" y="1443"/>
                  </a:lnTo>
                  <a:lnTo>
                    <a:pt x="332" y="1437"/>
                  </a:lnTo>
                  <a:lnTo>
                    <a:pt x="369" y="1420"/>
                  </a:lnTo>
                  <a:lnTo>
                    <a:pt x="401" y="1392"/>
                  </a:lnTo>
                  <a:lnTo>
                    <a:pt x="430" y="1359"/>
                  </a:lnTo>
                  <a:lnTo>
                    <a:pt x="454" y="1316"/>
                  </a:lnTo>
                  <a:lnTo>
                    <a:pt x="477" y="1270"/>
                  </a:lnTo>
                  <a:lnTo>
                    <a:pt x="495" y="1219"/>
                  </a:lnTo>
                  <a:lnTo>
                    <a:pt x="511" y="1167"/>
                  </a:lnTo>
                  <a:lnTo>
                    <a:pt x="520" y="1148"/>
                  </a:lnTo>
                  <a:lnTo>
                    <a:pt x="526" y="1135"/>
                  </a:lnTo>
                  <a:lnTo>
                    <a:pt x="534" y="1131"/>
                  </a:lnTo>
                  <a:lnTo>
                    <a:pt x="546" y="1129"/>
                  </a:lnTo>
                  <a:lnTo>
                    <a:pt x="552" y="1129"/>
                  </a:lnTo>
                  <a:lnTo>
                    <a:pt x="556" y="1131"/>
                  </a:lnTo>
                  <a:lnTo>
                    <a:pt x="562" y="1131"/>
                  </a:lnTo>
                  <a:lnTo>
                    <a:pt x="566" y="1133"/>
                  </a:lnTo>
                  <a:lnTo>
                    <a:pt x="569" y="1137"/>
                  </a:lnTo>
                  <a:lnTo>
                    <a:pt x="573" y="1143"/>
                  </a:lnTo>
                  <a:lnTo>
                    <a:pt x="573" y="1150"/>
                  </a:lnTo>
                  <a:lnTo>
                    <a:pt x="571" y="1160"/>
                  </a:lnTo>
                  <a:lnTo>
                    <a:pt x="566" y="1179"/>
                  </a:lnTo>
                  <a:lnTo>
                    <a:pt x="548" y="1236"/>
                  </a:lnTo>
                  <a:lnTo>
                    <a:pt x="534" y="1272"/>
                  </a:lnTo>
                  <a:lnTo>
                    <a:pt x="516" y="1310"/>
                  </a:lnTo>
                  <a:lnTo>
                    <a:pt x="495" y="1348"/>
                  </a:lnTo>
                  <a:lnTo>
                    <a:pt x="471" y="1386"/>
                  </a:lnTo>
                  <a:lnTo>
                    <a:pt x="442" y="1420"/>
                  </a:lnTo>
                  <a:lnTo>
                    <a:pt x="410" y="1449"/>
                  </a:lnTo>
                  <a:lnTo>
                    <a:pt x="373" y="1472"/>
                  </a:lnTo>
                  <a:lnTo>
                    <a:pt x="332" y="1487"/>
                  </a:lnTo>
                  <a:lnTo>
                    <a:pt x="287" y="1494"/>
                  </a:lnTo>
                  <a:lnTo>
                    <a:pt x="247" y="1489"/>
                  </a:lnTo>
                  <a:lnTo>
                    <a:pt x="210" y="1477"/>
                  </a:lnTo>
                  <a:lnTo>
                    <a:pt x="177" y="1456"/>
                  </a:lnTo>
                  <a:lnTo>
                    <a:pt x="149" y="1428"/>
                  </a:lnTo>
                  <a:lnTo>
                    <a:pt x="129" y="1394"/>
                  </a:lnTo>
                  <a:lnTo>
                    <a:pt x="116" y="1356"/>
                  </a:lnTo>
                  <a:lnTo>
                    <a:pt x="112" y="1312"/>
                  </a:lnTo>
                  <a:lnTo>
                    <a:pt x="114" y="1280"/>
                  </a:lnTo>
                  <a:lnTo>
                    <a:pt x="122" y="1247"/>
                  </a:lnTo>
                  <a:lnTo>
                    <a:pt x="135" y="1209"/>
                  </a:lnTo>
                  <a:lnTo>
                    <a:pt x="149" y="1169"/>
                  </a:lnTo>
                  <a:lnTo>
                    <a:pt x="163" y="1133"/>
                  </a:lnTo>
                  <a:lnTo>
                    <a:pt x="175" y="1099"/>
                  </a:lnTo>
                  <a:lnTo>
                    <a:pt x="190" y="1059"/>
                  </a:lnTo>
                  <a:lnTo>
                    <a:pt x="206" y="1013"/>
                  </a:lnTo>
                  <a:lnTo>
                    <a:pt x="224" y="964"/>
                  </a:lnTo>
                  <a:lnTo>
                    <a:pt x="261" y="863"/>
                  </a:lnTo>
                  <a:lnTo>
                    <a:pt x="277" y="816"/>
                  </a:lnTo>
                  <a:lnTo>
                    <a:pt x="292" y="776"/>
                  </a:lnTo>
                  <a:lnTo>
                    <a:pt x="304" y="743"/>
                  </a:lnTo>
                  <a:lnTo>
                    <a:pt x="312" y="719"/>
                  </a:lnTo>
                  <a:lnTo>
                    <a:pt x="320" y="698"/>
                  </a:lnTo>
                  <a:lnTo>
                    <a:pt x="328" y="671"/>
                  </a:lnTo>
                  <a:lnTo>
                    <a:pt x="334" y="639"/>
                  </a:lnTo>
                  <a:lnTo>
                    <a:pt x="336" y="603"/>
                  </a:lnTo>
                  <a:lnTo>
                    <a:pt x="334" y="578"/>
                  </a:lnTo>
                  <a:lnTo>
                    <a:pt x="328" y="559"/>
                  </a:lnTo>
                  <a:lnTo>
                    <a:pt x="320" y="546"/>
                  </a:lnTo>
                  <a:lnTo>
                    <a:pt x="310" y="540"/>
                  </a:lnTo>
                  <a:lnTo>
                    <a:pt x="300" y="536"/>
                  </a:lnTo>
                  <a:lnTo>
                    <a:pt x="289" y="534"/>
                  </a:lnTo>
                  <a:lnTo>
                    <a:pt x="281" y="534"/>
                  </a:lnTo>
                  <a:lnTo>
                    <a:pt x="253" y="538"/>
                  </a:lnTo>
                  <a:lnTo>
                    <a:pt x="224" y="546"/>
                  </a:lnTo>
                  <a:lnTo>
                    <a:pt x="194" y="565"/>
                  </a:lnTo>
                  <a:lnTo>
                    <a:pt x="165" y="593"/>
                  </a:lnTo>
                  <a:lnTo>
                    <a:pt x="137" y="631"/>
                  </a:lnTo>
                  <a:lnTo>
                    <a:pt x="110" y="677"/>
                  </a:lnTo>
                  <a:lnTo>
                    <a:pt x="84" y="738"/>
                  </a:lnTo>
                  <a:lnTo>
                    <a:pt x="61" y="810"/>
                  </a:lnTo>
                  <a:lnTo>
                    <a:pt x="55" y="831"/>
                  </a:lnTo>
                  <a:lnTo>
                    <a:pt x="47" y="842"/>
                  </a:lnTo>
                  <a:lnTo>
                    <a:pt x="39" y="846"/>
                  </a:lnTo>
                  <a:lnTo>
                    <a:pt x="27" y="848"/>
                  </a:lnTo>
                  <a:lnTo>
                    <a:pt x="19" y="848"/>
                  </a:lnTo>
                  <a:lnTo>
                    <a:pt x="6" y="842"/>
                  </a:lnTo>
                  <a:lnTo>
                    <a:pt x="4" y="838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2" y="816"/>
                  </a:lnTo>
                  <a:lnTo>
                    <a:pt x="6" y="797"/>
                  </a:lnTo>
                  <a:lnTo>
                    <a:pt x="25" y="741"/>
                  </a:lnTo>
                  <a:lnTo>
                    <a:pt x="39" y="705"/>
                  </a:lnTo>
                  <a:lnTo>
                    <a:pt x="57" y="667"/>
                  </a:lnTo>
                  <a:lnTo>
                    <a:pt x="78" y="629"/>
                  </a:lnTo>
                  <a:lnTo>
                    <a:pt x="104" y="591"/>
                  </a:lnTo>
                  <a:lnTo>
                    <a:pt x="133" y="557"/>
                  </a:lnTo>
                  <a:lnTo>
                    <a:pt x="165" y="527"/>
                  </a:lnTo>
                  <a:lnTo>
                    <a:pt x="202" y="504"/>
                  </a:lnTo>
                  <a:lnTo>
                    <a:pt x="243" y="489"/>
                  </a:lnTo>
                  <a:lnTo>
                    <a:pt x="287" y="483"/>
                  </a:lnTo>
                  <a:close/>
                  <a:moveTo>
                    <a:pt x="473" y="0"/>
                  </a:moveTo>
                  <a:lnTo>
                    <a:pt x="501" y="4"/>
                  </a:lnTo>
                  <a:lnTo>
                    <a:pt x="524" y="15"/>
                  </a:lnTo>
                  <a:lnTo>
                    <a:pt x="540" y="32"/>
                  </a:lnTo>
                  <a:lnTo>
                    <a:pt x="550" y="55"/>
                  </a:lnTo>
                  <a:lnTo>
                    <a:pt x="554" y="80"/>
                  </a:lnTo>
                  <a:lnTo>
                    <a:pt x="550" y="112"/>
                  </a:lnTo>
                  <a:lnTo>
                    <a:pt x="536" y="139"/>
                  </a:lnTo>
                  <a:lnTo>
                    <a:pt x="516" y="162"/>
                  </a:lnTo>
                  <a:lnTo>
                    <a:pt x="491" y="181"/>
                  </a:lnTo>
                  <a:lnTo>
                    <a:pt x="465" y="192"/>
                  </a:lnTo>
                  <a:lnTo>
                    <a:pt x="438" y="196"/>
                  </a:lnTo>
                  <a:lnTo>
                    <a:pt x="410" y="192"/>
                  </a:lnTo>
                  <a:lnTo>
                    <a:pt x="387" y="181"/>
                  </a:lnTo>
                  <a:lnTo>
                    <a:pt x="371" y="165"/>
                  </a:lnTo>
                  <a:lnTo>
                    <a:pt x="361" y="141"/>
                  </a:lnTo>
                  <a:lnTo>
                    <a:pt x="357" y="116"/>
                  </a:lnTo>
                  <a:lnTo>
                    <a:pt x="363" y="82"/>
                  </a:lnTo>
                  <a:lnTo>
                    <a:pt x="381" y="51"/>
                  </a:lnTo>
                  <a:lnTo>
                    <a:pt x="408" y="23"/>
                  </a:lnTo>
                  <a:lnTo>
                    <a:pt x="438" y="6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861" y="4962"/>
              <a:ext cx="253" cy="66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1" y="7"/>
                </a:cxn>
                <a:cxn ang="0">
                  <a:pos x="181" y="21"/>
                </a:cxn>
                <a:cxn ang="0">
                  <a:pos x="206" y="47"/>
                </a:cxn>
                <a:cxn ang="0">
                  <a:pos x="226" y="82"/>
                </a:cxn>
                <a:cxn ang="0">
                  <a:pos x="240" y="125"/>
                </a:cxn>
                <a:cxn ang="0">
                  <a:pos x="249" y="175"/>
                </a:cxn>
                <a:cxn ang="0">
                  <a:pos x="253" y="232"/>
                </a:cxn>
                <a:cxn ang="0">
                  <a:pos x="253" y="234"/>
                </a:cxn>
                <a:cxn ang="0">
                  <a:pos x="249" y="302"/>
                </a:cxn>
                <a:cxn ang="0">
                  <a:pos x="238" y="365"/>
                </a:cxn>
                <a:cxn ang="0">
                  <a:pos x="222" y="424"/>
                </a:cxn>
                <a:cxn ang="0">
                  <a:pos x="200" y="477"/>
                </a:cxn>
                <a:cxn ang="0">
                  <a:pos x="177" y="525"/>
                </a:cxn>
                <a:cxn ang="0">
                  <a:pos x="153" y="568"/>
                </a:cxn>
                <a:cxn ang="0">
                  <a:pos x="128" y="604"/>
                </a:cxn>
                <a:cxn ang="0">
                  <a:pos x="104" y="631"/>
                </a:cxn>
                <a:cxn ang="0">
                  <a:pos x="84" y="652"/>
                </a:cxn>
                <a:cxn ang="0">
                  <a:pos x="67" y="665"/>
                </a:cxn>
                <a:cxn ang="0">
                  <a:pos x="57" y="669"/>
                </a:cxn>
                <a:cxn ang="0">
                  <a:pos x="45" y="665"/>
                </a:cxn>
                <a:cxn ang="0">
                  <a:pos x="41" y="658"/>
                </a:cxn>
                <a:cxn ang="0">
                  <a:pos x="39" y="652"/>
                </a:cxn>
                <a:cxn ang="0">
                  <a:pos x="37" y="644"/>
                </a:cxn>
                <a:cxn ang="0">
                  <a:pos x="37" y="639"/>
                </a:cxn>
                <a:cxn ang="0">
                  <a:pos x="39" y="635"/>
                </a:cxn>
                <a:cxn ang="0">
                  <a:pos x="41" y="633"/>
                </a:cxn>
                <a:cxn ang="0">
                  <a:pos x="43" y="629"/>
                </a:cxn>
                <a:cxn ang="0">
                  <a:pos x="47" y="625"/>
                </a:cxn>
                <a:cxn ang="0">
                  <a:pos x="51" y="618"/>
                </a:cxn>
                <a:cxn ang="0">
                  <a:pos x="104" y="551"/>
                </a:cxn>
                <a:cxn ang="0">
                  <a:pos x="147" y="479"/>
                </a:cxn>
                <a:cxn ang="0">
                  <a:pos x="177" y="399"/>
                </a:cxn>
                <a:cxn ang="0">
                  <a:pos x="200" y="317"/>
                </a:cxn>
                <a:cxn ang="0">
                  <a:pos x="206" y="232"/>
                </a:cxn>
                <a:cxn ang="0">
                  <a:pos x="206" y="203"/>
                </a:cxn>
                <a:cxn ang="0">
                  <a:pos x="204" y="201"/>
                </a:cxn>
                <a:cxn ang="0">
                  <a:pos x="202" y="201"/>
                </a:cxn>
                <a:cxn ang="0">
                  <a:pos x="198" y="205"/>
                </a:cxn>
                <a:cxn ang="0">
                  <a:pos x="179" y="217"/>
                </a:cxn>
                <a:cxn ang="0">
                  <a:pos x="161" y="228"/>
                </a:cxn>
                <a:cxn ang="0">
                  <a:pos x="141" y="234"/>
                </a:cxn>
                <a:cxn ang="0">
                  <a:pos x="116" y="236"/>
                </a:cxn>
                <a:cxn ang="0">
                  <a:pos x="86" y="232"/>
                </a:cxn>
                <a:cxn ang="0">
                  <a:pos x="59" y="224"/>
                </a:cxn>
                <a:cxn ang="0">
                  <a:pos x="37" y="207"/>
                </a:cxn>
                <a:cxn ang="0">
                  <a:pos x="20" y="188"/>
                </a:cxn>
                <a:cxn ang="0">
                  <a:pos x="8" y="167"/>
                </a:cxn>
                <a:cxn ang="0">
                  <a:pos x="2" y="142"/>
                </a:cxn>
                <a:cxn ang="0">
                  <a:pos x="0" y="116"/>
                </a:cxn>
                <a:cxn ang="0">
                  <a:pos x="4" y="89"/>
                </a:cxn>
                <a:cxn ang="0">
                  <a:pos x="12" y="61"/>
                </a:cxn>
                <a:cxn ang="0">
                  <a:pos x="29" y="36"/>
                </a:cxn>
                <a:cxn ang="0">
                  <a:pos x="51" y="17"/>
                </a:cxn>
                <a:cxn ang="0">
                  <a:pos x="82" y="4"/>
                </a:cxn>
                <a:cxn ang="0">
                  <a:pos x="116" y="0"/>
                </a:cxn>
              </a:cxnLst>
              <a:rect l="0" t="0" r="r" b="b"/>
              <a:pathLst>
                <a:path w="253" h="669">
                  <a:moveTo>
                    <a:pt x="116" y="0"/>
                  </a:moveTo>
                  <a:lnTo>
                    <a:pt x="151" y="7"/>
                  </a:lnTo>
                  <a:lnTo>
                    <a:pt x="181" y="21"/>
                  </a:lnTo>
                  <a:lnTo>
                    <a:pt x="206" y="47"/>
                  </a:lnTo>
                  <a:lnTo>
                    <a:pt x="226" y="82"/>
                  </a:lnTo>
                  <a:lnTo>
                    <a:pt x="240" y="125"/>
                  </a:lnTo>
                  <a:lnTo>
                    <a:pt x="249" y="175"/>
                  </a:lnTo>
                  <a:lnTo>
                    <a:pt x="253" y="232"/>
                  </a:lnTo>
                  <a:lnTo>
                    <a:pt x="253" y="234"/>
                  </a:lnTo>
                  <a:lnTo>
                    <a:pt x="249" y="302"/>
                  </a:lnTo>
                  <a:lnTo>
                    <a:pt x="238" y="365"/>
                  </a:lnTo>
                  <a:lnTo>
                    <a:pt x="222" y="424"/>
                  </a:lnTo>
                  <a:lnTo>
                    <a:pt x="200" y="477"/>
                  </a:lnTo>
                  <a:lnTo>
                    <a:pt x="177" y="525"/>
                  </a:lnTo>
                  <a:lnTo>
                    <a:pt x="153" y="568"/>
                  </a:lnTo>
                  <a:lnTo>
                    <a:pt x="128" y="604"/>
                  </a:lnTo>
                  <a:lnTo>
                    <a:pt x="104" y="631"/>
                  </a:lnTo>
                  <a:lnTo>
                    <a:pt x="84" y="652"/>
                  </a:lnTo>
                  <a:lnTo>
                    <a:pt x="67" y="665"/>
                  </a:lnTo>
                  <a:lnTo>
                    <a:pt x="57" y="669"/>
                  </a:lnTo>
                  <a:lnTo>
                    <a:pt x="45" y="665"/>
                  </a:lnTo>
                  <a:lnTo>
                    <a:pt x="41" y="658"/>
                  </a:lnTo>
                  <a:lnTo>
                    <a:pt x="39" y="652"/>
                  </a:lnTo>
                  <a:lnTo>
                    <a:pt x="37" y="644"/>
                  </a:lnTo>
                  <a:lnTo>
                    <a:pt x="37" y="639"/>
                  </a:lnTo>
                  <a:lnTo>
                    <a:pt x="39" y="635"/>
                  </a:lnTo>
                  <a:lnTo>
                    <a:pt x="41" y="633"/>
                  </a:lnTo>
                  <a:lnTo>
                    <a:pt x="43" y="629"/>
                  </a:lnTo>
                  <a:lnTo>
                    <a:pt x="47" y="625"/>
                  </a:lnTo>
                  <a:lnTo>
                    <a:pt x="51" y="618"/>
                  </a:lnTo>
                  <a:lnTo>
                    <a:pt x="104" y="551"/>
                  </a:lnTo>
                  <a:lnTo>
                    <a:pt x="147" y="479"/>
                  </a:lnTo>
                  <a:lnTo>
                    <a:pt x="177" y="399"/>
                  </a:lnTo>
                  <a:lnTo>
                    <a:pt x="200" y="317"/>
                  </a:lnTo>
                  <a:lnTo>
                    <a:pt x="206" y="232"/>
                  </a:lnTo>
                  <a:lnTo>
                    <a:pt x="206" y="203"/>
                  </a:lnTo>
                  <a:lnTo>
                    <a:pt x="204" y="201"/>
                  </a:lnTo>
                  <a:lnTo>
                    <a:pt x="202" y="201"/>
                  </a:lnTo>
                  <a:lnTo>
                    <a:pt x="198" y="205"/>
                  </a:lnTo>
                  <a:lnTo>
                    <a:pt x="179" y="217"/>
                  </a:lnTo>
                  <a:lnTo>
                    <a:pt x="161" y="228"/>
                  </a:lnTo>
                  <a:lnTo>
                    <a:pt x="141" y="234"/>
                  </a:lnTo>
                  <a:lnTo>
                    <a:pt x="116" y="236"/>
                  </a:lnTo>
                  <a:lnTo>
                    <a:pt x="86" y="232"/>
                  </a:lnTo>
                  <a:lnTo>
                    <a:pt x="59" y="224"/>
                  </a:lnTo>
                  <a:lnTo>
                    <a:pt x="37" y="207"/>
                  </a:lnTo>
                  <a:lnTo>
                    <a:pt x="20" y="188"/>
                  </a:lnTo>
                  <a:lnTo>
                    <a:pt x="8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4" y="89"/>
                  </a:lnTo>
                  <a:lnTo>
                    <a:pt x="12" y="61"/>
                  </a:lnTo>
                  <a:lnTo>
                    <a:pt x="29" y="36"/>
                  </a:lnTo>
                  <a:lnTo>
                    <a:pt x="51" y="17"/>
                  </a:lnTo>
                  <a:lnTo>
                    <a:pt x="82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8977" y="3726"/>
              <a:ext cx="884" cy="1928"/>
            </a:xfrm>
            <a:custGeom>
              <a:avLst/>
              <a:gdLst/>
              <a:ahLst/>
              <a:cxnLst>
                <a:cxn ang="0">
                  <a:pos x="646" y="489"/>
                </a:cxn>
                <a:cxn ang="0">
                  <a:pos x="715" y="517"/>
                </a:cxn>
                <a:cxn ang="0">
                  <a:pos x="768" y="568"/>
                </a:cxn>
                <a:cxn ang="0">
                  <a:pos x="799" y="643"/>
                </a:cxn>
                <a:cxn ang="0">
                  <a:pos x="803" y="696"/>
                </a:cxn>
                <a:cxn ang="0">
                  <a:pos x="799" y="741"/>
                </a:cxn>
                <a:cxn ang="0">
                  <a:pos x="593" y="1591"/>
                </a:cxn>
                <a:cxn ang="0">
                  <a:pos x="546" y="1711"/>
                </a:cxn>
                <a:cxn ang="0">
                  <a:pos x="473" y="1806"/>
                </a:cxn>
                <a:cxn ang="0">
                  <a:pos x="381" y="1873"/>
                </a:cxn>
                <a:cxn ang="0">
                  <a:pos x="283" y="1913"/>
                </a:cxn>
                <a:cxn ang="0">
                  <a:pos x="190" y="1928"/>
                </a:cxn>
                <a:cxn ang="0">
                  <a:pos x="106" y="1915"/>
                </a:cxn>
                <a:cxn ang="0">
                  <a:pos x="43" y="1882"/>
                </a:cxn>
                <a:cxn ang="0">
                  <a:pos x="4" y="1827"/>
                </a:cxn>
                <a:cxn ang="0">
                  <a:pos x="4" y="1753"/>
                </a:cxn>
                <a:cxn ang="0">
                  <a:pos x="37" y="1698"/>
                </a:cxn>
                <a:cxn ang="0">
                  <a:pos x="88" y="1669"/>
                </a:cxn>
                <a:cxn ang="0">
                  <a:pos x="143" y="1669"/>
                </a:cxn>
                <a:cxn ang="0">
                  <a:pos x="180" y="1690"/>
                </a:cxn>
                <a:cxn ang="0">
                  <a:pos x="196" y="1723"/>
                </a:cxn>
                <a:cxn ang="0">
                  <a:pos x="196" y="1766"/>
                </a:cxn>
                <a:cxn ang="0">
                  <a:pos x="175" y="1814"/>
                </a:cxn>
                <a:cxn ang="0">
                  <a:pos x="133" y="1852"/>
                </a:cxn>
                <a:cxn ang="0">
                  <a:pos x="129" y="1873"/>
                </a:cxn>
                <a:cxn ang="0">
                  <a:pos x="171" y="1880"/>
                </a:cxn>
                <a:cxn ang="0">
                  <a:pos x="228" y="1873"/>
                </a:cxn>
                <a:cxn ang="0">
                  <a:pos x="310" y="1831"/>
                </a:cxn>
                <a:cxn ang="0">
                  <a:pos x="379" y="1751"/>
                </a:cxn>
                <a:cxn ang="0">
                  <a:pos x="432" y="1645"/>
                </a:cxn>
                <a:cxn ang="0">
                  <a:pos x="448" y="1582"/>
                </a:cxn>
                <a:cxn ang="0">
                  <a:pos x="658" y="724"/>
                </a:cxn>
                <a:cxn ang="0">
                  <a:pos x="664" y="671"/>
                </a:cxn>
                <a:cxn ang="0">
                  <a:pos x="664" y="601"/>
                </a:cxn>
                <a:cxn ang="0">
                  <a:pos x="650" y="557"/>
                </a:cxn>
                <a:cxn ang="0">
                  <a:pos x="626" y="538"/>
                </a:cxn>
                <a:cxn ang="0">
                  <a:pos x="599" y="534"/>
                </a:cxn>
                <a:cxn ang="0">
                  <a:pos x="514" y="557"/>
                </a:cxn>
                <a:cxn ang="0">
                  <a:pos x="438" y="620"/>
                </a:cxn>
                <a:cxn ang="0">
                  <a:pos x="375" y="707"/>
                </a:cxn>
                <a:cxn ang="0">
                  <a:pos x="328" y="808"/>
                </a:cxn>
                <a:cxn ang="0">
                  <a:pos x="304" y="848"/>
                </a:cxn>
                <a:cxn ang="0">
                  <a:pos x="279" y="850"/>
                </a:cxn>
                <a:cxn ang="0">
                  <a:pos x="265" y="840"/>
                </a:cxn>
                <a:cxn ang="0">
                  <a:pos x="261" y="829"/>
                </a:cxn>
                <a:cxn ang="0">
                  <a:pos x="269" y="800"/>
                </a:cxn>
                <a:cxn ang="0">
                  <a:pos x="296" y="743"/>
                </a:cxn>
                <a:cxn ang="0">
                  <a:pos x="338" y="669"/>
                </a:cxn>
                <a:cxn ang="0">
                  <a:pos x="397" y="593"/>
                </a:cxn>
                <a:cxn ang="0">
                  <a:pos x="471" y="530"/>
                </a:cxn>
                <a:cxn ang="0">
                  <a:pos x="558" y="492"/>
                </a:cxn>
                <a:cxn ang="0">
                  <a:pos x="803" y="0"/>
                </a:cxn>
                <a:cxn ang="0">
                  <a:pos x="854" y="17"/>
                </a:cxn>
                <a:cxn ang="0">
                  <a:pos x="880" y="55"/>
                </a:cxn>
                <a:cxn ang="0">
                  <a:pos x="882" y="80"/>
                </a:cxn>
                <a:cxn ang="0">
                  <a:pos x="858" y="146"/>
                </a:cxn>
                <a:cxn ang="0">
                  <a:pos x="801" y="190"/>
                </a:cxn>
                <a:cxn ang="0">
                  <a:pos x="738" y="192"/>
                </a:cxn>
                <a:cxn ang="0">
                  <a:pos x="701" y="165"/>
                </a:cxn>
                <a:cxn ang="0">
                  <a:pos x="687" y="116"/>
                </a:cxn>
                <a:cxn ang="0">
                  <a:pos x="705" y="57"/>
                </a:cxn>
                <a:cxn ang="0">
                  <a:pos x="750" y="15"/>
                </a:cxn>
                <a:cxn ang="0">
                  <a:pos x="803" y="0"/>
                </a:cxn>
              </a:cxnLst>
              <a:rect l="0" t="0" r="r" b="b"/>
              <a:pathLst>
                <a:path w="884" h="1928">
                  <a:moveTo>
                    <a:pt x="607" y="485"/>
                  </a:moveTo>
                  <a:lnTo>
                    <a:pt x="646" y="489"/>
                  </a:lnTo>
                  <a:lnTo>
                    <a:pt x="683" y="500"/>
                  </a:lnTo>
                  <a:lnTo>
                    <a:pt x="715" y="517"/>
                  </a:lnTo>
                  <a:lnTo>
                    <a:pt x="744" y="538"/>
                  </a:lnTo>
                  <a:lnTo>
                    <a:pt x="768" y="568"/>
                  </a:lnTo>
                  <a:lnTo>
                    <a:pt x="787" y="603"/>
                  </a:lnTo>
                  <a:lnTo>
                    <a:pt x="799" y="643"/>
                  </a:lnTo>
                  <a:lnTo>
                    <a:pt x="803" y="688"/>
                  </a:lnTo>
                  <a:lnTo>
                    <a:pt x="803" y="696"/>
                  </a:lnTo>
                  <a:lnTo>
                    <a:pt x="801" y="715"/>
                  </a:lnTo>
                  <a:lnTo>
                    <a:pt x="799" y="741"/>
                  </a:lnTo>
                  <a:lnTo>
                    <a:pt x="793" y="772"/>
                  </a:lnTo>
                  <a:lnTo>
                    <a:pt x="593" y="1591"/>
                  </a:lnTo>
                  <a:lnTo>
                    <a:pt x="573" y="1654"/>
                  </a:lnTo>
                  <a:lnTo>
                    <a:pt x="546" y="1711"/>
                  </a:lnTo>
                  <a:lnTo>
                    <a:pt x="512" y="1761"/>
                  </a:lnTo>
                  <a:lnTo>
                    <a:pt x="473" y="1806"/>
                  </a:lnTo>
                  <a:lnTo>
                    <a:pt x="428" y="1842"/>
                  </a:lnTo>
                  <a:lnTo>
                    <a:pt x="381" y="1873"/>
                  </a:lnTo>
                  <a:lnTo>
                    <a:pt x="332" y="1896"/>
                  </a:lnTo>
                  <a:lnTo>
                    <a:pt x="283" y="1913"/>
                  </a:lnTo>
                  <a:lnTo>
                    <a:pt x="237" y="1924"/>
                  </a:lnTo>
                  <a:lnTo>
                    <a:pt x="190" y="1928"/>
                  </a:lnTo>
                  <a:lnTo>
                    <a:pt x="147" y="1926"/>
                  </a:lnTo>
                  <a:lnTo>
                    <a:pt x="106" y="1915"/>
                  </a:lnTo>
                  <a:lnTo>
                    <a:pt x="72" y="1903"/>
                  </a:lnTo>
                  <a:lnTo>
                    <a:pt x="43" y="1882"/>
                  </a:lnTo>
                  <a:lnTo>
                    <a:pt x="21" y="1856"/>
                  </a:lnTo>
                  <a:lnTo>
                    <a:pt x="4" y="1827"/>
                  </a:lnTo>
                  <a:lnTo>
                    <a:pt x="0" y="1791"/>
                  </a:lnTo>
                  <a:lnTo>
                    <a:pt x="4" y="1753"/>
                  </a:lnTo>
                  <a:lnTo>
                    <a:pt x="19" y="1723"/>
                  </a:lnTo>
                  <a:lnTo>
                    <a:pt x="37" y="1698"/>
                  </a:lnTo>
                  <a:lnTo>
                    <a:pt x="61" y="1679"/>
                  </a:lnTo>
                  <a:lnTo>
                    <a:pt x="88" y="1669"/>
                  </a:lnTo>
                  <a:lnTo>
                    <a:pt x="116" y="1664"/>
                  </a:lnTo>
                  <a:lnTo>
                    <a:pt x="143" y="1669"/>
                  </a:lnTo>
                  <a:lnTo>
                    <a:pt x="163" y="1677"/>
                  </a:lnTo>
                  <a:lnTo>
                    <a:pt x="180" y="1690"/>
                  </a:lnTo>
                  <a:lnTo>
                    <a:pt x="190" y="1707"/>
                  </a:lnTo>
                  <a:lnTo>
                    <a:pt x="196" y="1723"/>
                  </a:lnTo>
                  <a:lnTo>
                    <a:pt x="198" y="1742"/>
                  </a:lnTo>
                  <a:lnTo>
                    <a:pt x="196" y="1766"/>
                  </a:lnTo>
                  <a:lnTo>
                    <a:pt x="188" y="1791"/>
                  </a:lnTo>
                  <a:lnTo>
                    <a:pt x="175" y="1814"/>
                  </a:lnTo>
                  <a:lnTo>
                    <a:pt x="155" y="1835"/>
                  </a:lnTo>
                  <a:lnTo>
                    <a:pt x="133" y="1852"/>
                  </a:lnTo>
                  <a:lnTo>
                    <a:pt x="102" y="1863"/>
                  </a:lnTo>
                  <a:lnTo>
                    <a:pt x="129" y="1873"/>
                  </a:lnTo>
                  <a:lnTo>
                    <a:pt x="153" y="1877"/>
                  </a:lnTo>
                  <a:lnTo>
                    <a:pt x="171" y="1880"/>
                  </a:lnTo>
                  <a:lnTo>
                    <a:pt x="184" y="1880"/>
                  </a:lnTo>
                  <a:lnTo>
                    <a:pt x="228" y="1873"/>
                  </a:lnTo>
                  <a:lnTo>
                    <a:pt x="271" y="1856"/>
                  </a:lnTo>
                  <a:lnTo>
                    <a:pt x="310" y="1831"/>
                  </a:lnTo>
                  <a:lnTo>
                    <a:pt x="347" y="1795"/>
                  </a:lnTo>
                  <a:lnTo>
                    <a:pt x="379" y="1751"/>
                  </a:lnTo>
                  <a:lnTo>
                    <a:pt x="408" y="1702"/>
                  </a:lnTo>
                  <a:lnTo>
                    <a:pt x="432" y="1645"/>
                  </a:lnTo>
                  <a:lnTo>
                    <a:pt x="450" y="1584"/>
                  </a:lnTo>
                  <a:lnTo>
                    <a:pt x="448" y="1582"/>
                  </a:lnTo>
                  <a:lnTo>
                    <a:pt x="652" y="751"/>
                  </a:lnTo>
                  <a:lnTo>
                    <a:pt x="658" y="724"/>
                  </a:lnTo>
                  <a:lnTo>
                    <a:pt x="662" y="698"/>
                  </a:lnTo>
                  <a:lnTo>
                    <a:pt x="664" y="671"/>
                  </a:lnTo>
                  <a:lnTo>
                    <a:pt x="666" y="635"/>
                  </a:lnTo>
                  <a:lnTo>
                    <a:pt x="664" y="601"/>
                  </a:lnTo>
                  <a:lnTo>
                    <a:pt x="658" y="576"/>
                  </a:lnTo>
                  <a:lnTo>
                    <a:pt x="650" y="557"/>
                  </a:lnTo>
                  <a:lnTo>
                    <a:pt x="638" y="544"/>
                  </a:lnTo>
                  <a:lnTo>
                    <a:pt x="626" y="538"/>
                  </a:lnTo>
                  <a:lnTo>
                    <a:pt x="613" y="534"/>
                  </a:lnTo>
                  <a:lnTo>
                    <a:pt x="599" y="534"/>
                  </a:lnTo>
                  <a:lnTo>
                    <a:pt x="556" y="540"/>
                  </a:lnTo>
                  <a:lnTo>
                    <a:pt x="514" y="557"/>
                  </a:lnTo>
                  <a:lnTo>
                    <a:pt x="475" y="584"/>
                  </a:lnTo>
                  <a:lnTo>
                    <a:pt x="438" y="620"/>
                  </a:lnTo>
                  <a:lnTo>
                    <a:pt x="406" y="660"/>
                  </a:lnTo>
                  <a:lnTo>
                    <a:pt x="375" y="707"/>
                  </a:lnTo>
                  <a:lnTo>
                    <a:pt x="351" y="757"/>
                  </a:lnTo>
                  <a:lnTo>
                    <a:pt x="328" y="808"/>
                  </a:lnTo>
                  <a:lnTo>
                    <a:pt x="312" y="842"/>
                  </a:lnTo>
                  <a:lnTo>
                    <a:pt x="304" y="848"/>
                  </a:lnTo>
                  <a:lnTo>
                    <a:pt x="298" y="850"/>
                  </a:lnTo>
                  <a:lnTo>
                    <a:pt x="279" y="850"/>
                  </a:lnTo>
                  <a:lnTo>
                    <a:pt x="267" y="844"/>
                  </a:lnTo>
                  <a:lnTo>
                    <a:pt x="265" y="840"/>
                  </a:lnTo>
                  <a:lnTo>
                    <a:pt x="261" y="835"/>
                  </a:lnTo>
                  <a:lnTo>
                    <a:pt x="261" y="829"/>
                  </a:lnTo>
                  <a:lnTo>
                    <a:pt x="263" y="819"/>
                  </a:lnTo>
                  <a:lnTo>
                    <a:pt x="269" y="800"/>
                  </a:lnTo>
                  <a:lnTo>
                    <a:pt x="281" y="774"/>
                  </a:lnTo>
                  <a:lnTo>
                    <a:pt x="296" y="743"/>
                  </a:lnTo>
                  <a:lnTo>
                    <a:pt x="316" y="707"/>
                  </a:lnTo>
                  <a:lnTo>
                    <a:pt x="338" y="669"/>
                  </a:lnTo>
                  <a:lnTo>
                    <a:pt x="365" y="631"/>
                  </a:lnTo>
                  <a:lnTo>
                    <a:pt x="397" y="593"/>
                  </a:lnTo>
                  <a:lnTo>
                    <a:pt x="432" y="559"/>
                  </a:lnTo>
                  <a:lnTo>
                    <a:pt x="471" y="530"/>
                  </a:lnTo>
                  <a:lnTo>
                    <a:pt x="512" y="506"/>
                  </a:lnTo>
                  <a:lnTo>
                    <a:pt x="558" y="492"/>
                  </a:lnTo>
                  <a:lnTo>
                    <a:pt x="607" y="485"/>
                  </a:lnTo>
                  <a:close/>
                  <a:moveTo>
                    <a:pt x="803" y="0"/>
                  </a:moveTo>
                  <a:lnTo>
                    <a:pt x="831" y="4"/>
                  </a:lnTo>
                  <a:lnTo>
                    <a:pt x="854" y="17"/>
                  </a:lnTo>
                  <a:lnTo>
                    <a:pt x="870" y="34"/>
                  </a:lnTo>
                  <a:lnTo>
                    <a:pt x="880" y="55"/>
                  </a:lnTo>
                  <a:lnTo>
                    <a:pt x="884" y="80"/>
                  </a:lnTo>
                  <a:lnTo>
                    <a:pt x="882" y="80"/>
                  </a:lnTo>
                  <a:lnTo>
                    <a:pt x="876" y="114"/>
                  </a:lnTo>
                  <a:lnTo>
                    <a:pt x="858" y="146"/>
                  </a:lnTo>
                  <a:lnTo>
                    <a:pt x="831" y="173"/>
                  </a:lnTo>
                  <a:lnTo>
                    <a:pt x="801" y="190"/>
                  </a:lnTo>
                  <a:lnTo>
                    <a:pt x="764" y="196"/>
                  </a:lnTo>
                  <a:lnTo>
                    <a:pt x="738" y="192"/>
                  </a:lnTo>
                  <a:lnTo>
                    <a:pt x="717" y="181"/>
                  </a:lnTo>
                  <a:lnTo>
                    <a:pt x="701" y="165"/>
                  </a:lnTo>
                  <a:lnTo>
                    <a:pt x="691" y="141"/>
                  </a:lnTo>
                  <a:lnTo>
                    <a:pt x="687" y="116"/>
                  </a:lnTo>
                  <a:lnTo>
                    <a:pt x="691" y="84"/>
                  </a:lnTo>
                  <a:lnTo>
                    <a:pt x="705" y="57"/>
                  </a:lnTo>
                  <a:lnTo>
                    <a:pt x="725" y="32"/>
                  </a:lnTo>
                  <a:lnTo>
                    <a:pt x="750" y="15"/>
                  </a:lnTo>
                  <a:lnTo>
                    <a:pt x="776" y="4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00" y="3429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This determines the entire 2d spectrum: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52883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C5F01"/>
                </a:solidFill>
              </a:rPr>
              <a:t>But also the spectral network changes discontinuously for phases </a:t>
            </a:r>
            <a:r>
              <a:rPr lang="en-US" sz="3200" dirty="0" smtClean="0">
                <a:solidFill>
                  <a:srgbClr val="0C5F01"/>
                </a:solidFill>
                <a:sym typeface="Mathematica1"/>
              </a:rPr>
              <a:t></a:t>
            </a:r>
            <a:r>
              <a:rPr lang="en-US" sz="3200" baseline="-25000" dirty="0" smtClean="0">
                <a:solidFill>
                  <a:srgbClr val="0C5F01"/>
                </a:solidFill>
                <a:sym typeface="Mathematica1"/>
              </a:rPr>
              <a:t>c</a:t>
            </a:r>
            <a:r>
              <a:rPr lang="en-US" sz="3200" dirty="0" smtClean="0">
                <a:solidFill>
                  <a:srgbClr val="0C5F01"/>
                </a:solidFill>
              </a:rPr>
              <a:t>  of </a:t>
            </a:r>
            <a:r>
              <a:rPr lang="en-US" sz="3200" dirty="0" smtClean="0">
                <a:solidFill>
                  <a:srgbClr val="0C5F01"/>
                </a:solidFill>
                <a:sym typeface="Mathematica1"/>
              </a:rPr>
              <a:t> corresponding to 4d BPS states!</a:t>
            </a:r>
            <a:endParaRPr lang="en-US" sz="3200" dirty="0">
              <a:solidFill>
                <a:srgbClr val="0C5F0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14400" y="2057400"/>
            <a:ext cx="1124309" cy="1054981"/>
            <a:chOff x="6038491" y="621419"/>
            <a:chExt cx="1708030" cy="1515320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6038491" y="711881"/>
              <a:ext cx="901460" cy="452313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lus 24"/>
            <p:cNvSpPr/>
            <p:nvPr/>
          </p:nvSpPr>
          <p:spPr>
            <a:xfrm rot="19810000">
              <a:off x="6840904" y="1069769"/>
              <a:ext cx="237226" cy="226156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V="1">
              <a:off x="7035134" y="621419"/>
              <a:ext cx="711387" cy="52008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987396" y="1254657"/>
              <a:ext cx="47153" cy="88208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20904925">
            <a:off x="2743200" y="2133600"/>
            <a:ext cx="1124309" cy="1054981"/>
            <a:chOff x="6038491" y="621419"/>
            <a:chExt cx="1708030" cy="1515320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6038491" y="711881"/>
              <a:ext cx="901460" cy="452313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lus 33"/>
            <p:cNvSpPr/>
            <p:nvPr/>
          </p:nvSpPr>
          <p:spPr>
            <a:xfrm rot="19810000">
              <a:off x="6840904" y="1069769"/>
              <a:ext cx="237226" cy="226156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4" idx="0"/>
            </p:cNvCxnSpPr>
            <p:nvPr/>
          </p:nvCxnSpPr>
          <p:spPr>
            <a:xfrm flipV="1">
              <a:off x="7035134" y="621419"/>
              <a:ext cx="711387" cy="52008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987396" y="1254657"/>
              <a:ext cx="47153" cy="88208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9964953">
            <a:off x="4674938" y="2103857"/>
            <a:ext cx="1124309" cy="1054981"/>
            <a:chOff x="6038491" y="621419"/>
            <a:chExt cx="1708030" cy="1515320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6038491" y="711881"/>
              <a:ext cx="901460" cy="452313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lus 38"/>
            <p:cNvSpPr/>
            <p:nvPr/>
          </p:nvSpPr>
          <p:spPr>
            <a:xfrm rot="19810000">
              <a:off x="6840904" y="1069769"/>
              <a:ext cx="237226" cy="226156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9" idx="0"/>
            </p:cNvCxnSpPr>
            <p:nvPr/>
          </p:nvCxnSpPr>
          <p:spPr>
            <a:xfrm flipV="1">
              <a:off x="7035134" y="621419"/>
              <a:ext cx="711387" cy="52008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987396" y="1254657"/>
              <a:ext cx="47153" cy="88208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8758630">
            <a:off x="6531282" y="2148360"/>
            <a:ext cx="1124309" cy="1054981"/>
            <a:chOff x="6038491" y="621419"/>
            <a:chExt cx="1708030" cy="1515320"/>
          </a:xfrm>
        </p:grpSpPr>
        <p:cxnSp>
          <p:nvCxnSpPr>
            <p:cNvPr id="43" name="Straight Arrow Connector 42"/>
            <p:cNvCxnSpPr/>
            <p:nvPr/>
          </p:nvCxnSpPr>
          <p:spPr>
            <a:xfrm flipH="1" flipV="1">
              <a:off x="6038491" y="711881"/>
              <a:ext cx="901460" cy="452313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lus 43"/>
            <p:cNvSpPr/>
            <p:nvPr/>
          </p:nvSpPr>
          <p:spPr>
            <a:xfrm rot="19810000">
              <a:off x="6840904" y="1069769"/>
              <a:ext cx="237226" cy="226156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V="1">
              <a:off x="7035134" y="621419"/>
              <a:ext cx="711387" cy="52008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987396" y="1254657"/>
              <a:ext cx="47153" cy="88208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84105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Movies:  </a:t>
            </a:r>
            <a:r>
              <a:rPr lang="en-US" sz="2800" dirty="0" smtClean="0">
                <a:hlinkClick r:id="rId3"/>
              </a:rPr>
              <a:t>http://www.ma.utexas.edu/users/neitzke/movies/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OOPS….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But </a:t>
            </a:r>
            <a:r>
              <a:rPr lang="en-US" sz="3200" dirty="0" smtClean="0">
                <a:solidFill>
                  <a:srgbClr val="0000FF"/>
                </a:solidFill>
                <a:sym typeface="Mathematica5"/>
              </a:rPr>
              <a:t></a:t>
            </a:r>
            <a:r>
              <a:rPr lang="en-US" sz="3200" dirty="0" smtClean="0">
                <a:solidFill>
                  <a:srgbClr val="0000FF"/>
                </a:solidFill>
              </a:rPr>
              <a:t>=4 SYM  is ``really’’ about the UV  complete  6d theory S[</a:t>
            </a:r>
            <a:r>
              <a:rPr lang="en-US" sz="32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3200" dirty="0" smtClean="0">
                <a:solidFill>
                  <a:srgbClr val="0000FF"/>
                </a:solidFill>
              </a:rPr>
              <a:t>] with (2,0) </a:t>
            </a:r>
            <a:r>
              <a:rPr lang="en-US" sz="3200" dirty="0" err="1" smtClean="0">
                <a:solidFill>
                  <a:srgbClr val="0000FF"/>
                </a:solidFill>
              </a:rPr>
              <a:t>susy</a:t>
            </a:r>
            <a:r>
              <a:rPr lang="en-US" sz="3200" dirty="0" smtClean="0">
                <a:solidFill>
                  <a:srgbClr val="0000FF"/>
                </a:solidFill>
              </a:rPr>
              <a:t>….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0177" name="Picture 1" descr="http://hep.caltech.edu/ym35/images/custom_caltech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683189" cy="1669521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905000" y="228600"/>
            <a:ext cx="6803687" cy="18145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Arial" pitchFamily="34" charset="0"/>
                <a:cs typeface="Arial" pitchFamily="34" charset="0"/>
              </a:rPr>
              <a:t>Conference "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Lucida Calligraphy" pitchFamily="66" charset="0"/>
                <a:cs typeface="Arial" pitchFamily="34" charset="0"/>
              </a:rPr>
              <a:t>N=4 Super Yang-Mills Theory, 35 Years After"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latin typeface="Lucida Calligraphy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natural generalization is to ``theories of class S’’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To get </a:t>
            </a:r>
            <a:r>
              <a:rPr lang="en-US" sz="2800" dirty="0" smtClean="0">
                <a:solidFill>
                  <a:srgbClr val="800080"/>
                </a:solidFill>
                <a:sym typeface="Mathematica5"/>
              </a:rPr>
              <a:t></a:t>
            </a:r>
            <a:r>
              <a:rPr lang="en-US" sz="2800" dirty="0" smtClean="0">
                <a:solidFill>
                  <a:srgbClr val="800080"/>
                </a:solidFill>
              </a:rPr>
              <a:t>=4 SYM  we </a:t>
            </a:r>
            <a:r>
              <a:rPr lang="en-US" sz="2800" dirty="0" err="1" smtClean="0">
                <a:solidFill>
                  <a:srgbClr val="800080"/>
                </a:solidFill>
              </a:rPr>
              <a:t>compactify</a:t>
            </a:r>
            <a:r>
              <a:rPr lang="en-US" sz="2800" dirty="0" smtClean="0">
                <a:solidFill>
                  <a:srgbClr val="800080"/>
                </a:solidFill>
              </a:rPr>
              <a:t> S[</a:t>
            </a:r>
            <a:r>
              <a:rPr lang="en-US" sz="2800" dirty="0" smtClean="0">
                <a:solidFill>
                  <a:srgbClr val="800080"/>
                </a:solidFill>
                <a:latin typeface="eufm5"/>
              </a:rPr>
              <a:t>g</a:t>
            </a:r>
            <a:r>
              <a:rPr lang="en-US" sz="2800" dirty="0" smtClean="0">
                <a:solidFill>
                  <a:srgbClr val="800080"/>
                </a:solidFill>
              </a:rPr>
              <a:t>] on a torus…. 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0400" y="304800"/>
            <a:ext cx="1148674" cy="97135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719138"/>
            <a:ext cx="62198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685800"/>
            <a:ext cx="9105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62000" y="4648200"/>
            <a:ext cx="838200" cy="914400"/>
          </a:xfrm>
          <a:prstGeom prst="ellipse">
            <a:avLst/>
          </a:prstGeom>
          <a:noFill/>
          <a:ln w="762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0" y="533400"/>
            <a:ext cx="2286000" cy="2895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3505200"/>
            <a:ext cx="2286000" cy="2895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spectral network jump discontinuously? 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3657600" cy="292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495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An </a:t>
            </a:r>
            <a:r>
              <a:rPr lang="en-US" sz="3200" dirty="0" err="1" smtClean="0">
                <a:solidFill>
                  <a:srgbClr val="0000FF"/>
                </a:solidFill>
              </a:rPr>
              <a:t>ij</a:t>
            </a:r>
            <a:r>
              <a:rPr lang="en-US" sz="3200" dirty="0" smtClean="0">
                <a:solidFill>
                  <a:srgbClr val="0000FF"/>
                </a:solidFill>
              </a:rPr>
              <a:t>  S-wall crashes into an (</a:t>
            </a:r>
            <a:r>
              <a:rPr lang="en-US" sz="3200" dirty="0" err="1" smtClean="0">
                <a:solidFill>
                  <a:srgbClr val="0000FF"/>
                </a:solidFill>
              </a:rPr>
              <a:t>ij</a:t>
            </a:r>
            <a:r>
              <a:rPr lang="en-US" sz="3200" dirty="0" smtClean="0">
                <a:solidFill>
                  <a:srgbClr val="0000FF"/>
                </a:solidFill>
              </a:rPr>
              <a:t>) branch point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  So </a:t>
            </a:r>
            <a:r>
              <a:rPr lang="en-US" sz="2800" dirty="0" smtClean="0">
                <a:solidFill>
                  <a:srgbClr val="FF6600"/>
                </a:solidFill>
                <a:sym typeface="Mathematica1"/>
              </a:rPr>
              <a:t> </a:t>
            </a:r>
            <a:r>
              <a:rPr lang="en-US" sz="2800" baseline="-25000" dirty="0" smtClean="0">
                <a:solidFill>
                  <a:srgbClr val="FF6600"/>
                </a:solidFill>
                <a:sym typeface="Mathematica1"/>
              </a:rPr>
              <a:t>c</a:t>
            </a:r>
            <a:r>
              <a:rPr lang="en-US" sz="2800" dirty="0" smtClean="0">
                <a:solidFill>
                  <a:srgbClr val="FF6600"/>
                </a:solidFill>
                <a:sym typeface="Mathematica1"/>
              </a:rPr>
              <a:t>  is the phase of a charge of a </a:t>
            </a:r>
            <a:r>
              <a:rPr lang="en-US" sz="2800" b="1" i="1" u="sng" dirty="0" smtClean="0">
                <a:solidFill>
                  <a:srgbClr val="FF6600"/>
                </a:solidFill>
                <a:sym typeface="Mathematica1"/>
              </a:rPr>
              <a:t>4d BPS state</a:t>
            </a:r>
            <a:endParaRPr lang="en-US" sz="2800" b="1" i="1" u="sng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happens precisely when there are string webs!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Formula for </a:t>
            </a:r>
            <a:r>
              <a:rPr lang="en-US" dirty="0" smtClean="0">
                <a:sym typeface="Mathematica1"/>
              </a:rPr>
              <a:t></a:t>
            </a:r>
            <a:endParaRPr lang="en-US" dirty="0"/>
          </a:p>
        </p:txBody>
      </p:sp>
      <p:grpSp>
        <p:nvGrpSpPr>
          <p:cNvPr id="819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1600200"/>
            <a:ext cx="5709810" cy="609600"/>
            <a:chOff x="1066" y="1133"/>
            <a:chExt cx="15820" cy="1689"/>
          </a:xfrm>
          <a:solidFill>
            <a:srgbClr val="6600FF"/>
          </a:solidFill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1066" y="1326"/>
              <a:ext cx="1133" cy="1082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28" y="14"/>
                </a:cxn>
                <a:cxn ang="0">
                  <a:pos x="1099" y="317"/>
                </a:cxn>
                <a:cxn ang="0">
                  <a:pos x="1090" y="351"/>
                </a:cxn>
                <a:cxn ang="0">
                  <a:pos x="1066" y="356"/>
                </a:cxn>
                <a:cxn ang="0">
                  <a:pos x="1056" y="336"/>
                </a:cxn>
                <a:cxn ang="0">
                  <a:pos x="1056" y="322"/>
                </a:cxn>
                <a:cxn ang="0">
                  <a:pos x="1066" y="255"/>
                </a:cxn>
                <a:cxn ang="0">
                  <a:pos x="1046" y="125"/>
                </a:cxn>
                <a:cxn ang="0">
                  <a:pos x="917" y="53"/>
                </a:cxn>
                <a:cxn ang="0">
                  <a:pos x="581" y="48"/>
                </a:cxn>
                <a:cxn ang="0">
                  <a:pos x="537" y="110"/>
                </a:cxn>
                <a:cxn ang="0">
                  <a:pos x="648" y="510"/>
                </a:cxn>
                <a:cxn ang="0">
                  <a:pos x="763" y="428"/>
                </a:cxn>
                <a:cxn ang="0">
                  <a:pos x="792" y="341"/>
                </a:cxn>
                <a:cxn ang="0">
                  <a:pos x="811" y="327"/>
                </a:cxn>
                <a:cxn ang="0">
                  <a:pos x="825" y="336"/>
                </a:cxn>
                <a:cxn ang="0">
                  <a:pos x="825" y="351"/>
                </a:cxn>
                <a:cxn ang="0">
                  <a:pos x="821" y="370"/>
                </a:cxn>
                <a:cxn ang="0">
                  <a:pos x="729" y="741"/>
                </a:cxn>
                <a:cxn ang="0">
                  <a:pos x="710" y="750"/>
                </a:cxn>
                <a:cxn ang="0">
                  <a:pos x="691" y="741"/>
                </a:cxn>
                <a:cxn ang="0">
                  <a:pos x="696" y="721"/>
                </a:cxn>
                <a:cxn ang="0">
                  <a:pos x="710" y="649"/>
                </a:cxn>
                <a:cxn ang="0">
                  <a:pos x="696" y="591"/>
                </a:cxn>
                <a:cxn ang="0">
                  <a:pos x="576" y="563"/>
                </a:cxn>
                <a:cxn ang="0">
                  <a:pos x="321" y="962"/>
                </a:cxn>
                <a:cxn ang="0">
                  <a:pos x="316" y="996"/>
                </a:cxn>
                <a:cxn ang="0">
                  <a:pos x="321" y="1015"/>
                </a:cxn>
                <a:cxn ang="0">
                  <a:pos x="345" y="1029"/>
                </a:cxn>
                <a:cxn ang="0">
                  <a:pos x="422" y="1034"/>
                </a:cxn>
                <a:cxn ang="0">
                  <a:pos x="480" y="1034"/>
                </a:cxn>
                <a:cxn ang="0">
                  <a:pos x="494" y="1034"/>
                </a:cxn>
                <a:cxn ang="0">
                  <a:pos x="504" y="1044"/>
                </a:cxn>
                <a:cxn ang="0">
                  <a:pos x="499" y="1073"/>
                </a:cxn>
                <a:cxn ang="0">
                  <a:pos x="480" y="1082"/>
                </a:cxn>
                <a:cxn ang="0">
                  <a:pos x="355" y="1082"/>
                </a:cxn>
                <a:cxn ang="0">
                  <a:pos x="187" y="1077"/>
                </a:cxn>
                <a:cxn ang="0">
                  <a:pos x="24" y="1082"/>
                </a:cxn>
                <a:cxn ang="0">
                  <a:pos x="4" y="1077"/>
                </a:cxn>
                <a:cxn ang="0">
                  <a:pos x="0" y="1049"/>
                </a:cxn>
                <a:cxn ang="0">
                  <a:pos x="19" y="1034"/>
                </a:cxn>
                <a:cxn ang="0">
                  <a:pos x="105" y="1029"/>
                </a:cxn>
                <a:cxn ang="0">
                  <a:pos x="182" y="991"/>
                </a:cxn>
                <a:cxn ang="0">
                  <a:pos x="403" y="101"/>
                </a:cxn>
                <a:cxn ang="0">
                  <a:pos x="408" y="81"/>
                </a:cxn>
                <a:cxn ang="0">
                  <a:pos x="379" y="53"/>
                </a:cxn>
                <a:cxn ang="0">
                  <a:pos x="288" y="48"/>
                </a:cxn>
                <a:cxn ang="0">
                  <a:pos x="259" y="38"/>
                </a:cxn>
                <a:cxn ang="0">
                  <a:pos x="264" y="9"/>
                </a:cxn>
                <a:cxn ang="0">
                  <a:pos x="292" y="0"/>
                </a:cxn>
              </a:cxnLst>
              <a:rect l="0" t="0" r="r" b="b"/>
              <a:pathLst>
                <a:path w="1133" h="1082">
                  <a:moveTo>
                    <a:pt x="307" y="0"/>
                  </a:moveTo>
                  <a:lnTo>
                    <a:pt x="1085" y="0"/>
                  </a:lnTo>
                  <a:lnTo>
                    <a:pt x="1104" y="0"/>
                  </a:lnTo>
                  <a:lnTo>
                    <a:pt x="1118" y="0"/>
                  </a:lnTo>
                  <a:lnTo>
                    <a:pt x="1123" y="4"/>
                  </a:lnTo>
                  <a:lnTo>
                    <a:pt x="1128" y="14"/>
                  </a:lnTo>
                  <a:lnTo>
                    <a:pt x="1133" y="24"/>
                  </a:lnTo>
                  <a:lnTo>
                    <a:pt x="1128" y="43"/>
                  </a:lnTo>
                  <a:lnTo>
                    <a:pt x="1099" y="317"/>
                  </a:lnTo>
                  <a:lnTo>
                    <a:pt x="1094" y="332"/>
                  </a:lnTo>
                  <a:lnTo>
                    <a:pt x="1094" y="346"/>
                  </a:lnTo>
                  <a:lnTo>
                    <a:pt x="1090" y="351"/>
                  </a:lnTo>
                  <a:lnTo>
                    <a:pt x="1085" y="356"/>
                  </a:lnTo>
                  <a:lnTo>
                    <a:pt x="1075" y="360"/>
                  </a:lnTo>
                  <a:lnTo>
                    <a:pt x="1066" y="356"/>
                  </a:lnTo>
                  <a:lnTo>
                    <a:pt x="1061" y="351"/>
                  </a:lnTo>
                  <a:lnTo>
                    <a:pt x="1056" y="346"/>
                  </a:lnTo>
                  <a:lnTo>
                    <a:pt x="1056" y="336"/>
                  </a:lnTo>
                  <a:lnTo>
                    <a:pt x="1056" y="336"/>
                  </a:lnTo>
                  <a:lnTo>
                    <a:pt x="1056" y="332"/>
                  </a:lnTo>
                  <a:lnTo>
                    <a:pt x="1056" y="322"/>
                  </a:lnTo>
                  <a:lnTo>
                    <a:pt x="1061" y="312"/>
                  </a:lnTo>
                  <a:lnTo>
                    <a:pt x="1061" y="274"/>
                  </a:lnTo>
                  <a:lnTo>
                    <a:pt x="1066" y="255"/>
                  </a:lnTo>
                  <a:lnTo>
                    <a:pt x="1066" y="221"/>
                  </a:lnTo>
                  <a:lnTo>
                    <a:pt x="1061" y="168"/>
                  </a:lnTo>
                  <a:lnTo>
                    <a:pt x="1046" y="125"/>
                  </a:lnTo>
                  <a:lnTo>
                    <a:pt x="1022" y="91"/>
                  </a:lnTo>
                  <a:lnTo>
                    <a:pt x="979" y="67"/>
                  </a:lnTo>
                  <a:lnTo>
                    <a:pt x="917" y="53"/>
                  </a:lnTo>
                  <a:lnTo>
                    <a:pt x="830" y="48"/>
                  </a:lnTo>
                  <a:lnTo>
                    <a:pt x="619" y="48"/>
                  </a:lnTo>
                  <a:lnTo>
                    <a:pt x="581" y="48"/>
                  </a:lnTo>
                  <a:lnTo>
                    <a:pt x="557" y="57"/>
                  </a:lnTo>
                  <a:lnTo>
                    <a:pt x="547" y="77"/>
                  </a:lnTo>
                  <a:lnTo>
                    <a:pt x="537" y="110"/>
                  </a:lnTo>
                  <a:lnTo>
                    <a:pt x="432" y="514"/>
                  </a:lnTo>
                  <a:lnTo>
                    <a:pt x="581" y="514"/>
                  </a:lnTo>
                  <a:lnTo>
                    <a:pt x="648" y="510"/>
                  </a:lnTo>
                  <a:lnTo>
                    <a:pt x="701" y="500"/>
                  </a:lnTo>
                  <a:lnTo>
                    <a:pt x="739" y="471"/>
                  </a:lnTo>
                  <a:lnTo>
                    <a:pt x="763" y="428"/>
                  </a:lnTo>
                  <a:lnTo>
                    <a:pt x="782" y="365"/>
                  </a:lnTo>
                  <a:lnTo>
                    <a:pt x="787" y="351"/>
                  </a:lnTo>
                  <a:lnTo>
                    <a:pt x="792" y="341"/>
                  </a:lnTo>
                  <a:lnTo>
                    <a:pt x="797" y="332"/>
                  </a:lnTo>
                  <a:lnTo>
                    <a:pt x="801" y="332"/>
                  </a:lnTo>
                  <a:lnTo>
                    <a:pt x="811" y="327"/>
                  </a:lnTo>
                  <a:lnTo>
                    <a:pt x="816" y="332"/>
                  </a:lnTo>
                  <a:lnTo>
                    <a:pt x="821" y="332"/>
                  </a:lnTo>
                  <a:lnTo>
                    <a:pt x="825" y="336"/>
                  </a:lnTo>
                  <a:lnTo>
                    <a:pt x="825" y="341"/>
                  </a:lnTo>
                  <a:lnTo>
                    <a:pt x="825" y="346"/>
                  </a:lnTo>
                  <a:lnTo>
                    <a:pt x="825" y="351"/>
                  </a:lnTo>
                  <a:lnTo>
                    <a:pt x="825" y="356"/>
                  </a:lnTo>
                  <a:lnTo>
                    <a:pt x="825" y="360"/>
                  </a:lnTo>
                  <a:lnTo>
                    <a:pt x="821" y="370"/>
                  </a:lnTo>
                  <a:lnTo>
                    <a:pt x="734" y="717"/>
                  </a:lnTo>
                  <a:lnTo>
                    <a:pt x="729" y="731"/>
                  </a:lnTo>
                  <a:lnTo>
                    <a:pt x="729" y="741"/>
                  </a:lnTo>
                  <a:lnTo>
                    <a:pt x="725" y="750"/>
                  </a:lnTo>
                  <a:lnTo>
                    <a:pt x="720" y="750"/>
                  </a:lnTo>
                  <a:lnTo>
                    <a:pt x="710" y="750"/>
                  </a:lnTo>
                  <a:lnTo>
                    <a:pt x="705" y="750"/>
                  </a:lnTo>
                  <a:lnTo>
                    <a:pt x="696" y="745"/>
                  </a:lnTo>
                  <a:lnTo>
                    <a:pt x="691" y="741"/>
                  </a:lnTo>
                  <a:lnTo>
                    <a:pt x="691" y="731"/>
                  </a:lnTo>
                  <a:lnTo>
                    <a:pt x="691" y="726"/>
                  </a:lnTo>
                  <a:lnTo>
                    <a:pt x="696" y="721"/>
                  </a:lnTo>
                  <a:lnTo>
                    <a:pt x="696" y="712"/>
                  </a:lnTo>
                  <a:lnTo>
                    <a:pt x="705" y="673"/>
                  </a:lnTo>
                  <a:lnTo>
                    <a:pt x="710" y="649"/>
                  </a:lnTo>
                  <a:lnTo>
                    <a:pt x="710" y="635"/>
                  </a:lnTo>
                  <a:lnTo>
                    <a:pt x="705" y="611"/>
                  </a:lnTo>
                  <a:lnTo>
                    <a:pt x="696" y="591"/>
                  </a:lnTo>
                  <a:lnTo>
                    <a:pt x="672" y="577"/>
                  </a:lnTo>
                  <a:lnTo>
                    <a:pt x="633" y="567"/>
                  </a:lnTo>
                  <a:lnTo>
                    <a:pt x="576" y="563"/>
                  </a:lnTo>
                  <a:lnTo>
                    <a:pt x="422" y="563"/>
                  </a:lnTo>
                  <a:lnTo>
                    <a:pt x="422" y="563"/>
                  </a:lnTo>
                  <a:lnTo>
                    <a:pt x="321" y="962"/>
                  </a:lnTo>
                  <a:lnTo>
                    <a:pt x="316" y="976"/>
                  </a:lnTo>
                  <a:lnTo>
                    <a:pt x="316" y="986"/>
                  </a:lnTo>
                  <a:lnTo>
                    <a:pt x="316" y="996"/>
                  </a:lnTo>
                  <a:lnTo>
                    <a:pt x="316" y="996"/>
                  </a:lnTo>
                  <a:lnTo>
                    <a:pt x="316" y="1005"/>
                  </a:lnTo>
                  <a:lnTo>
                    <a:pt x="321" y="1015"/>
                  </a:lnTo>
                  <a:lnTo>
                    <a:pt x="326" y="1020"/>
                  </a:lnTo>
                  <a:lnTo>
                    <a:pt x="336" y="1025"/>
                  </a:lnTo>
                  <a:lnTo>
                    <a:pt x="345" y="1029"/>
                  </a:lnTo>
                  <a:lnTo>
                    <a:pt x="365" y="1029"/>
                  </a:lnTo>
                  <a:lnTo>
                    <a:pt x="398" y="1029"/>
                  </a:lnTo>
                  <a:lnTo>
                    <a:pt x="422" y="1034"/>
                  </a:lnTo>
                  <a:lnTo>
                    <a:pt x="451" y="1034"/>
                  </a:lnTo>
                  <a:lnTo>
                    <a:pt x="465" y="1034"/>
                  </a:lnTo>
                  <a:lnTo>
                    <a:pt x="480" y="1034"/>
                  </a:lnTo>
                  <a:lnTo>
                    <a:pt x="485" y="1034"/>
                  </a:lnTo>
                  <a:lnTo>
                    <a:pt x="489" y="1034"/>
                  </a:lnTo>
                  <a:lnTo>
                    <a:pt x="494" y="1034"/>
                  </a:lnTo>
                  <a:lnTo>
                    <a:pt x="494" y="1039"/>
                  </a:lnTo>
                  <a:lnTo>
                    <a:pt x="499" y="1039"/>
                  </a:lnTo>
                  <a:lnTo>
                    <a:pt x="504" y="1044"/>
                  </a:lnTo>
                  <a:lnTo>
                    <a:pt x="504" y="1053"/>
                  </a:lnTo>
                  <a:lnTo>
                    <a:pt x="504" y="1063"/>
                  </a:lnTo>
                  <a:lnTo>
                    <a:pt x="499" y="1073"/>
                  </a:lnTo>
                  <a:lnTo>
                    <a:pt x="494" y="1077"/>
                  </a:lnTo>
                  <a:lnTo>
                    <a:pt x="485" y="1082"/>
                  </a:lnTo>
                  <a:lnTo>
                    <a:pt x="480" y="1082"/>
                  </a:lnTo>
                  <a:lnTo>
                    <a:pt x="470" y="1082"/>
                  </a:lnTo>
                  <a:lnTo>
                    <a:pt x="417" y="1082"/>
                  </a:lnTo>
                  <a:lnTo>
                    <a:pt x="355" y="1082"/>
                  </a:lnTo>
                  <a:lnTo>
                    <a:pt x="288" y="1077"/>
                  </a:lnTo>
                  <a:lnTo>
                    <a:pt x="235" y="1077"/>
                  </a:lnTo>
                  <a:lnTo>
                    <a:pt x="187" y="1077"/>
                  </a:lnTo>
                  <a:lnTo>
                    <a:pt x="129" y="1082"/>
                  </a:lnTo>
                  <a:lnTo>
                    <a:pt x="67" y="1082"/>
                  </a:lnTo>
                  <a:lnTo>
                    <a:pt x="24" y="1082"/>
                  </a:lnTo>
                  <a:lnTo>
                    <a:pt x="19" y="1082"/>
                  </a:lnTo>
                  <a:lnTo>
                    <a:pt x="14" y="1082"/>
                  </a:lnTo>
                  <a:lnTo>
                    <a:pt x="4" y="1077"/>
                  </a:lnTo>
                  <a:lnTo>
                    <a:pt x="0" y="1073"/>
                  </a:lnTo>
                  <a:lnTo>
                    <a:pt x="0" y="1063"/>
                  </a:lnTo>
                  <a:lnTo>
                    <a:pt x="0" y="1049"/>
                  </a:lnTo>
                  <a:lnTo>
                    <a:pt x="4" y="1039"/>
                  </a:lnTo>
                  <a:lnTo>
                    <a:pt x="9" y="1034"/>
                  </a:lnTo>
                  <a:lnTo>
                    <a:pt x="19" y="1034"/>
                  </a:lnTo>
                  <a:lnTo>
                    <a:pt x="33" y="1034"/>
                  </a:lnTo>
                  <a:lnTo>
                    <a:pt x="43" y="1034"/>
                  </a:lnTo>
                  <a:lnTo>
                    <a:pt x="105" y="1029"/>
                  </a:lnTo>
                  <a:lnTo>
                    <a:pt x="144" y="1025"/>
                  </a:lnTo>
                  <a:lnTo>
                    <a:pt x="168" y="1010"/>
                  </a:lnTo>
                  <a:lnTo>
                    <a:pt x="182" y="991"/>
                  </a:lnTo>
                  <a:lnTo>
                    <a:pt x="187" y="957"/>
                  </a:lnTo>
                  <a:lnTo>
                    <a:pt x="398" y="115"/>
                  </a:lnTo>
                  <a:lnTo>
                    <a:pt x="403" y="101"/>
                  </a:lnTo>
                  <a:lnTo>
                    <a:pt x="403" y="91"/>
                  </a:lnTo>
                  <a:lnTo>
                    <a:pt x="408" y="86"/>
                  </a:lnTo>
                  <a:lnTo>
                    <a:pt x="408" y="81"/>
                  </a:lnTo>
                  <a:lnTo>
                    <a:pt x="408" y="77"/>
                  </a:lnTo>
                  <a:lnTo>
                    <a:pt x="398" y="62"/>
                  </a:lnTo>
                  <a:lnTo>
                    <a:pt x="379" y="53"/>
                  </a:lnTo>
                  <a:lnTo>
                    <a:pt x="345" y="48"/>
                  </a:lnTo>
                  <a:lnTo>
                    <a:pt x="302" y="48"/>
                  </a:lnTo>
                  <a:lnTo>
                    <a:pt x="288" y="48"/>
                  </a:lnTo>
                  <a:lnTo>
                    <a:pt x="273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28"/>
                  </a:lnTo>
                  <a:lnTo>
                    <a:pt x="259" y="19"/>
                  </a:lnTo>
                  <a:lnTo>
                    <a:pt x="264" y="9"/>
                  </a:lnTo>
                  <a:lnTo>
                    <a:pt x="268" y="4"/>
                  </a:lnTo>
                  <a:lnTo>
                    <a:pt x="278" y="0"/>
                  </a:lnTo>
                  <a:lnTo>
                    <a:pt x="292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2410" y="1215"/>
              <a:ext cx="370" cy="1593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0" y="0"/>
                </a:cxn>
                <a:cxn ang="0">
                  <a:pos x="365" y="0"/>
                </a:cxn>
                <a:cxn ang="0">
                  <a:pos x="370" y="10"/>
                </a:cxn>
                <a:cxn ang="0">
                  <a:pos x="370" y="14"/>
                </a:cxn>
                <a:cxn ang="0">
                  <a:pos x="370" y="19"/>
                </a:cxn>
                <a:cxn ang="0">
                  <a:pos x="370" y="19"/>
                </a:cxn>
                <a:cxn ang="0">
                  <a:pos x="365" y="24"/>
                </a:cxn>
                <a:cxn ang="0">
                  <a:pos x="360" y="34"/>
                </a:cxn>
                <a:cxn ang="0">
                  <a:pos x="351" y="38"/>
                </a:cxn>
                <a:cxn ang="0">
                  <a:pos x="264" y="149"/>
                </a:cxn>
                <a:cxn ang="0">
                  <a:pos x="197" y="265"/>
                </a:cxn>
                <a:cxn ang="0">
                  <a:pos x="149" y="390"/>
                </a:cxn>
                <a:cxn ang="0">
                  <a:pos x="115" y="520"/>
                </a:cxn>
                <a:cxn ang="0">
                  <a:pos x="101" y="654"/>
                </a:cxn>
                <a:cxn ang="0">
                  <a:pos x="91" y="794"/>
                </a:cxn>
                <a:cxn ang="0">
                  <a:pos x="96" y="905"/>
                </a:cxn>
                <a:cxn ang="0">
                  <a:pos x="106" y="1015"/>
                </a:cxn>
                <a:cxn ang="0">
                  <a:pos x="130" y="1126"/>
                </a:cxn>
                <a:cxn ang="0">
                  <a:pos x="163" y="1241"/>
                </a:cxn>
                <a:cxn ang="0">
                  <a:pos x="206" y="1347"/>
                </a:cxn>
                <a:cxn ang="0">
                  <a:pos x="264" y="1448"/>
                </a:cxn>
                <a:cxn ang="0">
                  <a:pos x="341" y="1540"/>
                </a:cxn>
                <a:cxn ang="0">
                  <a:pos x="355" y="1554"/>
                </a:cxn>
                <a:cxn ang="0">
                  <a:pos x="365" y="1559"/>
                </a:cxn>
                <a:cxn ang="0">
                  <a:pos x="370" y="1569"/>
                </a:cxn>
                <a:cxn ang="0">
                  <a:pos x="370" y="1573"/>
                </a:cxn>
                <a:cxn ang="0">
                  <a:pos x="370" y="1573"/>
                </a:cxn>
                <a:cxn ang="0">
                  <a:pos x="370" y="1578"/>
                </a:cxn>
                <a:cxn ang="0">
                  <a:pos x="370" y="1578"/>
                </a:cxn>
                <a:cxn ang="0">
                  <a:pos x="370" y="1583"/>
                </a:cxn>
                <a:cxn ang="0">
                  <a:pos x="360" y="1593"/>
                </a:cxn>
                <a:cxn ang="0">
                  <a:pos x="355" y="1593"/>
                </a:cxn>
                <a:cxn ang="0">
                  <a:pos x="336" y="1583"/>
                </a:cxn>
                <a:cxn ang="0">
                  <a:pos x="303" y="1559"/>
                </a:cxn>
                <a:cxn ang="0">
                  <a:pos x="259" y="1516"/>
                </a:cxn>
                <a:cxn ang="0">
                  <a:pos x="211" y="1458"/>
                </a:cxn>
                <a:cxn ang="0">
                  <a:pos x="158" y="1381"/>
                </a:cxn>
                <a:cxn ang="0">
                  <a:pos x="106" y="1290"/>
                </a:cxn>
                <a:cxn ang="0">
                  <a:pos x="53" y="1155"/>
                </a:cxn>
                <a:cxn ang="0">
                  <a:pos x="19" y="1025"/>
                </a:cxn>
                <a:cxn ang="0">
                  <a:pos x="5" y="900"/>
                </a:cxn>
                <a:cxn ang="0">
                  <a:pos x="0" y="794"/>
                </a:cxn>
                <a:cxn ang="0">
                  <a:pos x="5" y="688"/>
                </a:cxn>
                <a:cxn ang="0">
                  <a:pos x="19" y="568"/>
                </a:cxn>
                <a:cxn ang="0">
                  <a:pos x="53" y="438"/>
                </a:cxn>
                <a:cxn ang="0">
                  <a:pos x="101" y="308"/>
                </a:cxn>
                <a:cxn ang="0">
                  <a:pos x="144" y="226"/>
                </a:cxn>
                <a:cxn ang="0">
                  <a:pos x="192" y="159"/>
                </a:cxn>
                <a:cxn ang="0">
                  <a:pos x="235" y="101"/>
                </a:cxn>
                <a:cxn ang="0">
                  <a:pos x="278" y="58"/>
                </a:cxn>
                <a:cxn ang="0">
                  <a:pos x="312" y="24"/>
                </a:cxn>
                <a:cxn ang="0">
                  <a:pos x="341" y="5"/>
                </a:cxn>
                <a:cxn ang="0">
                  <a:pos x="355" y="0"/>
                </a:cxn>
              </a:cxnLst>
              <a:rect l="0" t="0" r="r" b="b"/>
              <a:pathLst>
                <a:path w="370" h="1593">
                  <a:moveTo>
                    <a:pt x="355" y="0"/>
                  </a:moveTo>
                  <a:lnTo>
                    <a:pt x="360" y="0"/>
                  </a:lnTo>
                  <a:lnTo>
                    <a:pt x="365" y="0"/>
                  </a:lnTo>
                  <a:lnTo>
                    <a:pt x="370" y="10"/>
                  </a:lnTo>
                  <a:lnTo>
                    <a:pt x="370" y="14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65" y="24"/>
                  </a:lnTo>
                  <a:lnTo>
                    <a:pt x="360" y="34"/>
                  </a:lnTo>
                  <a:lnTo>
                    <a:pt x="351" y="38"/>
                  </a:lnTo>
                  <a:lnTo>
                    <a:pt x="264" y="149"/>
                  </a:lnTo>
                  <a:lnTo>
                    <a:pt x="197" y="265"/>
                  </a:lnTo>
                  <a:lnTo>
                    <a:pt x="149" y="390"/>
                  </a:lnTo>
                  <a:lnTo>
                    <a:pt x="115" y="520"/>
                  </a:lnTo>
                  <a:lnTo>
                    <a:pt x="101" y="654"/>
                  </a:lnTo>
                  <a:lnTo>
                    <a:pt x="91" y="794"/>
                  </a:lnTo>
                  <a:lnTo>
                    <a:pt x="96" y="905"/>
                  </a:lnTo>
                  <a:lnTo>
                    <a:pt x="106" y="1015"/>
                  </a:lnTo>
                  <a:lnTo>
                    <a:pt x="130" y="1126"/>
                  </a:lnTo>
                  <a:lnTo>
                    <a:pt x="163" y="1241"/>
                  </a:lnTo>
                  <a:lnTo>
                    <a:pt x="206" y="1347"/>
                  </a:lnTo>
                  <a:lnTo>
                    <a:pt x="264" y="1448"/>
                  </a:lnTo>
                  <a:lnTo>
                    <a:pt x="341" y="1540"/>
                  </a:lnTo>
                  <a:lnTo>
                    <a:pt x="355" y="1554"/>
                  </a:lnTo>
                  <a:lnTo>
                    <a:pt x="365" y="1559"/>
                  </a:lnTo>
                  <a:lnTo>
                    <a:pt x="370" y="1569"/>
                  </a:lnTo>
                  <a:lnTo>
                    <a:pt x="370" y="1573"/>
                  </a:lnTo>
                  <a:lnTo>
                    <a:pt x="370" y="1573"/>
                  </a:lnTo>
                  <a:lnTo>
                    <a:pt x="370" y="1578"/>
                  </a:lnTo>
                  <a:lnTo>
                    <a:pt x="370" y="1578"/>
                  </a:lnTo>
                  <a:lnTo>
                    <a:pt x="370" y="1583"/>
                  </a:lnTo>
                  <a:lnTo>
                    <a:pt x="360" y="1593"/>
                  </a:lnTo>
                  <a:lnTo>
                    <a:pt x="355" y="1593"/>
                  </a:lnTo>
                  <a:lnTo>
                    <a:pt x="336" y="1583"/>
                  </a:lnTo>
                  <a:lnTo>
                    <a:pt x="303" y="1559"/>
                  </a:lnTo>
                  <a:lnTo>
                    <a:pt x="259" y="1516"/>
                  </a:lnTo>
                  <a:lnTo>
                    <a:pt x="211" y="1458"/>
                  </a:lnTo>
                  <a:lnTo>
                    <a:pt x="158" y="1381"/>
                  </a:lnTo>
                  <a:lnTo>
                    <a:pt x="106" y="1290"/>
                  </a:lnTo>
                  <a:lnTo>
                    <a:pt x="53" y="1155"/>
                  </a:lnTo>
                  <a:lnTo>
                    <a:pt x="19" y="1025"/>
                  </a:lnTo>
                  <a:lnTo>
                    <a:pt x="5" y="900"/>
                  </a:lnTo>
                  <a:lnTo>
                    <a:pt x="0" y="794"/>
                  </a:lnTo>
                  <a:lnTo>
                    <a:pt x="5" y="688"/>
                  </a:lnTo>
                  <a:lnTo>
                    <a:pt x="19" y="568"/>
                  </a:lnTo>
                  <a:lnTo>
                    <a:pt x="53" y="438"/>
                  </a:lnTo>
                  <a:lnTo>
                    <a:pt x="101" y="308"/>
                  </a:lnTo>
                  <a:lnTo>
                    <a:pt x="144" y="226"/>
                  </a:lnTo>
                  <a:lnTo>
                    <a:pt x="192" y="159"/>
                  </a:lnTo>
                  <a:lnTo>
                    <a:pt x="235" y="101"/>
                  </a:lnTo>
                  <a:lnTo>
                    <a:pt x="278" y="58"/>
                  </a:lnTo>
                  <a:lnTo>
                    <a:pt x="312" y="24"/>
                  </a:lnTo>
                  <a:lnTo>
                    <a:pt x="341" y="5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2986" y="1686"/>
              <a:ext cx="869" cy="1064"/>
            </a:xfrm>
            <a:custGeom>
              <a:avLst/>
              <a:gdLst/>
              <a:ahLst/>
              <a:cxnLst>
                <a:cxn ang="0">
                  <a:pos x="72" y="751"/>
                </a:cxn>
                <a:cxn ang="0">
                  <a:pos x="43" y="939"/>
                </a:cxn>
                <a:cxn ang="0">
                  <a:pos x="58" y="1006"/>
                </a:cxn>
                <a:cxn ang="0">
                  <a:pos x="159" y="1016"/>
                </a:cxn>
                <a:cxn ang="0">
                  <a:pos x="245" y="852"/>
                </a:cxn>
                <a:cxn ang="0">
                  <a:pos x="235" y="799"/>
                </a:cxn>
                <a:cxn ang="0">
                  <a:pos x="274" y="0"/>
                </a:cxn>
                <a:cxn ang="0">
                  <a:pos x="288" y="5"/>
                </a:cxn>
                <a:cxn ang="0">
                  <a:pos x="293" y="25"/>
                </a:cxn>
                <a:cxn ang="0">
                  <a:pos x="279" y="34"/>
                </a:cxn>
                <a:cxn ang="0">
                  <a:pos x="183" y="102"/>
                </a:cxn>
                <a:cxn ang="0">
                  <a:pos x="96" y="313"/>
                </a:cxn>
                <a:cxn ang="0">
                  <a:pos x="96" y="453"/>
                </a:cxn>
                <a:cxn ang="0">
                  <a:pos x="264" y="275"/>
                </a:cxn>
                <a:cxn ang="0">
                  <a:pos x="476" y="111"/>
                </a:cxn>
                <a:cxn ang="0">
                  <a:pos x="653" y="68"/>
                </a:cxn>
                <a:cxn ang="0">
                  <a:pos x="812" y="145"/>
                </a:cxn>
                <a:cxn ang="0">
                  <a:pos x="869" y="308"/>
                </a:cxn>
                <a:cxn ang="0">
                  <a:pos x="749" y="607"/>
                </a:cxn>
                <a:cxn ang="0">
                  <a:pos x="500" y="742"/>
                </a:cxn>
                <a:cxn ang="0">
                  <a:pos x="379" y="684"/>
                </a:cxn>
                <a:cxn ang="0">
                  <a:pos x="355" y="592"/>
                </a:cxn>
                <a:cxn ang="0">
                  <a:pos x="365" y="559"/>
                </a:cxn>
                <a:cxn ang="0">
                  <a:pos x="389" y="535"/>
                </a:cxn>
                <a:cxn ang="0">
                  <a:pos x="423" y="539"/>
                </a:cxn>
                <a:cxn ang="0">
                  <a:pos x="432" y="559"/>
                </a:cxn>
                <a:cxn ang="0">
                  <a:pos x="432" y="573"/>
                </a:cxn>
                <a:cxn ang="0">
                  <a:pos x="413" y="597"/>
                </a:cxn>
                <a:cxn ang="0">
                  <a:pos x="423" y="674"/>
                </a:cxn>
                <a:cxn ang="0">
                  <a:pos x="500" y="703"/>
                </a:cxn>
                <a:cxn ang="0">
                  <a:pos x="644" y="626"/>
                </a:cxn>
                <a:cxn ang="0">
                  <a:pos x="735" y="443"/>
                </a:cxn>
                <a:cxn ang="0">
                  <a:pos x="768" y="260"/>
                </a:cxn>
                <a:cxn ang="0">
                  <a:pos x="730" y="135"/>
                </a:cxn>
                <a:cxn ang="0">
                  <a:pos x="610" y="106"/>
                </a:cxn>
                <a:cxn ang="0">
                  <a:pos x="428" y="179"/>
                </a:cxn>
                <a:cxn ang="0">
                  <a:pos x="216" y="405"/>
                </a:cxn>
                <a:cxn ang="0">
                  <a:pos x="154" y="525"/>
                </a:cxn>
                <a:cxn ang="0">
                  <a:pos x="197" y="592"/>
                </a:cxn>
                <a:cxn ang="0">
                  <a:pos x="283" y="698"/>
                </a:cxn>
                <a:cxn ang="0">
                  <a:pos x="317" y="804"/>
                </a:cxn>
                <a:cxn ang="0">
                  <a:pos x="226" y="1011"/>
                </a:cxn>
                <a:cxn ang="0">
                  <a:pos x="67" y="1059"/>
                </a:cxn>
                <a:cxn ang="0">
                  <a:pos x="5" y="977"/>
                </a:cxn>
                <a:cxn ang="0">
                  <a:pos x="19" y="814"/>
                </a:cxn>
                <a:cxn ang="0">
                  <a:pos x="77" y="597"/>
                </a:cxn>
                <a:cxn ang="0">
                  <a:pos x="19" y="487"/>
                </a:cxn>
                <a:cxn ang="0">
                  <a:pos x="43" y="251"/>
                </a:cxn>
                <a:cxn ang="0">
                  <a:pos x="173" y="49"/>
                </a:cxn>
              </a:cxnLst>
              <a:rect l="0" t="0" r="r" b="b"/>
              <a:pathLst>
                <a:path w="869" h="1064">
                  <a:moveTo>
                    <a:pt x="106" y="636"/>
                  </a:moveTo>
                  <a:lnTo>
                    <a:pt x="91" y="689"/>
                  </a:lnTo>
                  <a:lnTo>
                    <a:pt x="72" y="751"/>
                  </a:lnTo>
                  <a:lnTo>
                    <a:pt x="58" y="819"/>
                  </a:lnTo>
                  <a:lnTo>
                    <a:pt x="48" y="881"/>
                  </a:lnTo>
                  <a:lnTo>
                    <a:pt x="43" y="939"/>
                  </a:lnTo>
                  <a:lnTo>
                    <a:pt x="43" y="958"/>
                  </a:lnTo>
                  <a:lnTo>
                    <a:pt x="48" y="987"/>
                  </a:lnTo>
                  <a:lnTo>
                    <a:pt x="58" y="1006"/>
                  </a:lnTo>
                  <a:lnTo>
                    <a:pt x="77" y="1025"/>
                  </a:lnTo>
                  <a:lnTo>
                    <a:pt x="106" y="1030"/>
                  </a:lnTo>
                  <a:lnTo>
                    <a:pt x="159" y="1016"/>
                  </a:lnTo>
                  <a:lnTo>
                    <a:pt x="202" y="973"/>
                  </a:lnTo>
                  <a:lnTo>
                    <a:pt x="231" y="915"/>
                  </a:lnTo>
                  <a:lnTo>
                    <a:pt x="245" y="852"/>
                  </a:lnTo>
                  <a:lnTo>
                    <a:pt x="245" y="833"/>
                  </a:lnTo>
                  <a:lnTo>
                    <a:pt x="240" y="819"/>
                  </a:lnTo>
                  <a:lnTo>
                    <a:pt x="235" y="799"/>
                  </a:lnTo>
                  <a:lnTo>
                    <a:pt x="226" y="785"/>
                  </a:lnTo>
                  <a:lnTo>
                    <a:pt x="106" y="636"/>
                  </a:lnTo>
                  <a:close/>
                  <a:moveTo>
                    <a:pt x="274" y="0"/>
                  </a:moveTo>
                  <a:lnTo>
                    <a:pt x="279" y="0"/>
                  </a:lnTo>
                  <a:lnTo>
                    <a:pt x="283" y="0"/>
                  </a:lnTo>
                  <a:lnTo>
                    <a:pt x="288" y="5"/>
                  </a:lnTo>
                  <a:lnTo>
                    <a:pt x="293" y="10"/>
                  </a:lnTo>
                  <a:lnTo>
                    <a:pt x="293" y="15"/>
                  </a:lnTo>
                  <a:lnTo>
                    <a:pt x="293" y="25"/>
                  </a:lnTo>
                  <a:lnTo>
                    <a:pt x="288" y="29"/>
                  </a:lnTo>
                  <a:lnTo>
                    <a:pt x="283" y="34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26" y="58"/>
                  </a:lnTo>
                  <a:lnTo>
                    <a:pt x="183" y="102"/>
                  </a:lnTo>
                  <a:lnTo>
                    <a:pt x="144" y="164"/>
                  </a:lnTo>
                  <a:lnTo>
                    <a:pt x="115" y="236"/>
                  </a:lnTo>
                  <a:lnTo>
                    <a:pt x="96" y="313"/>
                  </a:lnTo>
                  <a:lnTo>
                    <a:pt x="87" y="385"/>
                  </a:lnTo>
                  <a:lnTo>
                    <a:pt x="87" y="414"/>
                  </a:lnTo>
                  <a:lnTo>
                    <a:pt x="96" y="453"/>
                  </a:lnTo>
                  <a:lnTo>
                    <a:pt x="125" y="491"/>
                  </a:lnTo>
                  <a:lnTo>
                    <a:pt x="192" y="376"/>
                  </a:lnTo>
                  <a:lnTo>
                    <a:pt x="264" y="275"/>
                  </a:lnTo>
                  <a:lnTo>
                    <a:pt x="336" y="203"/>
                  </a:lnTo>
                  <a:lnTo>
                    <a:pt x="408" y="150"/>
                  </a:lnTo>
                  <a:lnTo>
                    <a:pt x="476" y="111"/>
                  </a:lnTo>
                  <a:lnTo>
                    <a:pt x="543" y="87"/>
                  </a:lnTo>
                  <a:lnTo>
                    <a:pt x="600" y="73"/>
                  </a:lnTo>
                  <a:lnTo>
                    <a:pt x="653" y="68"/>
                  </a:lnTo>
                  <a:lnTo>
                    <a:pt x="720" y="77"/>
                  </a:lnTo>
                  <a:lnTo>
                    <a:pt x="773" y="102"/>
                  </a:lnTo>
                  <a:lnTo>
                    <a:pt x="812" y="145"/>
                  </a:lnTo>
                  <a:lnTo>
                    <a:pt x="845" y="193"/>
                  </a:lnTo>
                  <a:lnTo>
                    <a:pt x="860" y="251"/>
                  </a:lnTo>
                  <a:lnTo>
                    <a:pt x="869" y="308"/>
                  </a:lnTo>
                  <a:lnTo>
                    <a:pt x="855" y="414"/>
                  </a:lnTo>
                  <a:lnTo>
                    <a:pt x="812" y="515"/>
                  </a:lnTo>
                  <a:lnTo>
                    <a:pt x="749" y="607"/>
                  </a:lnTo>
                  <a:lnTo>
                    <a:pt x="677" y="674"/>
                  </a:lnTo>
                  <a:lnTo>
                    <a:pt x="591" y="722"/>
                  </a:lnTo>
                  <a:lnTo>
                    <a:pt x="500" y="742"/>
                  </a:lnTo>
                  <a:lnTo>
                    <a:pt x="452" y="732"/>
                  </a:lnTo>
                  <a:lnTo>
                    <a:pt x="413" y="713"/>
                  </a:lnTo>
                  <a:lnTo>
                    <a:pt x="379" y="684"/>
                  </a:lnTo>
                  <a:lnTo>
                    <a:pt x="365" y="645"/>
                  </a:lnTo>
                  <a:lnTo>
                    <a:pt x="355" y="607"/>
                  </a:lnTo>
                  <a:lnTo>
                    <a:pt x="355" y="592"/>
                  </a:lnTo>
                  <a:lnTo>
                    <a:pt x="360" y="583"/>
                  </a:lnTo>
                  <a:lnTo>
                    <a:pt x="360" y="573"/>
                  </a:lnTo>
                  <a:lnTo>
                    <a:pt x="365" y="559"/>
                  </a:lnTo>
                  <a:lnTo>
                    <a:pt x="370" y="549"/>
                  </a:lnTo>
                  <a:lnTo>
                    <a:pt x="379" y="544"/>
                  </a:lnTo>
                  <a:lnTo>
                    <a:pt x="389" y="535"/>
                  </a:lnTo>
                  <a:lnTo>
                    <a:pt x="404" y="535"/>
                  </a:lnTo>
                  <a:lnTo>
                    <a:pt x="413" y="535"/>
                  </a:lnTo>
                  <a:lnTo>
                    <a:pt x="423" y="539"/>
                  </a:lnTo>
                  <a:lnTo>
                    <a:pt x="428" y="549"/>
                  </a:lnTo>
                  <a:lnTo>
                    <a:pt x="432" y="554"/>
                  </a:lnTo>
                  <a:lnTo>
                    <a:pt x="432" y="559"/>
                  </a:lnTo>
                  <a:lnTo>
                    <a:pt x="432" y="564"/>
                  </a:lnTo>
                  <a:lnTo>
                    <a:pt x="432" y="568"/>
                  </a:lnTo>
                  <a:lnTo>
                    <a:pt x="432" y="573"/>
                  </a:lnTo>
                  <a:lnTo>
                    <a:pt x="428" y="583"/>
                  </a:lnTo>
                  <a:lnTo>
                    <a:pt x="423" y="588"/>
                  </a:lnTo>
                  <a:lnTo>
                    <a:pt x="413" y="597"/>
                  </a:lnTo>
                  <a:lnTo>
                    <a:pt x="399" y="602"/>
                  </a:lnTo>
                  <a:lnTo>
                    <a:pt x="404" y="645"/>
                  </a:lnTo>
                  <a:lnTo>
                    <a:pt x="423" y="674"/>
                  </a:lnTo>
                  <a:lnTo>
                    <a:pt x="447" y="693"/>
                  </a:lnTo>
                  <a:lnTo>
                    <a:pt x="476" y="703"/>
                  </a:lnTo>
                  <a:lnTo>
                    <a:pt x="500" y="703"/>
                  </a:lnTo>
                  <a:lnTo>
                    <a:pt x="543" y="698"/>
                  </a:lnTo>
                  <a:lnTo>
                    <a:pt x="591" y="674"/>
                  </a:lnTo>
                  <a:lnTo>
                    <a:pt x="644" y="626"/>
                  </a:lnTo>
                  <a:lnTo>
                    <a:pt x="692" y="554"/>
                  </a:lnTo>
                  <a:lnTo>
                    <a:pt x="716" y="506"/>
                  </a:lnTo>
                  <a:lnTo>
                    <a:pt x="735" y="443"/>
                  </a:lnTo>
                  <a:lnTo>
                    <a:pt x="754" y="381"/>
                  </a:lnTo>
                  <a:lnTo>
                    <a:pt x="764" y="313"/>
                  </a:lnTo>
                  <a:lnTo>
                    <a:pt x="768" y="260"/>
                  </a:lnTo>
                  <a:lnTo>
                    <a:pt x="764" y="212"/>
                  </a:lnTo>
                  <a:lnTo>
                    <a:pt x="754" y="169"/>
                  </a:lnTo>
                  <a:lnTo>
                    <a:pt x="730" y="135"/>
                  </a:lnTo>
                  <a:lnTo>
                    <a:pt x="696" y="111"/>
                  </a:lnTo>
                  <a:lnTo>
                    <a:pt x="653" y="102"/>
                  </a:lnTo>
                  <a:lnTo>
                    <a:pt x="610" y="106"/>
                  </a:lnTo>
                  <a:lnTo>
                    <a:pt x="552" y="116"/>
                  </a:lnTo>
                  <a:lnTo>
                    <a:pt x="495" y="140"/>
                  </a:lnTo>
                  <a:lnTo>
                    <a:pt x="428" y="179"/>
                  </a:lnTo>
                  <a:lnTo>
                    <a:pt x="355" y="231"/>
                  </a:lnTo>
                  <a:lnTo>
                    <a:pt x="288" y="308"/>
                  </a:lnTo>
                  <a:lnTo>
                    <a:pt x="216" y="405"/>
                  </a:lnTo>
                  <a:lnTo>
                    <a:pt x="154" y="525"/>
                  </a:lnTo>
                  <a:lnTo>
                    <a:pt x="154" y="525"/>
                  </a:lnTo>
                  <a:lnTo>
                    <a:pt x="154" y="525"/>
                  </a:lnTo>
                  <a:lnTo>
                    <a:pt x="154" y="525"/>
                  </a:lnTo>
                  <a:lnTo>
                    <a:pt x="173" y="554"/>
                  </a:lnTo>
                  <a:lnTo>
                    <a:pt x="197" y="592"/>
                  </a:lnTo>
                  <a:lnTo>
                    <a:pt x="226" y="626"/>
                  </a:lnTo>
                  <a:lnTo>
                    <a:pt x="245" y="655"/>
                  </a:lnTo>
                  <a:lnTo>
                    <a:pt x="283" y="698"/>
                  </a:lnTo>
                  <a:lnTo>
                    <a:pt x="303" y="732"/>
                  </a:lnTo>
                  <a:lnTo>
                    <a:pt x="312" y="766"/>
                  </a:lnTo>
                  <a:lnTo>
                    <a:pt x="317" y="804"/>
                  </a:lnTo>
                  <a:lnTo>
                    <a:pt x="307" y="881"/>
                  </a:lnTo>
                  <a:lnTo>
                    <a:pt x="274" y="948"/>
                  </a:lnTo>
                  <a:lnTo>
                    <a:pt x="226" y="1011"/>
                  </a:lnTo>
                  <a:lnTo>
                    <a:pt x="168" y="1050"/>
                  </a:lnTo>
                  <a:lnTo>
                    <a:pt x="106" y="1064"/>
                  </a:lnTo>
                  <a:lnTo>
                    <a:pt x="67" y="1059"/>
                  </a:lnTo>
                  <a:lnTo>
                    <a:pt x="39" y="1040"/>
                  </a:lnTo>
                  <a:lnTo>
                    <a:pt x="15" y="1011"/>
                  </a:lnTo>
                  <a:lnTo>
                    <a:pt x="5" y="977"/>
                  </a:lnTo>
                  <a:lnTo>
                    <a:pt x="0" y="939"/>
                  </a:lnTo>
                  <a:lnTo>
                    <a:pt x="5" y="886"/>
                  </a:lnTo>
                  <a:lnTo>
                    <a:pt x="19" y="814"/>
                  </a:lnTo>
                  <a:lnTo>
                    <a:pt x="34" y="742"/>
                  </a:lnTo>
                  <a:lnTo>
                    <a:pt x="58" y="665"/>
                  </a:lnTo>
                  <a:lnTo>
                    <a:pt x="77" y="597"/>
                  </a:lnTo>
                  <a:lnTo>
                    <a:pt x="53" y="564"/>
                  </a:lnTo>
                  <a:lnTo>
                    <a:pt x="34" y="530"/>
                  </a:lnTo>
                  <a:lnTo>
                    <a:pt x="19" y="487"/>
                  </a:lnTo>
                  <a:lnTo>
                    <a:pt x="15" y="429"/>
                  </a:lnTo>
                  <a:lnTo>
                    <a:pt x="24" y="337"/>
                  </a:lnTo>
                  <a:lnTo>
                    <a:pt x="43" y="251"/>
                  </a:lnTo>
                  <a:lnTo>
                    <a:pt x="82" y="174"/>
                  </a:lnTo>
                  <a:lnTo>
                    <a:pt x="125" y="102"/>
                  </a:lnTo>
                  <a:lnTo>
                    <a:pt x="173" y="49"/>
                  </a:lnTo>
                  <a:lnTo>
                    <a:pt x="226" y="1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023" y="2240"/>
              <a:ext cx="188" cy="47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5" y="10"/>
                </a:cxn>
                <a:cxn ang="0">
                  <a:pos x="159" y="43"/>
                </a:cxn>
                <a:cxn ang="0">
                  <a:pos x="178" y="96"/>
                </a:cxn>
                <a:cxn ang="0">
                  <a:pos x="188" y="168"/>
                </a:cxn>
                <a:cxn ang="0">
                  <a:pos x="188" y="168"/>
                </a:cxn>
                <a:cxn ang="0">
                  <a:pos x="178" y="240"/>
                </a:cxn>
                <a:cxn ang="0">
                  <a:pos x="159" y="308"/>
                </a:cxn>
                <a:cxn ang="0">
                  <a:pos x="135" y="366"/>
                </a:cxn>
                <a:cxn ang="0">
                  <a:pos x="106" y="414"/>
                </a:cxn>
                <a:cxn ang="0">
                  <a:pos x="77" y="447"/>
                </a:cxn>
                <a:cxn ang="0">
                  <a:pos x="53" y="471"/>
                </a:cxn>
                <a:cxn ang="0">
                  <a:pos x="39" y="476"/>
                </a:cxn>
                <a:cxn ang="0">
                  <a:pos x="34" y="476"/>
                </a:cxn>
                <a:cxn ang="0">
                  <a:pos x="29" y="467"/>
                </a:cxn>
                <a:cxn ang="0">
                  <a:pos x="24" y="457"/>
                </a:cxn>
                <a:cxn ang="0">
                  <a:pos x="24" y="457"/>
                </a:cxn>
                <a:cxn ang="0">
                  <a:pos x="24" y="452"/>
                </a:cxn>
                <a:cxn ang="0">
                  <a:pos x="29" y="447"/>
                </a:cxn>
                <a:cxn ang="0">
                  <a:pos x="34" y="443"/>
                </a:cxn>
                <a:cxn ang="0">
                  <a:pos x="44" y="433"/>
                </a:cxn>
                <a:cxn ang="0">
                  <a:pos x="82" y="385"/>
                </a:cxn>
                <a:cxn ang="0">
                  <a:pos x="116" y="322"/>
                </a:cxn>
                <a:cxn ang="0">
                  <a:pos x="140" y="250"/>
                </a:cxn>
                <a:cxn ang="0">
                  <a:pos x="149" y="168"/>
                </a:cxn>
                <a:cxn ang="0">
                  <a:pos x="149" y="154"/>
                </a:cxn>
                <a:cxn ang="0">
                  <a:pos x="149" y="144"/>
                </a:cxn>
                <a:cxn ang="0">
                  <a:pos x="149" y="144"/>
                </a:cxn>
                <a:cxn ang="0">
                  <a:pos x="149" y="144"/>
                </a:cxn>
                <a:cxn ang="0">
                  <a:pos x="144" y="144"/>
                </a:cxn>
                <a:cxn ang="0">
                  <a:pos x="144" y="144"/>
                </a:cxn>
                <a:cxn ang="0">
                  <a:pos x="140" y="149"/>
                </a:cxn>
                <a:cxn ang="0">
                  <a:pos x="120" y="159"/>
                </a:cxn>
                <a:cxn ang="0">
                  <a:pos x="101" y="168"/>
                </a:cxn>
                <a:cxn ang="0">
                  <a:pos x="87" y="168"/>
                </a:cxn>
                <a:cxn ang="0">
                  <a:pos x="48" y="163"/>
                </a:cxn>
                <a:cxn ang="0">
                  <a:pos x="24" y="144"/>
                </a:cxn>
                <a:cxn ang="0">
                  <a:pos x="5" y="115"/>
                </a:cxn>
                <a:cxn ang="0">
                  <a:pos x="0" y="82"/>
                </a:cxn>
                <a:cxn ang="0">
                  <a:pos x="5" y="53"/>
                </a:cxn>
                <a:cxn ang="0">
                  <a:pos x="24" y="24"/>
                </a:cxn>
                <a:cxn ang="0">
                  <a:pos x="48" y="10"/>
                </a:cxn>
                <a:cxn ang="0">
                  <a:pos x="87" y="0"/>
                </a:cxn>
              </a:cxnLst>
              <a:rect l="0" t="0" r="r" b="b"/>
              <a:pathLst>
                <a:path w="188" h="476">
                  <a:moveTo>
                    <a:pt x="87" y="0"/>
                  </a:moveTo>
                  <a:lnTo>
                    <a:pt x="125" y="10"/>
                  </a:lnTo>
                  <a:lnTo>
                    <a:pt x="159" y="43"/>
                  </a:lnTo>
                  <a:lnTo>
                    <a:pt x="178" y="96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8" y="240"/>
                  </a:lnTo>
                  <a:lnTo>
                    <a:pt x="159" y="308"/>
                  </a:lnTo>
                  <a:lnTo>
                    <a:pt x="135" y="366"/>
                  </a:lnTo>
                  <a:lnTo>
                    <a:pt x="106" y="414"/>
                  </a:lnTo>
                  <a:lnTo>
                    <a:pt x="77" y="447"/>
                  </a:lnTo>
                  <a:lnTo>
                    <a:pt x="53" y="471"/>
                  </a:lnTo>
                  <a:lnTo>
                    <a:pt x="39" y="476"/>
                  </a:lnTo>
                  <a:lnTo>
                    <a:pt x="34" y="476"/>
                  </a:lnTo>
                  <a:lnTo>
                    <a:pt x="29" y="467"/>
                  </a:lnTo>
                  <a:lnTo>
                    <a:pt x="24" y="457"/>
                  </a:lnTo>
                  <a:lnTo>
                    <a:pt x="24" y="457"/>
                  </a:lnTo>
                  <a:lnTo>
                    <a:pt x="24" y="452"/>
                  </a:lnTo>
                  <a:lnTo>
                    <a:pt x="29" y="447"/>
                  </a:lnTo>
                  <a:lnTo>
                    <a:pt x="34" y="443"/>
                  </a:lnTo>
                  <a:lnTo>
                    <a:pt x="44" y="433"/>
                  </a:lnTo>
                  <a:lnTo>
                    <a:pt x="82" y="385"/>
                  </a:lnTo>
                  <a:lnTo>
                    <a:pt x="116" y="322"/>
                  </a:lnTo>
                  <a:lnTo>
                    <a:pt x="140" y="250"/>
                  </a:lnTo>
                  <a:lnTo>
                    <a:pt x="149" y="168"/>
                  </a:lnTo>
                  <a:lnTo>
                    <a:pt x="149" y="15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0" y="149"/>
                  </a:lnTo>
                  <a:lnTo>
                    <a:pt x="120" y="159"/>
                  </a:lnTo>
                  <a:lnTo>
                    <a:pt x="101" y="168"/>
                  </a:lnTo>
                  <a:lnTo>
                    <a:pt x="87" y="168"/>
                  </a:lnTo>
                  <a:lnTo>
                    <a:pt x="48" y="163"/>
                  </a:lnTo>
                  <a:lnTo>
                    <a:pt x="24" y="144"/>
                  </a:lnTo>
                  <a:lnTo>
                    <a:pt x="5" y="115"/>
                  </a:lnTo>
                  <a:lnTo>
                    <a:pt x="0" y="82"/>
                  </a:lnTo>
                  <a:lnTo>
                    <a:pt x="5" y="53"/>
                  </a:lnTo>
                  <a:lnTo>
                    <a:pt x="24" y="24"/>
                  </a:lnTo>
                  <a:lnTo>
                    <a:pt x="48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4643" y="1287"/>
              <a:ext cx="845" cy="1141"/>
            </a:xfrm>
            <a:custGeom>
              <a:avLst/>
              <a:gdLst/>
              <a:ahLst/>
              <a:cxnLst>
                <a:cxn ang="0">
                  <a:pos x="518" y="77"/>
                </a:cxn>
                <a:cxn ang="0">
                  <a:pos x="432" y="236"/>
                </a:cxn>
                <a:cxn ang="0">
                  <a:pos x="456" y="395"/>
                </a:cxn>
                <a:cxn ang="0">
                  <a:pos x="576" y="491"/>
                </a:cxn>
                <a:cxn ang="0">
                  <a:pos x="677" y="428"/>
                </a:cxn>
                <a:cxn ang="0">
                  <a:pos x="701" y="149"/>
                </a:cxn>
                <a:cxn ang="0">
                  <a:pos x="657" y="43"/>
                </a:cxn>
                <a:cxn ang="0">
                  <a:pos x="619" y="0"/>
                </a:cxn>
                <a:cxn ang="0">
                  <a:pos x="739" y="67"/>
                </a:cxn>
                <a:cxn ang="0">
                  <a:pos x="787" y="207"/>
                </a:cxn>
                <a:cxn ang="0">
                  <a:pos x="797" y="313"/>
                </a:cxn>
                <a:cxn ang="0">
                  <a:pos x="782" y="462"/>
                </a:cxn>
                <a:cxn ang="0">
                  <a:pos x="811" y="563"/>
                </a:cxn>
                <a:cxn ang="0">
                  <a:pos x="845" y="573"/>
                </a:cxn>
                <a:cxn ang="0">
                  <a:pos x="840" y="597"/>
                </a:cxn>
                <a:cxn ang="0">
                  <a:pos x="821" y="602"/>
                </a:cxn>
                <a:cxn ang="0">
                  <a:pos x="782" y="592"/>
                </a:cxn>
                <a:cxn ang="0">
                  <a:pos x="720" y="712"/>
                </a:cxn>
                <a:cxn ang="0">
                  <a:pos x="552" y="1015"/>
                </a:cxn>
                <a:cxn ang="0">
                  <a:pos x="336" y="1141"/>
                </a:cxn>
                <a:cxn ang="0">
                  <a:pos x="192" y="1102"/>
                </a:cxn>
                <a:cxn ang="0">
                  <a:pos x="125" y="958"/>
                </a:cxn>
                <a:cxn ang="0">
                  <a:pos x="153" y="780"/>
                </a:cxn>
                <a:cxn ang="0">
                  <a:pos x="187" y="659"/>
                </a:cxn>
                <a:cxn ang="0">
                  <a:pos x="211" y="525"/>
                </a:cxn>
                <a:cxn ang="0">
                  <a:pos x="201" y="472"/>
                </a:cxn>
                <a:cxn ang="0">
                  <a:pos x="173" y="452"/>
                </a:cxn>
                <a:cxn ang="0">
                  <a:pos x="91" y="505"/>
                </a:cxn>
                <a:cxn ang="0">
                  <a:pos x="43" y="659"/>
                </a:cxn>
                <a:cxn ang="0">
                  <a:pos x="28" y="674"/>
                </a:cxn>
                <a:cxn ang="0">
                  <a:pos x="14" y="674"/>
                </a:cxn>
                <a:cxn ang="0">
                  <a:pos x="0" y="669"/>
                </a:cxn>
                <a:cxn ang="0">
                  <a:pos x="9" y="621"/>
                </a:cxn>
                <a:cxn ang="0">
                  <a:pos x="48" y="505"/>
                </a:cxn>
                <a:cxn ang="0">
                  <a:pos x="96" y="443"/>
                </a:cxn>
                <a:cxn ang="0">
                  <a:pos x="211" y="424"/>
                </a:cxn>
                <a:cxn ang="0">
                  <a:pos x="302" y="510"/>
                </a:cxn>
                <a:cxn ang="0">
                  <a:pos x="297" y="650"/>
                </a:cxn>
                <a:cxn ang="0">
                  <a:pos x="245" y="847"/>
                </a:cxn>
                <a:cxn ang="0">
                  <a:pos x="225" y="1001"/>
                </a:cxn>
                <a:cxn ang="0">
                  <a:pos x="264" y="1083"/>
                </a:cxn>
                <a:cxn ang="0">
                  <a:pos x="389" y="1092"/>
                </a:cxn>
                <a:cxn ang="0">
                  <a:pos x="494" y="972"/>
                </a:cxn>
                <a:cxn ang="0">
                  <a:pos x="566" y="823"/>
                </a:cxn>
                <a:cxn ang="0">
                  <a:pos x="648" y="558"/>
                </a:cxn>
                <a:cxn ang="0">
                  <a:pos x="475" y="467"/>
                </a:cxn>
                <a:cxn ang="0">
                  <a:pos x="384" y="289"/>
                </a:cxn>
                <a:cxn ang="0">
                  <a:pos x="456" y="96"/>
                </a:cxn>
                <a:cxn ang="0">
                  <a:pos x="619" y="0"/>
                </a:cxn>
              </a:cxnLst>
              <a:rect l="0" t="0" r="r" b="b"/>
              <a:pathLst>
                <a:path w="845" h="1141">
                  <a:moveTo>
                    <a:pt x="619" y="34"/>
                  </a:moveTo>
                  <a:lnTo>
                    <a:pt x="566" y="43"/>
                  </a:lnTo>
                  <a:lnTo>
                    <a:pt x="518" y="77"/>
                  </a:lnTo>
                  <a:lnTo>
                    <a:pt x="480" y="125"/>
                  </a:lnTo>
                  <a:lnTo>
                    <a:pt x="451" y="178"/>
                  </a:lnTo>
                  <a:lnTo>
                    <a:pt x="432" y="236"/>
                  </a:lnTo>
                  <a:lnTo>
                    <a:pt x="427" y="289"/>
                  </a:lnTo>
                  <a:lnTo>
                    <a:pt x="432" y="347"/>
                  </a:lnTo>
                  <a:lnTo>
                    <a:pt x="456" y="395"/>
                  </a:lnTo>
                  <a:lnTo>
                    <a:pt x="489" y="433"/>
                  </a:lnTo>
                  <a:lnTo>
                    <a:pt x="533" y="462"/>
                  </a:lnTo>
                  <a:lnTo>
                    <a:pt x="576" y="491"/>
                  </a:lnTo>
                  <a:lnTo>
                    <a:pt x="619" y="510"/>
                  </a:lnTo>
                  <a:lnTo>
                    <a:pt x="657" y="525"/>
                  </a:lnTo>
                  <a:lnTo>
                    <a:pt x="677" y="428"/>
                  </a:lnTo>
                  <a:lnTo>
                    <a:pt x="696" y="323"/>
                  </a:lnTo>
                  <a:lnTo>
                    <a:pt x="701" y="221"/>
                  </a:lnTo>
                  <a:lnTo>
                    <a:pt x="701" y="149"/>
                  </a:lnTo>
                  <a:lnTo>
                    <a:pt x="691" y="101"/>
                  </a:lnTo>
                  <a:lnTo>
                    <a:pt x="677" y="67"/>
                  </a:lnTo>
                  <a:lnTo>
                    <a:pt x="657" y="43"/>
                  </a:lnTo>
                  <a:lnTo>
                    <a:pt x="638" y="39"/>
                  </a:lnTo>
                  <a:lnTo>
                    <a:pt x="619" y="34"/>
                  </a:lnTo>
                  <a:close/>
                  <a:moveTo>
                    <a:pt x="619" y="0"/>
                  </a:moveTo>
                  <a:lnTo>
                    <a:pt x="672" y="10"/>
                  </a:lnTo>
                  <a:lnTo>
                    <a:pt x="710" y="34"/>
                  </a:lnTo>
                  <a:lnTo>
                    <a:pt x="739" y="67"/>
                  </a:lnTo>
                  <a:lnTo>
                    <a:pt x="763" y="111"/>
                  </a:lnTo>
                  <a:lnTo>
                    <a:pt x="778" y="159"/>
                  </a:lnTo>
                  <a:lnTo>
                    <a:pt x="787" y="207"/>
                  </a:lnTo>
                  <a:lnTo>
                    <a:pt x="797" y="250"/>
                  </a:lnTo>
                  <a:lnTo>
                    <a:pt x="797" y="289"/>
                  </a:lnTo>
                  <a:lnTo>
                    <a:pt x="797" y="313"/>
                  </a:lnTo>
                  <a:lnTo>
                    <a:pt x="797" y="342"/>
                  </a:lnTo>
                  <a:lnTo>
                    <a:pt x="792" y="390"/>
                  </a:lnTo>
                  <a:lnTo>
                    <a:pt x="782" y="462"/>
                  </a:lnTo>
                  <a:lnTo>
                    <a:pt x="768" y="553"/>
                  </a:lnTo>
                  <a:lnTo>
                    <a:pt x="768" y="553"/>
                  </a:lnTo>
                  <a:lnTo>
                    <a:pt x="811" y="563"/>
                  </a:lnTo>
                  <a:lnTo>
                    <a:pt x="826" y="568"/>
                  </a:lnTo>
                  <a:lnTo>
                    <a:pt x="840" y="568"/>
                  </a:lnTo>
                  <a:lnTo>
                    <a:pt x="845" y="573"/>
                  </a:lnTo>
                  <a:lnTo>
                    <a:pt x="845" y="582"/>
                  </a:lnTo>
                  <a:lnTo>
                    <a:pt x="845" y="592"/>
                  </a:lnTo>
                  <a:lnTo>
                    <a:pt x="840" y="597"/>
                  </a:lnTo>
                  <a:lnTo>
                    <a:pt x="835" y="602"/>
                  </a:lnTo>
                  <a:lnTo>
                    <a:pt x="830" y="602"/>
                  </a:lnTo>
                  <a:lnTo>
                    <a:pt x="821" y="602"/>
                  </a:lnTo>
                  <a:lnTo>
                    <a:pt x="811" y="602"/>
                  </a:lnTo>
                  <a:lnTo>
                    <a:pt x="797" y="597"/>
                  </a:lnTo>
                  <a:lnTo>
                    <a:pt x="782" y="592"/>
                  </a:lnTo>
                  <a:lnTo>
                    <a:pt x="768" y="592"/>
                  </a:lnTo>
                  <a:lnTo>
                    <a:pt x="758" y="587"/>
                  </a:lnTo>
                  <a:lnTo>
                    <a:pt x="720" y="712"/>
                  </a:lnTo>
                  <a:lnTo>
                    <a:pt x="667" y="828"/>
                  </a:lnTo>
                  <a:lnTo>
                    <a:pt x="614" y="929"/>
                  </a:lnTo>
                  <a:lnTo>
                    <a:pt x="552" y="1015"/>
                  </a:lnTo>
                  <a:lnTo>
                    <a:pt x="480" y="1083"/>
                  </a:lnTo>
                  <a:lnTo>
                    <a:pt x="413" y="1126"/>
                  </a:lnTo>
                  <a:lnTo>
                    <a:pt x="336" y="1141"/>
                  </a:lnTo>
                  <a:lnTo>
                    <a:pt x="288" y="1136"/>
                  </a:lnTo>
                  <a:lnTo>
                    <a:pt x="235" y="1126"/>
                  </a:lnTo>
                  <a:lnTo>
                    <a:pt x="192" y="1102"/>
                  </a:lnTo>
                  <a:lnTo>
                    <a:pt x="158" y="1068"/>
                  </a:lnTo>
                  <a:lnTo>
                    <a:pt x="134" y="1020"/>
                  </a:lnTo>
                  <a:lnTo>
                    <a:pt x="125" y="958"/>
                  </a:lnTo>
                  <a:lnTo>
                    <a:pt x="129" y="890"/>
                  </a:lnTo>
                  <a:lnTo>
                    <a:pt x="144" y="823"/>
                  </a:lnTo>
                  <a:lnTo>
                    <a:pt x="153" y="780"/>
                  </a:lnTo>
                  <a:lnTo>
                    <a:pt x="168" y="741"/>
                  </a:lnTo>
                  <a:lnTo>
                    <a:pt x="177" y="707"/>
                  </a:lnTo>
                  <a:lnTo>
                    <a:pt x="187" y="659"/>
                  </a:lnTo>
                  <a:lnTo>
                    <a:pt x="197" y="606"/>
                  </a:lnTo>
                  <a:lnTo>
                    <a:pt x="206" y="558"/>
                  </a:lnTo>
                  <a:lnTo>
                    <a:pt x="211" y="525"/>
                  </a:lnTo>
                  <a:lnTo>
                    <a:pt x="211" y="501"/>
                  </a:lnTo>
                  <a:lnTo>
                    <a:pt x="206" y="486"/>
                  </a:lnTo>
                  <a:lnTo>
                    <a:pt x="201" y="472"/>
                  </a:lnTo>
                  <a:lnTo>
                    <a:pt x="192" y="462"/>
                  </a:lnTo>
                  <a:lnTo>
                    <a:pt x="182" y="457"/>
                  </a:lnTo>
                  <a:lnTo>
                    <a:pt x="173" y="452"/>
                  </a:lnTo>
                  <a:lnTo>
                    <a:pt x="158" y="452"/>
                  </a:lnTo>
                  <a:lnTo>
                    <a:pt x="120" y="467"/>
                  </a:lnTo>
                  <a:lnTo>
                    <a:pt x="91" y="505"/>
                  </a:lnTo>
                  <a:lnTo>
                    <a:pt x="67" y="563"/>
                  </a:lnTo>
                  <a:lnTo>
                    <a:pt x="48" y="645"/>
                  </a:lnTo>
                  <a:lnTo>
                    <a:pt x="43" y="659"/>
                  </a:lnTo>
                  <a:lnTo>
                    <a:pt x="38" y="669"/>
                  </a:lnTo>
                  <a:lnTo>
                    <a:pt x="33" y="674"/>
                  </a:lnTo>
                  <a:lnTo>
                    <a:pt x="28" y="674"/>
                  </a:lnTo>
                  <a:lnTo>
                    <a:pt x="24" y="674"/>
                  </a:lnTo>
                  <a:lnTo>
                    <a:pt x="19" y="674"/>
                  </a:lnTo>
                  <a:lnTo>
                    <a:pt x="14" y="674"/>
                  </a:lnTo>
                  <a:lnTo>
                    <a:pt x="9" y="674"/>
                  </a:lnTo>
                  <a:lnTo>
                    <a:pt x="4" y="674"/>
                  </a:lnTo>
                  <a:lnTo>
                    <a:pt x="0" y="669"/>
                  </a:lnTo>
                  <a:lnTo>
                    <a:pt x="0" y="664"/>
                  </a:lnTo>
                  <a:lnTo>
                    <a:pt x="0" y="650"/>
                  </a:lnTo>
                  <a:lnTo>
                    <a:pt x="9" y="621"/>
                  </a:lnTo>
                  <a:lnTo>
                    <a:pt x="19" y="582"/>
                  </a:lnTo>
                  <a:lnTo>
                    <a:pt x="33" y="544"/>
                  </a:lnTo>
                  <a:lnTo>
                    <a:pt x="48" y="505"/>
                  </a:lnTo>
                  <a:lnTo>
                    <a:pt x="57" y="486"/>
                  </a:lnTo>
                  <a:lnTo>
                    <a:pt x="77" y="462"/>
                  </a:lnTo>
                  <a:lnTo>
                    <a:pt x="96" y="443"/>
                  </a:lnTo>
                  <a:lnTo>
                    <a:pt x="125" y="424"/>
                  </a:lnTo>
                  <a:lnTo>
                    <a:pt x="168" y="419"/>
                  </a:lnTo>
                  <a:lnTo>
                    <a:pt x="211" y="424"/>
                  </a:lnTo>
                  <a:lnTo>
                    <a:pt x="249" y="443"/>
                  </a:lnTo>
                  <a:lnTo>
                    <a:pt x="283" y="472"/>
                  </a:lnTo>
                  <a:lnTo>
                    <a:pt x="302" y="510"/>
                  </a:lnTo>
                  <a:lnTo>
                    <a:pt x="312" y="563"/>
                  </a:lnTo>
                  <a:lnTo>
                    <a:pt x="307" y="606"/>
                  </a:lnTo>
                  <a:lnTo>
                    <a:pt x="297" y="650"/>
                  </a:lnTo>
                  <a:lnTo>
                    <a:pt x="273" y="727"/>
                  </a:lnTo>
                  <a:lnTo>
                    <a:pt x="259" y="789"/>
                  </a:lnTo>
                  <a:lnTo>
                    <a:pt x="245" y="847"/>
                  </a:lnTo>
                  <a:lnTo>
                    <a:pt x="230" y="910"/>
                  </a:lnTo>
                  <a:lnTo>
                    <a:pt x="225" y="977"/>
                  </a:lnTo>
                  <a:lnTo>
                    <a:pt x="225" y="1001"/>
                  </a:lnTo>
                  <a:lnTo>
                    <a:pt x="230" y="1030"/>
                  </a:lnTo>
                  <a:lnTo>
                    <a:pt x="245" y="1059"/>
                  </a:lnTo>
                  <a:lnTo>
                    <a:pt x="264" y="1083"/>
                  </a:lnTo>
                  <a:lnTo>
                    <a:pt x="297" y="1097"/>
                  </a:lnTo>
                  <a:lnTo>
                    <a:pt x="345" y="1102"/>
                  </a:lnTo>
                  <a:lnTo>
                    <a:pt x="389" y="1092"/>
                  </a:lnTo>
                  <a:lnTo>
                    <a:pt x="432" y="1064"/>
                  </a:lnTo>
                  <a:lnTo>
                    <a:pt x="465" y="1020"/>
                  </a:lnTo>
                  <a:lnTo>
                    <a:pt x="494" y="972"/>
                  </a:lnTo>
                  <a:lnTo>
                    <a:pt x="518" y="934"/>
                  </a:lnTo>
                  <a:lnTo>
                    <a:pt x="533" y="900"/>
                  </a:lnTo>
                  <a:lnTo>
                    <a:pt x="566" y="823"/>
                  </a:lnTo>
                  <a:lnTo>
                    <a:pt x="595" y="741"/>
                  </a:lnTo>
                  <a:lnTo>
                    <a:pt x="624" y="655"/>
                  </a:lnTo>
                  <a:lnTo>
                    <a:pt x="648" y="558"/>
                  </a:lnTo>
                  <a:lnTo>
                    <a:pt x="590" y="534"/>
                  </a:lnTo>
                  <a:lnTo>
                    <a:pt x="528" y="505"/>
                  </a:lnTo>
                  <a:lnTo>
                    <a:pt x="475" y="467"/>
                  </a:lnTo>
                  <a:lnTo>
                    <a:pt x="427" y="419"/>
                  </a:lnTo>
                  <a:lnTo>
                    <a:pt x="398" y="361"/>
                  </a:lnTo>
                  <a:lnTo>
                    <a:pt x="384" y="289"/>
                  </a:lnTo>
                  <a:lnTo>
                    <a:pt x="393" y="226"/>
                  </a:lnTo>
                  <a:lnTo>
                    <a:pt x="417" y="159"/>
                  </a:lnTo>
                  <a:lnTo>
                    <a:pt x="456" y="96"/>
                  </a:lnTo>
                  <a:lnTo>
                    <a:pt x="504" y="48"/>
                  </a:lnTo>
                  <a:lnTo>
                    <a:pt x="557" y="10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5617" y="1133"/>
              <a:ext cx="826" cy="828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428" y="0"/>
                </a:cxn>
                <a:cxn ang="0">
                  <a:pos x="437" y="5"/>
                </a:cxn>
                <a:cxn ang="0">
                  <a:pos x="437" y="15"/>
                </a:cxn>
                <a:cxn ang="0">
                  <a:pos x="442" y="24"/>
                </a:cxn>
                <a:cxn ang="0">
                  <a:pos x="442" y="34"/>
                </a:cxn>
                <a:cxn ang="0">
                  <a:pos x="442" y="43"/>
                </a:cxn>
                <a:cxn ang="0">
                  <a:pos x="442" y="385"/>
                </a:cxn>
                <a:cxn ang="0">
                  <a:pos x="788" y="385"/>
                </a:cxn>
                <a:cxn ang="0">
                  <a:pos x="797" y="385"/>
                </a:cxn>
                <a:cxn ang="0">
                  <a:pos x="807" y="390"/>
                </a:cxn>
                <a:cxn ang="0">
                  <a:pos x="812" y="390"/>
                </a:cxn>
                <a:cxn ang="0">
                  <a:pos x="821" y="395"/>
                </a:cxn>
                <a:cxn ang="0">
                  <a:pos x="826" y="404"/>
                </a:cxn>
                <a:cxn ang="0">
                  <a:pos x="826" y="419"/>
                </a:cxn>
                <a:cxn ang="0">
                  <a:pos x="826" y="428"/>
                </a:cxn>
                <a:cxn ang="0">
                  <a:pos x="821" y="433"/>
                </a:cxn>
                <a:cxn ang="0">
                  <a:pos x="812" y="438"/>
                </a:cxn>
                <a:cxn ang="0">
                  <a:pos x="802" y="443"/>
                </a:cxn>
                <a:cxn ang="0">
                  <a:pos x="797" y="443"/>
                </a:cxn>
                <a:cxn ang="0">
                  <a:pos x="788" y="443"/>
                </a:cxn>
                <a:cxn ang="0">
                  <a:pos x="442" y="443"/>
                </a:cxn>
                <a:cxn ang="0">
                  <a:pos x="442" y="789"/>
                </a:cxn>
                <a:cxn ang="0">
                  <a:pos x="442" y="799"/>
                </a:cxn>
                <a:cxn ang="0">
                  <a:pos x="442" y="809"/>
                </a:cxn>
                <a:cxn ang="0">
                  <a:pos x="437" y="818"/>
                </a:cxn>
                <a:cxn ang="0">
                  <a:pos x="433" y="823"/>
                </a:cxn>
                <a:cxn ang="0">
                  <a:pos x="428" y="828"/>
                </a:cxn>
                <a:cxn ang="0">
                  <a:pos x="413" y="828"/>
                </a:cxn>
                <a:cxn ang="0">
                  <a:pos x="404" y="828"/>
                </a:cxn>
                <a:cxn ang="0">
                  <a:pos x="394" y="823"/>
                </a:cxn>
                <a:cxn ang="0">
                  <a:pos x="389" y="813"/>
                </a:cxn>
                <a:cxn ang="0">
                  <a:pos x="389" y="804"/>
                </a:cxn>
                <a:cxn ang="0">
                  <a:pos x="389" y="794"/>
                </a:cxn>
                <a:cxn ang="0">
                  <a:pos x="389" y="789"/>
                </a:cxn>
                <a:cxn ang="0">
                  <a:pos x="389" y="443"/>
                </a:cxn>
                <a:cxn ang="0">
                  <a:pos x="39" y="443"/>
                </a:cxn>
                <a:cxn ang="0">
                  <a:pos x="34" y="443"/>
                </a:cxn>
                <a:cxn ang="0">
                  <a:pos x="24" y="443"/>
                </a:cxn>
                <a:cxn ang="0">
                  <a:pos x="15" y="438"/>
                </a:cxn>
                <a:cxn ang="0">
                  <a:pos x="5" y="433"/>
                </a:cxn>
                <a:cxn ang="0">
                  <a:pos x="0" y="428"/>
                </a:cxn>
                <a:cxn ang="0">
                  <a:pos x="0" y="414"/>
                </a:cxn>
                <a:cxn ang="0">
                  <a:pos x="0" y="404"/>
                </a:cxn>
                <a:cxn ang="0">
                  <a:pos x="5" y="395"/>
                </a:cxn>
                <a:cxn ang="0">
                  <a:pos x="15" y="390"/>
                </a:cxn>
                <a:cxn ang="0">
                  <a:pos x="24" y="390"/>
                </a:cxn>
                <a:cxn ang="0">
                  <a:pos x="34" y="385"/>
                </a:cxn>
                <a:cxn ang="0">
                  <a:pos x="39" y="385"/>
                </a:cxn>
                <a:cxn ang="0">
                  <a:pos x="389" y="385"/>
                </a:cxn>
                <a:cxn ang="0">
                  <a:pos x="389" y="43"/>
                </a:cxn>
                <a:cxn ang="0">
                  <a:pos x="389" y="34"/>
                </a:cxn>
                <a:cxn ang="0">
                  <a:pos x="389" y="24"/>
                </a:cxn>
                <a:cxn ang="0">
                  <a:pos x="389" y="15"/>
                </a:cxn>
                <a:cxn ang="0">
                  <a:pos x="394" y="5"/>
                </a:cxn>
                <a:cxn ang="0">
                  <a:pos x="404" y="0"/>
                </a:cxn>
                <a:cxn ang="0">
                  <a:pos x="413" y="0"/>
                </a:cxn>
              </a:cxnLst>
              <a:rect l="0" t="0" r="r" b="b"/>
              <a:pathLst>
                <a:path w="826" h="828">
                  <a:moveTo>
                    <a:pt x="413" y="0"/>
                  </a:moveTo>
                  <a:lnTo>
                    <a:pt x="428" y="0"/>
                  </a:lnTo>
                  <a:lnTo>
                    <a:pt x="437" y="5"/>
                  </a:lnTo>
                  <a:lnTo>
                    <a:pt x="437" y="15"/>
                  </a:lnTo>
                  <a:lnTo>
                    <a:pt x="442" y="24"/>
                  </a:lnTo>
                  <a:lnTo>
                    <a:pt x="442" y="34"/>
                  </a:lnTo>
                  <a:lnTo>
                    <a:pt x="442" y="43"/>
                  </a:lnTo>
                  <a:lnTo>
                    <a:pt x="442" y="385"/>
                  </a:lnTo>
                  <a:lnTo>
                    <a:pt x="788" y="385"/>
                  </a:lnTo>
                  <a:lnTo>
                    <a:pt x="797" y="385"/>
                  </a:lnTo>
                  <a:lnTo>
                    <a:pt x="807" y="390"/>
                  </a:lnTo>
                  <a:lnTo>
                    <a:pt x="812" y="390"/>
                  </a:lnTo>
                  <a:lnTo>
                    <a:pt x="821" y="395"/>
                  </a:lnTo>
                  <a:lnTo>
                    <a:pt x="826" y="404"/>
                  </a:lnTo>
                  <a:lnTo>
                    <a:pt x="826" y="419"/>
                  </a:lnTo>
                  <a:lnTo>
                    <a:pt x="826" y="428"/>
                  </a:lnTo>
                  <a:lnTo>
                    <a:pt x="821" y="433"/>
                  </a:lnTo>
                  <a:lnTo>
                    <a:pt x="812" y="438"/>
                  </a:lnTo>
                  <a:lnTo>
                    <a:pt x="802" y="443"/>
                  </a:lnTo>
                  <a:lnTo>
                    <a:pt x="797" y="443"/>
                  </a:lnTo>
                  <a:lnTo>
                    <a:pt x="788" y="443"/>
                  </a:lnTo>
                  <a:lnTo>
                    <a:pt x="442" y="443"/>
                  </a:lnTo>
                  <a:lnTo>
                    <a:pt x="442" y="789"/>
                  </a:lnTo>
                  <a:lnTo>
                    <a:pt x="442" y="799"/>
                  </a:lnTo>
                  <a:lnTo>
                    <a:pt x="442" y="809"/>
                  </a:lnTo>
                  <a:lnTo>
                    <a:pt x="437" y="818"/>
                  </a:lnTo>
                  <a:lnTo>
                    <a:pt x="433" y="823"/>
                  </a:lnTo>
                  <a:lnTo>
                    <a:pt x="428" y="828"/>
                  </a:lnTo>
                  <a:lnTo>
                    <a:pt x="413" y="828"/>
                  </a:lnTo>
                  <a:lnTo>
                    <a:pt x="404" y="828"/>
                  </a:lnTo>
                  <a:lnTo>
                    <a:pt x="394" y="823"/>
                  </a:lnTo>
                  <a:lnTo>
                    <a:pt x="389" y="813"/>
                  </a:lnTo>
                  <a:lnTo>
                    <a:pt x="389" y="804"/>
                  </a:lnTo>
                  <a:lnTo>
                    <a:pt x="389" y="794"/>
                  </a:lnTo>
                  <a:lnTo>
                    <a:pt x="389" y="789"/>
                  </a:lnTo>
                  <a:lnTo>
                    <a:pt x="389" y="443"/>
                  </a:lnTo>
                  <a:lnTo>
                    <a:pt x="39" y="443"/>
                  </a:lnTo>
                  <a:lnTo>
                    <a:pt x="34" y="443"/>
                  </a:lnTo>
                  <a:lnTo>
                    <a:pt x="24" y="443"/>
                  </a:lnTo>
                  <a:lnTo>
                    <a:pt x="15" y="438"/>
                  </a:lnTo>
                  <a:lnTo>
                    <a:pt x="5" y="433"/>
                  </a:lnTo>
                  <a:lnTo>
                    <a:pt x="0" y="428"/>
                  </a:lnTo>
                  <a:lnTo>
                    <a:pt x="0" y="414"/>
                  </a:lnTo>
                  <a:lnTo>
                    <a:pt x="0" y="404"/>
                  </a:lnTo>
                  <a:lnTo>
                    <a:pt x="5" y="395"/>
                  </a:lnTo>
                  <a:lnTo>
                    <a:pt x="15" y="390"/>
                  </a:lnTo>
                  <a:lnTo>
                    <a:pt x="24" y="390"/>
                  </a:lnTo>
                  <a:lnTo>
                    <a:pt x="34" y="385"/>
                  </a:lnTo>
                  <a:lnTo>
                    <a:pt x="39" y="385"/>
                  </a:lnTo>
                  <a:lnTo>
                    <a:pt x="389" y="385"/>
                  </a:lnTo>
                  <a:lnTo>
                    <a:pt x="389" y="43"/>
                  </a:lnTo>
                  <a:lnTo>
                    <a:pt x="389" y="34"/>
                  </a:lnTo>
                  <a:lnTo>
                    <a:pt x="389" y="24"/>
                  </a:lnTo>
                  <a:lnTo>
                    <a:pt x="389" y="15"/>
                  </a:lnTo>
                  <a:lnTo>
                    <a:pt x="394" y="5"/>
                  </a:lnTo>
                  <a:lnTo>
                    <a:pt x="404" y="0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5608" y="2317"/>
              <a:ext cx="485" cy="505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442" y="29"/>
                </a:cxn>
                <a:cxn ang="0">
                  <a:pos x="475" y="96"/>
                </a:cxn>
                <a:cxn ang="0">
                  <a:pos x="466" y="135"/>
                </a:cxn>
                <a:cxn ang="0">
                  <a:pos x="446" y="159"/>
                </a:cxn>
                <a:cxn ang="0">
                  <a:pos x="422" y="168"/>
                </a:cxn>
                <a:cxn ang="0">
                  <a:pos x="398" y="168"/>
                </a:cxn>
                <a:cxn ang="0">
                  <a:pos x="379" y="159"/>
                </a:cxn>
                <a:cxn ang="0">
                  <a:pos x="365" y="139"/>
                </a:cxn>
                <a:cxn ang="0">
                  <a:pos x="365" y="115"/>
                </a:cxn>
                <a:cxn ang="0">
                  <a:pos x="379" y="86"/>
                </a:cxn>
                <a:cxn ang="0">
                  <a:pos x="403" y="67"/>
                </a:cxn>
                <a:cxn ang="0">
                  <a:pos x="422" y="62"/>
                </a:cxn>
                <a:cxn ang="0">
                  <a:pos x="350" y="34"/>
                </a:cxn>
                <a:cxn ang="0">
                  <a:pos x="269" y="38"/>
                </a:cxn>
                <a:cxn ang="0">
                  <a:pos x="168" y="115"/>
                </a:cxn>
                <a:cxn ang="0">
                  <a:pos x="115" y="221"/>
                </a:cxn>
                <a:cxn ang="0">
                  <a:pos x="96" y="322"/>
                </a:cxn>
                <a:cxn ang="0">
                  <a:pos x="101" y="399"/>
                </a:cxn>
                <a:cxn ang="0">
                  <a:pos x="158" y="467"/>
                </a:cxn>
                <a:cxn ang="0">
                  <a:pos x="235" y="476"/>
                </a:cxn>
                <a:cxn ang="0">
                  <a:pos x="331" y="452"/>
                </a:cxn>
                <a:cxn ang="0">
                  <a:pos x="451" y="375"/>
                </a:cxn>
                <a:cxn ang="0">
                  <a:pos x="461" y="361"/>
                </a:cxn>
                <a:cxn ang="0">
                  <a:pos x="466" y="361"/>
                </a:cxn>
                <a:cxn ang="0">
                  <a:pos x="480" y="366"/>
                </a:cxn>
                <a:cxn ang="0">
                  <a:pos x="485" y="380"/>
                </a:cxn>
                <a:cxn ang="0">
                  <a:pos x="456" y="419"/>
                </a:cxn>
                <a:cxn ang="0">
                  <a:pos x="365" y="476"/>
                </a:cxn>
                <a:cxn ang="0">
                  <a:pos x="206" y="505"/>
                </a:cxn>
                <a:cxn ang="0">
                  <a:pos x="91" y="476"/>
                </a:cxn>
                <a:cxn ang="0">
                  <a:pos x="24" y="404"/>
                </a:cxn>
                <a:cxn ang="0">
                  <a:pos x="0" y="313"/>
                </a:cxn>
                <a:cxn ang="0">
                  <a:pos x="48" y="159"/>
                </a:cxn>
                <a:cxn ang="0">
                  <a:pos x="168" y="43"/>
                </a:cxn>
                <a:cxn ang="0">
                  <a:pos x="326" y="0"/>
                </a:cxn>
              </a:cxnLst>
              <a:rect l="0" t="0" r="r" b="b"/>
              <a:pathLst>
                <a:path w="485" h="505">
                  <a:moveTo>
                    <a:pt x="326" y="0"/>
                  </a:moveTo>
                  <a:lnTo>
                    <a:pt x="365" y="0"/>
                  </a:lnTo>
                  <a:lnTo>
                    <a:pt x="403" y="9"/>
                  </a:lnTo>
                  <a:lnTo>
                    <a:pt x="442" y="29"/>
                  </a:lnTo>
                  <a:lnTo>
                    <a:pt x="466" y="58"/>
                  </a:lnTo>
                  <a:lnTo>
                    <a:pt x="475" y="96"/>
                  </a:lnTo>
                  <a:lnTo>
                    <a:pt x="470" y="120"/>
                  </a:lnTo>
                  <a:lnTo>
                    <a:pt x="466" y="135"/>
                  </a:lnTo>
                  <a:lnTo>
                    <a:pt x="456" y="149"/>
                  </a:lnTo>
                  <a:lnTo>
                    <a:pt x="446" y="159"/>
                  </a:lnTo>
                  <a:lnTo>
                    <a:pt x="432" y="163"/>
                  </a:lnTo>
                  <a:lnTo>
                    <a:pt x="422" y="168"/>
                  </a:lnTo>
                  <a:lnTo>
                    <a:pt x="408" y="168"/>
                  </a:lnTo>
                  <a:lnTo>
                    <a:pt x="398" y="168"/>
                  </a:lnTo>
                  <a:lnTo>
                    <a:pt x="389" y="163"/>
                  </a:lnTo>
                  <a:lnTo>
                    <a:pt x="379" y="159"/>
                  </a:lnTo>
                  <a:lnTo>
                    <a:pt x="369" y="154"/>
                  </a:lnTo>
                  <a:lnTo>
                    <a:pt x="365" y="139"/>
                  </a:lnTo>
                  <a:lnTo>
                    <a:pt x="365" y="125"/>
                  </a:lnTo>
                  <a:lnTo>
                    <a:pt x="365" y="115"/>
                  </a:lnTo>
                  <a:lnTo>
                    <a:pt x="369" y="101"/>
                  </a:lnTo>
                  <a:lnTo>
                    <a:pt x="379" y="86"/>
                  </a:lnTo>
                  <a:lnTo>
                    <a:pt x="389" y="77"/>
                  </a:lnTo>
                  <a:lnTo>
                    <a:pt x="403" y="67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389" y="43"/>
                  </a:lnTo>
                  <a:lnTo>
                    <a:pt x="350" y="34"/>
                  </a:lnTo>
                  <a:lnTo>
                    <a:pt x="326" y="29"/>
                  </a:lnTo>
                  <a:lnTo>
                    <a:pt x="269" y="38"/>
                  </a:lnTo>
                  <a:lnTo>
                    <a:pt x="216" y="72"/>
                  </a:lnTo>
                  <a:lnTo>
                    <a:pt x="168" y="115"/>
                  </a:lnTo>
                  <a:lnTo>
                    <a:pt x="139" y="168"/>
                  </a:lnTo>
                  <a:lnTo>
                    <a:pt x="115" y="221"/>
                  </a:lnTo>
                  <a:lnTo>
                    <a:pt x="101" y="279"/>
                  </a:lnTo>
                  <a:lnTo>
                    <a:pt x="96" y="322"/>
                  </a:lnTo>
                  <a:lnTo>
                    <a:pt x="91" y="351"/>
                  </a:lnTo>
                  <a:lnTo>
                    <a:pt x="101" y="399"/>
                  </a:lnTo>
                  <a:lnTo>
                    <a:pt x="120" y="438"/>
                  </a:lnTo>
                  <a:lnTo>
                    <a:pt x="158" y="467"/>
                  </a:lnTo>
                  <a:lnTo>
                    <a:pt x="211" y="476"/>
                  </a:lnTo>
                  <a:lnTo>
                    <a:pt x="235" y="476"/>
                  </a:lnTo>
                  <a:lnTo>
                    <a:pt x="278" y="471"/>
                  </a:lnTo>
                  <a:lnTo>
                    <a:pt x="331" y="452"/>
                  </a:lnTo>
                  <a:lnTo>
                    <a:pt x="393" y="423"/>
                  </a:lnTo>
                  <a:lnTo>
                    <a:pt x="451" y="375"/>
                  </a:lnTo>
                  <a:lnTo>
                    <a:pt x="456" y="366"/>
                  </a:lnTo>
                  <a:lnTo>
                    <a:pt x="461" y="361"/>
                  </a:lnTo>
                  <a:lnTo>
                    <a:pt x="466" y="361"/>
                  </a:lnTo>
                  <a:lnTo>
                    <a:pt x="466" y="361"/>
                  </a:lnTo>
                  <a:lnTo>
                    <a:pt x="475" y="361"/>
                  </a:lnTo>
                  <a:lnTo>
                    <a:pt x="480" y="366"/>
                  </a:lnTo>
                  <a:lnTo>
                    <a:pt x="485" y="375"/>
                  </a:lnTo>
                  <a:lnTo>
                    <a:pt x="485" y="380"/>
                  </a:lnTo>
                  <a:lnTo>
                    <a:pt x="480" y="394"/>
                  </a:lnTo>
                  <a:lnTo>
                    <a:pt x="456" y="419"/>
                  </a:lnTo>
                  <a:lnTo>
                    <a:pt x="418" y="447"/>
                  </a:lnTo>
                  <a:lnTo>
                    <a:pt x="365" y="476"/>
                  </a:lnTo>
                  <a:lnTo>
                    <a:pt x="293" y="496"/>
                  </a:lnTo>
                  <a:lnTo>
                    <a:pt x="206" y="505"/>
                  </a:lnTo>
                  <a:lnTo>
                    <a:pt x="144" y="500"/>
                  </a:lnTo>
                  <a:lnTo>
                    <a:pt x="91" y="476"/>
                  </a:lnTo>
                  <a:lnTo>
                    <a:pt x="53" y="443"/>
                  </a:lnTo>
                  <a:lnTo>
                    <a:pt x="24" y="404"/>
                  </a:lnTo>
                  <a:lnTo>
                    <a:pt x="5" y="361"/>
                  </a:lnTo>
                  <a:lnTo>
                    <a:pt x="0" y="313"/>
                  </a:lnTo>
                  <a:lnTo>
                    <a:pt x="14" y="236"/>
                  </a:lnTo>
                  <a:lnTo>
                    <a:pt x="48" y="159"/>
                  </a:lnTo>
                  <a:lnTo>
                    <a:pt x="101" y="96"/>
                  </a:lnTo>
                  <a:lnTo>
                    <a:pt x="168" y="43"/>
                  </a:lnTo>
                  <a:lnTo>
                    <a:pt x="245" y="9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EditPoints="1"/>
            </p:cNvSpPr>
            <p:nvPr/>
          </p:nvSpPr>
          <p:spPr bwMode="auto">
            <a:xfrm>
              <a:off x="6683" y="1215"/>
              <a:ext cx="370" cy="1593"/>
            </a:xfrm>
            <a:custGeom>
              <a:avLst/>
              <a:gdLst/>
              <a:ahLst/>
              <a:cxnLst>
                <a:cxn ang="0">
                  <a:pos x="370" y="794"/>
                </a:cxn>
                <a:cxn ang="0">
                  <a:pos x="370" y="794"/>
                </a:cxn>
                <a:cxn ang="0">
                  <a:pos x="370" y="794"/>
                </a:cxn>
                <a:cxn ang="0">
                  <a:pos x="370" y="794"/>
                </a:cxn>
                <a:cxn ang="0">
                  <a:pos x="20" y="0"/>
                </a:cxn>
                <a:cxn ang="0">
                  <a:pos x="34" y="5"/>
                </a:cxn>
                <a:cxn ang="0">
                  <a:pos x="68" y="34"/>
                </a:cxn>
                <a:cxn ang="0">
                  <a:pos x="111" y="77"/>
                </a:cxn>
                <a:cxn ang="0">
                  <a:pos x="164" y="135"/>
                </a:cxn>
                <a:cxn ang="0">
                  <a:pos x="216" y="207"/>
                </a:cxn>
                <a:cxn ang="0">
                  <a:pos x="264" y="298"/>
                </a:cxn>
                <a:cxn ang="0">
                  <a:pos x="317" y="433"/>
                </a:cxn>
                <a:cxn ang="0">
                  <a:pos x="351" y="568"/>
                </a:cxn>
                <a:cxn ang="0">
                  <a:pos x="365" y="688"/>
                </a:cxn>
                <a:cxn ang="0">
                  <a:pos x="370" y="794"/>
                </a:cxn>
                <a:cxn ang="0">
                  <a:pos x="365" y="905"/>
                </a:cxn>
                <a:cxn ang="0">
                  <a:pos x="351" y="1020"/>
                </a:cxn>
                <a:cxn ang="0">
                  <a:pos x="322" y="1150"/>
                </a:cxn>
                <a:cxn ang="0">
                  <a:pos x="269" y="1280"/>
                </a:cxn>
                <a:cxn ang="0">
                  <a:pos x="226" y="1362"/>
                </a:cxn>
                <a:cxn ang="0">
                  <a:pos x="183" y="1434"/>
                </a:cxn>
                <a:cxn ang="0">
                  <a:pos x="135" y="1487"/>
                </a:cxn>
                <a:cxn ang="0">
                  <a:pos x="96" y="1535"/>
                </a:cxn>
                <a:cxn ang="0">
                  <a:pos x="58" y="1564"/>
                </a:cxn>
                <a:cxn ang="0">
                  <a:pos x="34" y="1588"/>
                </a:cxn>
                <a:cxn ang="0">
                  <a:pos x="20" y="1593"/>
                </a:cxn>
                <a:cxn ang="0">
                  <a:pos x="10" y="1588"/>
                </a:cxn>
                <a:cxn ang="0">
                  <a:pos x="5" y="1583"/>
                </a:cxn>
                <a:cxn ang="0">
                  <a:pos x="0" y="1578"/>
                </a:cxn>
                <a:cxn ang="0">
                  <a:pos x="0" y="1573"/>
                </a:cxn>
                <a:cxn ang="0">
                  <a:pos x="0" y="1569"/>
                </a:cxn>
                <a:cxn ang="0">
                  <a:pos x="5" y="1564"/>
                </a:cxn>
                <a:cxn ang="0">
                  <a:pos x="15" y="1559"/>
                </a:cxn>
                <a:cxn ang="0">
                  <a:pos x="24" y="1549"/>
                </a:cxn>
                <a:cxn ang="0">
                  <a:pos x="111" y="1444"/>
                </a:cxn>
                <a:cxn ang="0">
                  <a:pos x="178" y="1323"/>
                </a:cxn>
                <a:cxn ang="0">
                  <a:pos x="226" y="1198"/>
                </a:cxn>
                <a:cxn ang="0">
                  <a:pos x="255" y="1068"/>
                </a:cxn>
                <a:cxn ang="0">
                  <a:pos x="274" y="933"/>
                </a:cxn>
                <a:cxn ang="0">
                  <a:pos x="279" y="794"/>
                </a:cxn>
                <a:cxn ang="0">
                  <a:pos x="269" y="635"/>
                </a:cxn>
                <a:cxn ang="0">
                  <a:pos x="250" y="491"/>
                </a:cxn>
                <a:cxn ang="0">
                  <a:pos x="212" y="356"/>
                </a:cxn>
                <a:cxn ang="0">
                  <a:pos x="164" y="241"/>
                </a:cxn>
                <a:cxn ang="0">
                  <a:pos x="106" y="139"/>
                </a:cxn>
                <a:cxn ang="0">
                  <a:pos x="29" y="53"/>
                </a:cxn>
                <a:cxn ang="0">
                  <a:pos x="20" y="38"/>
                </a:cxn>
                <a:cxn ang="0">
                  <a:pos x="10" y="29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0" y="0"/>
                </a:cxn>
                <a:cxn ang="0">
                  <a:pos x="20" y="0"/>
                </a:cxn>
              </a:cxnLst>
              <a:rect l="0" t="0" r="r" b="b"/>
              <a:pathLst>
                <a:path w="370" h="1593">
                  <a:moveTo>
                    <a:pt x="370" y="794"/>
                  </a:moveTo>
                  <a:lnTo>
                    <a:pt x="370" y="794"/>
                  </a:lnTo>
                  <a:lnTo>
                    <a:pt x="370" y="794"/>
                  </a:lnTo>
                  <a:lnTo>
                    <a:pt x="370" y="794"/>
                  </a:lnTo>
                  <a:close/>
                  <a:moveTo>
                    <a:pt x="20" y="0"/>
                  </a:moveTo>
                  <a:lnTo>
                    <a:pt x="34" y="5"/>
                  </a:lnTo>
                  <a:lnTo>
                    <a:pt x="68" y="34"/>
                  </a:lnTo>
                  <a:lnTo>
                    <a:pt x="111" y="77"/>
                  </a:lnTo>
                  <a:lnTo>
                    <a:pt x="164" y="135"/>
                  </a:lnTo>
                  <a:lnTo>
                    <a:pt x="216" y="207"/>
                  </a:lnTo>
                  <a:lnTo>
                    <a:pt x="264" y="298"/>
                  </a:lnTo>
                  <a:lnTo>
                    <a:pt x="317" y="433"/>
                  </a:lnTo>
                  <a:lnTo>
                    <a:pt x="351" y="568"/>
                  </a:lnTo>
                  <a:lnTo>
                    <a:pt x="365" y="688"/>
                  </a:lnTo>
                  <a:lnTo>
                    <a:pt x="370" y="794"/>
                  </a:lnTo>
                  <a:lnTo>
                    <a:pt x="365" y="905"/>
                  </a:lnTo>
                  <a:lnTo>
                    <a:pt x="351" y="1020"/>
                  </a:lnTo>
                  <a:lnTo>
                    <a:pt x="322" y="1150"/>
                  </a:lnTo>
                  <a:lnTo>
                    <a:pt x="269" y="1280"/>
                  </a:lnTo>
                  <a:lnTo>
                    <a:pt x="226" y="1362"/>
                  </a:lnTo>
                  <a:lnTo>
                    <a:pt x="183" y="1434"/>
                  </a:lnTo>
                  <a:lnTo>
                    <a:pt x="135" y="1487"/>
                  </a:lnTo>
                  <a:lnTo>
                    <a:pt x="96" y="1535"/>
                  </a:lnTo>
                  <a:lnTo>
                    <a:pt x="58" y="1564"/>
                  </a:lnTo>
                  <a:lnTo>
                    <a:pt x="34" y="1588"/>
                  </a:lnTo>
                  <a:lnTo>
                    <a:pt x="20" y="1593"/>
                  </a:lnTo>
                  <a:lnTo>
                    <a:pt x="10" y="1588"/>
                  </a:lnTo>
                  <a:lnTo>
                    <a:pt x="5" y="1583"/>
                  </a:lnTo>
                  <a:lnTo>
                    <a:pt x="0" y="1578"/>
                  </a:lnTo>
                  <a:lnTo>
                    <a:pt x="0" y="1573"/>
                  </a:lnTo>
                  <a:lnTo>
                    <a:pt x="0" y="1569"/>
                  </a:lnTo>
                  <a:lnTo>
                    <a:pt x="5" y="1564"/>
                  </a:lnTo>
                  <a:lnTo>
                    <a:pt x="15" y="1559"/>
                  </a:lnTo>
                  <a:lnTo>
                    <a:pt x="24" y="1549"/>
                  </a:lnTo>
                  <a:lnTo>
                    <a:pt x="111" y="1444"/>
                  </a:lnTo>
                  <a:lnTo>
                    <a:pt x="178" y="1323"/>
                  </a:lnTo>
                  <a:lnTo>
                    <a:pt x="226" y="1198"/>
                  </a:lnTo>
                  <a:lnTo>
                    <a:pt x="255" y="1068"/>
                  </a:lnTo>
                  <a:lnTo>
                    <a:pt x="274" y="933"/>
                  </a:lnTo>
                  <a:lnTo>
                    <a:pt x="279" y="794"/>
                  </a:lnTo>
                  <a:lnTo>
                    <a:pt x="269" y="635"/>
                  </a:lnTo>
                  <a:lnTo>
                    <a:pt x="250" y="491"/>
                  </a:lnTo>
                  <a:lnTo>
                    <a:pt x="212" y="356"/>
                  </a:lnTo>
                  <a:lnTo>
                    <a:pt x="164" y="241"/>
                  </a:lnTo>
                  <a:lnTo>
                    <a:pt x="106" y="139"/>
                  </a:lnTo>
                  <a:lnTo>
                    <a:pt x="29" y="53"/>
                  </a:lnTo>
                  <a:lnTo>
                    <a:pt x="20" y="38"/>
                  </a:lnTo>
                  <a:lnTo>
                    <a:pt x="10" y="29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 noEditPoints="1"/>
            </p:cNvSpPr>
            <p:nvPr/>
          </p:nvSpPr>
          <p:spPr bwMode="auto">
            <a:xfrm>
              <a:off x="7759" y="1826"/>
              <a:ext cx="1056" cy="371"/>
            </a:xfrm>
            <a:custGeom>
              <a:avLst/>
              <a:gdLst/>
              <a:ahLst/>
              <a:cxnLst>
                <a:cxn ang="0">
                  <a:pos x="53" y="308"/>
                </a:cxn>
                <a:cxn ang="0">
                  <a:pos x="1003" y="308"/>
                </a:cxn>
                <a:cxn ang="0">
                  <a:pos x="1013" y="308"/>
                </a:cxn>
                <a:cxn ang="0">
                  <a:pos x="1023" y="308"/>
                </a:cxn>
                <a:cxn ang="0">
                  <a:pos x="1037" y="308"/>
                </a:cxn>
                <a:cxn ang="0">
                  <a:pos x="1047" y="313"/>
                </a:cxn>
                <a:cxn ang="0">
                  <a:pos x="1051" y="318"/>
                </a:cxn>
                <a:cxn ang="0">
                  <a:pos x="1056" y="327"/>
                </a:cxn>
                <a:cxn ang="0">
                  <a:pos x="1056" y="342"/>
                </a:cxn>
                <a:cxn ang="0">
                  <a:pos x="1056" y="351"/>
                </a:cxn>
                <a:cxn ang="0">
                  <a:pos x="1051" y="361"/>
                </a:cxn>
                <a:cxn ang="0">
                  <a:pos x="1047" y="366"/>
                </a:cxn>
                <a:cxn ang="0">
                  <a:pos x="1037" y="366"/>
                </a:cxn>
                <a:cxn ang="0">
                  <a:pos x="1027" y="371"/>
                </a:cxn>
                <a:cxn ang="0">
                  <a:pos x="1018" y="371"/>
                </a:cxn>
                <a:cxn ang="0">
                  <a:pos x="1003" y="371"/>
                </a:cxn>
                <a:cxn ang="0">
                  <a:pos x="53" y="371"/>
                </a:cxn>
                <a:cxn ang="0">
                  <a:pos x="43" y="371"/>
                </a:cxn>
                <a:cxn ang="0">
                  <a:pos x="33" y="371"/>
                </a:cxn>
                <a:cxn ang="0">
                  <a:pos x="24" y="366"/>
                </a:cxn>
                <a:cxn ang="0">
                  <a:pos x="14" y="366"/>
                </a:cxn>
                <a:cxn ang="0">
                  <a:pos x="5" y="361"/>
                </a:cxn>
                <a:cxn ang="0">
                  <a:pos x="0" y="351"/>
                </a:cxn>
                <a:cxn ang="0">
                  <a:pos x="0" y="342"/>
                </a:cxn>
                <a:cxn ang="0">
                  <a:pos x="0" y="327"/>
                </a:cxn>
                <a:cxn ang="0">
                  <a:pos x="5" y="318"/>
                </a:cxn>
                <a:cxn ang="0">
                  <a:pos x="14" y="313"/>
                </a:cxn>
                <a:cxn ang="0">
                  <a:pos x="24" y="308"/>
                </a:cxn>
                <a:cxn ang="0">
                  <a:pos x="33" y="308"/>
                </a:cxn>
                <a:cxn ang="0">
                  <a:pos x="43" y="308"/>
                </a:cxn>
                <a:cxn ang="0">
                  <a:pos x="53" y="308"/>
                </a:cxn>
                <a:cxn ang="0">
                  <a:pos x="53" y="0"/>
                </a:cxn>
                <a:cxn ang="0">
                  <a:pos x="1003" y="0"/>
                </a:cxn>
                <a:cxn ang="0">
                  <a:pos x="1018" y="0"/>
                </a:cxn>
                <a:cxn ang="0">
                  <a:pos x="1027" y="0"/>
                </a:cxn>
                <a:cxn ang="0">
                  <a:pos x="1037" y="0"/>
                </a:cxn>
                <a:cxn ang="0">
                  <a:pos x="1047" y="5"/>
                </a:cxn>
                <a:cxn ang="0">
                  <a:pos x="1051" y="10"/>
                </a:cxn>
                <a:cxn ang="0">
                  <a:pos x="1056" y="19"/>
                </a:cxn>
                <a:cxn ang="0">
                  <a:pos x="1056" y="29"/>
                </a:cxn>
                <a:cxn ang="0">
                  <a:pos x="1056" y="39"/>
                </a:cxn>
                <a:cxn ang="0">
                  <a:pos x="1051" y="48"/>
                </a:cxn>
                <a:cxn ang="0">
                  <a:pos x="1047" y="53"/>
                </a:cxn>
                <a:cxn ang="0">
                  <a:pos x="1037" y="58"/>
                </a:cxn>
                <a:cxn ang="0">
                  <a:pos x="1023" y="63"/>
                </a:cxn>
                <a:cxn ang="0">
                  <a:pos x="1013" y="63"/>
                </a:cxn>
                <a:cxn ang="0">
                  <a:pos x="1003" y="63"/>
                </a:cxn>
                <a:cxn ang="0">
                  <a:pos x="53" y="63"/>
                </a:cxn>
                <a:cxn ang="0">
                  <a:pos x="43" y="63"/>
                </a:cxn>
                <a:cxn ang="0">
                  <a:pos x="33" y="63"/>
                </a:cxn>
                <a:cxn ang="0">
                  <a:pos x="24" y="58"/>
                </a:cxn>
                <a:cxn ang="0">
                  <a:pos x="14" y="53"/>
                </a:cxn>
                <a:cxn ang="0">
                  <a:pos x="5" y="48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5" y="10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3" y="0"/>
                </a:cxn>
              </a:cxnLst>
              <a:rect l="0" t="0" r="r" b="b"/>
              <a:pathLst>
                <a:path w="1056" h="371">
                  <a:moveTo>
                    <a:pt x="53" y="308"/>
                  </a:moveTo>
                  <a:lnTo>
                    <a:pt x="1003" y="308"/>
                  </a:lnTo>
                  <a:lnTo>
                    <a:pt x="1013" y="308"/>
                  </a:lnTo>
                  <a:lnTo>
                    <a:pt x="1023" y="308"/>
                  </a:lnTo>
                  <a:lnTo>
                    <a:pt x="1037" y="308"/>
                  </a:lnTo>
                  <a:lnTo>
                    <a:pt x="1047" y="313"/>
                  </a:lnTo>
                  <a:lnTo>
                    <a:pt x="1051" y="318"/>
                  </a:lnTo>
                  <a:lnTo>
                    <a:pt x="1056" y="327"/>
                  </a:lnTo>
                  <a:lnTo>
                    <a:pt x="1056" y="342"/>
                  </a:lnTo>
                  <a:lnTo>
                    <a:pt x="1056" y="351"/>
                  </a:lnTo>
                  <a:lnTo>
                    <a:pt x="1051" y="361"/>
                  </a:lnTo>
                  <a:lnTo>
                    <a:pt x="1047" y="366"/>
                  </a:lnTo>
                  <a:lnTo>
                    <a:pt x="1037" y="366"/>
                  </a:lnTo>
                  <a:lnTo>
                    <a:pt x="1027" y="371"/>
                  </a:lnTo>
                  <a:lnTo>
                    <a:pt x="1018" y="371"/>
                  </a:lnTo>
                  <a:lnTo>
                    <a:pt x="1003" y="371"/>
                  </a:lnTo>
                  <a:lnTo>
                    <a:pt x="53" y="371"/>
                  </a:lnTo>
                  <a:lnTo>
                    <a:pt x="43" y="371"/>
                  </a:lnTo>
                  <a:lnTo>
                    <a:pt x="33" y="371"/>
                  </a:lnTo>
                  <a:lnTo>
                    <a:pt x="24" y="366"/>
                  </a:lnTo>
                  <a:lnTo>
                    <a:pt x="14" y="366"/>
                  </a:lnTo>
                  <a:lnTo>
                    <a:pt x="5" y="361"/>
                  </a:lnTo>
                  <a:lnTo>
                    <a:pt x="0" y="351"/>
                  </a:lnTo>
                  <a:lnTo>
                    <a:pt x="0" y="342"/>
                  </a:lnTo>
                  <a:lnTo>
                    <a:pt x="0" y="327"/>
                  </a:lnTo>
                  <a:lnTo>
                    <a:pt x="5" y="318"/>
                  </a:lnTo>
                  <a:lnTo>
                    <a:pt x="14" y="313"/>
                  </a:lnTo>
                  <a:lnTo>
                    <a:pt x="24" y="308"/>
                  </a:lnTo>
                  <a:lnTo>
                    <a:pt x="33" y="308"/>
                  </a:lnTo>
                  <a:lnTo>
                    <a:pt x="43" y="308"/>
                  </a:lnTo>
                  <a:lnTo>
                    <a:pt x="53" y="308"/>
                  </a:lnTo>
                  <a:close/>
                  <a:moveTo>
                    <a:pt x="53" y="0"/>
                  </a:moveTo>
                  <a:lnTo>
                    <a:pt x="1003" y="0"/>
                  </a:lnTo>
                  <a:lnTo>
                    <a:pt x="1018" y="0"/>
                  </a:lnTo>
                  <a:lnTo>
                    <a:pt x="1027" y="0"/>
                  </a:lnTo>
                  <a:lnTo>
                    <a:pt x="1037" y="0"/>
                  </a:lnTo>
                  <a:lnTo>
                    <a:pt x="1047" y="5"/>
                  </a:lnTo>
                  <a:lnTo>
                    <a:pt x="1051" y="10"/>
                  </a:lnTo>
                  <a:lnTo>
                    <a:pt x="1056" y="19"/>
                  </a:lnTo>
                  <a:lnTo>
                    <a:pt x="1056" y="29"/>
                  </a:lnTo>
                  <a:lnTo>
                    <a:pt x="1056" y="39"/>
                  </a:lnTo>
                  <a:lnTo>
                    <a:pt x="1051" y="48"/>
                  </a:lnTo>
                  <a:lnTo>
                    <a:pt x="1047" y="53"/>
                  </a:lnTo>
                  <a:lnTo>
                    <a:pt x="1037" y="58"/>
                  </a:lnTo>
                  <a:lnTo>
                    <a:pt x="1023" y="63"/>
                  </a:lnTo>
                  <a:lnTo>
                    <a:pt x="1013" y="63"/>
                  </a:lnTo>
                  <a:lnTo>
                    <a:pt x="1003" y="63"/>
                  </a:lnTo>
                  <a:lnTo>
                    <a:pt x="53" y="63"/>
                  </a:lnTo>
                  <a:lnTo>
                    <a:pt x="43" y="63"/>
                  </a:lnTo>
                  <a:lnTo>
                    <a:pt x="33" y="63"/>
                  </a:lnTo>
                  <a:lnTo>
                    <a:pt x="24" y="58"/>
                  </a:lnTo>
                  <a:lnTo>
                    <a:pt x="14" y="53"/>
                  </a:lnTo>
                  <a:lnTo>
                    <a:pt x="5" y="48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5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9401" y="1321"/>
              <a:ext cx="1354" cy="1087"/>
            </a:xfrm>
            <a:custGeom>
              <a:avLst/>
              <a:gdLst/>
              <a:ahLst/>
              <a:cxnLst>
                <a:cxn ang="0">
                  <a:pos x="451" y="5"/>
                </a:cxn>
                <a:cxn ang="0">
                  <a:pos x="658" y="0"/>
                </a:cxn>
                <a:cxn ang="0">
                  <a:pos x="720" y="9"/>
                </a:cxn>
                <a:cxn ang="0">
                  <a:pos x="711" y="43"/>
                </a:cxn>
                <a:cxn ang="0">
                  <a:pos x="610" y="48"/>
                </a:cxn>
                <a:cxn ang="0">
                  <a:pos x="533" y="125"/>
                </a:cxn>
                <a:cxn ang="0">
                  <a:pos x="1042" y="144"/>
                </a:cxn>
                <a:cxn ang="0">
                  <a:pos x="1080" y="96"/>
                </a:cxn>
                <a:cxn ang="0">
                  <a:pos x="1071" y="58"/>
                </a:cxn>
                <a:cxn ang="0">
                  <a:pos x="1023" y="43"/>
                </a:cxn>
                <a:cxn ang="0">
                  <a:pos x="1023" y="9"/>
                </a:cxn>
                <a:cxn ang="0">
                  <a:pos x="1047" y="0"/>
                </a:cxn>
                <a:cxn ang="0">
                  <a:pos x="1335" y="0"/>
                </a:cxn>
                <a:cxn ang="0">
                  <a:pos x="1354" y="19"/>
                </a:cxn>
                <a:cxn ang="0">
                  <a:pos x="1340" y="48"/>
                </a:cxn>
                <a:cxn ang="0">
                  <a:pos x="1272" y="58"/>
                </a:cxn>
                <a:cxn ang="0">
                  <a:pos x="1066" y="168"/>
                </a:cxn>
                <a:cxn ang="0">
                  <a:pos x="759" y="409"/>
                </a:cxn>
                <a:cxn ang="0">
                  <a:pos x="744" y="428"/>
                </a:cxn>
                <a:cxn ang="0">
                  <a:pos x="975" y="967"/>
                </a:cxn>
                <a:cxn ang="0">
                  <a:pos x="1085" y="1039"/>
                </a:cxn>
                <a:cxn ang="0">
                  <a:pos x="1114" y="1049"/>
                </a:cxn>
                <a:cxn ang="0">
                  <a:pos x="1104" y="1082"/>
                </a:cxn>
                <a:cxn ang="0">
                  <a:pos x="1056" y="1087"/>
                </a:cxn>
                <a:cxn ang="0">
                  <a:pos x="835" y="1087"/>
                </a:cxn>
                <a:cxn ang="0">
                  <a:pos x="725" y="1082"/>
                </a:cxn>
                <a:cxn ang="0">
                  <a:pos x="720" y="1049"/>
                </a:cxn>
                <a:cxn ang="0">
                  <a:pos x="754" y="1039"/>
                </a:cxn>
                <a:cxn ang="0">
                  <a:pos x="826" y="1015"/>
                </a:cxn>
                <a:cxn ang="0">
                  <a:pos x="831" y="977"/>
                </a:cxn>
                <a:cxn ang="0">
                  <a:pos x="816" y="933"/>
                </a:cxn>
                <a:cxn ang="0">
                  <a:pos x="326" y="953"/>
                </a:cxn>
                <a:cxn ang="0">
                  <a:pos x="312" y="1010"/>
                </a:cxn>
                <a:cxn ang="0">
                  <a:pos x="418" y="1039"/>
                </a:cxn>
                <a:cxn ang="0">
                  <a:pos x="461" y="1049"/>
                </a:cxn>
                <a:cxn ang="0">
                  <a:pos x="451" y="1082"/>
                </a:cxn>
                <a:cxn ang="0">
                  <a:pos x="326" y="1087"/>
                </a:cxn>
                <a:cxn ang="0">
                  <a:pos x="67" y="1087"/>
                </a:cxn>
                <a:cxn ang="0">
                  <a:pos x="5" y="1082"/>
                </a:cxn>
                <a:cxn ang="0">
                  <a:pos x="5" y="1044"/>
                </a:cxn>
                <a:cxn ang="0">
                  <a:pos x="43" y="1039"/>
                </a:cxn>
                <a:cxn ang="0">
                  <a:pos x="182" y="996"/>
                </a:cxn>
                <a:cxn ang="0">
                  <a:pos x="408" y="86"/>
                </a:cxn>
                <a:cxn ang="0">
                  <a:pos x="398" y="58"/>
                </a:cxn>
                <a:cxn ang="0">
                  <a:pos x="326" y="48"/>
                </a:cxn>
                <a:cxn ang="0">
                  <a:pos x="264" y="43"/>
                </a:cxn>
                <a:cxn ang="0">
                  <a:pos x="264" y="9"/>
                </a:cxn>
                <a:cxn ang="0">
                  <a:pos x="293" y="0"/>
                </a:cxn>
              </a:cxnLst>
              <a:rect l="0" t="0" r="r" b="b"/>
              <a:pathLst>
                <a:path w="1354" h="1087">
                  <a:moveTo>
                    <a:pt x="293" y="0"/>
                  </a:moveTo>
                  <a:lnTo>
                    <a:pt x="336" y="0"/>
                  </a:lnTo>
                  <a:lnTo>
                    <a:pt x="394" y="5"/>
                  </a:lnTo>
                  <a:lnTo>
                    <a:pt x="451" y="5"/>
                  </a:lnTo>
                  <a:lnTo>
                    <a:pt x="494" y="5"/>
                  </a:lnTo>
                  <a:lnTo>
                    <a:pt x="542" y="5"/>
                  </a:lnTo>
                  <a:lnTo>
                    <a:pt x="600" y="5"/>
                  </a:lnTo>
                  <a:lnTo>
                    <a:pt x="658" y="0"/>
                  </a:lnTo>
                  <a:lnTo>
                    <a:pt x="701" y="0"/>
                  </a:lnTo>
                  <a:lnTo>
                    <a:pt x="706" y="0"/>
                  </a:lnTo>
                  <a:lnTo>
                    <a:pt x="715" y="5"/>
                  </a:lnTo>
                  <a:lnTo>
                    <a:pt x="720" y="9"/>
                  </a:lnTo>
                  <a:lnTo>
                    <a:pt x="720" y="19"/>
                  </a:lnTo>
                  <a:lnTo>
                    <a:pt x="720" y="29"/>
                  </a:lnTo>
                  <a:lnTo>
                    <a:pt x="715" y="38"/>
                  </a:lnTo>
                  <a:lnTo>
                    <a:pt x="711" y="43"/>
                  </a:lnTo>
                  <a:lnTo>
                    <a:pt x="701" y="48"/>
                  </a:lnTo>
                  <a:lnTo>
                    <a:pt x="687" y="48"/>
                  </a:lnTo>
                  <a:lnTo>
                    <a:pt x="667" y="48"/>
                  </a:lnTo>
                  <a:lnTo>
                    <a:pt x="610" y="48"/>
                  </a:lnTo>
                  <a:lnTo>
                    <a:pt x="576" y="58"/>
                  </a:lnTo>
                  <a:lnTo>
                    <a:pt x="552" y="72"/>
                  </a:lnTo>
                  <a:lnTo>
                    <a:pt x="542" y="91"/>
                  </a:lnTo>
                  <a:lnTo>
                    <a:pt x="533" y="125"/>
                  </a:lnTo>
                  <a:lnTo>
                    <a:pt x="408" y="635"/>
                  </a:lnTo>
                  <a:lnTo>
                    <a:pt x="1027" y="154"/>
                  </a:lnTo>
                  <a:lnTo>
                    <a:pt x="1032" y="149"/>
                  </a:lnTo>
                  <a:lnTo>
                    <a:pt x="1042" y="144"/>
                  </a:lnTo>
                  <a:lnTo>
                    <a:pt x="1056" y="135"/>
                  </a:lnTo>
                  <a:lnTo>
                    <a:pt x="1066" y="120"/>
                  </a:lnTo>
                  <a:lnTo>
                    <a:pt x="1075" y="106"/>
                  </a:lnTo>
                  <a:lnTo>
                    <a:pt x="1080" y="96"/>
                  </a:lnTo>
                  <a:lnTo>
                    <a:pt x="1085" y="82"/>
                  </a:lnTo>
                  <a:lnTo>
                    <a:pt x="1080" y="72"/>
                  </a:lnTo>
                  <a:lnTo>
                    <a:pt x="1075" y="62"/>
                  </a:lnTo>
                  <a:lnTo>
                    <a:pt x="1071" y="58"/>
                  </a:lnTo>
                  <a:lnTo>
                    <a:pt x="1056" y="53"/>
                  </a:lnTo>
                  <a:lnTo>
                    <a:pt x="1037" y="48"/>
                  </a:lnTo>
                  <a:lnTo>
                    <a:pt x="1027" y="48"/>
                  </a:lnTo>
                  <a:lnTo>
                    <a:pt x="1023" y="43"/>
                  </a:lnTo>
                  <a:lnTo>
                    <a:pt x="1018" y="38"/>
                  </a:lnTo>
                  <a:lnTo>
                    <a:pt x="1018" y="29"/>
                  </a:lnTo>
                  <a:lnTo>
                    <a:pt x="1018" y="19"/>
                  </a:lnTo>
                  <a:lnTo>
                    <a:pt x="1023" y="9"/>
                  </a:lnTo>
                  <a:lnTo>
                    <a:pt x="1027" y="5"/>
                  </a:lnTo>
                  <a:lnTo>
                    <a:pt x="1032" y="0"/>
                  </a:lnTo>
                  <a:lnTo>
                    <a:pt x="1042" y="0"/>
                  </a:lnTo>
                  <a:lnTo>
                    <a:pt x="1047" y="0"/>
                  </a:lnTo>
                  <a:lnTo>
                    <a:pt x="1133" y="5"/>
                  </a:lnTo>
                  <a:lnTo>
                    <a:pt x="1224" y="5"/>
                  </a:lnTo>
                  <a:lnTo>
                    <a:pt x="1282" y="5"/>
                  </a:lnTo>
                  <a:lnTo>
                    <a:pt x="1335" y="0"/>
                  </a:lnTo>
                  <a:lnTo>
                    <a:pt x="1344" y="0"/>
                  </a:lnTo>
                  <a:lnTo>
                    <a:pt x="1349" y="5"/>
                  </a:lnTo>
                  <a:lnTo>
                    <a:pt x="1354" y="9"/>
                  </a:lnTo>
                  <a:lnTo>
                    <a:pt x="1354" y="19"/>
                  </a:lnTo>
                  <a:lnTo>
                    <a:pt x="1354" y="29"/>
                  </a:lnTo>
                  <a:lnTo>
                    <a:pt x="1349" y="38"/>
                  </a:lnTo>
                  <a:lnTo>
                    <a:pt x="1344" y="43"/>
                  </a:lnTo>
                  <a:lnTo>
                    <a:pt x="1340" y="48"/>
                  </a:lnTo>
                  <a:lnTo>
                    <a:pt x="1335" y="48"/>
                  </a:lnTo>
                  <a:lnTo>
                    <a:pt x="1325" y="48"/>
                  </a:lnTo>
                  <a:lnTo>
                    <a:pt x="1301" y="53"/>
                  </a:lnTo>
                  <a:lnTo>
                    <a:pt x="1272" y="58"/>
                  </a:lnTo>
                  <a:lnTo>
                    <a:pt x="1234" y="67"/>
                  </a:lnTo>
                  <a:lnTo>
                    <a:pt x="1191" y="91"/>
                  </a:lnTo>
                  <a:lnTo>
                    <a:pt x="1133" y="125"/>
                  </a:lnTo>
                  <a:lnTo>
                    <a:pt x="1066" y="168"/>
                  </a:lnTo>
                  <a:lnTo>
                    <a:pt x="787" y="385"/>
                  </a:lnTo>
                  <a:lnTo>
                    <a:pt x="778" y="394"/>
                  </a:lnTo>
                  <a:lnTo>
                    <a:pt x="768" y="399"/>
                  </a:lnTo>
                  <a:lnTo>
                    <a:pt x="759" y="409"/>
                  </a:lnTo>
                  <a:lnTo>
                    <a:pt x="749" y="414"/>
                  </a:lnTo>
                  <a:lnTo>
                    <a:pt x="744" y="418"/>
                  </a:lnTo>
                  <a:lnTo>
                    <a:pt x="739" y="418"/>
                  </a:lnTo>
                  <a:lnTo>
                    <a:pt x="744" y="428"/>
                  </a:lnTo>
                  <a:lnTo>
                    <a:pt x="744" y="438"/>
                  </a:lnTo>
                  <a:lnTo>
                    <a:pt x="749" y="442"/>
                  </a:lnTo>
                  <a:lnTo>
                    <a:pt x="749" y="442"/>
                  </a:lnTo>
                  <a:lnTo>
                    <a:pt x="975" y="967"/>
                  </a:lnTo>
                  <a:lnTo>
                    <a:pt x="994" y="1001"/>
                  </a:lnTo>
                  <a:lnTo>
                    <a:pt x="1013" y="1025"/>
                  </a:lnTo>
                  <a:lnTo>
                    <a:pt x="1042" y="1034"/>
                  </a:lnTo>
                  <a:lnTo>
                    <a:pt x="1085" y="1039"/>
                  </a:lnTo>
                  <a:lnTo>
                    <a:pt x="1095" y="1039"/>
                  </a:lnTo>
                  <a:lnTo>
                    <a:pt x="1104" y="1039"/>
                  </a:lnTo>
                  <a:lnTo>
                    <a:pt x="1109" y="1039"/>
                  </a:lnTo>
                  <a:lnTo>
                    <a:pt x="1114" y="1049"/>
                  </a:lnTo>
                  <a:lnTo>
                    <a:pt x="1119" y="1054"/>
                  </a:lnTo>
                  <a:lnTo>
                    <a:pt x="1114" y="1068"/>
                  </a:lnTo>
                  <a:lnTo>
                    <a:pt x="1109" y="1078"/>
                  </a:lnTo>
                  <a:lnTo>
                    <a:pt x="1104" y="1082"/>
                  </a:lnTo>
                  <a:lnTo>
                    <a:pt x="1099" y="1087"/>
                  </a:lnTo>
                  <a:lnTo>
                    <a:pt x="1095" y="1087"/>
                  </a:lnTo>
                  <a:lnTo>
                    <a:pt x="1090" y="1087"/>
                  </a:lnTo>
                  <a:lnTo>
                    <a:pt x="1056" y="1087"/>
                  </a:lnTo>
                  <a:lnTo>
                    <a:pt x="1008" y="1087"/>
                  </a:lnTo>
                  <a:lnTo>
                    <a:pt x="965" y="1082"/>
                  </a:lnTo>
                  <a:lnTo>
                    <a:pt x="931" y="1082"/>
                  </a:lnTo>
                  <a:lnTo>
                    <a:pt x="835" y="1087"/>
                  </a:lnTo>
                  <a:lnTo>
                    <a:pt x="739" y="1087"/>
                  </a:lnTo>
                  <a:lnTo>
                    <a:pt x="735" y="1087"/>
                  </a:lnTo>
                  <a:lnTo>
                    <a:pt x="730" y="1087"/>
                  </a:lnTo>
                  <a:lnTo>
                    <a:pt x="725" y="1082"/>
                  </a:lnTo>
                  <a:lnTo>
                    <a:pt x="720" y="1078"/>
                  </a:lnTo>
                  <a:lnTo>
                    <a:pt x="715" y="1068"/>
                  </a:lnTo>
                  <a:lnTo>
                    <a:pt x="720" y="1058"/>
                  </a:lnTo>
                  <a:lnTo>
                    <a:pt x="720" y="1049"/>
                  </a:lnTo>
                  <a:lnTo>
                    <a:pt x="730" y="1039"/>
                  </a:lnTo>
                  <a:lnTo>
                    <a:pt x="735" y="1039"/>
                  </a:lnTo>
                  <a:lnTo>
                    <a:pt x="744" y="1039"/>
                  </a:lnTo>
                  <a:lnTo>
                    <a:pt x="754" y="1039"/>
                  </a:lnTo>
                  <a:lnTo>
                    <a:pt x="763" y="1039"/>
                  </a:lnTo>
                  <a:lnTo>
                    <a:pt x="787" y="1034"/>
                  </a:lnTo>
                  <a:lnTo>
                    <a:pt x="807" y="1025"/>
                  </a:lnTo>
                  <a:lnTo>
                    <a:pt x="826" y="1015"/>
                  </a:lnTo>
                  <a:lnTo>
                    <a:pt x="835" y="991"/>
                  </a:lnTo>
                  <a:lnTo>
                    <a:pt x="835" y="986"/>
                  </a:lnTo>
                  <a:lnTo>
                    <a:pt x="835" y="981"/>
                  </a:lnTo>
                  <a:lnTo>
                    <a:pt x="831" y="977"/>
                  </a:lnTo>
                  <a:lnTo>
                    <a:pt x="831" y="972"/>
                  </a:lnTo>
                  <a:lnTo>
                    <a:pt x="826" y="962"/>
                  </a:lnTo>
                  <a:lnTo>
                    <a:pt x="821" y="948"/>
                  </a:lnTo>
                  <a:lnTo>
                    <a:pt x="816" y="933"/>
                  </a:lnTo>
                  <a:lnTo>
                    <a:pt x="629" y="505"/>
                  </a:lnTo>
                  <a:lnTo>
                    <a:pt x="394" y="688"/>
                  </a:lnTo>
                  <a:lnTo>
                    <a:pt x="331" y="938"/>
                  </a:lnTo>
                  <a:lnTo>
                    <a:pt x="326" y="953"/>
                  </a:lnTo>
                  <a:lnTo>
                    <a:pt x="322" y="972"/>
                  </a:lnTo>
                  <a:lnTo>
                    <a:pt x="317" y="986"/>
                  </a:lnTo>
                  <a:lnTo>
                    <a:pt x="317" y="1001"/>
                  </a:lnTo>
                  <a:lnTo>
                    <a:pt x="312" y="1010"/>
                  </a:lnTo>
                  <a:lnTo>
                    <a:pt x="322" y="1025"/>
                  </a:lnTo>
                  <a:lnTo>
                    <a:pt x="346" y="1034"/>
                  </a:lnTo>
                  <a:lnTo>
                    <a:pt x="379" y="1039"/>
                  </a:lnTo>
                  <a:lnTo>
                    <a:pt x="418" y="1039"/>
                  </a:lnTo>
                  <a:lnTo>
                    <a:pt x="437" y="1039"/>
                  </a:lnTo>
                  <a:lnTo>
                    <a:pt x="446" y="1039"/>
                  </a:lnTo>
                  <a:lnTo>
                    <a:pt x="456" y="1039"/>
                  </a:lnTo>
                  <a:lnTo>
                    <a:pt x="461" y="1049"/>
                  </a:lnTo>
                  <a:lnTo>
                    <a:pt x="461" y="1054"/>
                  </a:lnTo>
                  <a:lnTo>
                    <a:pt x="461" y="1068"/>
                  </a:lnTo>
                  <a:lnTo>
                    <a:pt x="456" y="1078"/>
                  </a:lnTo>
                  <a:lnTo>
                    <a:pt x="451" y="1082"/>
                  </a:lnTo>
                  <a:lnTo>
                    <a:pt x="442" y="1087"/>
                  </a:lnTo>
                  <a:lnTo>
                    <a:pt x="437" y="1087"/>
                  </a:lnTo>
                  <a:lnTo>
                    <a:pt x="432" y="1087"/>
                  </a:lnTo>
                  <a:lnTo>
                    <a:pt x="326" y="1087"/>
                  </a:lnTo>
                  <a:lnTo>
                    <a:pt x="226" y="1082"/>
                  </a:lnTo>
                  <a:lnTo>
                    <a:pt x="182" y="1082"/>
                  </a:lnTo>
                  <a:lnTo>
                    <a:pt x="125" y="1087"/>
                  </a:lnTo>
                  <a:lnTo>
                    <a:pt x="67" y="1087"/>
                  </a:lnTo>
                  <a:lnTo>
                    <a:pt x="24" y="1087"/>
                  </a:lnTo>
                  <a:lnTo>
                    <a:pt x="19" y="1087"/>
                  </a:lnTo>
                  <a:lnTo>
                    <a:pt x="14" y="1087"/>
                  </a:lnTo>
                  <a:lnTo>
                    <a:pt x="5" y="1082"/>
                  </a:lnTo>
                  <a:lnTo>
                    <a:pt x="0" y="1078"/>
                  </a:lnTo>
                  <a:lnTo>
                    <a:pt x="0" y="1068"/>
                  </a:lnTo>
                  <a:lnTo>
                    <a:pt x="0" y="1054"/>
                  </a:lnTo>
                  <a:lnTo>
                    <a:pt x="5" y="1044"/>
                  </a:lnTo>
                  <a:lnTo>
                    <a:pt x="10" y="1039"/>
                  </a:lnTo>
                  <a:lnTo>
                    <a:pt x="19" y="1039"/>
                  </a:lnTo>
                  <a:lnTo>
                    <a:pt x="29" y="1039"/>
                  </a:lnTo>
                  <a:lnTo>
                    <a:pt x="43" y="1039"/>
                  </a:lnTo>
                  <a:lnTo>
                    <a:pt x="106" y="1034"/>
                  </a:lnTo>
                  <a:lnTo>
                    <a:pt x="144" y="1030"/>
                  </a:lnTo>
                  <a:lnTo>
                    <a:pt x="168" y="1015"/>
                  </a:lnTo>
                  <a:lnTo>
                    <a:pt x="182" y="996"/>
                  </a:lnTo>
                  <a:lnTo>
                    <a:pt x="187" y="962"/>
                  </a:lnTo>
                  <a:lnTo>
                    <a:pt x="403" y="106"/>
                  </a:lnTo>
                  <a:lnTo>
                    <a:pt x="403" y="96"/>
                  </a:lnTo>
                  <a:lnTo>
                    <a:pt x="408" y="86"/>
                  </a:lnTo>
                  <a:lnTo>
                    <a:pt x="408" y="82"/>
                  </a:lnTo>
                  <a:lnTo>
                    <a:pt x="408" y="77"/>
                  </a:lnTo>
                  <a:lnTo>
                    <a:pt x="408" y="67"/>
                  </a:lnTo>
                  <a:lnTo>
                    <a:pt x="398" y="58"/>
                  </a:lnTo>
                  <a:lnTo>
                    <a:pt x="389" y="53"/>
                  </a:lnTo>
                  <a:lnTo>
                    <a:pt x="374" y="53"/>
                  </a:lnTo>
                  <a:lnTo>
                    <a:pt x="350" y="48"/>
                  </a:lnTo>
                  <a:lnTo>
                    <a:pt x="326" y="48"/>
                  </a:lnTo>
                  <a:lnTo>
                    <a:pt x="302" y="48"/>
                  </a:lnTo>
                  <a:lnTo>
                    <a:pt x="288" y="48"/>
                  </a:lnTo>
                  <a:lnTo>
                    <a:pt x="274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29"/>
                  </a:lnTo>
                  <a:lnTo>
                    <a:pt x="259" y="19"/>
                  </a:lnTo>
                  <a:lnTo>
                    <a:pt x="264" y="9"/>
                  </a:lnTo>
                  <a:lnTo>
                    <a:pt x="269" y="5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10880" y="1326"/>
              <a:ext cx="1128" cy="1082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28" y="14"/>
                </a:cxn>
                <a:cxn ang="0">
                  <a:pos x="1099" y="317"/>
                </a:cxn>
                <a:cxn ang="0">
                  <a:pos x="1090" y="351"/>
                </a:cxn>
                <a:cxn ang="0">
                  <a:pos x="1066" y="356"/>
                </a:cxn>
                <a:cxn ang="0">
                  <a:pos x="1056" y="336"/>
                </a:cxn>
                <a:cxn ang="0">
                  <a:pos x="1056" y="322"/>
                </a:cxn>
                <a:cxn ang="0">
                  <a:pos x="1066" y="255"/>
                </a:cxn>
                <a:cxn ang="0">
                  <a:pos x="1046" y="125"/>
                </a:cxn>
                <a:cxn ang="0">
                  <a:pos x="917" y="53"/>
                </a:cxn>
                <a:cxn ang="0">
                  <a:pos x="581" y="48"/>
                </a:cxn>
                <a:cxn ang="0">
                  <a:pos x="538" y="110"/>
                </a:cxn>
                <a:cxn ang="0">
                  <a:pos x="648" y="510"/>
                </a:cxn>
                <a:cxn ang="0">
                  <a:pos x="763" y="428"/>
                </a:cxn>
                <a:cxn ang="0">
                  <a:pos x="792" y="341"/>
                </a:cxn>
                <a:cxn ang="0">
                  <a:pos x="806" y="327"/>
                </a:cxn>
                <a:cxn ang="0">
                  <a:pos x="826" y="336"/>
                </a:cxn>
                <a:cxn ang="0">
                  <a:pos x="826" y="351"/>
                </a:cxn>
                <a:cxn ang="0">
                  <a:pos x="821" y="370"/>
                </a:cxn>
                <a:cxn ang="0">
                  <a:pos x="725" y="741"/>
                </a:cxn>
                <a:cxn ang="0">
                  <a:pos x="710" y="750"/>
                </a:cxn>
                <a:cxn ang="0">
                  <a:pos x="691" y="741"/>
                </a:cxn>
                <a:cxn ang="0">
                  <a:pos x="696" y="721"/>
                </a:cxn>
                <a:cxn ang="0">
                  <a:pos x="710" y="649"/>
                </a:cxn>
                <a:cxn ang="0">
                  <a:pos x="696" y="591"/>
                </a:cxn>
                <a:cxn ang="0">
                  <a:pos x="576" y="563"/>
                </a:cxn>
                <a:cxn ang="0">
                  <a:pos x="321" y="962"/>
                </a:cxn>
                <a:cxn ang="0">
                  <a:pos x="317" y="996"/>
                </a:cxn>
                <a:cxn ang="0">
                  <a:pos x="321" y="1015"/>
                </a:cxn>
                <a:cxn ang="0">
                  <a:pos x="365" y="1029"/>
                </a:cxn>
                <a:cxn ang="0">
                  <a:pos x="446" y="1034"/>
                </a:cxn>
                <a:cxn ang="0">
                  <a:pos x="485" y="1034"/>
                </a:cxn>
                <a:cxn ang="0">
                  <a:pos x="494" y="1039"/>
                </a:cxn>
                <a:cxn ang="0">
                  <a:pos x="504" y="1053"/>
                </a:cxn>
                <a:cxn ang="0">
                  <a:pos x="490" y="1077"/>
                </a:cxn>
                <a:cxn ang="0">
                  <a:pos x="470" y="1082"/>
                </a:cxn>
                <a:cxn ang="0">
                  <a:pos x="283" y="1077"/>
                </a:cxn>
                <a:cxn ang="0">
                  <a:pos x="129" y="1082"/>
                </a:cxn>
                <a:cxn ang="0">
                  <a:pos x="19" y="1082"/>
                </a:cxn>
                <a:cxn ang="0">
                  <a:pos x="0" y="1073"/>
                </a:cxn>
                <a:cxn ang="0">
                  <a:pos x="5" y="1039"/>
                </a:cxn>
                <a:cxn ang="0">
                  <a:pos x="29" y="1034"/>
                </a:cxn>
                <a:cxn ang="0">
                  <a:pos x="144" y="1025"/>
                </a:cxn>
                <a:cxn ang="0">
                  <a:pos x="187" y="957"/>
                </a:cxn>
                <a:cxn ang="0">
                  <a:pos x="403" y="91"/>
                </a:cxn>
                <a:cxn ang="0">
                  <a:pos x="408" y="77"/>
                </a:cxn>
                <a:cxn ang="0">
                  <a:pos x="345" y="48"/>
                </a:cxn>
                <a:cxn ang="0">
                  <a:pos x="273" y="48"/>
                </a:cxn>
                <a:cxn ang="0">
                  <a:pos x="259" y="28"/>
                </a:cxn>
                <a:cxn ang="0">
                  <a:pos x="269" y="4"/>
                </a:cxn>
                <a:cxn ang="0">
                  <a:pos x="307" y="0"/>
                </a:cxn>
              </a:cxnLst>
              <a:rect l="0" t="0" r="r" b="b"/>
              <a:pathLst>
                <a:path w="1128" h="1082">
                  <a:moveTo>
                    <a:pt x="307" y="0"/>
                  </a:moveTo>
                  <a:lnTo>
                    <a:pt x="1085" y="0"/>
                  </a:lnTo>
                  <a:lnTo>
                    <a:pt x="1104" y="0"/>
                  </a:lnTo>
                  <a:lnTo>
                    <a:pt x="1114" y="0"/>
                  </a:lnTo>
                  <a:lnTo>
                    <a:pt x="1123" y="4"/>
                  </a:lnTo>
                  <a:lnTo>
                    <a:pt x="1128" y="14"/>
                  </a:lnTo>
                  <a:lnTo>
                    <a:pt x="1128" y="24"/>
                  </a:lnTo>
                  <a:lnTo>
                    <a:pt x="1128" y="43"/>
                  </a:lnTo>
                  <a:lnTo>
                    <a:pt x="1099" y="317"/>
                  </a:lnTo>
                  <a:lnTo>
                    <a:pt x="1095" y="332"/>
                  </a:lnTo>
                  <a:lnTo>
                    <a:pt x="1095" y="346"/>
                  </a:lnTo>
                  <a:lnTo>
                    <a:pt x="1090" y="351"/>
                  </a:lnTo>
                  <a:lnTo>
                    <a:pt x="1085" y="356"/>
                  </a:lnTo>
                  <a:lnTo>
                    <a:pt x="1075" y="360"/>
                  </a:lnTo>
                  <a:lnTo>
                    <a:pt x="1066" y="356"/>
                  </a:lnTo>
                  <a:lnTo>
                    <a:pt x="1061" y="351"/>
                  </a:lnTo>
                  <a:lnTo>
                    <a:pt x="1056" y="346"/>
                  </a:lnTo>
                  <a:lnTo>
                    <a:pt x="1056" y="336"/>
                  </a:lnTo>
                  <a:lnTo>
                    <a:pt x="1056" y="336"/>
                  </a:lnTo>
                  <a:lnTo>
                    <a:pt x="1056" y="332"/>
                  </a:lnTo>
                  <a:lnTo>
                    <a:pt x="1056" y="322"/>
                  </a:lnTo>
                  <a:lnTo>
                    <a:pt x="1061" y="312"/>
                  </a:lnTo>
                  <a:lnTo>
                    <a:pt x="1061" y="274"/>
                  </a:lnTo>
                  <a:lnTo>
                    <a:pt x="1066" y="255"/>
                  </a:lnTo>
                  <a:lnTo>
                    <a:pt x="1066" y="221"/>
                  </a:lnTo>
                  <a:lnTo>
                    <a:pt x="1061" y="168"/>
                  </a:lnTo>
                  <a:lnTo>
                    <a:pt x="1046" y="125"/>
                  </a:lnTo>
                  <a:lnTo>
                    <a:pt x="1022" y="91"/>
                  </a:lnTo>
                  <a:lnTo>
                    <a:pt x="979" y="67"/>
                  </a:lnTo>
                  <a:lnTo>
                    <a:pt x="917" y="53"/>
                  </a:lnTo>
                  <a:lnTo>
                    <a:pt x="830" y="48"/>
                  </a:lnTo>
                  <a:lnTo>
                    <a:pt x="619" y="48"/>
                  </a:lnTo>
                  <a:lnTo>
                    <a:pt x="581" y="48"/>
                  </a:lnTo>
                  <a:lnTo>
                    <a:pt x="557" y="57"/>
                  </a:lnTo>
                  <a:lnTo>
                    <a:pt x="547" y="77"/>
                  </a:lnTo>
                  <a:lnTo>
                    <a:pt x="538" y="110"/>
                  </a:lnTo>
                  <a:lnTo>
                    <a:pt x="432" y="514"/>
                  </a:lnTo>
                  <a:lnTo>
                    <a:pt x="581" y="514"/>
                  </a:lnTo>
                  <a:lnTo>
                    <a:pt x="648" y="510"/>
                  </a:lnTo>
                  <a:lnTo>
                    <a:pt x="701" y="500"/>
                  </a:lnTo>
                  <a:lnTo>
                    <a:pt x="734" y="471"/>
                  </a:lnTo>
                  <a:lnTo>
                    <a:pt x="763" y="428"/>
                  </a:lnTo>
                  <a:lnTo>
                    <a:pt x="782" y="365"/>
                  </a:lnTo>
                  <a:lnTo>
                    <a:pt x="787" y="351"/>
                  </a:lnTo>
                  <a:lnTo>
                    <a:pt x="792" y="341"/>
                  </a:lnTo>
                  <a:lnTo>
                    <a:pt x="792" y="332"/>
                  </a:lnTo>
                  <a:lnTo>
                    <a:pt x="802" y="332"/>
                  </a:lnTo>
                  <a:lnTo>
                    <a:pt x="806" y="327"/>
                  </a:lnTo>
                  <a:lnTo>
                    <a:pt x="816" y="332"/>
                  </a:lnTo>
                  <a:lnTo>
                    <a:pt x="821" y="332"/>
                  </a:lnTo>
                  <a:lnTo>
                    <a:pt x="826" y="336"/>
                  </a:lnTo>
                  <a:lnTo>
                    <a:pt x="826" y="341"/>
                  </a:lnTo>
                  <a:lnTo>
                    <a:pt x="826" y="346"/>
                  </a:lnTo>
                  <a:lnTo>
                    <a:pt x="826" y="351"/>
                  </a:lnTo>
                  <a:lnTo>
                    <a:pt x="826" y="356"/>
                  </a:lnTo>
                  <a:lnTo>
                    <a:pt x="826" y="360"/>
                  </a:lnTo>
                  <a:lnTo>
                    <a:pt x="821" y="370"/>
                  </a:lnTo>
                  <a:lnTo>
                    <a:pt x="734" y="717"/>
                  </a:lnTo>
                  <a:lnTo>
                    <a:pt x="730" y="731"/>
                  </a:lnTo>
                  <a:lnTo>
                    <a:pt x="725" y="741"/>
                  </a:lnTo>
                  <a:lnTo>
                    <a:pt x="725" y="750"/>
                  </a:lnTo>
                  <a:lnTo>
                    <a:pt x="720" y="750"/>
                  </a:lnTo>
                  <a:lnTo>
                    <a:pt x="710" y="750"/>
                  </a:lnTo>
                  <a:lnTo>
                    <a:pt x="706" y="750"/>
                  </a:lnTo>
                  <a:lnTo>
                    <a:pt x="696" y="745"/>
                  </a:lnTo>
                  <a:lnTo>
                    <a:pt x="691" y="741"/>
                  </a:lnTo>
                  <a:lnTo>
                    <a:pt x="691" y="731"/>
                  </a:lnTo>
                  <a:lnTo>
                    <a:pt x="691" y="726"/>
                  </a:lnTo>
                  <a:lnTo>
                    <a:pt x="696" y="721"/>
                  </a:lnTo>
                  <a:lnTo>
                    <a:pt x="696" y="712"/>
                  </a:lnTo>
                  <a:lnTo>
                    <a:pt x="706" y="673"/>
                  </a:lnTo>
                  <a:lnTo>
                    <a:pt x="710" y="649"/>
                  </a:lnTo>
                  <a:lnTo>
                    <a:pt x="710" y="635"/>
                  </a:lnTo>
                  <a:lnTo>
                    <a:pt x="706" y="611"/>
                  </a:lnTo>
                  <a:lnTo>
                    <a:pt x="696" y="591"/>
                  </a:lnTo>
                  <a:lnTo>
                    <a:pt x="672" y="577"/>
                  </a:lnTo>
                  <a:lnTo>
                    <a:pt x="634" y="567"/>
                  </a:lnTo>
                  <a:lnTo>
                    <a:pt x="576" y="563"/>
                  </a:lnTo>
                  <a:lnTo>
                    <a:pt x="422" y="563"/>
                  </a:lnTo>
                  <a:lnTo>
                    <a:pt x="422" y="563"/>
                  </a:lnTo>
                  <a:lnTo>
                    <a:pt x="321" y="962"/>
                  </a:lnTo>
                  <a:lnTo>
                    <a:pt x="317" y="976"/>
                  </a:lnTo>
                  <a:lnTo>
                    <a:pt x="317" y="986"/>
                  </a:lnTo>
                  <a:lnTo>
                    <a:pt x="317" y="996"/>
                  </a:lnTo>
                  <a:lnTo>
                    <a:pt x="317" y="996"/>
                  </a:lnTo>
                  <a:lnTo>
                    <a:pt x="317" y="1010"/>
                  </a:lnTo>
                  <a:lnTo>
                    <a:pt x="321" y="1015"/>
                  </a:lnTo>
                  <a:lnTo>
                    <a:pt x="331" y="1025"/>
                  </a:lnTo>
                  <a:lnTo>
                    <a:pt x="345" y="1025"/>
                  </a:lnTo>
                  <a:lnTo>
                    <a:pt x="365" y="1029"/>
                  </a:lnTo>
                  <a:lnTo>
                    <a:pt x="398" y="1029"/>
                  </a:lnTo>
                  <a:lnTo>
                    <a:pt x="422" y="1034"/>
                  </a:lnTo>
                  <a:lnTo>
                    <a:pt x="446" y="1034"/>
                  </a:lnTo>
                  <a:lnTo>
                    <a:pt x="466" y="1034"/>
                  </a:lnTo>
                  <a:lnTo>
                    <a:pt x="480" y="1034"/>
                  </a:lnTo>
                  <a:lnTo>
                    <a:pt x="485" y="1034"/>
                  </a:lnTo>
                  <a:lnTo>
                    <a:pt x="490" y="1034"/>
                  </a:lnTo>
                  <a:lnTo>
                    <a:pt x="494" y="1034"/>
                  </a:lnTo>
                  <a:lnTo>
                    <a:pt x="494" y="1039"/>
                  </a:lnTo>
                  <a:lnTo>
                    <a:pt x="499" y="1039"/>
                  </a:lnTo>
                  <a:lnTo>
                    <a:pt x="504" y="1044"/>
                  </a:lnTo>
                  <a:lnTo>
                    <a:pt x="504" y="1053"/>
                  </a:lnTo>
                  <a:lnTo>
                    <a:pt x="504" y="1063"/>
                  </a:lnTo>
                  <a:lnTo>
                    <a:pt x="499" y="1073"/>
                  </a:lnTo>
                  <a:lnTo>
                    <a:pt x="490" y="1077"/>
                  </a:lnTo>
                  <a:lnTo>
                    <a:pt x="485" y="1082"/>
                  </a:lnTo>
                  <a:lnTo>
                    <a:pt x="480" y="1082"/>
                  </a:lnTo>
                  <a:lnTo>
                    <a:pt x="470" y="1082"/>
                  </a:lnTo>
                  <a:lnTo>
                    <a:pt x="418" y="1082"/>
                  </a:lnTo>
                  <a:lnTo>
                    <a:pt x="350" y="1082"/>
                  </a:lnTo>
                  <a:lnTo>
                    <a:pt x="283" y="1077"/>
                  </a:lnTo>
                  <a:lnTo>
                    <a:pt x="235" y="1077"/>
                  </a:lnTo>
                  <a:lnTo>
                    <a:pt x="187" y="1077"/>
                  </a:lnTo>
                  <a:lnTo>
                    <a:pt x="129" y="1082"/>
                  </a:lnTo>
                  <a:lnTo>
                    <a:pt x="67" y="1082"/>
                  </a:lnTo>
                  <a:lnTo>
                    <a:pt x="24" y="1082"/>
                  </a:lnTo>
                  <a:lnTo>
                    <a:pt x="19" y="1082"/>
                  </a:lnTo>
                  <a:lnTo>
                    <a:pt x="14" y="1082"/>
                  </a:lnTo>
                  <a:lnTo>
                    <a:pt x="5" y="1077"/>
                  </a:lnTo>
                  <a:lnTo>
                    <a:pt x="0" y="1073"/>
                  </a:lnTo>
                  <a:lnTo>
                    <a:pt x="0" y="1063"/>
                  </a:lnTo>
                  <a:lnTo>
                    <a:pt x="0" y="1049"/>
                  </a:lnTo>
                  <a:lnTo>
                    <a:pt x="5" y="1039"/>
                  </a:lnTo>
                  <a:lnTo>
                    <a:pt x="9" y="1034"/>
                  </a:lnTo>
                  <a:lnTo>
                    <a:pt x="19" y="1034"/>
                  </a:lnTo>
                  <a:lnTo>
                    <a:pt x="29" y="1034"/>
                  </a:lnTo>
                  <a:lnTo>
                    <a:pt x="43" y="1034"/>
                  </a:lnTo>
                  <a:lnTo>
                    <a:pt x="105" y="1029"/>
                  </a:lnTo>
                  <a:lnTo>
                    <a:pt x="144" y="1025"/>
                  </a:lnTo>
                  <a:lnTo>
                    <a:pt x="168" y="1010"/>
                  </a:lnTo>
                  <a:lnTo>
                    <a:pt x="177" y="991"/>
                  </a:lnTo>
                  <a:lnTo>
                    <a:pt x="187" y="957"/>
                  </a:lnTo>
                  <a:lnTo>
                    <a:pt x="398" y="115"/>
                  </a:lnTo>
                  <a:lnTo>
                    <a:pt x="403" y="101"/>
                  </a:lnTo>
                  <a:lnTo>
                    <a:pt x="403" y="91"/>
                  </a:lnTo>
                  <a:lnTo>
                    <a:pt x="403" y="86"/>
                  </a:lnTo>
                  <a:lnTo>
                    <a:pt x="408" y="81"/>
                  </a:lnTo>
                  <a:lnTo>
                    <a:pt x="408" y="77"/>
                  </a:lnTo>
                  <a:lnTo>
                    <a:pt x="398" y="62"/>
                  </a:lnTo>
                  <a:lnTo>
                    <a:pt x="374" y="53"/>
                  </a:lnTo>
                  <a:lnTo>
                    <a:pt x="345" y="48"/>
                  </a:lnTo>
                  <a:lnTo>
                    <a:pt x="302" y="48"/>
                  </a:lnTo>
                  <a:lnTo>
                    <a:pt x="288" y="48"/>
                  </a:lnTo>
                  <a:lnTo>
                    <a:pt x="273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28"/>
                  </a:lnTo>
                  <a:lnTo>
                    <a:pt x="259" y="19"/>
                  </a:lnTo>
                  <a:lnTo>
                    <a:pt x="264" y="9"/>
                  </a:lnTo>
                  <a:lnTo>
                    <a:pt x="269" y="4"/>
                  </a:lnTo>
                  <a:lnTo>
                    <a:pt x="278" y="0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12224" y="1215"/>
              <a:ext cx="370" cy="1593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0" y="0"/>
                </a:cxn>
                <a:cxn ang="0">
                  <a:pos x="365" y="0"/>
                </a:cxn>
                <a:cxn ang="0">
                  <a:pos x="370" y="10"/>
                </a:cxn>
                <a:cxn ang="0">
                  <a:pos x="370" y="14"/>
                </a:cxn>
                <a:cxn ang="0">
                  <a:pos x="370" y="19"/>
                </a:cxn>
                <a:cxn ang="0">
                  <a:pos x="370" y="19"/>
                </a:cxn>
                <a:cxn ang="0">
                  <a:pos x="365" y="24"/>
                </a:cxn>
                <a:cxn ang="0">
                  <a:pos x="360" y="34"/>
                </a:cxn>
                <a:cxn ang="0">
                  <a:pos x="346" y="38"/>
                </a:cxn>
                <a:cxn ang="0">
                  <a:pos x="259" y="149"/>
                </a:cxn>
                <a:cxn ang="0">
                  <a:pos x="197" y="265"/>
                </a:cxn>
                <a:cxn ang="0">
                  <a:pos x="149" y="390"/>
                </a:cxn>
                <a:cxn ang="0">
                  <a:pos x="115" y="520"/>
                </a:cxn>
                <a:cxn ang="0">
                  <a:pos x="96" y="654"/>
                </a:cxn>
                <a:cxn ang="0">
                  <a:pos x="91" y="794"/>
                </a:cxn>
                <a:cxn ang="0">
                  <a:pos x="96" y="905"/>
                </a:cxn>
                <a:cxn ang="0">
                  <a:pos x="106" y="1015"/>
                </a:cxn>
                <a:cxn ang="0">
                  <a:pos x="130" y="1126"/>
                </a:cxn>
                <a:cxn ang="0">
                  <a:pos x="159" y="1241"/>
                </a:cxn>
                <a:cxn ang="0">
                  <a:pos x="207" y="1347"/>
                </a:cxn>
                <a:cxn ang="0">
                  <a:pos x="264" y="1448"/>
                </a:cxn>
                <a:cxn ang="0">
                  <a:pos x="341" y="1540"/>
                </a:cxn>
                <a:cxn ang="0">
                  <a:pos x="355" y="1554"/>
                </a:cxn>
                <a:cxn ang="0">
                  <a:pos x="360" y="1559"/>
                </a:cxn>
                <a:cxn ang="0">
                  <a:pos x="365" y="1569"/>
                </a:cxn>
                <a:cxn ang="0">
                  <a:pos x="370" y="1573"/>
                </a:cxn>
                <a:cxn ang="0">
                  <a:pos x="370" y="1573"/>
                </a:cxn>
                <a:cxn ang="0">
                  <a:pos x="370" y="1578"/>
                </a:cxn>
                <a:cxn ang="0">
                  <a:pos x="370" y="1578"/>
                </a:cxn>
                <a:cxn ang="0">
                  <a:pos x="370" y="1583"/>
                </a:cxn>
                <a:cxn ang="0">
                  <a:pos x="360" y="1593"/>
                </a:cxn>
                <a:cxn ang="0">
                  <a:pos x="351" y="1593"/>
                </a:cxn>
                <a:cxn ang="0">
                  <a:pos x="336" y="1583"/>
                </a:cxn>
                <a:cxn ang="0">
                  <a:pos x="303" y="1559"/>
                </a:cxn>
                <a:cxn ang="0">
                  <a:pos x="259" y="1516"/>
                </a:cxn>
                <a:cxn ang="0">
                  <a:pos x="207" y="1458"/>
                </a:cxn>
                <a:cxn ang="0">
                  <a:pos x="154" y="1381"/>
                </a:cxn>
                <a:cxn ang="0">
                  <a:pos x="106" y="1290"/>
                </a:cxn>
                <a:cxn ang="0">
                  <a:pos x="53" y="1155"/>
                </a:cxn>
                <a:cxn ang="0">
                  <a:pos x="19" y="1025"/>
                </a:cxn>
                <a:cxn ang="0">
                  <a:pos x="5" y="900"/>
                </a:cxn>
                <a:cxn ang="0">
                  <a:pos x="0" y="794"/>
                </a:cxn>
                <a:cxn ang="0">
                  <a:pos x="5" y="688"/>
                </a:cxn>
                <a:cxn ang="0">
                  <a:pos x="19" y="568"/>
                </a:cxn>
                <a:cxn ang="0">
                  <a:pos x="53" y="438"/>
                </a:cxn>
                <a:cxn ang="0">
                  <a:pos x="101" y="308"/>
                </a:cxn>
                <a:cxn ang="0">
                  <a:pos x="144" y="226"/>
                </a:cxn>
                <a:cxn ang="0">
                  <a:pos x="187" y="159"/>
                </a:cxn>
                <a:cxn ang="0">
                  <a:pos x="235" y="101"/>
                </a:cxn>
                <a:cxn ang="0">
                  <a:pos x="279" y="58"/>
                </a:cxn>
                <a:cxn ang="0">
                  <a:pos x="312" y="24"/>
                </a:cxn>
                <a:cxn ang="0">
                  <a:pos x="341" y="5"/>
                </a:cxn>
                <a:cxn ang="0">
                  <a:pos x="351" y="0"/>
                </a:cxn>
              </a:cxnLst>
              <a:rect l="0" t="0" r="r" b="b"/>
              <a:pathLst>
                <a:path w="370" h="1593">
                  <a:moveTo>
                    <a:pt x="351" y="0"/>
                  </a:moveTo>
                  <a:lnTo>
                    <a:pt x="360" y="0"/>
                  </a:lnTo>
                  <a:lnTo>
                    <a:pt x="365" y="0"/>
                  </a:lnTo>
                  <a:lnTo>
                    <a:pt x="370" y="10"/>
                  </a:lnTo>
                  <a:lnTo>
                    <a:pt x="370" y="14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65" y="24"/>
                  </a:lnTo>
                  <a:lnTo>
                    <a:pt x="360" y="34"/>
                  </a:lnTo>
                  <a:lnTo>
                    <a:pt x="346" y="38"/>
                  </a:lnTo>
                  <a:lnTo>
                    <a:pt x="259" y="149"/>
                  </a:lnTo>
                  <a:lnTo>
                    <a:pt x="197" y="265"/>
                  </a:lnTo>
                  <a:lnTo>
                    <a:pt x="149" y="390"/>
                  </a:lnTo>
                  <a:lnTo>
                    <a:pt x="115" y="520"/>
                  </a:lnTo>
                  <a:lnTo>
                    <a:pt x="96" y="654"/>
                  </a:lnTo>
                  <a:lnTo>
                    <a:pt x="91" y="794"/>
                  </a:lnTo>
                  <a:lnTo>
                    <a:pt x="96" y="905"/>
                  </a:lnTo>
                  <a:lnTo>
                    <a:pt x="106" y="1015"/>
                  </a:lnTo>
                  <a:lnTo>
                    <a:pt x="130" y="1126"/>
                  </a:lnTo>
                  <a:lnTo>
                    <a:pt x="159" y="1241"/>
                  </a:lnTo>
                  <a:lnTo>
                    <a:pt x="207" y="1347"/>
                  </a:lnTo>
                  <a:lnTo>
                    <a:pt x="264" y="1448"/>
                  </a:lnTo>
                  <a:lnTo>
                    <a:pt x="341" y="1540"/>
                  </a:lnTo>
                  <a:lnTo>
                    <a:pt x="355" y="1554"/>
                  </a:lnTo>
                  <a:lnTo>
                    <a:pt x="360" y="1559"/>
                  </a:lnTo>
                  <a:lnTo>
                    <a:pt x="365" y="1569"/>
                  </a:lnTo>
                  <a:lnTo>
                    <a:pt x="370" y="1573"/>
                  </a:lnTo>
                  <a:lnTo>
                    <a:pt x="370" y="1573"/>
                  </a:lnTo>
                  <a:lnTo>
                    <a:pt x="370" y="1578"/>
                  </a:lnTo>
                  <a:lnTo>
                    <a:pt x="370" y="1578"/>
                  </a:lnTo>
                  <a:lnTo>
                    <a:pt x="370" y="1583"/>
                  </a:lnTo>
                  <a:lnTo>
                    <a:pt x="360" y="1593"/>
                  </a:lnTo>
                  <a:lnTo>
                    <a:pt x="351" y="1593"/>
                  </a:lnTo>
                  <a:lnTo>
                    <a:pt x="336" y="1583"/>
                  </a:lnTo>
                  <a:lnTo>
                    <a:pt x="303" y="1559"/>
                  </a:lnTo>
                  <a:lnTo>
                    <a:pt x="259" y="1516"/>
                  </a:lnTo>
                  <a:lnTo>
                    <a:pt x="207" y="1458"/>
                  </a:lnTo>
                  <a:lnTo>
                    <a:pt x="154" y="1381"/>
                  </a:lnTo>
                  <a:lnTo>
                    <a:pt x="106" y="1290"/>
                  </a:lnTo>
                  <a:lnTo>
                    <a:pt x="53" y="1155"/>
                  </a:lnTo>
                  <a:lnTo>
                    <a:pt x="19" y="1025"/>
                  </a:lnTo>
                  <a:lnTo>
                    <a:pt x="5" y="900"/>
                  </a:lnTo>
                  <a:lnTo>
                    <a:pt x="0" y="794"/>
                  </a:lnTo>
                  <a:lnTo>
                    <a:pt x="5" y="688"/>
                  </a:lnTo>
                  <a:lnTo>
                    <a:pt x="19" y="568"/>
                  </a:lnTo>
                  <a:lnTo>
                    <a:pt x="53" y="438"/>
                  </a:lnTo>
                  <a:lnTo>
                    <a:pt x="101" y="308"/>
                  </a:lnTo>
                  <a:lnTo>
                    <a:pt x="144" y="226"/>
                  </a:lnTo>
                  <a:lnTo>
                    <a:pt x="187" y="159"/>
                  </a:lnTo>
                  <a:lnTo>
                    <a:pt x="235" y="101"/>
                  </a:lnTo>
                  <a:lnTo>
                    <a:pt x="279" y="58"/>
                  </a:lnTo>
                  <a:lnTo>
                    <a:pt x="312" y="24"/>
                  </a:lnTo>
                  <a:lnTo>
                    <a:pt x="341" y="5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 noEditPoints="1"/>
            </p:cNvSpPr>
            <p:nvPr/>
          </p:nvSpPr>
          <p:spPr bwMode="auto">
            <a:xfrm>
              <a:off x="12800" y="1686"/>
              <a:ext cx="865" cy="1064"/>
            </a:xfrm>
            <a:custGeom>
              <a:avLst/>
              <a:gdLst/>
              <a:ahLst/>
              <a:cxnLst>
                <a:cxn ang="0">
                  <a:pos x="72" y="751"/>
                </a:cxn>
                <a:cxn ang="0">
                  <a:pos x="44" y="939"/>
                </a:cxn>
                <a:cxn ang="0">
                  <a:pos x="53" y="1006"/>
                </a:cxn>
                <a:cxn ang="0">
                  <a:pos x="159" y="1016"/>
                </a:cxn>
                <a:cxn ang="0">
                  <a:pos x="245" y="852"/>
                </a:cxn>
                <a:cxn ang="0">
                  <a:pos x="236" y="799"/>
                </a:cxn>
                <a:cxn ang="0">
                  <a:pos x="274" y="0"/>
                </a:cxn>
                <a:cxn ang="0">
                  <a:pos x="288" y="5"/>
                </a:cxn>
                <a:cxn ang="0">
                  <a:pos x="293" y="25"/>
                </a:cxn>
                <a:cxn ang="0">
                  <a:pos x="279" y="34"/>
                </a:cxn>
                <a:cxn ang="0">
                  <a:pos x="178" y="102"/>
                </a:cxn>
                <a:cxn ang="0">
                  <a:pos x="92" y="313"/>
                </a:cxn>
                <a:cxn ang="0">
                  <a:pos x="96" y="453"/>
                </a:cxn>
                <a:cxn ang="0">
                  <a:pos x="264" y="275"/>
                </a:cxn>
                <a:cxn ang="0">
                  <a:pos x="476" y="111"/>
                </a:cxn>
                <a:cxn ang="0">
                  <a:pos x="653" y="68"/>
                </a:cxn>
                <a:cxn ang="0">
                  <a:pos x="812" y="145"/>
                </a:cxn>
                <a:cxn ang="0">
                  <a:pos x="865" y="308"/>
                </a:cxn>
                <a:cxn ang="0">
                  <a:pos x="749" y="607"/>
                </a:cxn>
                <a:cxn ang="0">
                  <a:pos x="500" y="742"/>
                </a:cxn>
                <a:cxn ang="0">
                  <a:pos x="380" y="684"/>
                </a:cxn>
                <a:cxn ang="0">
                  <a:pos x="356" y="592"/>
                </a:cxn>
                <a:cxn ang="0">
                  <a:pos x="365" y="559"/>
                </a:cxn>
                <a:cxn ang="0">
                  <a:pos x="389" y="535"/>
                </a:cxn>
                <a:cxn ang="0">
                  <a:pos x="423" y="539"/>
                </a:cxn>
                <a:cxn ang="0">
                  <a:pos x="432" y="559"/>
                </a:cxn>
                <a:cxn ang="0">
                  <a:pos x="432" y="573"/>
                </a:cxn>
                <a:cxn ang="0">
                  <a:pos x="413" y="597"/>
                </a:cxn>
                <a:cxn ang="0">
                  <a:pos x="423" y="674"/>
                </a:cxn>
                <a:cxn ang="0">
                  <a:pos x="500" y="703"/>
                </a:cxn>
                <a:cxn ang="0">
                  <a:pos x="639" y="626"/>
                </a:cxn>
                <a:cxn ang="0">
                  <a:pos x="735" y="443"/>
                </a:cxn>
                <a:cxn ang="0">
                  <a:pos x="769" y="260"/>
                </a:cxn>
                <a:cxn ang="0">
                  <a:pos x="730" y="135"/>
                </a:cxn>
                <a:cxn ang="0">
                  <a:pos x="605" y="106"/>
                </a:cxn>
                <a:cxn ang="0">
                  <a:pos x="428" y="179"/>
                </a:cxn>
                <a:cxn ang="0">
                  <a:pos x="216" y="405"/>
                </a:cxn>
                <a:cxn ang="0">
                  <a:pos x="149" y="525"/>
                </a:cxn>
                <a:cxn ang="0">
                  <a:pos x="197" y="592"/>
                </a:cxn>
                <a:cxn ang="0">
                  <a:pos x="284" y="698"/>
                </a:cxn>
                <a:cxn ang="0">
                  <a:pos x="317" y="804"/>
                </a:cxn>
                <a:cxn ang="0">
                  <a:pos x="226" y="1011"/>
                </a:cxn>
                <a:cxn ang="0">
                  <a:pos x="68" y="1059"/>
                </a:cxn>
                <a:cxn ang="0">
                  <a:pos x="5" y="977"/>
                </a:cxn>
                <a:cxn ang="0">
                  <a:pos x="20" y="814"/>
                </a:cxn>
                <a:cxn ang="0">
                  <a:pos x="77" y="597"/>
                </a:cxn>
                <a:cxn ang="0">
                  <a:pos x="20" y="487"/>
                </a:cxn>
                <a:cxn ang="0">
                  <a:pos x="44" y="251"/>
                </a:cxn>
                <a:cxn ang="0">
                  <a:pos x="173" y="49"/>
                </a:cxn>
              </a:cxnLst>
              <a:rect l="0" t="0" r="r" b="b"/>
              <a:pathLst>
                <a:path w="865" h="1064">
                  <a:moveTo>
                    <a:pt x="106" y="636"/>
                  </a:moveTo>
                  <a:lnTo>
                    <a:pt x="92" y="689"/>
                  </a:lnTo>
                  <a:lnTo>
                    <a:pt x="72" y="751"/>
                  </a:lnTo>
                  <a:lnTo>
                    <a:pt x="58" y="819"/>
                  </a:lnTo>
                  <a:lnTo>
                    <a:pt x="48" y="881"/>
                  </a:lnTo>
                  <a:lnTo>
                    <a:pt x="44" y="939"/>
                  </a:lnTo>
                  <a:lnTo>
                    <a:pt x="44" y="958"/>
                  </a:lnTo>
                  <a:lnTo>
                    <a:pt x="44" y="987"/>
                  </a:lnTo>
                  <a:lnTo>
                    <a:pt x="53" y="1006"/>
                  </a:lnTo>
                  <a:lnTo>
                    <a:pt x="72" y="1025"/>
                  </a:lnTo>
                  <a:lnTo>
                    <a:pt x="106" y="1030"/>
                  </a:lnTo>
                  <a:lnTo>
                    <a:pt x="159" y="1016"/>
                  </a:lnTo>
                  <a:lnTo>
                    <a:pt x="202" y="973"/>
                  </a:lnTo>
                  <a:lnTo>
                    <a:pt x="231" y="915"/>
                  </a:lnTo>
                  <a:lnTo>
                    <a:pt x="245" y="852"/>
                  </a:lnTo>
                  <a:lnTo>
                    <a:pt x="245" y="833"/>
                  </a:lnTo>
                  <a:lnTo>
                    <a:pt x="240" y="819"/>
                  </a:lnTo>
                  <a:lnTo>
                    <a:pt x="236" y="799"/>
                  </a:lnTo>
                  <a:lnTo>
                    <a:pt x="226" y="785"/>
                  </a:lnTo>
                  <a:lnTo>
                    <a:pt x="106" y="636"/>
                  </a:lnTo>
                  <a:close/>
                  <a:moveTo>
                    <a:pt x="274" y="0"/>
                  </a:moveTo>
                  <a:lnTo>
                    <a:pt x="279" y="0"/>
                  </a:lnTo>
                  <a:lnTo>
                    <a:pt x="284" y="0"/>
                  </a:lnTo>
                  <a:lnTo>
                    <a:pt x="288" y="5"/>
                  </a:lnTo>
                  <a:lnTo>
                    <a:pt x="293" y="10"/>
                  </a:lnTo>
                  <a:lnTo>
                    <a:pt x="293" y="15"/>
                  </a:lnTo>
                  <a:lnTo>
                    <a:pt x="293" y="25"/>
                  </a:lnTo>
                  <a:lnTo>
                    <a:pt x="288" y="29"/>
                  </a:lnTo>
                  <a:lnTo>
                    <a:pt x="284" y="34"/>
                  </a:lnTo>
                  <a:lnTo>
                    <a:pt x="279" y="34"/>
                  </a:lnTo>
                  <a:lnTo>
                    <a:pt x="269" y="34"/>
                  </a:lnTo>
                  <a:lnTo>
                    <a:pt x="226" y="58"/>
                  </a:lnTo>
                  <a:lnTo>
                    <a:pt x="178" y="102"/>
                  </a:lnTo>
                  <a:lnTo>
                    <a:pt x="144" y="164"/>
                  </a:lnTo>
                  <a:lnTo>
                    <a:pt x="111" y="236"/>
                  </a:lnTo>
                  <a:lnTo>
                    <a:pt x="92" y="313"/>
                  </a:lnTo>
                  <a:lnTo>
                    <a:pt x="87" y="385"/>
                  </a:lnTo>
                  <a:lnTo>
                    <a:pt x="87" y="414"/>
                  </a:lnTo>
                  <a:lnTo>
                    <a:pt x="96" y="453"/>
                  </a:lnTo>
                  <a:lnTo>
                    <a:pt x="125" y="491"/>
                  </a:lnTo>
                  <a:lnTo>
                    <a:pt x="192" y="376"/>
                  </a:lnTo>
                  <a:lnTo>
                    <a:pt x="264" y="275"/>
                  </a:lnTo>
                  <a:lnTo>
                    <a:pt x="336" y="203"/>
                  </a:lnTo>
                  <a:lnTo>
                    <a:pt x="408" y="150"/>
                  </a:lnTo>
                  <a:lnTo>
                    <a:pt x="476" y="111"/>
                  </a:lnTo>
                  <a:lnTo>
                    <a:pt x="543" y="87"/>
                  </a:lnTo>
                  <a:lnTo>
                    <a:pt x="601" y="73"/>
                  </a:lnTo>
                  <a:lnTo>
                    <a:pt x="653" y="68"/>
                  </a:lnTo>
                  <a:lnTo>
                    <a:pt x="721" y="77"/>
                  </a:lnTo>
                  <a:lnTo>
                    <a:pt x="773" y="102"/>
                  </a:lnTo>
                  <a:lnTo>
                    <a:pt x="812" y="145"/>
                  </a:lnTo>
                  <a:lnTo>
                    <a:pt x="841" y="193"/>
                  </a:lnTo>
                  <a:lnTo>
                    <a:pt x="860" y="251"/>
                  </a:lnTo>
                  <a:lnTo>
                    <a:pt x="865" y="308"/>
                  </a:lnTo>
                  <a:lnTo>
                    <a:pt x="850" y="414"/>
                  </a:lnTo>
                  <a:lnTo>
                    <a:pt x="812" y="515"/>
                  </a:lnTo>
                  <a:lnTo>
                    <a:pt x="749" y="607"/>
                  </a:lnTo>
                  <a:lnTo>
                    <a:pt x="677" y="674"/>
                  </a:lnTo>
                  <a:lnTo>
                    <a:pt x="591" y="722"/>
                  </a:lnTo>
                  <a:lnTo>
                    <a:pt x="500" y="742"/>
                  </a:lnTo>
                  <a:lnTo>
                    <a:pt x="452" y="732"/>
                  </a:lnTo>
                  <a:lnTo>
                    <a:pt x="408" y="713"/>
                  </a:lnTo>
                  <a:lnTo>
                    <a:pt x="380" y="684"/>
                  </a:lnTo>
                  <a:lnTo>
                    <a:pt x="360" y="645"/>
                  </a:lnTo>
                  <a:lnTo>
                    <a:pt x="356" y="607"/>
                  </a:lnTo>
                  <a:lnTo>
                    <a:pt x="356" y="592"/>
                  </a:lnTo>
                  <a:lnTo>
                    <a:pt x="356" y="583"/>
                  </a:lnTo>
                  <a:lnTo>
                    <a:pt x="360" y="573"/>
                  </a:lnTo>
                  <a:lnTo>
                    <a:pt x="365" y="559"/>
                  </a:lnTo>
                  <a:lnTo>
                    <a:pt x="370" y="549"/>
                  </a:lnTo>
                  <a:lnTo>
                    <a:pt x="380" y="544"/>
                  </a:lnTo>
                  <a:lnTo>
                    <a:pt x="389" y="535"/>
                  </a:lnTo>
                  <a:lnTo>
                    <a:pt x="404" y="535"/>
                  </a:lnTo>
                  <a:lnTo>
                    <a:pt x="413" y="535"/>
                  </a:lnTo>
                  <a:lnTo>
                    <a:pt x="423" y="539"/>
                  </a:lnTo>
                  <a:lnTo>
                    <a:pt x="428" y="549"/>
                  </a:lnTo>
                  <a:lnTo>
                    <a:pt x="428" y="554"/>
                  </a:lnTo>
                  <a:lnTo>
                    <a:pt x="432" y="559"/>
                  </a:lnTo>
                  <a:lnTo>
                    <a:pt x="432" y="564"/>
                  </a:lnTo>
                  <a:lnTo>
                    <a:pt x="432" y="568"/>
                  </a:lnTo>
                  <a:lnTo>
                    <a:pt x="432" y="573"/>
                  </a:lnTo>
                  <a:lnTo>
                    <a:pt x="428" y="583"/>
                  </a:lnTo>
                  <a:lnTo>
                    <a:pt x="423" y="588"/>
                  </a:lnTo>
                  <a:lnTo>
                    <a:pt x="413" y="597"/>
                  </a:lnTo>
                  <a:lnTo>
                    <a:pt x="399" y="602"/>
                  </a:lnTo>
                  <a:lnTo>
                    <a:pt x="404" y="645"/>
                  </a:lnTo>
                  <a:lnTo>
                    <a:pt x="423" y="674"/>
                  </a:lnTo>
                  <a:lnTo>
                    <a:pt x="447" y="693"/>
                  </a:lnTo>
                  <a:lnTo>
                    <a:pt x="476" y="703"/>
                  </a:lnTo>
                  <a:lnTo>
                    <a:pt x="500" y="703"/>
                  </a:lnTo>
                  <a:lnTo>
                    <a:pt x="543" y="698"/>
                  </a:lnTo>
                  <a:lnTo>
                    <a:pt x="591" y="674"/>
                  </a:lnTo>
                  <a:lnTo>
                    <a:pt x="639" y="626"/>
                  </a:lnTo>
                  <a:lnTo>
                    <a:pt x="692" y="554"/>
                  </a:lnTo>
                  <a:lnTo>
                    <a:pt x="716" y="506"/>
                  </a:lnTo>
                  <a:lnTo>
                    <a:pt x="735" y="443"/>
                  </a:lnTo>
                  <a:lnTo>
                    <a:pt x="754" y="381"/>
                  </a:lnTo>
                  <a:lnTo>
                    <a:pt x="764" y="313"/>
                  </a:lnTo>
                  <a:lnTo>
                    <a:pt x="769" y="260"/>
                  </a:lnTo>
                  <a:lnTo>
                    <a:pt x="764" y="212"/>
                  </a:lnTo>
                  <a:lnTo>
                    <a:pt x="754" y="169"/>
                  </a:lnTo>
                  <a:lnTo>
                    <a:pt x="730" y="135"/>
                  </a:lnTo>
                  <a:lnTo>
                    <a:pt x="697" y="111"/>
                  </a:lnTo>
                  <a:lnTo>
                    <a:pt x="653" y="102"/>
                  </a:lnTo>
                  <a:lnTo>
                    <a:pt x="605" y="106"/>
                  </a:lnTo>
                  <a:lnTo>
                    <a:pt x="553" y="116"/>
                  </a:lnTo>
                  <a:lnTo>
                    <a:pt x="495" y="140"/>
                  </a:lnTo>
                  <a:lnTo>
                    <a:pt x="428" y="179"/>
                  </a:lnTo>
                  <a:lnTo>
                    <a:pt x="356" y="231"/>
                  </a:lnTo>
                  <a:lnTo>
                    <a:pt x="288" y="308"/>
                  </a:lnTo>
                  <a:lnTo>
                    <a:pt x="216" y="40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73" y="554"/>
                  </a:lnTo>
                  <a:lnTo>
                    <a:pt x="197" y="592"/>
                  </a:lnTo>
                  <a:lnTo>
                    <a:pt x="226" y="626"/>
                  </a:lnTo>
                  <a:lnTo>
                    <a:pt x="245" y="655"/>
                  </a:lnTo>
                  <a:lnTo>
                    <a:pt x="284" y="698"/>
                  </a:lnTo>
                  <a:lnTo>
                    <a:pt x="303" y="732"/>
                  </a:lnTo>
                  <a:lnTo>
                    <a:pt x="312" y="766"/>
                  </a:lnTo>
                  <a:lnTo>
                    <a:pt x="317" y="804"/>
                  </a:lnTo>
                  <a:lnTo>
                    <a:pt x="303" y="881"/>
                  </a:lnTo>
                  <a:lnTo>
                    <a:pt x="274" y="948"/>
                  </a:lnTo>
                  <a:lnTo>
                    <a:pt x="226" y="1011"/>
                  </a:lnTo>
                  <a:lnTo>
                    <a:pt x="168" y="1050"/>
                  </a:lnTo>
                  <a:lnTo>
                    <a:pt x="106" y="1064"/>
                  </a:lnTo>
                  <a:lnTo>
                    <a:pt x="68" y="1059"/>
                  </a:lnTo>
                  <a:lnTo>
                    <a:pt x="34" y="1040"/>
                  </a:lnTo>
                  <a:lnTo>
                    <a:pt x="15" y="1011"/>
                  </a:lnTo>
                  <a:lnTo>
                    <a:pt x="5" y="977"/>
                  </a:lnTo>
                  <a:lnTo>
                    <a:pt x="0" y="939"/>
                  </a:lnTo>
                  <a:lnTo>
                    <a:pt x="5" y="886"/>
                  </a:lnTo>
                  <a:lnTo>
                    <a:pt x="20" y="814"/>
                  </a:lnTo>
                  <a:lnTo>
                    <a:pt x="34" y="742"/>
                  </a:lnTo>
                  <a:lnTo>
                    <a:pt x="58" y="665"/>
                  </a:lnTo>
                  <a:lnTo>
                    <a:pt x="77" y="597"/>
                  </a:lnTo>
                  <a:lnTo>
                    <a:pt x="53" y="564"/>
                  </a:lnTo>
                  <a:lnTo>
                    <a:pt x="29" y="530"/>
                  </a:lnTo>
                  <a:lnTo>
                    <a:pt x="20" y="487"/>
                  </a:lnTo>
                  <a:lnTo>
                    <a:pt x="15" y="429"/>
                  </a:lnTo>
                  <a:lnTo>
                    <a:pt x="24" y="337"/>
                  </a:lnTo>
                  <a:lnTo>
                    <a:pt x="44" y="251"/>
                  </a:lnTo>
                  <a:lnTo>
                    <a:pt x="82" y="174"/>
                  </a:lnTo>
                  <a:lnTo>
                    <a:pt x="125" y="102"/>
                  </a:lnTo>
                  <a:lnTo>
                    <a:pt x="173" y="49"/>
                  </a:lnTo>
                  <a:lnTo>
                    <a:pt x="221" y="1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13837" y="2240"/>
              <a:ext cx="183" cy="47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5" y="10"/>
                </a:cxn>
                <a:cxn ang="0">
                  <a:pos x="159" y="43"/>
                </a:cxn>
                <a:cxn ang="0">
                  <a:pos x="178" y="96"/>
                </a:cxn>
                <a:cxn ang="0">
                  <a:pos x="183" y="168"/>
                </a:cxn>
                <a:cxn ang="0">
                  <a:pos x="183" y="168"/>
                </a:cxn>
                <a:cxn ang="0">
                  <a:pos x="178" y="240"/>
                </a:cxn>
                <a:cxn ang="0">
                  <a:pos x="159" y="308"/>
                </a:cxn>
                <a:cxn ang="0">
                  <a:pos x="135" y="366"/>
                </a:cxn>
                <a:cxn ang="0">
                  <a:pos x="106" y="414"/>
                </a:cxn>
                <a:cxn ang="0">
                  <a:pos x="77" y="447"/>
                </a:cxn>
                <a:cxn ang="0">
                  <a:pos x="53" y="471"/>
                </a:cxn>
                <a:cxn ang="0">
                  <a:pos x="39" y="476"/>
                </a:cxn>
                <a:cxn ang="0">
                  <a:pos x="34" y="476"/>
                </a:cxn>
                <a:cxn ang="0">
                  <a:pos x="29" y="467"/>
                </a:cxn>
                <a:cxn ang="0">
                  <a:pos x="24" y="457"/>
                </a:cxn>
                <a:cxn ang="0">
                  <a:pos x="24" y="457"/>
                </a:cxn>
                <a:cxn ang="0">
                  <a:pos x="24" y="452"/>
                </a:cxn>
                <a:cxn ang="0">
                  <a:pos x="29" y="447"/>
                </a:cxn>
                <a:cxn ang="0">
                  <a:pos x="34" y="443"/>
                </a:cxn>
                <a:cxn ang="0">
                  <a:pos x="44" y="433"/>
                </a:cxn>
                <a:cxn ang="0">
                  <a:pos x="82" y="385"/>
                </a:cxn>
                <a:cxn ang="0">
                  <a:pos x="116" y="322"/>
                </a:cxn>
                <a:cxn ang="0">
                  <a:pos x="140" y="250"/>
                </a:cxn>
                <a:cxn ang="0">
                  <a:pos x="149" y="168"/>
                </a:cxn>
                <a:cxn ang="0">
                  <a:pos x="149" y="154"/>
                </a:cxn>
                <a:cxn ang="0">
                  <a:pos x="149" y="144"/>
                </a:cxn>
                <a:cxn ang="0">
                  <a:pos x="149" y="144"/>
                </a:cxn>
                <a:cxn ang="0">
                  <a:pos x="149" y="144"/>
                </a:cxn>
                <a:cxn ang="0">
                  <a:pos x="145" y="144"/>
                </a:cxn>
                <a:cxn ang="0">
                  <a:pos x="145" y="144"/>
                </a:cxn>
                <a:cxn ang="0">
                  <a:pos x="140" y="149"/>
                </a:cxn>
                <a:cxn ang="0">
                  <a:pos x="121" y="159"/>
                </a:cxn>
                <a:cxn ang="0">
                  <a:pos x="101" y="168"/>
                </a:cxn>
                <a:cxn ang="0">
                  <a:pos x="87" y="168"/>
                </a:cxn>
                <a:cxn ang="0">
                  <a:pos x="48" y="163"/>
                </a:cxn>
                <a:cxn ang="0">
                  <a:pos x="20" y="144"/>
                </a:cxn>
                <a:cxn ang="0">
                  <a:pos x="5" y="115"/>
                </a:cxn>
                <a:cxn ang="0">
                  <a:pos x="0" y="82"/>
                </a:cxn>
                <a:cxn ang="0">
                  <a:pos x="5" y="53"/>
                </a:cxn>
                <a:cxn ang="0">
                  <a:pos x="20" y="24"/>
                </a:cxn>
                <a:cxn ang="0">
                  <a:pos x="48" y="10"/>
                </a:cxn>
                <a:cxn ang="0">
                  <a:pos x="87" y="0"/>
                </a:cxn>
              </a:cxnLst>
              <a:rect l="0" t="0" r="r" b="b"/>
              <a:pathLst>
                <a:path w="183" h="476">
                  <a:moveTo>
                    <a:pt x="87" y="0"/>
                  </a:moveTo>
                  <a:lnTo>
                    <a:pt x="125" y="10"/>
                  </a:lnTo>
                  <a:lnTo>
                    <a:pt x="159" y="43"/>
                  </a:lnTo>
                  <a:lnTo>
                    <a:pt x="178" y="96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78" y="240"/>
                  </a:lnTo>
                  <a:lnTo>
                    <a:pt x="159" y="308"/>
                  </a:lnTo>
                  <a:lnTo>
                    <a:pt x="135" y="366"/>
                  </a:lnTo>
                  <a:lnTo>
                    <a:pt x="106" y="414"/>
                  </a:lnTo>
                  <a:lnTo>
                    <a:pt x="77" y="447"/>
                  </a:lnTo>
                  <a:lnTo>
                    <a:pt x="53" y="471"/>
                  </a:lnTo>
                  <a:lnTo>
                    <a:pt x="39" y="476"/>
                  </a:lnTo>
                  <a:lnTo>
                    <a:pt x="34" y="476"/>
                  </a:lnTo>
                  <a:lnTo>
                    <a:pt x="29" y="467"/>
                  </a:lnTo>
                  <a:lnTo>
                    <a:pt x="24" y="457"/>
                  </a:lnTo>
                  <a:lnTo>
                    <a:pt x="24" y="457"/>
                  </a:lnTo>
                  <a:lnTo>
                    <a:pt x="24" y="452"/>
                  </a:lnTo>
                  <a:lnTo>
                    <a:pt x="29" y="447"/>
                  </a:lnTo>
                  <a:lnTo>
                    <a:pt x="34" y="443"/>
                  </a:lnTo>
                  <a:lnTo>
                    <a:pt x="44" y="433"/>
                  </a:lnTo>
                  <a:lnTo>
                    <a:pt x="82" y="385"/>
                  </a:lnTo>
                  <a:lnTo>
                    <a:pt x="116" y="322"/>
                  </a:lnTo>
                  <a:lnTo>
                    <a:pt x="140" y="250"/>
                  </a:lnTo>
                  <a:lnTo>
                    <a:pt x="149" y="168"/>
                  </a:lnTo>
                  <a:lnTo>
                    <a:pt x="149" y="15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0" y="149"/>
                  </a:lnTo>
                  <a:lnTo>
                    <a:pt x="121" y="159"/>
                  </a:lnTo>
                  <a:lnTo>
                    <a:pt x="101" y="168"/>
                  </a:lnTo>
                  <a:lnTo>
                    <a:pt x="87" y="168"/>
                  </a:lnTo>
                  <a:lnTo>
                    <a:pt x="48" y="163"/>
                  </a:lnTo>
                  <a:lnTo>
                    <a:pt x="20" y="144"/>
                  </a:lnTo>
                  <a:lnTo>
                    <a:pt x="5" y="115"/>
                  </a:lnTo>
                  <a:lnTo>
                    <a:pt x="0" y="82"/>
                  </a:lnTo>
                  <a:lnTo>
                    <a:pt x="5" y="53"/>
                  </a:lnTo>
                  <a:lnTo>
                    <a:pt x="20" y="24"/>
                  </a:lnTo>
                  <a:lnTo>
                    <a:pt x="48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14452" y="1287"/>
              <a:ext cx="850" cy="1141"/>
            </a:xfrm>
            <a:custGeom>
              <a:avLst/>
              <a:gdLst/>
              <a:ahLst/>
              <a:cxnLst>
                <a:cxn ang="0">
                  <a:pos x="523" y="77"/>
                </a:cxn>
                <a:cxn ang="0">
                  <a:pos x="437" y="236"/>
                </a:cxn>
                <a:cxn ang="0">
                  <a:pos x="461" y="395"/>
                </a:cxn>
                <a:cxn ang="0">
                  <a:pos x="581" y="491"/>
                </a:cxn>
                <a:cxn ang="0">
                  <a:pos x="658" y="525"/>
                </a:cxn>
                <a:cxn ang="0">
                  <a:pos x="682" y="428"/>
                </a:cxn>
                <a:cxn ang="0">
                  <a:pos x="706" y="149"/>
                </a:cxn>
                <a:cxn ang="0">
                  <a:pos x="663" y="43"/>
                </a:cxn>
                <a:cxn ang="0">
                  <a:pos x="624" y="0"/>
                </a:cxn>
                <a:cxn ang="0">
                  <a:pos x="744" y="67"/>
                </a:cxn>
                <a:cxn ang="0">
                  <a:pos x="792" y="207"/>
                </a:cxn>
                <a:cxn ang="0">
                  <a:pos x="802" y="313"/>
                </a:cxn>
                <a:cxn ang="0">
                  <a:pos x="787" y="462"/>
                </a:cxn>
                <a:cxn ang="0">
                  <a:pos x="816" y="563"/>
                </a:cxn>
                <a:cxn ang="0">
                  <a:pos x="850" y="573"/>
                </a:cxn>
                <a:cxn ang="0">
                  <a:pos x="845" y="597"/>
                </a:cxn>
                <a:cxn ang="0">
                  <a:pos x="826" y="602"/>
                </a:cxn>
                <a:cxn ang="0">
                  <a:pos x="787" y="592"/>
                </a:cxn>
                <a:cxn ang="0">
                  <a:pos x="725" y="712"/>
                </a:cxn>
                <a:cxn ang="0">
                  <a:pos x="552" y="1015"/>
                </a:cxn>
                <a:cxn ang="0">
                  <a:pos x="341" y="1141"/>
                </a:cxn>
                <a:cxn ang="0">
                  <a:pos x="197" y="1102"/>
                </a:cxn>
                <a:cxn ang="0">
                  <a:pos x="130" y="958"/>
                </a:cxn>
                <a:cxn ang="0">
                  <a:pos x="159" y="780"/>
                </a:cxn>
                <a:cxn ang="0">
                  <a:pos x="192" y="659"/>
                </a:cxn>
                <a:cxn ang="0">
                  <a:pos x="216" y="525"/>
                </a:cxn>
                <a:cxn ang="0">
                  <a:pos x="202" y="472"/>
                </a:cxn>
                <a:cxn ang="0">
                  <a:pos x="178" y="452"/>
                </a:cxn>
                <a:cxn ang="0">
                  <a:pos x="106" y="486"/>
                </a:cxn>
                <a:cxn ang="0">
                  <a:pos x="48" y="645"/>
                </a:cxn>
                <a:cxn ang="0">
                  <a:pos x="38" y="674"/>
                </a:cxn>
                <a:cxn ang="0">
                  <a:pos x="24" y="674"/>
                </a:cxn>
                <a:cxn ang="0">
                  <a:pos x="10" y="674"/>
                </a:cxn>
                <a:cxn ang="0">
                  <a:pos x="5" y="650"/>
                </a:cxn>
                <a:cxn ang="0">
                  <a:pos x="38" y="544"/>
                </a:cxn>
                <a:cxn ang="0">
                  <a:pos x="82" y="462"/>
                </a:cxn>
                <a:cxn ang="0">
                  <a:pos x="168" y="419"/>
                </a:cxn>
                <a:cxn ang="0">
                  <a:pos x="283" y="472"/>
                </a:cxn>
                <a:cxn ang="0">
                  <a:pos x="312" y="606"/>
                </a:cxn>
                <a:cxn ang="0">
                  <a:pos x="264" y="789"/>
                </a:cxn>
                <a:cxn ang="0">
                  <a:pos x="231" y="977"/>
                </a:cxn>
                <a:cxn ang="0">
                  <a:pos x="250" y="1059"/>
                </a:cxn>
                <a:cxn ang="0">
                  <a:pos x="346" y="1102"/>
                </a:cxn>
                <a:cxn ang="0">
                  <a:pos x="471" y="1020"/>
                </a:cxn>
                <a:cxn ang="0">
                  <a:pos x="538" y="900"/>
                </a:cxn>
                <a:cxn ang="0">
                  <a:pos x="653" y="558"/>
                </a:cxn>
                <a:cxn ang="0">
                  <a:pos x="480" y="467"/>
                </a:cxn>
                <a:cxn ang="0">
                  <a:pos x="389" y="289"/>
                </a:cxn>
                <a:cxn ang="0">
                  <a:pos x="461" y="96"/>
                </a:cxn>
                <a:cxn ang="0">
                  <a:pos x="624" y="0"/>
                </a:cxn>
              </a:cxnLst>
              <a:rect l="0" t="0" r="r" b="b"/>
              <a:pathLst>
                <a:path w="850" h="1141">
                  <a:moveTo>
                    <a:pt x="624" y="34"/>
                  </a:moveTo>
                  <a:lnTo>
                    <a:pt x="571" y="43"/>
                  </a:lnTo>
                  <a:lnTo>
                    <a:pt x="523" y="77"/>
                  </a:lnTo>
                  <a:lnTo>
                    <a:pt x="485" y="125"/>
                  </a:lnTo>
                  <a:lnTo>
                    <a:pt x="456" y="178"/>
                  </a:lnTo>
                  <a:lnTo>
                    <a:pt x="437" y="236"/>
                  </a:lnTo>
                  <a:lnTo>
                    <a:pt x="432" y="289"/>
                  </a:lnTo>
                  <a:lnTo>
                    <a:pt x="437" y="347"/>
                  </a:lnTo>
                  <a:lnTo>
                    <a:pt x="461" y="395"/>
                  </a:lnTo>
                  <a:lnTo>
                    <a:pt x="495" y="433"/>
                  </a:lnTo>
                  <a:lnTo>
                    <a:pt x="538" y="462"/>
                  </a:lnTo>
                  <a:lnTo>
                    <a:pt x="581" y="491"/>
                  </a:lnTo>
                  <a:lnTo>
                    <a:pt x="624" y="510"/>
                  </a:lnTo>
                  <a:lnTo>
                    <a:pt x="658" y="525"/>
                  </a:lnTo>
                  <a:lnTo>
                    <a:pt x="658" y="525"/>
                  </a:lnTo>
                  <a:lnTo>
                    <a:pt x="658" y="525"/>
                  </a:lnTo>
                  <a:lnTo>
                    <a:pt x="658" y="525"/>
                  </a:lnTo>
                  <a:lnTo>
                    <a:pt x="682" y="428"/>
                  </a:lnTo>
                  <a:lnTo>
                    <a:pt x="701" y="323"/>
                  </a:lnTo>
                  <a:lnTo>
                    <a:pt x="706" y="221"/>
                  </a:lnTo>
                  <a:lnTo>
                    <a:pt x="706" y="149"/>
                  </a:lnTo>
                  <a:lnTo>
                    <a:pt x="696" y="101"/>
                  </a:lnTo>
                  <a:lnTo>
                    <a:pt x="682" y="67"/>
                  </a:lnTo>
                  <a:lnTo>
                    <a:pt x="663" y="43"/>
                  </a:lnTo>
                  <a:lnTo>
                    <a:pt x="643" y="39"/>
                  </a:lnTo>
                  <a:lnTo>
                    <a:pt x="624" y="34"/>
                  </a:lnTo>
                  <a:close/>
                  <a:moveTo>
                    <a:pt x="624" y="0"/>
                  </a:moveTo>
                  <a:lnTo>
                    <a:pt x="677" y="10"/>
                  </a:lnTo>
                  <a:lnTo>
                    <a:pt x="715" y="34"/>
                  </a:lnTo>
                  <a:lnTo>
                    <a:pt x="744" y="67"/>
                  </a:lnTo>
                  <a:lnTo>
                    <a:pt x="768" y="111"/>
                  </a:lnTo>
                  <a:lnTo>
                    <a:pt x="783" y="159"/>
                  </a:lnTo>
                  <a:lnTo>
                    <a:pt x="792" y="207"/>
                  </a:lnTo>
                  <a:lnTo>
                    <a:pt x="802" y="250"/>
                  </a:lnTo>
                  <a:lnTo>
                    <a:pt x="802" y="289"/>
                  </a:lnTo>
                  <a:lnTo>
                    <a:pt x="802" y="313"/>
                  </a:lnTo>
                  <a:lnTo>
                    <a:pt x="802" y="342"/>
                  </a:lnTo>
                  <a:lnTo>
                    <a:pt x="797" y="390"/>
                  </a:lnTo>
                  <a:lnTo>
                    <a:pt x="787" y="462"/>
                  </a:lnTo>
                  <a:lnTo>
                    <a:pt x="768" y="553"/>
                  </a:lnTo>
                  <a:lnTo>
                    <a:pt x="768" y="553"/>
                  </a:lnTo>
                  <a:lnTo>
                    <a:pt x="816" y="563"/>
                  </a:lnTo>
                  <a:lnTo>
                    <a:pt x="831" y="568"/>
                  </a:lnTo>
                  <a:lnTo>
                    <a:pt x="840" y="568"/>
                  </a:lnTo>
                  <a:lnTo>
                    <a:pt x="850" y="573"/>
                  </a:lnTo>
                  <a:lnTo>
                    <a:pt x="850" y="582"/>
                  </a:lnTo>
                  <a:lnTo>
                    <a:pt x="850" y="592"/>
                  </a:lnTo>
                  <a:lnTo>
                    <a:pt x="845" y="597"/>
                  </a:lnTo>
                  <a:lnTo>
                    <a:pt x="840" y="602"/>
                  </a:lnTo>
                  <a:lnTo>
                    <a:pt x="836" y="602"/>
                  </a:lnTo>
                  <a:lnTo>
                    <a:pt x="826" y="602"/>
                  </a:lnTo>
                  <a:lnTo>
                    <a:pt x="816" y="602"/>
                  </a:lnTo>
                  <a:lnTo>
                    <a:pt x="802" y="597"/>
                  </a:lnTo>
                  <a:lnTo>
                    <a:pt x="787" y="592"/>
                  </a:lnTo>
                  <a:lnTo>
                    <a:pt x="773" y="592"/>
                  </a:lnTo>
                  <a:lnTo>
                    <a:pt x="763" y="587"/>
                  </a:lnTo>
                  <a:lnTo>
                    <a:pt x="725" y="712"/>
                  </a:lnTo>
                  <a:lnTo>
                    <a:pt x="672" y="828"/>
                  </a:lnTo>
                  <a:lnTo>
                    <a:pt x="619" y="929"/>
                  </a:lnTo>
                  <a:lnTo>
                    <a:pt x="552" y="1015"/>
                  </a:lnTo>
                  <a:lnTo>
                    <a:pt x="485" y="1083"/>
                  </a:lnTo>
                  <a:lnTo>
                    <a:pt x="413" y="1126"/>
                  </a:lnTo>
                  <a:lnTo>
                    <a:pt x="341" y="1141"/>
                  </a:lnTo>
                  <a:lnTo>
                    <a:pt x="293" y="1136"/>
                  </a:lnTo>
                  <a:lnTo>
                    <a:pt x="240" y="1126"/>
                  </a:lnTo>
                  <a:lnTo>
                    <a:pt x="197" y="1102"/>
                  </a:lnTo>
                  <a:lnTo>
                    <a:pt x="159" y="1068"/>
                  </a:lnTo>
                  <a:lnTo>
                    <a:pt x="135" y="1020"/>
                  </a:lnTo>
                  <a:lnTo>
                    <a:pt x="130" y="958"/>
                  </a:lnTo>
                  <a:lnTo>
                    <a:pt x="135" y="890"/>
                  </a:lnTo>
                  <a:lnTo>
                    <a:pt x="149" y="823"/>
                  </a:lnTo>
                  <a:lnTo>
                    <a:pt x="159" y="780"/>
                  </a:lnTo>
                  <a:lnTo>
                    <a:pt x="173" y="741"/>
                  </a:lnTo>
                  <a:lnTo>
                    <a:pt x="178" y="707"/>
                  </a:lnTo>
                  <a:lnTo>
                    <a:pt x="192" y="659"/>
                  </a:lnTo>
                  <a:lnTo>
                    <a:pt x="202" y="606"/>
                  </a:lnTo>
                  <a:lnTo>
                    <a:pt x="211" y="558"/>
                  </a:lnTo>
                  <a:lnTo>
                    <a:pt x="216" y="525"/>
                  </a:lnTo>
                  <a:lnTo>
                    <a:pt x="211" y="501"/>
                  </a:lnTo>
                  <a:lnTo>
                    <a:pt x="211" y="486"/>
                  </a:lnTo>
                  <a:lnTo>
                    <a:pt x="202" y="472"/>
                  </a:lnTo>
                  <a:lnTo>
                    <a:pt x="197" y="462"/>
                  </a:lnTo>
                  <a:lnTo>
                    <a:pt x="187" y="457"/>
                  </a:lnTo>
                  <a:lnTo>
                    <a:pt x="178" y="452"/>
                  </a:lnTo>
                  <a:lnTo>
                    <a:pt x="163" y="452"/>
                  </a:lnTo>
                  <a:lnTo>
                    <a:pt x="135" y="462"/>
                  </a:lnTo>
                  <a:lnTo>
                    <a:pt x="106" y="486"/>
                  </a:lnTo>
                  <a:lnTo>
                    <a:pt x="86" y="525"/>
                  </a:lnTo>
                  <a:lnTo>
                    <a:pt x="67" y="578"/>
                  </a:lnTo>
                  <a:lnTo>
                    <a:pt x="48" y="645"/>
                  </a:lnTo>
                  <a:lnTo>
                    <a:pt x="43" y="659"/>
                  </a:lnTo>
                  <a:lnTo>
                    <a:pt x="43" y="669"/>
                  </a:lnTo>
                  <a:lnTo>
                    <a:pt x="38" y="674"/>
                  </a:lnTo>
                  <a:lnTo>
                    <a:pt x="34" y="674"/>
                  </a:lnTo>
                  <a:lnTo>
                    <a:pt x="29" y="674"/>
                  </a:lnTo>
                  <a:lnTo>
                    <a:pt x="24" y="674"/>
                  </a:lnTo>
                  <a:lnTo>
                    <a:pt x="19" y="674"/>
                  </a:lnTo>
                  <a:lnTo>
                    <a:pt x="14" y="674"/>
                  </a:lnTo>
                  <a:lnTo>
                    <a:pt x="10" y="674"/>
                  </a:lnTo>
                  <a:lnTo>
                    <a:pt x="5" y="669"/>
                  </a:lnTo>
                  <a:lnTo>
                    <a:pt x="0" y="664"/>
                  </a:lnTo>
                  <a:lnTo>
                    <a:pt x="5" y="650"/>
                  </a:lnTo>
                  <a:lnTo>
                    <a:pt x="14" y="621"/>
                  </a:lnTo>
                  <a:lnTo>
                    <a:pt x="24" y="582"/>
                  </a:lnTo>
                  <a:lnTo>
                    <a:pt x="38" y="544"/>
                  </a:lnTo>
                  <a:lnTo>
                    <a:pt x="53" y="505"/>
                  </a:lnTo>
                  <a:lnTo>
                    <a:pt x="62" y="486"/>
                  </a:lnTo>
                  <a:lnTo>
                    <a:pt x="82" y="462"/>
                  </a:lnTo>
                  <a:lnTo>
                    <a:pt x="101" y="443"/>
                  </a:lnTo>
                  <a:lnTo>
                    <a:pt x="130" y="424"/>
                  </a:lnTo>
                  <a:lnTo>
                    <a:pt x="168" y="419"/>
                  </a:lnTo>
                  <a:lnTo>
                    <a:pt x="216" y="424"/>
                  </a:lnTo>
                  <a:lnTo>
                    <a:pt x="255" y="443"/>
                  </a:lnTo>
                  <a:lnTo>
                    <a:pt x="283" y="472"/>
                  </a:lnTo>
                  <a:lnTo>
                    <a:pt x="307" y="510"/>
                  </a:lnTo>
                  <a:lnTo>
                    <a:pt x="317" y="563"/>
                  </a:lnTo>
                  <a:lnTo>
                    <a:pt x="312" y="606"/>
                  </a:lnTo>
                  <a:lnTo>
                    <a:pt x="298" y="650"/>
                  </a:lnTo>
                  <a:lnTo>
                    <a:pt x="279" y="727"/>
                  </a:lnTo>
                  <a:lnTo>
                    <a:pt x="264" y="789"/>
                  </a:lnTo>
                  <a:lnTo>
                    <a:pt x="250" y="847"/>
                  </a:lnTo>
                  <a:lnTo>
                    <a:pt x="235" y="910"/>
                  </a:lnTo>
                  <a:lnTo>
                    <a:pt x="231" y="977"/>
                  </a:lnTo>
                  <a:lnTo>
                    <a:pt x="231" y="1001"/>
                  </a:lnTo>
                  <a:lnTo>
                    <a:pt x="235" y="1030"/>
                  </a:lnTo>
                  <a:lnTo>
                    <a:pt x="250" y="1059"/>
                  </a:lnTo>
                  <a:lnTo>
                    <a:pt x="269" y="1083"/>
                  </a:lnTo>
                  <a:lnTo>
                    <a:pt x="303" y="1097"/>
                  </a:lnTo>
                  <a:lnTo>
                    <a:pt x="346" y="1102"/>
                  </a:lnTo>
                  <a:lnTo>
                    <a:pt x="394" y="1092"/>
                  </a:lnTo>
                  <a:lnTo>
                    <a:pt x="437" y="1064"/>
                  </a:lnTo>
                  <a:lnTo>
                    <a:pt x="471" y="1020"/>
                  </a:lnTo>
                  <a:lnTo>
                    <a:pt x="499" y="972"/>
                  </a:lnTo>
                  <a:lnTo>
                    <a:pt x="523" y="934"/>
                  </a:lnTo>
                  <a:lnTo>
                    <a:pt x="538" y="900"/>
                  </a:lnTo>
                  <a:lnTo>
                    <a:pt x="581" y="794"/>
                  </a:lnTo>
                  <a:lnTo>
                    <a:pt x="619" y="688"/>
                  </a:lnTo>
                  <a:lnTo>
                    <a:pt x="653" y="558"/>
                  </a:lnTo>
                  <a:lnTo>
                    <a:pt x="595" y="534"/>
                  </a:lnTo>
                  <a:lnTo>
                    <a:pt x="533" y="505"/>
                  </a:lnTo>
                  <a:lnTo>
                    <a:pt x="480" y="467"/>
                  </a:lnTo>
                  <a:lnTo>
                    <a:pt x="432" y="419"/>
                  </a:lnTo>
                  <a:lnTo>
                    <a:pt x="403" y="361"/>
                  </a:lnTo>
                  <a:lnTo>
                    <a:pt x="389" y="289"/>
                  </a:lnTo>
                  <a:lnTo>
                    <a:pt x="399" y="226"/>
                  </a:lnTo>
                  <a:lnTo>
                    <a:pt x="423" y="159"/>
                  </a:lnTo>
                  <a:lnTo>
                    <a:pt x="461" y="96"/>
                  </a:lnTo>
                  <a:lnTo>
                    <a:pt x="504" y="48"/>
                  </a:lnTo>
                  <a:lnTo>
                    <a:pt x="562" y="10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15475" y="1518"/>
              <a:ext cx="758" cy="5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715" y="0"/>
                </a:cxn>
                <a:cxn ang="0">
                  <a:pos x="725" y="0"/>
                </a:cxn>
                <a:cxn ang="0">
                  <a:pos x="734" y="5"/>
                </a:cxn>
                <a:cxn ang="0">
                  <a:pos x="744" y="5"/>
                </a:cxn>
                <a:cxn ang="0">
                  <a:pos x="754" y="10"/>
                </a:cxn>
                <a:cxn ang="0">
                  <a:pos x="758" y="19"/>
                </a:cxn>
                <a:cxn ang="0">
                  <a:pos x="758" y="34"/>
                </a:cxn>
                <a:cxn ang="0">
                  <a:pos x="758" y="43"/>
                </a:cxn>
                <a:cxn ang="0">
                  <a:pos x="754" y="48"/>
                </a:cxn>
                <a:cxn ang="0">
                  <a:pos x="744" y="53"/>
                </a:cxn>
                <a:cxn ang="0">
                  <a:pos x="734" y="58"/>
                </a:cxn>
                <a:cxn ang="0">
                  <a:pos x="725" y="58"/>
                </a:cxn>
                <a:cxn ang="0">
                  <a:pos x="715" y="58"/>
                </a:cxn>
                <a:cxn ang="0">
                  <a:pos x="43" y="58"/>
                </a:cxn>
                <a:cxn ang="0">
                  <a:pos x="33" y="58"/>
                </a:cxn>
                <a:cxn ang="0">
                  <a:pos x="24" y="58"/>
                </a:cxn>
                <a:cxn ang="0">
                  <a:pos x="14" y="53"/>
                </a:cxn>
                <a:cxn ang="0">
                  <a:pos x="5" y="48"/>
                </a:cxn>
                <a:cxn ang="0">
                  <a:pos x="0" y="43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5" y="10"/>
                </a:cxn>
                <a:cxn ang="0">
                  <a:pos x="14" y="5"/>
                </a:cxn>
                <a:cxn ang="0">
                  <a:pos x="24" y="5"/>
                </a:cxn>
                <a:cxn ang="0">
                  <a:pos x="33" y="0"/>
                </a:cxn>
                <a:cxn ang="0">
                  <a:pos x="43" y="0"/>
                </a:cxn>
              </a:cxnLst>
              <a:rect l="0" t="0" r="r" b="b"/>
              <a:pathLst>
                <a:path w="758" h="58">
                  <a:moveTo>
                    <a:pt x="43" y="0"/>
                  </a:moveTo>
                  <a:lnTo>
                    <a:pt x="715" y="0"/>
                  </a:lnTo>
                  <a:lnTo>
                    <a:pt x="725" y="0"/>
                  </a:lnTo>
                  <a:lnTo>
                    <a:pt x="734" y="5"/>
                  </a:lnTo>
                  <a:lnTo>
                    <a:pt x="744" y="5"/>
                  </a:lnTo>
                  <a:lnTo>
                    <a:pt x="754" y="10"/>
                  </a:lnTo>
                  <a:lnTo>
                    <a:pt x="758" y="19"/>
                  </a:lnTo>
                  <a:lnTo>
                    <a:pt x="758" y="34"/>
                  </a:lnTo>
                  <a:lnTo>
                    <a:pt x="758" y="43"/>
                  </a:lnTo>
                  <a:lnTo>
                    <a:pt x="754" y="48"/>
                  </a:lnTo>
                  <a:lnTo>
                    <a:pt x="744" y="53"/>
                  </a:lnTo>
                  <a:lnTo>
                    <a:pt x="734" y="58"/>
                  </a:lnTo>
                  <a:lnTo>
                    <a:pt x="725" y="58"/>
                  </a:lnTo>
                  <a:lnTo>
                    <a:pt x="715" y="58"/>
                  </a:lnTo>
                  <a:lnTo>
                    <a:pt x="43" y="58"/>
                  </a:lnTo>
                  <a:lnTo>
                    <a:pt x="33" y="58"/>
                  </a:lnTo>
                  <a:lnTo>
                    <a:pt x="24" y="58"/>
                  </a:lnTo>
                  <a:lnTo>
                    <a:pt x="14" y="53"/>
                  </a:lnTo>
                  <a:lnTo>
                    <a:pt x="5" y="4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5" y="10"/>
                  </a:lnTo>
                  <a:lnTo>
                    <a:pt x="14" y="5"/>
                  </a:lnTo>
                  <a:lnTo>
                    <a:pt x="24" y="5"/>
                  </a:lnTo>
                  <a:lnTo>
                    <a:pt x="3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15422" y="2317"/>
              <a:ext cx="490" cy="505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442" y="29"/>
                </a:cxn>
                <a:cxn ang="0">
                  <a:pos x="475" y="96"/>
                </a:cxn>
                <a:cxn ang="0">
                  <a:pos x="466" y="135"/>
                </a:cxn>
                <a:cxn ang="0">
                  <a:pos x="446" y="159"/>
                </a:cxn>
                <a:cxn ang="0">
                  <a:pos x="422" y="168"/>
                </a:cxn>
                <a:cxn ang="0">
                  <a:pos x="398" y="168"/>
                </a:cxn>
                <a:cxn ang="0">
                  <a:pos x="379" y="159"/>
                </a:cxn>
                <a:cxn ang="0">
                  <a:pos x="365" y="139"/>
                </a:cxn>
                <a:cxn ang="0">
                  <a:pos x="365" y="115"/>
                </a:cxn>
                <a:cxn ang="0">
                  <a:pos x="379" y="86"/>
                </a:cxn>
                <a:cxn ang="0">
                  <a:pos x="403" y="67"/>
                </a:cxn>
                <a:cxn ang="0">
                  <a:pos x="389" y="43"/>
                </a:cxn>
                <a:cxn ang="0">
                  <a:pos x="326" y="29"/>
                </a:cxn>
                <a:cxn ang="0">
                  <a:pos x="216" y="72"/>
                </a:cxn>
                <a:cxn ang="0">
                  <a:pos x="139" y="168"/>
                </a:cxn>
                <a:cxn ang="0">
                  <a:pos x="101" y="279"/>
                </a:cxn>
                <a:cxn ang="0">
                  <a:pos x="91" y="351"/>
                </a:cxn>
                <a:cxn ang="0">
                  <a:pos x="120" y="438"/>
                </a:cxn>
                <a:cxn ang="0">
                  <a:pos x="211" y="476"/>
                </a:cxn>
                <a:cxn ang="0">
                  <a:pos x="278" y="471"/>
                </a:cxn>
                <a:cxn ang="0">
                  <a:pos x="394" y="423"/>
                </a:cxn>
                <a:cxn ang="0">
                  <a:pos x="456" y="366"/>
                </a:cxn>
                <a:cxn ang="0">
                  <a:pos x="466" y="361"/>
                </a:cxn>
                <a:cxn ang="0">
                  <a:pos x="475" y="361"/>
                </a:cxn>
                <a:cxn ang="0">
                  <a:pos x="485" y="375"/>
                </a:cxn>
                <a:cxn ang="0">
                  <a:pos x="480" y="394"/>
                </a:cxn>
                <a:cxn ang="0">
                  <a:pos x="418" y="447"/>
                </a:cxn>
                <a:cxn ang="0">
                  <a:pos x="293" y="496"/>
                </a:cxn>
                <a:cxn ang="0">
                  <a:pos x="144" y="500"/>
                </a:cxn>
                <a:cxn ang="0">
                  <a:pos x="53" y="443"/>
                </a:cxn>
                <a:cxn ang="0">
                  <a:pos x="5" y="361"/>
                </a:cxn>
                <a:cxn ang="0">
                  <a:pos x="14" y="236"/>
                </a:cxn>
                <a:cxn ang="0">
                  <a:pos x="101" y="96"/>
                </a:cxn>
                <a:cxn ang="0">
                  <a:pos x="245" y="9"/>
                </a:cxn>
              </a:cxnLst>
              <a:rect l="0" t="0" r="r" b="b"/>
              <a:pathLst>
                <a:path w="490" h="505">
                  <a:moveTo>
                    <a:pt x="326" y="0"/>
                  </a:moveTo>
                  <a:lnTo>
                    <a:pt x="365" y="0"/>
                  </a:lnTo>
                  <a:lnTo>
                    <a:pt x="403" y="9"/>
                  </a:lnTo>
                  <a:lnTo>
                    <a:pt x="442" y="29"/>
                  </a:lnTo>
                  <a:lnTo>
                    <a:pt x="466" y="58"/>
                  </a:lnTo>
                  <a:lnTo>
                    <a:pt x="475" y="96"/>
                  </a:lnTo>
                  <a:lnTo>
                    <a:pt x="470" y="120"/>
                  </a:lnTo>
                  <a:lnTo>
                    <a:pt x="466" y="135"/>
                  </a:lnTo>
                  <a:lnTo>
                    <a:pt x="456" y="149"/>
                  </a:lnTo>
                  <a:lnTo>
                    <a:pt x="446" y="159"/>
                  </a:lnTo>
                  <a:lnTo>
                    <a:pt x="432" y="163"/>
                  </a:lnTo>
                  <a:lnTo>
                    <a:pt x="422" y="168"/>
                  </a:lnTo>
                  <a:lnTo>
                    <a:pt x="408" y="168"/>
                  </a:lnTo>
                  <a:lnTo>
                    <a:pt x="398" y="168"/>
                  </a:lnTo>
                  <a:lnTo>
                    <a:pt x="389" y="163"/>
                  </a:lnTo>
                  <a:lnTo>
                    <a:pt x="379" y="159"/>
                  </a:lnTo>
                  <a:lnTo>
                    <a:pt x="370" y="154"/>
                  </a:lnTo>
                  <a:lnTo>
                    <a:pt x="365" y="139"/>
                  </a:lnTo>
                  <a:lnTo>
                    <a:pt x="365" y="125"/>
                  </a:lnTo>
                  <a:lnTo>
                    <a:pt x="365" y="115"/>
                  </a:lnTo>
                  <a:lnTo>
                    <a:pt x="370" y="101"/>
                  </a:lnTo>
                  <a:lnTo>
                    <a:pt x="379" y="86"/>
                  </a:lnTo>
                  <a:lnTo>
                    <a:pt x="389" y="77"/>
                  </a:lnTo>
                  <a:lnTo>
                    <a:pt x="403" y="67"/>
                  </a:lnTo>
                  <a:lnTo>
                    <a:pt x="422" y="62"/>
                  </a:lnTo>
                  <a:lnTo>
                    <a:pt x="389" y="43"/>
                  </a:lnTo>
                  <a:lnTo>
                    <a:pt x="350" y="34"/>
                  </a:lnTo>
                  <a:lnTo>
                    <a:pt x="326" y="29"/>
                  </a:lnTo>
                  <a:lnTo>
                    <a:pt x="269" y="38"/>
                  </a:lnTo>
                  <a:lnTo>
                    <a:pt x="216" y="72"/>
                  </a:lnTo>
                  <a:lnTo>
                    <a:pt x="168" y="115"/>
                  </a:lnTo>
                  <a:lnTo>
                    <a:pt x="139" y="168"/>
                  </a:lnTo>
                  <a:lnTo>
                    <a:pt x="115" y="221"/>
                  </a:lnTo>
                  <a:lnTo>
                    <a:pt x="101" y="279"/>
                  </a:lnTo>
                  <a:lnTo>
                    <a:pt x="96" y="322"/>
                  </a:lnTo>
                  <a:lnTo>
                    <a:pt x="91" y="351"/>
                  </a:lnTo>
                  <a:lnTo>
                    <a:pt x="101" y="399"/>
                  </a:lnTo>
                  <a:lnTo>
                    <a:pt x="120" y="438"/>
                  </a:lnTo>
                  <a:lnTo>
                    <a:pt x="158" y="467"/>
                  </a:lnTo>
                  <a:lnTo>
                    <a:pt x="211" y="476"/>
                  </a:lnTo>
                  <a:lnTo>
                    <a:pt x="235" y="476"/>
                  </a:lnTo>
                  <a:lnTo>
                    <a:pt x="278" y="471"/>
                  </a:lnTo>
                  <a:lnTo>
                    <a:pt x="331" y="452"/>
                  </a:lnTo>
                  <a:lnTo>
                    <a:pt x="394" y="423"/>
                  </a:lnTo>
                  <a:lnTo>
                    <a:pt x="451" y="375"/>
                  </a:lnTo>
                  <a:lnTo>
                    <a:pt x="456" y="366"/>
                  </a:lnTo>
                  <a:lnTo>
                    <a:pt x="461" y="361"/>
                  </a:lnTo>
                  <a:lnTo>
                    <a:pt x="466" y="361"/>
                  </a:lnTo>
                  <a:lnTo>
                    <a:pt x="466" y="361"/>
                  </a:lnTo>
                  <a:lnTo>
                    <a:pt x="475" y="361"/>
                  </a:lnTo>
                  <a:lnTo>
                    <a:pt x="480" y="366"/>
                  </a:lnTo>
                  <a:lnTo>
                    <a:pt x="485" y="375"/>
                  </a:lnTo>
                  <a:lnTo>
                    <a:pt x="490" y="380"/>
                  </a:lnTo>
                  <a:lnTo>
                    <a:pt x="480" y="394"/>
                  </a:lnTo>
                  <a:lnTo>
                    <a:pt x="456" y="419"/>
                  </a:lnTo>
                  <a:lnTo>
                    <a:pt x="418" y="447"/>
                  </a:lnTo>
                  <a:lnTo>
                    <a:pt x="365" y="476"/>
                  </a:lnTo>
                  <a:lnTo>
                    <a:pt x="293" y="496"/>
                  </a:lnTo>
                  <a:lnTo>
                    <a:pt x="206" y="505"/>
                  </a:lnTo>
                  <a:lnTo>
                    <a:pt x="144" y="500"/>
                  </a:lnTo>
                  <a:lnTo>
                    <a:pt x="91" y="476"/>
                  </a:lnTo>
                  <a:lnTo>
                    <a:pt x="53" y="443"/>
                  </a:lnTo>
                  <a:lnTo>
                    <a:pt x="24" y="404"/>
                  </a:lnTo>
                  <a:lnTo>
                    <a:pt x="5" y="361"/>
                  </a:lnTo>
                  <a:lnTo>
                    <a:pt x="0" y="313"/>
                  </a:lnTo>
                  <a:lnTo>
                    <a:pt x="14" y="236"/>
                  </a:lnTo>
                  <a:lnTo>
                    <a:pt x="48" y="159"/>
                  </a:lnTo>
                  <a:lnTo>
                    <a:pt x="101" y="96"/>
                  </a:lnTo>
                  <a:lnTo>
                    <a:pt x="168" y="43"/>
                  </a:lnTo>
                  <a:lnTo>
                    <a:pt x="245" y="9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16517" y="1215"/>
              <a:ext cx="369" cy="159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3" y="5"/>
                </a:cxn>
                <a:cxn ang="0">
                  <a:pos x="67" y="34"/>
                </a:cxn>
                <a:cxn ang="0">
                  <a:pos x="110" y="77"/>
                </a:cxn>
                <a:cxn ang="0">
                  <a:pos x="163" y="135"/>
                </a:cxn>
                <a:cxn ang="0">
                  <a:pos x="216" y="207"/>
                </a:cxn>
                <a:cxn ang="0">
                  <a:pos x="264" y="298"/>
                </a:cxn>
                <a:cxn ang="0">
                  <a:pos x="317" y="433"/>
                </a:cxn>
                <a:cxn ang="0">
                  <a:pos x="350" y="568"/>
                </a:cxn>
                <a:cxn ang="0">
                  <a:pos x="365" y="688"/>
                </a:cxn>
                <a:cxn ang="0">
                  <a:pos x="369" y="794"/>
                </a:cxn>
                <a:cxn ang="0">
                  <a:pos x="369" y="794"/>
                </a:cxn>
                <a:cxn ang="0">
                  <a:pos x="365" y="905"/>
                </a:cxn>
                <a:cxn ang="0">
                  <a:pos x="350" y="1020"/>
                </a:cxn>
                <a:cxn ang="0">
                  <a:pos x="321" y="1150"/>
                </a:cxn>
                <a:cxn ang="0">
                  <a:pos x="269" y="1280"/>
                </a:cxn>
                <a:cxn ang="0">
                  <a:pos x="225" y="1362"/>
                </a:cxn>
                <a:cxn ang="0">
                  <a:pos x="182" y="1434"/>
                </a:cxn>
                <a:cxn ang="0">
                  <a:pos x="134" y="1487"/>
                </a:cxn>
                <a:cxn ang="0">
                  <a:pos x="91" y="1535"/>
                </a:cxn>
                <a:cxn ang="0">
                  <a:pos x="57" y="1564"/>
                </a:cxn>
                <a:cxn ang="0">
                  <a:pos x="33" y="1588"/>
                </a:cxn>
                <a:cxn ang="0">
                  <a:pos x="19" y="1593"/>
                </a:cxn>
                <a:cxn ang="0">
                  <a:pos x="9" y="1588"/>
                </a:cxn>
                <a:cxn ang="0">
                  <a:pos x="4" y="1583"/>
                </a:cxn>
                <a:cxn ang="0">
                  <a:pos x="0" y="1578"/>
                </a:cxn>
                <a:cxn ang="0">
                  <a:pos x="0" y="1573"/>
                </a:cxn>
                <a:cxn ang="0">
                  <a:pos x="0" y="1569"/>
                </a:cxn>
                <a:cxn ang="0">
                  <a:pos x="4" y="1564"/>
                </a:cxn>
                <a:cxn ang="0">
                  <a:pos x="9" y="1559"/>
                </a:cxn>
                <a:cxn ang="0">
                  <a:pos x="24" y="1549"/>
                </a:cxn>
                <a:cxn ang="0">
                  <a:pos x="110" y="1444"/>
                </a:cxn>
                <a:cxn ang="0">
                  <a:pos x="177" y="1323"/>
                </a:cxn>
                <a:cxn ang="0">
                  <a:pos x="225" y="1198"/>
                </a:cxn>
                <a:cxn ang="0">
                  <a:pos x="254" y="1068"/>
                </a:cxn>
                <a:cxn ang="0">
                  <a:pos x="273" y="933"/>
                </a:cxn>
                <a:cxn ang="0">
                  <a:pos x="278" y="794"/>
                </a:cxn>
                <a:cxn ang="0">
                  <a:pos x="269" y="635"/>
                </a:cxn>
                <a:cxn ang="0">
                  <a:pos x="249" y="491"/>
                </a:cxn>
                <a:cxn ang="0">
                  <a:pos x="211" y="356"/>
                </a:cxn>
                <a:cxn ang="0">
                  <a:pos x="163" y="241"/>
                </a:cxn>
                <a:cxn ang="0">
                  <a:pos x="105" y="139"/>
                </a:cxn>
                <a:cxn ang="0">
                  <a:pos x="28" y="53"/>
                </a:cxn>
                <a:cxn ang="0">
                  <a:pos x="19" y="38"/>
                </a:cxn>
                <a:cxn ang="0">
                  <a:pos x="9" y="29"/>
                </a:cxn>
                <a:cxn ang="0">
                  <a:pos x="4" y="2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4" y="5"/>
                </a:cxn>
                <a:cxn ang="0">
                  <a:pos x="9" y="0"/>
                </a:cxn>
                <a:cxn ang="0">
                  <a:pos x="19" y="0"/>
                </a:cxn>
              </a:cxnLst>
              <a:rect l="0" t="0" r="r" b="b"/>
              <a:pathLst>
                <a:path w="369" h="1593">
                  <a:moveTo>
                    <a:pt x="19" y="0"/>
                  </a:moveTo>
                  <a:lnTo>
                    <a:pt x="33" y="5"/>
                  </a:lnTo>
                  <a:lnTo>
                    <a:pt x="67" y="34"/>
                  </a:lnTo>
                  <a:lnTo>
                    <a:pt x="110" y="77"/>
                  </a:lnTo>
                  <a:lnTo>
                    <a:pt x="163" y="135"/>
                  </a:lnTo>
                  <a:lnTo>
                    <a:pt x="216" y="207"/>
                  </a:lnTo>
                  <a:lnTo>
                    <a:pt x="264" y="298"/>
                  </a:lnTo>
                  <a:lnTo>
                    <a:pt x="317" y="433"/>
                  </a:lnTo>
                  <a:lnTo>
                    <a:pt x="350" y="568"/>
                  </a:lnTo>
                  <a:lnTo>
                    <a:pt x="365" y="688"/>
                  </a:lnTo>
                  <a:lnTo>
                    <a:pt x="369" y="794"/>
                  </a:lnTo>
                  <a:lnTo>
                    <a:pt x="369" y="794"/>
                  </a:lnTo>
                  <a:lnTo>
                    <a:pt x="365" y="905"/>
                  </a:lnTo>
                  <a:lnTo>
                    <a:pt x="350" y="1020"/>
                  </a:lnTo>
                  <a:lnTo>
                    <a:pt x="321" y="1150"/>
                  </a:lnTo>
                  <a:lnTo>
                    <a:pt x="269" y="1280"/>
                  </a:lnTo>
                  <a:lnTo>
                    <a:pt x="225" y="1362"/>
                  </a:lnTo>
                  <a:lnTo>
                    <a:pt x="182" y="1434"/>
                  </a:lnTo>
                  <a:lnTo>
                    <a:pt x="134" y="1487"/>
                  </a:lnTo>
                  <a:lnTo>
                    <a:pt x="91" y="1535"/>
                  </a:lnTo>
                  <a:lnTo>
                    <a:pt x="57" y="1564"/>
                  </a:lnTo>
                  <a:lnTo>
                    <a:pt x="33" y="1588"/>
                  </a:lnTo>
                  <a:lnTo>
                    <a:pt x="19" y="1593"/>
                  </a:lnTo>
                  <a:lnTo>
                    <a:pt x="9" y="1588"/>
                  </a:lnTo>
                  <a:lnTo>
                    <a:pt x="4" y="1583"/>
                  </a:lnTo>
                  <a:lnTo>
                    <a:pt x="0" y="1578"/>
                  </a:lnTo>
                  <a:lnTo>
                    <a:pt x="0" y="1573"/>
                  </a:lnTo>
                  <a:lnTo>
                    <a:pt x="0" y="1569"/>
                  </a:lnTo>
                  <a:lnTo>
                    <a:pt x="4" y="1564"/>
                  </a:lnTo>
                  <a:lnTo>
                    <a:pt x="9" y="1559"/>
                  </a:lnTo>
                  <a:lnTo>
                    <a:pt x="24" y="1549"/>
                  </a:lnTo>
                  <a:lnTo>
                    <a:pt x="110" y="1444"/>
                  </a:lnTo>
                  <a:lnTo>
                    <a:pt x="177" y="1323"/>
                  </a:lnTo>
                  <a:lnTo>
                    <a:pt x="225" y="1198"/>
                  </a:lnTo>
                  <a:lnTo>
                    <a:pt x="254" y="1068"/>
                  </a:lnTo>
                  <a:lnTo>
                    <a:pt x="273" y="933"/>
                  </a:lnTo>
                  <a:lnTo>
                    <a:pt x="278" y="794"/>
                  </a:lnTo>
                  <a:lnTo>
                    <a:pt x="269" y="635"/>
                  </a:lnTo>
                  <a:lnTo>
                    <a:pt x="249" y="491"/>
                  </a:lnTo>
                  <a:lnTo>
                    <a:pt x="211" y="356"/>
                  </a:lnTo>
                  <a:lnTo>
                    <a:pt x="163" y="241"/>
                  </a:lnTo>
                  <a:lnTo>
                    <a:pt x="105" y="139"/>
                  </a:lnTo>
                  <a:lnTo>
                    <a:pt x="28" y="53"/>
                  </a:lnTo>
                  <a:lnTo>
                    <a:pt x="19" y="38"/>
                  </a:lnTo>
                  <a:lnTo>
                    <a:pt x="9" y="29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18" name="Group 2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57200" y="2819400"/>
            <a:ext cx="8305800" cy="578712"/>
            <a:chOff x="672" y="1913"/>
            <a:chExt cx="26853" cy="1871"/>
          </a:xfrm>
          <a:solidFill>
            <a:srgbClr val="FF0000"/>
          </a:solidFill>
        </p:grpSpPr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672" y="2236"/>
              <a:ext cx="1350" cy="1072"/>
            </a:xfrm>
            <a:custGeom>
              <a:avLst/>
              <a:gdLst/>
              <a:ahLst/>
              <a:cxnLst>
                <a:cxn ang="0">
                  <a:pos x="434" y="8"/>
                </a:cxn>
                <a:cxn ang="0">
                  <a:pos x="638" y="0"/>
                </a:cxn>
                <a:cxn ang="0">
                  <a:pos x="712" y="8"/>
                </a:cxn>
                <a:cxn ang="0">
                  <a:pos x="720" y="40"/>
                </a:cxn>
                <a:cxn ang="0">
                  <a:pos x="671" y="48"/>
                </a:cxn>
                <a:cxn ang="0">
                  <a:pos x="548" y="88"/>
                </a:cxn>
                <a:cxn ang="0">
                  <a:pos x="1031" y="153"/>
                </a:cxn>
                <a:cxn ang="0">
                  <a:pos x="1056" y="129"/>
                </a:cxn>
                <a:cxn ang="0">
                  <a:pos x="1080" y="80"/>
                </a:cxn>
                <a:cxn ang="0">
                  <a:pos x="1056" y="56"/>
                </a:cxn>
                <a:cxn ang="0">
                  <a:pos x="1023" y="40"/>
                </a:cxn>
                <a:cxn ang="0">
                  <a:pos x="1023" y="8"/>
                </a:cxn>
                <a:cxn ang="0">
                  <a:pos x="1048" y="0"/>
                </a:cxn>
                <a:cxn ang="0">
                  <a:pos x="1334" y="0"/>
                </a:cxn>
                <a:cxn ang="0">
                  <a:pos x="1350" y="16"/>
                </a:cxn>
                <a:cxn ang="0">
                  <a:pos x="1334" y="48"/>
                </a:cxn>
                <a:cxn ang="0">
                  <a:pos x="1260" y="64"/>
                </a:cxn>
                <a:cxn ang="0">
                  <a:pos x="1064" y="169"/>
                </a:cxn>
                <a:cxn ang="0">
                  <a:pos x="761" y="395"/>
                </a:cxn>
                <a:cxn ang="0">
                  <a:pos x="745" y="419"/>
                </a:cxn>
                <a:cxn ang="0">
                  <a:pos x="753" y="435"/>
                </a:cxn>
                <a:cxn ang="0">
                  <a:pos x="990" y="983"/>
                </a:cxn>
                <a:cxn ang="0">
                  <a:pos x="1048" y="1016"/>
                </a:cxn>
                <a:cxn ang="0">
                  <a:pos x="1105" y="1024"/>
                </a:cxn>
                <a:cxn ang="0">
                  <a:pos x="1113" y="1056"/>
                </a:cxn>
                <a:cxn ang="0">
                  <a:pos x="1097" y="1072"/>
                </a:cxn>
                <a:cxn ang="0">
                  <a:pos x="982" y="1064"/>
                </a:cxn>
                <a:cxn ang="0">
                  <a:pos x="737" y="1072"/>
                </a:cxn>
                <a:cxn ang="0">
                  <a:pos x="720" y="1056"/>
                </a:cxn>
                <a:cxn ang="0">
                  <a:pos x="728" y="1024"/>
                </a:cxn>
                <a:cxn ang="0">
                  <a:pos x="761" y="1024"/>
                </a:cxn>
                <a:cxn ang="0">
                  <a:pos x="802" y="1008"/>
                </a:cxn>
                <a:cxn ang="0">
                  <a:pos x="835" y="975"/>
                </a:cxn>
                <a:cxn ang="0">
                  <a:pos x="827" y="951"/>
                </a:cxn>
                <a:cxn ang="0">
                  <a:pos x="630" y="500"/>
                </a:cxn>
                <a:cxn ang="0">
                  <a:pos x="327" y="943"/>
                </a:cxn>
                <a:cxn ang="0">
                  <a:pos x="319" y="991"/>
                </a:cxn>
                <a:cxn ang="0">
                  <a:pos x="344" y="1016"/>
                </a:cxn>
                <a:cxn ang="0">
                  <a:pos x="417" y="1024"/>
                </a:cxn>
                <a:cxn ang="0">
                  <a:pos x="458" y="1024"/>
                </a:cxn>
                <a:cxn ang="0">
                  <a:pos x="458" y="1064"/>
                </a:cxn>
                <a:cxn ang="0">
                  <a:pos x="434" y="1072"/>
                </a:cxn>
                <a:cxn ang="0">
                  <a:pos x="229" y="1064"/>
                </a:cxn>
                <a:cxn ang="0">
                  <a:pos x="25" y="1072"/>
                </a:cxn>
                <a:cxn ang="0">
                  <a:pos x="0" y="1064"/>
                </a:cxn>
                <a:cxn ang="0">
                  <a:pos x="8" y="1024"/>
                </a:cxn>
                <a:cxn ang="0">
                  <a:pos x="49" y="1024"/>
                </a:cxn>
                <a:cxn ang="0">
                  <a:pos x="180" y="983"/>
                </a:cxn>
                <a:cxn ang="0">
                  <a:pos x="409" y="88"/>
                </a:cxn>
                <a:cxn ang="0">
                  <a:pos x="409" y="64"/>
                </a:cxn>
                <a:cxn ang="0">
                  <a:pos x="344" y="48"/>
                </a:cxn>
                <a:cxn ang="0">
                  <a:pos x="270" y="48"/>
                </a:cxn>
                <a:cxn ang="0">
                  <a:pos x="262" y="16"/>
                </a:cxn>
                <a:cxn ang="0">
                  <a:pos x="286" y="0"/>
                </a:cxn>
              </a:cxnLst>
              <a:rect l="0" t="0" r="r" b="b"/>
              <a:pathLst>
                <a:path w="1350" h="1072">
                  <a:moveTo>
                    <a:pt x="295" y="0"/>
                  </a:moveTo>
                  <a:lnTo>
                    <a:pt x="352" y="0"/>
                  </a:lnTo>
                  <a:lnTo>
                    <a:pt x="434" y="8"/>
                  </a:lnTo>
                  <a:lnTo>
                    <a:pt x="499" y="8"/>
                  </a:lnTo>
                  <a:lnTo>
                    <a:pt x="557" y="8"/>
                  </a:lnTo>
                  <a:lnTo>
                    <a:pt x="638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2" y="8"/>
                  </a:lnTo>
                  <a:lnTo>
                    <a:pt x="720" y="8"/>
                  </a:lnTo>
                  <a:lnTo>
                    <a:pt x="720" y="16"/>
                  </a:lnTo>
                  <a:lnTo>
                    <a:pt x="720" y="40"/>
                  </a:lnTo>
                  <a:lnTo>
                    <a:pt x="712" y="48"/>
                  </a:lnTo>
                  <a:lnTo>
                    <a:pt x="696" y="48"/>
                  </a:lnTo>
                  <a:lnTo>
                    <a:pt x="671" y="48"/>
                  </a:lnTo>
                  <a:lnTo>
                    <a:pt x="597" y="56"/>
                  </a:lnTo>
                  <a:lnTo>
                    <a:pt x="565" y="64"/>
                  </a:lnTo>
                  <a:lnTo>
                    <a:pt x="548" y="88"/>
                  </a:lnTo>
                  <a:lnTo>
                    <a:pt x="532" y="121"/>
                  </a:lnTo>
                  <a:lnTo>
                    <a:pt x="409" y="620"/>
                  </a:lnTo>
                  <a:lnTo>
                    <a:pt x="1031" y="153"/>
                  </a:lnTo>
                  <a:lnTo>
                    <a:pt x="1039" y="145"/>
                  </a:lnTo>
                  <a:lnTo>
                    <a:pt x="1048" y="137"/>
                  </a:lnTo>
                  <a:lnTo>
                    <a:pt x="1056" y="129"/>
                  </a:lnTo>
                  <a:lnTo>
                    <a:pt x="1072" y="112"/>
                  </a:lnTo>
                  <a:lnTo>
                    <a:pt x="1080" y="96"/>
                  </a:lnTo>
                  <a:lnTo>
                    <a:pt x="1080" y="80"/>
                  </a:lnTo>
                  <a:lnTo>
                    <a:pt x="1080" y="72"/>
                  </a:lnTo>
                  <a:lnTo>
                    <a:pt x="1072" y="56"/>
                  </a:lnTo>
                  <a:lnTo>
                    <a:pt x="1056" y="56"/>
                  </a:lnTo>
                  <a:lnTo>
                    <a:pt x="1039" y="48"/>
                  </a:lnTo>
                  <a:lnTo>
                    <a:pt x="1023" y="48"/>
                  </a:lnTo>
                  <a:lnTo>
                    <a:pt x="1023" y="40"/>
                  </a:lnTo>
                  <a:lnTo>
                    <a:pt x="1015" y="32"/>
                  </a:lnTo>
                  <a:lnTo>
                    <a:pt x="1023" y="16"/>
                  </a:lnTo>
                  <a:lnTo>
                    <a:pt x="1023" y="8"/>
                  </a:lnTo>
                  <a:lnTo>
                    <a:pt x="1031" y="0"/>
                  </a:lnTo>
                  <a:lnTo>
                    <a:pt x="1039" y="0"/>
                  </a:lnTo>
                  <a:lnTo>
                    <a:pt x="1048" y="0"/>
                  </a:lnTo>
                  <a:lnTo>
                    <a:pt x="1228" y="8"/>
                  </a:lnTo>
                  <a:lnTo>
                    <a:pt x="1285" y="8"/>
                  </a:lnTo>
                  <a:lnTo>
                    <a:pt x="1334" y="0"/>
                  </a:lnTo>
                  <a:lnTo>
                    <a:pt x="1350" y="8"/>
                  </a:lnTo>
                  <a:lnTo>
                    <a:pt x="1350" y="8"/>
                  </a:lnTo>
                  <a:lnTo>
                    <a:pt x="1350" y="16"/>
                  </a:lnTo>
                  <a:lnTo>
                    <a:pt x="1350" y="32"/>
                  </a:lnTo>
                  <a:lnTo>
                    <a:pt x="1342" y="40"/>
                  </a:lnTo>
                  <a:lnTo>
                    <a:pt x="1334" y="48"/>
                  </a:lnTo>
                  <a:lnTo>
                    <a:pt x="1326" y="48"/>
                  </a:lnTo>
                  <a:lnTo>
                    <a:pt x="1293" y="56"/>
                  </a:lnTo>
                  <a:lnTo>
                    <a:pt x="1260" y="64"/>
                  </a:lnTo>
                  <a:lnTo>
                    <a:pt x="1211" y="80"/>
                  </a:lnTo>
                  <a:lnTo>
                    <a:pt x="1146" y="112"/>
                  </a:lnTo>
                  <a:lnTo>
                    <a:pt x="1064" y="169"/>
                  </a:lnTo>
                  <a:lnTo>
                    <a:pt x="786" y="379"/>
                  </a:lnTo>
                  <a:lnTo>
                    <a:pt x="778" y="387"/>
                  </a:lnTo>
                  <a:lnTo>
                    <a:pt x="761" y="395"/>
                  </a:lnTo>
                  <a:lnTo>
                    <a:pt x="753" y="403"/>
                  </a:lnTo>
                  <a:lnTo>
                    <a:pt x="745" y="411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27"/>
                  </a:lnTo>
                  <a:lnTo>
                    <a:pt x="753" y="435"/>
                  </a:lnTo>
                  <a:lnTo>
                    <a:pt x="753" y="435"/>
                  </a:lnTo>
                  <a:lnTo>
                    <a:pt x="974" y="951"/>
                  </a:lnTo>
                  <a:lnTo>
                    <a:pt x="990" y="983"/>
                  </a:lnTo>
                  <a:lnTo>
                    <a:pt x="1007" y="999"/>
                  </a:lnTo>
                  <a:lnTo>
                    <a:pt x="1023" y="1016"/>
                  </a:lnTo>
                  <a:lnTo>
                    <a:pt x="1048" y="1016"/>
                  </a:lnTo>
                  <a:lnTo>
                    <a:pt x="1080" y="1024"/>
                  </a:lnTo>
                  <a:lnTo>
                    <a:pt x="1097" y="1024"/>
                  </a:lnTo>
                  <a:lnTo>
                    <a:pt x="1105" y="1024"/>
                  </a:lnTo>
                  <a:lnTo>
                    <a:pt x="1113" y="1024"/>
                  </a:lnTo>
                  <a:lnTo>
                    <a:pt x="1113" y="1040"/>
                  </a:lnTo>
                  <a:lnTo>
                    <a:pt x="1113" y="1056"/>
                  </a:lnTo>
                  <a:lnTo>
                    <a:pt x="1113" y="1064"/>
                  </a:lnTo>
                  <a:lnTo>
                    <a:pt x="1105" y="1064"/>
                  </a:lnTo>
                  <a:lnTo>
                    <a:pt x="1097" y="1072"/>
                  </a:lnTo>
                  <a:lnTo>
                    <a:pt x="1089" y="1072"/>
                  </a:lnTo>
                  <a:lnTo>
                    <a:pt x="1039" y="1072"/>
                  </a:lnTo>
                  <a:lnTo>
                    <a:pt x="982" y="1064"/>
                  </a:lnTo>
                  <a:lnTo>
                    <a:pt x="933" y="1064"/>
                  </a:lnTo>
                  <a:lnTo>
                    <a:pt x="737" y="1072"/>
                  </a:lnTo>
                  <a:lnTo>
                    <a:pt x="737" y="1072"/>
                  </a:lnTo>
                  <a:lnTo>
                    <a:pt x="728" y="1064"/>
                  </a:lnTo>
                  <a:lnTo>
                    <a:pt x="720" y="1064"/>
                  </a:lnTo>
                  <a:lnTo>
                    <a:pt x="720" y="1056"/>
                  </a:lnTo>
                  <a:lnTo>
                    <a:pt x="720" y="1040"/>
                  </a:lnTo>
                  <a:lnTo>
                    <a:pt x="728" y="1024"/>
                  </a:lnTo>
                  <a:lnTo>
                    <a:pt x="728" y="1024"/>
                  </a:lnTo>
                  <a:lnTo>
                    <a:pt x="745" y="1024"/>
                  </a:lnTo>
                  <a:lnTo>
                    <a:pt x="753" y="1024"/>
                  </a:lnTo>
                  <a:lnTo>
                    <a:pt x="761" y="1024"/>
                  </a:lnTo>
                  <a:lnTo>
                    <a:pt x="778" y="1016"/>
                  </a:lnTo>
                  <a:lnTo>
                    <a:pt x="794" y="1016"/>
                  </a:lnTo>
                  <a:lnTo>
                    <a:pt x="802" y="1008"/>
                  </a:lnTo>
                  <a:lnTo>
                    <a:pt x="818" y="999"/>
                  </a:lnTo>
                  <a:lnTo>
                    <a:pt x="827" y="991"/>
                  </a:lnTo>
                  <a:lnTo>
                    <a:pt x="835" y="975"/>
                  </a:lnTo>
                  <a:lnTo>
                    <a:pt x="835" y="967"/>
                  </a:lnTo>
                  <a:lnTo>
                    <a:pt x="835" y="959"/>
                  </a:lnTo>
                  <a:lnTo>
                    <a:pt x="827" y="951"/>
                  </a:lnTo>
                  <a:lnTo>
                    <a:pt x="827" y="935"/>
                  </a:lnTo>
                  <a:lnTo>
                    <a:pt x="818" y="919"/>
                  </a:lnTo>
                  <a:lnTo>
                    <a:pt x="630" y="500"/>
                  </a:lnTo>
                  <a:lnTo>
                    <a:pt x="393" y="677"/>
                  </a:lnTo>
                  <a:lnTo>
                    <a:pt x="327" y="927"/>
                  </a:lnTo>
                  <a:lnTo>
                    <a:pt x="327" y="943"/>
                  </a:lnTo>
                  <a:lnTo>
                    <a:pt x="319" y="959"/>
                  </a:lnTo>
                  <a:lnTo>
                    <a:pt x="319" y="983"/>
                  </a:lnTo>
                  <a:lnTo>
                    <a:pt x="319" y="991"/>
                  </a:lnTo>
                  <a:lnTo>
                    <a:pt x="319" y="1008"/>
                  </a:lnTo>
                  <a:lnTo>
                    <a:pt x="327" y="1016"/>
                  </a:lnTo>
                  <a:lnTo>
                    <a:pt x="344" y="1016"/>
                  </a:lnTo>
                  <a:lnTo>
                    <a:pt x="368" y="1016"/>
                  </a:lnTo>
                  <a:lnTo>
                    <a:pt x="393" y="1024"/>
                  </a:lnTo>
                  <a:lnTo>
                    <a:pt x="417" y="1024"/>
                  </a:lnTo>
                  <a:lnTo>
                    <a:pt x="442" y="1024"/>
                  </a:lnTo>
                  <a:lnTo>
                    <a:pt x="450" y="1024"/>
                  </a:lnTo>
                  <a:lnTo>
                    <a:pt x="458" y="1024"/>
                  </a:lnTo>
                  <a:lnTo>
                    <a:pt x="467" y="1040"/>
                  </a:lnTo>
                  <a:lnTo>
                    <a:pt x="458" y="1056"/>
                  </a:lnTo>
                  <a:lnTo>
                    <a:pt x="458" y="1064"/>
                  </a:lnTo>
                  <a:lnTo>
                    <a:pt x="450" y="1064"/>
                  </a:lnTo>
                  <a:lnTo>
                    <a:pt x="442" y="1072"/>
                  </a:lnTo>
                  <a:lnTo>
                    <a:pt x="434" y="1072"/>
                  </a:lnTo>
                  <a:lnTo>
                    <a:pt x="327" y="1064"/>
                  </a:lnTo>
                  <a:lnTo>
                    <a:pt x="278" y="1064"/>
                  </a:lnTo>
                  <a:lnTo>
                    <a:pt x="229" y="1064"/>
                  </a:lnTo>
                  <a:lnTo>
                    <a:pt x="164" y="1064"/>
                  </a:lnTo>
                  <a:lnTo>
                    <a:pt x="90" y="1072"/>
                  </a:lnTo>
                  <a:lnTo>
                    <a:pt x="25" y="1072"/>
                  </a:lnTo>
                  <a:lnTo>
                    <a:pt x="16" y="1072"/>
                  </a:lnTo>
                  <a:lnTo>
                    <a:pt x="8" y="1064"/>
                  </a:lnTo>
                  <a:lnTo>
                    <a:pt x="0" y="1064"/>
                  </a:lnTo>
                  <a:lnTo>
                    <a:pt x="0" y="1048"/>
                  </a:lnTo>
                  <a:lnTo>
                    <a:pt x="0" y="1032"/>
                  </a:lnTo>
                  <a:lnTo>
                    <a:pt x="8" y="1024"/>
                  </a:lnTo>
                  <a:lnTo>
                    <a:pt x="16" y="1024"/>
                  </a:lnTo>
                  <a:lnTo>
                    <a:pt x="33" y="1024"/>
                  </a:lnTo>
                  <a:lnTo>
                    <a:pt x="49" y="1024"/>
                  </a:lnTo>
                  <a:lnTo>
                    <a:pt x="123" y="1016"/>
                  </a:lnTo>
                  <a:lnTo>
                    <a:pt x="156" y="1008"/>
                  </a:lnTo>
                  <a:lnTo>
                    <a:pt x="180" y="983"/>
                  </a:lnTo>
                  <a:lnTo>
                    <a:pt x="188" y="943"/>
                  </a:lnTo>
                  <a:lnTo>
                    <a:pt x="401" y="104"/>
                  </a:lnTo>
                  <a:lnTo>
                    <a:pt x="409" y="88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64"/>
                  </a:lnTo>
                  <a:lnTo>
                    <a:pt x="393" y="56"/>
                  </a:lnTo>
                  <a:lnTo>
                    <a:pt x="376" y="56"/>
                  </a:lnTo>
                  <a:lnTo>
                    <a:pt x="344" y="48"/>
                  </a:lnTo>
                  <a:lnTo>
                    <a:pt x="303" y="48"/>
                  </a:lnTo>
                  <a:lnTo>
                    <a:pt x="286" y="48"/>
                  </a:lnTo>
                  <a:lnTo>
                    <a:pt x="270" y="48"/>
                  </a:lnTo>
                  <a:lnTo>
                    <a:pt x="262" y="40"/>
                  </a:lnTo>
                  <a:lnTo>
                    <a:pt x="262" y="32"/>
                  </a:lnTo>
                  <a:lnTo>
                    <a:pt x="262" y="16"/>
                  </a:lnTo>
                  <a:lnTo>
                    <a:pt x="270" y="8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auto">
            <a:xfrm>
              <a:off x="2243" y="2131"/>
              <a:ext cx="377" cy="1564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60" y="0"/>
                </a:cxn>
                <a:cxn ang="0">
                  <a:pos x="369" y="8"/>
                </a:cxn>
                <a:cxn ang="0">
                  <a:pos x="377" y="16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0" y="32"/>
                </a:cxn>
                <a:cxn ang="0">
                  <a:pos x="352" y="40"/>
                </a:cxn>
                <a:cxn ang="0">
                  <a:pos x="246" y="169"/>
                </a:cxn>
                <a:cxn ang="0">
                  <a:pos x="180" y="306"/>
                </a:cxn>
                <a:cxn ang="0">
                  <a:pos x="131" y="459"/>
                </a:cxn>
                <a:cxn ang="0">
                  <a:pos x="107" y="621"/>
                </a:cxn>
                <a:cxn ang="0">
                  <a:pos x="99" y="782"/>
                </a:cxn>
                <a:cxn ang="0">
                  <a:pos x="99" y="935"/>
                </a:cxn>
                <a:cxn ang="0">
                  <a:pos x="123" y="1088"/>
                </a:cxn>
                <a:cxn ang="0">
                  <a:pos x="172" y="1242"/>
                </a:cxn>
                <a:cxn ang="0">
                  <a:pos x="246" y="1387"/>
                </a:cxn>
                <a:cxn ang="0">
                  <a:pos x="344" y="1516"/>
                </a:cxn>
                <a:cxn ang="0">
                  <a:pos x="360" y="1532"/>
                </a:cxn>
                <a:cxn ang="0">
                  <a:pos x="369" y="1540"/>
                </a:cxn>
                <a:cxn ang="0">
                  <a:pos x="369" y="1540"/>
                </a:cxn>
                <a:cxn ang="0">
                  <a:pos x="369" y="1548"/>
                </a:cxn>
                <a:cxn ang="0">
                  <a:pos x="377" y="1548"/>
                </a:cxn>
                <a:cxn ang="0">
                  <a:pos x="377" y="1548"/>
                </a:cxn>
                <a:cxn ang="0">
                  <a:pos x="369" y="1556"/>
                </a:cxn>
                <a:cxn ang="0">
                  <a:pos x="360" y="1564"/>
                </a:cxn>
                <a:cxn ang="0">
                  <a:pos x="352" y="1564"/>
                </a:cxn>
                <a:cxn ang="0">
                  <a:pos x="336" y="1556"/>
                </a:cxn>
                <a:cxn ang="0">
                  <a:pos x="287" y="1516"/>
                </a:cxn>
                <a:cxn ang="0">
                  <a:pos x="230" y="1459"/>
                </a:cxn>
                <a:cxn ang="0">
                  <a:pos x="172" y="1379"/>
                </a:cxn>
                <a:cxn ang="0">
                  <a:pos x="107" y="1274"/>
                </a:cxn>
                <a:cxn ang="0">
                  <a:pos x="41" y="1096"/>
                </a:cxn>
                <a:cxn ang="0">
                  <a:pos x="9" y="927"/>
                </a:cxn>
                <a:cxn ang="0">
                  <a:pos x="0" y="782"/>
                </a:cxn>
                <a:cxn ang="0">
                  <a:pos x="9" y="637"/>
                </a:cxn>
                <a:cxn ang="0">
                  <a:pos x="41" y="476"/>
                </a:cxn>
                <a:cxn ang="0">
                  <a:pos x="107" y="306"/>
                </a:cxn>
                <a:cxn ang="0">
                  <a:pos x="164" y="201"/>
                </a:cxn>
                <a:cxn ang="0">
                  <a:pos x="230" y="113"/>
                </a:cxn>
                <a:cxn ang="0">
                  <a:pos x="287" y="48"/>
                </a:cxn>
                <a:cxn ang="0">
                  <a:pos x="336" y="16"/>
                </a:cxn>
                <a:cxn ang="0">
                  <a:pos x="352" y="0"/>
                </a:cxn>
              </a:cxnLst>
              <a:rect l="0" t="0" r="r" b="b"/>
              <a:pathLst>
                <a:path w="377" h="1564">
                  <a:moveTo>
                    <a:pt x="352" y="0"/>
                  </a:moveTo>
                  <a:lnTo>
                    <a:pt x="360" y="0"/>
                  </a:lnTo>
                  <a:lnTo>
                    <a:pt x="369" y="8"/>
                  </a:lnTo>
                  <a:lnTo>
                    <a:pt x="377" y="16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0" y="32"/>
                  </a:lnTo>
                  <a:lnTo>
                    <a:pt x="352" y="40"/>
                  </a:lnTo>
                  <a:lnTo>
                    <a:pt x="246" y="169"/>
                  </a:lnTo>
                  <a:lnTo>
                    <a:pt x="180" y="306"/>
                  </a:lnTo>
                  <a:lnTo>
                    <a:pt x="131" y="459"/>
                  </a:lnTo>
                  <a:lnTo>
                    <a:pt x="107" y="621"/>
                  </a:lnTo>
                  <a:lnTo>
                    <a:pt x="99" y="782"/>
                  </a:lnTo>
                  <a:lnTo>
                    <a:pt x="99" y="935"/>
                  </a:lnTo>
                  <a:lnTo>
                    <a:pt x="123" y="1088"/>
                  </a:lnTo>
                  <a:lnTo>
                    <a:pt x="172" y="1242"/>
                  </a:lnTo>
                  <a:lnTo>
                    <a:pt x="246" y="1387"/>
                  </a:lnTo>
                  <a:lnTo>
                    <a:pt x="344" y="1516"/>
                  </a:lnTo>
                  <a:lnTo>
                    <a:pt x="360" y="1532"/>
                  </a:lnTo>
                  <a:lnTo>
                    <a:pt x="369" y="1540"/>
                  </a:lnTo>
                  <a:lnTo>
                    <a:pt x="369" y="1540"/>
                  </a:lnTo>
                  <a:lnTo>
                    <a:pt x="369" y="1548"/>
                  </a:lnTo>
                  <a:lnTo>
                    <a:pt x="377" y="1548"/>
                  </a:lnTo>
                  <a:lnTo>
                    <a:pt x="377" y="1548"/>
                  </a:lnTo>
                  <a:lnTo>
                    <a:pt x="369" y="1556"/>
                  </a:lnTo>
                  <a:lnTo>
                    <a:pt x="360" y="1564"/>
                  </a:lnTo>
                  <a:lnTo>
                    <a:pt x="352" y="1564"/>
                  </a:lnTo>
                  <a:lnTo>
                    <a:pt x="336" y="1556"/>
                  </a:lnTo>
                  <a:lnTo>
                    <a:pt x="287" y="1516"/>
                  </a:lnTo>
                  <a:lnTo>
                    <a:pt x="230" y="1459"/>
                  </a:lnTo>
                  <a:lnTo>
                    <a:pt x="172" y="1379"/>
                  </a:lnTo>
                  <a:lnTo>
                    <a:pt x="107" y="1274"/>
                  </a:lnTo>
                  <a:lnTo>
                    <a:pt x="41" y="1096"/>
                  </a:lnTo>
                  <a:lnTo>
                    <a:pt x="9" y="927"/>
                  </a:lnTo>
                  <a:lnTo>
                    <a:pt x="0" y="782"/>
                  </a:lnTo>
                  <a:lnTo>
                    <a:pt x="9" y="637"/>
                  </a:lnTo>
                  <a:lnTo>
                    <a:pt x="41" y="476"/>
                  </a:lnTo>
                  <a:lnTo>
                    <a:pt x="107" y="306"/>
                  </a:lnTo>
                  <a:lnTo>
                    <a:pt x="164" y="201"/>
                  </a:lnTo>
                  <a:lnTo>
                    <a:pt x="230" y="113"/>
                  </a:lnTo>
                  <a:lnTo>
                    <a:pt x="287" y="48"/>
                  </a:lnTo>
                  <a:lnTo>
                    <a:pt x="336" y="16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2743" y="2236"/>
              <a:ext cx="1317" cy="1072"/>
            </a:xfrm>
            <a:custGeom>
              <a:avLst/>
              <a:gdLst/>
              <a:ahLst/>
              <a:cxnLst>
                <a:cxn ang="0">
                  <a:pos x="1293" y="0"/>
                </a:cxn>
                <a:cxn ang="0">
                  <a:pos x="1309" y="16"/>
                </a:cxn>
                <a:cxn ang="0">
                  <a:pos x="1309" y="40"/>
                </a:cxn>
                <a:cxn ang="0">
                  <a:pos x="1276" y="48"/>
                </a:cxn>
                <a:cxn ang="0">
                  <a:pos x="1080" y="129"/>
                </a:cxn>
                <a:cxn ang="0">
                  <a:pos x="900" y="314"/>
                </a:cxn>
                <a:cxn ang="0">
                  <a:pos x="777" y="540"/>
                </a:cxn>
                <a:cxn ang="0">
                  <a:pos x="916" y="854"/>
                </a:cxn>
                <a:cxn ang="0">
                  <a:pos x="990" y="1008"/>
                </a:cxn>
                <a:cxn ang="0">
                  <a:pos x="1105" y="1024"/>
                </a:cxn>
                <a:cxn ang="0">
                  <a:pos x="1121" y="1040"/>
                </a:cxn>
                <a:cxn ang="0">
                  <a:pos x="1105" y="1064"/>
                </a:cxn>
                <a:cxn ang="0">
                  <a:pos x="1039" y="1072"/>
                </a:cxn>
                <a:cxn ang="0">
                  <a:pos x="851" y="1064"/>
                </a:cxn>
                <a:cxn ang="0">
                  <a:pos x="703" y="1072"/>
                </a:cxn>
                <a:cxn ang="0">
                  <a:pos x="687" y="1048"/>
                </a:cxn>
                <a:cxn ang="0">
                  <a:pos x="712" y="1024"/>
                </a:cxn>
                <a:cxn ang="0">
                  <a:pos x="777" y="1008"/>
                </a:cxn>
                <a:cxn ang="0">
                  <a:pos x="810" y="975"/>
                </a:cxn>
                <a:cxn ang="0">
                  <a:pos x="810" y="951"/>
                </a:cxn>
                <a:cxn ang="0">
                  <a:pos x="343" y="903"/>
                </a:cxn>
                <a:cxn ang="0">
                  <a:pos x="302" y="951"/>
                </a:cxn>
                <a:cxn ang="0">
                  <a:pos x="311" y="1008"/>
                </a:cxn>
                <a:cxn ang="0">
                  <a:pos x="352" y="1024"/>
                </a:cxn>
                <a:cxn ang="0">
                  <a:pos x="368" y="1024"/>
                </a:cxn>
                <a:cxn ang="0">
                  <a:pos x="376" y="1056"/>
                </a:cxn>
                <a:cxn ang="0">
                  <a:pos x="360" y="1072"/>
                </a:cxn>
                <a:cxn ang="0">
                  <a:pos x="24" y="1072"/>
                </a:cxn>
                <a:cxn ang="0">
                  <a:pos x="0" y="1056"/>
                </a:cxn>
                <a:cxn ang="0">
                  <a:pos x="8" y="1032"/>
                </a:cxn>
                <a:cxn ang="0">
                  <a:pos x="41" y="1024"/>
                </a:cxn>
                <a:cxn ang="0">
                  <a:pos x="270" y="911"/>
                </a:cxn>
                <a:cxn ang="0">
                  <a:pos x="442" y="96"/>
                </a:cxn>
                <a:cxn ang="0">
                  <a:pos x="417" y="64"/>
                </a:cxn>
                <a:cxn ang="0">
                  <a:pos x="360" y="48"/>
                </a:cxn>
                <a:cxn ang="0">
                  <a:pos x="294" y="48"/>
                </a:cxn>
                <a:cxn ang="0">
                  <a:pos x="286" y="16"/>
                </a:cxn>
                <a:cxn ang="0">
                  <a:pos x="302" y="0"/>
                </a:cxn>
                <a:cxn ang="0">
                  <a:pos x="433" y="8"/>
                </a:cxn>
                <a:cxn ang="0">
                  <a:pos x="695" y="0"/>
                </a:cxn>
                <a:cxn ang="0">
                  <a:pos x="712" y="16"/>
                </a:cxn>
                <a:cxn ang="0">
                  <a:pos x="695" y="48"/>
                </a:cxn>
                <a:cxn ang="0">
                  <a:pos x="622" y="64"/>
                </a:cxn>
                <a:cxn ang="0">
                  <a:pos x="589" y="96"/>
                </a:cxn>
                <a:cxn ang="0">
                  <a:pos x="728" y="427"/>
                </a:cxn>
                <a:cxn ang="0">
                  <a:pos x="998" y="137"/>
                </a:cxn>
                <a:cxn ang="0">
                  <a:pos x="1014" y="80"/>
                </a:cxn>
                <a:cxn ang="0">
                  <a:pos x="982" y="56"/>
                </a:cxn>
                <a:cxn ang="0">
                  <a:pos x="949" y="48"/>
                </a:cxn>
                <a:cxn ang="0">
                  <a:pos x="941" y="16"/>
                </a:cxn>
                <a:cxn ang="0">
                  <a:pos x="957" y="0"/>
                </a:cxn>
              </a:cxnLst>
              <a:rect l="0" t="0" r="r" b="b"/>
              <a:pathLst>
                <a:path w="1317" h="1072">
                  <a:moveTo>
                    <a:pt x="965" y="0"/>
                  </a:moveTo>
                  <a:lnTo>
                    <a:pt x="1145" y="8"/>
                  </a:lnTo>
                  <a:lnTo>
                    <a:pt x="1293" y="0"/>
                  </a:lnTo>
                  <a:lnTo>
                    <a:pt x="1301" y="8"/>
                  </a:lnTo>
                  <a:lnTo>
                    <a:pt x="1309" y="8"/>
                  </a:lnTo>
                  <a:lnTo>
                    <a:pt x="1309" y="16"/>
                  </a:lnTo>
                  <a:lnTo>
                    <a:pt x="1317" y="16"/>
                  </a:lnTo>
                  <a:lnTo>
                    <a:pt x="1309" y="32"/>
                  </a:lnTo>
                  <a:lnTo>
                    <a:pt x="1309" y="40"/>
                  </a:lnTo>
                  <a:lnTo>
                    <a:pt x="1301" y="48"/>
                  </a:lnTo>
                  <a:lnTo>
                    <a:pt x="1293" y="48"/>
                  </a:lnTo>
                  <a:lnTo>
                    <a:pt x="1276" y="48"/>
                  </a:lnTo>
                  <a:lnTo>
                    <a:pt x="1195" y="64"/>
                  </a:lnTo>
                  <a:lnTo>
                    <a:pt x="1129" y="96"/>
                  </a:lnTo>
                  <a:lnTo>
                    <a:pt x="1080" y="129"/>
                  </a:lnTo>
                  <a:lnTo>
                    <a:pt x="1031" y="169"/>
                  </a:lnTo>
                  <a:lnTo>
                    <a:pt x="974" y="233"/>
                  </a:lnTo>
                  <a:lnTo>
                    <a:pt x="900" y="314"/>
                  </a:lnTo>
                  <a:lnTo>
                    <a:pt x="818" y="395"/>
                  </a:lnTo>
                  <a:lnTo>
                    <a:pt x="753" y="467"/>
                  </a:lnTo>
                  <a:lnTo>
                    <a:pt x="777" y="540"/>
                  </a:lnTo>
                  <a:lnTo>
                    <a:pt x="818" y="637"/>
                  </a:lnTo>
                  <a:lnTo>
                    <a:pt x="867" y="749"/>
                  </a:lnTo>
                  <a:lnTo>
                    <a:pt x="916" y="854"/>
                  </a:lnTo>
                  <a:lnTo>
                    <a:pt x="957" y="951"/>
                  </a:lnTo>
                  <a:lnTo>
                    <a:pt x="974" y="991"/>
                  </a:lnTo>
                  <a:lnTo>
                    <a:pt x="990" y="1008"/>
                  </a:lnTo>
                  <a:lnTo>
                    <a:pt x="1031" y="1016"/>
                  </a:lnTo>
                  <a:lnTo>
                    <a:pt x="1088" y="1024"/>
                  </a:lnTo>
                  <a:lnTo>
                    <a:pt x="1105" y="1024"/>
                  </a:lnTo>
                  <a:lnTo>
                    <a:pt x="1113" y="1024"/>
                  </a:lnTo>
                  <a:lnTo>
                    <a:pt x="1121" y="1032"/>
                  </a:lnTo>
                  <a:lnTo>
                    <a:pt x="1121" y="1040"/>
                  </a:lnTo>
                  <a:lnTo>
                    <a:pt x="1121" y="1056"/>
                  </a:lnTo>
                  <a:lnTo>
                    <a:pt x="1113" y="1064"/>
                  </a:lnTo>
                  <a:lnTo>
                    <a:pt x="1105" y="1064"/>
                  </a:lnTo>
                  <a:lnTo>
                    <a:pt x="1096" y="1072"/>
                  </a:lnTo>
                  <a:lnTo>
                    <a:pt x="1088" y="1072"/>
                  </a:lnTo>
                  <a:lnTo>
                    <a:pt x="1039" y="1072"/>
                  </a:lnTo>
                  <a:lnTo>
                    <a:pt x="965" y="1064"/>
                  </a:lnTo>
                  <a:lnTo>
                    <a:pt x="916" y="1064"/>
                  </a:lnTo>
                  <a:lnTo>
                    <a:pt x="851" y="1064"/>
                  </a:lnTo>
                  <a:lnTo>
                    <a:pt x="777" y="1072"/>
                  </a:lnTo>
                  <a:lnTo>
                    <a:pt x="712" y="1072"/>
                  </a:lnTo>
                  <a:lnTo>
                    <a:pt x="703" y="1072"/>
                  </a:lnTo>
                  <a:lnTo>
                    <a:pt x="695" y="1064"/>
                  </a:lnTo>
                  <a:lnTo>
                    <a:pt x="695" y="1064"/>
                  </a:lnTo>
                  <a:lnTo>
                    <a:pt x="687" y="1048"/>
                  </a:lnTo>
                  <a:lnTo>
                    <a:pt x="695" y="1032"/>
                  </a:lnTo>
                  <a:lnTo>
                    <a:pt x="695" y="1024"/>
                  </a:lnTo>
                  <a:lnTo>
                    <a:pt x="712" y="1024"/>
                  </a:lnTo>
                  <a:lnTo>
                    <a:pt x="720" y="1024"/>
                  </a:lnTo>
                  <a:lnTo>
                    <a:pt x="753" y="1016"/>
                  </a:lnTo>
                  <a:lnTo>
                    <a:pt x="777" y="1008"/>
                  </a:lnTo>
                  <a:lnTo>
                    <a:pt x="802" y="999"/>
                  </a:lnTo>
                  <a:lnTo>
                    <a:pt x="810" y="983"/>
                  </a:lnTo>
                  <a:lnTo>
                    <a:pt x="810" y="975"/>
                  </a:lnTo>
                  <a:lnTo>
                    <a:pt x="810" y="975"/>
                  </a:lnTo>
                  <a:lnTo>
                    <a:pt x="810" y="967"/>
                  </a:lnTo>
                  <a:lnTo>
                    <a:pt x="810" y="951"/>
                  </a:lnTo>
                  <a:lnTo>
                    <a:pt x="646" y="580"/>
                  </a:lnTo>
                  <a:lnTo>
                    <a:pt x="499" y="733"/>
                  </a:lnTo>
                  <a:lnTo>
                    <a:pt x="343" y="903"/>
                  </a:lnTo>
                  <a:lnTo>
                    <a:pt x="327" y="919"/>
                  </a:lnTo>
                  <a:lnTo>
                    <a:pt x="311" y="935"/>
                  </a:lnTo>
                  <a:lnTo>
                    <a:pt x="302" y="951"/>
                  </a:lnTo>
                  <a:lnTo>
                    <a:pt x="294" y="975"/>
                  </a:lnTo>
                  <a:lnTo>
                    <a:pt x="302" y="991"/>
                  </a:lnTo>
                  <a:lnTo>
                    <a:pt x="311" y="1008"/>
                  </a:lnTo>
                  <a:lnTo>
                    <a:pt x="327" y="1016"/>
                  </a:lnTo>
                  <a:lnTo>
                    <a:pt x="335" y="1016"/>
                  </a:lnTo>
                  <a:lnTo>
                    <a:pt x="352" y="1024"/>
                  </a:lnTo>
                  <a:lnTo>
                    <a:pt x="360" y="1024"/>
                  </a:lnTo>
                  <a:lnTo>
                    <a:pt x="368" y="1024"/>
                  </a:lnTo>
                  <a:lnTo>
                    <a:pt x="368" y="1024"/>
                  </a:lnTo>
                  <a:lnTo>
                    <a:pt x="376" y="1032"/>
                  </a:lnTo>
                  <a:lnTo>
                    <a:pt x="376" y="1040"/>
                  </a:lnTo>
                  <a:lnTo>
                    <a:pt x="376" y="1056"/>
                  </a:lnTo>
                  <a:lnTo>
                    <a:pt x="368" y="1064"/>
                  </a:lnTo>
                  <a:lnTo>
                    <a:pt x="368" y="1064"/>
                  </a:lnTo>
                  <a:lnTo>
                    <a:pt x="360" y="1072"/>
                  </a:lnTo>
                  <a:lnTo>
                    <a:pt x="352" y="1072"/>
                  </a:lnTo>
                  <a:lnTo>
                    <a:pt x="171" y="1064"/>
                  </a:lnTo>
                  <a:lnTo>
                    <a:pt x="24" y="1072"/>
                  </a:lnTo>
                  <a:lnTo>
                    <a:pt x="8" y="1064"/>
                  </a:lnTo>
                  <a:lnTo>
                    <a:pt x="8" y="1064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8" y="1040"/>
                  </a:lnTo>
                  <a:lnTo>
                    <a:pt x="8" y="1032"/>
                  </a:lnTo>
                  <a:lnTo>
                    <a:pt x="16" y="1024"/>
                  </a:lnTo>
                  <a:lnTo>
                    <a:pt x="24" y="1024"/>
                  </a:lnTo>
                  <a:lnTo>
                    <a:pt x="41" y="1024"/>
                  </a:lnTo>
                  <a:lnTo>
                    <a:pt x="114" y="1008"/>
                  </a:lnTo>
                  <a:lnTo>
                    <a:pt x="196" y="975"/>
                  </a:lnTo>
                  <a:lnTo>
                    <a:pt x="270" y="911"/>
                  </a:lnTo>
                  <a:lnTo>
                    <a:pt x="294" y="895"/>
                  </a:lnTo>
                  <a:lnTo>
                    <a:pt x="630" y="532"/>
                  </a:lnTo>
                  <a:lnTo>
                    <a:pt x="442" y="96"/>
                  </a:lnTo>
                  <a:lnTo>
                    <a:pt x="433" y="88"/>
                  </a:lnTo>
                  <a:lnTo>
                    <a:pt x="425" y="72"/>
                  </a:lnTo>
                  <a:lnTo>
                    <a:pt x="417" y="64"/>
                  </a:lnTo>
                  <a:lnTo>
                    <a:pt x="401" y="56"/>
                  </a:lnTo>
                  <a:lnTo>
                    <a:pt x="384" y="56"/>
                  </a:lnTo>
                  <a:lnTo>
                    <a:pt x="360" y="48"/>
                  </a:lnTo>
                  <a:lnTo>
                    <a:pt x="319" y="48"/>
                  </a:lnTo>
                  <a:lnTo>
                    <a:pt x="302" y="48"/>
                  </a:lnTo>
                  <a:lnTo>
                    <a:pt x="294" y="48"/>
                  </a:lnTo>
                  <a:lnTo>
                    <a:pt x="286" y="40"/>
                  </a:lnTo>
                  <a:lnTo>
                    <a:pt x="286" y="32"/>
                  </a:lnTo>
                  <a:lnTo>
                    <a:pt x="286" y="16"/>
                  </a:lnTo>
                  <a:lnTo>
                    <a:pt x="294" y="8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11" y="0"/>
                  </a:lnTo>
                  <a:lnTo>
                    <a:pt x="368" y="0"/>
                  </a:lnTo>
                  <a:lnTo>
                    <a:pt x="433" y="8"/>
                  </a:lnTo>
                  <a:lnTo>
                    <a:pt x="491" y="8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703" y="8"/>
                  </a:lnTo>
                  <a:lnTo>
                    <a:pt x="712" y="8"/>
                  </a:lnTo>
                  <a:lnTo>
                    <a:pt x="712" y="16"/>
                  </a:lnTo>
                  <a:lnTo>
                    <a:pt x="712" y="32"/>
                  </a:lnTo>
                  <a:lnTo>
                    <a:pt x="703" y="40"/>
                  </a:lnTo>
                  <a:lnTo>
                    <a:pt x="695" y="48"/>
                  </a:lnTo>
                  <a:lnTo>
                    <a:pt x="687" y="48"/>
                  </a:lnTo>
                  <a:lnTo>
                    <a:pt x="646" y="56"/>
                  </a:lnTo>
                  <a:lnTo>
                    <a:pt x="622" y="64"/>
                  </a:lnTo>
                  <a:lnTo>
                    <a:pt x="605" y="80"/>
                  </a:lnTo>
                  <a:lnTo>
                    <a:pt x="589" y="88"/>
                  </a:lnTo>
                  <a:lnTo>
                    <a:pt x="589" y="96"/>
                  </a:lnTo>
                  <a:lnTo>
                    <a:pt x="589" y="104"/>
                  </a:lnTo>
                  <a:lnTo>
                    <a:pt x="597" y="112"/>
                  </a:lnTo>
                  <a:lnTo>
                    <a:pt x="728" y="427"/>
                  </a:lnTo>
                  <a:lnTo>
                    <a:pt x="728" y="427"/>
                  </a:lnTo>
                  <a:lnTo>
                    <a:pt x="990" y="153"/>
                  </a:lnTo>
                  <a:lnTo>
                    <a:pt x="998" y="137"/>
                  </a:lnTo>
                  <a:lnTo>
                    <a:pt x="1014" y="121"/>
                  </a:lnTo>
                  <a:lnTo>
                    <a:pt x="1014" y="96"/>
                  </a:lnTo>
                  <a:lnTo>
                    <a:pt x="1014" y="80"/>
                  </a:lnTo>
                  <a:lnTo>
                    <a:pt x="1006" y="64"/>
                  </a:lnTo>
                  <a:lnTo>
                    <a:pt x="990" y="56"/>
                  </a:lnTo>
                  <a:lnTo>
                    <a:pt x="982" y="56"/>
                  </a:lnTo>
                  <a:lnTo>
                    <a:pt x="965" y="48"/>
                  </a:lnTo>
                  <a:lnTo>
                    <a:pt x="957" y="48"/>
                  </a:lnTo>
                  <a:lnTo>
                    <a:pt x="949" y="48"/>
                  </a:lnTo>
                  <a:lnTo>
                    <a:pt x="941" y="40"/>
                  </a:lnTo>
                  <a:lnTo>
                    <a:pt x="933" y="32"/>
                  </a:lnTo>
                  <a:lnTo>
                    <a:pt x="941" y="16"/>
                  </a:lnTo>
                  <a:lnTo>
                    <a:pt x="941" y="8"/>
                  </a:lnTo>
                  <a:lnTo>
                    <a:pt x="949" y="0"/>
                  </a:lnTo>
                  <a:lnTo>
                    <a:pt x="957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 noEditPoints="1"/>
            </p:cNvSpPr>
            <p:nvPr/>
          </p:nvSpPr>
          <p:spPr bwMode="auto">
            <a:xfrm>
              <a:off x="4093" y="3042"/>
              <a:ext cx="573" cy="500"/>
            </a:xfrm>
            <a:custGeom>
              <a:avLst/>
              <a:gdLst/>
              <a:ahLst/>
              <a:cxnLst>
                <a:cxn ang="0">
                  <a:pos x="254" y="40"/>
                </a:cxn>
                <a:cxn ang="0">
                  <a:pos x="147" y="137"/>
                </a:cxn>
                <a:cxn ang="0">
                  <a:pos x="98" y="290"/>
                </a:cxn>
                <a:cxn ang="0">
                  <a:pos x="98" y="395"/>
                </a:cxn>
                <a:cxn ang="0">
                  <a:pos x="115" y="443"/>
                </a:cxn>
                <a:cxn ang="0">
                  <a:pos x="156" y="468"/>
                </a:cxn>
                <a:cxn ang="0">
                  <a:pos x="205" y="468"/>
                </a:cxn>
                <a:cxn ang="0">
                  <a:pos x="254" y="443"/>
                </a:cxn>
                <a:cxn ang="0">
                  <a:pos x="278" y="427"/>
                </a:cxn>
                <a:cxn ang="0">
                  <a:pos x="311" y="395"/>
                </a:cxn>
                <a:cxn ang="0">
                  <a:pos x="336" y="355"/>
                </a:cxn>
                <a:cxn ang="0">
                  <a:pos x="393" y="145"/>
                </a:cxn>
                <a:cxn ang="0">
                  <a:pos x="393" y="129"/>
                </a:cxn>
                <a:cxn ang="0">
                  <a:pos x="385" y="105"/>
                </a:cxn>
                <a:cxn ang="0">
                  <a:pos x="368" y="72"/>
                </a:cxn>
                <a:cxn ang="0">
                  <a:pos x="344" y="48"/>
                </a:cxn>
                <a:cxn ang="0">
                  <a:pos x="295" y="32"/>
                </a:cxn>
                <a:cxn ang="0">
                  <a:pos x="327" y="8"/>
                </a:cxn>
                <a:cxn ang="0">
                  <a:pos x="385" y="40"/>
                </a:cxn>
                <a:cxn ang="0">
                  <a:pos x="409" y="64"/>
                </a:cxn>
                <a:cxn ang="0">
                  <a:pos x="426" y="32"/>
                </a:cxn>
                <a:cxn ang="0">
                  <a:pos x="458" y="24"/>
                </a:cxn>
                <a:cxn ang="0">
                  <a:pos x="483" y="32"/>
                </a:cxn>
                <a:cxn ang="0">
                  <a:pos x="499" y="56"/>
                </a:cxn>
                <a:cxn ang="0">
                  <a:pos x="491" y="81"/>
                </a:cxn>
                <a:cxn ang="0">
                  <a:pos x="483" y="129"/>
                </a:cxn>
                <a:cxn ang="0">
                  <a:pos x="458" y="226"/>
                </a:cxn>
                <a:cxn ang="0">
                  <a:pos x="442" y="274"/>
                </a:cxn>
                <a:cxn ang="0">
                  <a:pos x="434" y="331"/>
                </a:cxn>
                <a:cxn ang="0">
                  <a:pos x="417" y="379"/>
                </a:cxn>
                <a:cxn ang="0">
                  <a:pos x="409" y="419"/>
                </a:cxn>
                <a:cxn ang="0">
                  <a:pos x="417" y="451"/>
                </a:cxn>
                <a:cxn ang="0">
                  <a:pos x="450" y="468"/>
                </a:cxn>
                <a:cxn ang="0">
                  <a:pos x="491" y="451"/>
                </a:cxn>
                <a:cxn ang="0">
                  <a:pos x="516" y="403"/>
                </a:cxn>
                <a:cxn ang="0">
                  <a:pos x="532" y="355"/>
                </a:cxn>
                <a:cxn ang="0">
                  <a:pos x="540" y="322"/>
                </a:cxn>
                <a:cxn ang="0">
                  <a:pos x="557" y="314"/>
                </a:cxn>
                <a:cxn ang="0">
                  <a:pos x="565" y="322"/>
                </a:cxn>
                <a:cxn ang="0">
                  <a:pos x="573" y="331"/>
                </a:cxn>
                <a:cxn ang="0">
                  <a:pos x="573" y="355"/>
                </a:cxn>
                <a:cxn ang="0">
                  <a:pos x="557" y="395"/>
                </a:cxn>
                <a:cxn ang="0">
                  <a:pos x="540" y="443"/>
                </a:cxn>
                <a:cxn ang="0">
                  <a:pos x="499" y="484"/>
                </a:cxn>
                <a:cxn ang="0">
                  <a:pos x="450" y="500"/>
                </a:cxn>
                <a:cxn ang="0">
                  <a:pos x="417" y="500"/>
                </a:cxn>
                <a:cxn ang="0">
                  <a:pos x="377" y="484"/>
                </a:cxn>
                <a:cxn ang="0">
                  <a:pos x="344" y="451"/>
                </a:cxn>
                <a:cxn ang="0">
                  <a:pos x="254" y="476"/>
                </a:cxn>
                <a:cxn ang="0">
                  <a:pos x="106" y="484"/>
                </a:cxn>
                <a:cxn ang="0">
                  <a:pos x="16" y="387"/>
                </a:cxn>
                <a:cxn ang="0">
                  <a:pos x="25" y="202"/>
                </a:cxn>
                <a:cxn ang="0">
                  <a:pos x="188" y="32"/>
                </a:cxn>
              </a:cxnLst>
              <a:rect l="0" t="0" r="r" b="b"/>
              <a:pathLst>
                <a:path w="573" h="500">
                  <a:moveTo>
                    <a:pt x="295" y="32"/>
                  </a:moveTo>
                  <a:lnTo>
                    <a:pt x="254" y="40"/>
                  </a:lnTo>
                  <a:lnTo>
                    <a:pt x="205" y="72"/>
                  </a:lnTo>
                  <a:lnTo>
                    <a:pt x="147" y="137"/>
                  </a:lnTo>
                  <a:lnTo>
                    <a:pt x="123" y="202"/>
                  </a:lnTo>
                  <a:lnTo>
                    <a:pt x="98" y="290"/>
                  </a:lnTo>
                  <a:lnTo>
                    <a:pt x="90" y="363"/>
                  </a:lnTo>
                  <a:lnTo>
                    <a:pt x="98" y="395"/>
                  </a:lnTo>
                  <a:lnTo>
                    <a:pt x="106" y="427"/>
                  </a:lnTo>
                  <a:lnTo>
                    <a:pt x="115" y="443"/>
                  </a:lnTo>
                  <a:lnTo>
                    <a:pt x="139" y="460"/>
                  </a:lnTo>
                  <a:lnTo>
                    <a:pt x="156" y="468"/>
                  </a:lnTo>
                  <a:lnTo>
                    <a:pt x="172" y="468"/>
                  </a:lnTo>
                  <a:lnTo>
                    <a:pt x="205" y="468"/>
                  </a:lnTo>
                  <a:lnTo>
                    <a:pt x="229" y="460"/>
                  </a:lnTo>
                  <a:lnTo>
                    <a:pt x="254" y="443"/>
                  </a:lnTo>
                  <a:lnTo>
                    <a:pt x="270" y="435"/>
                  </a:lnTo>
                  <a:lnTo>
                    <a:pt x="278" y="427"/>
                  </a:lnTo>
                  <a:lnTo>
                    <a:pt x="295" y="411"/>
                  </a:lnTo>
                  <a:lnTo>
                    <a:pt x="311" y="395"/>
                  </a:lnTo>
                  <a:lnTo>
                    <a:pt x="327" y="371"/>
                  </a:lnTo>
                  <a:lnTo>
                    <a:pt x="336" y="355"/>
                  </a:lnTo>
                  <a:lnTo>
                    <a:pt x="336" y="355"/>
                  </a:lnTo>
                  <a:lnTo>
                    <a:pt x="393" y="145"/>
                  </a:lnTo>
                  <a:lnTo>
                    <a:pt x="393" y="137"/>
                  </a:lnTo>
                  <a:lnTo>
                    <a:pt x="393" y="129"/>
                  </a:lnTo>
                  <a:lnTo>
                    <a:pt x="393" y="121"/>
                  </a:lnTo>
                  <a:lnTo>
                    <a:pt x="385" y="105"/>
                  </a:lnTo>
                  <a:lnTo>
                    <a:pt x="385" y="89"/>
                  </a:lnTo>
                  <a:lnTo>
                    <a:pt x="368" y="72"/>
                  </a:lnTo>
                  <a:lnTo>
                    <a:pt x="360" y="56"/>
                  </a:lnTo>
                  <a:lnTo>
                    <a:pt x="344" y="48"/>
                  </a:lnTo>
                  <a:lnTo>
                    <a:pt x="319" y="32"/>
                  </a:lnTo>
                  <a:lnTo>
                    <a:pt x="295" y="32"/>
                  </a:lnTo>
                  <a:close/>
                  <a:moveTo>
                    <a:pt x="295" y="0"/>
                  </a:moveTo>
                  <a:lnTo>
                    <a:pt x="327" y="8"/>
                  </a:lnTo>
                  <a:lnTo>
                    <a:pt x="360" y="24"/>
                  </a:lnTo>
                  <a:lnTo>
                    <a:pt x="385" y="40"/>
                  </a:lnTo>
                  <a:lnTo>
                    <a:pt x="409" y="64"/>
                  </a:lnTo>
                  <a:lnTo>
                    <a:pt x="409" y="64"/>
                  </a:lnTo>
                  <a:lnTo>
                    <a:pt x="417" y="48"/>
                  </a:lnTo>
                  <a:lnTo>
                    <a:pt x="426" y="32"/>
                  </a:lnTo>
                  <a:lnTo>
                    <a:pt x="442" y="24"/>
                  </a:lnTo>
                  <a:lnTo>
                    <a:pt x="458" y="24"/>
                  </a:lnTo>
                  <a:lnTo>
                    <a:pt x="475" y="24"/>
                  </a:lnTo>
                  <a:lnTo>
                    <a:pt x="483" y="32"/>
                  </a:lnTo>
                  <a:lnTo>
                    <a:pt x="491" y="40"/>
                  </a:lnTo>
                  <a:lnTo>
                    <a:pt x="499" y="56"/>
                  </a:lnTo>
                  <a:lnTo>
                    <a:pt x="499" y="64"/>
                  </a:lnTo>
                  <a:lnTo>
                    <a:pt x="491" y="81"/>
                  </a:lnTo>
                  <a:lnTo>
                    <a:pt x="491" y="105"/>
                  </a:lnTo>
                  <a:lnTo>
                    <a:pt x="483" y="129"/>
                  </a:lnTo>
                  <a:lnTo>
                    <a:pt x="475" y="145"/>
                  </a:lnTo>
                  <a:lnTo>
                    <a:pt x="458" y="226"/>
                  </a:lnTo>
                  <a:lnTo>
                    <a:pt x="450" y="250"/>
                  </a:lnTo>
                  <a:lnTo>
                    <a:pt x="442" y="274"/>
                  </a:lnTo>
                  <a:lnTo>
                    <a:pt x="434" y="306"/>
                  </a:lnTo>
                  <a:lnTo>
                    <a:pt x="434" y="331"/>
                  </a:lnTo>
                  <a:lnTo>
                    <a:pt x="426" y="355"/>
                  </a:lnTo>
                  <a:lnTo>
                    <a:pt x="417" y="379"/>
                  </a:lnTo>
                  <a:lnTo>
                    <a:pt x="417" y="395"/>
                  </a:lnTo>
                  <a:lnTo>
                    <a:pt x="409" y="419"/>
                  </a:lnTo>
                  <a:lnTo>
                    <a:pt x="417" y="435"/>
                  </a:lnTo>
                  <a:lnTo>
                    <a:pt x="417" y="451"/>
                  </a:lnTo>
                  <a:lnTo>
                    <a:pt x="434" y="468"/>
                  </a:lnTo>
                  <a:lnTo>
                    <a:pt x="450" y="468"/>
                  </a:lnTo>
                  <a:lnTo>
                    <a:pt x="475" y="468"/>
                  </a:lnTo>
                  <a:lnTo>
                    <a:pt x="491" y="451"/>
                  </a:lnTo>
                  <a:lnTo>
                    <a:pt x="507" y="427"/>
                  </a:lnTo>
                  <a:lnTo>
                    <a:pt x="516" y="403"/>
                  </a:lnTo>
                  <a:lnTo>
                    <a:pt x="524" y="379"/>
                  </a:lnTo>
                  <a:lnTo>
                    <a:pt x="532" y="355"/>
                  </a:lnTo>
                  <a:lnTo>
                    <a:pt x="540" y="331"/>
                  </a:lnTo>
                  <a:lnTo>
                    <a:pt x="540" y="322"/>
                  </a:lnTo>
                  <a:lnTo>
                    <a:pt x="548" y="322"/>
                  </a:lnTo>
                  <a:lnTo>
                    <a:pt x="557" y="314"/>
                  </a:lnTo>
                  <a:lnTo>
                    <a:pt x="565" y="314"/>
                  </a:lnTo>
                  <a:lnTo>
                    <a:pt x="565" y="322"/>
                  </a:lnTo>
                  <a:lnTo>
                    <a:pt x="573" y="322"/>
                  </a:lnTo>
                  <a:lnTo>
                    <a:pt x="573" y="331"/>
                  </a:lnTo>
                  <a:lnTo>
                    <a:pt x="573" y="339"/>
                  </a:lnTo>
                  <a:lnTo>
                    <a:pt x="573" y="355"/>
                  </a:lnTo>
                  <a:lnTo>
                    <a:pt x="565" y="371"/>
                  </a:lnTo>
                  <a:lnTo>
                    <a:pt x="557" y="395"/>
                  </a:lnTo>
                  <a:lnTo>
                    <a:pt x="548" y="419"/>
                  </a:lnTo>
                  <a:lnTo>
                    <a:pt x="540" y="443"/>
                  </a:lnTo>
                  <a:lnTo>
                    <a:pt x="516" y="468"/>
                  </a:lnTo>
                  <a:lnTo>
                    <a:pt x="499" y="484"/>
                  </a:lnTo>
                  <a:lnTo>
                    <a:pt x="475" y="492"/>
                  </a:lnTo>
                  <a:lnTo>
                    <a:pt x="450" y="500"/>
                  </a:lnTo>
                  <a:lnTo>
                    <a:pt x="434" y="500"/>
                  </a:lnTo>
                  <a:lnTo>
                    <a:pt x="417" y="500"/>
                  </a:lnTo>
                  <a:lnTo>
                    <a:pt x="393" y="492"/>
                  </a:lnTo>
                  <a:lnTo>
                    <a:pt x="377" y="484"/>
                  </a:lnTo>
                  <a:lnTo>
                    <a:pt x="360" y="468"/>
                  </a:lnTo>
                  <a:lnTo>
                    <a:pt x="344" y="451"/>
                  </a:lnTo>
                  <a:lnTo>
                    <a:pt x="336" y="427"/>
                  </a:lnTo>
                  <a:lnTo>
                    <a:pt x="254" y="476"/>
                  </a:lnTo>
                  <a:lnTo>
                    <a:pt x="172" y="500"/>
                  </a:lnTo>
                  <a:lnTo>
                    <a:pt x="106" y="484"/>
                  </a:lnTo>
                  <a:lnTo>
                    <a:pt x="49" y="451"/>
                  </a:lnTo>
                  <a:lnTo>
                    <a:pt x="16" y="387"/>
                  </a:lnTo>
                  <a:lnTo>
                    <a:pt x="0" y="314"/>
                  </a:lnTo>
                  <a:lnTo>
                    <a:pt x="25" y="202"/>
                  </a:lnTo>
                  <a:lnTo>
                    <a:pt x="90" y="97"/>
                  </a:lnTo>
                  <a:lnTo>
                    <a:pt x="188" y="32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auto">
            <a:xfrm>
              <a:off x="4887" y="2131"/>
              <a:ext cx="368" cy="15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82" y="48"/>
                </a:cxn>
                <a:cxn ang="0">
                  <a:pos x="139" y="113"/>
                </a:cxn>
                <a:cxn ang="0">
                  <a:pos x="196" y="193"/>
                </a:cxn>
                <a:cxn ang="0">
                  <a:pos x="262" y="298"/>
                </a:cxn>
                <a:cxn ang="0">
                  <a:pos x="327" y="476"/>
                </a:cxn>
                <a:cxn ang="0">
                  <a:pos x="360" y="645"/>
                </a:cxn>
                <a:cxn ang="0">
                  <a:pos x="368" y="782"/>
                </a:cxn>
                <a:cxn ang="0">
                  <a:pos x="368" y="782"/>
                </a:cxn>
                <a:cxn ang="0">
                  <a:pos x="360" y="927"/>
                </a:cxn>
                <a:cxn ang="0">
                  <a:pos x="327" y="1088"/>
                </a:cxn>
                <a:cxn ang="0">
                  <a:pos x="270" y="1258"/>
                </a:cxn>
                <a:cxn ang="0">
                  <a:pos x="205" y="1371"/>
                </a:cxn>
                <a:cxn ang="0">
                  <a:pos x="139" y="1451"/>
                </a:cxn>
                <a:cxn ang="0">
                  <a:pos x="82" y="1516"/>
                </a:cxn>
                <a:cxn ang="0">
                  <a:pos x="33" y="1556"/>
                </a:cxn>
                <a:cxn ang="0">
                  <a:pos x="16" y="1564"/>
                </a:cxn>
                <a:cxn ang="0">
                  <a:pos x="0" y="1564"/>
                </a:cxn>
                <a:cxn ang="0">
                  <a:pos x="0" y="1548"/>
                </a:cxn>
                <a:cxn ang="0">
                  <a:pos x="0" y="1548"/>
                </a:cxn>
                <a:cxn ang="0">
                  <a:pos x="0" y="1540"/>
                </a:cxn>
                <a:cxn ang="0">
                  <a:pos x="8" y="1532"/>
                </a:cxn>
                <a:cxn ang="0">
                  <a:pos x="16" y="1524"/>
                </a:cxn>
                <a:cxn ang="0">
                  <a:pos x="123" y="1395"/>
                </a:cxn>
                <a:cxn ang="0">
                  <a:pos x="196" y="1258"/>
                </a:cxn>
                <a:cxn ang="0">
                  <a:pos x="237" y="1104"/>
                </a:cxn>
                <a:cxn ang="0">
                  <a:pos x="262" y="943"/>
                </a:cxn>
                <a:cxn ang="0">
                  <a:pos x="270" y="782"/>
                </a:cxn>
                <a:cxn ang="0">
                  <a:pos x="254" y="556"/>
                </a:cxn>
                <a:cxn ang="0">
                  <a:pos x="213" y="355"/>
                </a:cxn>
                <a:cxn ang="0">
                  <a:pos x="131" y="185"/>
                </a:cxn>
                <a:cxn ang="0">
                  <a:pos x="24" y="56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16" y="0"/>
                </a:cxn>
              </a:cxnLst>
              <a:rect l="0" t="0" r="r" b="b"/>
              <a:pathLst>
                <a:path w="368" h="1564">
                  <a:moveTo>
                    <a:pt x="16" y="0"/>
                  </a:moveTo>
                  <a:lnTo>
                    <a:pt x="33" y="16"/>
                  </a:lnTo>
                  <a:lnTo>
                    <a:pt x="82" y="48"/>
                  </a:lnTo>
                  <a:lnTo>
                    <a:pt x="139" y="113"/>
                  </a:lnTo>
                  <a:lnTo>
                    <a:pt x="196" y="193"/>
                  </a:lnTo>
                  <a:lnTo>
                    <a:pt x="262" y="298"/>
                  </a:lnTo>
                  <a:lnTo>
                    <a:pt x="327" y="476"/>
                  </a:lnTo>
                  <a:lnTo>
                    <a:pt x="360" y="645"/>
                  </a:lnTo>
                  <a:lnTo>
                    <a:pt x="368" y="782"/>
                  </a:lnTo>
                  <a:lnTo>
                    <a:pt x="368" y="782"/>
                  </a:lnTo>
                  <a:lnTo>
                    <a:pt x="360" y="927"/>
                  </a:lnTo>
                  <a:lnTo>
                    <a:pt x="327" y="1088"/>
                  </a:lnTo>
                  <a:lnTo>
                    <a:pt x="270" y="1258"/>
                  </a:lnTo>
                  <a:lnTo>
                    <a:pt x="205" y="1371"/>
                  </a:lnTo>
                  <a:lnTo>
                    <a:pt x="139" y="1451"/>
                  </a:lnTo>
                  <a:lnTo>
                    <a:pt x="82" y="1516"/>
                  </a:lnTo>
                  <a:lnTo>
                    <a:pt x="33" y="1556"/>
                  </a:lnTo>
                  <a:lnTo>
                    <a:pt x="16" y="1564"/>
                  </a:lnTo>
                  <a:lnTo>
                    <a:pt x="0" y="1564"/>
                  </a:lnTo>
                  <a:lnTo>
                    <a:pt x="0" y="1548"/>
                  </a:lnTo>
                  <a:lnTo>
                    <a:pt x="0" y="1548"/>
                  </a:lnTo>
                  <a:lnTo>
                    <a:pt x="0" y="1540"/>
                  </a:lnTo>
                  <a:lnTo>
                    <a:pt x="8" y="1532"/>
                  </a:lnTo>
                  <a:lnTo>
                    <a:pt x="16" y="1524"/>
                  </a:lnTo>
                  <a:lnTo>
                    <a:pt x="123" y="1395"/>
                  </a:lnTo>
                  <a:lnTo>
                    <a:pt x="196" y="1258"/>
                  </a:lnTo>
                  <a:lnTo>
                    <a:pt x="237" y="1104"/>
                  </a:lnTo>
                  <a:lnTo>
                    <a:pt x="262" y="943"/>
                  </a:lnTo>
                  <a:lnTo>
                    <a:pt x="270" y="782"/>
                  </a:lnTo>
                  <a:lnTo>
                    <a:pt x="254" y="556"/>
                  </a:lnTo>
                  <a:lnTo>
                    <a:pt x="213" y="355"/>
                  </a:lnTo>
                  <a:lnTo>
                    <a:pt x="131" y="185"/>
                  </a:lnTo>
                  <a:lnTo>
                    <a:pt x="24" y="56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5" name="Freeform 33"/>
            <p:cNvSpPr>
              <a:spLocks noEditPoints="1"/>
            </p:cNvSpPr>
            <p:nvPr/>
          </p:nvSpPr>
          <p:spPr bwMode="auto">
            <a:xfrm>
              <a:off x="5935" y="2736"/>
              <a:ext cx="1063" cy="362"/>
            </a:xfrm>
            <a:custGeom>
              <a:avLst/>
              <a:gdLst/>
              <a:ahLst/>
              <a:cxnLst>
                <a:cxn ang="0">
                  <a:pos x="57" y="298"/>
                </a:cxn>
                <a:cxn ang="0">
                  <a:pos x="1006" y="298"/>
                </a:cxn>
                <a:cxn ang="0">
                  <a:pos x="1023" y="298"/>
                </a:cxn>
                <a:cxn ang="0">
                  <a:pos x="1031" y="298"/>
                </a:cxn>
                <a:cxn ang="0">
                  <a:pos x="1047" y="306"/>
                </a:cxn>
                <a:cxn ang="0">
                  <a:pos x="1055" y="314"/>
                </a:cxn>
                <a:cxn ang="0">
                  <a:pos x="1063" y="330"/>
                </a:cxn>
                <a:cxn ang="0">
                  <a:pos x="1055" y="346"/>
                </a:cxn>
                <a:cxn ang="0">
                  <a:pos x="1047" y="354"/>
                </a:cxn>
                <a:cxn ang="0">
                  <a:pos x="1039" y="362"/>
                </a:cxn>
                <a:cxn ang="0">
                  <a:pos x="1023" y="362"/>
                </a:cxn>
                <a:cxn ang="0">
                  <a:pos x="1006" y="362"/>
                </a:cxn>
                <a:cxn ang="0">
                  <a:pos x="57" y="362"/>
                </a:cxn>
                <a:cxn ang="0">
                  <a:pos x="40" y="362"/>
                </a:cxn>
                <a:cxn ang="0">
                  <a:pos x="24" y="362"/>
                </a:cxn>
                <a:cxn ang="0">
                  <a:pos x="16" y="354"/>
                </a:cxn>
                <a:cxn ang="0">
                  <a:pos x="8" y="346"/>
                </a:cxn>
                <a:cxn ang="0">
                  <a:pos x="0" y="330"/>
                </a:cxn>
                <a:cxn ang="0">
                  <a:pos x="8" y="314"/>
                </a:cxn>
                <a:cxn ang="0">
                  <a:pos x="16" y="306"/>
                </a:cxn>
                <a:cxn ang="0">
                  <a:pos x="24" y="298"/>
                </a:cxn>
                <a:cxn ang="0">
                  <a:pos x="40" y="298"/>
                </a:cxn>
                <a:cxn ang="0">
                  <a:pos x="57" y="298"/>
                </a:cxn>
                <a:cxn ang="0">
                  <a:pos x="57" y="0"/>
                </a:cxn>
                <a:cxn ang="0">
                  <a:pos x="1006" y="0"/>
                </a:cxn>
                <a:cxn ang="0">
                  <a:pos x="1023" y="0"/>
                </a:cxn>
                <a:cxn ang="0">
                  <a:pos x="1039" y="0"/>
                </a:cxn>
                <a:cxn ang="0">
                  <a:pos x="1047" y="0"/>
                </a:cxn>
                <a:cxn ang="0">
                  <a:pos x="1055" y="8"/>
                </a:cxn>
                <a:cxn ang="0">
                  <a:pos x="1063" y="24"/>
                </a:cxn>
                <a:cxn ang="0">
                  <a:pos x="1055" y="40"/>
                </a:cxn>
                <a:cxn ang="0">
                  <a:pos x="1047" y="48"/>
                </a:cxn>
                <a:cxn ang="0">
                  <a:pos x="1031" y="48"/>
                </a:cxn>
                <a:cxn ang="0">
                  <a:pos x="1023" y="56"/>
                </a:cxn>
                <a:cxn ang="0">
                  <a:pos x="1006" y="56"/>
                </a:cxn>
                <a:cxn ang="0">
                  <a:pos x="57" y="56"/>
                </a:cxn>
                <a:cxn ang="0">
                  <a:pos x="40" y="56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8" y="40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57" y="0"/>
                </a:cxn>
              </a:cxnLst>
              <a:rect l="0" t="0" r="r" b="b"/>
              <a:pathLst>
                <a:path w="1063" h="362">
                  <a:moveTo>
                    <a:pt x="57" y="298"/>
                  </a:moveTo>
                  <a:lnTo>
                    <a:pt x="1006" y="298"/>
                  </a:lnTo>
                  <a:lnTo>
                    <a:pt x="1023" y="298"/>
                  </a:lnTo>
                  <a:lnTo>
                    <a:pt x="1031" y="298"/>
                  </a:lnTo>
                  <a:lnTo>
                    <a:pt x="1047" y="306"/>
                  </a:lnTo>
                  <a:lnTo>
                    <a:pt x="1055" y="314"/>
                  </a:lnTo>
                  <a:lnTo>
                    <a:pt x="1063" y="330"/>
                  </a:lnTo>
                  <a:lnTo>
                    <a:pt x="1055" y="346"/>
                  </a:lnTo>
                  <a:lnTo>
                    <a:pt x="1047" y="354"/>
                  </a:lnTo>
                  <a:lnTo>
                    <a:pt x="1039" y="362"/>
                  </a:lnTo>
                  <a:lnTo>
                    <a:pt x="1023" y="362"/>
                  </a:lnTo>
                  <a:lnTo>
                    <a:pt x="1006" y="362"/>
                  </a:lnTo>
                  <a:lnTo>
                    <a:pt x="57" y="362"/>
                  </a:lnTo>
                  <a:lnTo>
                    <a:pt x="40" y="362"/>
                  </a:lnTo>
                  <a:lnTo>
                    <a:pt x="24" y="362"/>
                  </a:lnTo>
                  <a:lnTo>
                    <a:pt x="16" y="354"/>
                  </a:lnTo>
                  <a:lnTo>
                    <a:pt x="8" y="346"/>
                  </a:lnTo>
                  <a:lnTo>
                    <a:pt x="0" y="330"/>
                  </a:lnTo>
                  <a:lnTo>
                    <a:pt x="8" y="314"/>
                  </a:lnTo>
                  <a:lnTo>
                    <a:pt x="16" y="306"/>
                  </a:lnTo>
                  <a:lnTo>
                    <a:pt x="24" y="298"/>
                  </a:lnTo>
                  <a:lnTo>
                    <a:pt x="40" y="298"/>
                  </a:lnTo>
                  <a:lnTo>
                    <a:pt x="57" y="298"/>
                  </a:lnTo>
                  <a:close/>
                  <a:moveTo>
                    <a:pt x="57" y="0"/>
                  </a:moveTo>
                  <a:lnTo>
                    <a:pt x="1006" y="0"/>
                  </a:lnTo>
                  <a:lnTo>
                    <a:pt x="1023" y="0"/>
                  </a:lnTo>
                  <a:lnTo>
                    <a:pt x="1039" y="0"/>
                  </a:lnTo>
                  <a:lnTo>
                    <a:pt x="1047" y="0"/>
                  </a:lnTo>
                  <a:lnTo>
                    <a:pt x="1055" y="8"/>
                  </a:lnTo>
                  <a:lnTo>
                    <a:pt x="1063" y="24"/>
                  </a:lnTo>
                  <a:lnTo>
                    <a:pt x="1055" y="40"/>
                  </a:lnTo>
                  <a:lnTo>
                    <a:pt x="1047" y="48"/>
                  </a:lnTo>
                  <a:lnTo>
                    <a:pt x="1031" y="48"/>
                  </a:lnTo>
                  <a:lnTo>
                    <a:pt x="1023" y="56"/>
                  </a:lnTo>
                  <a:lnTo>
                    <a:pt x="1006" y="56"/>
                  </a:lnTo>
                  <a:lnTo>
                    <a:pt x="57" y="56"/>
                  </a:lnTo>
                  <a:lnTo>
                    <a:pt x="40" y="56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7629" y="2131"/>
              <a:ext cx="1317" cy="15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7" y="0"/>
                </a:cxn>
                <a:cxn ang="0">
                  <a:pos x="1317" y="64"/>
                </a:cxn>
                <a:cxn ang="0">
                  <a:pos x="1235" y="72"/>
                </a:cxn>
                <a:cxn ang="0">
                  <a:pos x="1186" y="97"/>
                </a:cxn>
                <a:cxn ang="0">
                  <a:pos x="1162" y="129"/>
                </a:cxn>
                <a:cxn ang="0">
                  <a:pos x="1154" y="161"/>
                </a:cxn>
                <a:cxn ang="0">
                  <a:pos x="1154" y="193"/>
                </a:cxn>
                <a:cxn ang="0">
                  <a:pos x="1154" y="1379"/>
                </a:cxn>
                <a:cxn ang="0">
                  <a:pos x="1154" y="1411"/>
                </a:cxn>
                <a:cxn ang="0">
                  <a:pos x="1162" y="1443"/>
                </a:cxn>
                <a:cxn ang="0">
                  <a:pos x="1186" y="1475"/>
                </a:cxn>
                <a:cxn ang="0">
                  <a:pos x="1235" y="1491"/>
                </a:cxn>
                <a:cxn ang="0">
                  <a:pos x="1317" y="1508"/>
                </a:cxn>
                <a:cxn ang="0">
                  <a:pos x="1317" y="1564"/>
                </a:cxn>
                <a:cxn ang="0">
                  <a:pos x="834" y="1564"/>
                </a:cxn>
                <a:cxn ang="0">
                  <a:pos x="834" y="1508"/>
                </a:cxn>
                <a:cxn ang="0">
                  <a:pos x="916" y="1491"/>
                </a:cxn>
                <a:cxn ang="0">
                  <a:pos x="965" y="1475"/>
                </a:cxn>
                <a:cxn ang="0">
                  <a:pos x="990" y="1443"/>
                </a:cxn>
                <a:cxn ang="0">
                  <a:pos x="998" y="1411"/>
                </a:cxn>
                <a:cxn ang="0">
                  <a:pos x="998" y="1379"/>
                </a:cxn>
                <a:cxn ang="0">
                  <a:pos x="998" y="64"/>
                </a:cxn>
                <a:cxn ang="0">
                  <a:pos x="311" y="64"/>
                </a:cxn>
                <a:cxn ang="0">
                  <a:pos x="311" y="1379"/>
                </a:cxn>
                <a:cxn ang="0">
                  <a:pos x="319" y="1411"/>
                </a:cxn>
                <a:cxn ang="0">
                  <a:pos x="327" y="1443"/>
                </a:cxn>
                <a:cxn ang="0">
                  <a:pos x="352" y="1475"/>
                </a:cxn>
                <a:cxn ang="0">
                  <a:pos x="401" y="1491"/>
                </a:cxn>
                <a:cxn ang="0">
                  <a:pos x="483" y="1508"/>
                </a:cxn>
                <a:cxn ang="0">
                  <a:pos x="483" y="1564"/>
                </a:cxn>
                <a:cxn ang="0">
                  <a:pos x="0" y="1564"/>
                </a:cxn>
                <a:cxn ang="0">
                  <a:pos x="0" y="1508"/>
                </a:cxn>
                <a:cxn ang="0">
                  <a:pos x="73" y="1491"/>
                </a:cxn>
                <a:cxn ang="0">
                  <a:pos x="122" y="1475"/>
                </a:cxn>
                <a:cxn ang="0">
                  <a:pos x="147" y="1443"/>
                </a:cxn>
                <a:cxn ang="0">
                  <a:pos x="155" y="1411"/>
                </a:cxn>
                <a:cxn ang="0">
                  <a:pos x="155" y="1379"/>
                </a:cxn>
                <a:cxn ang="0">
                  <a:pos x="155" y="193"/>
                </a:cxn>
                <a:cxn ang="0">
                  <a:pos x="155" y="161"/>
                </a:cxn>
                <a:cxn ang="0">
                  <a:pos x="147" y="129"/>
                </a:cxn>
                <a:cxn ang="0">
                  <a:pos x="122" y="97"/>
                </a:cxn>
                <a:cxn ang="0">
                  <a:pos x="73" y="72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1317" h="1564">
                  <a:moveTo>
                    <a:pt x="0" y="0"/>
                  </a:moveTo>
                  <a:lnTo>
                    <a:pt x="1317" y="0"/>
                  </a:lnTo>
                  <a:lnTo>
                    <a:pt x="1317" y="64"/>
                  </a:lnTo>
                  <a:lnTo>
                    <a:pt x="1235" y="72"/>
                  </a:lnTo>
                  <a:lnTo>
                    <a:pt x="1186" y="97"/>
                  </a:lnTo>
                  <a:lnTo>
                    <a:pt x="1162" y="129"/>
                  </a:lnTo>
                  <a:lnTo>
                    <a:pt x="1154" y="161"/>
                  </a:lnTo>
                  <a:lnTo>
                    <a:pt x="1154" y="193"/>
                  </a:lnTo>
                  <a:lnTo>
                    <a:pt x="1154" y="1379"/>
                  </a:lnTo>
                  <a:lnTo>
                    <a:pt x="1154" y="1411"/>
                  </a:lnTo>
                  <a:lnTo>
                    <a:pt x="1162" y="1443"/>
                  </a:lnTo>
                  <a:lnTo>
                    <a:pt x="1186" y="1475"/>
                  </a:lnTo>
                  <a:lnTo>
                    <a:pt x="1235" y="1491"/>
                  </a:lnTo>
                  <a:lnTo>
                    <a:pt x="1317" y="1508"/>
                  </a:lnTo>
                  <a:lnTo>
                    <a:pt x="1317" y="1564"/>
                  </a:lnTo>
                  <a:lnTo>
                    <a:pt x="834" y="1564"/>
                  </a:lnTo>
                  <a:lnTo>
                    <a:pt x="834" y="1508"/>
                  </a:lnTo>
                  <a:lnTo>
                    <a:pt x="916" y="1491"/>
                  </a:lnTo>
                  <a:lnTo>
                    <a:pt x="965" y="1475"/>
                  </a:lnTo>
                  <a:lnTo>
                    <a:pt x="990" y="1443"/>
                  </a:lnTo>
                  <a:lnTo>
                    <a:pt x="998" y="1411"/>
                  </a:lnTo>
                  <a:lnTo>
                    <a:pt x="998" y="1379"/>
                  </a:lnTo>
                  <a:lnTo>
                    <a:pt x="998" y="64"/>
                  </a:lnTo>
                  <a:lnTo>
                    <a:pt x="311" y="64"/>
                  </a:lnTo>
                  <a:lnTo>
                    <a:pt x="311" y="1379"/>
                  </a:lnTo>
                  <a:lnTo>
                    <a:pt x="319" y="1411"/>
                  </a:lnTo>
                  <a:lnTo>
                    <a:pt x="327" y="1443"/>
                  </a:lnTo>
                  <a:lnTo>
                    <a:pt x="352" y="1475"/>
                  </a:lnTo>
                  <a:lnTo>
                    <a:pt x="401" y="1491"/>
                  </a:lnTo>
                  <a:lnTo>
                    <a:pt x="483" y="1508"/>
                  </a:lnTo>
                  <a:lnTo>
                    <a:pt x="483" y="1564"/>
                  </a:lnTo>
                  <a:lnTo>
                    <a:pt x="0" y="1564"/>
                  </a:lnTo>
                  <a:lnTo>
                    <a:pt x="0" y="1508"/>
                  </a:lnTo>
                  <a:lnTo>
                    <a:pt x="73" y="1491"/>
                  </a:lnTo>
                  <a:lnTo>
                    <a:pt x="122" y="1475"/>
                  </a:lnTo>
                  <a:lnTo>
                    <a:pt x="147" y="1443"/>
                  </a:lnTo>
                  <a:lnTo>
                    <a:pt x="155" y="1411"/>
                  </a:lnTo>
                  <a:lnTo>
                    <a:pt x="155" y="1379"/>
                  </a:lnTo>
                  <a:lnTo>
                    <a:pt x="155" y="193"/>
                  </a:lnTo>
                  <a:lnTo>
                    <a:pt x="155" y="161"/>
                  </a:lnTo>
                  <a:lnTo>
                    <a:pt x="147" y="129"/>
                  </a:lnTo>
                  <a:lnTo>
                    <a:pt x="122" y="97"/>
                  </a:lnTo>
                  <a:lnTo>
                    <a:pt x="73" y="7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 noEditPoints="1"/>
            </p:cNvSpPr>
            <p:nvPr/>
          </p:nvSpPr>
          <p:spPr bwMode="auto">
            <a:xfrm>
              <a:off x="9118" y="2026"/>
              <a:ext cx="1105" cy="492"/>
            </a:xfrm>
            <a:custGeom>
              <a:avLst/>
              <a:gdLst/>
              <a:ahLst/>
              <a:cxnLst>
                <a:cxn ang="0">
                  <a:pos x="148" y="73"/>
                </a:cxn>
                <a:cxn ang="0">
                  <a:pos x="49" y="169"/>
                </a:cxn>
                <a:cxn ang="0">
                  <a:pos x="41" y="322"/>
                </a:cxn>
                <a:cxn ang="0">
                  <a:pos x="148" y="435"/>
                </a:cxn>
                <a:cxn ang="0">
                  <a:pos x="319" y="435"/>
                </a:cxn>
                <a:cxn ang="0">
                  <a:pos x="467" y="331"/>
                </a:cxn>
                <a:cxn ang="0">
                  <a:pos x="508" y="274"/>
                </a:cxn>
                <a:cxn ang="0">
                  <a:pos x="368" y="113"/>
                </a:cxn>
                <a:cxn ang="0">
                  <a:pos x="221" y="56"/>
                </a:cxn>
                <a:cxn ang="0">
                  <a:pos x="786" y="56"/>
                </a:cxn>
                <a:cxn ang="0">
                  <a:pos x="647" y="161"/>
                </a:cxn>
                <a:cxn ang="0">
                  <a:pos x="598" y="226"/>
                </a:cxn>
                <a:cxn ang="0">
                  <a:pos x="745" y="379"/>
                </a:cxn>
                <a:cxn ang="0">
                  <a:pos x="884" y="435"/>
                </a:cxn>
                <a:cxn ang="0">
                  <a:pos x="1015" y="379"/>
                </a:cxn>
                <a:cxn ang="0">
                  <a:pos x="1072" y="250"/>
                </a:cxn>
                <a:cxn ang="0">
                  <a:pos x="1023" y="105"/>
                </a:cxn>
                <a:cxn ang="0">
                  <a:pos x="876" y="40"/>
                </a:cxn>
                <a:cxn ang="0">
                  <a:pos x="336" y="16"/>
                </a:cxn>
                <a:cxn ang="0">
                  <a:pos x="459" y="81"/>
                </a:cxn>
                <a:cxn ang="0">
                  <a:pos x="499" y="113"/>
                </a:cxn>
                <a:cxn ang="0">
                  <a:pos x="540" y="153"/>
                </a:cxn>
                <a:cxn ang="0">
                  <a:pos x="565" y="185"/>
                </a:cxn>
                <a:cxn ang="0">
                  <a:pos x="647" y="89"/>
                </a:cxn>
                <a:cxn ang="0">
                  <a:pos x="778" y="8"/>
                </a:cxn>
                <a:cxn ang="0">
                  <a:pos x="966" y="16"/>
                </a:cxn>
                <a:cxn ang="0">
                  <a:pos x="1089" y="153"/>
                </a:cxn>
                <a:cxn ang="0">
                  <a:pos x="1089" y="339"/>
                </a:cxn>
                <a:cxn ang="0">
                  <a:pos x="966" y="476"/>
                </a:cxn>
                <a:cxn ang="0">
                  <a:pos x="770" y="484"/>
                </a:cxn>
                <a:cxn ang="0">
                  <a:pos x="647" y="411"/>
                </a:cxn>
                <a:cxn ang="0">
                  <a:pos x="606" y="387"/>
                </a:cxn>
                <a:cxn ang="0">
                  <a:pos x="573" y="339"/>
                </a:cxn>
                <a:cxn ang="0">
                  <a:pos x="499" y="363"/>
                </a:cxn>
                <a:cxn ang="0">
                  <a:pos x="344" y="476"/>
                </a:cxn>
                <a:cxn ang="0">
                  <a:pos x="139" y="476"/>
                </a:cxn>
                <a:cxn ang="0">
                  <a:pos x="17" y="339"/>
                </a:cxn>
                <a:cxn ang="0">
                  <a:pos x="17" y="153"/>
                </a:cxn>
                <a:cxn ang="0">
                  <a:pos x="148" y="16"/>
                </a:cxn>
              </a:cxnLst>
              <a:rect l="0" t="0" r="r" b="b"/>
              <a:pathLst>
                <a:path w="1105" h="492">
                  <a:moveTo>
                    <a:pt x="221" y="56"/>
                  </a:moveTo>
                  <a:lnTo>
                    <a:pt x="148" y="73"/>
                  </a:lnTo>
                  <a:lnTo>
                    <a:pt x="90" y="113"/>
                  </a:lnTo>
                  <a:lnTo>
                    <a:pt x="49" y="169"/>
                  </a:lnTo>
                  <a:lnTo>
                    <a:pt x="33" y="250"/>
                  </a:lnTo>
                  <a:lnTo>
                    <a:pt x="41" y="322"/>
                  </a:lnTo>
                  <a:lnTo>
                    <a:pt x="82" y="387"/>
                  </a:lnTo>
                  <a:lnTo>
                    <a:pt x="148" y="435"/>
                  </a:lnTo>
                  <a:lnTo>
                    <a:pt x="229" y="452"/>
                  </a:lnTo>
                  <a:lnTo>
                    <a:pt x="319" y="435"/>
                  </a:lnTo>
                  <a:lnTo>
                    <a:pt x="401" y="387"/>
                  </a:lnTo>
                  <a:lnTo>
                    <a:pt x="467" y="331"/>
                  </a:lnTo>
                  <a:lnTo>
                    <a:pt x="508" y="274"/>
                  </a:lnTo>
                  <a:lnTo>
                    <a:pt x="508" y="274"/>
                  </a:lnTo>
                  <a:lnTo>
                    <a:pt x="434" y="185"/>
                  </a:lnTo>
                  <a:lnTo>
                    <a:pt x="368" y="113"/>
                  </a:lnTo>
                  <a:lnTo>
                    <a:pt x="295" y="73"/>
                  </a:lnTo>
                  <a:lnTo>
                    <a:pt x="221" y="56"/>
                  </a:lnTo>
                  <a:close/>
                  <a:moveTo>
                    <a:pt x="876" y="40"/>
                  </a:moveTo>
                  <a:lnTo>
                    <a:pt x="786" y="56"/>
                  </a:lnTo>
                  <a:lnTo>
                    <a:pt x="704" y="105"/>
                  </a:lnTo>
                  <a:lnTo>
                    <a:pt x="647" y="161"/>
                  </a:lnTo>
                  <a:lnTo>
                    <a:pt x="598" y="226"/>
                  </a:lnTo>
                  <a:lnTo>
                    <a:pt x="598" y="226"/>
                  </a:lnTo>
                  <a:lnTo>
                    <a:pt x="671" y="314"/>
                  </a:lnTo>
                  <a:lnTo>
                    <a:pt x="745" y="379"/>
                  </a:lnTo>
                  <a:lnTo>
                    <a:pt x="810" y="419"/>
                  </a:lnTo>
                  <a:lnTo>
                    <a:pt x="884" y="435"/>
                  </a:lnTo>
                  <a:lnTo>
                    <a:pt x="958" y="419"/>
                  </a:lnTo>
                  <a:lnTo>
                    <a:pt x="1015" y="379"/>
                  </a:lnTo>
                  <a:lnTo>
                    <a:pt x="1056" y="322"/>
                  </a:lnTo>
                  <a:lnTo>
                    <a:pt x="1072" y="250"/>
                  </a:lnTo>
                  <a:lnTo>
                    <a:pt x="1064" y="169"/>
                  </a:lnTo>
                  <a:lnTo>
                    <a:pt x="1023" y="105"/>
                  </a:lnTo>
                  <a:lnTo>
                    <a:pt x="958" y="56"/>
                  </a:lnTo>
                  <a:lnTo>
                    <a:pt x="876" y="40"/>
                  </a:lnTo>
                  <a:close/>
                  <a:moveTo>
                    <a:pt x="238" y="0"/>
                  </a:moveTo>
                  <a:lnTo>
                    <a:pt x="336" y="16"/>
                  </a:lnTo>
                  <a:lnTo>
                    <a:pt x="442" y="64"/>
                  </a:lnTo>
                  <a:lnTo>
                    <a:pt x="459" y="81"/>
                  </a:lnTo>
                  <a:lnTo>
                    <a:pt x="483" y="97"/>
                  </a:lnTo>
                  <a:lnTo>
                    <a:pt x="499" y="113"/>
                  </a:lnTo>
                  <a:lnTo>
                    <a:pt x="516" y="129"/>
                  </a:lnTo>
                  <a:lnTo>
                    <a:pt x="540" y="153"/>
                  </a:lnTo>
                  <a:lnTo>
                    <a:pt x="565" y="185"/>
                  </a:lnTo>
                  <a:lnTo>
                    <a:pt x="565" y="185"/>
                  </a:lnTo>
                  <a:lnTo>
                    <a:pt x="598" y="145"/>
                  </a:lnTo>
                  <a:lnTo>
                    <a:pt x="647" y="89"/>
                  </a:lnTo>
                  <a:lnTo>
                    <a:pt x="704" y="48"/>
                  </a:lnTo>
                  <a:lnTo>
                    <a:pt x="778" y="8"/>
                  </a:lnTo>
                  <a:lnTo>
                    <a:pt x="868" y="0"/>
                  </a:lnTo>
                  <a:lnTo>
                    <a:pt x="966" y="16"/>
                  </a:lnTo>
                  <a:lnTo>
                    <a:pt x="1040" y="73"/>
                  </a:lnTo>
                  <a:lnTo>
                    <a:pt x="1089" y="153"/>
                  </a:lnTo>
                  <a:lnTo>
                    <a:pt x="1105" y="250"/>
                  </a:lnTo>
                  <a:lnTo>
                    <a:pt x="1089" y="339"/>
                  </a:lnTo>
                  <a:lnTo>
                    <a:pt x="1040" y="419"/>
                  </a:lnTo>
                  <a:lnTo>
                    <a:pt x="966" y="476"/>
                  </a:lnTo>
                  <a:lnTo>
                    <a:pt x="868" y="492"/>
                  </a:lnTo>
                  <a:lnTo>
                    <a:pt x="770" y="484"/>
                  </a:lnTo>
                  <a:lnTo>
                    <a:pt x="663" y="427"/>
                  </a:lnTo>
                  <a:lnTo>
                    <a:pt x="647" y="411"/>
                  </a:lnTo>
                  <a:lnTo>
                    <a:pt x="630" y="403"/>
                  </a:lnTo>
                  <a:lnTo>
                    <a:pt x="606" y="387"/>
                  </a:lnTo>
                  <a:lnTo>
                    <a:pt x="589" y="363"/>
                  </a:lnTo>
                  <a:lnTo>
                    <a:pt x="573" y="339"/>
                  </a:lnTo>
                  <a:lnTo>
                    <a:pt x="540" y="314"/>
                  </a:lnTo>
                  <a:lnTo>
                    <a:pt x="499" y="363"/>
                  </a:lnTo>
                  <a:lnTo>
                    <a:pt x="434" y="427"/>
                  </a:lnTo>
                  <a:lnTo>
                    <a:pt x="344" y="476"/>
                  </a:lnTo>
                  <a:lnTo>
                    <a:pt x="238" y="492"/>
                  </a:lnTo>
                  <a:lnTo>
                    <a:pt x="139" y="476"/>
                  </a:lnTo>
                  <a:lnTo>
                    <a:pt x="66" y="419"/>
                  </a:lnTo>
                  <a:lnTo>
                    <a:pt x="17" y="339"/>
                  </a:lnTo>
                  <a:lnTo>
                    <a:pt x="0" y="250"/>
                  </a:lnTo>
                  <a:lnTo>
                    <a:pt x="17" y="153"/>
                  </a:lnTo>
                  <a:lnTo>
                    <a:pt x="66" y="73"/>
                  </a:lnTo>
                  <a:lnTo>
                    <a:pt x="148" y="16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9085" y="3292"/>
              <a:ext cx="688" cy="492"/>
            </a:xfrm>
            <a:custGeom>
              <a:avLst/>
              <a:gdLst/>
              <a:ahLst/>
              <a:cxnLst>
                <a:cxn ang="0">
                  <a:pos x="172" y="8"/>
                </a:cxn>
                <a:cxn ang="0">
                  <a:pos x="230" y="48"/>
                </a:cxn>
                <a:cxn ang="0">
                  <a:pos x="295" y="56"/>
                </a:cxn>
                <a:cxn ang="0">
                  <a:pos x="475" y="0"/>
                </a:cxn>
                <a:cxn ang="0">
                  <a:pos x="573" y="72"/>
                </a:cxn>
                <a:cxn ang="0">
                  <a:pos x="557" y="242"/>
                </a:cxn>
                <a:cxn ang="0">
                  <a:pos x="516" y="363"/>
                </a:cxn>
                <a:cxn ang="0">
                  <a:pos x="500" y="411"/>
                </a:cxn>
                <a:cxn ang="0">
                  <a:pos x="508" y="459"/>
                </a:cxn>
                <a:cxn ang="0">
                  <a:pos x="573" y="451"/>
                </a:cxn>
                <a:cxn ang="0">
                  <a:pos x="655" y="322"/>
                </a:cxn>
                <a:cxn ang="0">
                  <a:pos x="672" y="314"/>
                </a:cxn>
                <a:cxn ang="0">
                  <a:pos x="688" y="330"/>
                </a:cxn>
                <a:cxn ang="0">
                  <a:pos x="631" y="443"/>
                </a:cxn>
                <a:cxn ang="0">
                  <a:pos x="500" y="492"/>
                </a:cxn>
                <a:cxn ang="0">
                  <a:pos x="434" y="451"/>
                </a:cxn>
                <a:cxn ang="0">
                  <a:pos x="418" y="387"/>
                </a:cxn>
                <a:cxn ang="0">
                  <a:pos x="434" y="347"/>
                </a:cxn>
                <a:cxn ang="0">
                  <a:pos x="492" y="169"/>
                </a:cxn>
                <a:cxn ang="0">
                  <a:pos x="500" y="81"/>
                </a:cxn>
                <a:cxn ang="0">
                  <a:pos x="475" y="40"/>
                </a:cxn>
                <a:cxn ang="0">
                  <a:pos x="361" y="48"/>
                </a:cxn>
                <a:cxn ang="0">
                  <a:pos x="246" y="153"/>
                </a:cxn>
                <a:cxn ang="0">
                  <a:pos x="221" y="210"/>
                </a:cxn>
                <a:cxn ang="0">
                  <a:pos x="197" y="330"/>
                </a:cxn>
                <a:cxn ang="0">
                  <a:pos x="172" y="403"/>
                </a:cxn>
                <a:cxn ang="0">
                  <a:pos x="156" y="459"/>
                </a:cxn>
                <a:cxn ang="0">
                  <a:pos x="131" y="492"/>
                </a:cxn>
                <a:cxn ang="0">
                  <a:pos x="82" y="484"/>
                </a:cxn>
                <a:cxn ang="0">
                  <a:pos x="74" y="451"/>
                </a:cxn>
                <a:cxn ang="0">
                  <a:pos x="82" y="419"/>
                </a:cxn>
                <a:cxn ang="0">
                  <a:pos x="123" y="242"/>
                </a:cxn>
                <a:cxn ang="0">
                  <a:pos x="148" y="153"/>
                </a:cxn>
                <a:cxn ang="0">
                  <a:pos x="164" y="81"/>
                </a:cxn>
                <a:cxn ang="0">
                  <a:pos x="148" y="32"/>
                </a:cxn>
                <a:cxn ang="0">
                  <a:pos x="90" y="48"/>
                </a:cxn>
                <a:cxn ang="0">
                  <a:pos x="50" y="121"/>
                </a:cxn>
                <a:cxn ang="0">
                  <a:pos x="33" y="177"/>
                </a:cxn>
                <a:cxn ang="0">
                  <a:pos x="17" y="177"/>
                </a:cxn>
                <a:cxn ang="0">
                  <a:pos x="0" y="169"/>
                </a:cxn>
                <a:cxn ang="0">
                  <a:pos x="9" y="129"/>
                </a:cxn>
                <a:cxn ang="0">
                  <a:pos x="41" y="56"/>
                </a:cxn>
                <a:cxn ang="0">
                  <a:pos x="82" y="16"/>
                </a:cxn>
              </a:cxnLst>
              <a:rect l="0" t="0" r="r" b="b"/>
              <a:pathLst>
                <a:path w="688" h="492">
                  <a:moveTo>
                    <a:pt x="131" y="0"/>
                  </a:moveTo>
                  <a:lnTo>
                    <a:pt x="148" y="0"/>
                  </a:lnTo>
                  <a:lnTo>
                    <a:pt x="172" y="8"/>
                  </a:lnTo>
                  <a:lnTo>
                    <a:pt x="189" y="16"/>
                  </a:lnTo>
                  <a:lnTo>
                    <a:pt x="213" y="24"/>
                  </a:lnTo>
                  <a:lnTo>
                    <a:pt x="230" y="48"/>
                  </a:lnTo>
                  <a:lnTo>
                    <a:pt x="246" y="72"/>
                  </a:lnTo>
                  <a:lnTo>
                    <a:pt x="246" y="97"/>
                  </a:lnTo>
                  <a:lnTo>
                    <a:pt x="295" y="56"/>
                  </a:lnTo>
                  <a:lnTo>
                    <a:pt x="352" y="16"/>
                  </a:lnTo>
                  <a:lnTo>
                    <a:pt x="442" y="0"/>
                  </a:lnTo>
                  <a:lnTo>
                    <a:pt x="475" y="0"/>
                  </a:lnTo>
                  <a:lnTo>
                    <a:pt x="516" y="8"/>
                  </a:lnTo>
                  <a:lnTo>
                    <a:pt x="549" y="32"/>
                  </a:lnTo>
                  <a:lnTo>
                    <a:pt x="573" y="72"/>
                  </a:lnTo>
                  <a:lnTo>
                    <a:pt x="590" y="121"/>
                  </a:lnTo>
                  <a:lnTo>
                    <a:pt x="582" y="177"/>
                  </a:lnTo>
                  <a:lnTo>
                    <a:pt x="557" y="242"/>
                  </a:lnTo>
                  <a:lnTo>
                    <a:pt x="541" y="298"/>
                  </a:lnTo>
                  <a:lnTo>
                    <a:pt x="524" y="339"/>
                  </a:lnTo>
                  <a:lnTo>
                    <a:pt x="516" y="363"/>
                  </a:lnTo>
                  <a:lnTo>
                    <a:pt x="508" y="387"/>
                  </a:lnTo>
                  <a:lnTo>
                    <a:pt x="508" y="403"/>
                  </a:lnTo>
                  <a:lnTo>
                    <a:pt x="500" y="411"/>
                  </a:lnTo>
                  <a:lnTo>
                    <a:pt x="500" y="427"/>
                  </a:lnTo>
                  <a:lnTo>
                    <a:pt x="500" y="443"/>
                  </a:lnTo>
                  <a:lnTo>
                    <a:pt x="508" y="459"/>
                  </a:lnTo>
                  <a:lnTo>
                    <a:pt x="516" y="468"/>
                  </a:lnTo>
                  <a:lnTo>
                    <a:pt x="524" y="468"/>
                  </a:lnTo>
                  <a:lnTo>
                    <a:pt x="573" y="451"/>
                  </a:lnTo>
                  <a:lnTo>
                    <a:pt x="614" y="403"/>
                  </a:lnTo>
                  <a:lnTo>
                    <a:pt x="647" y="330"/>
                  </a:lnTo>
                  <a:lnTo>
                    <a:pt x="655" y="322"/>
                  </a:lnTo>
                  <a:lnTo>
                    <a:pt x="655" y="314"/>
                  </a:lnTo>
                  <a:lnTo>
                    <a:pt x="672" y="314"/>
                  </a:lnTo>
                  <a:lnTo>
                    <a:pt x="672" y="314"/>
                  </a:lnTo>
                  <a:lnTo>
                    <a:pt x="680" y="314"/>
                  </a:lnTo>
                  <a:lnTo>
                    <a:pt x="688" y="322"/>
                  </a:lnTo>
                  <a:lnTo>
                    <a:pt x="688" y="330"/>
                  </a:lnTo>
                  <a:lnTo>
                    <a:pt x="680" y="355"/>
                  </a:lnTo>
                  <a:lnTo>
                    <a:pt x="663" y="395"/>
                  </a:lnTo>
                  <a:lnTo>
                    <a:pt x="631" y="443"/>
                  </a:lnTo>
                  <a:lnTo>
                    <a:pt x="590" y="484"/>
                  </a:lnTo>
                  <a:lnTo>
                    <a:pt x="524" y="492"/>
                  </a:lnTo>
                  <a:lnTo>
                    <a:pt x="500" y="492"/>
                  </a:lnTo>
                  <a:lnTo>
                    <a:pt x="475" y="484"/>
                  </a:lnTo>
                  <a:lnTo>
                    <a:pt x="451" y="468"/>
                  </a:lnTo>
                  <a:lnTo>
                    <a:pt x="434" y="451"/>
                  </a:lnTo>
                  <a:lnTo>
                    <a:pt x="426" y="427"/>
                  </a:lnTo>
                  <a:lnTo>
                    <a:pt x="418" y="403"/>
                  </a:lnTo>
                  <a:lnTo>
                    <a:pt x="418" y="387"/>
                  </a:lnTo>
                  <a:lnTo>
                    <a:pt x="426" y="379"/>
                  </a:lnTo>
                  <a:lnTo>
                    <a:pt x="426" y="363"/>
                  </a:lnTo>
                  <a:lnTo>
                    <a:pt x="434" y="347"/>
                  </a:lnTo>
                  <a:lnTo>
                    <a:pt x="451" y="298"/>
                  </a:lnTo>
                  <a:lnTo>
                    <a:pt x="475" y="234"/>
                  </a:lnTo>
                  <a:lnTo>
                    <a:pt x="492" y="169"/>
                  </a:lnTo>
                  <a:lnTo>
                    <a:pt x="500" y="105"/>
                  </a:lnTo>
                  <a:lnTo>
                    <a:pt x="500" y="97"/>
                  </a:lnTo>
                  <a:lnTo>
                    <a:pt x="500" y="81"/>
                  </a:lnTo>
                  <a:lnTo>
                    <a:pt x="500" y="64"/>
                  </a:lnTo>
                  <a:lnTo>
                    <a:pt x="492" y="48"/>
                  </a:lnTo>
                  <a:lnTo>
                    <a:pt x="475" y="40"/>
                  </a:lnTo>
                  <a:lnTo>
                    <a:pt x="459" y="32"/>
                  </a:lnTo>
                  <a:lnTo>
                    <a:pt x="434" y="32"/>
                  </a:lnTo>
                  <a:lnTo>
                    <a:pt x="361" y="48"/>
                  </a:lnTo>
                  <a:lnTo>
                    <a:pt x="303" y="89"/>
                  </a:lnTo>
                  <a:lnTo>
                    <a:pt x="262" y="129"/>
                  </a:lnTo>
                  <a:lnTo>
                    <a:pt x="246" y="153"/>
                  </a:lnTo>
                  <a:lnTo>
                    <a:pt x="238" y="169"/>
                  </a:lnTo>
                  <a:lnTo>
                    <a:pt x="230" y="185"/>
                  </a:lnTo>
                  <a:lnTo>
                    <a:pt x="221" y="210"/>
                  </a:lnTo>
                  <a:lnTo>
                    <a:pt x="221" y="234"/>
                  </a:lnTo>
                  <a:lnTo>
                    <a:pt x="197" y="306"/>
                  </a:lnTo>
                  <a:lnTo>
                    <a:pt x="197" y="330"/>
                  </a:lnTo>
                  <a:lnTo>
                    <a:pt x="189" y="355"/>
                  </a:lnTo>
                  <a:lnTo>
                    <a:pt x="181" y="387"/>
                  </a:lnTo>
                  <a:lnTo>
                    <a:pt x="172" y="403"/>
                  </a:lnTo>
                  <a:lnTo>
                    <a:pt x="172" y="427"/>
                  </a:lnTo>
                  <a:lnTo>
                    <a:pt x="164" y="443"/>
                  </a:lnTo>
                  <a:lnTo>
                    <a:pt x="156" y="459"/>
                  </a:lnTo>
                  <a:lnTo>
                    <a:pt x="156" y="476"/>
                  </a:lnTo>
                  <a:lnTo>
                    <a:pt x="148" y="484"/>
                  </a:lnTo>
                  <a:lnTo>
                    <a:pt x="131" y="492"/>
                  </a:lnTo>
                  <a:lnTo>
                    <a:pt x="115" y="492"/>
                  </a:lnTo>
                  <a:lnTo>
                    <a:pt x="99" y="492"/>
                  </a:lnTo>
                  <a:lnTo>
                    <a:pt x="82" y="484"/>
                  </a:lnTo>
                  <a:lnTo>
                    <a:pt x="74" y="476"/>
                  </a:lnTo>
                  <a:lnTo>
                    <a:pt x="74" y="459"/>
                  </a:lnTo>
                  <a:lnTo>
                    <a:pt x="74" y="451"/>
                  </a:lnTo>
                  <a:lnTo>
                    <a:pt x="74" y="443"/>
                  </a:lnTo>
                  <a:lnTo>
                    <a:pt x="82" y="427"/>
                  </a:lnTo>
                  <a:lnTo>
                    <a:pt x="82" y="419"/>
                  </a:lnTo>
                  <a:lnTo>
                    <a:pt x="82" y="419"/>
                  </a:lnTo>
                  <a:lnTo>
                    <a:pt x="115" y="274"/>
                  </a:lnTo>
                  <a:lnTo>
                    <a:pt x="123" y="242"/>
                  </a:lnTo>
                  <a:lnTo>
                    <a:pt x="140" y="210"/>
                  </a:lnTo>
                  <a:lnTo>
                    <a:pt x="148" y="177"/>
                  </a:lnTo>
                  <a:lnTo>
                    <a:pt x="148" y="153"/>
                  </a:lnTo>
                  <a:lnTo>
                    <a:pt x="156" y="129"/>
                  </a:lnTo>
                  <a:lnTo>
                    <a:pt x="164" y="105"/>
                  </a:lnTo>
                  <a:lnTo>
                    <a:pt x="164" y="81"/>
                  </a:lnTo>
                  <a:lnTo>
                    <a:pt x="164" y="64"/>
                  </a:lnTo>
                  <a:lnTo>
                    <a:pt x="156" y="48"/>
                  </a:lnTo>
                  <a:lnTo>
                    <a:pt x="148" y="32"/>
                  </a:lnTo>
                  <a:lnTo>
                    <a:pt x="123" y="32"/>
                  </a:lnTo>
                  <a:lnTo>
                    <a:pt x="107" y="32"/>
                  </a:lnTo>
                  <a:lnTo>
                    <a:pt x="90" y="48"/>
                  </a:lnTo>
                  <a:lnTo>
                    <a:pt x="74" y="64"/>
                  </a:lnTo>
                  <a:lnTo>
                    <a:pt x="66" y="89"/>
                  </a:lnTo>
                  <a:lnTo>
                    <a:pt x="50" y="121"/>
                  </a:lnTo>
                  <a:lnTo>
                    <a:pt x="41" y="145"/>
                  </a:lnTo>
                  <a:lnTo>
                    <a:pt x="41" y="169"/>
                  </a:lnTo>
                  <a:lnTo>
                    <a:pt x="33" y="177"/>
                  </a:lnTo>
                  <a:lnTo>
                    <a:pt x="25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9" y="17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9" y="129"/>
                  </a:lnTo>
                  <a:lnTo>
                    <a:pt x="17" y="105"/>
                  </a:lnTo>
                  <a:lnTo>
                    <a:pt x="25" y="81"/>
                  </a:lnTo>
                  <a:lnTo>
                    <a:pt x="41" y="56"/>
                  </a:lnTo>
                  <a:lnTo>
                    <a:pt x="50" y="40"/>
                  </a:lnTo>
                  <a:lnTo>
                    <a:pt x="66" y="24"/>
                  </a:lnTo>
                  <a:lnTo>
                    <a:pt x="82" y="16"/>
                  </a:lnTo>
                  <a:lnTo>
                    <a:pt x="99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9" name="Freeform 37"/>
            <p:cNvSpPr>
              <a:spLocks noEditPoints="1"/>
            </p:cNvSpPr>
            <p:nvPr/>
          </p:nvSpPr>
          <p:spPr bwMode="auto">
            <a:xfrm>
              <a:off x="9896" y="3348"/>
              <a:ext cx="826" cy="299"/>
            </a:xfrm>
            <a:custGeom>
              <a:avLst/>
              <a:gdLst/>
              <a:ahLst/>
              <a:cxnLst>
                <a:cxn ang="0">
                  <a:pos x="41" y="250"/>
                </a:cxn>
                <a:cxn ang="0">
                  <a:pos x="785" y="250"/>
                </a:cxn>
                <a:cxn ang="0">
                  <a:pos x="794" y="250"/>
                </a:cxn>
                <a:cxn ang="0">
                  <a:pos x="810" y="250"/>
                </a:cxn>
                <a:cxn ang="0">
                  <a:pos x="818" y="250"/>
                </a:cxn>
                <a:cxn ang="0">
                  <a:pos x="826" y="258"/>
                </a:cxn>
                <a:cxn ang="0">
                  <a:pos x="826" y="274"/>
                </a:cxn>
                <a:cxn ang="0">
                  <a:pos x="826" y="291"/>
                </a:cxn>
                <a:cxn ang="0">
                  <a:pos x="818" y="299"/>
                </a:cxn>
                <a:cxn ang="0">
                  <a:pos x="810" y="299"/>
                </a:cxn>
                <a:cxn ang="0">
                  <a:pos x="794" y="299"/>
                </a:cxn>
                <a:cxn ang="0">
                  <a:pos x="785" y="299"/>
                </a:cxn>
                <a:cxn ang="0">
                  <a:pos x="41" y="299"/>
                </a:cxn>
                <a:cxn ang="0">
                  <a:pos x="32" y="299"/>
                </a:cxn>
                <a:cxn ang="0">
                  <a:pos x="24" y="299"/>
                </a:cxn>
                <a:cxn ang="0">
                  <a:pos x="8" y="299"/>
                </a:cxn>
                <a:cxn ang="0">
                  <a:pos x="8" y="291"/>
                </a:cxn>
                <a:cxn ang="0">
                  <a:pos x="0" y="274"/>
                </a:cxn>
                <a:cxn ang="0">
                  <a:pos x="8" y="258"/>
                </a:cxn>
                <a:cxn ang="0">
                  <a:pos x="8" y="250"/>
                </a:cxn>
                <a:cxn ang="0">
                  <a:pos x="24" y="250"/>
                </a:cxn>
                <a:cxn ang="0">
                  <a:pos x="32" y="250"/>
                </a:cxn>
                <a:cxn ang="0">
                  <a:pos x="41" y="250"/>
                </a:cxn>
                <a:cxn ang="0">
                  <a:pos x="41" y="0"/>
                </a:cxn>
                <a:cxn ang="0">
                  <a:pos x="785" y="0"/>
                </a:cxn>
                <a:cxn ang="0">
                  <a:pos x="794" y="8"/>
                </a:cxn>
                <a:cxn ang="0">
                  <a:pos x="810" y="8"/>
                </a:cxn>
                <a:cxn ang="0">
                  <a:pos x="818" y="8"/>
                </a:cxn>
                <a:cxn ang="0">
                  <a:pos x="826" y="16"/>
                </a:cxn>
                <a:cxn ang="0">
                  <a:pos x="826" y="33"/>
                </a:cxn>
                <a:cxn ang="0">
                  <a:pos x="826" y="41"/>
                </a:cxn>
                <a:cxn ang="0">
                  <a:pos x="818" y="49"/>
                </a:cxn>
                <a:cxn ang="0">
                  <a:pos x="810" y="57"/>
                </a:cxn>
                <a:cxn ang="0">
                  <a:pos x="794" y="57"/>
                </a:cxn>
                <a:cxn ang="0">
                  <a:pos x="785" y="57"/>
                </a:cxn>
                <a:cxn ang="0">
                  <a:pos x="41" y="57"/>
                </a:cxn>
                <a:cxn ang="0">
                  <a:pos x="32" y="57"/>
                </a:cxn>
                <a:cxn ang="0">
                  <a:pos x="24" y="57"/>
                </a:cxn>
                <a:cxn ang="0">
                  <a:pos x="8" y="49"/>
                </a:cxn>
                <a:cxn ang="0">
                  <a:pos x="8" y="41"/>
                </a:cxn>
                <a:cxn ang="0">
                  <a:pos x="0" y="33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1" y="0"/>
                </a:cxn>
              </a:cxnLst>
              <a:rect l="0" t="0" r="r" b="b"/>
              <a:pathLst>
                <a:path w="826" h="299">
                  <a:moveTo>
                    <a:pt x="41" y="250"/>
                  </a:moveTo>
                  <a:lnTo>
                    <a:pt x="785" y="250"/>
                  </a:lnTo>
                  <a:lnTo>
                    <a:pt x="794" y="250"/>
                  </a:lnTo>
                  <a:lnTo>
                    <a:pt x="810" y="250"/>
                  </a:lnTo>
                  <a:lnTo>
                    <a:pt x="818" y="250"/>
                  </a:lnTo>
                  <a:lnTo>
                    <a:pt x="826" y="258"/>
                  </a:lnTo>
                  <a:lnTo>
                    <a:pt x="826" y="274"/>
                  </a:lnTo>
                  <a:lnTo>
                    <a:pt x="826" y="291"/>
                  </a:lnTo>
                  <a:lnTo>
                    <a:pt x="818" y="299"/>
                  </a:lnTo>
                  <a:lnTo>
                    <a:pt x="810" y="299"/>
                  </a:lnTo>
                  <a:lnTo>
                    <a:pt x="794" y="299"/>
                  </a:lnTo>
                  <a:lnTo>
                    <a:pt x="785" y="299"/>
                  </a:lnTo>
                  <a:lnTo>
                    <a:pt x="41" y="299"/>
                  </a:lnTo>
                  <a:lnTo>
                    <a:pt x="32" y="299"/>
                  </a:lnTo>
                  <a:lnTo>
                    <a:pt x="24" y="299"/>
                  </a:lnTo>
                  <a:lnTo>
                    <a:pt x="8" y="299"/>
                  </a:lnTo>
                  <a:lnTo>
                    <a:pt x="8" y="291"/>
                  </a:lnTo>
                  <a:lnTo>
                    <a:pt x="0" y="274"/>
                  </a:lnTo>
                  <a:lnTo>
                    <a:pt x="8" y="258"/>
                  </a:lnTo>
                  <a:lnTo>
                    <a:pt x="8" y="250"/>
                  </a:lnTo>
                  <a:lnTo>
                    <a:pt x="24" y="250"/>
                  </a:lnTo>
                  <a:lnTo>
                    <a:pt x="32" y="250"/>
                  </a:lnTo>
                  <a:lnTo>
                    <a:pt x="41" y="250"/>
                  </a:lnTo>
                  <a:close/>
                  <a:moveTo>
                    <a:pt x="41" y="0"/>
                  </a:moveTo>
                  <a:lnTo>
                    <a:pt x="785" y="0"/>
                  </a:lnTo>
                  <a:lnTo>
                    <a:pt x="794" y="8"/>
                  </a:lnTo>
                  <a:lnTo>
                    <a:pt x="810" y="8"/>
                  </a:lnTo>
                  <a:lnTo>
                    <a:pt x="818" y="8"/>
                  </a:lnTo>
                  <a:lnTo>
                    <a:pt x="826" y="16"/>
                  </a:lnTo>
                  <a:lnTo>
                    <a:pt x="826" y="33"/>
                  </a:lnTo>
                  <a:lnTo>
                    <a:pt x="826" y="41"/>
                  </a:lnTo>
                  <a:lnTo>
                    <a:pt x="818" y="49"/>
                  </a:lnTo>
                  <a:lnTo>
                    <a:pt x="810" y="57"/>
                  </a:lnTo>
                  <a:lnTo>
                    <a:pt x="794" y="57"/>
                  </a:lnTo>
                  <a:lnTo>
                    <a:pt x="785" y="57"/>
                  </a:lnTo>
                  <a:lnTo>
                    <a:pt x="41" y="57"/>
                  </a:lnTo>
                  <a:lnTo>
                    <a:pt x="32" y="57"/>
                  </a:lnTo>
                  <a:lnTo>
                    <a:pt x="24" y="57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0" y="33"/>
                  </a:lnTo>
                  <a:lnTo>
                    <a:pt x="8" y="16"/>
                  </a:lnTo>
                  <a:lnTo>
                    <a:pt x="8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0919" y="3042"/>
              <a:ext cx="409" cy="734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7" y="0"/>
                </a:cxn>
                <a:cxn ang="0">
                  <a:pos x="245" y="8"/>
                </a:cxn>
                <a:cxn ang="0">
                  <a:pos x="253" y="16"/>
                </a:cxn>
                <a:cxn ang="0">
                  <a:pos x="253" y="32"/>
                </a:cxn>
                <a:cxn ang="0">
                  <a:pos x="253" y="645"/>
                </a:cxn>
                <a:cxn ang="0">
                  <a:pos x="253" y="661"/>
                </a:cxn>
                <a:cxn ang="0">
                  <a:pos x="253" y="669"/>
                </a:cxn>
                <a:cxn ang="0">
                  <a:pos x="262" y="677"/>
                </a:cxn>
                <a:cxn ang="0">
                  <a:pos x="278" y="685"/>
                </a:cxn>
                <a:cxn ang="0">
                  <a:pos x="294" y="693"/>
                </a:cxn>
                <a:cxn ang="0">
                  <a:pos x="327" y="693"/>
                </a:cxn>
                <a:cxn ang="0">
                  <a:pos x="368" y="693"/>
                </a:cxn>
                <a:cxn ang="0">
                  <a:pos x="409" y="693"/>
                </a:cxn>
                <a:cxn ang="0">
                  <a:pos x="409" y="734"/>
                </a:cxn>
                <a:cxn ang="0">
                  <a:pos x="368" y="734"/>
                </a:cxn>
                <a:cxn ang="0">
                  <a:pos x="311" y="734"/>
                </a:cxn>
                <a:cxn ang="0">
                  <a:pos x="245" y="734"/>
                </a:cxn>
                <a:cxn ang="0">
                  <a:pos x="204" y="734"/>
                </a:cxn>
                <a:cxn ang="0">
                  <a:pos x="163" y="734"/>
                </a:cxn>
                <a:cxn ang="0">
                  <a:pos x="98" y="734"/>
                </a:cxn>
                <a:cxn ang="0">
                  <a:pos x="41" y="734"/>
                </a:cxn>
                <a:cxn ang="0">
                  <a:pos x="8" y="734"/>
                </a:cxn>
                <a:cxn ang="0">
                  <a:pos x="8" y="693"/>
                </a:cxn>
                <a:cxn ang="0">
                  <a:pos x="49" y="693"/>
                </a:cxn>
                <a:cxn ang="0">
                  <a:pos x="90" y="693"/>
                </a:cxn>
                <a:cxn ang="0">
                  <a:pos x="123" y="693"/>
                </a:cxn>
                <a:cxn ang="0">
                  <a:pos x="139" y="685"/>
                </a:cxn>
                <a:cxn ang="0">
                  <a:pos x="155" y="677"/>
                </a:cxn>
                <a:cxn ang="0">
                  <a:pos x="155" y="669"/>
                </a:cxn>
                <a:cxn ang="0">
                  <a:pos x="163" y="661"/>
                </a:cxn>
                <a:cxn ang="0">
                  <a:pos x="163" y="645"/>
                </a:cxn>
                <a:cxn ang="0">
                  <a:pos x="163" y="81"/>
                </a:cxn>
                <a:cxn ang="0">
                  <a:pos x="98" y="105"/>
                </a:cxn>
                <a:cxn ang="0">
                  <a:pos x="41" y="113"/>
                </a:cxn>
                <a:cxn ang="0">
                  <a:pos x="0" y="113"/>
                </a:cxn>
                <a:cxn ang="0">
                  <a:pos x="0" y="72"/>
                </a:cxn>
                <a:cxn ang="0">
                  <a:pos x="41" y="72"/>
                </a:cxn>
                <a:cxn ang="0">
                  <a:pos x="98" y="64"/>
                </a:cxn>
                <a:cxn ang="0">
                  <a:pos x="163" y="40"/>
                </a:cxn>
                <a:cxn ang="0">
                  <a:pos x="221" y="0"/>
                </a:cxn>
              </a:cxnLst>
              <a:rect l="0" t="0" r="r" b="b"/>
              <a:pathLst>
                <a:path w="409" h="734">
                  <a:moveTo>
                    <a:pt x="221" y="0"/>
                  </a:moveTo>
                  <a:lnTo>
                    <a:pt x="237" y="0"/>
                  </a:lnTo>
                  <a:lnTo>
                    <a:pt x="245" y="8"/>
                  </a:lnTo>
                  <a:lnTo>
                    <a:pt x="253" y="16"/>
                  </a:lnTo>
                  <a:lnTo>
                    <a:pt x="253" y="32"/>
                  </a:lnTo>
                  <a:lnTo>
                    <a:pt x="253" y="645"/>
                  </a:lnTo>
                  <a:lnTo>
                    <a:pt x="253" y="661"/>
                  </a:lnTo>
                  <a:lnTo>
                    <a:pt x="253" y="669"/>
                  </a:lnTo>
                  <a:lnTo>
                    <a:pt x="262" y="677"/>
                  </a:lnTo>
                  <a:lnTo>
                    <a:pt x="278" y="685"/>
                  </a:lnTo>
                  <a:lnTo>
                    <a:pt x="294" y="693"/>
                  </a:lnTo>
                  <a:lnTo>
                    <a:pt x="327" y="693"/>
                  </a:lnTo>
                  <a:lnTo>
                    <a:pt x="368" y="693"/>
                  </a:lnTo>
                  <a:lnTo>
                    <a:pt x="409" y="693"/>
                  </a:lnTo>
                  <a:lnTo>
                    <a:pt x="409" y="734"/>
                  </a:lnTo>
                  <a:lnTo>
                    <a:pt x="368" y="734"/>
                  </a:lnTo>
                  <a:lnTo>
                    <a:pt x="311" y="734"/>
                  </a:lnTo>
                  <a:lnTo>
                    <a:pt x="245" y="734"/>
                  </a:lnTo>
                  <a:lnTo>
                    <a:pt x="204" y="734"/>
                  </a:lnTo>
                  <a:lnTo>
                    <a:pt x="163" y="734"/>
                  </a:lnTo>
                  <a:lnTo>
                    <a:pt x="98" y="734"/>
                  </a:lnTo>
                  <a:lnTo>
                    <a:pt x="41" y="734"/>
                  </a:lnTo>
                  <a:lnTo>
                    <a:pt x="8" y="734"/>
                  </a:lnTo>
                  <a:lnTo>
                    <a:pt x="8" y="693"/>
                  </a:lnTo>
                  <a:lnTo>
                    <a:pt x="49" y="693"/>
                  </a:lnTo>
                  <a:lnTo>
                    <a:pt x="90" y="693"/>
                  </a:lnTo>
                  <a:lnTo>
                    <a:pt x="123" y="693"/>
                  </a:lnTo>
                  <a:lnTo>
                    <a:pt x="139" y="685"/>
                  </a:lnTo>
                  <a:lnTo>
                    <a:pt x="155" y="677"/>
                  </a:lnTo>
                  <a:lnTo>
                    <a:pt x="155" y="669"/>
                  </a:lnTo>
                  <a:lnTo>
                    <a:pt x="163" y="661"/>
                  </a:lnTo>
                  <a:lnTo>
                    <a:pt x="163" y="645"/>
                  </a:lnTo>
                  <a:lnTo>
                    <a:pt x="163" y="81"/>
                  </a:lnTo>
                  <a:lnTo>
                    <a:pt x="98" y="105"/>
                  </a:lnTo>
                  <a:lnTo>
                    <a:pt x="41" y="113"/>
                  </a:lnTo>
                  <a:lnTo>
                    <a:pt x="0" y="113"/>
                  </a:lnTo>
                  <a:lnTo>
                    <a:pt x="0" y="72"/>
                  </a:lnTo>
                  <a:lnTo>
                    <a:pt x="41" y="72"/>
                  </a:lnTo>
                  <a:lnTo>
                    <a:pt x="98" y="64"/>
                  </a:lnTo>
                  <a:lnTo>
                    <a:pt x="163" y="40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1680" y="2131"/>
              <a:ext cx="368" cy="1564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60" y="0"/>
                </a:cxn>
                <a:cxn ang="0">
                  <a:pos x="368" y="8"/>
                </a:cxn>
                <a:cxn ang="0">
                  <a:pos x="368" y="16"/>
                </a:cxn>
                <a:cxn ang="0">
                  <a:pos x="368" y="24"/>
                </a:cxn>
                <a:cxn ang="0">
                  <a:pos x="368" y="24"/>
                </a:cxn>
                <a:cxn ang="0">
                  <a:pos x="360" y="32"/>
                </a:cxn>
                <a:cxn ang="0">
                  <a:pos x="352" y="40"/>
                </a:cxn>
                <a:cxn ang="0">
                  <a:pos x="245" y="169"/>
                </a:cxn>
                <a:cxn ang="0">
                  <a:pos x="172" y="306"/>
                </a:cxn>
                <a:cxn ang="0">
                  <a:pos x="131" y="459"/>
                </a:cxn>
                <a:cxn ang="0">
                  <a:pos x="106" y="621"/>
                </a:cxn>
                <a:cxn ang="0">
                  <a:pos x="98" y="782"/>
                </a:cxn>
                <a:cxn ang="0">
                  <a:pos x="98" y="935"/>
                </a:cxn>
                <a:cxn ang="0">
                  <a:pos x="123" y="1088"/>
                </a:cxn>
                <a:cxn ang="0">
                  <a:pos x="172" y="1242"/>
                </a:cxn>
                <a:cxn ang="0">
                  <a:pos x="245" y="1387"/>
                </a:cxn>
                <a:cxn ang="0">
                  <a:pos x="344" y="1516"/>
                </a:cxn>
                <a:cxn ang="0">
                  <a:pos x="360" y="1532"/>
                </a:cxn>
                <a:cxn ang="0">
                  <a:pos x="368" y="1540"/>
                </a:cxn>
                <a:cxn ang="0">
                  <a:pos x="368" y="1540"/>
                </a:cxn>
                <a:cxn ang="0">
                  <a:pos x="368" y="1548"/>
                </a:cxn>
                <a:cxn ang="0">
                  <a:pos x="368" y="1548"/>
                </a:cxn>
                <a:cxn ang="0">
                  <a:pos x="368" y="1548"/>
                </a:cxn>
                <a:cxn ang="0">
                  <a:pos x="368" y="1556"/>
                </a:cxn>
                <a:cxn ang="0">
                  <a:pos x="360" y="1564"/>
                </a:cxn>
                <a:cxn ang="0">
                  <a:pos x="352" y="1564"/>
                </a:cxn>
                <a:cxn ang="0">
                  <a:pos x="335" y="1556"/>
                </a:cxn>
                <a:cxn ang="0">
                  <a:pos x="286" y="1516"/>
                </a:cxn>
                <a:cxn ang="0">
                  <a:pos x="229" y="1459"/>
                </a:cxn>
                <a:cxn ang="0">
                  <a:pos x="172" y="1379"/>
                </a:cxn>
                <a:cxn ang="0">
                  <a:pos x="106" y="1274"/>
                </a:cxn>
                <a:cxn ang="0">
                  <a:pos x="41" y="1096"/>
                </a:cxn>
                <a:cxn ang="0">
                  <a:pos x="8" y="927"/>
                </a:cxn>
                <a:cxn ang="0">
                  <a:pos x="0" y="782"/>
                </a:cxn>
                <a:cxn ang="0">
                  <a:pos x="8" y="637"/>
                </a:cxn>
                <a:cxn ang="0">
                  <a:pos x="41" y="476"/>
                </a:cxn>
                <a:cxn ang="0">
                  <a:pos x="98" y="306"/>
                </a:cxn>
                <a:cxn ang="0">
                  <a:pos x="164" y="201"/>
                </a:cxn>
                <a:cxn ang="0">
                  <a:pos x="229" y="113"/>
                </a:cxn>
                <a:cxn ang="0">
                  <a:pos x="286" y="48"/>
                </a:cxn>
                <a:cxn ang="0">
                  <a:pos x="327" y="16"/>
                </a:cxn>
                <a:cxn ang="0">
                  <a:pos x="352" y="0"/>
                </a:cxn>
              </a:cxnLst>
              <a:rect l="0" t="0" r="r" b="b"/>
              <a:pathLst>
                <a:path w="368" h="1564">
                  <a:moveTo>
                    <a:pt x="352" y="0"/>
                  </a:moveTo>
                  <a:lnTo>
                    <a:pt x="360" y="0"/>
                  </a:lnTo>
                  <a:lnTo>
                    <a:pt x="368" y="8"/>
                  </a:lnTo>
                  <a:lnTo>
                    <a:pt x="368" y="16"/>
                  </a:lnTo>
                  <a:lnTo>
                    <a:pt x="368" y="24"/>
                  </a:lnTo>
                  <a:lnTo>
                    <a:pt x="368" y="24"/>
                  </a:lnTo>
                  <a:lnTo>
                    <a:pt x="360" y="32"/>
                  </a:lnTo>
                  <a:lnTo>
                    <a:pt x="352" y="40"/>
                  </a:lnTo>
                  <a:lnTo>
                    <a:pt x="245" y="169"/>
                  </a:lnTo>
                  <a:lnTo>
                    <a:pt x="172" y="306"/>
                  </a:lnTo>
                  <a:lnTo>
                    <a:pt x="131" y="459"/>
                  </a:lnTo>
                  <a:lnTo>
                    <a:pt x="106" y="621"/>
                  </a:lnTo>
                  <a:lnTo>
                    <a:pt x="98" y="782"/>
                  </a:lnTo>
                  <a:lnTo>
                    <a:pt x="98" y="935"/>
                  </a:lnTo>
                  <a:lnTo>
                    <a:pt x="123" y="1088"/>
                  </a:lnTo>
                  <a:lnTo>
                    <a:pt x="172" y="1242"/>
                  </a:lnTo>
                  <a:lnTo>
                    <a:pt x="245" y="1387"/>
                  </a:lnTo>
                  <a:lnTo>
                    <a:pt x="344" y="1516"/>
                  </a:lnTo>
                  <a:lnTo>
                    <a:pt x="360" y="1532"/>
                  </a:lnTo>
                  <a:lnTo>
                    <a:pt x="368" y="1540"/>
                  </a:lnTo>
                  <a:lnTo>
                    <a:pt x="368" y="1540"/>
                  </a:lnTo>
                  <a:lnTo>
                    <a:pt x="368" y="1548"/>
                  </a:lnTo>
                  <a:lnTo>
                    <a:pt x="368" y="1548"/>
                  </a:lnTo>
                  <a:lnTo>
                    <a:pt x="368" y="1548"/>
                  </a:lnTo>
                  <a:lnTo>
                    <a:pt x="368" y="1556"/>
                  </a:lnTo>
                  <a:lnTo>
                    <a:pt x="360" y="1564"/>
                  </a:lnTo>
                  <a:lnTo>
                    <a:pt x="352" y="1564"/>
                  </a:lnTo>
                  <a:lnTo>
                    <a:pt x="335" y="1556"/>
                  </a:lnTo>
                  <a:lnTo>
                    <a:pt x="286" y="1516"/>
                  </a:lnTo>
                  <a:lnTo>
                    <a:pt x="229" y="1459"/>
                  </a:lnTo>
                  <a:lnTo>
                    <a:pt x="172" y="1379"/>
                  </a:lnTo>
                  <a:lnTo>
                    <a:pt x="106" y="1274"/>
                  </a:lnTo>
                  <a:lnTo>
                    <a:pt x="41" y="1096"/>
                  </a:lnTo>
                  <a:lnTo>
                    <a:pt x="8" y="927"/>
                  </a:lnTo>
                  <a:lnTo>
                    <a:pt x="0" y="782"/>
                  </a:lnTo>
                  <a:lnTo>
                    <a:pt x="8" y="637"/>
                  </a:lnTo>
                  <a:lnTo>
                    <a:pt x="41" y="476"/>
                  </a:lnTo>
                  <a:lnTo>
                    <a:pt x="98" y="306"/>
                  </a:lnTo>
                  <a:lnTo>
                    <a:pt x="164" y="201"/>
                  </a:lnTo>
                  <a:lnTo>
                    <a:pt x="229" y="113"/>
                  </a:lnTo>
                  <a:lnTo>
                    <a:pt x="286" y="48"/>
                  </a:lnTo>
                  <a:lnTo>
                    <a:pt x="327" y="16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auto">
            <a:xfrm>
              <a:off x="12277" y="2268"/>
              <a:ext cx="524" cy="1040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11" y="0"/>
                </a:cxn>
                <a:cxn ang="0">
                  <a:pos x="328" y="0"/>
                </a:cxn>
                <a:cxn ang="0">
                  <a:pos x="328" y="16"/>
                </a:cxn>
                <a:cxn ang="0">
                  <a:pos x="328" y="40"/>
                </a:cxn>
                <a:cxn ang="0">
                  <a:pos x="328" y="40"/>
                </a:cxn>
                <a:cxn ang="0">
                  <a:pos x="328" y="911"/>
                </a:cxn>
                <a:cxn ang="0">
                  <a:pos x="328" y="951"/>
                </a:cxn>
                <a:cxn ang="0">
                  <a:pos x="352" y="976"/>
                </a:cxn>
                <a:cxn ang="0">
                  <a:pos x="393" y="984"/>
                </a:cxn>
                <a:cxn ang="0">
                  <a:pos x="475" y="992"/>
                </a:cxn>
                <a:cxn ang="0">
                  <a:pos x="524" y="992"/>
                </a:cxn>
                <a:cxn ang="0">
                  <a:pos x="524" y="1040"/>
                </a:cxn>
                <a:cxn ang="0">
                  <a:pos x="450" y="1032"/>
                </a:cxn>
                <a:cxn ang="0">
                  <a:pos x="352" y="1032"/>
                </a:cxn>
                <a:cxn ang="0">
                  <a:pos x="270" y="1032"/>
                </a:cxn>
                <a:cxn ang="0">
                  <a:pos x="189" y="1032"/>
                </a:cxn>
                <a:cxn ang="0">
                  <a:pos x="90" y="1032"/>
                </a:cxn>
                <a:cxn ang="0">
                  <a:pos x="9" y="1040"/>
                </a:cxn>
                <a:cxn ang="0">
                  <a:pos x="9" y="992"/>
                </a:cxn>
                <a:cxn ang="0">
                  <a:pos x="66" y="992"/>
                </a:cxn>
                <a:cxn ang="0">
                  <a:pos x="148" y="984"/>
                </a:cxn>
                <a:cxn ang="0">
                  <a:pos x="189" y="976"/>
                </a:cxn>
                <a:cxn ang="0">
                  <a:pos x="205" y="951"/>
                </a:cxn>
                <a:cxn ang="0">
                  <a:pos x="213" y="911"/>
                </a:cxn>
                <a:cxn ang="0">
                  <a:pos x="213" y="105"/>
                </a:cxn>
                <a:cxn ang="0">
                  <a:pos x="131" y="129"/>
                </a:cxn>
                <a:cxn ang="0">
                  <a:pos x="49" y="145"/>
                </a:cxn>
                <a:cxn ang="0">
                  <a:pos x="0" y="145"/>
                </a:cxn>
                <a:cxn ang="0">
                  <a:pos x="0" y="97"/>
                </a:cxn>
                <a:cxn ang="0">
                  <a:pos x="58" y="97"/>
                </a:cxn>
                <a:cxn ang="0">
                  <a:pos x="131" y="80"/>
                </a:cxn>
                <a:cxn ang="0">
                  <a:pos x="213" y="56"/>
                </a:cxn>
                <a:cxn ang="0">
                  <a:pos x="295" y="0"/>
                </a:cxn>
              </a:cxnLst>
              <a:rect l="0" t="0" r="r" b="b"/>
              <a:pathLst>
                <a:path w="524" h="1040">
                  <a:moveTo>
                    <a:pt x="295" y="0"/>
                  </a:moveTo>
                  <a:lnTo>
                    <a:pt x="311" y="0"/>
                  </a:lnTo>
                  <a:lnTo>
                    <a:pt x="328" y="0"/>
                  </a:lnTo>
                  <a:lnTo>
                    <a:pt x="328" y="16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911"/>
                  </a:lnTo>
                  <a:lnTo>
                    <a:pt x="328" y="951"/>
                  </a:lnTo>
                  <a:lnTo>
                    <a:pt x="352" y="976"/>
                  </a:lnTo>
                  <a:lnTo>
                    <a:pt x="393" y="984"/>
                  </a:lnTo>
                  <a:lnTo>
                    <a:pt x="475" y="992"/>
                  </a:lnTo>
                  <a:lnTo>
                    <a:pt x="524" y="992"/>
                  </a:lnTo>
                  <a:lnTo>
                    <a:pt x="524" y="1040"/>
                  </a:lnTo>
                  <a:lnTo>
                    <a:pt x="450" y="1032"/>
                  </a:lnTo>
                  <a:lnTo>
                    <a:pt x="352" y="1032"/>
                  </a:lnTo>
                  <a:lnTo>
                    <a:pt x="270" y="1032"/>
                  </a:lnTo>
                  <a:lnTo>
                    <a:pt x="189" y="1032"/>
                  </a:lnTo>
                  <a:lnTo>
                    <a:pt x="90" y="1032"/>
                  </a:lnTo>
                  <a:lnTo>
                    <a:pt x="9" y="1040"/>
                  </a:lnTo>
                  <a:lnTo>
                    <a:pt x="9" y="992"/>
                  </a:lnTo>
                  <a:lnTo>
                    <a:pt x="66" y="992"/>
                  </a:lnTo>
                  <a:lnTo>
                    <a:pt x="148" y="984"/>
                  </a:lnTo>
                  <a:lnTo>
                    <a:pt x="189" y="976"/>
                  </a:lnTo>
                  <a:lnTo>
                    <a:pt x="205" y="951"/>
                  </a:lnTo>
                  <a:lnTo>
                    <a:pt x="213" y="911"/>
                  </a:lnTo>
                  <a:lnTo>
                    <a:pt x="213" y="105"/>
                  </a:lnTo>
                  <a:lnTo>
                    <a:pt x="131" y="129"/>
                  </a:lnTo>
                  <a:lnTo>
                    <a:pt x="49" y="145"/>
                  </a:lnTo>
                  <a:lnTo>
                    <a:pt x="0" y="145"/>
                  </a:lnTo>
                  <a:lnTo>
                    <a:pt x="0" y="97"/>
                  </a:lnTo>
                  <a:lnTo>
                    <a:pt x="58" y="97"/>
                  </a:lnTo>
                  <a:lnTo>
                    <a:pt x="131" y="80"/>
                  </a:lnTo>
                  <a:lnTo>
                    <a:pt x="213" y="56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13382" y="2397"/>
              <a:ext cx="1056" cy="1040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40" y="0"/>
                </a:cxn>
                <a:cxn ang="0">
                  <a:pos x="549" y="8"/>
                </a:cxn>
                <a:cxn ang="0">
                  <a:pos x="557" y="16"/>
                </a:cxn>
                <a:cxn ang="0">
                  <a:pos x="557" y="32"/>
                </a:cxn>
                <a:cxn ang="0">
                  <a:pos x="557" y="48"/>
                </a:cxn>
                <a:cxn ang="0">
                  <a:pos x="557" y="484"/>
                </a:cxn>
                <a:cxn ang="0">
                  <a:pos x="999" y="484"/>
                </a:cxn>
                <a:cxn ang="0">
                  <a:pos x="1015" y="484"/>
                </a:cxn>
                <a:cxn ang="0">
                  <a:pos x="1031" y="484"/>
                </a:cxn>
                <a:cxn ang="0">
                  <a:pos x="1040" y="492"/>
                </a:cxn>
                <a:cxn ang="0">
                  <a:pos x="1048" y="500"/>
                </a:cxn>
                <a:cxn ang="0">
                  <a:pos x="1056" y="516"/>
                </a:cxn>
                <a:cxn ang="0">
                  <a:pos x="1048" y="532"/>
                </a:cxn>
                <a:cxn ang="0">
                  <a:pos x="1040" y="540"/>
                </a:cxn>
                <a:cxn ang="0">
                  <a:pos x="1031" y="548"/>
                </a:cxn>
                <a:cxn ang="0">
                  <a:pos x="1015" y="548"/>
                </a:cxn>
                <a:cxn ang="0">
                  <a:pos x="999" y="548"/>
                </a:cxn>
                <a:cxn ang="0">
                  <a:pos x="557" y="548"/>
                </a:cxn>
                <a:cxn ang="0">
                  <a:pos x="557" y="984"/>
                </a:cxn>
                <a:cxn ang="0">
                  <a:pos x="557" y="1000"/>
                </a:cxn>
                <a:cxn ang="0">
                  <a:pos x="557" y="1016"/>
                </a:cxn>
                <a:cxn ang="0">
                  <a:pos x="549" y="1024"/>
                </a:cxn>
                <a:cxn ang="0">
                  <a:pos x="540" y="1032"/>
                </a:cxn>
                <a:cxn ang="0">
                  <a:pos x="524" y="1040"/>
                </a:cxn>
                <a:cxn ang="0">
                  <a:pos x="508" y="1032"/>
                </a:cxn>
                <a:cxn ang="0">
                  <a:pos x="499" y="1024"/>
                </a:cxn>
                <a:cxn ang="0">
                  <a:pos x="499" y="1016"/>
                </a:cxn>
                <a:cxn ang="0">
                  <a:pos x="491" y="1000"/>
                </a:cxn>
                <a:cxn ang="0">
                  <a:pos x="491" y="984"/>
                </a:cxn>
                <a:cxn ang="0">
                  <a:pos x="491" y="548"/>
                </a:cxn>
                <a:cxn ang="0">
                  <a:pos x="49" y="548"/>
                </a:cxn>
                <a:cxn ang="0">
                  <a:pos x="33" y="548"/>
                </a:cxn>
                <a:cxn ang="0">
                  <a:pos x="25" y="548"/>
                </a:cxn>
                <a:cxn ang="0">
                  <a:pos x="8" y="540"/>
                </a:cxn>
                <a:cxn ang="0">
                  <a:pos x="0" y="532"/>
                </a:cxn>
                <a:cxn ang="0">
                  <a:pos x="0" y="516"/>
                </a:cxn>
                <a:cxn ang="0">
                  <a:pos x="0" y="500"/>
                </a:cxn>
                <a:cxn ang="0">
                  <a:pos x="8" y="492"/>
                </a:cxn>
                <a:cxn ang="0">
                  <a:pos x="25" y="484"/>
                </a:cxn>
                <a:cxn ang="0">
                  <a:pos x="33" y="484"/>
                </a:cxn>
                <a:cxn ang="0">
                  <a:pos x="49" y="484"/>
                </a:cxn>
                <a:cxn ang="0">
                  <a:pos x="491" y="484"/>
                </a:cxn>
                <a:cxn ang="0">
                  <a:pos x="491" y="48"/>
                </a:cxn>
                <a:cxn ang="0">
                  <a:pos x="491" y="32"/>
                </a:cxn>
                <a:cxn ang="0">
                  <a:pos x="499" y="16"/>
                </a:cxn>
                <a:cxn ang="0">
                  <a:pos x="499" y="8"/>
                </a:cxn>
                <a:cxn ang="0">
                  <a:pos x="508" y="0"/>
                </a:cxn>
                <a:cxn ang="0">
                  <a:pos x="524" y="0"/>
                </a:cxn>
              </a:cxnLst>
              <a:rect l="0" t="0" r="r" b="b"/>
              <a:pathLst>
                <a:path w="1056" h="1040">
                  <a:moveTo>
                    <a:pt x="524" y="0"/>
                  </a:moveTo>
                  <a:lnTo>
                    <a:pt x="540" y="0"/>
                  </a:lnTo>
                  <a:lnTo>
                    <a:pt x="549" y="8"/>
                  </a:lnTo>
                  <a:lnTo>
                    <a:pt x="557" y="16"/>
                  </a:lnTo>
                  <a:lnTo>
                    <a:pt x="557" y="32"/>
                  </a:lnTo>
                  <a:lnTo>
                    <a:pt x="557" y="48"/>
                  </a:lnTo>
                  <a:lnTo>
                    <a:pt x="557" y="484"/>
                  </a:lnTo>
                  <a:lnTo>
                    <a:pt x="999" y="484"/>
                  </a:lnTo>
                  <a:lnTo>
                    <a:pt x="1015" y="484"/>
                  </a:lnTo>
                  <a:lnTo>
                    <a:pt x="1031" y="484"/>
                  </a:lnTo>
                  <a:lnTo>
                    <a:pt x="1040" y="492"/>
                  </a:lnTo>
                  <a:lnTo>
                    <a:pt x="1048" y="500"/>
                  </a:lnTo>
                  <a:lnTo>
                    <a:pt x="1056" y="516"/>
                  </a:lnTo>
                  <a:lnTo>
                    <a:pt x="1048" y="532"/>
                  </a:lnTo>
                  <a:lnTo>
                    <a:pt x="1040" y="540"/>
                  </a:lnTo>
                  <a:lnTo>
                    <a:pt x="1031" y="548"/>
                  </a:lnTo>
                  <a:lnTo>
                    <a:pt x="1015" y="548"/>
                  </a:lnTo>
                  <a:lnTo>
                    <a:pt x="999" y="548"/>
                  </a:lnTo>
                  <a:lnTo>
                    <a:pt x="557" y="548"/>
                  </a:lnTo>
                  <a:lnTo>
                    <a:pt x="557" y="984"/>
                  </a:lnTo>
                  <a:lnTo>
                    <a:pt x="557" y="1000"/>
                  </a:lnTo>
                  <a:lnTo>
                    <a:pt x="557" y="1016"/>
                  </a:lnTo>
                  <a:lnTo>
                    <a:pt x="549" y="1024"/>
                  </a:lnTo>
                  <a:lnTo>
                    <a:pt x="540" y="1032"/>
                  </a:lnTo>
                  <a:lnTo>
                    <a:pt x="524" y="1040"/>
                  </a:lnTo>
                  <a:lnTo>
                    <a:pt x="508" y="1032"/>
                  </a:lnTo>
                  <a:lnTo>
                    <a:pt x="499" y="1024"/>
                  </a:lnTo>
                  <a:lnTo>
                    <a:pt x="499" y="1016"/>
                  </a:lnTo>
                  <a:lnTo>
                    <a:pt x="491" y="1000"/>
                  </a:lnTo>
                  <a:lnTo>
                    <a:pt x="491" y="984"/>
                  </a:lnTo>
                  <a:lnTo>
                    <a:pt x="491" y="548"/>
                  </a:lnTo>
                  <a:lnTo>
                    <a:pt x="49" y="548"/>
                  </a:lnTo>
                  <a:lnTo>
                    <a:pt x="33" y="548"/>
                  </a:lnTo>
                  <a:lnTo>
                    <a:pt x="25" y="548"/>
                  </a:lnTo>
                  <a:lnTo>
                    <a:pt x="8" y="540"/>
                  </a:lnTo>
                  <a:lnTo>
                    <a:pt x="0" y="532"/>
                  </a:lnTo>
                  <a:lnTo>
                    <a:pt x="0" y="516"/>
                  </a:lnTo>
                  <a:lnTo>
                    <a:pt x="0" y="500"/>
                  </a:lnTo>
                  <a:lnTo>
                    <a:pt x="8" y="492"/>
                  </a:lnTo>
                  <a:lnTo>
                    <a:pt x="25" y="484"/>
                  </a:lnTo>
                  <a:lnTo>
                    <a:pt x="33" y="484"/>
                  </a:lnTo>
                  <a:lnTo>
                    <a:pt x="49" y="484"/>
                  </a:lnTo>
                  <a:lnTo>
                    <a:pt x="491" y="484"/>
                  </a:lnTo>
                  <a:lnTo>
                    <a:pt x="491" y="48"/>
                  </a:lnTo>
                  <a:lnTo>
                    <a:pt x="491" y="32"/>
                  </a:lnTo>
                  <a:lnTo>
                    <a:pt x="499" y="16"/>
                  </a:lnTo>
                  <a:lnTo>
                    <a:pt x="499" y="8"/>
                  </a:lnTo>
                  <a:lnTo>
                    <a:pt x="508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4" name="Freeform 42"/>
            <p:cNvSpPr>
              <a:spLocks noEditPoints="1"/>
            </p:cNvSpPr>
            <p:nvPr/>
          </p:nvSpPr>
          <p:spPr bwMode="auto">
            <a:xfrm>
              <a:off x="14921" y="2219"/>
              <a:ext cx="671" cy="1403"/>
            </a:xfrm>
            <a:custGeom>
              <a:avLst/>
              <a:gdLst/>
              <a:ahLst/>
              <a:cxnLst>
                <a:cxn ang="0">
                  <a:pos x="376" y="581"/>
                </a:cxn>
                <a:cxn ang="0">
                  <a:pos x="376" y="597"/>
                </a:cxn>
                <a:cxn ang="0">
                  <a:pos x="458" y="597"/>
                </a:cxn>
                <a:cxn ang="0">
                  <a:pos x="507" y="589"/>
                </a:cxn>
                <a:cxn ang="0">
                  <a:pos x="491" y="581"/>
                </a:cxn>
                <a:cxn ang="0">
                  <a:pos x="425" y="581"/>
                </a:cxn>
                <a:cxn ang="0">
                  <a:pos x="491" y="154"/>
                </a:cxn>
                <a:cxn ang="0">
                  <a:pos x="499" y="170"/>
                </a:cxn>
                <a:cxn ang="0">
                  <a:pos x="589" y="170"/>
                </a:cxn>
                <a:cxn ang="0">
                  <a:pos x="622" y="162"/>
                </a:cxn>
                <a:cxn ang="0">
                  <a:pos x="581" y="154"/>
                </a:cxn>
                <a:cxn ang="0">
                  <a:pos x="417" y="0"/>
                </a:cxn>
                <a:cxn ang="0">
                  <a:pos x="434" y="17"/>
                </a:cxn>
                <a:cxn ang="0">
                  <a:pos x="434" y="57"/>
                </a:cxn>
                <a:cxn ang="0">
                  <a:pos x="434" y="113"/>
                </a:cxn>
                <a:cxn ang="0">
                  <a:pos x="507" y="121"/>
                </a:cxn>
                <a:cxn ang="0">
                  <a:pos x="622" y="121"/>
                </a:cxn>
                <a:cxn ang="0">
                  <a:pos x="655" y="186"/>
                </a:cxn>
                <a:cxn ang="0">
                  <a:pos x="524" y="210"/>
                </a:cxn>
                <a:cxn ang="0">
                  <a:pos x="466" y="202"/>
                </a:cxn>
                <a:cxn ang="0">
                  <a:pos x="352" y="226"/>
                </a:cxn>
                <a:cxn ang="0">
                  <a:pos x="245" y="436"/>
                </a:cxn>
                <a:cxn ang="0">
                  <a:pos x="262" y="508"/>
                </a:cxn>
                <a:cxn ang="0">
                  <a:pos x="376" y="549"/>
                </a:cxn>
                <a:cxn ang="0">
                  <a:pos x="515" y="549"/>
                </a:cxn>
                <a:cxn ang="0">
                  <a:pos x="548" y="613"/>
                </a:cxn>
                <a:cxn ang="0">
                  <a:pos x="409" y="637"/>
                </a:cxn>
                <a:cxn ang="0">
                  <a:pos x="188" y="678"/>
                </a:cxn>
                <a:cxn ang="0">
                  <a:pos x="74" y="879"/>
                </a:cxn>
                <a:cxn ang="0">
                  <a:pos x="196" y="1016"/>
                </a:cxn>
                <a:cxn ang="0">
                  <a:pos x="401" y="1097"/>
                </a:cxn>
                <a:cxn ang="0">
                  <a:pos x="466" y="1121"/>
                </a:cxn>
                <a:cxn ang="0">
                  <a:pos x="507" y="1137"/>
                </a:cxn>
                <a:cxn ang="0">
                  <a:pos x="548" y="1186"/>
                </a:cxn>
                <a:cxn ang="0">
                  <a:pos x="548" y="1299"/>
                </a:cxn>
                <a:cxn ang="0">
                  <a:pos x="393" y="1403"/>
                </a:cxn>
                <a:cxn ang="0">
                  <a:pos x="237" y="1355"/>
                </a:cxn>
                <a:cxn ang="0">
                  <a:pos x="229" y="1315"/>
                </a:cxn>
                <a:cxn ang="0">
                  <a:pos x="245" y="1315"/>
                </a:cxn>
                <a:cxn ang="0">
                  <a:pos x="335" y="1363"/>
                </a:cxn>
                <a:cxn ang="0">
                  <a:pos x="442" y="1355"/>
                </a:cxn>
                <a:cxn ang="0">
                  <a:pos x="475" y="1307"/>
                </a:cxn>
                <a:cxn ang="0">
                  <a:pos x="458" y="1250"/>
                </a:cxn>
                <a:cxn ang="0">
                  <a:pos x="417" y="1218"/>
                </a:cxn>
                <a:cxn ang="0">
                  <a:pos x="106" y="1105"/>
                </a:cxn>
                <a:cxn ang="0">
                  <a:pos x="41" y="1041"/>
                </a:cxn>
                <a:cxn ang="0">
                  <a:pos x="8" y="984"/>
                </a:cxn>
                <a:cxn ang="0">
                  <a:pos x="8" y="863"/>
                </a:cxn>
                <a:cxn ang="0">
                  <a:pos x="204" y="605"/>
                </a:cxn>
                <a:cxn ang="0">
                  <a:pos x="164" y="541"/>
                </a:cxn>
                <a:cxn ang="0">
                  <a:pos x="139" y="339"/>
                </a:cxn>
                <a:cxn ang="0">
                  <a:pos x="401" y="138"/>
                </a:cxn>
                <a:cxn ang="0">
                  <a:pos x="393" y="97"/>
                </a:cxn>
                <a:cxn ang="0">
                  <a:pos x="393" y="57"/>
                </a:cxn>
                <a:cxn ang="0">
                  <a:pos x="401" y="9"/>
                </a:cxn>
              </a:cxnLst>
              <a:rect l="0" t="0" r="r" b="b"/>
              <a:pathLst>
                <a:path w="671" h="1403">
                  <a:moveTo>
                    <a:pt x="425" y="581"/>
                  </a:moveTo>
                  <a:lnTo>
                    <a:pt x="401" y="581"/>
                  </a:lnTo>
                  <a:lnTo>
                    <a:pt x="376" y="581"/>
                  </a:lnTo>
                  <a:lnTo>
                    <a:pt x="335" y="589"/>
                  </a:lnTo>
                  <a:lnTo>
                    <a:pt x="360" y="597"/>
                  </a:lnTo>
                  <a:lnTo>
                    <a:pt x="376" y="597"/>
                  </a:lnTo>
                  <a:lnTo>
                    <a:pt x="393" y="597"/>
                  </a:lnTo>
                  <a:lnTo>
                    <a:pt x="417" y="597"/>
                  </a:lnTo>
                  <a:lnTo>
                    <a:pt x="458" y="597"/>
                  </a:lnTo>
                  <a:lnTo>
                    <a:pt x="483" y="597"/>
                  </a:lnTo>
                  <a:lnTo>
                    <a:pt x="499" y="597"/>
                  </a:lnTo>
                  <a:lnTo>
                    <a:pt x="507" y="589"/>
                  </a:lnTo>
                  <a:lnTo>
                    <a:pt x="515" y="589"/>
                  </a:lnTo>
                  <a:lnTo>
                    <a:pt x="507" y="581"/>
                  </a:lnTo>
                  <a:lnTo>
                    <a:pt x="491" y="581"/>
                  </a:lnTo>
                  <a:lnTo>
                    <a:pt x="475" y="581"/>
                  </a:lnTo>
                  <a:lnTo>
                    <a:pt x="458" y="581"/>
                  </a:lnTo>
                  <a:lnTo>
                    <a:pt x="425" y="581"/>
                  </a:lnTo>
                  <a:close/>
                  <a:moveTo>
                    <a:pt x="540" y="154"/>
                  </a:moveTo>
                  <a:lnTo>
                    <a:pt x="515" y="154"/>
                  </a:lnTo>
                  <a:lnTo>
                    <a:pt x="491" y="154"/>
                  </a:lnTo>
                  <a:lnTo>
                    <a:pt x="458" y="162"/>
                  </a:lnTo>
                  <a:lnTo>
                    <a:pt x="483" y="170"/>
                  </a:lnTo>
                  <a:lnTo>
                    <a:pt x="499" y="170"/>
                  </a:lnTo>
                  <a:lnTo>
                    <a:pt x="532" y="170"/>
                  </a:lnTo>
                  <a:lnTo>
                    <a:pt x="565" y="170"/>
                  </a:lnTo>
                  <a:lnTo>
                    <a:pt x="589" y="170"/>
                  </a:lnTo>
                  <a:lnTo>
                    <a:pt x="606" y="170"/>
                  </a:lnTo>
                  <a:lnTo>
                    <a:pt x="614" y="162"/>
                  </a:lnTo>
                  <a:lnTo>
                    <a:pt x="622" y="162"/>
                  </a:lnTo>
                  <a:lnTo>
                    <a:pt x="614" y="154"/>
                  </a:lnTo>
                  <a:lnTo>
                    <a:pt x="597" y="154"/>
                  </a:lnTo>
                  <a:lnTo>
                    <a:pt x="581" y="154"/>
                  </a:lnTo>
                  <a:lnTo>
                    <a:pt x="565" y="154"/>
                  </a:lnTo>
                  <a:lnTo>
                    <a:pt x="540" y="154"/>
                  </a:lnTo>
                  <a:close/>
                  <a:moveTo>
                    <a:pt x="417" y="0"/>
                  </a:moveTo>
                  <a:lnTo>
                    <a:pt x="425" y="0"/>
                  </a:lnTo>
                  <a:lnTo>
                    <a:pt x="434" y="9"/>
                  </a:lnTo>
                  <a:lnTo>
                    <a:pt x="434" y="17"/>
                  </a:lnTo>
                  <a:lnTo>
                    <a:pt x="434" y="25"/>
                  </a:lnTo>
                  <a:lnTo>
                    <a:pt x="434" y="41"/>
                  </a:lnTo>
                  <a:lnTo>
                    <a:pt x="434" y="57"/>
                  </a:lnTo>
                  <a:lnTo>
                    <a:pt x="425" y="73"/>
                  </a:lnTo>
                  <a:lnTo>
                    <a:pt x="425" y="97"/>
                  </a:lnTo>
                  <a:lnTo>
                    <a:pt x="434" y="113"/>
                  </a:lnTo>
                  <a:lnTo>
                    <a:pt x="434" y="129"/>
                  </a:lnTo>
                  <a:lnTo>
                    <a:pt x="475" y="121"/>
                  </a:lnTo>
                  <a:lnTo>
                    <a:pt x="507" y="121"/>
                  </a:lnTo>
                  <a:lnTo>
                    <a:pt x="540" y="113"/>
                  </a:lnTo>
                  <a:lnTo>
                    <a:pt x="581" y="121"/>
                  </a:lnTo>
                  <a:lnTo>
                    <a:pt x="622" y="121"/>
                  </a:lnTo>
                  <a:lnTo>
                    <a:pt x="655" y="138"/>
                  </a:lnTo>
                  <a:lnTo>
                    <a:pt x="671" y="162"/>
                  </a:lnTo>
                  <a:lnTo>
                    <a:pt x="655" y="186"/>
                  </a:lnTo>
                  <a:lnTo>
                    <a:pt x="614" y="202"/>
                  </a:lnTo>
                  <a:lnTo>
                    <a:pt x="565" y="210"/>
                  </a:lnTo>
                  <a:lnTo>
                    <a:pt x="524" y="210"/>
                  </a:lnTo>
                  <a:lnTo>
                    <a:pt x="507" y="210"/>
                  </a:lnTo>
                  <a:lnTo>
                    <a:pt x="483" y="202"/>
                  </a:lnTo>
                  <a:lnTo>
                    <a:pt x="466" y="202"/>
                  </a:lnTo>
                  <a:lnTo>
                    <a:pt x="442" y="194"/>
                  </a:lnTo>
                  <a:lnTo>
                    <a:pt x="425" y="170"/>
                  </a:lnTo>
                  <a:lnTo>
                    <a:pt x="352" y="226"/>
                  </a:lnTo>
                  <a:lnTo>
                    <a:pt x="294" y="299"/>
                  </a:lnTo>
                  <a:lnTo>
                    <a:pt x="262" y="371"/>
                  </a:lnTo>
                  <a:lnTo>
                    <a:pt x="245" y="436"/>
                  </a:lnTo>
                  <a:lnTo>
                    <a:pt x="254" y="460"/>
                  </a:lnTo>
                  <a:lnTo>
                    <a:pt x="254" y="484"/>
                  </a:lnTo>
                  <a:lnTo>
                    <a:pt x="262" y="508"/>
                  </a:lnTo>
                  <a:lnTo>
                    <a:pt x="278" y="541"/>
                  </a:lnTo>
                  <a:lnTo>
                    <a:pt x="294" y="565"/>
                  </a:lnTo>
                  <a:lnTo>
                    <a:pt x="376" y="549"/>
                  </a:lnTo>
                  <a:lnTo>
                    <a:pt x="425" y="541"/>
                  </a:lnTo>
                  <a:lnTo>
                    <a:pt x="475" y="541"/>
                  </a:lnTo>
                  <a:lnTo>
                    <a:pt x="515" y="549"/>
                  </a:lnTo>
                  <a:lnTo>
                    <a:pt x="548" y="565"/>
                  </a:lnTo>
                  <a:lnTo>
                    <a:pt x="565" y="589"/>
                  </a:lnTo>
                  <a:lnTo>
                    <a:pt x="548" y="613"/>
                  </a:lnTo>
                  <a:lnTo>
                    <a:pt x="507" y="629"/>
                  </a:lnTo>
                  <a:lnTo>
                    <a:pt x="458" y="629"/>
                  </a:lnTo>
                  <a:lnTo>
                    <a:pt x="409" y="637"/>
                  </a:lnTo>
                  <a:lnTo>
                    <a:pt x="352" y="629"/>
                  </a:lnTo>
                  <a:lnTo>
                    <a:pt x="270" y="613"/>
                  </a:lnTo>
                  <a:lnTo>
                    <a:pt x="188" y="678"/>
                  </a:lnTo>
                  <a:lnTo>
                    <a:pt x="123" y="750"/>
                  </a:lnTo>
                  <a:lnTo>
                    <a:pt x="90" y="823"/>
                  </a:lnTo>
                  <a:lnTo>
                    <a:pt x="74" y="879"/>
                  </a:lnTo>
                  <a:lnTo>
                    <a:pt x="90" y="936"/>
                  </a:lnTo>
                  <a:lnTo>
                    <a:pt x="131" y="984"/>
                  </a:lnTo>
                  <a:lnTo>
                    <a:pt x="196" y="1016"/>
                  </a:lnTo>
                  <a:lnTo>
                    <a:pt x="294" y="1057"/>
                  </a:lnTo>
                  <a:lnTo>
                    <a:pt x="393" y="1097"/>
                  </a:lnTo>
                  <a:lnTo>
                    <a:pt x="401" y="1097"/>
                  </a:lnTo>
                  <a:lnTo>
                    <a:pt x="425" y="1105"/>
                  </a:lnTo>
                  <a:lnTo>
                    <a:pt x="450" y="1113"/>
                  </a:lnTo>
                  <a:lnTo>
                    <a:pt x="466" y="1121"/>
                  </a:lnTo>
                  <a:lnTo>
                    <a:pt x="483" y="1129"/>
                  </a:lnTo>
                  <a:lnTo>
                    <a:pt x="499" y="1129"/>
                  </a:lnTo>
                  <a:lnTo>
                    <a:pt x="507" y="1137"/>
                  </a:lnTo>
                  <a:lnTo>
                    <a:pt x="524" y="1154"/>
                  </a:lnTo>
                  <a:lnTo>
                    <a:pt x="540" y="1170"/>
                  </a:lnTo>
                  <a:lnTo>
                    <a:pt x="548" y="1186"/>
                  </a:lnTo>
                  <a:lnTo>
                    <a:pt x="556" y="1210"/>
                  </a:lnTo>
                  <a:lnTo>
                    <a:pt x="565" y="1242"/>
                  </a:lnTo>
                  <a:lnTo>
                    <a:pt x="548" y="1299"/>
                  </a:lnTo>
                  <a:lnTo>
                    <a:pt x="515" y="1355"/>
                  </a:lnTo>
                  <a:lnTo>
                    <a:pt x="466" y="1387"/>
                  </a:lnTo>
                  <a:lnTo>
                    <a:pt x="393" y="1403"/>
                  </a:lnTo>
                  <a:lnTo>
                    <a:pt x="327" y="1395"/>
                  </a:lnTo>
                  <a:lnTo>
                    <a:pt x="278" y="1379"/>
                  </a:lnTo>
                  <a:lnTo>
                    <a:pt x="237" y="1355"/>
                  </a:lnTo>
                  <a:lnTo>
                    <a:pt x="221" y="1331"/>
                  </a:lnTo>
                  <a:lnTo>
                    <a:pt x="229" y="1323"/>
                  </a:lnTo>
                  <a:lnTo>
                    <a:pt x="229" y="1315"/>
                  </a:lnTo>
                  <a:lnTo>
                    <a:pt x="237" y="1315"/>
                  </a:lnTo>
                  <a:lnTo>
                    <a:pt x="245" y="1315"/>
                  </a:lnTo>
                  <a:lnTo>
                    <a:pt x="245" y="1315"/>
                  </a:lnTo>
                  <a:lnTo>
                    <a:pt x="254" y="1323"/>
                  </a:lnTo>
                  <a:lnTo>
                    <a:pt x="286" y="1339"/>
                  </a:lnTo>
                  <a:lnTo>
                    <a:pt x="335" y="1363"/>
                  </a:lnTo>
                  <a:lnTo>
                    <a:pt x="393" y="1371"/>
                  </a:lnTo>
                  <a:lnTo>
                    <a:pt x="417" y="1371"/>
                  </a:lnTo>
                  <a:lnTo>
                    <a:pt x="442" y="1355"/>
                  </a:lnTo>
                  <a:lnTo>
                    <a:pt x="450" y="1347"/>
                  </a:lnTo>
                  <a:lnTo>
                    <a:pt x="466" y="1331"/>
                  </a:lnTo>
                  <a:lnTo>
                    <a:pt x="475" y="1307"/>
                  </a:lnTo>
                  <a:lnTo>
                    <a:pt x="475" y="1291"/>
                  </a:lnTo>
                  <a:lnTo>
                    <a:pt x="466" y="1266"/>
                  </a:lnTo>
                  <a:lnTo>
                    <a:pt x="458" y="1250"/>
                  </a:lnTo>
                  <a:lnTo>
                    <a:pt x="450" y="1234"/>
                  </a:lnTo>
                  <a:lnTo>
                    <a:pt x="434" y="1226"/>
                  </a:lnTo>
                  <a:lnTo>
                    <a:pt x="417" y="1218"/>
                  </a:lnTo>
                  <a:lnTo>
                    <a:pt x="229" y="1145"/>
                  </a:lnTo>
                  <a:lnTo>
                    <a:pt x="155" y="1121"/>
                  </a:lnTo>
                  <a:lnTo>
                    <a:pt x="106" y="1105"/>
                  </a:lnTo>
                  <a:lnTo>
                    <a:pt x="74" y="1081"/>
                  </a:lnTo>
                  <a:lnTo>
                    <a:pt x="41" y="1049"/>
                  </a:lnTo>
                  <a:lnTo>
                    <a:pt x="41" y="1041"/>
                  </a:lnTo>
                  <a:lnTo>
                    <a:pt x="33" y="1033"/>
                  </a:lnTo>
                  <a:lnTo>
                    <a:pt x="16" y="1008"/>
                  </a:lnTo>
                  <a:lnTo>
                    <a:pt x="8" y="984"/>
                  </a:lnTo>
                  <a:lnTo>
                    <a:pt x="0" y="960"/>
                  </a:lnTo>
                  <a:lnTo>
                    <a:pt x="0" y="928"/>
                  </a:lnTo>
                  <a:lnTo>
                    <a:pt x="8" y="863"/>
                  </a:lnTo>
                  <a:lnTo>
                    <a:pt x="33" y="791"/>
                  </a:lnTo>
                  <a:lnTo>
                    <a:pt x="98" y="694"/>
                  </a:lnTo>
                  <a:lnTo>
                    <a:pt x="204" y="605"/>
                  </a:lnTo>
                  <a:lnTo>
                    <a:pt x="204" y="605"/>
                  </a:lnTo>
                  <a:lnTo>
                    <a:pt x="221" y="589"/>
                  </a:lnTo>
                  <a:lnTo>
                    <a:pt x="164" y="541"/>
                  </a:lnTo>
                  <a:lnTo>
                    <a:pt x="131" y="484"/>
                  </a:lnTo>
                  <a:lnTo>
                    <a:pt x="123" y="428"/>
                  </a:lnTo>
                  <a:lnTo>
                    <a:pt x="139" y="339"/>
                  </a:lnTo>
                  <a:lnTo>
                    <a:pt x="196" y="250"/>
                  </a:lnTo>
                  <a:lnTo>
                    <a:pt x="286" y="186"/>
                  </a:lnTo>
                  <a:lnTo>
                    <a:pt x="401" y="138"/>
                  </a:lnTo>
                  <a:lnTo>
                    <a:pt x="401" y="129"/>
                  </a:lnTo>
                  <a:lnTo>
                    <a:pt x="393" y="113"/>
                  </a:lnTo>
                  <a:lnTo>
                    <a:pt x="393" y="97"/>
                  </a:lnTo>
                  <a:lnTo>
                    <a:pt x="393" y="73"/>
                  </a:lnTo>
                  <a:lnTo>
                    <a:pt x="393" y="65"/>
                  </a:lnTo>
                  <a:lnTo>
                    <a:pt x="393" y="57"/>
                  </a:lnTo>
                  <a:lnTo>
                    <a:pt x="393" y="41"/>
                  </a:lnTo>
                  <a:lnTo>
                    <a:pt x="393" y="25"/>
                  </a:lnTo>
                  <a:lnTo>
                    <a:pt x="401" y="9"/>
                  </a:lnTo>
                  <a:lnTo>
                    <a:pt x="409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15625" y="3042"/>
              <a:ext cx="687" cy="500"/>
            </a:xfrm>
            <a:custGeom>
              <a:avLst/>
              <a:gdLst/>
              <a:ahLst/>
              <a:cxnLst>
                <a:cxn ang="0">
                  <a:pos x="172" y="8"/>
                </a:cxn>
                <a:cxn ang="0">
                  <a:pos x="229" y="48"/>
                </a:cxn>
                <a:cxn ang="0">
                  <a:pos x="294" y="56"/>
                </a:cxn>
                <a:cxn ang="0">
                  <a:pos x="474" y="8"/>
                </a:cxn>
                <a:cxn ang="0">
                  <a:pos x="573" y="72"/>
                </a:cxn>
                <a:cxn ang="0">
                  <a:pos x="556" y="242"/>
                </a:cxn>
                <a:cxn ang="0">
                  <a:pos x="515" y="371"/>
                </a:cxn>
                <a:cxn ang="0">
                  <a:pos x="499" y="419"/>
                </a:cxn>
                <a:cxn ang="0">
                  <a:pos x="507" y="460"/>
                </a:cxn>
                <a:cxn ang="0">
                  <a:pos x="573" y="451"/>
                </a:cxn>
                <a:cxn ang="0">
                  <a:pos x="654" y="322"/>
                </a:cxn>
                <a:cxn ang="0">
                  <a:pos x="671" y="314"/>
                </a:cxn>
                <a:cxn ang="0">
                  <a:pos x="687" y="331"/>
                </a:cxn>
                <a:cxn ang="0">
                  <a:pos x="630" y="443"/>
                </a:cxn>
                <a:cxn ang="0">
                  <a:pos x="499" y="500"/>
                </a:cxn>
                <a:cxn ang="0">
                  <a:pos x="433" y="460"/>
                </a:cxn>
                <a:cxn ang="0">
                  <a:pos x="417" y="395"/>
                </a:cxn>
                <a:cxn ang="0">
                  <a:pos x="433" y="347"/>
                </a:cxn>
                <a:cxn ang="0">
                  <a:pos x="491" y="169"/>
                </a:cxn>
                <a:cxn ang="0">
                  <a:pos x="499" y="89"/>
                </a:cxn>
                <a:cxn ang="0">
                  <a:pos x="474" y="40"/>
                </a:cxn>
                <a:cxn ang="0">
                  <a:pos x="360" y="48"/>
                </a:cxn>
                <a:cxn ang="0">
                  <a:pos x="253" y="161"/>
                </a:cxn>
                <a:cxn ang="0">
                  <a:pos x="229" y="210"/>
                </a:cxn>
                <a:cxn ang="0">
                  <a:pos x="196" y="331"/>
                </a:cxn>
                <a:cxn ang="0">
                  <a:pos x="172" y="411"/>
                </a:cxn>
                <a:cxn ang="0">
                  <a:pos x="155" y="468"/>
                </a:cxn>
                <a:cxn ang="0">
                  <a:pos x="131" y="500"/>
                </a:cxn>
                <a:cxn ang="0">
                  <a:pos x="82" y="492"/>
                </a:cxn>
                <a:cxn ang="0">
                  <a:pos x="73" y="460"/>
                </a:cxn>
                <a:cxn ang="0">
                  <a:pos x="82" y="419"/>
                </a:cxn>
                <a:cxn ang="0">
                  <a:pos x="131" y="250"/>
                </a:cxn>
                <a:cxn ang="0">
                  <a:pos x="147" y="153"/>
                </a:cxn>
                <a:cxn ang="0">
                  <a:pos x="163" y="89"/>
                </a:cxn>
                <a:cxn ang="0">
                  <a:pos x="147" y="40"/>
                </a:cxn>
                <a:cxn ang="0">
                  <a:pos x="90" y="48"/>
                </a:cxn>
                <a:cxn ang="0">
                  <a:pos x="49" y="121"/>
                </a:cxn>
                <a:cxn ang="0">
                  <a:pos x="32" y="177"/>
                </a:cxn>
                <a:cxn ang="0">
                  <a:pos x="16" y="185"/>
                </a:cxn>
                <a:cxn ang="0">
                  <a:pos x="0" y="169"/>
                </a:cxn>
                <a:cxn ang="0">
                  <a:pos x="8" y="129"/>
                </a:cxn>
                <a:cxn ang="0">
                  <a:pos x="41" y="64"/>
                </a:cxn>
                <a:cxn ang="0">
                  <a:pos x="82" y="16"/>
                </a:cxn>
              </a:cxnLst>
              <a:rect l="0" t="0" r="r" b="b"/>
              <a:pathLst>
                <a:path w="687" h="500">
                  <a:moveTo>
                    <a:pt x="131" y="0"/>
                  </a:moveTo>
                  <a:lnTo>
                    <a:pt x="147" y="8"/>
                  </a:lnTo>
                  <a:lnTo>
                    <a:pt x="172" y="8"/>
                  </a:lnTo>
                  <a:lnTo>
                    <a:pt x="196" y="16"/>
                  </a:lnTo>
                  <a:lnTo>
                    <a:pt x="213" y="32"/>
                  </a:lnTo>
                  <a:lnTo>
                    <a:pt x="229" y="48"/>
                  </a:lnTo>
                  <a:lnTo>
                    <a:pt x="245" y="72"/>
                  </a:lnTo>
                  <a:lnTo>
                    <a:pt x="245" y="105"/>
                  </a:lnTo>
                  <a:lnTo>
                    <a:pt x="294" y="56"/>
                  </a:lnTo>
                  <a:lnTo>
                    <a:pt x="352" y="16"/>
                  </a:lnTo>
                  <a:lnTo>
                    <a:pt x="442" y="0"/>
                  </a:lnTo>
                  <a:lnTo>
                    <a:pt x="474" y="8"/>
                  </a:lnTo>
                  <a:lnTo>
                    <a:pt x="515" y="16"/>
                  </a:lnTo>
                  <a:lnTo>
                    <a:pt x="548" y="40"/>
                  </a:lnTo>
                  <a:lnTo>
                    <a:pt x="573" y="72"/>
                  </a:lnTo>
                  <a:lnTo>
                    <a:pt x="589" y="129"/>
                  </a:lnTo>
                  <a:lnTo>
                    <a:pt x="581" y="185"/>
                  </a:lnTo>
                  <a:lnTo>
                    <a:pt x="556" y="242"/>
                  </a:lnTo>
                  <a:lnTo>
                    <a:pt x="540" y="306"/>
                  </a:lnTo>
                  <a:lnTo>
                    <a:pt x="524" y="339"/>
                  </a:lnTo>
                  <a:lnTo>
                    <a:pt x="515" y="371"/>
                  </a:lnTo>
                  <a:lnTo>
                    <a:pt x="507" y="387"/>
                  </a:lnTo>
                  <a:lnTo>
                    <a:pt x="507" y="403"/>
                  </a:lnTo>
                  <a:lnTo>
                    <a:pt x="499" y="419"/>
                  </a:lnTo>
                  <a:lnTo>
                    <a:pt x="499" y="427"/>
                  </a:lnTo>
                  <a:lnTo>
                    <a:pt x="499" y="443"/>
                  </a:lnTo>
                  <a:lnTo>
                    <a:pt x="507" y="460"/>
                  </a:lnTo>
                  <a:lnTo>
                    <a:pt x="515" y="468"/>
                  </a:lnTo>
                  <a:lnTo>
                    <a:pt x="532" y="468"/>
                  </a:lnTo>
                  <a:lnTo>
                    <a:pt x="573" y="451"/>
                  </a:lnTo>
                  <a:lnTo>
                    <a:pt x="614" y="411"/>
                  </a:lnTo>
                  <a:lnTo>
                    <a:pt x="646" y="339"/>
                  </a:lnTo>
                  <a:lnTo>
                    <a:pt x="654" y="322"/>
                  </a:lnTo>
                  <a:lnTo>
                    <a:pt x="654" y="322"/>
                  </a:lnTo>
                  <a:lnTo>
                    <a:pt x="671" y="314"/>
                  </a:lnTo>
                  <a:lnTo>
                    <a:pt x="671" y="314"/>
                  </a:lnTo>
                  <a:lnTo>
                    <a:pt x="679" y="322"/>
                  </a:lnTo>
                  <a:lnTo>
                    <a:pt x="687" y="322"/>
                  </a:lnTo>
                  <a:lnTo>
                    <a:pt x="687" y="331"/>
                  </a:lnTo>
                  <a:lnTo>
                    <a:pt x="679" y="355"/>
                  </a:lnTo>
                  <a:lnTo>
                    <a:pt x="663" y="395"/>
                  </a:lnTo>
                  <a:lnTo>
                    <a:pt x="630" y="443"/>
                  </a:lnTo>
                  <a:lnTo>
                    <a:pt x="589" y="484"/>
                  </a:lnTo>
                  <a:lnTo>
                    <a:pt x="524" y="500"/>
                  </a:lnTo>
                  <a:lnTo>
                    <a:pt x="499" y="500"/>
                  </a:lnTo>
                  <a:lnTo>
                    <a:pt x="474" y="492"/>
                  </a:lnTo>
                  <a:lnTo>
                    <a:pt x="450" y="476"/>
                  </a:lnTo>
                  <a:lnTo>
                    <a:pt x="433" y="460"/>
                  </a:lnTo>
                  <a:lnTo>
                    <a:pt x="425" y="435"/>
                  </a:lnTo>
                  <a:lnTo>
                    <a:pt x="417" y="403"/>
                  </a:lnTo>
                  <a:lnTo>
                    <a:pt x="417" y="395"/>
                  </a:lnTo>
                  <a:lnTo>
                    <a:pt x="425" y="379"/>
                  </a:lnTo>
                  <a:lnTo>
                    <a:pt x="425" y="363"/>
                  </a:lnTo>
                  <a:lnTo>
                    <a:pt x="433" y="347"/>
                  </a:lnTo>
                  <a:lnTo>
                    <a:pt x="450" y="298"/>
                  </a:lnTo>
                  <a:lnTo>
                    <a:pt x="474" y="234"/>
                  </a:lnTo>
                  <a:lnTo>
                    <a:pt x="491" y="169"/>
                  </a:lnTo>
                  <a:lnTo>
                    <a:pt x="499" y="113"/>
                  </a:lnTo>
                  <a:lnTo>
                    <a:pt x="499" y="97"/>
                  </a:lnTo>
                  <a:lnTo>
                    <a:pt x="499" y="89"/>
                  </a:lnTo>
                  <a:lnTo>
                    <a:pt x="499" y="72"/>
                  </a:lnTo>
                  <a:lnTo>
                    <a:pt x="491" y="56"/>
                  </a:lnTo>
                  <a:lnTo>
                    <a:pt x="474" y="40"/>
                  </a:lnTo>
                  <a:lnTo>
                    <a:pt x="458" y="32"/>
                  </a:lnTo>
                  <a:lnTo>
                    <a:pt x="433" y="32"/>
                  </a:lnTo>
                  <a:lnTo>
                    <a:pt x="360" y="48"/>
                  </a:lnTo>
                  <a:lnTo>
                    <a:pt x="303" y="89"/>
                  </a:lnTo>
                  <a:lnTo>
                    <a:pt x="270" y="137"/>
                  </a:lnTo>
                  <a:lnTo>
                    <a:pt x="253" y="161"/>
                  </a:lnTo>
                  <a:lnTo>
                    <a:pt x="237" y="177"/>
                  </a:lnTo>
                  <a:lnTo>
                    <a:pt x="229" y="193"/>
                  </a:lnTo>
                  <a:lnTo>
                    <a:pt x="229" y="210"/>
                  </a:lnTo>
                  <a:lnTo>
                    <a:pt x="221" y="234"/>
                  </a:lnTo>
                  <a:lnTo>
                    <a:pt x="196" y="306"/>
                  </a:lnTo>
                  <a:lnTo>
                    <a:pt x="196" y="331"/>
                  </a:lnTo>
                  <a:lnTo>
                    <a:pt x="188" y="363"/>
                  </a:lnTo>
                  <a:lnTo>
                    <a:pt x="180" y="387"/>
                  </a:lnTo>
                  <a:lnTo>
                    <a:pt x="172" y="411"/>
                  </a:lnTo>
                  <a:lnTo>
                    <a:pt x="172" y="427"/>
                  </a:lnTo>
                  <a:lnTo>
                    <a:pt x="163" y="451"/>
                  </a:lnTo>
                  <a:lnTo>
                    <a:pt x="155" y="468"/>
                  </a:lnTo>
                  <a:lnTo>
                    <a:pt x="155" y="476"/>
                  </a:lnTo>
                  <a:lnTo>
                    <a:pt x="147" y="484"/>
                  </a:lnTo>
                  <a:lnTo>
                    <a:pt x="131" y="500"/>
                  </a:lnTo>
                  <a:lnTo>
                    <a:pt x="114" y="500"/>
                  </a:lnTo>
                  <a:lnTo>
                    <a:pt x="98" y="500"/>
                  </a:lnTo>
                  <a:lnTo>
                    <a:pt x="82" y="492"/>
                  </a:lnTo>
                  <a:lnTo>
                    <a:pt x="73" y="484"/>
                  </a:lnTo>
                  <a:lnTo>
                    <a:pt x="73" y="468"/>
                  </a:lnTo>
                  <a:lnTo>
                    <a:pt x="73" y="460"/>
                  </a:lnTo>
                  <a:lnTo>
                    <a:pt x="73" y="451"/>
                  </a:lnTo>
                  <a:lnTo>
                    <a:pt x="82" y="435"/>
                  </a:lnTo>
                  <a:lnTo>
                    <a:pt x="82" y="419"/>
                  </a:lnTo>
                  <a:lnTo>
                    <a:pt x="82" y="419"/>
                  </a:lnTo>
                  <a:lnTo>
                    <a:pt x="122" y="282"/>
                  </a:lnTo>
                  <a:lnTo>
                    <a:pt x="131" y="250"/>
                  </a:lnTo>
                  <a:lnTo>
                    <a:pt x="139" y="210"/>
                  </a:lnTo>
                  <a:lnTo>
                    <a:pt x="147" y="177"/>
                  </a:lnTo>
                  <a:lnTo>
                    <a:pt x="147" y="153"/>
                  </a:lnTo>
                  <a:lnTo>
                    <a:pt x="155" y="129"/>
                  </a:lnTo>
                  <a:lnTo>
                    <a:pt x="163" y="105"/>
                  </a:lnTo>
                  <a:lnTo>
                    <a:pt x="163" y="89"/>
                  </a:lnTo>
                  <a:lnTo>
                    <a:pt x="163" y="64"/>
                  </a:lnTo>
                  <a:lnTo>
                    <a:pt x="155" y="48"/>
                  </a:lnTo>
                  <a:lnTo>
                    <a:pt x="147" y="40"/>
                  </a:lnTo>
                  <a:lnTo>
                    <a:pt x="122" y="32"/>
                  </a:lnTo>
                  <a:lnTo>
                    <a:pt x="106" y="40"/>
                  </a:lnTo>
                  <a:lnTo>
                    <a:pt x="90" y="48"/>
                  </a:lnTo>
                  <a:lnTo>
                    <a:pt x="73" y="64"/>
                  </a:lnTo>
                  <a:lnTo>
                    <a:pt x="65" y="89"/>
                  </a:lnTo>
                  <a:lnTo>
                    <a:pt x="49" y="121"/>
                  </a:lnTo>
                  <a:lnTo>
                    <a:pt x="41" y="153"/>
                  </a:lnTo>
                  <a:lnTo>
                    <a:pt x="41" y="169"/>
                  </a:lnTo>
                  <a:lnTo>
                    <a:pt x="32" y="177"/>
                  </a:lnTo>
                  <a:lnTo>
                    <a:pt x="24" y="185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8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8" y="129"/>
                  </a:lnTo>
                  <a:lnTo>
                    <a:pt x="16" y="105"/>
                  </a:lnTo>
                  <a:lnTo>
                    <a:pt x="24" y="81"/>
                  </a:lnTo>
                  <a:lnTo>
                    <a:pt x="41" y="64"/>
                  </a:lnTo>
                  <a:lnTo>
                    <a:pt x="49" y="48"/>
                  </a:lnTo>
                  <a:lnTo>
                    <a:pt x="65" y="32"/>
                  </a:lnTo>
                  <a:lnTo>
                    <a:pt x="82" y="16"/>
                  </a:lnTo>
                  <a:lnTo>
                    <a:pt x="106" y="8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16476" y="2236"/>
              <a:ext cx="1309" cy="1072"/>
            </a:xfrm>
            <a:custGeom>
              <a:avLst/>
              <a:gdLst/>
              <a:ahLst/>
              <a:cxnLst>
                <a:cxn ang="0">
                  <a:pos x="1293" y="0"/>
                </a:cxn>
                <a:cxn ang="0">
                  <a:pos x="1309" y="16"/>
                </a:cxn>
                <a:cxn ang="0">
                  <a:pos x="1301" y="40"/>
                </a:cxn>
                <a:cxn ang="0">
                  <a:pos x="1277" y="48"/>
                </a:cxn>
                <a:cxn ang="0">
                  <a:pos x="1072" y="129"/>
                </a:cxn>
                <a:cxn ang="0">
                  <a:pos x="892" y="314"/>
                </a:cxn>
                <a:cxn ang="0">
                  <a:pos x="777" y="540"/>
                </a:cxn>
                <a:cxn ang="0">
                  <a:pos x="908" y="854"/>
                </a:cxn>
                <a:cxn ang="0">
                  <a:pos x="990" y="1008"/>
                </a:cxn>
                <a:cxn ang="0">
                  <a:pos x="1097" y="1024"/>
                </a:cxn>
                <a:cxn ang="0">
                  <a:pos x="1121" y="1040"/>
                </a:cxn>
                <a:cxn ang="0">
                  <a:pos x="1105" y="1064"/>
                </a:cxn>
                <a:cxn ang="0">
                  <a:pos x="1031" y="1072"/>
                </a:cxn>
                <a:cxn ang="0">
                  <a:pos x="851" y="1064"/>
                </a:cxn>
                <a:cxn ang="0">
                  <a:pos x="704" y="1072"/>
                </a:cxn>
                <a:cxn ang="0">
                  <a:pos x="687" y="1048"/>
                </a:cxn>
                <a:cxn ang="0">
                  <a:pos x="704" y="1024"/>
                </a:cxn>
                <a:cxn ang="0">
                  <a:pos x="777" y="1008"/>
                </a:cxn>
                <a:cxn ang="0">
                  <a:pos x="810" y="975"/>
                </a:cxn>
                <a:cxn ang="0">
                  <a:pos x="802" y="951"/>
                </a:cxn>
                <a:cxn ang="0">
                  <a:pos x="335" y="903"/>
                </a:cxn>
                <a:cxn ang="0">
                  <a:pos x="303" y="951"/>
                </a:cxn>
                <a:cxn ang="0">
                  <a:pos x="311" y="1008"/>
                </a:cxn>
                <a:cxn ang="0">
                  <a:pos x="352" y="1024"/>
                </a:cxn>
                <a:cxn ang="0">
                  <a:pos x="368" y="1024"/>
                </a:cxn>
                <a:cxn ang="0">
                  <a:pos x="376" y="1056"/>
                </a:cxn>
                <a:cxn ang="0">
                  <a:pos x="352" y="1072"/>
                </a:cxn>
                <a:cxn ang="0">
                  <a:pos x="24" y="1072"/>
                </a:cxn>
                <a:cxn ang="0">
                  <a:pos x="0" y="1056"/>
                </a:cxn>
                <a:cxn ang="0">
                  <a:pos x="8" y="1032"/>
                </a:cxn>
                <a:cxn ang="0">
                  <a:pos x="33" y="1024"/>
                </a:cxn>
                <a:cxn ang="0">
                  <a:pos x="270" y="911"/>
                </a:cxn>
                <a:cxn ang="0">
                  <a:pos x="434" y="96"/>
                </a:cxn>
                <a:cxn ang="0">
                  <a:pos x="417" y="64"/>
                </a:cxn>
                <a:cxn ang="0">
                  <a:pos x="352" y="48"/>
                </a:cxn>
                <a:cxn ang="0">
                  <a:pos x="295" y="48"/>
                </a:cxn>
                <a:cxn ang="0">
                  <a:pos x="286" y="16"/>
                </a:cxn>
                <a:cxn ang="0">
                  <a:pos x="303" y="0"/>
                </a:cxn>
                <a:cxn ang="0">
                  <a:pos x="434" y="8"/>
                </a:cxn>
                <a:cxn ang="0">
                  <a:pos x="696" y="0"/>
                </a:cxn>
                <a:cxn ang="0">
                  <a:pos x="712" y="16"/>
                </a:cxn>
                <a:cxn ang="0">
                  <a:pos x="696" y="48"/>
                </a:cxn>
                <a:cxn ang="0">
                  <a:pos x="622" y="64"/>
                </a:cxn>
                <a:cxn ang="0">
                  <a:pos x="589" y="96"/>
                </a:cxn>
                <a:cxn ang="0">
                  <a:pos x="728" y="427"/>
                </a:cxn>
                <a:cxn ang="0">
                  <a:pos x="998" y="137"/>
                </a:cxn>
                <a:cxn ang="0">
                  <a:pos x="1015" y="80"/>
                </a:cxn>
                <a:cxn ang="0">
                  <a:pos x="974" y="56"/>
                </a:cxn>
                <a:cxn ang="0">
                  <a:pos x="941" y="48"/>
                </a:cxn>
                <a:cxn ang="0">
                  <a:pos x="933" y="16"/>
                </a:cxn>
                <a:cxn ang="0">
                  <a:pos x="957" y="0"/>
                </a:cxn>
              </a:cxnLst>
              <a:rect l="0" t="0" r="r" b="b"/>
              <a:pathLst>
                <a:path w="1309" h="1072">
                  <a:moveTo>
                    <a:pt x="966" y="0"/>
                  </a:moveTo>
                  <a:lnTo>
                    <a:pt x="1146" y="8"/>
                  </a:lnTo>
                  <a:lnTo>
                    <a:pt x="1293" y="0"/>
                  </a:lnTo>
                  <a:lnTo>
                    <a:pt x="1301" y="8"/>
                  </a:lnTo>
                  <a:lnTo>
                    <a:pt x="1309" y="8"/>
                  </a:lnTo>
                  <a:lnTo>
                    <a:pt x="1309" y="16"/>
                  </a:lnTo>
                  <a:lnTo>
                    <a:pt x="1309" y="16"/>
                  </a:lnTo>
                  <a:lnTo>
                    <a:pt x="1309" y="32"/>
                  </a:lnTo>
                  <a:lnTo>
                    <a:pt x="1301" y="40"/>
                  </a:lnTo>
                  <a:lnTo>
                    <a:pt x="1301" y="48"/>
                  </a:lnTo>
                  <a:lnTo>
                    <a:pt x="1285" y="48"/>
                  </a:lnTo>
                  <a:lnTo>
                    <a:pt x="1277" y="48"/>
                  </a:lnTo>
                  <a:lnTo>
                    <a:pt x="1195" y="64"/>
                  </a:lnTo>
                  <a:lnTo>
                    <a:pt x="1129" y="96"/>
                  </a:lnTo>
                  <a:lnTo>
                    <a:pt x="1072" y="129"/>
                  </a:lnTo>
                  <a:lnTo>
                    <a:pt x="1031" y="169"/>
                  </a:lnTo>
                  <a:lnTo>
                    <a:pt x="966" y="233"/>
                  </a:lnTo>
                  <a:lnTo>
                    <a:pt x="892" y="314"/>
                  </a:lnTo>
                  <a:lnTo>
                    <a:pt x="818" y="395"/>
                  </a:lnTo>
                  <a:lnTo>
                    <a:pt x="745" y="467"/>
                  </a:lnTo>
                  <a:lnTo>
                    <a:pt x="777" y="540"/>
                  </a:lnTo>
                  <a:lnTo>
                    <a:pt x="818" y="637"/>
                  </a:lnTo>
                  <a:lnTo>
                    <a:pt x="867" y="749"/>
                  </a:lnTo>
                  <a:lnTo>
                    <a:pt x="908" y="854"/>
                  </a:lnTo>
                  <a:lnTo>
                    <a:pt x="957" y="951"/>
                  </a:lnTo>
                  <a:lnTo>
                    <a:pt x="974" y="991"/>
                  </a:lnTo>
                  <a:lnTo>
                    <a:pt x="990" y="1008"/>
                  </a:lnTo>
                  <a:lnTo>
                    <a:pt x="1031" y="1016"/>
                  </a:lnTo>
                  <a:lnTo>
                    <a:pt x="1088" y="1024"/>
                  </a:lnTo>
                  <a:lnTo>
                    <a:pt x="1097" y="1024"/>
                  </a:lnTo>
                  <a:lnTo>
                    <a:pt x="1105" y="1024"/>
                  </a:lnTo>
                  <a:lnTo>
                    <a:pt x="1113" y="1032"/>
                  </a:lnTo>
                  <a:lnTo>
                    <a:pt x="1121" y="1040"/>
                  </a:lnTo>
                  <a:lnTo>
                    <a:pt x="1113" y="1056"/>
                  </a:lnTo>
                  <a:lnTo>
                    <a:pt x="1113" y="1064"/>
                  </a:lnTo>
                  <a:lnTo>
                    <a:pt x="1105" y="1064"/>
                  </a:lnTo>
                  <a:lnTo>
                    <a:pt x="1097" y="1072"/>
                  </a:lnTo>
                  <a:lnTo>
                    <a:pt x="1088" y="1072"/>
                  </a:lnTo>
                  <a:lnTo>
                    <a:pt x="1031" y="1072"/>
                  </a:lnTo>
                  <a:lnTo>
                    <a:pt x="966" y="1064"/>
                  </a:lnTo>
                  <a:lnTo>
                    <a:pt x="908" y="1064"/>
                  </a:lnTo>
                  <a:lnTo>
                    <a:pt x="851" y="1064"/>
                  </a:lnTo>
                  <a:lnTo>
                    <a:pt x="777" y="1072"/>
                  </a:lnTo>
                  <a:lnTo>
                    <a:pt x="712" y="1072"/>
                  </a:lnTo>
                  <a:lnTo>
                    <a:pt x="704" y="1072"/>
                  </a:lnTo>
                  <a:lnTo>
                    <a:pt x="696" y="1064"/>
                  </a:lnTo>
                  <a:lnTo>
                    <a:pt x="687" y="1064"/>
                  </a:lnTo>
                  <a:lnTo>
                    <a:pt x="687" y="1048"/>
                  </a:lnTo>
                  <a:lnTo>
                    <a:pt x="687" y="1032"/>
                  </a:lnTo>
                  <a:lnTo>
                    <a:pt x="696" y="1024"/>
                  </a:lnTo>
                  <a:lnTo>
                    <a:pt x="704" y="1024"/>
                  </a:lnTo>
                  <a:lnTo>
                    <a:pt x="720" y="1024"/>
                  </a:lnTo>
                  <a:lnTo>
                    <a:pt x="753" y="1016"/>
                  </a:lnTo>
                  <a:lnTo>
                    <a:pt x="777" y="1008"/>
                  </a:lnTo>
                  <a:lnTo>
                    <a:pt x="794" y="999"/>
                  </a:lnTo>
                  <a:lnTo>
                    <a:pt x="810" y="983"/>
                  </a:lnTo>
                  <a:lnTo>
                    <a:pt x="810" y="975"/>
                  </a:lnTo>
                  <a:lnTo>
                    <a:pt x="810" y="975"/>
                  </a:lnTo>
                  <a:lnTo>
                    <a:pt x="810" y="967"/>
                  </a:lnTo>
                  <a:lnTo>
                    <a:pt x="802" y="951"/>
                  </a:lnTo>
                  <a:lnTo>
                    <a:pt x="638" y="580"/>
                  </a:lnTo>
                  <a:lnTo>
                    <a:pt x="499" y="733"/>
                  </a:lnTo>
                  <a:lnTo>
                    <a:pt x="335" y="903"/>
                  </a:lnTo>
                  <a:lnTo>
                    <a:pt x="327" y="919"/>
                  </a:lnTo>
                  <a:lnTo>
                    <a:pt x="311" y="935"/>
                  </a:lnTo>
                  <a:lnTo>
                    <a:pt x="303" y="951"/>
                  </a:lnTo>
                  <a:lnTo>
                    <a:pt x="295" y="975"/>
                  </a:lnTo>
                  <a:lnTo>
                    <a:pt x="303" y="991"/>
                  </a:lnTo>
                  <a:lnTo>
                    <a:pt x="311" y="1008"/>
                  </a:lnTo>
                  <a:lnTo>
                    <a:pt x="319" y="1016"/>
                  </a:lnTo>
                  <a:lnTo>
                    <a:pt x="335" y="1016"/>
                  </a:lnTo>
                  <a:lnTo>
                    <a:pt x="352" y="1024"/>
                  </a:lnTo>
                  <a:lnTo>
                    <a:pt x="360" y="1024"/>
                  </a:lnTo>
                  <a:lnTo>
                    <a:pt x="360" y="1024"/>
                  </a:lnTo>
                  <a:lnTo>
                    <a:pt x="368" y="1024"/>
                  </a:lnTo>
                  <a:lnTo>
                    <a:pt x="376" y="1032"/>
                  </a:lnTo>
                  <a:lnTo>
                    <a:pt x="376" y="1040"/>
                  </a:lnTo>
                  <a:lnTo>
                    <a:pt x="376" y="1056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72"/>
                  </a:lnTo>
                  <a:lnTo>
                    <a:pt x="352" y="1072"/>
                  </a:lnTo>
                  <a:lnTo>
                    <a:pt x="172" y="1064"/>
                  </a:lnTo>
                  <a:lnTo>
                    <a:pt x="24" y="1072"/>
                  </a:lnTo>
                  <a:lnTo>
                    <a:pt x="8" y="1064"/>
                  </a:lnTo>
                  <a:lnTo>
                    <a:pt x="0" y="1064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0" y="1040"/>
                  </a:lnTo>
                  <a:lnTo>
                    <a:pt x="8" y="1032"/>
                  </a:lnTo>
                  <a:lnTo>
                    <a:pt x="16" y="1024"/>
                  </a:lnTo>
                  <a:lnTo>
                    <a:pt x="24" y="1024"/>
                  </a:lnTo>
                  <a:lnTo>
                    <a:pt x="33" y="1024"/>
                  </a:lnTo>
                  <a:lnTo>
                    <a:pt x="114" y="1008"/>
                  </a:lnTo>
                  <a:lnTo>
                    <a:pt x="196" y="975"/>
                  </a:lnTo>
                  <a:lnTo>
                    <a:pt x="270" y="911"/>
                  </a:lnTo>
                  <a:lnTo>
                    <a:pt x="286" y="895"/>
                  </a:lnTo>
                  <a:lnTo>
                    <a:pt x="622" y="532"/>
                  </a:lnTo>
                  <a:lnTo>
                    <a:pt x="434" y="96"/>
                  </a:lnTo>
                  <a:lnTo>
                    <a:pt x="434" y="88"/>
                  </a:lnTo>
                  <a:lnTo>
                    <a:pt x="425" y="72"/>
                  </a:lnTo>
                  <a:lnTo>
                    <a:pt x="417" y="64"/>
                  </a:lnTo>
                  <a:lnTo>
                    <a:pt x="401" y="56"/>
                  </a:lnTo>
                  <a:lnTo>
                    <a:pt x="385" y="56"/>
                  </a:lnTo>
                  <a:lnTo>
                    <a:pt x="352" y="48"/>
                  </a:lnTo>
                  <a:lnTo>
                    <a:pt x="319" y="48"/>
                  </a:lnTo>
                  <a:lnTo>
                    <a:pt x="303" y="48"/>
                  </a:lnTo>
                  <a:lnTo>
                    <a:pt x="295" y="48"/>
                  </a:lnTo>
                  <a:lnTo>
                    <a:pt x="286" y="40"/>
                  </a:lnTo>
                  <a:lnTo>
                    <a:pt x="286" y="32"/>
                  </a:lnTo>
                  <a:lnTo>
                    <a:pt x="286" y="16"/>
                  </a:lnTo>
                  <a:lnTo>
                    <a:pt x="286" y="8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68" y="0"/>
                  </a:lnTo>
                  <a:lnTo>
                    <a:pt x="434" y="8"/>
                  </a:lnTo>
                  <a:lnTo>
                    <a:pt x="491" y="8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4" y="8"/>
                  </a:lnTo>
                  <a:lnTo>
                    <a:pt x="712" y="8"/>
                  </a:lnTo>
                  <a:lnTo>
                    <a:pt x="712" y="16"/>
                  </a:lnTo>
                  <a:lnTo>
                    <a:pt x="712" y="32"/>
                  </a:lnTo>
                  <a:lnTo>
                    <a:pt x="704" y="40"/>
                  </a:lnTo>
                  <a:lnTo>
                    <a:pt x="696" y="48"/>
                  </a:lnTo>
                  <a:lnTo>
                    <a:pt x="679" y="48"/>
                  </a:lnTo>
                  <a:lnTo>
                    <a:pt x="646" y="56"/>
                  </a:lnTo>
                  <a:lnTo>
                    <a:pt x="622" y="64"/>
                  </a:lnTo>
                  <a:lnTo>
                    <a:pt x="597" y="80"/>
                  </a:lnTo>
                  <a:lnTo>
                    <a:pt x="589" y="88"/>
                  </a:lnTo>
                  <a:lnTo>
                    <a:pt x="589" y="96"/>
                  </a:lnTo>
                  <a:lnTo>
                    <a:pt x="589" y="104"/>
                  </a:lnTo>
                  <a:lnTo>
                    <a:pt x="597" y="112"/>
                  </a:lnTo>
                  <a:lnTo>
                    <a:pt x="728" y="427"/>
                  </a:lnTo>
                  <a:lnTo>
                    <a:pt x="728" y="427"/>
                  </a:lnTo>
                  <a:lnTo>
                    <a:pt x="990" y="153"/>
                  </a:lnTo>
                  <a:lnTo>
                    <a:pt x="998" y="137"/>
                  </a:lnTo>
                  <a:lnTo>
                    <a:pt x="1015" y="121"/>
                  </a:lnTo>
                  <a:lnTo>
                    <a:pt x="1015" y="96"/>
                  </a:lnTo>
                  <a:lnTo>
                    <a:pt x="1015" y="80"/>
                  </a:lnTo>
                  <a:lnTo>
                    <a:pt x="1007" y="64"/>
                  </a:lnTo>
                  <a:lnTo>
                    <a:pt x="990" y="56"/>
                  </a:lnTo>
                  <a:lnTo>
                    <a:pt x="974" y="56"/>
                  </a:lnTo>
                  <a:lnTo>
                    <a:pt x="966" y="48"/>
                  </a:lnTo>
                  <a:lnTo>
                    <a:pt x="957" y="48"/>
                  </a:lnTo>
                  <a:lnTo>
                    <a:pt x="941" y="48"/>
                  </a:lnTo>
                  <a:lnTo>
                    <a:pt x="933" y="40"/>
                  </a:lnTo>
                  <a:lnTo>
                    <a:pt x="933" y="32"/>
                  </a:lnTo>
                  <a:lnTo>
                    <a:pt x="933" y="16"/>
                  </a:lnTo>
                  <a:lnTo>
                    <a:pt x="941" y="8"/>
                  </a:lnTo>
                  <a:lnTo>
                    <a:pt x="949" y="0"/>
                  </a:lnTo>
                  <a:lnTo>
                    <a:pt x="957" y="0"/>
                  </a:lnTo>
                  <a:lnTo>
                    <a:pt x="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17810" y="3042"/>
              <a:ext cx="687" cy="500"/>
            </a:xfrm>
            <a:custGeom>
              <a:avLst/>
              <a:gdLst/>
              <a:ahLst/>
              <a:cxnLst>
                <a:cxn ang="0">
                  <a:pos x="172" y="8"/>
                </a:cxn>
                <a:cxn ang="0">
                  <a:pos x="229" y="48"/>
                </a:cxn>
                <a:cxn ang="0">
                  <a:pos x="295" y="56"/>
                </a:cxn>
                <a:cxn ang="0">
                  <a:pos x="475" y="8"/>
                </a:cxn>
                <a:cxn ang="0">
                  <a:pos x="581" y="72"/>
                </a:cxn>
                <a:cxn ang="0">
                  <a:pos x="565" y="242"/>
                </a:cxn>
                <a:cxn ang="0">
                  <a:pos x="516" y="371"/>
                </a:cxn>
                <a:cxn ang="0">
                  <a:pos x="499" y="419"/>
                </a:cxn>
                <a:cxn ang="0">
                  <a:pos x="507" y="460"/>
                </a:cxn>
                <a:cxn ang="0">
                  <a:pos x="573" y="451"/>
                </a:cxn>
                <a:cxn ang="0">
                  <a:pos x="655" y="322"/>
                </a:cxn>
                <a:cxn ang="0">
                  <a:pos x="671" y="314"/>
                </a:cxn>
                <a:cxn ang="0">
                  <a:pos x="687" y="331"/>
                </a:cxn>
                <a:cxn ang="0">
                  <a:pos x="630" y="443"/>
                </a:cxn>
                <a:cxn ang="0">
                  <a:pos x="499" y="500"/>
                </a:cxn>
                <a:cxn ang="0">
                  <a:pos x="434" y="460"/>
                </a:cxn>
                <a:cxn ang="0">
                  <a:pos x="417" y="395"/>
                </a:cxn>
                <a:cxn ang="0">
                  <a:pos x="434" y="347"/>
                </a:cxn>
                <a:cxn ang="0">
                  <a:pos x="491" y="169"/>
                </a:cxn>
                <a:cxn ang="0">
                  <a:pos x="499" y="89"/>
                </a:cxn>
                <a:cxn ang="0">
                  <a:pos x="475" y="40"/>
                </a:cxn>
                <a:cxn ang="0">
                  <a:pos x="360" y="48"/>
                </a:cxn>
                <a:cxn ang="0">
                  <a:pos x="254" y="161"/>
                </a:cxn>
                <a:cxn ang="0">
                  <a:pos x="229" y="210"/>
                </a:cxn>
                <a:cxn ang="0">
                  <a:pos x="196" y="331"/>
                </a:cxn>
                <a:cxn ang="0">
                  <a:pos x="172" y="411"/>
                </a:cxn>
                <a:cxn ang="0">
                  <a:pos x="164" y="468"/>
                </a:cxn>
                <a:cxn ang="0">
                  <a:pos x="131" y="500"/>
                </a:cxn>
                <a:cxn ang="0">
                  <a:pos x="82" y="492"/>
                </a:cxn>
                <a:cxn ang="0">
                  <a:pos x="74" y="460"/>
                </a:cxn>
                <a:cxn ang="0">
                  <a:pos x="82" y="419"/>
                </a:cxn>
                <a:cxn ang="0">
                  <a:pos x="131" y="250"/>
                </a:cxn>
                <a:cxn ang="0">
                  <a:pos x="147" y="153"/>
                </a:cxn>
                <a:cxn ang="0">
                  <a:pos x="164" y="89"/>
                </a:cxn>
                <a:cxn ang="0">
                  <a:pos x="147" y="40"/>
                </a:cxn>
                <a:cxn ang="0">
                  <a:pos x="90" y="48"/>
                </a:cxn>
                <a:cxn ang="0">
                  <a:pos x="57" y="121"/>
                </a:cxn>
                <a:cxn ang="0">
                  <a:pos x="33" y="177"/>
                </a:cxn>
                <a:cxn ang="0">
                  <a:pos x="16" y="185"/>
                </a:cxn>
                <a:cxn ang="0">
                  <a:pos x="0" y="169"/>
                </a:cxn>
                <a:cxn ang="0">
                  <a:pos x="8" y="129"/>
                </a:cxn>
                <a:cxn ang="0">
                  <a:pos x="41" y="64"/>
                </a:cxn>
                <a:cxn ang="0">
                  <a:pos x="82" y="16"/>
                </a:cxn>
              </a:cxnLst>
              <a:rect l="0" t="0" r="r" b="b"/>
              <a:pathLst>
                <a:path w="687" h="500">
                  <a:moveTo>
                    <a:pt x="131" y="0"/>
                  </a:moveTo>
                  <a:lnTo>
                    <a:pt x="147" y="8"/>
                  </a:lnTo>
                  <a:lnTo>
                    <a:pt x="172" y="8"/>
                  </a:lnTo>
                  <a:lnTo>
                    <a:pt x="196" y="16"/>
                  </a:lnTo>
                  <a:lnTo>
                    <a:pt x="213" y="32"/>
                  </a:lnTo>
                  <a:lnTo>
                    <a:pt x="229" y="48"/>
                  </a:lnTo>
                  <a:lnTo>
                    <a:pt x="245" y="72"/>
                  </a:lnTo>
                  <a:lnTo>
                    <a:pt x="254" y="105"/>
                  </a:lnTo>
                  <a:lnTo>
                    <a:pt x="295" y="56"/>
                  </a:lnTo>
                  <a:lnTo>
                    <a:pt x="360" y="16"/>
                  </a:lnTo>
                  <a:lnTo>
                    <a:pt x="442" y="0"/>
                  </a:lnTo>
                  <a:lnTo>
                    <a:pt x="475" y="8"/>
                  </a:lnTo>
                  <a:lnTo>
                    <a:pt x="516" y="16"/>
                  </a:lnTo>
                  <a:lnTo>
                    <a:pt x="548" y="40"/>
                  </a:lnTo>
                  <a:lnTo>
                    <a:pt x="581" y="72"/>
                  </a:lnTo>
                  <a:lnTo>
                    <a:pt x="589" y="129"/>
                  </a:lnTo>
                  <a:lnTo>
                    <a:pt x="581" y="185"/>
                  </a:lnTo>
                  <a:lnTo>
                    <a:pt x="565" y="242"/>
                  </a:lnTo>
                  <a:lnTo>
                    <a:pt x="540" y="306"/>
                  </a:lnTo>
                  <a:lnTo>
                    <a:pt x="524" y="339"/>
                  </a:lnTo>
                  <a:lnTo>
                    <a:pt x="516" y="371"/>
                  </a:lnTo>
                  <a:lnTo>
                    <a:pt x="507" y="387"/>
                  </a:lnTo>
                  <a:lnTo>
                    <a:pt x="507" y="403"/>
                  </a:lnTo>
                  <a:lnTo>
                    <a:pt x="499" y="419"/>
                  </a:lnTo>
                  <a:lnTo>
                    <a:pt x="499" y="427"/>
                  </a:lnTo>
                  <a:lnTo>
                    <a:pt x="499" y="443"/>
                  </a:lnTo>
                  <a:lnTo>
                    <a:pt x="507" y="460"/>
                  </a:lnTo>
                  <a:lnTo>
                    <a:pt x="516" y="468"/>
                  </a:lnTo>
                  <a:lnTo>
                    <a:pt x="532" y="468"/>
                  </a:lnTo>
                  <a:lnTo>
                    <a:pt x="573" y="451"/>
                  </a:lnTo>
                  <a:lnTo>
                    <a:pt x="614" y="411"/>
                  </a:lnTo>
                  <a:lnTo>
                    <a:pt x="646" y="339"/>
                  </a:lnTo>
                  <a:lnTo>
                    <a:pt x="655" y="322"/>
                  </a:lnTo>
                  <a:lnTo>
                    <a:pt x="655" y="322"/>
                  </a:lnTo>
                  <a:lnTo>
                    <a:pt x="671" y="314"/>
                  </a:lnTo>
                  <a:lnTo>
                    <a:pt x="671" y="314"/>
                  </a:lnTo>
                  <a:lnTo>
                    <a:pt x="679" y="322"/>
                  </a:lnTo>
                  <a:lnTo>
                    <a:pt x="687" y="322"/>
                  </a:lnTo>
                  <a:lnTo>
                    <a:pt x="687" y="331"/>
                  </a:lnTo>
                  <a:lnTo>
                    <a:pt x="679" y="355"/>
                  </a:lnTo>
                  <a:lnTo>
                    <a:pt x="663" y="395"/>
                  </a:lnTo>
                  <a:lnTo>
                    <a:pt x="630" y="443"/>
                  </a:lnTo>
                  <a:lnTo>
                    <a:pt x="589" y="484"/>
                  </a:lnTo>
                  <a:lnTo>
                    <a:pt x="524" y="500"/>
                  </a:lnTo>
                  <a:lnTo>
                    <a:pt x="499" y="500"/>
                  </a:lnTo>
                  <a:lnTo>
                    <a:pt x="475" y="492"/>
                  </a:lnTo>
                  <a:lnTo>
                    <a:pt x="450" y="476"/>
                  </a:lnTo>
                  <a:lnTo>
                    <a:pt x="434" y="460"/>
                  </a:lnTo>
                  <a:lnTo>
                    <a:pt x="426" y="435"/>
                  </a:lnTo>
                  <a:lnTo>
                    <a:pt x="417" y="403"/>
                  </a:lnTo>
                  <a:lnTo>
                    <a:pt x="417" y="395"/>
                  </a:lnTo>
                  <a:lnTo>
                    <a:pt x="426" y="379"/>
                  </a:lnTo>
                  <a:lnTo>
                    <a:pt x="426" y="363"/>
                  </a:lnTo>
                  <a:lnTo>
                    <a:pt x="434" y="347"/>
                  </a:lnTo>
                  <a:lnTo>
                    <a:pt x="458" y="298"/>
                  </a:lnTo>
                  <a:lnTo>
                    <a:pt x="475" y="234"/>
                  </a:lnTo>
                  <a:lnTo>
                    <a:pt x="491" y="169"/>
                  </a:lnTo>
                  <a:lnTo>
                    <a:pt x="499" y="113"/>
                  </a:lnTo>
                  <a:lnTo>
                    <a:pt x="499" y="97"/>
                  </a:lnTo>
                  <a:lnTo>
                    <a:pt x="499" y="89"/>
                  </a:lnTo>
                  <a:lnTo>
                    <a:pt x="499" y="72"/>
                  </a:lnTo>
                  <a:lnTo>
                    <a:pt x="491" y="56"/>
                  </a:lnTo>
                  <a:lnTo>
                    <a:pt x="475" y="40"/>
                  </a:lnTo>
                  <a:lnTo>
                    <a:pt x="458" y="32"/>
                  </a:lnTo>
                  <a:lnTo>
                    <a:pt x="434" y="32"/>
                  </a:lnTo>
                  <a:lnTo>
                    <a:pt x="360" y="48"/>
                  </a:lnTo>
                  <a:lnTo>
                    <a:pt x="303" y="89"/>
                  </a:lnTo>
                  <a:lnTo>
                    <a:pt x="270" y="137"/>
                  </a:lnTo>
                  <a:lnTo>
                    <a:pt x="254" y="161"/>
                  </a:lnTo>
                  <a:lnTo>
                    <a:pt x="237" y="177"/>
                  </a:lnTo>
                  <a:lnTo>
                    <a:pt x="229" y="193"/>
                  </a:lnTo>
                  <a:lnTo>
                    <a:pt x="229" y="210"/>
                  </a:lnTo>
                  <a:lnTo>
                    <a:pt x="221" y="234"/>
                  </a:lnTo>
                  <a:lnTo>
                    <a:pt x="196" y="306"/>
                  </a:lnTo>
                  <a:lnTo>
                    <a:pt x="196" y="331"/>
                  </a:lnTo>
                  <a:lnTo>
                    <a:pt x="188" y="363"/>
                  </a:lnTo>
                  <a:lnTo>
                    <a:pt x="180" y="387"/>
                  </a:lnTo>
                  <a:lnTo>
                    <a:pt x="172" y="411"/>
                  </a:lnTo>
                  <a:lnTo>
                    <a:pt x="172" y="427"/>
                  </a:lnTo>
                  <a:lnTo>
                    <a:pt x="164" y="451"/>
                  </a:lnTo>
                  <a:lnTo>
                    <a:pt x="164" y="468"/>
                  </a:lnTo>
                  <a:lnTo>
                    <a:pt x="155" y="476"/>
                  </a:lnTo>
                  <a:lnTo>
                    <a:pt x="147" y="484"/>
                  </a:lnTo>
                  <a:lnTo>
                    <a:pt x="131" y="500"/>
                  </a:lnTo>
                  <a:lnTo>
                    <a:pt x="115" y="500"/>
                  </a:lnTo>
                  <a:lnTo>
                    <a:pt x="98" y="500"/>
                  </a:lnTo>
                  <a:lnTo>
                    <a:pt x="82" y="492"/>
                  </a:lnTo>
                  <a:lnTo>
                    <a:pt x="74" y="484"/>
                  </a:lnTo>
                  <a:lnTo>
                    <a:pt x="74" y="468"/>
                  </a:lnTo>
                  <a:lnTo>
                    <a:pt x="74" y="460"/>
                  </a:lnTo>
                  <a:lnTo>
                    <a:pt x="74" y="451"/>
                  </a:lnTo>
                  <a:lnTo>
                    <a:pt x="82" y="435"/>
                  </a:lnTo>
                  <a:lnTo>
                    <a:pt x="82" y="419"/>
                  </a:lnTo>
                  <a:lnTo>
                    <a:pt x="82" y="419"/>
                  </a:lnTo>
                  <a:lnTo>
                    <a:pt x="123" y="282"/>
                  </a:lnTo>
                  <a:lnTo>
                    <a:pt x="131" y="250"/>
                  </a:lnTo>
                  <a:lnTo>
                    <a:pt x="139" y="210"/>
                  </a:lnTo>
                  <a:lnTo>
                    <a:pt x="147" y="177"/>
                  </a:lnTo>
                  <a:lnTo>
                    <a:pt x="147" y="153"/>
                  </a:lnTo>
                  <a:lnTo>
                    <a:pt x="155" y="129"/>
                  </a:lnTo>
                  <a:lnTo>
                    <a:pt x="164" y="105"/>
                  </a:lnTo>
                  <a:lnTo>
                    <a:pt x="164" y="89"/>
                  </a:lnTo>
                  <a:lnTo>
                    <a:pt x="164" y="64"/>
                  </a:lnTo>
                  <a:lnTo>
                    <a:pt x="155" y="48"/>
                  </a:lnTo>
                  <a:lnTo>
                    <a:pt x="147" y="40"/>
                  </a:lnTo>
                  <a:lnTo>
                    <a:pt x="131" y="32"/>
                  </a:lnTo>
                  <a:lnTo>
                    <a:pt x="106" y="40"/>
                  </a:lnTo>
                  <a:lnTo>
                    <a:pt x="90" y="48"/>
                  </a:lnTo>
                  <a:lnTo>
                    <a:pt x="74" y="64"/>
                  </a:lnTo>
                  <a:lnTo>
                    <a:pt x="65" y="89"/>
                  </a:lnTo>
                  <a:lnTo>
                    <a:pt x="57" y="121"/>
                  </a:lnTo>
                  <a:lnTo>
                    <a:pt x="41" y="153"/>
                  </a:lnTo>
                  <a:lnTo>
                    <a:pt x="41" y="169"/>
                  </a:lnTo>
                  <a:lnTo>
                    <a:pt x="33" y="177"/>
                  </a:lnTo>
                  <a:lnTo>
                    <a:pt x="33" y="185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8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8" y="145"/>
                  </a:lnTo>
                  <a:lnTo>
                    <a:pt x="8" y="129"/>
                  </a:lnTo>
                  <a:lnTo>
                    <a:pt x="16" y="105"/>
                  </a:lnTo>
                  <a:lnTo>
                    <a:pt x="24" y="81"/>
                  </a:lnTo>
                  <a:lnTo>
                    <a:pt x="41" y="64"/>
                  </a:lnTo>
                  <a:lnTo>
                    <a:pt x="49" y="48"/>
                  </a:lnTo>
                  <a:lnTo>
                    <a:pt x="65" y="32"/>
                  </a:lnTo>
                  <a:lnTo>
                    <a:pt x="82" y="16"/>
                  </a:lnTo>
                  <a:lnTo>
                    <a:pt x="106" y="8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18579" y="3042"/>
              <a:ext cx="655" cy="726"/>
            </a:xfrm>
            <a:custGeom>
              <a:avLst/>
              <a:gdLst/>
              <a:ahLst/>
              <a:cxnLst>
                <a:cxn ang="0">
                  <a:pos x="311" y="16"/>
                </a:cxn>
                <a:cxn ang="0">
                  <a:pos x="401" y="113"/>
                </a:cxn>
                <a:cxn ang="0">
                  <a:pos x="450" y="242"/>
                </a:cxn>
                <a:cxn ang="0">
                  <a:pos x="467" y="339"/>
                </a:cxn>
                <a:cxn ang="0">
                  <a:pos x="499" y="250"/>
                </a:cxn>
                <a:cxn ang="0">
                  <a:pos x="573" y="105"/>
                </a:cxn>
                <a:cxn ang="0">
                  <a:pos x="614" y="16"/>
                </a:cxn>
                <a:cxn ang="0">
                  <a:pos x="630" y="16"/>
                </a:cxn>
                <a:cxn ang="0">
                  <a:pos x="647" y="16"/>
                </a:cxn>
                <a:cxn ang="0">
                  <a:pos x="655" y="24"/>
                </a:cxn>
                <a:cxn ang="0">
                  <a:pos x="606" y="121"/>
                </a:cxn>
                <a:cxn ang="0">
                  <a:pos x="557" y="226"/>
                </a:cxn>
                <a:cxn ang="0">
                  <a:pos x="516" y="322"/>
                </a:cxn>
                <a:cxn ang="0">
                  <a:pos x="475" y="427"/>
                </a:cxn>
                <a:cxn ang="0">
                  <a:pos x="450" y="540"/>
                </a:cxn>
                <a:cxn ang="0">
                  <a:pos x="418" y="669"/>
                </a:cxn>
                <a:cxn ang="0">
                  <a:pos x="401" y="718"/>
                </a:cxn>
                <a:cxn ang="0">
                  <a:pos x="385" y="726"/>
                </a:cxn>
                <a:cxn ang="0">
                  <a:pos x="369" y="726"/>
                </a:cxn>
                <a:cxn ang="0">
                  <a:pos x="360" y="709"/>
                </a:cxn>
                <a:cxn ang="0">
                  <a:pos x="369" y="661"/>
                </a:cxn>
                <a:cxn ang="0">
                  <a:pos x="401" y="532"/>
                </a:cxn>
                <a:cxn ang="0">
                  <a:pos x="426" y="451"/>
                </a:cxn>
                <a:cxn ang="0">
                  <a:pos x="426" y="427"/>
                </a:cxn>
                <a:cxn ang="0">
                  <a:pos x="426" y="379"/>
                </a:cxn>
                <a:cxn ang="0">
                  <a:pos x="418" y="258"/>
                </a:cxn>
                <a:cxn ang="0">
                  <a:pos x="360" y="145"/>
                </a:cxn>
                <a:cxn ang="0">
                  <a:pos x="221" y="89"/>
                </a:cxn>
                <a:cxn ang="0">
                  <a:pos x="82" y="137"/>
                </a:cxn>
                <a:cxn ang="0">
                  <a:pos x="41" y="210"/>
                </a:cxn>
                <a:cxn ang="0">
                  <a:pos x="25" y="218"/>
                </a:cxn>
                <a:cxn ang="0">
                  <a:pos x="8" y="210"/>
                </a:cxn>
                <a:cxn ang="0">
                  <a:pos x="0" y="202"/>
                </a:cxn>
                <a:cxn ang="0">
                  <a:pos x="33" y="129"/>
                </a:cxn>
                <a:cxn ang="0">
                  <a:pos x="148" y="24"/>
                </a:cxn>
              </a:cxnLst>
              <a:rect l="0" t="0" r="r" b="b"/>
              <a:pathLst>
                <a:path w="655" h="726">
                  <a:moveTo>
                    <a:pt x="238" y="0"/>
                  </a:moveTo>
                  <a:lnTo>
                    <a:pt x="311" y="16"/>
                  </a:lnTo>
                  <a:lnTo>
                    <a:pt x="360" y="56"/>
                  </a:lnTo>
                  <a:lnTo>
                    <a:pt x="401" y="113"/>
                  </a:lnTo>
                  <a:lnTo>
                    <a:pt x="434" y="177"/>
                  </a:lnTo>
                  <a:lnTo>
                    <a:pt x="450" y="242"/>
                  </a:lnTo>
                  <a:lnTo>
                    <a:pt x="459" y="298"/>
                  </a:lnTo>
                  <a:lnTo>
                    <a:pt x="467" y="339"/>
                  </a:lnTo>
                  <a:lnTo>
                    <a:pt x="467" y="339"/>
                  </a:lnTo>
                  <a:lnTo>
                    <a:pt x="499" y="250"/>
                  </a:lnTo>
                  <a:lnTo>
                    <a:pt x="540" y="169"/>
                  </a:lnTo>
                  <a:lnTo>
                    <a:pt x="573" y="105"/>
                  </a:lnTo>
                  <a:lnTo>
                    <a:pt x="598" y="48"/>
                  </a:lnTo>
                  <a:lnTo>
                    <a:pt x="614" y="16"/>
                  </a:lnTo>
                  <a:lnTo>
                    <a:pt x="622" y="16"/>
                  </a:lnTo>
                  <a:lnTo>
                    <a:pt x="630" y="16"/>
                  </a:lnTo>
                  <a:lnTo>
                    <a:pt x="639" y="16"/>
                  </a:lnTo>
                  <a:lnTo>
                    <a:pt x="647" y="16"/>
                  </a:lnTo>
                  <a:lnTo>
                    <a:pt x="647" y="16"/>
                  </a:lnTo>
                  <a:lnTo>
                    <a:pt x="655" y="24"/>
                  </a:lnTo>
                  <a:lnTo>
                    <a:pt x="647" y="40"/>
                  </a:lnTo>
                  <a:lnTo>
                    <a:pt x="606" y="121"/>
                  </a:lnTo>
                  <a:lnTo>
                    <a:pt x="573" y="185"/>
                  </a:lnTo>
                  <a:lnTo>
                    <a:pt x="557" y="226"/>
                  </a:lnTo>
                  <a:lnTo>
                    <a:pt x="532" y="266"/>
                  </a:lnTo>
                  <a:lnTo>
                    <a:pt x="516" y="322"/>
                  </a:lnTo>
                  <a:lnTo>
                    <a:pt x="491" y="379"/>
                  </a:lnTo>
                  <a:lnTo>
                    <a:pt x="475" y="427"/>
                  </a:lnTo>
                  <a:lnTo>
                    <a:pt x="467" y="468"/>
                  </a:lnTo>
                  <a:lnTo>
                    <a:pt x="450" y="540"/>
                  </a:lnTo>
                  <a:lnTo>
                    <a:pt x="434" y="613"/>
                  </a:lnTo>
                  <a:lnTo>
                    <a:pt x="418" y="669"/>
                  </a:lnTo>
                  <a:lnTo>
                    <a:pt x="409" y="693"/>
                  </a:lnTo>
                  <a:lnTo>
                    <a:pt x="401" y="718"/>
                  </a:lnTo>
                  <a:lnTo>
                    <a:pt x="393" y="726"/>
                  </a:lnTo>
                  <a:lnTo>
                    <a:pt x="385" y="726"/>
                  </a:lnTo>
                  <a:lnTo>
                    <a:pt x="385" y="726"/>
                  </a:lnTo>
                  <a:lnTo>
                    <a:pt x="369" y="726"/>
                  </a:lnTo>
                  <a:lnTo>
                    <a:pt x="369" y="718"/>
                  </a:lnTo>
                  <a:lnTo>
                    <a:pt x="360" y="709"/>
                  </a:lnTo>
                  <a:lnTo>
                    <a:pt x="360" y="701"/>
                  </a:lnTo>
                  <a:lnTo>
                    <a:pt x="369" y="661"/>
                  </a:lnTo>
                  <a:lnTo>
                    <a:pt x="385" y="597"/>
                  </a:lnTo>
                  <a:lnTo>
                    <a:pt x="401" y="532"/>
                  </a:lnTo>
                  <a:lnTo>
                    <a:pt x="418" y="460"/>
                  </a:lnTo>
                  <a:lnTo>
                    <a:pt x="426" y="451"/>
                  </a:lnTo>
                  <a:lnTo>
                    <a:pt x="426" y="443"/>
                  </a:lnTo>
                  <a:lnTo>
                    <a:pt x="426" y="427"/>
                  </a:lnTo>
                  <a:lnTo>
                    <a:pt x="426" y="411"/>
                  </a:lnTo>
                  <a:lnTo>
                    <a:pt x="426" y="379"/>
                  </a:lnTo>
                  <a:lnTo>
                    <a:pt x="426" y="322"/>
                  </a:lnTo>
                  <a:lnTo>
                    <a:pt x="418" y="258"/>
                  </a:lnTo>
                  <a:lnTo>
                    <a:pt x="393" y="193"/>
                  </a:lnTo>
                  <a:lnTo>
                    <a:pt x="360" y="145"/>
                  </a:lnTo>
                  <a:lnTo>
                    <a:pt x="303" y="105"/>
                  </a:lnTo>
                  <a:lnTo>
                    <a:pt x="221" y="89"/>
                  </a:lnTo>
                  <a:lnTo>
                    <a:pt x="148" y="105"/>
                  </a:lnTo>
                  <a:lnTo>
                    <a:pt x="82" y="137"/>
                  </a:lnTo>
                  <a:lnTo>
                    <a:pt x="41" y="193"/>
                  </a:lnTo>
                  <a:lnTo>
                    <a:pt x="41" y="210"/>
                  </a:lnTo>
                  <a:lnTo>
                    <a:pt x="33" y="210"/>
                  </a:lnTo>
                  <a:lnTo>
                    <a:pt x="25" y="218"/>
                  </a:lnTo>
                  <a:lnTo>
                    <a:pt x="17" y="218"/>
                  </a:lnTo>
                  <a:lnTo>
                    <a:pt x="8" y="210"/>
                  </a:lnTo>
                  <a:lnTo>
                    <a:pt x="0" y="210"/>
                  </a:lnTo>
                  <a:lnTo>
                    <a:pt x="0" y="202"/>
                  </a:lnTo>
                  <a:lnTo>
                    <a:pt x="8" y="177"/>
                  </a:lnTo>
                  <a:lnTo>
                    <a:pt x="33" y="129"/>
                  </a:lnTo>
                  <a:lnTo>
                    <a:pt x="82" y="64"/>
                  </a:lnTo>
                  <a:lnTo>
                    <a:pt x="148" y="24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19455" y="2131"/>
              <a:ext cx="376" cy="15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1" y="16"/>
                </a:cxn>
                <a:cxn ang="0">
                  <a:pos x="90" y="48"/>
                </a:cxn>
                <a:cxn ang="0">
                  <a:pos x="147" y="113"/>
                </a:cxn>
                <a:cxn ang="0">
                  <a:pos x="205" y="193"/>
                </a:cxn>
                <a:cxn ang="0">
                  <a:pos x="270" y="298"/>
                </a:cxn>
                <a:cxn ang="0">
                  <a:pos x="336" y="476"/>
                </a:cxn>
                <a:cxn ang="0">
                  <a:pos x="368" y="645"/>
                </a:cxn>
                <a:cxn ang="0">
                  <a:pos x="376" y="782"/>
                </a:cxn>
                <a:cxn ang="0">
                  <a:pos x="376" y="782"/>
                </a:cxn>
                <a:cxn ang="0">
                  <a:pos x="368" y="927"/>
                </a:cxn>
                <a:cxn ang="0">
                  <a:pos x="336" y="1088"/>
                </a:cxn>
                <a:cxn ang="0">
                  <a:pos x="270" y="1258"/>
                </a:cxn>
                <a:cxn ang="0">
                  <a:pos x="213" y="1371"/>
                </a:cxn>
                <a:cxn ang="0">
                  <a:pos x="147" y="1451"/>
                </a:cxn>
                <a:cxn ang="0">
                  <a:pos x="90" y="1516"/>
                </a:cxn>
                <a:cxn ang="0">
                  <a:pos x="41" y="1556"/>
                </a:cxn>
                <a:cxn ang="0">
                  <a:pos x="16" y="1564"/>
                </a:cxn>
                <a:cxn ang="0">
                  <a:pos x="8" y="1564"/>
                </a:cxn>
                <a:cxn ang="0">
                  <a:pos x="0" y="1548"/>
                </a:cxn>
                <a:cxn ang="0">
                  <a:pos x="0" y="1548"/>
                </a:cxn>
                <a:cxn ang="0">
                  <a:pos x="8" y="1540"/>
                </a:cxn>
                <a:cxn ang="0">
                  <a:pos x="16" y="1532"/>
                </a:cxn>
                <a:cxn ang="0">
                  <a:pos x="25" y="1524"/>
                </a:cxn>
                <a:cxn ang="0">
                  <a:pos x="131" y="1395"/>
                </a:cxn>
                <a:cxn ang="0">
                  <a:pos x="196" y="1258"/>
                </a:cxn>
                <a:cxn ang="0">
                  <a:pos x="245" y="1104"/>
                </a:cxn>
                <a:cxn ang="0">
                  <a:pos x="270" y="943"/>
                </a:cxn>
                <a:cxn ang="0">
                  <a:pos x="278" y="782"/>
                </a:cxn>
                <a:cxn ang="0">
                  <a:pos x="262" y="556"/>
                </a:cxn>
                <a:cxn ang="0">
                  <a:pos x="213" y="355"/>
                </a:cxn>
                <a:cxn ang="0">
                  <a:pos x="139" y="185"/>
                </a:cxn>
                <a:cxn ang="0">
                  <a:pos x="33" y="56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376" h="1564">
                  <a:moveTo>
                    <a:pt x="16" y="0"/>
                  </a:moveTo>
                  <a:lnTo>
                    <a:pt x="41" y="16"/>
                  </a:lnTo>
                  <a:lnTo>
                    <a:pt x="90" y="48"/>
                  </a:lnTo>
                  <a:lnTo>
                    <a:pt x="147" y="113"/>
                  </a:lnTo>
                  <a:lnTo>
                    <a:pt x="205" y="193"/>
                  </a:lnTo>
                  <a:lnTo>
                    <a:pt x="270" y="298"/>
                  </a:lnTo>
                  <a:lnTo>
                    <a:pt x="336" y="476"/>
                  </a:lnTo>
                  <a:lnTo>
                    <a:pt x="368" y="645"/>
                  </a:lnTo>
                  <a:lnTo>
                    <a:pt x="376" y="782"/>
                  </a:lnTo>
                  <a:lnTo>
                    <a:pt x="376" y="782"/>
                  </a:lnTo>
                  <a:lnTo>
                    <a:pt x="368" y="927"/>
                  </a:lnTo>
                  <a:lnTo>
                    <a:pt x="336" y="1088"/>
                  </a:lnTo>
                  <a:lnTo>
                    <a:pt x="270" y="1258"/>
                  </a:lnTo>
                  <a:lnTo>
                    <a:pt x="213" y="1371"/>
                  </a:lnTo>
                  <a:lnTo>
                    <a:pt x="147" y="1451"/>
                  </a:lnTo>
                  <a:lnTo>
                    <a:pt x="90" y="1516"/>
                  </a:lnTo>
                  <a:lnTo>
                    <a:pt x="41" y="1556"/>
                  </a:lnTo>
                  <a:lnTo>
                    <a:pt x="16" y="1564"/>
                  </a:lnTo>
                  <a:lnTo>
                    <a:pt x="8" y="1564"/>
                  </a:lnTo>
                  <a:lnTo>
                    <a:pt x="0" y="1548"/>
                  </a:lnTo>
                  <a:lnTo>
                    <a:pt x="0" y="1548"/>
                  </a:lnTo>
                  <a:lnTo>
                    <a:pt x="8" y="1540"/>
                  </a:lnTo>
                  <a:lnTo>
                    <a:pt x="16" y="1532"/>
                  </a:lnTo>
                  <a:lnTo>
                    <a:pt x="25" y="1524"/>
                  </a:lnTo>
                  <a:lnTo>
                    <a:pt x="131" y="1395"/>
                  </a:lnTo>
                  <a:lnTo>
                    <a:pt x="196" y="1258"/>
                  </a:lnTo>
                  <a:lnTo>
                    <a:pt x="245" y="1104"/>
                  </a:lnTo>
                  <a:lnTo>
                    <a:pt x="270" y="943"/>
                  </a:lnTo>
                  <a:lnTo>
                    <a:pt x="278" y="782"/>
                  </a:lnTo>
                  <a:lnTo>
                    <a:pt x="262" y="556"/>
                  </a:lnTo>
                  <a:lnTo>
                    <a:pt x="213" y="355"/>
                  </a:lnTo>
                  <a:lnTo>
                    <a:pt x="139" y="185"/>
                  </a:lnTo>
                  <a:lnTo>
                    <a:pt x="33" y="56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20134" y="1913"/>
              <a:ext cx="279" cy="110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62" y="0"/>
                </a:cxn>
                <a:cxn ang="0">
                  <a:pos x="279" y="8"/>
                </a:cxn>
                <a:cxn ang="0">
                  <a:pos x="279" y="24"/>
                </a:cxn>
                <a:cxn ang="0">
                  <a:pos x="279" y="24"/>
                </a:cxn>
                <a:cxn ang="0">
                  <a:pos x="279" y="32"/>
                </a:cxn>
                <a:cxn ang="0">
                  <a:pos x="270" y="40"/>
                </a:cxn>
                <a:cxn ang="0">
                  <a:pos x="58" y="548"/>
                </a:cxn>
                <a:cxn ang="0">
                  <a:pos x="270" y="1048"/>
                </a:cxn>
                <a:cxn ang="0">
                  <a:pos x="279" y="1064"/>
                </a:cxn>
                <a:cxn ang="0">
                  <a:pos x="279" y="1064"/>
                </a:cxn>
                <a:cxn ang="0">
                  <a:pos x="279" y="1072"/>
                </a:cxn>
                <a:cxn ang="0">
                  <a:pos x="279" y="1072"/>
                </a:cxn>
                <a:cxn ang="0">
                  <a:pos x="279" y="1089"/>
                </a:cxn>
                <a:cxn ang="0">
                  <a:pos x="262" y="1097"/>
                </a:cxn>
                <a:cxn ang="0">
                  <a:pos x="254" y="1105"/>
                </a:cxn>
                <a:cxn ang="0">
                  <a:pos x="238" y="1097"/>
                </a:cxn>
                <a:cxn ang="0">
                  <a:pos x="229" y="1089"/>
                </a:cxn>
                <a:cxn ang="0">
                  <a:pos x="221" y="1072"/>
                </a:cxn>
                <a:cxn ang="0">
                  <a:pos x="8" y="573"/>
                </a:cxn>
                <a:cxn ang="0">
                  <a:pos x="8" y="556"/>
                </a:cxn>
                <a:cxn ang="0">
                  <a:pos x="0" y="548"/>
                </a:cxn>
                <a:cxn ang="0">
                  <a:pos x="0" y="548"/>
                </a:cxn>
                <a:cxn ang="0">
                  <a:pos x="0" y="548"/>
                </a:cxn>
                <a:cxn ang="0">
                  <a:pos x="8" y="540"/>
                </a:cxn>
                <a:cxn ang="0">
                  <a:pos x="8" y="524"/>
                </a:cxn>
                <a:cxn ang="0">
                  <a:pos x="221" y="24"/>
                </a:cxn>
                <a:cxn ang="0">
                  <a:pos x="229" y="16"/>
                </a:cxn>
                <a:cxn ang="0">
                  <a:pos x="238" y="8"/>
                </a:cxn>
                <a:cxn ang="0">
                  <a:pos x="238" y="0"/>
                </a:cxn>
                <a:cxn ang="0">
                  <a:pos x="254" y="0"/>
                </a:cxn>
              </a:cxnLst>
              <a:rect l="0" t="0" r="r" b="b"/>
              <a:pathLst>
                <a:path w="279" h="1105">
                  <a:moveTo>
                    <a:pt x="254" y="0"/>
                  </a:moveTo>
                  <a:lnTo>
                    <a:pt x="262" y="0"/>
                  </a:lnTo>
                  <a:lnTo>
                    <a:pt x="279" y="8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32"/>
                  </a:lnTo>
                  <a:lnTo>
                    <a:pt x="270" y="40"/>
                  </a:lnTo>
                  <a:lnTo>
                    <a:pt x="58" y="548"/>
                  </a:lnTo>
                  <a:lnTo>
                    <a:pt x="270" y="1048"/>
                  </a:lnTo>
                  <a:lnTo>
                    <a:pt x="279" y="1064"/>
                  </a:lnTo>
                  <a:lnTo>
                    <a:pt x="279" y="1064"/>
                  </a:lnTo>
                  <a:lnTo>
                    <a:pt x="279" y="1072"/>
                  </a:lnTo>
                  <a:lnTo>
                    <a:pt x="279" y="1072"/>
                  </a:lnTo>
                  <a:lnTo>
                    <a:pt x="279" y="1089"/>
                  </a:lnTo>
                  <a:lnTo>
                    <a:pt x="262" y="1097"/>
                  </a:lnTo>
                  <a:lnTo>
                    <a:pt x="254" y="1105"/>
                  </a:lnTo>
                  <a:lnTo>
                    <a:pt x="238" y="1097"/>
                  </a:lnTo>
                  <a:lnTo>
                    <a:pt x="229" y="1089"/>
                  </a:lnTo>
                  <a:lnTo>
                    <a:pt x="221" y="1072"/>
                  </a:lnTo>
                  <a:lnTo>
                    <a:pt x="8" y="573"/>
                  </a:lnTo>
                  <a:lnTo>
                    <a:pt x="8" y="556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8" y="540"/>
                  </a:lnTo>
                  <a:lnTo>
                    <a:pt x="8" y="524"/>
                  </a:lnTo>
                  <a:lnTo>
                    <a:pt x="221" y="24"/>
                  </a:lnTo>
                  <a:lnTo>
                    <a:pt x="229" y="16"/>
                  </a:lnTo>
                  <a:lnTo>
                    <a:pt x="238" y="8"/>
                  </a:lnTo>
                  <a:lnTo>
                    <a:pt x="238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1" name="Freeform 49"/>
            <p:cNvSpPr>
              <a:spLocks noEditPoints="1"/>
            </p:cNvSpPr>
            <p:nvPr/>
          </p:nvSpPr>
          <p:spPr bwMode="auto">
            <a:xfrm>
              <a:off x="20568" y="2252"/>
              <a:ext cx="573" cy="500"/>
            </a:xfrm>
            <a:custGeom>
              <a:avLst/>
              <a:gdLst/>
              <a:ahLst/>
              <a:cxnLst>
                <a:cxn ang="0">
                  <a:pos x="254" y="40"/>
                </a:cxn>
                <a:cxn ang="0">
                  <a:pos x="147" y="137"/>
                </a:cxn>
                <a:cxn ang="0">
                  <a:pos x="98" y="282"/>
                </a:cxn>
                <a:cxn ang="0">
                  <a:pos x="90" y="395"/>
                </a:cxn>
                <a:cxn ang="0">
                  <a:pos x="115" y="443"/>
                </a:cxn>
                <a:cxn ang="0">
                  <a:pos x="156" y="467"/>
                </a:cxn>
                <a:cxn ang="0">
                  <a:pos x="205" y="459"/>
                </a:cxn>
                <a:cxn ang="0">
                  <a:pos x="246" y="443"/>
                </a:cxn>
                <a:cxn ang="0">
                  <a:pos x="278" y="419"/>
                </a:cxn>
                <a:cxn ang="0">
                  <a:pos x="311" y="387"/>
                </a:cxn>
                <a:cxn ang="0">
                  <a:pos x="336" y="346"/>
                </a:cxn>
                <a:cxn ang="0">
                  <a:pos x="385" y="145"/>
                </a:cxn>
                <a:cxn ang="0">
                  <a:pos x="393" y="129"/>
                </a:cxn>
                <a:cxn ang="0">
                  <a:pos x="385" y="105"/>
                </a:cxn>
                <a:cxn ang="0">
                  <a:pos x="368" y="72"/>
                </a:cxn>
                <a:cxn ang="0">
                  <a:pos x="336" y="40"/>
                </a:cxn>
                <a:cxn ang="0">
                  <a:pos x="295" y="32"/>
                </a:cxn>
                <a:cxn ang="0">
                  <a:pos x="327" y="8"/>
                </a:cxn>
                <a:cxn ang="0">
                  <a:pos x="385" y="40"/>
                </a:cxn>
                <a:cxn ang="0">
                  <a:pos x="409" y="64"/>
                </a:cxn>
                <a:cxn ang="0">
                  <a:pos x="426" y="32"/>
                </a:cxn>
                <a:cxn ang="0">
                  <a:pos x="458" y="16"/>
                </a:cxn>
                <a:cxn ang="0">
                  <a:pos x="483" y="32"/>
                </a:cxn>
                <a:cxn ang="0">
                  <a:pos x="499" y="56"/>
                </a:cxn>
                <a:cxn ang="0">
                  <a:pos x="491" y="80"/>
                </a:cxn>
                <a:cxn ang="0">
                  <a:pos x="483" y="121"/>
                </a:cxn>
                <a:cxn ang="0">
                  <a:pos x="450" y="226"/>
                </a:cxn>
                <a:cxn ang="0">
                  <a:pos x="442" y="274"/>
                </a:cxn>
                <a:cxn ang="0">
                  <a:pos x="426" y="322"/>
                </a:cxn>
                <a:cxn ang="0">
                  <a:pos x="417" y="371"/>
                </a:cxn>
                <a:cxn ang="0">
                  <a:pos x="409" y="411"/>
                </a:cxn>
                <a:cxn ang="0">
                  <a:pos x="417" y="451"/>
                </a:cxn>
                <a:cxn ang="0">
                  <a:pos x="450" y="467"/>
                </a:cxn>
                <a:cxn ang="0">
                  <a:pos x="491" y="451"/>
                </a:cxn>
                <a:cxn ang="0">
                  <a:pos x="516" y="403"/>
                </a:cxn>
                <a:cxn ang="0">
                  <a:pos x="532" y="346"/>
                </a:cxn>
                <a:cxn ang="0">
                  <a:pos x="540" y="322"/>
                </a:cxn>
                <a:cxn ang="0">
                  <a:pos x="557" y="314"/>
                </a:cxn>
                <a:cxn ang="0">
                  <a:pos x="565" y="314"/>
                </a:cxn>
                <a:cxn ang="0">
                  <a:pos x="573" y="330"/>
                </a:cxn>
                <a:cxn ang="0">
                  <a:pos x="565" y="346"/>
                </a:cxn>
                <a:cxn ang="0">
                  <a:pos x="557" y="395"/>
                </a:cxn>
                <a:cxn ang="0">
                  <a:pos x="532" y="443"/>
                </a:cxn>
                <a:cxn ang="0">
                  <a:pos x="499" y="484"/>
                </a:cxn>
                <a:cxn ang="0">
                  <a:pos x="442" y="500"/>
                </a:cxn>
                <a:cxn ang="0">
                  <a:pos x="409" y="492"/>
                </a:cxn>
                <a:cxn ang="0">
                  <a:pos x="377" y="475"/>
                </a:cxn>
                <a:cxn ang="0">
                  <a:pos x="344" y="443"/>
                </a:cxn>
                <a:cxn ang="0">
                  <a:pos x="254" y="475"/>
                </a:cxn>
                <a:cxn ang="0">
                  <a:pos x="106" y="484"/>
                </a:cxn>
                <a:cxn ang="0">
                  <a:pos x="8" y="387"/>
                </a:cxn>
                <a:cxn ang="0">
                  <a:pos x="25" y="201"/>
                </a:cxn>
                <a:cxn ang="0">
                  <a:pos x="180" y="24"/>
                </a:cxn>
              </a:cxnLst>
              <a:rect l="0" t="0" r="r" b="b"/>
              <a:pathLst>
                <a:path w="573" h="500">
                  <a:moveTo>
                    <a:pt x="295" y="32"/>
                  </a:moveTo>
                  <a:lnTo>
                    <a:pt x="254" y="40"/>
                  </a:lnTo>
                  <a:lnTo>
                    <a:pt x="205" y="64"/>
                  </a:lnTo>
                  <a:lnTo>
                    <a:pt x="147" y="137"/>
                  </a:lnTo>
                  <a:lnTo>
                    <a:pt x="123" y="201"/>
                  </a:lnTo>
                  <a:lnTo>
                    <a:pt x="98" y="282"/>
                  </a:lnTo>
                  <a:lnTo>
                    <a:pt x="90" y="363"/>
                  </a:lnTo>
                  <a:lnTo>
                    <a:pt x="90" y="395"/>
                  </a:lnTo>
                  <a:lnTo>
                    <a:pt x="106" y="419"/>
                  </a:lnTo>
                  <a:lnTo>
                    <a:pt x="115" y="443"/>
                  </a:lnTo>
                  <a:lnTo>
                    <a:pt x="131" y="459"/>
                  </a:lnTo>
                  <a:lnTo>
                    <a:pt x="156" y="467"/>
                  </a:lnTo>
                  <a:lnTo>
                    <a:pt x="172" y="467"/>
                  </a:lnTo>
                  <a:lnTo>
                    <a:pt x="205" y="459"/>
                  </a:lnTo>
                  <a:lnTo>
                    <a:pt x="229" y="451"/>
                  </a:lnTo>
                  <a:lnTo>
                    <a:pt x="246" y="443"/>
                  </a:lnTo>
                  <a:lnTo>
                    <a:pt x="262" y="427"/>
                  </a:lnTo>
                  <a:lnTo>
                    <a:pt x="278" y="419"/>
                  </a:lnTo>
                  <a:lnTo>
                    <a:pt x="295" y="403"/>
                  </a:lnTo>
                  <a:lnTo>
                    <a:pt x="311" y="387"/>
                  </a:lnTo>
                  <a:lnTo>
                    <a:pt x="327" y="371"/>
                  </a:lnTo>
                  <a:lnTo>
                    <a:pt x="336" y="346"/>
                  </a:lnTo>
                  <a:lnTo>
                    <a:pt x="336" y="346"/>
                  </a:lnTo>
                  <a:lnTo>
                    <a:pt x="385" y="145"/>
                  </a:lnTo>
                  <a:lnTo>
                    <a:pt x="393" y="137"/>
                  </a:lnTo>
                  <a:lnTo>
                    <a:pt x="393" y="129"/>
                  </a:lnTo>
                  <a:lnTo>
                    <a:pt x="393" y="121"/>
                  </a:lnTo>
                  <a:lnTo>
                    <a:pt x="385" y="105"/>
                  </a:lnTo>
                  <a:lnTo>
                    <a:pt x="377" y="88"/>
                  </a:lnTo>
                  <a:lnTo>
                    <a:pt x="368" y="72"/>
                  </a:lnTo>
                  <a:lnTo>
                    <a:pt x="360" y="56"/>
                  </a:lnTo>
                  <a:lnTo>
                    <a:pt x="336" y="40"/>
                  </a:lnTo>
                  <a:lnTo>
                    <a:pt x="319" y="32"/>
                  </a:lnTo>
                  <a:lnTo>
                    <a:pt x="295" y="32"/>
                  </a:lnTo>
                  <a:close/>
                  <a:moveTo>
                    <a:pt x="295" y="0"/>
                  </a:moveTo>
                  <a:lnTo>
                    <a:pt x="327" y="8"/>
                  </a:lnTo>
                  <a:lnTo>
                    <a:pt x="360" y="16"/>
                  </a:lnTo>
                  <a:lnTo>
                    <a:pt x="385" y="40"/>
                  </a:lnTo>
                  <a:lnTo>
                    <a:pt x="409" y="64"/>
                  </a:lnTo>
                  <a:lnTo>
                    <a:pt x="409" y="64"/>
                  </a:lnTo>
                  <a:lnTo>
                    <a:pt x="417" y="40"/>
                  </a:lnTo>
                  <a:lnTo>
                    <a:pt x="426" y="32"/>
                  </a:lnTo>
                  <a:lnTo>
                    <a:pt x="442" y="24"/>
                  </a:lnTo>
                  <a:lnTo>
                    <a:pt x="458" y="16"/>
                  </a:lnTo>
                  <a:lnTo>
                    <a:pt x="475" y="24"/>
                  </a:lnTo>
                  <a:lnTo>
                    <a:pt x="483" y="32"/>
                  </a:lnTo>
                  <a:lnTo>
                    <a:pt x="491" y="40"/>
                  </a:lnTo>
                  <a:lnTo>
                    <a:pt x="499" y="56"/>
                  </a:lnTo>
                  <a:lnTo>
                    <a:pt x="491" y="64"/>
                  </a:lnTo>
                  <a:lnTo>
                    <a:pt x="491" y="80"/>
                  </a:lnTo>
                  <a:lnTo>
                    <a:pt x="483" y="96"/>
                  </a:lnTo>
                  <a:lnTo>
                    <a:pt x="483" y="121"/>
                  </a:lnTo>
                  <a:lnTo>
                    <a:pt x="475" y="145"/>
                  </a:lnTo>
                  <a:lnTo>
                    <a:pt x="450" y="226"/>
                  </a:lnTo>
                  <a:lnTo>
                    <a:pt x="450" y="250"/>
                  </a:lnTo>
                  <a:lnTo>
                    <a:pt x="442" y="274"/>
                  </a:lnTo>
                  <a:lnTo>
                    <a:pt x="434" y="298"/>
                  </a:lnTo>
                  <a:lnTo>
                    <a:pt x="426" y="322"/>
                  </a:lnTo>
                  <a:lnTo>
                    <a:pt x="426" y="346"/>
                  </a:lnTo>
                  <a:lnTo>
                    <a:pt x="417" y="371"/>
                  </a:lnTo>
                  <a:lnTo>
                    <a:pt x="409" y="395"/>
                  </a:lnTo>
                  <a:lnTo>
                    <a:pt x="409" y="411"/>
                  </a:lnTo>
                  <a:lnTo>
                    <a:pt x="409" y="435"/>
                  </a:lnTo>
                  <a:lnTo>
                    <a:pt x="417" y="451"/>
                  </a:lnTo>
                  <a:lnTo>
                    <a:pt x="434" y="459"/>
                  </a:lnTo>
                  <a:lnTo>
                    <a:pt x="450" y="467"/>
                  </a:lnTo>
                  <a:lnTo>
                    <a:pt x="467" y="459"/>
                  </a:lnTo>
                  <a:lnTo>
                    <a:pt x="491" y="451"/>
                  </a:lnTo>
                  <a:lnTo>
                    <a:pt x="499" y="427"/>
                  </a:lnTo>
                  <a:lnTo>
                    <a:pt x="516" y="403"/>
                  </a:lnTo>
                  <a:lnTo>
                    <a:pt x="524" y="379"/>
                  </a:lnTo>
                  <a:lnTo>
                    <a:pt x="532" y="346"/>
                  </a:lnTo>
                  <a:lnTo>
                    <a:pt x="532" y="330"/>
                  </a:lnTo>
                  <a:lnTo>
                    <a:pt x="540" y="322"/>
                  </a:lnTo>
                  <a:lnTo>
                    <a:pt x="548" y="314"/>
                  </a:lnTo>
                  <a:lnTo>
                    <a:pt x="557" y="314"/>
                  </a:lnTo>
                  <a:lnTo>
                    <a:pt x="557" y="314"/>
                  </a:lnTo>
                  <a:lnTo>
                    <a:pt x="565" y="314"/>
                  </a:lnTo>
                  <a:lnTo>
                    <a:pt x="573" y="322"/>
                  </a:lnTo>
                  <a:lnTo>
                    <a:pt x="573" y="330"/>
                  </a:lnTo>
                  <a:lnTo>
                    <a:pt x="573" y="338"/>
                  </a:lnTo>
                  <a:lnTo>
                    <a:pt x="565" y="346"/>
                  </a:lnTo>
                  <a:lnTo>
                    <a:pt x="565" y="371"/>
                  </a:lnTo>
                  <a:lnTo>
                    <a:pt x="557" y="395"/>
                  </a:lnTo>
                  <a:lnTo>
                    <a:pt x="548" y="419"/>
                  </a:lnTo>
                  <a:lnTo>
                    <a:pt x="532" y="443"/>
                  </a:lnTo>
                  <a:lnTo>
                    <a:pt x="516" y="459"/>
                  </a:lnTo>
                  <a:lnTo>
                    <a:pt x="499" y="484"/>
                  </a:lnTo>
                  <a:lnTo>
                    <a:pt x="475" y="492"/>
                  </a:lnTo>
                  <a:lnTo>
                    <a:pt x="442" y="500"/>
                  </a:lnTo>
                  <a:lnTo>
                    <a:pt x="434" y="492"/>
                  </a:lnTo>
                  <a:lnTo>
                    <a:pt x="409" y="492"/>
                  </a:lnTo>
                  <a:lnTo>
                    <a:pt x="393" y="484"/>
                  </a:lnTo>
                  <a:lnTo>
                    <a:pt x="377" y="475"/>
                  </a:lnTo>
                  <a:lnTo>
                    <a:pt x="360" y="467"/>
                  </a:lnTo>
                  <a:lnTo>
                    <a:pt x="344" y="443"/>
                  </a:lnTo>
                  <a:lnTo>
                    <a:pt x="327" y="419"/>
                  </a:lnTo>
                  <a:lnTo>
                    <a:pt x="254" y="475"/>
                  </a:lnTo>
                  <a:lnTo>
                    <a:pt x="172" y="500"/>
                  </a:lnTo>
                  <a:lnTo>
                    <a:pt x="106" y="484"/>
                  </a:lnTo>
                  <a:lnTo>
                    <a:pt x="49" y="443"/>
                  </a:lnTo>
                  <a:lnTo>
                    <a:pt x="8" y="387"/>
                  </a:lnTo>
                  <a:lnTo>
                    <a:pt x="0" y="314"/>
                  </a:lnTo>
                  <a:lnTo>
                    <a:pt x="25" y="201"/>
                  </a:lnTo>
                  <a:lnTo>
                    <a:pt x="90" y="96"/>
                  </a:lnTo>
                  <a:lnTo>
                    <a:pt x="180" y="24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21313" y="2615"/>
              <a:ext cx="147" cy="33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0" y="0"/>
                </a:cxn>
                <a:cxn ang="0">
                  <a:pos x="106" y="8"/>
                </a:cxn>
                <a:cxn ang="0">
                  <a:pos x="123" y="32"/>
                </a:cxn>
                <a:cxn ang="0">
                  <a:pos x="139" y="56"/>
                </a:cxn>
                <a:cxn ang="0">
                  <a:pos x="147" y="80"/>
                </a:cxn>
                <a:cxn ang="0">
                  <a:pos x="147" y="112"/>
                </a:cxn>
                <a:cxn ang="0">
                  <a:pos x="131" y="209"/>
                </a:cxn>
                <a:cxn ang="0">
                  <a:pos x="98" y="274"/>
                </a:cxn>
                <a:cxn ang="0">
                  <a:pos x="57" y="322"/>
                </a:cxn>
                <a:cxn ang="0">
                  <a:pos x="33" y="338"/>
                </a:cxn>
                <a:cxn ang="0">
                  <a:pos x="24" y="330"/>
                </a:cxn>
                <a:cxn ang="0">
                  <a:pos x="16" y="322"/>
                </a:cxn>
                <a:cxn ang="0">
                  <a:pos x="16" y="314"/>
                </a:cxn>
                <a:cxn ang="0">
                  <a:pos x="24" y="306"/>
                </a:cxn>
                <a:cxn ang="0">
                  <a:pos x="82" y="241"/>
                </a:cxn>
                <a:cxn ang="0">
                  <a:pos x="106" y="169"/>
                </a:cxn>
                <a:cxn ang="0">
                  <a:pos x="114" y="104"/>
                </a:cxn>
                <a:cxn ang="0">
                  <a:pos x="114" y="104"/>
                </a:cxn>
                <a:cxn ang="0">
                  <a:pos x="114" y="104"/>
                </a:cxn>
                <a:cxn ang="0">
                  <a:pos x="114" y="104"/>
                </a:cxn>
                <a:cxn ang="0">
                  <a:pos x="106" y="112"/>
                </a:cxn>
                <a:cxn ang="0">
                  <a:pos x="98" y="112"/>
                </a:cxn>
                <a:cxn ang="0">
                  <a:pos x="90" y="121"/>
                </a:cxn>
                <a:cxn ang="0">
                  <a:pos x="65" y="121"/>
                </a:cxn>
                <a:cxn ang="0">
                  <a:pos x="41" y="121"/>
                </a:cxn>
                <a:cxn ang="0">
                  <a:pos x="16" y="104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16" y="16"/>
                </a:cxn>
                <a:cxn ang="0">
                  <a:pos x="41" y="0"/>
                </a:cxn>
                <a:cxn ang="0">
                  <a:pos x="65" y="0"/>
                </a:cxn>
              </a:cxnLst>
              <a:rect l="0" t="0" r="r" b="b"/>
              <a:pathLst>
                <a:path w="147" h="338">
                  <a:moveTo>
                    <a:pt x="65" y="0"/>
                  </a:moveTo>
                  <a:lnTo>
                    <a:pt x="90" y="0"/>
                  </a:lnTo>
                  <a:lnTo>
                    <a:pt x="106" y="8"/>
                  </a:lnTo>
                  <a:lnTo>
                    <a:pt x="123" y="32"/>
                  </a:lnTo>
                  <a:lnTo>
                    <a:pt x="139" y="56"/>
                  </a:lnTo>
                  <a:lnTo>
                    <a:pt x="147" y="80"/>
                  </a:lnTo>
                  <a:lnTo>
                    <a:pt x="147" y="112"/>
                  </a:lnTo>
                  <a:lnTo>
                    <a:pt x="131" y="209"/>
                  </a:lnTo>
                  <a:lnTo>
                    <a:pt x="98" y="274"/>
                  </a:lnTo>
                  <a:lnTo>
                    <a:pt x="57" y="322"/>
                  </a:lnTo>
                  <a:lnTo>
                    <a:pt x="33" y="338"/>
                  </a:lnTo>
                  <a:lnTo>
                    <a:pt x="24" y="330"/>
                  </a:lnTo>
                  <a:lnTo>
                    <a:pt x="16" y="322"/>
                  </a:lnTo>
                  <a:lnTo>
                    <a:pt x="16" y="314"/>
                  </a:lnTo>
                  <a:lnTo>
                    <a:pt x="24" y="306"/>
                  </a:lnTo>
                  <a:lnTo>
                    <a:pt x="82" y="241"/>
                  </a:lnTo>
                  <a:lnTo>
                    <a:pt x="106" y="169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06" y="112"/>
                  </a:lnTo>
                  <a:lnTo>
                    <a:pt x="98" y="112"/>
                  </a:lnTo>
                  <a:lnTo>
                    <a:pt x="90" y="121"/>
                  </a:lnTo>
                  <a:lnTo>
                    <a:pt x="65" y="121"/>
                  </a:lnTo>
                  <a:lnTo>
                    <a:pt x="41" y="121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41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21648" y="1986"/>
              <a:ext cx="737" cy="750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320" y="0"/>
                </a:cxn>
                <a:cxn ang="0">
                  <a:pos x="401" y="0"/>
                </a:cxn>
                <a:cxn ang="0">
                  <a:pos x="491" y="0"/>
                </a:cxn>
                <a:cxn ang="0">
                  <a:pos x="541" y="0"/>
                </a:cxn>
                <a:cxn ang="0">
                  <a:pos x="549" y="8"/>
                </a:cxn>
                <a:cxn ang="0">
                  <a:pos x="549" y="24"/>
                </a:cxn>
                <a:cxn ang="0">
                  <a:pos x="524" y="40"/>
                </a:cxn>
                <a:cxn ang="0">
                  <a:pos x="467" y="40"/>
                </a:cxn>
                <a:cxn ang="0">
                  <a:pos x="418" y="40"/>
                </a:cxn>
                <a:cxn ang="0">
                  <a:pos x="401" y="56"/>
                </a:cxn>
                <a:cxn ang="0">
                  <a:pos x="385" y="88"/>
                </a:cxn>
                <a:cxn ang="0">
                  <a:pos x="238" y="677"/>
                </a:cxn>
                <a:cxn ang="0">
                  <a:pos x="230" y="701"/>
                </a:cxn>
                <a:cxn ang="0">
                  <a:pos x="230" y="709"/>
                </a:cxn>
                <a:cxn ang="0">
                  <a:pos x="246" y="709"/>
                </a:cxn>
                <a:cxn ang="0">
                  <a:pos x="393" y="709"/>
                </a:cxn>
                <a:cxn ang="0">
                  <a:pos x="557" y="677"/>
                </a:cxn>
                <a:cxn ang="0">
                  <a:pos x="647" y="588"/>
                </a:cxn>
                <a:cxn ang="0">
                  <a:pos x="696" y="483"/>
                </a:cxn>
                <a:cxn ang="0">
                  <a:pos x="704" y="467"/>
                </a:cxn>
                <a:cxn ang="0">
                  <a:pos x="729" y="467"/>
                </a:cxn>
                <a:cxn ang="0">
                  <a:pos x="737" y="475"/>
                </a:cxn>
                <a:cxn ang="0">
                  <a:pos x="729" y="500"/>
                </a:cxn>
                <a:cxn ang="0">
                  <a:pos x="696" y="596"/>
                </a:cxn>
                <a:cxn ang="0">
                  <a:pos x="655" y="701"/>
                </a:cxn>
                <a:cxn ang="0">
                  <a:pos x="639" y="741"/>
                </a:cxn>
                <a:cxn ang="0">
                  <a:pos x="622" y="750"/>
                </a:cxn>
                <a:cxn ang="0">
                  <a:pos x="33" y="750"/>
                </a:cxn>
                <a:cxn ang="0">
                  <a:pos x="9" y="750"/>
                </a:cxn>
                <a:cxn ang="0">
                  <a:pos x="0" y="733"/>
                </a:cxn>
                <a:cxn ang="0">
                  <a:pos x="9" y="717"/>
                </a:cxn>
                <a:cxn ang="0">
                  <a:pos x="33" y="709"/>
                </a:cxn>
                <a:cxn ang="0">
                  <a:pos x="99" y="709"/>
                </a:cxn>
                <a:cxn ang="0">
                  <a:pos x="123" y="693"/>
                </a:cxn>
                <a:cxn ang="0">
                  <a:pos x="131" y="669"/>
                </a:cxn>
                <a:cxn ang="0">
                  <a:pos x="287" y="64"/>
                </a:cxn>
                <a:cxn ang="0">
                  <a:pos x="287" y="56"/>
                </a:cxn>
                <a:cxn ang="0">
                  <a:pos x="279" y="40"/>
                </a:cxn>
                <a:cxn ang="0">
                  <a:pos x="246" y="40"/>
                </a:cxn>
                <a:cxn ang="0">
                  <a:pos x="221" y="40"/>
                </a:cxn>
                <a:cxn ang="0">
                  <a:pos x="197" y="32"/>
                </a:cxn>
                <a:cxn ang="0">
                  <a:pos x="180" y="24"/>
                </a:cxn>
                <a:cxn ang="0">
                  <a:pos x="197" y="0"/>
                </a:cxn>
                <a:cxn ang="0">
                  <a:pos x="205" y="0"/>
                </a:cxn>
              </a:cxnLst>
              <a:rect l="0" t="0" r="r" b="b"/>
              <a:pathLst>
                <a:path w="737" h="750">
                  <a:moveTo>
                    <a:pt x="205" y="0"/>
                  </a:moveTo>
                  <a:lnTo>
                    <a:pt x="246" y="0"/>
                  </a:lnTo>
                  <a:lnTo>
                    <a:pt x="279" y="0"/>
                  </a:lnTo>
                  <a:lnTo>
                    <a:pt x="320" y="0"/>
                  </a:lnTo>
                  <a:lnTo>
                    <a:pt x="360" y="0"/>
                  </a:lnTo>
                  <a:lnTo>
                    <a:pt x="401" y="0"/>
                  </a:lnTo>
                  <a:lnTo>
                    <a:pt x="450" y="0"/>
                  </a:lnTo>
                  <a:lnTo>
                    <a:pt x="491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9" y="8"/>
                  </a:lnTo>
                  <a:lnTo>
                    <a:pt x="549" y="8"/>
                  </a:lnTo>
                  <a:lnTo>
                    <a:pt x="549" y="16"/>
                  </a:lnTo>
                  <a:lnTo>
                    <a:pt x="549" y="24"/>
                  </a:lnTo>
                  <a:lnTo>
                    <a:pt x="541" y="32"/>
                  </a:lnTo>
                  <a:lnTo>
                    <a:pt x="524" y="40"/>
                  </a:lnTo>
                  <a:lnTo>
                    <a:pt x="508" y="40"/>
                  </a:lnTo>
                  <a:lnTo>
                    <a:pt x="467" y="40"/>
                  </a:lnTo>
                  <a:lnTo>
                    <a:pt x="442" y="40"/>
                  </a:lnTo>
                  <a:lnTo>
                    <a:pt x="418" y="40"/>
                  </a:lnTo>
                  <a:lnTo>
                    <a:pt x="410" y="48"/>
                  </a:lnTo>
                  <a:lnTo>
                    <a:pt x="401" y="56"/>
                  </a:lnTo>
                  <a:lnTo>
                    <a:pt x="393" y="72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238" y="677"/>
                  </a:lnTo>
                  <a:lnTo>
                    <a:pt x="230" y="693"/>
                  </a:lnTo>
                  <a:lnTo>
                    <a:pt x="230" y="701"/>
                  </a:lnTo>
                  <a:lnTo>
                    <a:pt x="230" y="701"/>
                  </a:lnTo>
                  <a:lnTo>
                    <a:pt x="230" y="709"/>
                  </a:lnTo>
                  <a:lnTo>
                    <a:pt x="238" y="709"/>
                  </a:lnTo>
                  <a:lnTo>
                    <a:pt x="246" y="709"/>
                  </a:lnTo>
                  <a:lnTo>
                    <a:pt x="270" y="709"/>
                  </a:lnTo>
                  <a:lnTo>
                    <a:pt x="393" y="709"/>
                  </a:lnTo>
                  <a:lnTo>
                    <a:pt x="483" y="701"/>
                  </a:lnTo>
                  <a:lnTo>
                    <a:pt x="557" y="677"/>
                  </a:lnTo>
                  <a:lnTo>
                    <a:pt x="606" y="637"/>
                  </a:lnTo>
                  <a:lnTo>
                    <a:pt x="647" y="588"/>
                  </a:lnTo>
                  <a:lnTo>
                    <a:pt x="671" y="540"/>
                  </a:lnTo>
                  <a:lnTo>
                    <a:pt x="696" y="483"/>
                  </a:lnTo>
                  <a:lnTo>
                    <a:pt x="696" y="467"/>
                  </a:lnTo>
                  <a:lnTo>
                    <a:pt x="704" y="467"/>
                  </a:lnTo>
                  <a:lnTo>
                    <a:pt x="712" y="459"/>
                  </a:lnTo>
                  <a:lnTo>
                    <a:pt x="729" y="467"/>
                  </a:lnTo>
                  <a:lnTo>
                    <a:pt x="729" y="467"/>
                  </a:lnTo>
                  <a:lnTo>
                    <a:pt x="737" y="475"/>
                  </a:lnTo>
                  <a:lnTo>
                    <a:pt x="737" y="475"/>
                  </a:lnTo>
                  <a:lnTo>
                    <a:pt x="729" y="500"/>
                  </a:lnTo>
                  <a:lnTo>
                    <a:pt x="712" y="540"/>
                  </a:lnTo>
                  <a:lnTo>
                    <a:pt x="696" y="596"/>
                  </a:lnTo>
                  <a:lnTo>
                    <a:pt x="671" y="653"/>
                  </a:lnTo>
                  <a:lnTo>
                    <a:pt x="655" y="701"/>
                  </a:lnTo>
                  <a:lnTo>
                    <a:pt x="639" y="733"/>
                  </a:lnTo>
                  <a:lnTo>
                    <a:pt x="639" y="741"/>
                  </a:lnTo>
                  <a:lnTo>
                    <a:pt x="631" y="750"/>
                  </a:lnTo>
                  <a:lnTo>
                    <a:pt x="622" y="750"/>
                  </a:lnTo>
                  <a:lnTo>
                    <a:pt x="598" y="750"/>
                  </a:lnTo>
                  <a:lnTo>
                    <a:pt x="33" y="750"/>
                  </a:lnTo>
                  <a:lnTo>
                    <a:pt x="25" y="750"/>
                  </a:lnTo>
                  <a:lnTo>
                    <a:pt x="9" y="750"/>
                  </a:lnTo>
                  <a:lnTo>
                    <a:pt x="0" y="741"/>
                  </a:lnTo>
                  <a:lnTo>
                    <a:pt x="0" y="733"/>
                  </a:lnTo>
                  <a:lnTo>
                    <a:pt x="0" y="725"/>
                  </a:lnTo>
                  <a:lnTo>
                    <a:pt x="9" y="717"/>
                  </a:lnTo>
                  <a:lnTo>
                    <a:pt x="25" y="717"/>
                  </a:lnTo>
                  <a:lnTo>
                    <a:pt x="33" y="709"/>
                  </a:lnTo>
                  <a:lnTo>
                    <a:pt x="74" y="709"/>
                  </a:lnTo>
                  <a:lnTo>
                    <a:pt x="99" y="709"/>
                  </a:lnTo>
                  <a:lnTo>
                    <a:pt x="115" y="701"/>
                  </a:lnTo>
                  <a:lnTo>
                    <a:pt x="123" y="693"/>
                  </a:lnTo>
                  <a:lnTo>
                    <a:pt x="131" y="685"/>
                  </a:lnTo>
                  <a:lnTo>
                    <a:pt x="131" y="669"/>
                  </a:lnTo>
                  <a:lnTo>
                    <a:pt x="287" y="80"/>
                  </a:lnTo>
                  <a:lnTo>
                    <a:pt x="287" y="64"/>
                  </a:lnTo>
                  <a:lnTo>
                    <a:pt x="287" y="56"/>
                  </a:lnTo>
                  <a:lnTo>
                    <a:pt x="287" y="56"/>
                  </a:lnTo>
                  <a:lnTo>
                    <a:pt x="287" y="48"/>
                  </a:lnTo>
                  <a:lnTo>
                    <a:pt x="279" y="40"/>
                  </a:lnTo>
                  <a:lnTo>
                    <a:pt x="262" y="40"/>
                  </a:lnTo>
                  <a:lnTo>
                    <a:pt x="246" y="40"/>
                  </a:lnTo>
                  <a:lnTo>
                    <a:pt x="230" y="40"/>
                  </a:lnTo>
                  <a:lnTo>
                    <a:pt x="221" y="40"/>
                  </a:lnTo>
                  <a:lnTo>
                    <a:pt x="205" y="40"/>
                  </a:lnTo>
                  <a:lnTo>
                    <a:pt x="197" y="32"/>
                  </a:lnTo>
                  <a:lnTo>
                    <a:pt x="189" y="32"/>
                  </a:lnTo>
                  <a:lnTo>
                    <a:pt x="180" y="24"/>
                  </a:lnTo>
                  <a:lnTo>
                    <a:pt x="189" y="8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22581" y="1913"/>
              <a:ext cx="295" cy="1105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79" y="0"/>
                </a:cxn>
                <a:cxn ang="0">
                  <a:pos x="287" y="0"/>
                </a:cxn>
                <a:cxn ang="0">
                  <a:pos x="295" y="0"/>
                </a:cxn>
                <a:cxn ang="0">
                  <a:pos x="295" y="8"/>
                </a:cxn>
                <a:cxn ang="0">
                  <a:pos x="295" y="16"/>
                </a:cxn>
                <a:cxn ang="0">
                  <a:pos x="287" y="24"/>
                </a:cxn>
                <a:cxn ang="0">
                  <a:pos x="238" y="65"/>
                </a:cxn>
                <a:cxn ang="0">
                  <a:pos x="189" y="129"/>
                </a:cxn>
                <a:cxn ang="0">
                  <a:pos x="148" y="202"/>
                </a:cxn>
                <a:cxn ang="0">
                  <a:pos x="115" y="298"/>
                </a:cxn>
                <a:cxn ang="0">
                  <a:pos x="90" y="411"/>
                </a:cxn>
                <a:cxn ang="0">
                  <a:pos x="82" y="548"/>
                </a:cxn>
                <a:cxn ang="0">
                  <a:pos x="90" y="694"/>
                </a:cxn>
                <a:cxn ang="0">
                  <a:pos x="123" y="839"/>
                </a:cxn>
                <a:cxn ang="0">
                  <a:pos x="189" y="960"/>
                </a:cxn>
                <a:cxn ang="0">
                  <a:pos x="287" y="1072"/>
                </a:cxn>
                <a:cxn ang="0">
                  <a:pos x="287" y="1081"/>
                </a:cxn>
                <a:cxn ang="0">
                  <a:pos x="295" y="1081"/>
                </a:cxn>
                <a:cxn ang="0">
                  <a:pos x="295" y="1089"/>
                </a:cxn>
                <a:cxn ang="0">
                  <a:pos x="295" y="1097"/>
                </a:cxn>
                <a:cxn ang="0">
                  <a:pos x="287" y="1097"/>
                </a:cxn>
                <a:cxn ang="0">
                  <a:pos x="279" y="1105"/>
                </a:cxn>
                <a:cxn ang="0">
                  <a:pos x="270" y="1105"/>
                </a:cxn>
                <a:cxn ang="0">
                  <a:pos x="156" y="1000"/>
                </a:cxn>
                <a:cxn ang="0">
                  <a:pos x="82" y="887"/>
                </a:cxn>
                <a:cxn ang="0">
                  <a:pos x="33" y="766"/>
                </a:cxn>
                <a:cxn ang="0">
                  <a:pos x="9" y="653"/>
                </a:cxn>
                <a:cxn ang="0">
                  <a:pos x="0" y="548"/>
                </a:cxn>
                <a:cxn ang="0">
                  <a:pos x="9" y="435"/>
                </a:cxn>
                <a:cxn ang="0">
                  <a:pos x="33" y="323"/>
                </a:cxn>
                <a:cxn ang="0">
                  <a:pos x="82" y="202"/>
                </a:cxn>
                <a:cxn ang="0">
                  <a:pos x="164" y="97"/>
                </a:cxn>
                <a:cxn ang="0">
                  <a:pos x="270" y="0"/>
                </a:cxn>
              </a:cxnLst>
              <a:rect l="0" t="0" r="r" b="b"/>
              <a:pathLst>
                <a:path w="295" h="1105">
                  <a:moveTo>
                    <a:pt x="270" y="0"/>
                  </a:moveTo>
                  <a:lnTo>
                    <a:pt x="270" y="0"/>
                  </a:lnTo>
                  <a:lnTo>
                    <a:pt x="279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295" y="8"/>
                  </a:lnTo>
                  <a:lnTo>
                    <a:pt x="295" y="16"/>
                  </a:lnTo>
                  <a:lnTo>
                    <a:pt x="287" y="24"/>
                  </a:lnTo>
                  <a:lnTo>
                    <a:pt x="238" y="65"/>
                  </a:lnTo>
                  <a:lnTo>
                    <a:pt x="189" y="129"/>
                  </a:lnTo>
                  <a:lnTo>
                    <a:pt x="148" y="202"/>
                  </a:lnTo>
                  <a:lnTo>
                    <a:pt x="115" y="298"/>
                  </a:lnTo>
                  <a:lnTo>
                    <a:pt x="90" y="411"/>
                  </a:lnTo>
                  <a:lnTo>
                    <a:pt x="82" y="548"/>
                  </a:lnTo>
                  <a:lnTo>
                    <a:pt x="90" y="694"/>
                  </a:lnTo>
                  <a:lnTo>
                    <a:pt x="123" y="839"/>
                  </a:lnTo>
                  <a:lnTo>
                    <a:pt x="189" y="960"/>
                  </a:lnTo>
                  <a:lnTo>
                    <a:pt x="287" y="1072"/>
                  </a:lnTo>
                  <a:lnTo>
                    <a:pt x="287" y="1081"/>
                  </a:lnTo>
                  <a:lnTo>
                    <a:pt x="295" y="1081"/>
                  </a:lnTo>
                  <a:lnTo>
                    <a:pt x="295" y="1089"/>
                  </a:lnTo>
                  <a:lnTo>
                    <a:pt x="295" y="1097"/>
                  </a:lnTo>
                  <a:lnTo>
                    <a:pt x="287" y="1097"/>
                  </a:lnTo>
                  <a:lnTo>
                    <a:pt x="279" y="1105"/>
                  </a:lnTo>
                  <a:lnTo>
                    <a:pt x="270" y="1105"/>
                  </a:lnTo>
                  <a:lnTo>
                    <a:pt x="156" y="1000"/>
                  </a:lnTo>
                  <a:lnTo>
                    <a:pt x="82" y="887"/>
                  </a:lnTo>
                  <a:lnTo>
                    <a:pt x="33" y="766"/>
                  </a:lnTo>
                  <a:lnTo>
                    <a:pt x="9" y="653"/>
                  </a:lnTo>
                  <a:lnTo>
                    <a:pt x="0" y="548"/>
                  </a:lnTo>
                  <a:lnTo>
                    <a:pt x="9" y="435"/>
                  </a:lnTo>
                  <a:lnTo>
                    <a:pt x="33" y="323"/>
                  </a:lnTo>
                  <a:lnTo>
                    <a:pt x="82" y="202"/>
                  </a:lnTo>
                  <a:lnTo>
                    <a:pt x="164" y="97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23007" y="2252"/>
              <a:ext cx="687" cy="500"/>
            </a:xfrm>
            <a:custGeom>
              <a:avLst/>
              <a:gdLst/>
              <a:ahLst/>
              <a:cxnLst>
                <a:cxn ang="0">
                  <a:pos x="172" y="8"/>
                </a:cxn>
                <a:cxn ang="0">
                  <a:pos x="229" y="48"/>
                </a:cxn>
                <a:cxn ang="0">
                  <a:pos x="295" y="56"/>
                </a:cxn>
                <a:cxn ang="0">
                  <a:pos x="475" y="0"/>
                </a:cxn>
                <a:cxn ang="0">
                  <a:pos x="573" y="72"/>
                </a:cxn>
                <a:cxn ang="0">
                  <a:pos x="556" y="242"/>
                </a:cxn>
                <a:cxn ang="0">
                  <a:pos x="516" y="363"/>
                </a:cxn>
                <a:cxn ang="0">
                  <a:pos x="499" y="411"/>
                </a:cxn>
                <a:cxn ang="0">
                  <a:pos x="507" y="459"/>
                </a:cxn>
                <a:cxn ang="0">
                  <a:pos x="573" y="451"/>
                </a:cxn>
                <a:cxn ang="0">
                  <a:pos x="655" y="322"/>
                </a:cxn>
                <a:cxn ang="0">
                  <a:pos x="671" y="314"/>
                </a:cxn>
                <a:cxn ang="0">
                  <a:pos x="687" y="330"/>
                </a:cxn>
                <a:cxn ang="0">
                  <a:pos x="630" y="443"/>
                </a:cxn>
                <a:cxn ang="0">
                  <a:pos x="499" y="492"/>
                </a:cxn>
                <a:cxn ang="0">
                  <a:pos x="434" y="451"/>
                </a:cxn>
                <a:cxn ang="0">
                  <a:pos x="417" y="387"/>
                </a:cxn>
                <a:cxn ang="0">
                  <a:pos x="434" y="346"/>
                </a:cxn>
                <a:cxn ang="0">
                  <a:pos x="491" y="169"/>
                </a:cxn>
                <a:cxn ang="0">
                  <a:pos x="499" y="80"/>
                </a:cxn>
                <a:cxn ang="0">
                  <a:pos x="475" y="40"/>
                </a:cxn>
                <a:cxn ang="0">
                  <a:pos x="360" y="48"/>
                </a:cxn>
                <a:cxn ang="0">
                  <a:pos x="245" y="153"/>
                </a:cxn>
                <a:cxn ang="0">
                  <a:pos x="221" y="209"/>
                </a:cxn>
                <a:cxn ang="0">
                  <a:pos x="196" y="330"/>
                </a:cxn>
                <a:cxn ang="0">
                  <a:pos x="172" y="403"/>
                </a:cxn>
                <a:cxn ang="0">
                  <a:pos x="155" y="459"/>
                </a:cxn>
                <a:cxn ang="0">
                  <a:pos x="131" y="492"/>
                </a:cxn>
                <a:cxn ang="0">
                  <a:pos x="82" y="492"/>
                </a:cxn>
                <a:cxn ang="0">
                  <a:pos x="74" y="459"/>
                </a:cxn>
                <a:cxn ang="0">
                  <a:pos x="82" y="419"/>
                </a:cxn>
                <a:cxn ang="0">
                  <a:pos x="123" y="242"/>
                </a:cxn>
                <a:cxn ang="0">
                  <a:pos x="147" y="153"/>
                </a:cxn>
                <a:cxn ang="0">
                  <a:pos x="164" y="80"/>
                </a:cxn>
                <a:cxn ang="0">
                  <a:pos x="139" y="32"/>
                </a:cxn>
                <a:cxn ang="0">
                  <a:pos x="90" y="48"/>
                </a:cxn>
                <a:cxn ang="0">
                  <a:pos x="49" y="121"/>
                </a:cxn>
                <a:cxn ang="0">
                  <a:pos x="33" y="177"/>
                </a:cxn>
                <a:cxn ang="0">
                  <a:pos x="16" y="185"/>
                </a:cxn>
                <a:cxn ang="0">
                  <a:pos x="0" y="169"/>
                </a:cxn>
                <a:cxn ang="0">
                  <a:pos x="8" y="129"/>
                </a:cxn>
                <a:cxn ang="0">
                  <a:pos x="41" y="56"/>
                </a:cxn>
                <a:cxn ang="0">
                  <a:pos x="82" y="16"/>
                </a:cxn>
              </a:cxnLst>
              <a:rect l="0" t="0" r="r" b="b"/>
              <a:pathLst>
                <a:path w="687" h="500">
                  <a:moveTo>
                    <a:pt x="131" y="0"/>
                  </a:moveTo>
                  <a:lnTo>
                    <a:pt x="147" y="0"/>
                  </a:lnTo>
                  <a:lnTo>
                    <a:pt x="172" y="8"/>
                  </a:lnTo>
                  <a:lnTo>
                    <a:pt x="188" y="16"/>
                  </a:lnTo>
                  <a:lnTo>
                    <a:pt x="213" y="24"/>
                  </a:lnTo>
                  <a:lnTo>
                    <a:pt x="229" y="48"/>
                  </a:lnTo>
                  <a:lnTo>
                    <a:pt x="237" y="72"/>
                  </a:lnTo>
                  <a:lnTo>
                    <a:pt x="245" y="96"/>
                  </a:lnTo>
                  <a:lnTo>
                    <a:pt x="295" y="56"/>
                  </a:lnTo>
                  <a:lnTo>
                    <a:pt x="352" y="16"/>
                  </a:lnTo>
                  <a:lnTo>
                    <a:pt x="434" y="0"/>
                  </a:lnTo>
                  <a:lnTo>
                    <a:pt x="475" y="0"/>
                  </a:lnTo>
                  <a:lnTo>
                    <a:pt x="516" y="16"/>
                  </a:lnTo>
                  <a:lnTo>
                    <a:pt x="548" y="32"/>
                  </a:lnTo>
                  <a:lnTo>
                    <a:pt x="573" y="72"/>
                  </a:lnTo>
                  <a:lnTo>
                    <a:pt x="581" y="129"/>
                  </a:lnTo>
                  <a:lnTo>
                    <a:pt x="581" y="177"/>
                  </a:lnTo>
                  <a:lnTo>
                    <a:pt x="556" y="242"/>
                  </a:lnTo>
                  <a:lnTo>
                    <a:pt x="540" y="298"/>
                  </a:lnTo>
                  <a:lnTo>
                    <a:pt x="524" y="338"/>
                  </a:lnTo>
                  <a:lnTo>
                    <a:pt x="516" y="363"/>
                  </a:lnTo>
                  <a:lnTo>
                    <a:pt x="507" y="387"/>
                  </a:lnTo>
                  <a:lnTo>
                    <a:pt x="499" y="403"/>
                  </a:lnTo>
                  <a:lnTo>
                    <a:pt x="499" y="411"/>
                  </a:lnTo>
                  <a:lnTo>
                    <a:pt x="499" y="427"/>
                  </a:lnTo>
                  <a:lnTo>
                    <a:pt x="499" y="443"/>
                  </a:lnTo>
                  <a:lnTo>
                    <a:pt x="507" y="459"/>
                  </a:lnTo>
                  <a:lnTo>
                    <a:pt x="516" y="467"/>
                  </a:lnTo>
                  <a:lnTo>
                    <a:pt x="524" y="467"/>
                  </a:lnTo>
                  <a:lnTo>
                    <a:pt x="573" y="451"/>
                  </a:lnTo>
                  <a:lnTo>
                    <a:pt x="614" y="403"/>
                  </a:lnTo>
                  <a:lnTo>
                    <a:pt x="647" y="330"/>
                  </a:lnTo>
                  <a:lnTo>
                    <a:pt x="655" y="322"/>
                  </a:lnTo>
                  <a:lnTo>
                    <a:pt x="655" y="314"/>
                  </a:lnTo>
                  <a:lnTo>
                    <a:pt x="671" y="314"/>
                  </a:lnTo>
                  <a:lnTo>
                    <a:pt x="671" y="314"/>
                  </a:lnTo>
                  <a:lnTo>
                    <a:pt x="679" y="314"/>
                  </a:lnTo>
                  <a:lnTo>
                    <a:pt x="687" y="322"/>
                  </a:lnTo>
                  <a:lnTo>
                    <a:pt x="687" y="330"/>
                  </a:lnTo>
                  <a:lnTo>
                    <a:pt x="679" y="355"/>
                  </a:lnTo>
                  <a:lnTo>
                    <a:pt x="663" y="395"/>
                  </a:lnTo>
                  <a:lnTo>
                    <a:pt x="630" y="443"/>
                  </a:lnTo>
                  <a:lnTo>
                    <a:pt x="581" y="484"/>
                  </a:lnTo>
                  <a:lnTo>
                    <a:pt x="524" y="500"/>
                  </a:lnTo>
                  <a:lnTo>
                    <a:pt x="499" y="492"/>
                  </a:lnTo>
                  <a:lnTo>
                    <a:pt x="475" y="484"/>
                  </a:lnTo>
                  <a:lnTo>
                    <a:pt x="450" y="475"/>
                  </a:lnTo>
                  <a:lnTo>
                    <a:pt x="434" y="451"/>
                  </a:lnTo>
                  <a:lnTo>
                    <a:pt x="426" y="427"/>
                  </a:lnTo>
                  <a:lnTo>
                    <a:pt x="417" y="403"/>
                  </a:lnTo>
                  <a:lnTo>
                    <a:pt x="417" y="387"/>
                  </a:lnTo>
                  <a:lnTo>
                    <a:pt x="426" y="379"/>
                  </a:lnTo>
                  <a:lnTo>
                    <a:pt x="426" y="363"/>
                  </a:lnTo>
                  <a:lnTo>
                    <a:pt x="434" y="346"/>
                  </a:lnTo>
                  <a:lnTo>
                    <a:pt x="450" y="298"/>
                  </a:lnTo>
                  <a:lnTo>
                    <a:pt x="475" y="234"/>
                  </a:lnTo>
                  <a:lnTo>
                    <a:pt x="491" y="169"/>
                  </a:lnTo>
                  <a:lnTo>
                    <a:pt x="499" y="105"/>
                  </a:lnTo>
                  <a:lnTo>
                    <a:pt x="499" y="96"/>
                  </a:lnTo>
                  <a:lnTo>
                    <a:pt x="499" y="80"/>
                  </a:lnTo>
                  <a:lnTo>
                    <a:pt x="491" y="64"/>
                  </a:lnTo>
                  <a:lnTo>
                    <a:pt x="491" y="56"/>
                  </a:lnTo>
                  <a:lnTo>
                    <a:pt x="475" y="40"/>
                  </a:lnTo>
                  <a:lnTo>
                    <a:pt x="458" y="32"/>
                  </a:lnTo>
                  <a:lnTo>
                    <a:pt x="434" y="32"/>
                  </a:lnTo>
                  <a:lnTo>
                    <a:pt x="360" y="48"/>
                  </a:lnTo>
                  <a:lnTo>
                    <a:pt x="303" y="88"/>
                  </a:lnTo>
                  <a:lnTo>
                    <a:pt x="262" y="129"/>
                  </a:lnTo>
                  <a:lnTo>
                    <a:pt x="245" y="153"/>
                  </a:lnTo>
                  <a:lnTo>
                    <a:pt x="237" y="177"/>
                  </a:lnTo>
                  <a:lnTo>
                    <a:pt x="229" y="193"/>
                  </a:lnTo>
                  <a:lnTo>
                    <a:pt x="221" y="209"/>
                  </a:lnTo>
                  <a:lnTo>
                    <a:pt x="221" y="234"/>
                  </a:lnTo>
                  <a:lnTo>
                    <a:pt x="196" y="306"/>
                  </a:lnTo>
                  <a:lnTo>
                    <a:pt x="196" y="330"/>
                  </a:lnTo>
                  <a:lnTo>
                    <a:pt x="188" y="355"/>
                  </a:lnTo>
                  <a:lnTo>
                    <a:pt x="180" y="387"/>
                  </a:lnTo>
                  <a:lnTo>
                    <a:pt x="172" y="403"/>
                  </a:lnTo>
                  <a:lnTo>
                    <a:pt x="172" y="427"/>
                  </a:lnTo>
                  <a:lnTo>
                    <a:pt x="164" y="443"/>
                  </a:lnTo>
                  <a:lnTo>
                    <a:pt x="155" y="459"/>
                  </a:lnTo>
                  <a:lnTo>
                    <a:pt x="155" y="475"/>
                  </a:lnTo>
                  <a:lnTo>
                    <a:pt x="147" y="484"/>
                  </a:lnTo>
                  <a:lnTo>
                    <a:pt x="131" y="492"/>
                  </a:lnTo>
                  <a:lnTo>
                    <a:pt x="106" y="500"/>
                  </a:lnTo>
                  <a:lnTo>
                    <a:pt x="98" y="492"/>
                  </a:lnTo>
                  <a:lnTo>
                    <a:pt x="82" y="492"/>
                  </a:lnTo>
                  <a:lnTo>
                    <a:pt x="74" y="475"/>
                  </a:lnTo>
                  <a:lnTo>
                    <a:pt x="74" y="459"/>
                  </a:lnTo>
                  <a:lnTo>
                    <a:pt x="74" y="459"/>
                  </a:lnTo>
                  <a:lnTo>
                    <a:pt x="74" y="443"/>
                  </a:lnTo>
                  <a:lnTo>
                    <a:pt x="82" y="427"/>
                  </a:lnTo>
                  <a:lnTo>
                    <a:pt x="82" y="419"/>
                  </a:lnTo>
                  <a:lnTo>
                    <a:pt x="82" y="419"/>
                  </a:lnTo>
                  <a:lnTo>
                    <a:pt x="115" y="274"/>
                  </a:lnTo>
                  <a:lnTo>
                    <a:pt x="123" y="242"/>
                  </a:lnTo>
                  <a:lnTo>
                    <a:pt x="131" y="209"/>
                  </a:lnTo>
                  <a:lnTo>
                    <a:pt x="139" y="177"/>
                  </a:lnTo>
                  <a:lnTo>
                    <a:pt x="147" y="153"/>
                  </a:lnTo>
                  <a:lnTo>
                    <a:pt x="155" y="129"/>
                  </a:lnTo>
                  <a:lnTo>
                    <a:pt x="164" y="105"/>
                  </a:lnTo>
                  <a:lnTo>
                    <a:pt x="164" y="80"/>
                  </a:lnTo>
                  <a:lnTo>
                    <a:pt x="164" y="64"/>
                  </a:lnTo>
                  <a:lnTo>
                    <a:pt x="155" y="48"/>
                  </a:lnTo>
                  <a:lnTo>
                    <a:pt x="139" y="32"/>
                  </a:lnTo>
                  <a:lnTo>
                    <a:pt x="123" y="32"/>
                  </a:lnTo>
                  <a:lnTo>
                    <a:pt x="106" y="32"/>
                  </a:lnTo>
                  <a:lnTo>
                    <a:pt x="90" y="48"/>
                  </a:lnTo>
                  <a:lnTo>
                    <a:pt x="74" y="64"/>
                  </a:lnTo>
                  <a:lnTo>
                    <a:pt x="65" y="88"/>
                  </a:lnTo>
                  <a:lnTo>
                    <a:pt x="49" y="121"/>
                  </a:lnTo>
                  <a:lnTo>
                    <a:pt x="41" y="153"/>
                  </a:lnTo>
                  <a:lnTo>
                    <a:pt x="41" y="169"/>
                  </a:lnTo>
                  <a:lnTo>
                    <a:pt x="33" y="177"/>
                  </a:lnTo>
                  <a:lnTo>
                    <a:pt x="25" y="177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8" y="17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8" y="129"/>
                  </a:lnTo>
                  <a:lnTo>
                    <a:pt x="16" y="105"/>
                  </a:lnTo>
                  <a:lnTo>
                    <a:pt x="25" y="80"/>
                  </a:lnTo>
                  <a:lnTo>
                    <a:pt x="41" y="56"/>
                  </a:lnTo>
                  <a:lnTo>
                    <a:pt x="49" y="40"/>
                  </a:lnTo>
                  <a:lnTo>
                    <a:pt x="65" y="24"/>
                  </a:lnTo>
                  <a:lnTo>
                    <a:pt x="82" y="16"/>
                  </a:lnTo>
                  <a:lnTo>
                    <a:pt x="98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23776" y="2252"/>
              <a:ext cx="647" cy="725"/>
            </a:xfrm>
            <a:custGeom>
              <a:avLst/>
              <a:gdLst/>
              <a:ahLst/>
              <a:cxnLst>
                <a:cxn ang="0">
                  <a:pos x="311" y="16"/>
                </a:cxn>
                <a:cxn ang="0">
                  <a:pos x="401" y="113"/>
                </a:cxn>
                <a:cxn ang="0">
                  <a:pos x="450" y="242"/>
                </a:cxn>
                <a:cxn ang="0">
                  <a:pos x="467" y="330"/>
                </a:cxn>
                <a:cxn ang="0">
                  <a:pos x="500" y="250"/>
                </a:cxn>
                <a:cxn ang="0">
                  <a:pos x="573" y="96"/>
                </a:cxn>
                <a:cxn ang="0">
                  <a:pos x="614" y="16"/>
                </a:cxn>
                <a:cxn ang="0">
                  <a:pos x="630" y="8"/>
                </a:cxn>
                <a:cxn ang="0">
                  <a:pos x="639" y="8"/>
                </a:cxn>
                <a:cxn ang="0">
                  <a:pos x="647" y="24"/>
                </a:cxn>
                <a:cxn ang="0">
                  <a:pos x="598" y="121"/>
                </a:cxn>
                <a:cxn ang="0">
                  <a:pos x="549" y="217"/>
                </a:cxn>
                <a:cxn ang="0">
                  <a:pos x="508" y="314"/>
                </a:cxn>
                <a:cxn ang="0">
                  <a:pos x="467" y="427"/>
                </a:cxn>
                <a:cxn ang="0">
                  <a:pos x="450" y="532"/>
                </a:cxn>
                <a:cxn ang="0">
                  <a:pos x="418" y="669"/>
                </a:cxn>
                <a:cxn ang="0">
                  <a:pos x="401" y="709"/>
                </a:cxn>
                <a:cxn ang="0">
                  <a:pos x="385" y="725"/>
                </a:cxn>
                <a:cxn ang="0">
                  <a:pos x="369" y="717"/>
                </a:cxn>
                <a:cxn ang="0">
                  <a:pos x="360" y="701"/>
                </a:cxn>
                <a:cxn ang="0">
                  <a:pos x="369" y="653"/>
                </a:cxn>
                <a:cxn ang="0">
                  <a:pos x="401" y="524"/>
                </a:cxn>
                <a:cxn ang="0">
                  <a:pos x="426" y="451"/>
                </a:cxn>
                <a:cxn ang="0">
                  <a:pos x="426" y="427"/>
                </a:cxn>
                <a:cxn ang="0">
                  <a:pos x="426" y="379"/>
                </a:cxn>
                <a:cxn ang="0">
                  <a:pos x="418" y="250"/>
                </a:cxn>
                <a:cxn ang="0">
                  <a:pos x="360" y="137"/>
                </a:cxn>
                <a:cxn ang="0">
                  <a:pos x="221" y="88"/>
                </a:cxn>
                <a:cxn ang="0">
                  <a:pos x="82" y="137"/>
                </a:cxn>
                <a:cxn ang="0">
                  <a:pos x="33" y="201"/>
                </a:cxn>
                <a:cxn ang="0">
                  <a:pos x="17" y="209"/>
                </a:cxn>
                <a:cxn ang="0">
                  <a:pos x="8" y="209"/>
                </a:cxn>
                <a:cxn ang="0">
                  <a:pos x="0" y="201"/>
                </a:cxn>
                <a:cxn ang="0">
                  <a:pos x="33" y="121"/>
                </a:cxn>
                <a:cxn ang="0">
                  <a:pos x="148" y="24"/>
                </a:cxn>
              </a:cxnLst>
              <a:rect l="0" t="0" r="r" b="b"/>
              <a:pathLst>
                <a:path w="647" h="725">
                  <a:moveTo>
                    <a:pt x="238" y="0"/>
                  </a:moveTo>
                  <a:lnTo>
                    <a:pt x="311" y="16"/>
                  </a:lnTo>
                  <a:lnTo>
                    <a:pt x="360" y="56"/>
                  </a:lnTo>
                  <a:lnTo>
                    <a:pt x="401" y="113"/>
                  </a:lnTo>
                  <a:lnTo>
                    <a:pt x="434" y="177"/>
                  </a:lnTo>
                  <a:lnTo>
                    <a:pt x="450" y="242"/>
                  </a:lnTo>
                  <a:lnTo>
                    <a:pt x="459" y="290"/>
                  </a:lnTo>
                  <a:lnTo>
                    <a:pt x="467" y="330"/>
                  </a:lnTo>
                  <a:lnTo>
                    <a:pt x="467" y="330"/>
                  </a:lnTo>
                  <a:lnTo>
                    <a:pt x="500" y="250"/>
                  </a:lnTo>
                  <a:lnTo>
                    <a:pt x="532" y="169"/>
                  </a:lnTo>
                  <a:lnTo>
                    <a:pt x="573" y="96"/>
                  </a:lnTo>
                  <a:lnTo>
                    <a:pt x="598" y="40"/>
                  </a:lnTo>
                  <a:lnTo>
                    <a:pt x="614" y="16"/>
                  </a:lnTo>
                  <a:lnTo>
                    <a:pt x="622" y="8"/>
                  </a:lnTo>
                  <a:lnTo>
                    <a:pt x="630" y="8"/>
                  </a:lnTo>
                  <a:lnTo>
                    <a:pt x="639" y="8"/>
                  </a:lnTo>
                  <a:lnTo>
                    <a:pt x="639" y="8"/>
                  </a:lnTo>
                  <a:lnTo>
                    <a:pt x="647" y="16"/>
                  </a:lnTo>
                  <a:lnTo>
                    <a:pt x="647" y="24"/>
                  </a:lnTo>
                  <a:lnTo>
                    <a:pt x="647" y="40"/>
                  </a:lnTo>
                  <a:lnTo>
                    <a:pt x="598" y="121"/>
                  </a:lnTo>
                  <a:lnTo>
                    <a:pt x="573" y="177"/>
                  </a:lnTo>
                  <a:lnTo>
                    <a:pt x="549" y="217"/>
                  </a:lnTo>
                  <a:lnTo>
                    <a:pt x="532" y="266"/>
                  </a:lnTo>
                  <a:lnTo>
                    <a:pt x="508" y="314"/>
                  </a:lnTo>
                  <a:lnTo>
                    <a:pt x="491" y="379"/>
                  </a:lnTo>
                  <a:lnTo>
                    <a:pt x="467" y="427"/>
                  </a:lnTo>
                  <a:lnTo>
                    <a:pt x="459" y="459"/>
                  </a:lnTo>
                  <a:lnTo>
                    <a:pt x="450" y="532"/>
                  </a:lnTo>
                  <a:lnTo>
                    <a:pt x="434" y="613"/>
                  </a:lnTo>
                  <a:lnTo>
                    <a:pt x="418" y="669"/>
                  </a:lnTo>
                  <a:lnTo>
                    <a:pt x="409" y="693"/>
                  </a:lnTo>
                  <a:lnTo>
                    <a:pt x="401" y="709"/>
                  </a:lnTo>
                  <a:lnTo>
                    <a:pt x="393" y="717"/>
                  </a:lnTo>
                  <a:lnTo>
                    <a:pt x="385" y="725"/>
                  </a:lnTo>
                  <a:lnTo>
                    <a:pt x="377" y="725"/>
                  </a:lnTo>
                  <a:lnTo>
                    <a:pt x="369" y="717"/>
                  </a:lnTo>
                  <a:lnTo>
                    <a:pt x="360" y="717"/>
                  </a:lnTo>
                  <a:lnTo>
                    <a:pt x="360" y="701"/>
                  </a:lnTo>
                  <a:lnTo>
                    <a:pt x="360" y="693"/>
                  </a:lnTo>
                  <a:lnTo>
                    <a:pt x="369" y="653"/>
                  </a:lnTo>
                  <a:lnTo>
                    <a:pt x="377" y="596"/>
                  </a:lnTo>
                  <a:lnTo>
                    <a:pt x="401" y="524"/>
                  </a:lnTo>
                  <a:lnTo>
                    <a:pt x="418" y="459"/>
                  </a:lnTo>
                  <a:lnTo>
                    <a:pt x="426" y="451"/>
                  </a:lnTo>
                  <a:lnTo>
                    <a:pt x="426" y="443"/>
                  </a:lnTo>
                  <a:lnTo>
                    <a:pt x="426" y="427"/>
                  </a:lnTo>
                  <a:lnTo>
                    <a:pt x="426" y="403"/>
                  </a:lnTo>
                  <a:lnTo>
                    <a:pt x="426" y="379"/>
                  </a:lnTo>
                  <a:lnTo>
                    <a:pt x="426" y="314"/>
                  </a:lnTo>
                  <a:lnTo>
                    <a:pt x="418" y="250"/>
                  </a:lnTo>
                  <a:lnTo>
                    <a:pt x="393" y="193"/>
                  </a:lnTo>
                  <a:lnTo>
                    <a:pt x="360" y="137"/>
                  </a:lnTo>
                  <a:lnTo>
                    <a:pt x="303" y="105"/>
                  </a:lnTo>
                  <a:lnTo>
                    <a:pt x="221" y="88"/>
                  </a:lnTo>
                  <a:lnTo>
                    <a:pt x="148" y="96"/>
                  </a:lnTo>
                  <a:lnTo>
                    <a:pt x="82" y="137"/>
                  </a:lnTo>
                  <a:lnTo>
                    <a:pt x="41" y="193"/>
                  </a:lnTo>
                  <a:lnTo>
                    <a:pt x="33" y="201"/>
                  </a:lnTo>
                  <a:lnTo>
                    <a:pt x="33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8" y="209"/>
                  </a:lnTo>
                  <a:lnTo>
                    <a:pt x="0" y="209"/>
                  </a:lnTo>
                  <a:lnTo>
                    <a:pt x="0" y="201"/>
                  </a:lnTo>
                  <a:lnTo>
                    <a:pt x="8" y="177"/>
                  </a:lnTo>
                  <a:lnTo>
                    <a:pt x="33" y="121"/>
                  </a:lnTo>
                  <a:lnTo>
                    <a:pt x="82" y="64"/>
                  </a:lnTo>
                  <a:lnTo>
                    <a:pt x="148" y="24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24570" y="1913"/>
              <a:ext cx="287" cy="110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1" y="97"/>
                </a:cxn>
                <a:cxn ang="0">
                  <a:pos x="213" y="210"/>
                </a:cxn>
                <a:cxn ang="0">
                  <a:pos x="254" y="331"/>
                </a:cxn>
                <a:cxn ang="0">
                  <a:pos x="278" y="444"/>
                </a:cxn>
                <a:cxn ang="0">
                  <a:pos x="287" y="548"/>
                </a:cxn>
                <a:cxn ang="0">
                  <a:pos x="278" y="677"/>
                </a:cxn>
                <a:cxn ang="0">
                  <a:pos x="246" y="790"/>
                </a:cxn>
                <a:cxn ang="0">
                  <a:pos x="205" y="887"/>
                </a:cxn>
                <a:cxn ang="0">
                  <a:pos x="147" y="984"/>
                </a:cxn>
                <a:cxn ang="0">
                  <a:pos x="82" y="1048"/>
                </a:cxn>
                <a:cxn ang="0">
                  <a:pos x="33" y="1089"/>
                </a:cxn>
                <a:cxn ang="0">
                  <a:pos x="8" y="1105"/>
                </a:cxn>
                <a:cxn ang="0">
                  <a:pos x="0" y="1097"/>
                </a:cxn>
                <a:cxn ang="0">
                  <a:pos x="0" y="1097"/>
                </a:cxn>
                <a:cxn ang="0">
                  <a:pos x="0" y="1089"/>
                </a:cxn>
                <a:cxn ang="0">
                  <a:pos x="0" y="1081"/>
                </a:cxn>
                <a:cxn ang="0">
                  <a:pos x="0" y="1081"/>
                </a:cxn>
                <a:cxn ang="0">
                  <a:pos x="8" y="1072"/>
                </a:cxn>
                <a:cxn ang="0">
                  <a:pos x="17" y="1064"/>
                </a:cxn>
                <a:cxn ang="0">
                  <a:pos x="98" y="968"/>
                </a:cxn>
                <a:cxn ang="0">
                  <a:pos x="156" y="847"/>
                </a:cxn>
                <a:cxn ang="0">
                  <a:pos x="197" y="710"/>
                </a:cxn>
                <a:cxn ang="0">
                  <a:pos x="213" y="548"/>
                </a:cxn>
                <a:cxn ang="0">
                  <a:pos x="197" y="395"/>
                </a:cxn>
                <a:cxn ang="0">
                  <a:pos x="164" y="266"/>
                </a:cxn>
                <a:cxn ang="0">
                  <a:pos x="123" y="161"/>
                </a:cxn>
                <a:cxn ang="0">
                  <a:pos x="66" y="89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87" h="1105">
                  <a:moveTo>
                    <a:pt x="17" y="0"/>
                  </a:moveTo>
                  <a:lnTo>
                    <a:pt x="131" y="97"/>
                  </a:lnTo>
                  <a:lnTo>
                    <a:pt x="213" y="210"/>
                  </a:lnTo>
                  <a:lnTo>
                    <a:pt x="254" y="331"/>
                  </a:lnTo>
                  <a:lnTo>
                    <a:pt x="278" y="444"/>
                  </a:lnTo>
                  <a:lnTo>
                    <a:pt x="287" y="548"/>
                  </a:lnTo>
                  <a:lnTo>
                    <a:pt x="278" y="677"/>
                  </a:lnTo>
                  <a:lnTo>
                    <a:pt x="246" y="790"/>
                  </a:lnTo>
                  <a:lnTo>
                    <a:pt x="205" y="887"/>
                  </a:lnTo>
                  <a:lnTo>
                    <a:pt x="147" y="984"/>
                  </a:lnTo>
                  <a:lnTo>
                    <a:pt x="82" y="1048"/>
                  </a:lnTo>
                  <a:lnTo>
                    <a:pt x="33" y="1089"/>
                  </a:lnTo>
                  <a:lnTo>
                    <a:pt x="8" y="1105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0" y="1089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8" y="1072"/>
                  </a:lnTo>
                  <a:lnTo>
                    <a:pt x="17" y="1064"/>
                  </a:lnTo>
                  <a:lnTo>
                    <a:pt x="98" y="968"/>
                  </a:lnTo>
                  <a:lnTo>
                    <a:pt x="156" y="847"/>
                  </a:lnTo>
                  <a:lnTo>
                    <a:pt x="197" y="710"/>
                  </a:lnTo>
                  <a:lnTo>
                    <a:pt x="213" y="548"/>
                  </a:lnTo>
                  <a:lnTo>
                    <a:pt x="197" y="395"/>
                  </a:lnTo>
                  <a:lnTo>
                    <a:pt x="164" y="266"/>
                  </a:lnTo>
                  <a:lnTo>
                    <a:pt x="123" y="161"/>
                  </a:lnTo>
                  <a:lnTo>
                    <a:pt x="66" y="89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25069" y="1913"/>
              <a:ext cx="279" cy="110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1" y="0"/>
                </a:cxn>
                <a:cxn ang="0">
                  <a:pos x="49" y="8"/>
                </a:cxn>
                <a:cxn ang="0">
                  <a:pos x="58" y="16"/>
                </a:cxn>
                <a:cxn ang="0">
                  <a:pos x="58" y="24"/>
                </a:cxn>
                <a:cxn ang="0">
                  <a:pos x="270" y="524"/>
                </a:cxn>
                <a:cxn ang="0">
                  <a:pos x="279" y="540"/>
                </a:cxn>
                <a:cxn ang="0">
                  <a:pos x="279" y="540"/>
                </a:cxn>
                <a:cxn ang="0">
                  <a:pos x="279" y="548"/>
                </a:cxn>
                <a:cxn ang="0">
                  <a:pos x="279" y="556"/>
                </a:cxn>
                <a:cxn ang="0">
                  <a:pos x="279" y="556"/>
                </a:cxn>
                <a:cxn ang="0">
                  <a:pos x="270" y="573"/>
                </a:cxn>
                <a:cxn ang="0">
                  <a:pos x="58" y="1072"/>
                </a:cxn>
                <a:cxn ang="0">
                  <a:pos x="58" y="1081"/>
                </a:cxn>
                <a:cxn ang="0">
                  <a:pos x="49" y="1097"/>
                </a:cxn>
                <a:cxn ang="0">
                  <a:pos x="41" y="1097"/>
                </a:cxn>
                <a:cxn ang="0">
                  <a:pos x="33" y="1105"/>
                </a:cxn>
                <a:cxn ang="0">
                  <a:pos x="17" y="1097"/>
                </a:cxn>
                <a:cxn ang="0">
                  <a:pos x="9" y="1089"/>
                </a:cxn>
                <a:cxn ang="0">
                  <a:pos x="0" y="1072"/>
                </a:cxn>
                <a:cxn ang="0">
                  <a:pos x="0" y="1072"/>
                </a:cxn>
                <a:cxn ang="0">
                  <a:pos x="0" y="1064"/>
                </a:cxn>
                <a:cxn ang="0">
                  <a:pos x="9" y="1048"/>
                </a:cxn>
                <a:cxn ang="0">
                  <a:pos x="221" y="548"/>
                </a:cxn>
                <a:cxn ang="0">
                  <a:pos x="9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8"/>
                </a:cxn>
                <a:cxn ang="0">
                  <a:pos x="17" y="0"/>
                </a:cxn>
                <a:cxn ang="0">
                  <a:pos x="33" y="0"/>
                </a:cxn>
              </a:cxnLst>
              <a:rect l="0" t="0" r="r" b="b"/>
              <a:pathLst>
                <a:path w="279" h="1105">
                  <a:moveTo>
                    <a:pt x="33" y="0"/>
                  </a:moveTo>
                  <a:lnTo>
                    <a:pt x="41" y="0"/>
                  </a:lnTo>
                  <a:lnTo>
                    <a:pt x="49" y="8"/>
                  </a:lnTo>
                  <a:lnTo>
                    <a:pt x="58" y="16"/>
                  </a:lnTo>
                  <a:lnTo>
                    <a:pt x="58" y="24"/>
                  </a:lnTo>
                  <a:lnTo>
                    <a:pt x="270" y="524"/>
                  </a:lnTo>
                  <a:lnTo>
                    <a:pt x="279" y="540"/>
                  </a:lnTo>
                  <a:lnTo>
                    <a:pt x="279" y="540"/>
                  </a:lnTo>
                  <a:lnTo>
                    <a:pt x="279" y="548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0" y="573"/>
                  </a:lnTo>
                  <a:lnTo>
                    <a:pt x="58" y="1072"/>
                  </a:lnTo>
                  <a:lnTo>
                    <a:pt x="58" y="1081"/>
                  </a:lnTo>
                  <a:lnTo>
                    <a:pt x="49" y="1097"/>
                  </a:lnTo>
                  <a:lnTo>
                    <a:pt x="41" y="1097"/>
                  </a:lnTo>
                  <a:lnTo>
                    <a:pt x="33" y="1105"/>
                  </a:lnTo>
                  <a:lnTo>
                    <a:pt x="17" y="1097"/>
                  </a:lnTo>
                  <a:lnTo>
                    <a:pt x="9" y="1089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0" y="1064"/>
                  </a:lnTo>
                  <a:lnTo>
                    <a:pt x="9" y="1048"/>
                  </a:lnTo>
                  <a:lnTo>
                    <a:pt x="221" y="548"/>
                  </a:lnTo>
                  <a:lnTo>
                    <a:pt x="9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8"/>
                  </a:lnTo>
                  <a:lnTo>
                    <a:pt x="17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25601" y="2236"/>
              <a:ext cx="1318" cy="1072"/>
            </a:xfrm>
            <a:custGeom>
              <a:avLst/>
              <a:gdLst/>
              <a:ahLst/>
              <a:cxnLst>
                <a:cxn ang="0">
                  <a:pos x="1293" y="0"/>
                </a:cxn>
                <a:cxn ang="0">
                  <a:pos x="1318" y="16"/>
                </a:cxn>
                <a:cxn ang="0">
                  <a:pos x="1310" y="40"/>
                </a:cxn>
                <a:cxn ang="0">
                  <a:pos x="1277" y="48"/>
                </a:cxn>
                <a:cxn ang="0">
                  <a:pos x="1081" y="129"/>
                </a:cxn>
                <a:cxn ang="0">
                  <a:pos x="901" y="314"/>
                </a:cxn>
                <a:cxn ang="0">
                  <a:pos x="778" y="540"/>
                </a:cxn>
                <a:cxn ang="0">
                  <a:pos x="917" y="854"/>
                </a:cxn>
                <a:cxn ang="0">
                  <a:pos x="999" y="1008"/>
                </a:cxn>
                <a:cxn ang="0">
                  <a:pos x="1105" y="1024"/>
                </a:cxn>
                <a:cxn ang="0">
                  <a:pos x="1122" y="1040"/>
                </a:cxn>
                <a:cxn ang="0">
                  <a:pos x="1105" y="1064"/>
                </a:cxn>
                <a:cxn ang="0">
                  <a:pos x="1040" y="1072"/>
                </a:cxn>
                <a:cxn ang="0">
                  <a:pos x="852" y="1064"/>
                </a:cxn>
                <a:cxn ang="0">
                  <a:pos x="712" y="1072"/>
                </a:cxn>
                <a:cxn ang="0">
                  <a:pos x="688" y="1048"/>
                </a:cxn>
                <a:cxn ang="0">
                  <a:pos x="712" y="1024"/>
                </a:cxn>
                <a:cxn ang="0">
                  <a:pos x="786" y="1008"/>
                </a:cxn>
                <a:cxn ang="0">
                  <a:pos x="819" y="975"/>
                </a:cxn>
                <a:cxn ang="0">
                  <a:pos x="811" y="951"/>
                </a:cxn>
                <a:cxn ang="0">
                  <a:pos x="344" y="903"/>
                </a:cxn>
                <a:cxn ang="0">
                  <a:pos x="303" y="951"/>
                </a:cxn>
                <a:cxn ang="0">
                  <a:pos x="311" y="1008"/>
                </a:cxn>
                <a:cxn ang="0">
                  <a:pos x="352" y="1024"/>
                </a:cxn>
                <a:cxn ang="0">
                  <a:pos x="377" y="1024"/>
                </a:cxn>
                <a:cxn ang="0">
                  <a:pos x="377" y="1056"/>
                </a:cxn>
                <a:cxn ang="0">
                  <a:pos x="360" y="1072"/>
                </a:cxn>
                <a:cxn ang="0">
                  <a:pos x="25" y="1072"/>
                </a:cxn>
                <a:cxn ang="0">
                  <a:pos x="0" y="1056"/>
                </a:cxn>
                <a:cxn ang="0">
                  <a:pos x="9" y="1032"/>
                </a:cxn>
                <a:cxn ang="0">
                  <a:pos x="41" y="1024"/>
                </a:cxn>
                <a:cxn ang="0">
                  <a:pos x="270" y="911"/>
                </a:cxn>
                <a:cxn ang="0">
                  <a:pos x="442" y="96"/>
                </a:cxn>
                <a:cxn ang="0">
                  <a:pos x="418" y="64"/>
                </a:cxn>
                <a:cxn ang="0">
                  <a:pos x="360" y="48"/>
                </a:cxn>
                <a:cxn ang="0">
                  <a:pos x="295" y="48"/>
                </a:cxn>
                <a:cxn ang="0">
                  <a:pos x="287" y="16"/>
                </a:cxn>
                <a:cxn ang="0">
                  <a:pos x="311" y="0"/>
                </a:cxn>
                <a:cxn ang="0">
                  <a:pos x="434" y="8"/>
                </a:cxn>
                <a:cxn ang="0">
                  <a:pos x="696" y="0"/>
                </a:cxn>
                <a:cxn ang="0">
                  <a:pos x="712" y="16"/>
                </a:cxn>
                <a:cxn ang="0">
                  <a:pos x="696" y="48"/>
                </a:cxn>
                <a:cxn ang="0">
                  <a:pos x="622" y="64"/>
                </a:cxn>
                <a:cxn ang="0">
                  <a:pos x="590" y="96"/>
                </a:cxn>
                <a:cxn ang="0">
                  <a:pos x="737" y="427"/>
                </a:cxn>
                <a:cxn ang="0">
                  <a:pos x="1007" y="137"/>
                </a:cxn>
                <a:cxn ang="0">
                  <a:pos x="1015" y="80"/>
                </a:cxn>
                <a:cxn ang="0">
                  <a:pos x="982" y="56"/>
                </a:cxn>
                <a:cxn ang="0">
                  <a:pos x="950" y="48"/>
                </a:cxn>
                <a:cxn ang="0">
                  <a:pos x="942" y="16"/>
                </a:cxn>
                <a:cxn ang="0">
                  <a:pos x="958" y="0"/>
                </a:cxn>
              </a:cxnLst>
              <a:rect l="0" t="0" r="r" b="b"/>
              <a:pathLst>
                <a:path w="1318" h="1072">
                  <a:moveTo>
                    <a:pt x="966" y="0"/>
                  </a:moveTo>
                  <a:lnTo>
                    <a:pt x="1146" y="8"/>
                  </a:lnTo>
                  <a:lnTo>
                    <a:pt x="1293" y="0"/>
                  </a:lnTo>
                  <a:lnTo>
                    <a:pt x="1310" y="8"/>
                  </a:lnTo>
                  <a:lnTo>
                    <a:pt x="1310" y="8"/>
                  </a:lnTo>
                  <a:lnTo>
                    <a:pt x="1318" y="16"/>
                  </a:lnTo>
                  <a:lnTo>
                    <a:pt x="1318" y="16"/>
                  </a:lnTo>
                  <a:lnTo>
                    <a:pt x="1310" y="32"/>
                  </a:lnTo>
                  <a:lnTo>
                    <a:pt x="1310" y="40"/>
                  </a:lnTo>
                  <a:lnTo>
                    <a:pt x="1302" y="48"/>
                  </a:lnTo>
                  <a:lnTo>
                    <a:pt x="1293" y="48"/>
                  </a:lnTo>
                  <a:lnTo>
                    <a:pt x="1277" y="48"/>
                  </a:lnTo>
                  <a:lnTo>
                    <a:pt x="1195" y="64"/>
                  </a:lnTo>
                  <a:lnTo>
                    <a:pt x="1130" y="96"/>
                  </a:lnTo>
                  <a:lnTo>
                    <a:pt x="1081" y="129"/>
                  </a:lnTo>
                  <a:lnTo>
                    <a:pt x="1032" y="169"/>
                  </a:lnTo>
                  <a:lnTo>
                    <a:pt x="974" y="233"/>
                  </a:lnTo>
                  <a:lnTo>
                    <a:pt x="901" y="314"/>
                  </a:lnTo>
                  <a:lnTo>
                    <a:pt x="819" y="395"/>
                  </a:lnTo>
                  <a:lnTo>
                    <a:pt x="753" y="467"/>
                  </a:lnTo>
                  <a:lnTo>
                    <a:pt x="778" y="540"/>
                  </a:lnTo>
                  <a:lnTo>
                    <a:pt x="819" y="637"/>
                  </a:lnTo>
                  <a:lnTo>
                    <a:pt x="868" y="749"/>
                  </a:lnTo>
                  <a:lnTo>
                    <a:pt x="917" y="854"/>
                  </a:lnTo>
                  <a:lnTo>
                    <a:pt x="958" y="951"/>
                  </a:lnTo>
                  <a:lnTo>
                    <a:pt x="974" y="991"/>
                  </a:lnTo>
                  <a:lnTo>
                    <a:pt x="999" y="1008"/>
                  </a:lnTo>
                  <a:lnTo>
                    <a:pt x="1032" y="1016"/>
                  </a:lnTo>
                  <a:lnTo>
                    <a:pt x="1089" y="1024"/>
                  </a:lnTo>
                  <a:lnTo>
                    <a:pt x="1105" y="1024"/>
                  </a:lnTo>
                  <a:lnTo>
                    <a:pt x="1113" y="1024"/>
                  </a:lnTo>
                  <a:lnTo>
                    <a:pt x="1122" y="1032"/>
                  </a:lnTo>
                  <a:lnTo>
                    <a:pt x="1122" y="1040"/>
                  </a:lnTo>
                  <a:lnTo>
                    <a:pt x="1122" y="1056"/>
                  </a:lnTo>
                  <a:lnTo>
                    <a:pt x="1113" y="1064"/>
                  </a:lnTo>
                  <a:lnTo>
                    <a:pt x="1105" y="1064"/>
                  </a:lnTo>
                  <a:lnTo>
                    <a:pt x="1097" y="1072"/>
                  </a:lnTo>
                  <a:lnTo>
                    <a:pt x="1089" y="1072"/>
                  </a:lnTo>
                  <a:lnTo>
                    <a:pt x="1040" y="1072"/>
                  </a:lnTo>
                  <a:lnTo>
                    <a:pt x="974" y="1064"/>
                  </a:lnTo>
                  <a:lnTo>
                    <a:pt x="917" y="1064"/>
                  </a:lnTo>
                  <a:lnTo>
                    <a:pt x="852" y="1064"/>
                  </a:lnTo>
                  <a:lnTo>
                    <a:pt x="778" y="1072"/>
                  </a:lnTo>
                  <a:lnTo>
                    <a:pt x="712" y="1072"/>
                  </a:lnTo>
                  <a:lnTo>
                    <a:pt x="712" y="1072"/>
                  </a:lnTo>
                  <a:lnTo>
                    <a:pt x="704" y="1064"/>
                  </a:lnTo>
                  <a:lnTo>
                    <a:pt x="696" y="1064"/>
                  </a:lnTo>
                  <a:lnTo>
                    <a:pt x="688" y="1048"/>
                  </a:lnTo>
                  <a:lnTo>
                    <a:pt x="696" y="1032"/>
                  </a:lnTo>
                  <a:lnTo>
                    <a:pt x="704" y="1024"/>
                  </a:lnTo>
                  <a:lnTo>
                    <a:pt x="712" y="1024"/>
                  </a:lnTo>
                  <a:lnTo>
                    <a:pt x="721" y="1024"/>
                  </a:lnTo>
                  <a:lnTo>
                    <a:pt x="753" y="1016"/>
                  </a:lnTo>
                  <a:lnTo>
                    <a:pt x="786" y="1008"/>
                  </a:lnTo>
                  <a:lnTo>
                    <a:pt x="802" y="999"/>
                  </a:lnTo>
                  <a:lnTo>
                    <a:pt x="811" y="983"/>
                  </a:lnTo>
                  <a:lnTo>
                    <a:pt x="819" y="975"/>
                  </a:lnTo>
                  <a:lnTo>
                    <a:pt x="819" y="975"/>
                  </a:lnTo>
                  <a:lnTo>
                    <a:pt x="811" y="967"/>
                  </a:lnTo>
                  <a:lnTo>
                    <a:pt x="811" y="951"/>
                  </a:lnTo>
                  <a:lnTo>
                    <a:pt x="647" y="580"/>
                  </a:lnTo>
                  <a:lnTo>
                    <a:pt x="500" y="733"/>
                  </a:lnTo>
                  <a:lnTo>
                    <a:pt x="344" y="903"/>
                  </a:lnTo>
                  <a:lnTo>
                    <a:pt x="328" y="919"/>
                  </a:lnTo>
                  <a:lnTo>
                    <a:pt x="311" y="935"/>
                  </a:lnTo>
                  <a:lnTo>
                    <a:pt x="303" y="951"/>
                  </a:lnTo>
                  <a:lnTo>
                    <a:pt x="295" y="975"/>
                  </a:lnTo>
                  <a:lnTo>
                    <a:pt x="303" y="991"/>
                  </a:lnTo>
                  <a:lnTo>
                    <a:pt x="311" y="1008"/>
                  </a:lnTo>
                  <a:lnTo>
                    <a:pt x="328" y="1016"/>
                  </a:lnTo>
                  <a:lnTo>
                    <a:pt x="336" y="1016"/>
                  </a:lnTo>
                  <a:lnTo>
                    <a:pt x="352" y="1024"/>
                  </a:lnTo>
                  <a:lnTo>
                    <a:pt x="360" y="1024"/>
                  </a:lnTo>
                  <a:lnTo>
                    <a:pt x="369" y="1024"/>
                  </a:lnTo>
                  <a:lnTo>
                    <a:pt x="377" y="1024"/>
                  </a:lnTo>
                  <a:lnTo>
                    <a:pt x="377" y="1032"/>
                  </a:lnTo>
                  <a:lnTo>
                    <a:pt x="385" y="1040"/>
                  </a:lnTo>
                  <a:lnTo>
                    <a:pt x="377" y="1056"/>
                  </a:lnTo>
                  <a:lnTo>
                    <a:pt x="377" y="1064"/>
                  </a:lnTo>
                  <a:lnTo>
                    <a:pt x="369" y="1064"/>
                  </a:lnTo>
                  <a:lnTo>
                    <a:pt x="360" y="1072"/>
                  </a:lnTo>
                  <a:lnTo>
                    <a:pt x="352" y="1072"/>
                  </a:lnTo>
                  <a:lnTo>
                    <a:pt x="172" y="1064"/>
                  </a:lnTo>
                  <a:lnTo>
                    <a:pt x="25" y="1072"/>
                  </a:lnTo>
                  <a:lnTo>
                    <a:pt x="9" y="1064"/>
                  </a:lnTo>
                  <a:lnTo>
                    <a:pt x="9" y="1064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9" y="1040"/>
                  </a:lnTo>
                  <a:lnTo>
                    <a:pt x="9" y="1032"/>
                  </a:lnTo>
                  <a:lnTo>
                    <a:pt x="17" y="1024"/>
                  </a:lnTo>
                  <a:lnTo>
                    <a:pt x="25" y="1024"/>
                  </a:lnTo>
                  <a:lnTo>
                    <a:pt x="41" y="1024"/>
                  </a:lnTo>
                  <a:lnTo>
                    <a:pt x="123" y="1008"/>
                  </a:lnTo>
                  <a:lnTo>
                    <a:pt x="197" y="975"/>
                  </a:lnTo>
                  <a:lnTo>
                    <a:pt x="270" y="911"/>
                  </a:lnTo>
                  <a:lnTo>
                    <a:pt x="295" y="895"/>
                  </a:lnTo>
                  <a:lnTo>
                    <a:pt x="631" y="532"/>
                  </a:lnTo>
                  <a:lnTo>
                    <a:pt x="442" y="96"/>
                  </a:lnTo>
                  <a:lnTo>
                    <a:pt x="434" y="88"/>
                  </a:lnTo>
                  <a:lnTo>
                    <a:pt x="426" y="72"/>
                  </a:lnTo>
                  <a:lnTo>
                    <a:pt x="418" y="64"/>
                  </a:lnTo>
                  <a:lnTo>
                    <a:pt x="410" y="56"/>
                  </a:lnTo>
                  <a:lnTo>
                    <a:pt x="385" y="56"/>
                  </a:lnTo>
                  <a:lnTo>
                    <a:pt x="360" y="48"/>
                  </a:lnTo>
                  <a:lnTo>
                    <a:pt x="320" y="48"/>
                  </a:lnTo>
                  <a:lnTo>
                    <a:pt x="311" y="48"/>
                  </a:lnTo>
                  <a:lnTo>
                    <a:pt x="295" y="48"/>
                  </a:lnTo>
                  <a:lnTo>
                    <a:pt x="287" y="40"/>
                  </a:lnTo>
                  <a:lnTo>
                    <a:pt x="287" y="32"/>
                  </a:lnTo>
                  <a:lnTo>
                    <a:pt x="287" y="16"/>
                  </a:lnTo>
                  <a:lnTo>
                    <a:pt x="295" y="8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369" y="0"/>
                  </a:lnTo>
                  <a:lnTo>
                    <a:pt x="434" y="8"/>
                  </a:lnTo>
                  <a:lnTo>
                    <a:pt x="491" y="8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704" y="8"/>
                  </a:lnTo>
                  <a:lnTo>
                    <a:pt x="712" y="8"/>
                  </a:lnTo>
                  <a:lnTo>
                    <a:pt x="712" y="16"/>
                  </a:lnTo>
                  <a:lnTo>
                    <a:pt x="712" y="32"/>
                  </a:lnTo>
                  <a:lnTo>
                    <a:pt x="704" y="40"/>
                  </a:lnTo>
                  <a:lnTo>
                    <a:pt x="696" y="48"/>
                  </a:lnTo>
                  <a:lnTo>
                    <a:pt x="688" y="48"/>
                  </a:lnTo>
                  <a:lnTo>
                    <a:pt x="647" y="56"/>
                  </a:lnTo>
                  <a:lnTo>
                    <a:pt x="622" y="64"/>
                  </a:lnTo>
                  <a:lnTo>
                    <a:pt x="606" y="80"/>
                  </a:lnTo>
                  <a:lnTo>
                    <a:pt x="598" y="88"/>
                  </a:lnTo>
                  <a:lnTo>
                    <a:pt x="590" y="96"/>
                  </a:lnTo>
                  <a:lnTo>
                    <a:pt x="590" y="104"/>
                  </a:lnTo>
                  <a:lnTo>
                    <a:pt x="598" y="112"/>
                  </a:lnTo>
                  <a:lnTo>
                    <a:pt x="737" y="427"/>
                  </a:lnTo>
                  <a:lnTo>
                    <a:pt x="737" y="427"/>
                  </a:lnTo>
                  <a:lnTo>
                    <a:pt x="991" y="153"/>
                  </a:lnTo>
                  <a:lnTo>
                    <a:pt x="1007" y="137"/>
                  </a:lnTo>
                  <a:lnTo>
                    <a:pt x="1015" y="121"/>
                  </a:lnTo>
                  <a:lnTo>
                    <a:pt x="1023" y="96"/>
                  </a:lnTo>
                  <a:lnTo>
                    <a:pt x="1015" y="80"/>
                  </a:lnTo>
                  <a:lnTo>
                    <a:pt x="1007" y="64"/>
                  </a:lnTo>
                  <a:lnTo>
                    <a:pt x="991" y="56"/>
                  </a:lnTo>
                  <a:lnTo>
                    <a:pt x="982" y="56"/>
                  </a:lnTo>
                  <a:lnTo>
                    <a:pt x="966" y="48"/>
                  </a:lnTo>
                  <a:lnTo>
                    <a:pt x="958" y="48"/>
                  </a:lnTo>
                  <a:lnTo>
                    <a:pt x="950" y="48"/>
                  </a:lnTo>
                  <a:lnTo>
                    <a:pt x="942" y="40"/>
                  </a:lnTo>
                  <a:lnTo>
                    <a:pt x="942" y="32"/>
                  </a:lnTo>
                  <a:lnTo>
                    <a:pt x="942" y="16"/>
                  </a:lnTo>
                  <a:lnTo>
                    <a:pt x="942" y="8"/>
                  </a:lnTo>
                  <a:lnTo>
                    <a:pt x="950" y="0"/>
                  </a:lnTo>
                  <a:lnTo>
                    <a:pt x="958" y="0"/>
                  </a:lnTo>
                  <a:lnTo>
                    <a:pt x="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0" name="Freeform 58"/>
            <p:cNvSpPr>
              <a:spLocks noEditPoints="1"/>
            </p:cNvSpPr>
            <p:nvPr/>
          </p:nvSpPr>
          <p:spPr bwMode="auto">
            <a:xfrm>
              <a:off x="26952" y="3042"/>
              <a:ext cx="573" cy="500"/>
            </a:xfrm>
            <a:custGeom>
              <a:avLst/>
              <a:gdLst/>
              <a:ahLst/>
              <a:cxnLst>
                <a:cxn ang="0">
                  <a:pos x="253" y="40"/>
                </a:cxn>
                <a:cxn ang="0">
                  <a:pos x="147" y="137"/>
                </a:cxn>
                <a:cxn ang="0">
                  <a:pos x="106" y="290"/>
                </a:cxn>
                <a:cxn ang="0">
                  <a:pos x="98" y="395"/>
                </a:cxn>
                <a:cxn ang="0">
                  <a:pos x="123" y="443"/>
                </a:cxn>
                <a:cxn ang="0">
                  <a:pos x="155" y="468"/>
                </a:cxn>
                <a:cxn ang="0">
                  <a:pos x="204" y="468"/>
                </a:cxn>
                <a:cxn ang="0">
                  <a:pos x="253" y="443"/>
                </a:cxn>
                <a:cxn ang="0">
                  <a:pos x="278" y="427"/>
                </a:cxn>
                <a:cxn ang="0">
                  <a:pos x="311" y="395"/>
                </a:cxn>
                <a:cxn ang="0">
                  <a:pos x="335" y="355"/>
                </a:cxn>
                <a:cxn ang="0">
                  <a:pos x="393" y="145"/>
                </a:cxn>
                <a:cxn ang="0">
                  <a:pos x="393" y="129"/>
                </a:cxn>
                <a:cxn ang="0">
                  <a:pos x="384" y="105"/>
                </a:cxn>
                <a:cxn ang="0">
                  <a:pos x="368" y="72"/>
                </a:cxn>
                <a:cxn ang="0">
                  <a:pos x="344" y="48"/>
                </a:cxn>
                <a:cxn ang="0">
                  <a:pos x="294" y="32"/>
                </a:cxn>
                <a:cxn ang="0">
                  <a:pos x="327" y="8"/>
                </a:cxn>
                <a:cxn ang="0">
                  <a:pos x="384" y="40"/>
                </a:cxn>
                <a:cxn ang="0">
                  <a:pos x="409" y="64"/>
                </a:cxn>
                <a:cxn ang="0">
                  <a:pos x="425" y="32"/>
                </a:cxn>
                <a:cxn ang="0">
                  <a:pos x="458" y="24"/>
                </a:cxn>
                <a:cxn ang="0">
                  <a:pos x="483" y="32"/>
                </a:cxn>
                <a:cxn ang="0">
                  <a:pos x="499" y="56"/>
                </a:cxn>
                <a:cxn ang="0">
                  <a:pos x="491" y="81"/>
                </a:cxn>
                <a:cxn ang="0">
                  <a:pos x="483" y="129"/>
                </a:cxn>
                <a:cxn ang="0">
                  <a:pos x="458" y="226"/>
                </a:cxn>
                <a:cxn ang="0">
                  <a:pos x="442" y="274"/>
                </a:cxn>
                <a:cxn ang="0">
                  <a:pos x="434" y="331"/>
                </a:cxn>
                <a:cxn ang="0">
                  <a:pos x="417" y="379"/>
                </a:cxn>
                <a:cxn ang="0">
                  <a:pos x="409" y="419"/>
                </a:cxn>
                <a:cxn ang="0">
                  <a:pos x="425" y="451"/>
                </a:cxn>
                <a:cxn ang="0">
                  <a:pos x="450" y="468"/>
                </a:cxn>
                <a:cxn ang="0">
                  <a:pos x="491" y="451"/>
                </a:cxn>
                <a:cxn ang="0">
                  <a:pos x="515" y="403"/>
                </a:cxn>
                <a:cxn ang="0">
                  <a:pos x="532" y="355"/>
                </a:cxn>
                <a:cxn ang="0">
                  <a:pos x="540" y="322"/>
                </a:cxn>
                <a:cxn ang="0">
                  <a:pos x="556" y="314"/>
                </a:cxn>
                <a:cxn ang="0">
                  <a:pos x="564" y="322"/>
                </a:cxn>
                <a:cxn ang="0">
                  <a:pos x="573" y="331"/>
                </a:cxn>
                <a:cxn ang="0">
                  <a:pos x="573" y="355"/>
                </a:cxn>
                <a:cxn ang="0">
                  <a:pos x="556" y="395"/>
                </a:cxn>
                <a:cxn ang="0">
                  <a:pos x="540" y="443"/>
                </a:cxn>
                <a:cxn ang="0">
                  <a:pos x="499" y="484"/>
                </a:cxn>
                <a:cxn ang="0">
                  <a:pos x="450" y="500"/>
                </a:cxn>
                <a:cxn ang="0">
                  <a:pos x="417" y="500"/>
                </a:cxn>
                <a:cxn ang="0">
                  <a:pos x="376" y="484"/>
                </a:cxn>
                <a:cxn ang="0">
                  <a:pos x="344" y="451"/>
                </a:cxn>
                <a:cxn ang="0">
                  <a:pos x="262" y="476"/>
                </a:cxn>
                <a:cxn ang="0">
                  <a:pos x="106" y="484"/>
                </a:cxn>
                <a:cxn ang="0">
                  <a:pos x="16" y="387"/>
                </a:cxn>
                <a:cxn ang="0">
                  <a:pos x="24" y="202"/>
                </a:cxn>
                <a:cxn ang="0">
                  <a:pos x="188" y="32"/>
                </a:cxn>
              </a:cxnLst>
              <a:rect l="0" t="0" r="r" b="b"/>
              <a:pathLst>
                <a:path w="573" h="500">
                  <a:moveTo>
                    <a:pt x="294" y="32"/>
                  </a:moveTo>
                  <a:lnTo>
                    <a:pt x="253" y="40"/>
                  </a:lnTo>
                  <a:lnTo>
                    <a:pt x="204" y="72"/>
                  </a:lnTo>
                  <a:lnTo>
                    <a:pt x="147" y="137"/>
                  </a:lnTo>
                  <a:lnTo>
                    <a:pt x="123" y="202"/>
                  </a:lnTo>
                  <a:lnTo>
                    <a:pt x="106" y="290"/>
                  </a:lnTo>
                  <a:lnTo>
                    <a:pt x="90" y="363"/>
                  </a:lnTo>
                  <a:lnTo>
                    <a:pt x="98" y="395"/>
                  </a:lnTo>
                  <a:lnTo>
                    <a:pt x="106" y="427"/>
                  </a:lnTo>
                  <a:lnTo>
                    <a:pt x="123" y="443"/>
                  </a:lnTo>
                  <a:lnTo>
                    <a:pt x="139" y="460"/>
                  </a:lnTo>
                  <a:lnTo>
                    <a:pt x="155" y="468"/>
                  </a:lnTo>
                  <a:lnTo>
                    <a:pt x="172" y="468"/>
                  </a:lnTo>
                  <a:lnTo>
                    <a:pt x="204" y="468"/>
                  </a:lnTo>
                  <a:lnTo>
                    <a:pt x="229" y="460"/>
                  </a:lnTo>
                  <a:lnTo>
                    <a:pt x="253" y="443"/>
                  </a:lnTo>
                  <a:lnTo>
                    <a:pt x="270" y="435"/>
                  </a:lnTo>
                  <a:lnTo>
                    <a:pt x="278" y="427"/>
                  </a:lnTo>
                  <a:lnTo>
                    <a:pt x="294" y="411"/>
                  </a:lnTo>
                  <a:lnTo>
                    <a:pt x="311" y="395"/>
                  </a:lnTo>
                  <a:lnTo>
                    <a:pt x="327" y="371"/>
                  </a:lnTo>
                  <a:lnTo>
                    <a:pt x="335" y="355"/>
                  </a:lnTo>
                  <a:lnTo>
                    <a:pt x="335" y="355"/>
                  </a:lnTo>
                  <a:lnTo>
                    <a:pt x="393" y="145"/>
                  </a:lnTo>
                  <a:lnTo>
                    <a:pt x="393" y="137"/>
                  </a:lnTo>
                  <a:lnTo>
                    <a:pt x="393" y="129"/>
                  </a:lnTo>
                  <a:lnTo>
                    <a:pt x="393" y="121"/>
                  </a:lnTo>
                  <a:lnTo>
                    <a:pt x="384" y="105"/>
                  </a:lnTo>
                  <a:lnTo>
                    <a:pt x="384" y="89"/>
                  </a:lnTo>
                  <a:lnTo>
                    <a:pt x="368" y="72"/>
                  </a:lnTo>
                  <a:lnTo>
                    <a:pt x="360" y="56"/>
                  </a:lnTo>
                  <a:lnTo>
                    <a:pt x="344" y="48"/>
                  </a:lnTo>
                  <a:lnTo>
                    <a:pt x="319" y="32"/>
                  </a:lnTo>
                  <a:lnTo>
                    <a:pt x="294" y="32"/>
                  </a:lnTo>
                  <a:close/>
                  <a:moveTo>
                    <a:pt x="294" y="0"/>
                  </a:moveTo>
                  <a:lnTo>
                    <a:pt x="327" y="8"/>
                  </a:lnTo>
                  <a:lnTo>
                    <a:pt x="360" y="24"/>
                  </a:lnTo>
                  <a:lnTo>
                    <a:pt x="384" y="40"/>
                  </a:lnTo>
                  <a:lnTo>
                    <a:pt x="409" y="64"/>
                  </a:lnTo>
                  <a:lnTo>
                    <a:pt x="409" y="64"/>
                  </a:lnTo>
                  <a:lnTo>
                    <a:pt x="417" y="48"/>
                  </a:lnTo>
                  <a:lnTo>
                    <a:pt x="425" y="32"/>
                  </a:lnTo>
                  <a:lnTo>
                    <a:pt x="442" y="24"/>
                  </a:lnTo>
                  <a:lnTo>
                    <a:pt x="458" y="24"/>
                  </a:lnTo>
                  <a:lnTo>
                    <a:pt x="474" y="24"/>
                  </a:lnTo>
                  <a:lnTo>
                    <a:pt x="483" y="32"/>
                  </a:lnTo>
                  <a:lnTo>
                    <a:pt x="491" y="40"/>
                  </a:lnTo>
                  <a:lnTo>
                    <a:pt x="499" y="56"/>
                  </a:lnTo>
                  <a:lnTo>
                    <a:pt x="499" y="64"/>
                  </a:lnTo>
                  <a:lnTo>
                    <a:pt x="491" y="81"/>
                  </a:lnTo>
                  <a:lnTo>
                    <a:pt x="491" y="105"/>
                  </a:lnTo>
                  <a:lnTo>
                    <a:pt x="483" y="129"/>
                  </a:lnTo>
                  <a:lnTo>
                    <a:pt x="474" y="145"/>
                  </a:lnTo>
                  <a:lnTo>
                    <a:pt x="458" y="226"/>
                  </a:lnTo>
                  <a:lnTo>
                    <a:pt x="450" y="250"/>
                  </a:lnTo>
                  <a:lnTo>
                    <a:pt x="442" y="274"/>
                  </a:lnTo>
                  <a:lnTo>
                    <a:pt x="434" y="306"/>
                  </a:lnTo>
                  <a:lnTo>
                    <a:pt x="434" y="331"/>
                  </a:lnTo>
                  <a:lnTo>
                    <a:pt x="425" y="355"/>
                  </a:lnTo>
                  <a:lnTo>
                    <a:pt x="417" y="379"/>
                  </a:lnTo>
                  <a:lnTo>
                    <a:pt x="417" y="395"/>
                  </a:lnTo>
                  <a:lnTo>
                    <a:pt x="409" y="419"/>
                  </a:lnTo>
                  <a:lnTo>
                    <a:pt x="417" y="435"/>
                  </a:lnTo>
                  <a:lnTo>
                    <a:pt x="425" y="451"/>
                  </a:lnTo>
                  <a:lnTo>
                    <a:pt x="434" y="468"/>
                  </a:lnTo>
                  <a:lnTo>
                    <a:pt x="450" y="468"/>
                  </a:lnTo>
                  <a:lnTo>
                    <a:pt x="474" y="468"/>
                  </a:lnTo>
                  <a:lnTo>
                    <a:pt x="491" y="451"/>
                  </a:lnTo>
                  <a:lnTo>
                    <a:pt x="507" y="427"/>
                  </a:lnTo>
                  <a:lnTo>
                    <a:pt x="515" y="403"/>
                  </a:lnTo>
                  <a:lnTo>
                    <a:pt x="524" y="379"/>
                  </a:lnTo>
                  <a:lnTo>
                    <a:pt x="532" y="355"/>
                  </a:lnTo>
                  <a:lnTo>
                    <a:pt x="540" y="331"/>
                  </a:lnTo>
                  <a:lnTo>
                    <a:pt x="540" y="322"/>
                  </a:lnTo>
                  <a:lnTo>
                    <a:pt x="548" y="322"/>
                  </a:lnTo>
                  <a:lnTo>
                    <a:pt x="556" y="314"/>
                  </a:lnTo>
                  <a:lnTo>
                    <a:pt x="564" y="314"/>
                  </a:lnTo>
                  <a:lnTo>
                    <a:pt x="564" y="322"/>
                  </a:lnTo>
                  <a:lnTo>
                    <a:pt x="573" y="322"/>
                  </a:lnTo>
                  <a:lnTo>
                    <a:pt x="573" y="331"/>
                  </a:lnTo>
                  <a:lnTo>
                    <a:pt x="573" y="339"/>
                  </a:lnTo>
                  <a:lnTo>
                    <a:pt x="573" y="355"/>
                  </a:lnTo>
                  <a:lnTo>
                    <a:pt x="564" y="371"/>
                  </a:lnTo>
                  <a:lnTo>
                    <a:pt x="556" y="395"/>
                  </a:lnTo>
                  <a:lnTo>
                    <a:pt x="548" y="419"/>
                  </a:lnTo>
                  <a:lnTo>
                    <a:pt x="540" y="443"/>
                  </a:lnTo>
                  <a:lnTo>
                    <a:pt x="524" y="468"/>
                  </a:lnTo>
                  <a:lnTo>
                    <a:pt x="499" y="484"/>
                  </a:lnTo>
                  <a:lnTo>
                    <a:pt x="474" y="492"/>
                  </a:lnTo>
                  <a:lnTo>
                    <a:pt x="450" y="500"/>
                  </a:lnTo>
                  <a:lnTo>
                    <a:pt x="434" y="500"/>
                  </a:lnTo>
                  <a:lnTo>
                    <a:pt x="417" y="500"/>
                  </a:lnTo>
                  <a:lnTo>
                    <a:pt x="393" y="492"/>
                  </a:lnTo>
                  <a:lnTo>
                    <a:pt x="376" y="484"/>
                  </a:lnTo>
                  <a:lnTo>
                    <a:pt x="360" y="468"/>
                  </a:lnTo>
                  <a:lnTo>
                    <a:pt x="344" y="451"/>
                  </a:lnTo>
                  <a:lnTo>
                    <a:pt x="335" y="427"/>
                  </a:lnTo>
                  <a:lnTo>
                    <a:pt x="262" y="476"/>
                  </a:lnTo>
                  <a:lnTo>
                    <a:pt x="172" y="500"/>
                  </a:lnTo>
                  <a:lnTo>
                    <a:pt x="106" y="484"/>
                  </a:lnTo>
                  <a:lnTo>
                    <a:pt x="49" y="451"/>
                  </a:lnTo>
                  <a:lnTo>
                    <a:pt x="16" y="387"/>
                  </a:lnTo>
                  <a:lnTo>
                    <a:pt x="0" y="314"/>
                  </a:lnTo>
                  <a:lnTo>
                    <a:pt x="24" y="202"/>
                  </a:lnTo>
                  <a:lnTo>
                    <a:pt x="90" y="97"/>
                  </a:lnTo>
                  <a:lnTo>
                    <a:pt x="188" y="3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53" name="Group 6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867400" y="4114800"/>
            <a:ext cx="1972690" cy="495300"/>
            <a:chOff x="913" y="2771"/>
            <a:chExt cx="5564" cy="1397"/>
          </a:xfrm>
          <a:solidFill>
            <a:srgbClr val="800080"/>
          </a:solidFill>
        </p:grpSpPr>
        <p:sp>
          <p:nvSpPr>
            <p:cNvPr id="8255" name="Freeform 63"/>
            <p:cNvSpPr>
              <a:spLocks noEditPoints="1"/>
            </p:cNvSpPr>
            <p:nvPr/>
          </p:nvSpPr>
          <p:spPr bwMode="auto">
            <a:xfrm>
              <a:off x="913" y="2771"/>
              <a:ext cx="672" cy="1397"/>
            </a:xfrm>
            <a:custGeom>
              <a:avLst/>
              <a:gdLst/>
              <a:ahLst/>
              <a:cxnLst>
                <a:cxn ang="0">
                  <a:pos x="342" y="584"/>
                </a:cxn>
                <a:cxn ang="0">
                  <a:pos x="419" y="598"/>
                </a:cxn>
                <a:cxn ang="0">
                  <a:pos x="506" y="591"/>
                </a:cxn>
                <a:cxn ang="0">
                  <a:pos x="494" y="579"/>
                </a:cxn>
                <a:cxn ang="0">
                  <a:pos x="543" y="153"/>
                </a:cxn>
                <a:cxn ang="0">
                  <a:pos x="484" y="172"/>
                </a:cxn>
                <a:cxn ang="0">
                  <a:pos x="587" y="174"/>
                </a:cxn>
                <a:cxn ang="0">
                  <a:pos x="630" y="164"/>
                </a:cxn>
                <a:cxn ang="0">
                  <a:pos x="569" y="153"/>
                </a:cxn>
                <a:cxn ang="0">
                  <a:pos x="433" y="4"/>
                </a:cxn>
                <a:cxn ang="0">
                  <a:pos x="438" y="24"/>
                </a:cxn>
                <a:cxn ang="0">
                  <a:pos x="433" y="77"/>
                </a:cxn>
                <a:cxn ang="0">
                  <a:pos x="480" y="121"/>
                </a:cxn>
                <a:cxn ang="0">
                  <a:pos x="594" y="121"/>
                </a:cxn>
                <a:cxn ang="0">
                  <a:pos x="669" y="148"/>
                </a:cxn>
                <a:cxn ang="0">
                  <a:pos x="644" y="196"/>
                </a:cxn>
                <a:cxn ang="0">
                  <a:pos x="564" y="210"/>
                </a:cxn>
                <a:cxn ang="0">
                  <a:pos x="487" y="208"/>
                </a:cxn>
                <a:cxn ang="0">
                  <a:pos x="388" y="199"/>
                </a:cxn>
                <a:cxn ang="0">
                  <a:pos x="278" y="334"/>
                </a:cxn>
                <a:cxn ang="0">
                  <a:pos x="253" y="460"/>
                </a:cxn>
                <a:cxn ang="0">
                  <a:pos x="300" y="560"/>
                </a:cxn>
                <a:cxn ang="0">
                  <a:pos x="433" y="542"/>
                </a:cxn>
                <a:cxn ang="0">
                  <a:pos x="532" y="552"/>
                </a:cxn>
                <a:cxn ang="0">
                  <a:pos x="560" y="600"/>
                </a:cxn>
                <a:cxn ang="0">
                  <a:pos x="484" y="629"/>
                </a:cxn>
                <a:cxn ang="0">
                  <a:pos x="388" y="630"/>
                </a:cxn>
                <a:cxn ang="0">
                  <a:pos x="229" y="639"/>
                </a:cxn>
                <a:cxn ang="0">
                  <a:pos x="106" y="782"/>
                </a:cxn>
                <a:cxn ang="0">
                  <a:pos x="84" y="906"/>
                </a:cxn>
                <a:cxn ang="0">
                  <a:pos x="166" y="998"/>
                </a:cxn>
                <a:cxn ang="0">
                  <a:pos x="393" y="1087"/>
                </a:cxn>
                <a:cxn ang="0">
                  <a:pos x="473" y="1116"/>
                </a:cxn>
                <a:cxn ang="0">
                  <a:pos x="527" y="1145"/>
                </a:cxn>
                <a:cxn ang="0">
                  <a:pos x="564" y="1231"/>
                </a:cxn>
                <a:cxn ang="0">
                  <a:pos x="520" y="1342"/>
                </a:cxn>
                <a:cxn ang="0">
                  <a:pos x="400" y="1397"/>
                </a:cxn>
                <a:cxn ang="0">
                  <a:pos x="279" y="1368"/>
                </a:cxn>
                <a:cxn ang="0">
                  <a:pos x="227" y="1323"/>
                </a:cxn>
                <a:cxn ang="0">
                  <a:pos x="232" y="1310"/>
                </a:cxn>
                <a:cxn ang="0">
                  <a:pos x="248" y="1308"/>
                </a:cxn>
                <a:cxn ang="0">
                  <a:pos x="260" y="1315"/>
                </a:cxn>
                <a:cxn ang="0">
                  <a:pos x="337" y="1352"/>
                </a:cxn>
                <a:cxn ang="0">
                  <a:pos x="442" y="1349"/>
                </a:cxn>
                <a:cxn ang="0">
                  <a:pos x="477" y="1283"/>
                </a:cxn>
                <a:cxn ang="0">
                  <a:pos x="447" y="1226"/>
                </a:cxn>
                <a:cxn ang="0">
                  <a:pos x="188" y="1128"/>
                </a:cxn>
                <a:cxn ang="0">
                  <a:pos x="94" y="1085"/>
                </a:cxn>
                <a:cxn ang="0">
                  <a:pos x="40" y="1036"/>
                </a:cxn>
                <a:cxn ang="0">
                  <a:pos x="3" y="954"/>
                </a:cxn>
                <a:cxn ang="0">
                  <a:pos x="16" y="838"/>
                </a:cxn>
                <a:cxn ang="0">
                  <a:pos x="112" y="683"/>
                </a:cxn>
                <a:cxn ang="0">
                  <a:pos x="227" y="589"/>
                </a:cxn>
                <a:cxn ang="0">
                  <a:pos x="134" y="484"/>
                </a:cxn>
                <a:cxn ang="0">
                  <a:pos x="145" y="337"/>
                </a:cxn>
                <a:cxn ang="0">
                  <a:pos x="286" y="184"/>
                </a:cxn>
                <a:cxn ang="0">
                  <a:pos x="398" y="114"/>
                </a:cxn>
                <a:cxn ang="0">
                  <a:pos x="393" y="58"/>
                </a:cxn>
                <a:cxn ang="0">
                  <a:pos x="410" y="4"/>
                </a:cxn>
              </a:cxnLst>
              <a:rect l="0" t="0" r="r" b="b"/>
              <a:pathLst>
                <a:path w="672" h="1397">
                  <a:moveTo>
                    <a:pt x="433" y="576"/>
                  </a:moveTo>
                  <a:lnTo>
                    <a:pt x="408" y="576"/>
                  </a:lnTo>
                  <a:lnTo>
                    <a:pt x="377" y="577"/>
                  </a:lnTo>
                  <a:lnTo>
                    <a:pt x="342" y="584"/>
                  </a:lnTo>
                  <a:lnTo>
                    <a:pt x="361" y="593"/>
                  </a:lnTo>
                  <a:lnTo>
                    <a:pt x="379" y="596"/>
                  </a:lnTo>
                  <a:lnTo>
                    <a:pt x="396" y="596"/>
                  </a:lnTo>
                  <a:lnTo>
                    <a:pt x="419" y="598"/>
                  </a:lnTo>
                  <a:lnTo>
                    <a:pt x="452" y="596"/>
                  </a:lnTo>
                  <a:lnTo>
                    <a:pt x="477" y="596"/>
                  </a:lnTo>
                  <a:lnTo>
                    <a:pt x="494" y="595"/>
                  </a:lnTo>
                  <a:lnTo>
                    <a:pt x="506" y="591"/>
                  </a:lnTo>
                  <a:lnTo>
                    <a:pt x="515" y="588"/>
                  </a:lnTo>
                  <a:lnTo>
                    <a:pt x="522" y="584"/>
                  </a:lnTo>
                  <a:lnTo>
                    <a:pt x="508" y="581"/>
                  </a:lnTo>
                  <a:lnTo>
                    <a:pt x="494" y="579"/>
                  </a:lnTo>
                  <a:lnTo>
                    <a:pt x="480" y="576"/>
                  </a:lnTo>
                  <a:lnTo>
                    <a:pt x="461" y="576"/>
                  </a:lnTo>
                  <a:lnTo>
                    <a:pt x="433" y="576"/>
                  </a:lnTo>
                  <a:close/>
                  <a:moveTo>
                    <a:pt x="543" y="153"/>
                  </a:moveTo>
                  <a:lnTo>
                    <a:pt x="520" y="153"/>
                  </a:lnTo>
                  <a:lnTo>
                    <a:pt x="492" y="157"/>
                  </a:lnTo>
                  <a:lnTo>
                    <a:pt x="464" y="164"/>
                  </a:lnTo>
                  <a:lnTo>
                    <a:pt x="484" y="172"/>
                  </a:lnTo>
                  <a:lnTo>
                    <a:pt x="505" y="176"/>
                  </a:lnTo>
                  <a:lnTo>
                    <a:pt x="532" y="176"/>
                  </a:lnTo>
                  <a:lnTo>
                    <a:pt x="562" y="174"/>
                  </a:lnTo>
                  <a:lnTo>
                    <a:pt x="587" y="174"/>
                  </a:lnTo>
                  <a:lnTo>
                    <a:pt x="602" y="170"/>
                  </a:lnTo>
                  <a:lnTo>
                    <a:pt x="615" y="169"/>
                  </a:lnTo>
                  <a:lnTo>
                    <a:pt x="623" y="165"/>
                  </a:lnTo>
                  <a:lnTo>
                    <a:pt x="630" y="164"/>
                  </a:lnTo>
                  <a:lnTo>
                    <a:pt x="615" y="159"/>
                  </a:lnTo>
                  <a:lnTo>
                    <a:pt x="602" y="157"/>
                  </a:lnTo>
                  <a:lnTo>
                    <a:pt x="588" y="155"/>
                  </a:lnTo>
                  <a:lnTo>
                    <a:pt x="569" y="153"/>
                  </a:lnTo>
                  <a:lnTo>
                    <a:pt x="543" y="153"/>
                  </a:lnTo>
                  <a:close/>
                  <a:moveTo>
                    <a:pt x="419" y="0"/>
                  </a:moveTo>
                  <a:lnTo>
                    <a:pt x="426" y="0"/>
                  </a:lnTo>
                  <a:lnTo>
                    <a:pt x="433" y="4"/>
                  </a:lnTo>
                  <a:lnTo>
                    <a:pt x="436" y="7"/>
                  </a:lnTo>
                  <a:lnTo>
                    <a:pt x="438" y="12"/>
                  </a:lnTo>
                  <a:lnTo>
                    <a:pt x="440" y="19"/>
                  </a:lnTo>
                  <a:lnTo>
                    <a:pt x="438" y="24"/>
                  </a:lnTo>
                  <a:lnTo>
                    <a:pt x="436" y="34"/>
                  </a:lnTo>
                  <a:lnTo>
                    <a:pt x="435" y="48"/>
                  </a:lnTo>
                  <a:lnTo>
                    <a:pt x="433" y="63"/>
                  </a:lnTo>
                  <a:lnTo>
                    <a:pt x="433" y="77"/>
                  </a:lnTo>
                  <a:lnTo>
                    <a:pt x="433" y="99"/>
                  </a:lnTo>
                  <a:lnTo>
                    <a:pt x="435" y="114"/>
                  </a:lnTo>
                  <a:lnTo>
                    <a:pt x="440" y="130"/>
                  </a:lnTo>
                  <a:lnTo>
                    <a:pt x="480" y="121"/>
                  </a:lnTo>
                  <a:lnTo>
                    <a:pt x="515" y="119"/>
                  </a:lnTo>
                  <a:lnTo>
                    <a:pt x="539" y="119"/>
                  </a:lnTo>
                  <a:lnTo>
                    <a:pt x="567" y="119"/>
                  </a:lnTo>
                  <a:lnTo>
                    <a:pt x="594" y="121"/>
                  </a:lnTo>
                  <a:lnTo>
                    <a:pt x="618" y="123"/>
                  </a:lnTo>
                  <a:lnTo>
                    <a:pt x="639" y="128"/>
                  </a:lnTo>
                  <a:lnTo>
                    <a:pt x="656" y="136"/>
                  </a:lnTo>
                  <a:lnTo>
                    <a:pt x="669" y="148"/>
                  </a:lnTo>
                  <a:lnTo>
                    <a:pt x="672" y="164"/>
                  </a:lnTo>
                  <a:lnTo>
                    <a:pt x="669" y="177"/>
                  </a:lnTo>
                  <a:lnTo>
                    <a:pt x="658" y="187"/>
                  </a:lnTo>
                  <a:lnTo>
                    <a:pt x="644" y="196"/>
                  </a:lnTo>
                  <a:lnTo>
                    <a:pt x="627" y="201"/>
                  </a:lnTo>
                  <a:lnTo>
                    <a:pt x="606" y="205"/>
                  </a:lnTo>
                  <a:lnTo>
                    <a:pt x="585" y="208"/>
                  </a:lnTo>
                  <a:lnTo>
                    <a:pt x="564" y="210"/>
                  </a:lnTo>
                  <a:lnTo>
                    <a:pt x="545" y="210"/>
                  </a:lnTo>
                  <a:lnTo>
                    <a:pt x="529" y="210"/>
                  </a:lnTo>
                  <a:lnTo>
                    <a:pt x="508" y="210"/>
                  </a:lnTo>
                  <a:lnTo>
                    <a:pt x="487" y="208"/>
                  </a:lnTo>
                  <a:lnTo>
                    <a:pt x="466" y="203"/>
                  </a:lnTo>
                  <a:lnTo>
                    <a:pt x="447" y="193"/>
                  </a:lnTo>
                  <a:lnTo>
                    <a:pt x="429" y="176"/>
                  </a:lnTo>
                  <a:lnTo>
                    <a:pt x="388" y="199"/>
                  </a:lnTo>
                  <a:lnTo>
                    <a:pt x="351" y="228"/>
                  </a:lnTo>
                  <a:lnTo>
                    <a:pt x="321" y="262"/>
                  </a:lnTo>
                  <a:lnTo>
                    <a:pt x="297" y="296"/>
                  </a:lnTo>
                  <a:lnTo>
                    <a:pt x="278" y="334"/>
                  </a:lnTo>
                  <a:lnTo>
                    <a:pt x="264" y="370"/>
                  </a:lnTo>
                  <a:lnTo>
                    <a:pt x="255" y="405"/>
                  </a:lnTo>
                  <a:lnTo>
                    <a:pt x="251" y="438"/>
                  </a:lnTo>
                  <a:lnTo>
                    <a:pt x="253" y="460"/>
                  </a:lnTo>
                  <a:lnTo>
                    <a:pt x="257" y="484"/>
                  </a:lnTo>
                  <a:lnTo>
                    <a:pt x="265" y="509"/>
                  </a:lnTo>
                  <a:lnTo>
                    <a:pt x="278" y="535"/>
                  </a:lnTo>
                  <a:lnTo>
                    <a:pt x="300" y="560"/>
                  </a:lnTo>
                  <a:lnTo>
                    <a:pt x="342" y="549"/>
                  </a:lnTo>
                  <a:lnTo>
                    <a:pt x="379" y="543"/>
                  </a:lnTo>
                  <a:lnTo>
                    <a:pt x="408" y="542"/>
                  </a:lnTo>
                  <a:lnTo>
                    <a:pt x="433" y="542"/>
                  </a:lnTo>
                  <a:lnTo>
                    <a:pt x="459" y="542"/>
                  </a:lnTo>
                  <a:lnTo>
                    <a:pt x="485" y="543"/>
                  </a:lnTo>
                  <a:lnTo>
                    <a:pt x="510" y="547"/>
                  </a:lnTo>
                  <a:lnTo>
                    <a:pt x="532" y="552"/>
                  </a:lnTo>
                  <a:lnTo>
                    <a:pt x="550" y="559"/>
                  </a:lnTo>
                  <a:lnTo>
                    <a:pt x="560" y="571"/>
                  </a:lnTo>
                  <a:lnTo>
                    <a:pt x="564" y="584"/>
                  </a:lnTo>
                  <a:lnTo>
                    <a:pt x="560" y="600"/>
                  </a:lnTo>
                  <a:lnTo>
                    <a:pt x="548" y="612"/>
                  </a:lnTo>
                  <a:lnTo>
                    <a:pt x="531" y="620"/>
                  </a:lnTo>
                  <a:lnTo>
                    <a:pt x="508" y="625"/>
                  </a:lnTo>
                  <a:lnTo>
                    <a:pt x="484" y="629"/>
                  </a:lnTo>
                  <a:lnTo>
                    <a:pt x="459" y="630"/>
                  </a:lnTo>
                  <a:lnTo>
                    <a:pt x="435" y="632"/>
                  </a:lnTo>
                  <a:lnTo>
                    <a:pt x="415" y="632"/>
                  </a:lnTo>
                  <a:lnTo>
                    <a:pt x="388" y="630"/>
                  </a:lnTo>
                  <a:lnTo>
                    <a:pt x="354" y="629"/>
                  </a:lnTo>
                  <a:lnTo>
                    <a:pt x="318" y="623"/>
                  </a:lnTo>
                  <a:lnTo>
                    <a:pt x="274" y="612"/>
                  </a:lnTo>
                  <a:lnTo>
                    <a:pt x="229" y="639"/>
                  </a:lnTo>
                  <a:lnTo>
                    <a:pt x="188" y="671"/>
                  </a:lnTo>
                  <a:lnTo>
                    <a:pt x="155" y="707"/>
                  </a:lnTo>
                  <a:lnTo>
                    <a:pt x="127" y="744"/>
                  </a:lnTo>
                  <a:lnTo>
                    <a:pt x="106" y="782"/>
                  </a:lnTo>
                  <a:lnTo>
                    <a:pt x="91" y="816"/>
                  </a:lnTo>
                  <a:lnTo>
                    <a:pt x="82" y="848"/>
                  </a:lnTo>
                  <a:lnTo>
                    <a:pt x="80" y="876"/>
                  </a:lnTo>
                  <a:lnTo>
                    <a:pt x="84" y="906"/>
                  </a:lnTo>
                  <a:lnTo>
                    <a:pt x="94" y="933"/>
                  </a:lnTo>
                  <a:lnTo>
                    <a:pt x="112" y="959"/>
                  </a:lnTo>
                  <a:lnTo>
                    <a:pt x="136" y="979"/>
                  </a:lnTo>
                  <a:lnTo>
                    <a:pt x="166" y="998"/>
                  </a:lnTo>
                  <a:lnTo>
                    <a:pt x="199" y="1013"/>
                  </a:lnTo>
                  <a:lnTo>
                    <a:pt x="295" y="1051"/>
                  </a:lnTo>
                  <a:lnTo>
                    <a:pt x="344" y="1068"/>
                  </a:lnTo>
                  <a:lnTo>
                    <a:pt x="393" y="1087"/>
                  </a:lnTo>
                  <a:lnTo>
                    <a:pt x="408" y="1093"/>
                  </a:lnTo>
                  <a:lnTo>
                    <a:pt x="429" y="1100"/>
                  </a:lnTo>
                  <a:lnTo>
                    <a:pt x="452" y="1109"/>
                  </a:lnTo>
                  <a:lnTo>
                    <a:pt x="473" y="1116"/>
                  </a:lnTo>
                  <a:lnTo>
                    <a:pt x="491" y="1121"/>
                  </a:lnTo>
                  <a:lnTo>
                    <a:pt x="499" y="1126"/>
                  </a:lnTo>
                  <a:lnTo>
                    <a:pt x="511" y="1134"/>
                  </a:lnTo>
                  <a:lnTo>
                    <a:pt x="527" y="1145"/>
                  </a:lnTo>
                  <a:lnTo>
                    <a:pt x="541" y="1160"/>
                  </a:lnTo>
                  <a:lnTo>
                    <a:pt x="553" y="1179"/>
                  </a:lnTo>
                  <a:lnTo>
                    <a:pt x="562" y="1202"/>
                  </a:lnTo>
                  <a:lnTo>
                    <a:pt x="564" y="1231"/>
                  </a:lnTo>
                  <a:lnTo>
                    <a:pt x="562" y="1260"/>
                  </a:lnTo>
                  <a:lnTo>
                    <a:pt x="553" y="1289"/>
                  </a:lnTo>
                  <a:lnTo>
                    <a:pt x="539" y="1317"/>
                  </a:lnTo>
                  <a:lnTo>
                    <a:pt x="520" y="1342"/>
                  </a:lnTo>
                  <a:lnTo>
                    <a:pt x="496" y="1364"/>
                  </a:lnTo>
                  <a:lnTo>
                    <a:pt x="468" y="1381"/>
                  </a:lnTo>
                  <a:lnTo>
                    <a:pt x="435" y="1393"/>
                  </a:lnTo>
                  <a:lnTo>
                    <a:pt x="400" y="1397"/>
                  </a:lnTo>
                  <a:lnTo>
                    <a:pt x="367" y="1395"/>
                  </a:lnTo>
                  <a:lnTo>
                    <a:pt x="335" y="1388"/>
                  </a:lnTo>
                  <a:lnTo>
                    <a:pt x="305" y="1378"/>
                  </a:lnTo>
                  <a:lnTo>
                    <a:pt x="279" y="1368"/>
                  </a:lnTo>
                  <a:lnTo>
                    <a:pt x="258" y="1354"/>
                  </a:lnTo>
                  <a:lnTo>
                    <a:pt x="241" y="1342"/>
                  </a:lnTo>
                  <a:lnTo>
                    <a:pt x="230" y="1332"/>
                  </a:lnTo>
                  <a:lnTo>
                    <a:pt x="227" y="1323"/>
                  </a:lnTo>
                  <a:lnTo>
                    <a:pt x="227" y="1320"/>
                  </a:lnTo>
                  <a:lnTo>
                    <a:pt x="229" y="1317"/>
                  </a:lnTo>
                  <a:lnTo>
                    <a:pt x="230" y="1313"/>
                  </a:lnTo>
                  <a:lnTo>
                    <a:pt x="232" y="1310"/>
                  </a:lnTo>
                  <a:lnTo>
                    <a:pt x="237" y="1308"/>
                  </a:lnTo>
                  <a:lnTo>
                    <a:pt x="243" y="1306"/>
                  </a:lnTo>
                  <a:lnTo>
                    <a:pt x="246" y="1306"/>
                  </a:lnTo>
                  <a:lnTo>
                    <a:pt x="248" y="1308"/>
                  </a:lnTo>
                  <a:lnTo>
                    <a:pt x="250" y="1308"/>
                  </a:lnTo>
                  <a:lnTo>
                    <a:pt x="253" y="1310"/>
                  </a:lnTo>
                  <a:lnTo>
                    <a:pt x="255" y="1311"/>
                  </a:lnTo>
                  <a:lnTo>
                    <a:pt x="260" y="1315"/>
                  </a:lnTo>
                  <a:lnTo>
                    <a:pt x="271" y="1322"/>
                  </a:lnTo>
                  <a:lnTo>
                    <a:pt x="288" y="1332"/>
                  </a:lnTo>
                  <a:lnTo>
                    <a:pt x="311" y="1344"/>
                  </a:lnTo>
                  <a:lnTo>
                    <a:pt x="337" y="1352"/>
                  </a:lnTo>
                  <a:lnTo>
                    <a:pt x="367" y="1361"/>
                  </a:lnTo>
                  <a:lnTo>
                    <a:pt x="400" y="1363"/>
                  </a:lnTo>
                  <a:lnTo>
                    <a:pt x="422" y="1359"/>
                  </a:lnTo>
                  <a:lnTo>
                    <a:pt x="442" y="1349"/>
                  </a:lnTo>
                  <a:lnTo>
                    <a:pt x="457" y="1335"/>
                  </a:lnTo>
                  <a:lnTo>
                    <a:pt x="468" y="1318"/>
                  </a:lnTo>
                  <a:lnTo>
                    <a:pt x="475" y="1301"/>
                  </a:lnTo>
                  <a:lnTo>
                    <a:pt x="477" y="1283"/>
                  </a:lnTo>
                  <a:lnTo>
                    <a:pt x="475" y="1262"/>
                  </a:lnTo>
                  <a:lnTo>
                    <a:pt x="468" y="1247"/>
                  </a:lnTo>
                  <a:lnTo>
                    <a:pt x="459" y="1235"/>
                  </a:lnTo>
                  <a:lnTo>
                    <a:pt x="447" y="1226"/>
                  </a:lnTo>
                  <a:lnTo>
                    <a:pt x="435" y="1220"/>
                  </a:lnTo>
                  <a:lnTo>
                    <a:pt x="422" y="1214"/>
                  </a:lnTo>
                  <a:lnTo>
                    <a:pt x="230" y="1141"/>
                  </a:lnTo>
                  <a:lnTo>
                    <a:pt x="188" y="1128"/>
                  </a:lnTo>
                  <a:lnTo>
                    <a:pt x="157" y="1116"/>
                  </a:lnTo>
                  <a:lnTo>
                    <a:pt x="131" y="1105"/>
                  </a:lnTo>
                  <a:lnTo>
                    <a:pt x="112" y="1095"/>
                  </a:lnTo>
                  <a:lnTo>
                    <a:pt x="94" y="1085"/>
                  </a:lnTo>
                  <a:lnTo>
                    <a:pt x="78" y="1073"/>
                  </a:lnTo>
                  <a:lnTo>
                    <a:pt x="63" y="1058"/>
                  </a:lnTo>
                  <a:lnTo>
                    <a:pt x="45" y="1041"/>
                  </a:lnTo>
                  <a:lnTo>
                    <a:pt x="40" y="1036"/>
                  </a:lnTo>
                  <a:lnTo>
                    <a:pt x="31" y="1024"/>
                  </a:lnTo>
                  <a:lnTo>
                    <a:pt x="21" y="1005"/>
                  </a:lnTo>
                  <a:lnTo>
                    <a:pt x="10" y="983"/>
                  </a:lnTo>
                  <a:lnTo>
                    <a:pt x="3" y="954"/>
                  </a:lnTo>
                  <a:lnTo>
                    <a:pt x="0" y="920"/>
                  </a:lnTo>
                  <a:lnTo>
                    <a:pt x="2" y="898"/>
                  </a:lnTo>
                  <a:lnTo>
                    <a:pt x="5" y="870"/>
                  </a:lnTo>
                  <a:lnTo>
                    <a:pt x="16" y="838"/>
                  </a:lnTo>
                  <a:lnTo>
                    <a:pt x="30" y="802"/>
                  </a:lnTo>
                  <a:lnTo>
                    <a:pt x="49" y="763"/>
                  </a:lnTo>
                  <a:lnTo>
                    <a:pt x="77" y="724"/>
                  </a:lnTo>
                  <a:lnTo>
                    <a:pt x="112" y="683"/>
                  </a:lnTo>
                  <a:lnTo>
                    <a:pt x="155" y="642"/>
                  </a:lnTo>
                  <a:lnTo>
                    <a:pt x="208" y="605"/>
                  </a:lnTo>
                  <a:lnTo>
                    <a:pt x="208" y="605"/>
                  </a:lnTo>
                  <a:lnTo>
                    <a:pt x="227" y="589"/>
                  </a:lnTo>
                  <a:lnTo>
                    <a:pt x="194" y="567"/>
                  </a:lnTo>
                  <a:lnTo>
                    <a:pt x="168" y="542"/>
                  </a:lnTo>
                  <a:lnTo>
                    <a:pt x="148" y="513"/>
                  </a:lnTo>
                  <a:lnTo>
                    <a:pt x="134" y="484"/>
                  </a:lnTo>
                  <a:lnTo>
                    <a:pt x="127" y="455"/>
                  </a:lnTo>
                  <a:lnTo>
                    <a:pt x="124" y="426"/>
                  </a:lnTo>
                  <a:lnTo>
                    <a:pt x="129" y="382"/>
                  </a:lnTo>
                  <a:lnTo>
                    <a:pt x="145" y="337"/>
                  </a:lnTo>
                  <a:lnTo>
                    <a:pt x="168" y="295"/>
                  </a:lnTo>
                  <a:lnTo>
                    <a:pt x="199" y="254"/>
                  </a:lnTo>
                  <a:lnTo>
                    <a:pt x="239" y="216"/>
                  </a:lnTo>
                  <a:lnTo>
                    <a:pt x="286" y="184"/>
                  </a:lnTo>
                  <a:lnTo>
                    <a:pt x="342" y="157"/>
                  </a:lnTo>
                  <a:lnTo>
                    <a:pt x="401" y="136"/>
                  </a:lnTo>
                  <a:lnTo>
                    <a:pt x="401" y="128"/>
                  </a:lnTo>
                  <a:lnTo>
                    <a:pt x="398" y="114"/>
                  </a:lnTo>
                  <a:lnTo>
                    <a:pt x="395" y="97"/>
                  </a:lnTo>
                  <a:lnTo>
                    <a:pt x="393" y="75"/>
                  </a:lnTo>
                  <a:lnTo>
                    <a:pt x="393" y="70"/>
                  </a:lnTo>
                  <a:lnTo>
                    <a:pt x="393" y="58"/>
                  </a:lnTo>
                  <a:lnTo>
                    <a:pt x="395" y="43"/>
                  </a:lnTo>
                  <a:lnTo>
                    <a:pt x="398" y="27"/>
                  </a:lnTo>
                  <a:lnTo>
                    <a:pt x="401" y="14"/>
                  </a:lnTo>
                  <a:lnTo>
                    <a:pt x="410" y="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1618" y="3592"/>
              <a:ext cx="692" cy="494"/>
            </a:xfrm>
            <a:custGeom>
              <a:avLst/>
              <a:gdLst/>
              <a:ahLst/>
              <a:cxnLst>
                <a:cxn ang="0">
                  <a:pos x="168" y="5"/>
                </a:cxn>
                <a:cxn ang="0">
                  <a:pos x="222" y="34"/>
                </a:cxn>
                <a:cxn ang="0">
                  <a:pos x="252" y="100"/>
                </a:cxn>
                <a:cxn ang="0">
                  <a:pos x="311" y="43"/>
                </a:cxn>
                <a:cxn ang="0">
                  <a:pos x="404" y="3"/>
                </a:cxn>
                <a:cxn ang="0">
                  <a:pos x="484" y="3"/>
                </a:cxn>
                <a:cxn ang="0">
                  <a:pos x="547" y="29"/>
                </a:cxn>
                <a:cxn ang="0">
                  <a:pos x="585" y="92"/>
                </a:cxn>
                <a:cxn ang="0">
                  <a:pos x="582" y="179"/>
                </a:cxn>
                <a:cxn ang="0">
                  <a:pos x="554" y="271"/>
                </a:cxn>
                <a:cxn ang="0">
                  <a:pos x="529" y="337"/>
                </a:cxn>
                <a:cxn ang="0">
                  <a:pos x="507" y="397"/>
                </a:cxn>
                <a:cxn ang="0">
                  <a:pos x="505" y="441"/>
                </a:cxn>
                <a:cxn ang="0">
                  <a:pos x="531" y="463"/>
                </a:cxn>
                <a:cxn ang="0">
                  <a:pos x="597" y="429"/>
                </a:cxn>
                <a:cxn ang="0">
                  <a:pos x="652" y="330"/>
                </a:cxn>
                <a:cxn ang="0">
                  <a:pos x="657" y="318"/>
                </a:cxn>
                <a:cxn ang="0">
                  <a:pos x="666" y="313"/>
                </a:cxn>
                <a:cxn ang="0">
                  <a:pos x="676" y="313"/>
                </a:cxn>
                <a:cxn ang="0">
                  <a:pos x="686" y="317"/>
                </a:cxn>
                <a:cxn ang="0">
                  <a:pos x="692" y="327"/>
                </a:cxn>
                <a:cxn ang="0">
                  <a:pos x="678" y="370"/>
                </a:cxn>
                <a:cxn ang="0">
                  <a:pos x="634" y="439"/>
                </a:cxn>
                <a:cxn ang="0">
                  <a:pos x="561" y="489"/>
                </a:cxn>
                <a:cxn ang="0">
                  <a:pos x="475" y="482"/>
                </a:cxn>
                <a:cxn ang="0">
                  <a:pos x="425" y="427"/>
                </a:cxn>
                <a:cxn ang="0">
                  <a:pos x="425" y="375"/>
                </a:cxn>
                <a:cxn ang="0">
                  <a:pos x="447" y="318"/>
                </a:cxn>
                <a:cxn ang="0">
                  <a:pos x="484" y="213"/>
                </a:cxn>
                <a:cxn ang="0">
                  <a:pos x="503" y="107"/>
                </a:cxn>
                <a:cxn ang="0">
                  <a:pos x="500" y="73"/>
                </a:cxn>
                <a:cxn ang="0">
                  <a:pos x="477" y="39"/>
                </a:cxn>
                <a:cxn ang="0">
                  <a:pos x="404" y="32"/>
                </a:cxn>
                <a:cxn ang="0">
                  <a:pos x="322" y="73"/>
                </a:cxn>
                <a:cxn ang="0">
                  <a:pos x="269" y="133"/>
                </a:cxn>
                <a:cxn ang="0">
                  <a:pos x="238" y="181"/>
                </a:cxn>
                <a:cxn ang="0">
                  <a:pos x="220" y="230"/>
                </a:cxn>
                <a:cxn ang="0">
                  <a:pos x="196" y="327"/>
                </a:cxn>
                <a:cxn ang="0">
                  <a:pos x="177" y="404"/>
                </a:cxn>
                <a:cxn ang="0">
                  <a:pos x="161" y="460"/>
                </a:cxn>
                <a:cxn ang="0">
                  <a:pos x="133" y="490"/>
                </a:cxn>
                <a:cxn ang="0">
                  <a:pos x="91" y="489"/>
                </a:cxn>
                <a:cxn ang="0">
                  <a:pos x="74" y="460"/>
                </a:cxn>
                <a:cxn ang="0">
                  <a:pos x="82" y="427"/>
                </a:cxn>
                <a:cxn ang="0">
                  <a:pos x="121" y="274"/>
                </a:cxn>
                <a:cxn ang="0">
                  <a:pos x="140" y="201"/>
                </a:cxn>
                <a:cxn ang="0">
                  <a:pos x="159" y="126"/>
                </a:cxn>
                <a:cxn ang="0">
                  <a:pos x="164" y="66"/>
                </a:cxn>
                <a:cxn ang="0">
                  <a:pos x="143" y="32"/>
                </a:cxn>
                <a:cxn ang="0">
                  <a:pos x="91" y="46"/>
                </a:cxn>
                <a:cxn ang="0">
                  <a:pos x="54" y="118"/>
                </a:cxn>
                <a:cxn ang="0">
                  <a:pos x="37" y="175"/>
                </a:cxn>
                <a:cxn ang="0">
                  <a:pos x="19" y="181"/>
                </a:cxn>
                <a:cxn ang="0">
                  <a:pos x="9" y="179"/>
                </a:cxn>
                <a:cxn ang="0">
                  <a:pos x="2" y="172"/>
                </a:cxn>
                <a:cxn ang="0">
                  <a:pos x="6" y="146"/>
                </a:cxn>
                <a:cxn ang="0">
                  <a:pos x="30" y="82"/>
                </a:cxn>
                <a:cxn ang="0">
                  <a:pos x="65" y="27"/>
                </a:cxn>
                <a:cxn ang="0">
                  <a:pos x="131" y="0"/>
                </a:cxn>
              </a:cxnLst>
              <a:rect l="0" t="0" r="r" b="b"/>
              <a:pathLst>
                <a:path w="692" h="494">
                  <a:moveTo>
                    <a:pt x="131" y="0"/>
                  </a:moveTo>
                  <a:lnTo>
                    <a:pt x="149" y="2"/>
                  </a:lnTo>
                  <a:lnTo>
                    <a:pt x="168" y="5"/>
                  </a:lnTo>
                  <a:lnTo>
                    <a:pt x="187" y="12"/>
                  </a:lnTo>
                  <a:lnTo>
                    <a:pt x="205" y="20"/>
                  </a:lnTo>
                  <a:lnTo>
                    <a:pt x="222" y="34"/>
                  </a:lnTo>
                  <a:lnTo>
                    <a:pt x="236" y="53"/>
                  </a:lnTo>
                  <a:lnTo>
                    <a:pt x="246" y="73"/>
                  </a:lnTo>
                  <a:lnTo>
                    <a:pt x="252" y="100"/>
                  </a:lnTo>
                  <a:lnTo>
                    <a:pt x="267" y="82"/>
                  </a:lnTo>
                  <a:lnTo>
                    <a:pt x="288" y="61"/>
                  </a:lnTo>
                  <a:lnTo>
                    <a:pt x="311" y="43"/>
                  </a:lnTo>
                  <a:lnTo>
                    <a:pt x="339" y="26"/>
                  </a:lnTo>
                  <a:lnTo>
                    <a:pt x="369" y="12"/>
                  </a:lnTo>
                  <a:lnTo>
                    <a:pt x="404" y="3"/>
                  </a:lnTo>
                  <a:lnTo>
                    <a:pt x="440" y="0"/>
                  </a:lnTo>
                  <a:lnTo>
                    <a:pt x="461" y="2"/>
                  </a:lnTo>
                  <a:lnTo>
                    <a:pt x="484" y="3"/>
                  </a:lnTo>
                  <a:lnTo>
                    <a:pt x="507" y="9"/>
                  </a:lnTo>
                  <a:lnTo>
                    <a:pt x="528" y="17"/>
                  </a:lnTo>
                  <a:lnTo>
                    <a:pt x="547" y="29"/>
                  </a:lnTo>
                  <a:lnTo>
                    <a:pt x="564" y="44"/>
                  </a:lnTo>
                  <a:lnTo>
                    <a:pt x="576" y="66"/>
                  </a:lnTo>
                  <a:lnTo>
                    <a:pt x="585" y="92"/>
                  </a:lnTo>
                  <a:lnTo>
                    <a:pt x="589" y="124"/>
                  </a:lnTo>
                  <a:lnTo>
                    <a:pt x="587" y="150"/>
                  </a:lnTo>
                  <a:lnTo>
                    <a:pt x="582" y="179"/>
                  </a:lnTo>
                  <a:lnTo>
                    <a:pt x="573" y="209"/>
                  </a:lnTo>
                  <a:lnTo>
                    <a:pt x="563" y="242"/>
                  </a:lnTo>
                  <a:lnTo>
                    <a:pt x="554" y="271"/>
                  </a:lnTo>
                  <a:lnTo>
                    <a:pt x="543" y="298"/>
                  </a:lnTo>
                  <a:lnTo>
                    <a:pt x="535" y="320"/>
                  </a:lnTo>
                  <a:lnTo>
                    <a:pt x="529" y="337"/>
                  </a:lnTo>
                  <a:lnTo>
                    <a:pt x="519" y="363"/>
                  </a:lnTo>
                  <a:lnTo>
                    <a:pt x="512" y="381"/>
                  </a:lnTo>
                  <a:lnTo>
                    <a:pt x="507" y="397"/>
                  </a:lnTo>
                  <a:lnTo>
                    <a:pt x="505" y="410"/>
                  </a:lnTo>
                  <a:lnTo>
                    <a:pt x="503" y="426"/>
                  </a:lnTo>
                  <a:lnTo>
                    <a:pt x="505" y="441"/>
                  </a:lnTo>
                  <a:lnTo>
                    <a:pt x="508" y="453"/>
                  </a:lnTo>
                  <a:lnTo>
                    <a:pt x="517" y="462"/>
                  </a:lnTo>
                  <a:lnTo>
                    <a:pt x="531" y="463"/>
                  </a:lnTo>
                  <a:lnTo>
                    <a:pt x="554" y="460"/>
                  </a:lnTo>
                  <a:lnTo>
                    <a:pt x="576" y="448"/>
                  </a:lnTo>
                  <a:lnTo>
                    <a:pt x="597" y="429"/>
                  </a:lnTo>
                  <a:lnTo>
                    <a:pt x="618" y="404"/>
                  </a:lnTo>
                  <a:lnTo>
                    <a:pt x="636" y="370"/>
                  </a:lnTo>
                  <a:lnTo>
                    <a:pt x="652" y="330"/>
                  </a:lnTo>
                  <a:lnTo>
                    <a:pt x="653" y="325"/>
                  </a:lnTo>
                  <a:lnTo>
                    <a:pt x="655" y="322"/>
                  </a:lnTo>
                  <a:lnTo>
                    <a:pt x="657" y="318"/>
                  </a:lnTo>
                  <a:lnTo>
                    <a:pt x="659" y="317"/>
                  </a:lnTo>
                  <a:lnTo>
                    <a:pt x="662" y="315"/>
                  </a:lnTo>
                  <a:lnTo>
                    <a:pt x="666" y="313"/>
                  </a:lnTo>
                  <a:lnTo>
                    <a:pt x="671" y="313"/>
                  </a:lnTo>
                  <a:lnTo>
                    <a:pt x="674" y="313"/>
                  </a:lnTo>
                  <a:lnTo>
                    <a:pt x="676" y="313"/>
                  </a:lnTo>
                  <a:lnTo>
                    <a:pt x="679" y="313"/>
                  </a:lnTo>
                  <a:lnTo>
                    <a:pt x="683" y="315"/>
                  </a:lnTo>
                  <a:lnTo>
                    <a:pt x="686" y="317"/>
                  </a:lnTo>
                  <a:lnTo>
                    <a:pt x="688" y="318"/>
                  </a:lnTo>
                  <a:lnTo>
                    <a:pt x="690" y="322"/>
                  </a:lnTo>
                  <a:lnTo>
                    <a:pt x="692" y="327"/>
                  </a:lnTo>
                  <a:lnTo>
                    <a:pt x="690" y="336"/>
                  </a:lnTo>
                  <a:lnTo>
                    <a:pt x="685" y="351"/>
                  </a:lnTo>
                  <a:lnTo>
                    <a:pt x="678" y="370"/>
                  </a:lnTo>
                  <a:lnTo>
                    <a:pt x="667" y="392"/>
                  </a:lnTo>
                  <a:lnTo>
                    <a:pt x="652" y="416"/>
                  </a:lnTo>
                  <a:lnTo>
                    <a:pt x="634" y="439"/>
                  </a:lnTo>
                  <a:lnTo>
                    <a:pt x="613" y="460"/>
                  </a:lnTo>
                  <a:lnTo>
                    <a:pt x="589" y="477"/>
                  </a:lnTo>
                  <a:lnTo>
                    <a:pt x="561" y="489"/>
                  </a:lnTo>
                  <a:lnTo>
                    <a:pt x="529" y="494"/>
                  </a:lnTo>
                  <a:lnTo>
                    <a:pt x="501" y="490"/>
                  </a:lnTo>
                  <a:lnTo>
                    <a:pt x="475" y="482"/>
                  </a:lnTo>
                  <a:lnTo>
                    <a:pt x="453" y="468"/>
                  </a:lnTo>
                  <a:lnTo>
                    <a:pt x="437" y="451"/>
                  </a:lnTo>
                  <a:lnTo>
                    <a:pt x="425" y="427"/>
                  </a:lnTo>
                  <a:lnTo>
                    <a:pt x="421" y="400"/>
                  </a:lnTo>
                  <a:lnTo>
                    <a:pt x="423" y="387"/>
                  </a:lnTo>
                  <a:lnTo>
                    <a:pt x="425" y="375"/>
                  </a:lnTo>
                  <a:lnTo>
                    <a:pt x="430" y="361"/>
                  </a:lnTo>
                  <a:lnTo>
                    <a:pt x="439" y="342"/>
                  </a:lnTo>
                  <a:lnTo>
                    <a:pt x="447" y="318"/>
                  </a:lnTo>
                  <a:lnTo>
                    <a:pt x="459" y="286"/>
                  </a:lnTo>
                  <a:lnTo>
                    <a:pt x="472" y="250"/>
                  </a:lnTo>
                  <a:lnTo>
                    <a:pt x="484" y="213"/>
                  </a:lnTo>
                  <a:lnTo>
                    <a:pt x="494" y="175"/>
                  </a:lnTo>
                  <a:lnTo>
                    <a:pt x="501" y="140"/>
                  </a:lnTo>
                  <a:lnTo>
                    <a:pt x="503" y="107"/>
                  </a:lnTo>
                  <a:lnTo>
                    <a:pt x="503" y="99"/>
                  </a:lnTo>
                  <a:lnTo>
                    <a:pt x="503" y="87"/>
                  </a:lnTo>
                  <a:lnTo>
                    <a:pt x="500" y="73"/>
                  </a:lnTo>
                  <a:lnTo>
                    <a:pt x="496" y="61"/>
                  </a:lnTo>
                  <a:lnTo>
                    <a:pt x="487" y="49"/>
                  </a:lnTo>
                  <a:lnTo>
                    <a:pt x="477" y="39"/>
                  </a:lnTo>
                  <a:lnTo>
                    <a:pt x="459" y="32"/>
                  </a:lnTo>
                  <a:lnTo>
                    <a:pt x="439" y="31"/>
                  </a:lnTo>
                  <a:lnTo>
                    <a:pt x="404" y="32"/>
                  </a:lnTo>
                  <a:lnTo>
                    <a:pt x="374" y="43"/>
                  </a:lnTo>
                  <a:lnTo>
                    <a:pt x="346" y="56"/>
                  </a:lnTo>
                  <a:lnTo>
                    <a:pt x="322" y="73"/>
                  </a:lnTo>
                  <a:lnTo>
                    <a:pt x="302" y="92"/>
                  </a:lnTo>
                  <a:lnTo>
                    <a:pt x="283" y="112"/>
                  </a:lnTo>
                  <a:lnTo>
                    <a:pt x="269" y="133"/>
                  </a:lnTo>
                  <a:lnTo>
                    <a:pt x="255" y="152"/>
                  </a:lnTo>
                  <a:lnTo>
                    <a:pt x="245" y="167"/>
                  </a:lnTo>
                  <a:lnTo>
                    <a:pt x="238" y="181"/>
                  </a:lnTo>
                  <a:lnTo>
                    <a:pt x="233" y="194"/>
                  </a:lnTo>
                  <a:lnTo>
                    <a:pt x="227" y="211"/>
                  </a:lnTo>
                  <a:lnTo>
                    <a:pt x="220" y="230"/>
                  </a:lnTo>
                  <a:lnTo>
                    <a:pt x="212" y="266"/>
                  </a:lnTo>
                  <a:lnTo>
                    <a:pt x="201" y="303"/>
                  </a:lnTo>
                  <a:lnTo>
                    <a:pt x="196" y="327"/>
                  </a:lnTo>
                  <a:lnTo>
                    <a:pt x="189" y="354"/>
                  </a:lnTo>
                  <a:lnTo>
                    <a:pt x="182" y="381"/>
                  </a:lnTo>
                  <a:lnTo>
                    <a:pt x="177" y="404"/>
                  </a:lnTo>
                  <a:lnTo>
                    <a:pt x="171" y="422"/>
                  </a:lnTo>
                  <a:lnTo>
                    <a:pt x="168" y="441"/>
                  </a:lnTo>
                  <a:lnTo>
                    <a:pt x="161" y="460"/>
                  </a:lnTo>
                  <a:lnTo>
                    <a:pt x="156" y="472"/>
                  </a:lnTo>
                  <a:lnTo>
                    <a:pt x="147" y="482"/>
                  </a:lnTo>
                  <a:lnTo>
                    <a:pt x="133" y="490"/>
                  </a:lnTo>
                  <a:lnTo>
                    <a:pt x="114" y="494"/>
                  </a:lnTo>
                  <a:lnTo>
                    <a:pt x="103" y="492"/>
                  </a:lnTo>
                  <a:lnTo>
                    <a:pt x="91" y="489"/>
                  </a:lnTo>
                  <a:lnTo>
                    <a:pt x="82" y="482"/>
                  </a:lnTo>
                  <a:lnTo>
                    <a:pt x="75" y="472"/>
                  </a:lnTo>
                  <a:lnTo>
                    <a:pt x="74" y="460"/>
                  </a:lnTo>
                  <a:lnTo>
                    <a:pt x="75" y="453"/>
                  </a:lnTo>
                  <a:lnTo>
                    <a:pt x="77" y="441"/>
                  </a:lnTo>
                  <a:lnTo>
                    <a:pt x="82" y="427"/>
                  </a:lnTo>
                  <a:lnTo>
                    <a:pt x="86" y="416"/>
                  </a:lnTo>
                  <a:lnTo>
                    <a:pt x="86" y="416"/>
                  </a:lnTo>
                  <a:lnTo>
                    <a:pt x="121" y="274"/>
                  </a:lnTo>
                  <a:lnTo>
                    <a:pt x="128" y="252"/>
                  </a:lnTo>
                  <a:lnTo>
                    <a:pt x="133" y="227"/>
                  </a:lnTo>
                  <a:lnTo>
                    <a:pt x="140" y="201"/>
                  </a:lnTo>
                  <a:lnTo>
                    <a:pt x="145" y="175"/>
                  </a:lnTo>
                  <a:lnTo>
                    <a:pt x="152" y="152"/>
                  </a:lnTo>
                  <a:lnTo>
                    <a:pt x="159" y="126"/>
                  </a:lnTo>
                  <a:lnTo>
                    <a:pt x="164" y="102"/>
                  </a:lnTo>
                  <a:lnTo>
                    <a:pt x="166" y="83"/>
                  </a:lnTo>
                  <a:lnTo>
                    <a:pt x="164" y="66"/>
                  </a:lnTo>
                  <a:lnTo>
                    <a:pt x="161" y="53"/>
                  </a:lnTo>
                  <a:lnTo>
                    <a:pt x="154" y="41"/>
                  </a:lnTo>
                  <a:lnTo>
                    <a:pt x="143" y="32"/>
                  </a:lnTo>
                  <a:lnTo>
                    <a:pt x="128" y="31"/>
                  </a:lnTo>
                  <a:lnTo>
                    <a:pt x="109" y="34"/>
                  </a:lnTo>
                  <a:lnTo>
                    <a:pt x="91" y="46"/>
                  </a:lnTo>
                  <a:lnTo>
                    <a:pt x="77" y="65"/>
                  </a:lnTo>
                  <a:lnTo>
                    <a:pt x="65" y="89"/>
                  </a:lnTo>
                  <a:lnTo>
                    <a:pt x="54" y="118"/>
                  </a:lnTo>
                  <a:lnTo>
                    <a:pt x="46" y="150"/>
                  </a:lnTo>
                  <a:lnTo>
                    <a:pt x="40" y="167"/>
                  </a:lnTo>
                  <a:lnTo>
                    <a:pt x="37" y="175"/>
                  </a:lnTo>
                  <a:lnTo>
                    <a:pt x="30" y="181"/>
                  </a:lnTo>
                  <a:lnTo>
                    <a:pt x="21" y="181"/>
                  </a:lnTo>
                  <a:lnTo>
                    <a:pt x="19" y="181"/>
                  </a:lnTo>
                  <a:lnTo>
                    <a:pt x="16" y="181"/>
                  </a:lnTo>
                  <a:lnTo>
                    <a:pt x="13" y="181"/>
                  </a:lnTo>
                  <a:lnTo>
                    <a:pt x="9" y="179"/>
                  </a:lnTo>
                  <a:lnTo>
                    <a:pt x="6" y="177"/>
                  </a:lnTo>
                  <a:lnTo>
                    <a:pt x="4" y="175"/>
                  </a:lnTo>
                  <a:lnTo>
                    <a:pt x="2" y="172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6" y="146"/>
                  </a:lnTo>
                  <a:lnTo>
                    <a:pt x="11" y="126"/>
                  </a:lnTo>
                  <a:lnTo>
                    <a:pt x="19" y="104"/>
                  </a:lnTo>
                  <a:lnTo>
                    <a:pt x="30" y="82"/>
                  </a:lnTo>
                  <a:lnTo>
                    <a:pt x="40" y="60"/>
                  </a:lnTo>
                  <a:lnTo>
                    <a:pt x="51" y="44"/>
                  </a:lnTo>
                  <a:lnTo>
                    <a:pt x="65" y="27"/>
                  </a:lnTo>
                  <a:lnTo>
                    <a:pt x="82" y="14"/>
                  </a:lnTo>
                  <a:lnTo>
                    <a:pt x="105" y="3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7" name="Freeform 65"/>
            <p:cNvSpPr>
              <a:spLocks noEditPoints="1"/>
            </p:cNvSpPr>
            <p:nvPr/>
          </p:nvSpPr>
          <p:spPr bwMode="auto">
            <a:xfrm>
              <a:off x="2982" y="3282"/>
              <a:ext cx="1058" cy="361"/>
            </a:xfrm>
            <a:custGeom>
              <a:avLst/>
              <a:gdLst/>
              <a:ahLst/>
              <a:cxnLst>
                <a:cxn ang="0">
                  <a:pos x="52" y="301"/>
                </a:cxn>
                <a:cxn ang="0">
                  <a:pos x="1002" y="301"/>
                </a:cxn>
                <a:cxn ang="0">
                  <a:pos x="1016" y="301"/>
                </a:cxn>
                <a:cxn ang="0">
                  <a:pos x="1028" y="301"/>
                </a:cxn>
                <a:cxn ang="0">
                  <a:pos x="1039" y="305"/>
                </a:cxn>
                <a:cxn ang="0">
                  <a:pos x="1049" y="310"/>
                </a:cxn>
                <a:cxn ang="0">
                  <a:pos x="1056" y="319"/>
                </a:cxn>
                <a:cxn ang="0">
                  <a:pos x="1058" y="332"/>
                </a:cxn>
                <a:cxn ang="0">
                  <a:pos x="1056" y="344"/>
                </a:cxn>
                <a:cxn ang="0">
                  <a:pos x="1049" y="353"/>
                </a:cxn>
                <a:cxn ang="0">
                  <a:pos x="1041" y="358"/>
                </a:cxn>
                <a:cxn ang="0">
                  <a:pos x="1028" y="361"/>
                </a:cxn>
                <a:cxn ang="0">
                  <a:pos x="1018" y="361"/>
                </a:cxn>
                <a:cxn ang="0">
                  <a:pos x="1006" y="361"/>
                </a:cxn>
                <a:cxn ang="0">
                  <a:pos x="52" y="361"/>
                </a:cxn>
                <a:cxn ang="0">
                  <a:pos x="40" y="361"/>
                </a:cxn>
                <a:cxn ang="0">
                  <a:pos x="30" y="361"/>
                </a:cxn>
                <a:cxn ang="0">
                  <a:pos x="17" y="358"/>
                </a:cxn>
                <a:cxn ang="0">
                  <a:pos x="9" y="353"/>
                </a:cxn>
                <a:cxn ang="0">
                  <a:pos x="2" y="344"/>
                </a:cxn>
                <a:cxn ang="0">
                  <a:pos x="0" y="332"/>
                </a:cxn>
                <a:cxn ang="0">
                  <a:pos x="2" y="319"/>
                </a:cxn>
                <a:cxn ang="0">
                  <a:pos x="9" y="310"/>
                </a:cxn>
                <a:cxn ang="0">
                  <a:pos x="17" y="305"/>
                </a:cxn>
                <a:cxn ang="0">
                  <a:pos x="30" y="301"/>
                </a:cxn>
                <a:cxn ang="0">
                  <a:pos x="40" y="301"/>
                </a:cxn>
                <a:cxn ang="0">
                  <a:pos x="52" y="301"/>
                </a:cxn>
                <a:cxn ang="0">
                  <a:pos x="52" y="0"/>
                </a:cxn>
                <a:cxn ang="0">
                  <a:pos x="1006" y="0"/>
                </a:cxn>
                <a:cxn ang="0">
                  <a:pos x="1018" y="2"/>
                </a:cxn>
                <a:cxn ang="0">
                  <a:pos x="1028" y="2"/>
                </a:cxn>
                <a:cxn ang="0">
                  <a:pos x="1041" y="5"/>
                </a:cxn>
                <a:cxn ang="0">
                  <a:pos x="1049" y="10"/>
                </a:cxn>
                <a:cxn ang="0">
                  <a:pos x="1056" y="17"/>
                </a:cxn>
                <a:cxn ang="0">
                  <a:pos x="1058" y="31"/>
                </a:cxn>
                <a:cxn ang="0">
                  <a:pos x="1056" y="43"/>
                </a:cxn>
                <a:cxn ang="0">
                  <a:pos x="1049" y="53"/>
                </a:cxn>
                <a:cxn ang="0">
                  <a:pos x="1039" y="58"/>
                </a:cxn>
                <a:cxn ang="0">
                  <a:pos x="1028" y="61"/>
                </a:cxn>
                <a:cxn ang="0">
                  <a:pos x="1016" y="61"/>
                </a:cxn>
                <a:cxn ang="0">
                  <a:pos x="1002" y="61"/>
                </a:cxn>
                <a:cxn ang="0">
                  <a:pos x="52" y="61"/>
                </a:cxn>
                <a:cxn ang="0">
                  <a:pos x="40" y="61"/>
                </a:cxn>
                <a:cxn ang="0">
                  <a:pos x="30" y="61"/>
                </a:cxn>
                <a:cxn ang="0">
                  <a:pos x="17" y="58"/>
                </a:cxn>
                <a:cxn ang="0">
                  <a:pos x="9" y="53"/>
                </a:cxn>
                <a:cxn ang="0">
                  <a:pos x="2" y="43"/>
                </a:cxn>
                <a:cxn ang="0">
                  <a:pos x="0" y="31"/>
                </a:cxn>
                <a:cxn ang="0">
                  <a:pos x="2" y="17"/>
                </a:cxn>
                <a:cxn ang="0">
                  <a:pos x="9" y="10"/>
                </a:cxn>
                <a:cxn ang="0">
                  <a:pos x="17" y="5"/>
                </a:cxn>
                <a:cxn ang="0">
                  <a:pos x="30" y="2"/>
                </a:cxn>
                <a:cxn ang="0">
                  <a:pos x="40" y="2"/>
                </a:cxn>
                <a:cxn ang="0">
                  <a:pos x="52" y="0"/>
                </a:cxn>
              </a:cxnLst>
              <a:rect l="0" t="0" r="r" b="b"/>
              <a:pathLst>
                <a:path w="1058" h="361">
                  <a:moveTo>
                    <a:pt x="52" y="301"/>
                  </a:moveTo>
                  <a:lnTo>
                    <a:pt x="1002" y="301"/>
                  </a:lnTo>
                  <a:lnTo>
                    <a:pt x="1016" y="301"/>
                  </a:lnTo>
                  <a:lnTo>
                    <a:pt x="1028" y="301"/>
                  </a:lnTo>
                  <a:lnTo>
                    <a:pt x="1039" y="305"/>
                  </a:lnTo>
                  <a:lnTo>
                    <a:pt x="1049" y="310"/>
                  </a:lnTo>
                  <a:lnTo>
                    <a:pt x="1056" y="319"/>
                  </a:lnTo>
                  <a:lnTo>
                    <a:pt x="1058" y="332"/>
                  </a:lnTo>
                  <a:lnTo>
                    <a:pt x="1056" y="344"/>
                  </a:lnTo>
                  <a:lnTo>
                    <a:pt x="1049" y="353"/>
                  </a:lnTo>
                  <a:lnTo>
                    <a:pt x="1041" y="358"/>
                  </a:lnTo>
                  <a:lnTo>
                    <a:pt x="1028" y="361"/>
                  </a:lnTo>
                  <a:lnTo>
                    <a:pt x="1018" y="361"/>
                  </a:lnTo>
                  <a:lnTo>
                    <a:pt x="1006" y="361"/>
                  </a:lnTo>
                  <a:lnTo>
                    <a:pt x="52" y="361"/>
                  </a:lnTo>
                  <a:lnTo>
                    <a:pt x="40" y="361"/>
                  </a:lnTo>
                  <a:lnTo>
                    <a:pt x="30" y="361"/>
                  </a:lnTo>
                  <a:lnTo>
                    <a:pt x="17" y="358"/>
                  </a:lnTo>
                  <a:lnTo>
                    <a:pt x="9" y="353"/>
                  </a:lnTo>
                  <a:lnTo>
                    <a:pt x="2" y="344"/>
                  </a:lnTo>
                  <a:lnTo>
                    <a:pt x="0" y="332"/>
                  </a:lnTo>
                  <a:lnTo>
                    <a:pt x="2" y="319"/>
                  </a:lnTo>
                  <a:lnTo>
                    <a:pt x="9" y="310"/>
                  </a:lnTo>
                  <a:lnTo>
                    <a:pt x="17" y="305"/>
                  </a:lnTo>
                  <a:lnTo>
                    <a:pt x="30" y="301"/>
                  </a:lnTo>
                  <a:lnTo>
                    <a:pt x="40" y="301"/>
                  </a:lnTo>
                  <a:lnTo>
                    <a:pt x="52" y="301"/>
                  </a:lnTo>
                  <a:close/>
                  <a:moveTo>
                    <a:pt x="52" y="0"/>
                  </a:moveTo>
                  <a:lnTo>
                    <a:pt x="1006" y="0"/>
                  </a:lnTo>
                  <a:lnTo>
                    <a:pt x="1018" y="2"/>
                  </a:lnTo>
                  <a:lnTo>
                    <a:pt x="1028" y="2"/>
                  </a:lnTo>
                  <a:lnTo>
                    <a:pt x="1041" y="5"/>
                  </a:lnTo>
                  <a:lnTo>
                    <a:pt x="1049" y="10"/>
                  </a:lnTo>
                  <a:lnTo>
                    <a:pt x="1056" y="17"/>
                  </a:lnTo>
                  <a:lnTo>
                    <a:pt x="1058" y="31"/>
                  </a:lnTo>
                  <a:lnTo>
                    <a:pt x="1056" y="43"/>
                  </a:lnTo>
                  <a:lnTo>
                    <a:pt x="1049" y="53"/>
                  </a:lnTo>
                  <a:lnTo>
                    <a:pt x="1039" y="58"/>
                  </a:lnTo>
                  <a:lnTo>
                    <a:pt x="1028" y="61"/>
                  </a:lnTo>
                  <a:lnTo>
                    <a:pt x="1016" y="61"/>
                  </a:lnTo>
                  <a:lnTo>
                    <a:pt x="1002" y="61"/>
                  </a:lnTo>
                  <a:lnTo>
                    <a:pt x="52" y="61"/>
                  </a:lnTo>
                  <a:lnTo>
                    <a:pt x="40" y="61"/>
                  </a:lnTo>
                  <a:lnTo>
                    <a:pt x="30" y="61"/>
                  </a:lnTo>
                  <a:lnTo>
                    <a:pt x="17" y="58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7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4649" y="2819"/>
              <a:ext cx="1064" cy="1032"/>
            </a:xfrm>
            <a:custGeom>
              <a:avLst/>
              <a:gdLst/>
              <a:ahLst/>
              <a:cxnLst>
                <a:cxn ang="0">
                  <a:pos x="547" y="3"/>
                </a:cxn>
                <a:cxn ang="0">
                  <a:pos x="559" y="19"/>
                </a:cxn>
                <a:cxn ang="0">
                  <a:pos x="564" y="44"/>
                </a:cxn>
                <a:cxn ang="0">
                  <a:pos x="564" y="485"/>
                </a:cxn>
                <a:cxn ang="0">
                  <a:pos x="1020" y="485"/>
                </a:cxn>
                <a:cxn ang="0">
                  <a:pos x="1046" y="489"/>
                </a:cxn>
                <a:cxn ang="0">
                  <a:pos x="1062" y="502"/>
                </a:cxn>
                <a:cxn ang="0">
                  <a:pos x="1062" y="528"/>
                </a:cxn>
                <a:cxn ang="0">
                  <a:pos x="1046" y="543"/>
                </a:cxn>
                <a:cxn ang="0">
                  <a:pos x="1020" y="547"/>
                </a:cxn>
                <a:cxn ang="0">
                  <a:pos x="564" y="547"/>
                </a:cxn>
                <a:cxn ang="0">
                  <a:pos x="1006" y="971"/>
                </a:cxn>
                <a:cxn ang="0">
                  <a:pos x="1034" y="972"/>
                </a:cxn>
                <a:cxn ang="0">
                  <a:pos x="1055" y="979"/>
                </a:cxn>
                <a:cxn ang="0">
                  <a:pos x="1064" y="1001"/>
                </a:cxn>
                <a:cxn ang="0">
                  <a:pos x="1055" y="1023"/>
                </a:cxn>
                <a:cxn ang="0">
                  <a:pos x="1034" y="1030"/>
                </a:cxn>
                <a:cxn ang="0">
                  <a:pos x="1006" y="1032"/>
                </a:cxn>
                <a:cxn ang="0">
                  <a:pos x="42" y="1032"/>
                </a:cxn>
                <a:cxn ang="0">
                  <a:pos x="18" y="1028"/>
                </a:cxn>
                <a:cxn ang="0">
                  <a:pos x="4" y="1013"/>
                </a:cxn>
                <a:cxn ang="0">
                  <a:pos x="4" y="986"/>
                </a:cxn>
                <a:cxn ang="0">
                  <a:pos x="25" y="972"/>
                </a:cxn>
                <a:cxn ang="0">
                  <a:pos x="56" y="971"/>
                </a:cxn>
                <a:cxn ang="0">
                  <a:pos x="501" y="547"/>
                </a:cxn>
                <a:cxn ang="0">
                  <a:pos x="42" y="547"/>
                </a:cxn>
                <a:cxn ang="0">
                  <a:pos x="18" y="543"/>
                </a:cxn>
                <a:cxn ang="0">
                  <a:pos x="4" y="528"/>
                </a:cxn>
                <a:cxn ang="0">
                  <a:pos x="4" y="501"/>
                </a:cxn>
                <a:cxn ang="0">
                  <a:pos x="25" y="487"/>
                </a:cxn>
                <a:cxn ang="0">
                  <a:pos x="56" y="485"/>
                </a:cxn>
                <a:cxn ang="0">
                  <a:pos x="501" y="51"/>
                </a:cxn>
                <a:cxn ang="0">
                  <a:pos x="503" y="27"/>
                </a:cxn>
                <a:cxn ang="0">
                  <a:pos x="510" y="8"/>
                </a:cxn>
                <a:cxn ang="0">
                  <a:pos x="533" y="0"/>
                </a:cxn>
              </a:cxnLst>
              <a:rect l="0" t="0" r="r" b="b"/>
              <a:pathLst>
                <a:path w="1064" h="1032">
                  <a:moveTo>
                    <a:pt x="533" y="0"/>
                  </a:moveTo>
                  <a:lnTo>
                    <a:pt x="547" y="3"/>
                  </a:lnTo>
                  <a:lnTo>
                    <a:pt x="556" y="10"/>
                  </a:lnTo>
                  <a:lnTo>
                    <a:pt x="559" y="19"/>
                  </a:lnTo>
                  <a:lnTo>
                    <a:pt x="563" y="30"/>
                  </a:lnTo>
                  <a:lnTo>
                    <a:pt x="564" y="44"/>
                  </a:lnTo>
                  <a:lnTo>
                    <a:pt x="564" y="56"/>
                  </a:lnTo>
                  <a:lnTo>
                    <a:pt x="564" y="485"/>
                  </a:lnTo>
                  <a:lnTo>
                    <a:pt x="1006" y="485"/>
                  </a:lnTo>
                  <a:lnTo>
                    <a:pt x="1020" y="485"/>
                  </a:lnTo>
                  <a:lnTo>
                    <a:pt x="1034" y="487"/>
                  </a:lnTo>
                  <a:lnTo>
                    <a:pt x="1046" y="489"/>
                  </a:lnTo>
                  <a:lnTo>
                    <a:pt x="1055" y="494"/>
                  </a:lnTo>
                  <a:lnTo>
                    <a:pt x="1062" y="502"/>
                  </a:lnTo>
                  <a:lnTo>
                    <a:pt x="1064" y="514"/>
                  </a:lnTo>
                  <a:lnTo>
                    <a:pt x="1062" y="528"/>
                  </a:lnTo>
                  <a:lnTo>
                    <a:pt x="1055" y="538"/>
                  </a:lnTo>
                  <a:lnTo>
                    <a:pt x="1046" y="543"/>
                  </a:lnTo>
                  <a:lnTo>
                    <a:pt x="1034" y="545"/>
                  </a:lnTo>
                  <a:lnTo>
                    <a:pt x="1020" y="547"/>
                  </a:lnTo>
                  <a:lnTo>
                    <a:pt x="1006" y="547"/>
                  </a:lnTo>
                  <a:lnTo>
                    <a:pt x="564" y="547"/>
                  </a:lnTo>
                  <a:lnTo>
                    <a:pt x="564" y="971"/>
                  </a:lnTo>
                  <a:lnTo>
                    <a:pt x="1006" y="971"/>
                  </a:lnTo>
                  <a:lnTo>
                    <a:pt x="1020" y="971"/>
                  </a:lnTo>
                  <a:lnTo>
                    <a:pt x="1034" y="972"/>
                  </a:lnTo>
                  <a:lnTo>
                    <a:pt x="1046" y="974"/>
                  </a:lnTo>
                  <a:lnTo>
                    <a:pt x="1055" y="979"/>
                  </a:lnTo>
                  <a:lnTo>
                    <a:pt x="1062" y="988"/>
                  </a:lnTo>
                  <a:lnTo>
                    <a:pt x="1064" y="1001"/>
                  </a:lnTo>
                  <a:lnTo>
                    <a:pt x="1062" y="1013"/>
                  </a:lnTo>
                  <a:lnTo>
                    <a:pt x="1055" y="1023"/>
                  </a:lnTo>
                  <a:lnTo>
                    <a:pt x="1046" y="1028"/>
                  </a:lnTo>
                  <a:lnTo>
                    <a:pt x="1034" y="1030"/>
                  </a:lnTo>
                  <a:lnTo>
                    <a:pt x="1020" y="1032"/>
                  </a:lnTo>
                  <a:lnTo>
                    <a:pt x="1006" y="1032"/>
                  </a:lnTo>
                  <a:lnTo>
                    <a:pt x="56" y="1032"/>
                  </a:lnTo>
                  <a:lnTo>
                    <a:pt x="42" y="1032"/>
                  </a:lnTo>
                  <a:lnTo>
                    <a:pt x="30" y="1030"/>
                  </a:lnTo>
                  <a:lnTo>
                    <a:pt x="18" y="1028"/>
                  </a:lnTo>
                  <a:lnTo>
                    <a:pt x="9" y="1023"/>
                  </a:lnTo>
                  <a:lnTo>
                    <a:pt x="4" y="1013"/>
                  </a:lnTo>
                  <a:lnTo>
                    <a:pt x="0" y="1001"/>
                  </a:lnTo>
                  <a:lnTo>
                    <a:pt x="4" y="986"/>
                  </a:lnTo>
                  <a:lnTo>
                    <a:pt x="13" y="977"/>
                  </a:lnTo>
                  <a:lnTo>
                    <a:pt x="25" y="972"/>
                  </a:lnTo>
                  <a:lnTo>
                    <a:pt x="40" y="971"/>
                  </a:lnTo>
                  <a:lnTo>
                    <a:pt x="56" y="971"/>
                  </a:lnTo>
                  <a:lnTo>
                    <a:pt x="501" y="971"/>
                  </a:lnTo>
                  <a:lnTo>
                    <a:pt x="501" y="547"/>
                  </a:lnTo>
                  <a:lnTo>
                    <a:pt x="56" y="547"/>
                  </a:lnTo>
                  <a:lnTo>
                    <a:pt x="42" y="547"/>
                  </a:lnTo>
                  <a:lnTo>
                    <a:pt x="30" y="545"/>
                  </a:lnTo>
                  <a:lnTo>
                    <a:pt x="18" y="543"/>
                  </a:lnTo>
                  <a:lnTo>
                    <a:pt x="9" y="538"/>
                  </a:lnTo>
                  <a:lnTo>
                    <a:pt x="4" y="528"/>
                  </a:lnTo>
                  <a:lnTo>
                    <a:pt x="0" y="514"/>
                  </a:lnTo>
                  <a:lnTo>
                    <a:pt x="4" y="501"/>
                  </a:lnTo>
                  <a:lnTo>
                    <a:pt x="13" y="492"/>
                  </a:lnTo>
                  <a:lnTo>
                    <a:pt x="25" y="487"/>
                  </a:lnTo>
                  <a:lnTo>
                    <a:pt x="40" y="485"/>
                  </a:lnTo>
                  <a:lnTo>
                    <a:pt x="56" y="485"/>
                  </a:lnTo>
                  <a:lnTo>
                    <a:pt x="501" y="485"/>
                  </a:lnTo>
                  <a:lnTo>
                    <a:pt x="501" y="51"/>
                  </a:lnTo>
                  <a:lnTo>
                    <a:pt x="501" y="39"/>
                  </a:lnTo>
                  <a:lnTo>
                    <a:pt x="503" y="27"/>
                  </a:lnTo>
                  <a:lnTo>
                    <a:pt x="505" y="17"/>
                  </a:lnTo>
                  <a:lnTo>
                    <a:pt x="510" y="8"/>
                  </a:lnTo>
                  <a:lnTo>
                    <a:pt x="521" y="2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5954" y="2819"/>
              <a:ext cx="523" cy="1032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07" y="2"/>
                </a:cxn>
                <a:cxn ang="0">
                  <a:pos x="316" y="3"/>
                </a:cxn>
                <a:cxn ang="0">
                  <a:pos x="323" y="10"/>
                </a:cxn>
                <a:cxn ang="0">
                  <a:pos x="324" y="22"/>
                </a:cxn>
                <a:cxn ang="0">
                  <a:pos x="324" y="39"/>
                </a:cxn>
                <a:cxn ang="0">
                  <a:pos x="324" y="909"/>
                </a:cxn>
                <a:cxn ang="0">
                  <a:pos x="324" y="928"/>
                </a:cxn>
                <a:cxn ang="0">
                  <a:pos x="326" y="942"/>
                </a:cxn>
                <a:cxn ang="0">
                  <a:pos x="331" y="954"/>
                </a:cxn>
                <a:cxn ang="0">
                  <a:pos x="338" y="964"/>
                </a:cxn>
                <a:cxn ang="0">
                  <a:pos x="351" y="971"/>
                </a:cxn>
                <a:cxn ang="0">
                  <a:pos x="370" y="977"/>
                </a:cxn>
                <a:cxn ang="0">
                  <a:pos x="396" y="981"/>
                </a:cxn>
                <a:cxn ang="0">
                  <a:pos x="429" y="982"/>
                </a:cxn>
                <a:cxn ang="0">
                  <a:pos x="471" y="982"/>
                </a:cxn>
                <a:cxn ang="0">
                  <a:pos x="523" y="982"/>
                </a:cxn>
                <a:cxn ang="0">
                  <a:pos x="523" y="1032"/>
                </a:cxn>
                <a:cxn ang="0">
                  <a:pos x="495" y="1030"/>
                </a:cxn>
                <a:cxn ang="0">
                  <a:pos x="461" y="1028"/>
                </a:cxn>
                <a:cxn ang="0">
                  <a:pos x="419" y="1028"/>
                </a:cxn>
                <a:cxn ang="0">
                  <a:pos x="377" y="1027"/>
                </a:cxn>
                <a:cxn ang="0">
                  <a:pos x="335" y="1027"/>
                </a:cxn>
                <a:cxn ang="0">
                  <a:pos x="298" y="1027"/>
                </a:cxn>
                <a:cxn ang="0">
                  <a:pos x="267" y="1027"/>
                </a:cxn>
                <a:cxn ang="0">
                  <a:pos x="235" y="1027"/>
                </a:cxn>
                <a:cxn ang="0">
                  <a:pos x="197" y="1027"/>
                </a:cxn>
                <a:cxn ang="0">
                  <a:pos x="155" y="1027"/>
                </a:cxn>
                <a:cxn ang="0">
                  <a:pos x="113" y="1028"/>
                </a:cxn>
                <a:cxn ang="0">
                  <a:pos x="71" y="1028"/>
                </a:cxn>
                <a:cxn ang="0">
                  <a:pos x="36" y="1030"/>
                </a:cxn>
                <a:cxn ang="0">
                  <a:pos x="7" y="1032"/>
                </a:cxn>
                <a:cxn ang="0">
                  <a:pos x="7" y="982"/>
                </a:cxn>
                <a:cxn ang="0">
                  <a:pos x="59" y="982"/>
                </a:cxn>
                <a:cxn ang="0">
                  <a:pos x="101" y="982"/>
                </a:cxn>
                <a:cxn ang="0">
                  <a:pos x="136" y="981"/>
                </a:cxn>
                <a:cxn ang="0">
                  <a:pos x="160" y="977"/>
                </a:cxn>
                <a:cxn ang="0">
                  <a:pos x="179" y="971"/>
                </a:cxn>
                <a:cxn ang="0">
                  <a:pos x="192" y="964"/>
                </a:cxn>
                <a:cxn ang="0">
                  <a:pos x="200" y="954"/>
                </a:cxn>
                <a:cxn ang="0">
                  <a:pos x="204" y="942"/>
                </a:cxn>
                <a:cxn ang="0">
                  <a:pos x="206" y="928"/>
                </a:cxn>
                <a:cxn ang="0">
                  <a:pos x="206" y="909"/>
                </a:cxn>
                <a:cxn ang="0">
                  <a:pos x="206" y="105"/>
                </a:cxn>
                <a:cxn ang="0">
                  <a:pos x="164" y="122"/>
                </a:cxn>
                <a:cxn ang="0">
                  <a:pos x="122" y="134"/>
                </a:cxn>
                <a:cxn ang="0">
                  <a:pos x="83" y="141"/>
                </a:cxn>
                <a:cxn ang="0">
                  <a:pos x="48" y="145"/>
                </a:cxn>
                <a:cxn ang="0">
                  <a:pos x="19" y="146"/>
                </a:cxn>
                <a:cxn ang="0">
                  <a:pos x="0" y="146"/>
                </a:cxn>
                <a:cxn ang="0">
                  <a:pos x="0" y="99"/>
                </a:cxn>
                <a:cxn ang="0">
                  <a:pos x="22" y="97"/>
                </a:cxn>
                <a:cxn ang="0">
                  <a:pos x="52" y="97"/>
                </a:cxn>
                <a:cxn ang="0">
                  <a:pos x="87" y="93"/>
                </a:cxn>
                <a:cxn ang="0">
                  <a:pos x="125" y="85"/>
                </a:cxn>
                <a:cxn ang="0">
                  <a:pos x="167" y="75"/>
                </a:cxn>
                <a:cxn ang="0">
                  <a:pos x="209" y="56"/>
                </a:cxn>
                <a:cxn ang="0">
                  <a:pos x="249" y="32"/>
                </a:cxn>
                <a:cxn ang="0">
                  <a:pos x="289" y="0"/>
                </a:cxn>
              </a:cxnLst>
              <a:rect l="0" t="0" r="r" b="b"/>
              <a:pathLst>
                <a:path w="523" h="1032">
                  <a:moveTo>
                    <a:pt x="289" y="0"/>
                  </a:moveTo>
                  <a:lnTo>
                    <a:pt x="307" y="2"/>
                  </a:lnTo>
                  <a:lnTo>
                    <a:pt x="316" y="3"/>
                  </a:lnTo>
                  <a:lnTo>
                    <a:pt x="323" y="10"/>
                  </a:lnTo>
                  <a:lnTo>
                    <a:pt x="324" y="22"/>
                  </a:lnTo>
                  <a:lnTo>
                    <a:pt x="324" y="39"/>
                  </a:lnTo>
                  <a:lnTo>
                    <a:pt x="324" y="909"/>
                  </a:lnTo>
                  <a:lnTo>
                    <a:pt x="324" y="928"/>
                  </a:lnTo>
                  <a:lnTo>
                    <a:pt x="326" y="942"/>
                  </a:lnTo>
                  <a:lnTo>
                    <a:pt x="331" y="954"/>
                  </a:lnTo>
                  <a:lnTo>
                    <a:pt x="338" y="964"/>
                  </a:lnTo>
                  <a:lnTo>
                    <a:pt x="351" y="971"/>
                  </a:lnTo>
                  <a:lnTo>
                    <a:pt x="370" y="977"/>
                  </a:lnTo>
                  <a:lnTo>
                    <a:pt x="396" y="981"/>
                  </a:lnTo>
                  <a:lnTo>
                    <a:pt x="429" y="982"/>
                  </a:lnTo>
                  <a:lnTo>
                    <a:pt x="471" y="982"/>
                  </a:lnTo>
                  <a:lnTo>
                    <a:pt x="523" y="982"/>
                  </a:lnTo>
                  <a:lnTo>
                    <a:pt x="523" y="1032"/>
                  </a:lnTo>
                  <a:lnTo>
                    <a:pt x="495" y="1030"/>
                  </a:lnTo>
                  <a:lnTo>
                    <a:pt x="461" y="1028"/>
                  </a:lnTo>
                  <a:lnTo>
                    <a:pt x="419" y="1028"/>
                  </a:lnTo>
                  <a:lnTo>
                    <a:pt x="377" y="1027"/>
                  </a:lnTo>
                  <a:lnTo>
                    <a:pt x="335" y="1027"/>
                  </a:lnTo>
                  <a:lnTo>
                    <a:pt x="298" y="1027"/>
                  </a:lnTo>
                  <a:lnTo>
                    <a:pt x="267" y="1027"/>
                  </a:lnTo>
                  <a:lnTo>
                    <a:pt x="235" y="1027"/>
                  </a:lnTo>
                  <a:lnTo>
                    <a:pt x="197" y="1027"/>
                  </a:lnTo>
                  <a:lnTo>
                    <a:pt x="155" y="1027"/>
                  </a:lnTo>
                  <a:lnTo>
                    <a:pt x="113" y="1028"/>
                  </a:lnTo>
                  <a:lnTo>
                    <a:pt x="71" y="1028"/>
                  </a:lnTo>
                  <a:lnTo>
                    <a:pt x="36" y="1030"/>
                  </a:lnTo>
                  <a:lnTo>
                    <a:pt x="7" y="1032"/>
                  </a:lnTo>
                  <a:lnTo>
                    <a:pt x="7" y="982"/>
                  </a:lnTo>
                  <a:lnTo>
                    <a:pt x="59" y="982"/>
                  </a:lnTo>
                  <a:lnTo>
                    <a:pt x="101" y="982"/>
                  </a:lnTo>
                  <a:lnTo>
                    <a:pt x="136" y="981"/>
                  </a:lnTo>
                  <a:lnTo>
                    <a:pt x="160" y="977"/>
                  </a:lnTo>
                  <a:lnTo>
                    <a:pt x="179" y="971"/>
                  </a:lnTo>
                  <a:lnTo>
                    <a:pt x="192" y="964"/>
                  </a:lnTo>
                  <a:lnTo>
                    <a:pt x="200" y="954"/>
                  </a:lnTo>
                  <a:lnTo>
                    <a:pt x="204" y="942"/>
                  </a:lnTo>
                  <a:lnTo>
                    <a:pt x="206" y="928"/>
                  </a:lnTo>
                  <a:lnTo>
                    <a:pt x="206" y="909"/>
                  </a:lnTo>
                  <a:lnTo>
                    <a:pt x="206" y="105"/>
                  </a:lnTo>
                  <a:lnTo>
                    <a:pt x="164" y="122"/>
                  </a:lnTo>
                  <a:lnTo>
                    <a:pt x="122" y="134"/>
                  </a:lnTo>
                  <a:lnTo>
                    <a:pt x="83" y="141"/>
                  </a:lnTo>
                  <a:lnTo>
                    <a:pt x="48" y="145"/>
                  </a:lnTo>
                  <a:lnTo>
                    <a:pt x="19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22" y="97"/>
                  </a:lnTo>
                  <a:lnTo>
                    <a:pt x="52" y="97"/>
                  </a:lnTo>
                  <a:lnTo>
                    <a:pt x="87" y="93"/>
                  </a:lnTo>
                  <a:lnTo>
                    <a:pt x="125" y="85"/>
                  </a:lnTo>
                  <a:lnTo>
                    <a:pt x="167" y="75"/>
                  </a:lnTo>
                  <a:lnTo>
                    <a:pt x="209" y="56"/>
                  </a:lnTo>
                  <a:lnTo>
                    <a:pt x="249" y="32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0" y="38862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L(n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</a:t>
            </a:r>
            <a:r>
              <a:rPr lang="en-US" sz="2800" dirty="0" smtClean="0">
                <a:solidFill>
                  <a:srgbClr val="800080"/>
                </a:solidFill>
              </a:rPr>
              <a:t>)  is explicitly constructible from the spectral network.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066800" y="5486400"/>
            <a:ext cx="6861284" cy="762000"/>
            <a:chOff x="1086" y="3507"/>
            <a:chExt cx="14623" cy="1624"/>
          </a:xfrm>
          <a:solidFill>
            <a:srgbClr val="C00000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086" y="4005"/>
              <a:ext cx="943" cy="739"/>
            </a:xfrm>
            <a:custGeom>
              <a:avLst/>
              <a:gdLst/>
              <a:ahLst/>
              <a:cxnLst>
                <a:cxn ang="0">
                  <a:pos x="902" y="9"/>
                </a:cxn>
                <a:cxn ang="0">
                  <a:pos x="934" y="65"/>
                </a:cxn>
                <a:cxn ang="0">
                  <a:pos x="943" y="116"/>
                </a:cxn>
                <a:cxn ang="0">
                  <a:pos x="925" y="245"/>
                </a:cxn>
                <a:cxn ang="0">
                  <a:pos x="884" y="402"/>
                </a:cxn>
                <a:cxn ang="0">
                  <a:pos x="843" y="517"/>
                </a:cxn>
                <a:cxn ang="0">
                  <a:pos x="762" y="646"/>
                </a:cxn>
                <a:cxn ang="0">
                  <a:pos x="654" y="729"/>
                </a:cxn>
                <a:cxn ang="0">
                  <a:pos x="532" y="729"/>
                </a:cxn>
                <a:cxn ang="0">
                  <a:pos x="451" y="669"/>
                </a:cxn>
                <a:cxn ang="0">
                  <a:pos x="411" y="568"/>
                </a:cxn>
                <a:cxn ang="0">
                  <a:pos x="334" y="665"/>
                </a:cxn>
                <a:cxn ang="0">
                  <a:pos x="226" y="729"/>
                </a:cxn>
                <a:cxn ang="0">
                  <a:pos x="104" y="729"/>
                </a:cxn>
                <a:cxn ang="0">
                  <a:pos x="32" y="665"/>
                </a:cxn>
                <a:cxn ang="0">
                  <a:pos x="0" y="563"/>
                </a:cxn>
                <a:cxn ang="0">
                  <a:pos x="5" y="411"/>
                </a:cxn>
                <a:cxn ang="0">
                  <a:pos x="54" y="217"/>
                </a:cxn>
                <a:cxn ang="0">
                  <a:pos x="140" y="46"/>
                </a:cxn>
                <a:cxn ang="0">
                  <a:pos x="154" y="28"/>
                </a:cxn>
                <a:cxn ang="0">
                  <a:pos x="172" y="14"/>
                </a:cxn>
                <a:cxn ang="0">
                  <a:pos x="194" y="14"/>
                </a:cxn>
                <a:cxn ang="0">
                  <a:pos x="208" y="28"/>
                </a:cxn>
                <a:cxn ang="0">
                  <a:pos x="203" y="56"/>
                </a:cxn>
                <a:cxn ang="0">
                  <a:pos x="158" y="120"/>
                </a:cxn>
                <a:cxn ang="0">
                  <a:pos x="99" y="226"/>
                </a:cxn>
                <a:cxn ang="0">
                  <a:pos x="54" y="360"/>
                </a:cxn>
                <a:cxn ang="0">
                  <a:pos x="50" y="480"/>
                </a:cxn>
                <a:cxn ang="0">
                  <a:pos x="77" y="563"/>
                </a:cxn>
                <a:cxn ang="0">
                  <a:pos x="140" y="614"/>
                </a:cxn>
                <a:cxn ang="0">
                  <a:pos x="244" y="614"/>
                </a:cxn>
                <a:cxn ang="0">
                  <a:pos x="334" y="559"/>
                </a:cxn>
                <a:cxn ang="0">
                  <a:pos x="402" y="471"/>
                </a:cxn>
                <a:cxn ang="0">
                  <a:pos x="415" y="365"/>
                </a:cxn>
                <a:cxn ang="0">
                  <a:pos x="442" y="277"/>
                </a:cxn>
                <a:cxn ang="0">
                  <a:pos x="456" y="254"/>
                </a:cxn>
                <a:cxn ang="0">
                  <a:pos x="474" y="249"/>
                </a:cxn>
                <a:cxn ang="0">
                  <a:pos x="492" y="249"/>
                </a:cxn>
                <a:cxn ang="0">
                  <a:pos x="505" y="263"/>
                </a:cxn>
                <a:cxn ang="0">
                  <a:pos x="510" y="282"/>
                </a:cxn>
                <a:cxn ang="0">
                  <a:pos x="492" y="379"/>
                </a:cxn>
                <a:cxn ang="0">
                  <a:pos x="460" y="476"/>
                </a:cxn>
                <a:cxn ang="0">
                  <a:pos x="492" y="563"/>
                </a:cxn>
                <a:cxn ang="0">
                  <a:pos x="559" y="614"/>
                </a:cxn>
                <a:cxn ang="0">
                  <a:pos x="663" y="614"/>
                </a:cxn>
                <a:cxn ang="0">
                  <a:pos x="753" y="545"/>
                </a:cxn>
                <a:cxn ang="0">
                  <a:pos x="825" y="439"/>
                </a:cxn>
                <a:cxn ang="0">
                  <a:pos x="866" y="319"/>
                </a:cxn>
                <a:cxn ang="0">
                  <a:pos x="866" y="203"/>
                </a:cxn>
                <a:cxn ang="0">
                  <a:pos x="816" y="129"/>
                </a:cxn>
                <a:cxn ang="0">
                  <a:pos x="794" y="97"/>
                </a:cxn>
                <a:cxn ang="0">
                  <a:pos x="807" y="42"/>
                </a:cxn>
                <a:cxn ang="0">
                  <a:pos x="880" y="0"/>
                </a:cxn>
              </a:cxnLst>
              <a:rect l="0" t="0" r="r" b="b"/>
              <a:pathLst>
                <a:path w="943" h="739">
                  <a:moveTo>
                    <a:pt x="880" y="0"/>
                  </a:moveTo>
                  <a:lnTo>
                    <a:pt x="902" y="9"/>
                  </a:lnTo>
                  <a:lnTo>
                    <a:pt x="925" y="33"/>
                  </a:lnTo>
                  <a:lnTo>
                    <a:pt x="934" y="65"/>
                  </a:lnTo>
                  <a:lnTo>
                    <a:pt x="943" y="116"/>
                  </a:lnTo>
                  <a:lnTo>
                    <a:pt x="943" y="116"/>
                  </a:lnTo>
                  <a:lnTo>
                    <a:pt x="938" y="176"/>
                  </a:lnTo>
                  <a:lnTo>
                    <a:pt x="925" y="245"/>
                  </a:lnTo>
                  <a:lnTo>
                    <a:pt x="907" y="323"/>
                  </a:lnTo>
                  <a:lnTo>
                    <a:pt x="884" y="402"/>
                  </a:lnTo>
                  <a:lnTo>
                    <a:pt x="861" y="466"/>
                  </a:lnTo>
                  <a:lnTo>
                    <a:pt x="843" y="517"/>
                  </a:lnTo>
                  <a:lnTo>
                    <a:pt x="807" y="586"/>
                  </a:lnTo>
                  <a:lnTo>
                    <a:pt x="762" y="646"/>
                  </a:lnTo>
                  <a:lnTo>
                    <a:pt x="713" y="697"/>
                  </a:lnTo>
                  <a:lnTo>
                    <a:pt x="654" y="729"/>
                  </a:lnTo>
                  <a:lnTo>
                    <a:pt x="586" y="739"/>
                  </a:lnTo>
                  <a:lnTo>
                    <a:pt x="532" y="729"/>
                  </a:lnTo>
                  <a:lnTo>
                    <a:pt x="483" y="706"/>
                  </a:lnTo>
                  <a:lnTo>
                    <a:pt x="451" y="669"/>
                  </a:lnTo>
                  <a:lnTo>
                    <a:pt x="424" y="623"/>
                  </a:lnTo>
                  <a:lnTo>
                    <a:pt x="411" y="568"/>
                  </a:lnTo>
                  <a:lnTo>
                    <a:pt x="375" y="619"/>
                  </a:lnTo>
                  <a:lnTo>
                    <a:pt x="334" y="665"/>
                  </a:lnTo>
                  <a:lnTo>
                    <a:pt x="284" y="706"/>
                  </a:lnTo>
                  <a:lnTo>
                    <a:pt x="226" y="729"/>
                  </a:lnTo>
                  <a:lnTo>
                    <a:pt x="163" y="739"/>
                  </a:lnTo>
                  <a:lnTo>
                    <a:pt x="104" y="729"/>
                  </a:lnTo>
                  <a:lnTo>
                    <a:pt x="63" y="702"/>
                  </a:lnTo>
                  <a:lnTo>
                    <a:pt x="32" y="665"/>
                  </a:lnTo>
                  <a:lnTo>
                    <a:pt x="14" y="619"/>
                  </a:lnTo>
                  <a:lnTo>
                    <a:pt x="0" y="563"/>
                  </a:lnTo>
                  <a:lnTo>
                    <a:pt x="0" y="508"/>
                  </a:lnTo>
                  <a:lnTo>
                    <a:pt x="5" y="411"/>
                  </a:lnTo>
                  <a:lnTo>
                    <a:pt x="23" y="314"/>
                  </a:lnTo>
                  <a:lnTo>
                    <a:pt x="54" y="217"/>
                  </a:lnTo>
                  <a:lnTo>
                    <a:pt x="95" y="125"/>
                  </a:lnTo>
                  <a:lnTo>
                    <a:pt x="140" y="46"/>
                  </a:lnTo>
                  <a:lnTo>
                    <a:pt x="145" y="37"/>
                  </a:lnTo>
                  <a:lnTo>
                    <a:pt x="154" y="28"/>
                  </a:lnTo>
                  <a:lnTo>
                    <a:pt x="158" y="19"/>
                  </a:lnTo>
                  <a:lnTo>
                    <a:pt x="172" y="14"/>
                  </a:lnTo>
                  <a:lnTo>
                    <a:pt x="181" y="9"/>
                  </a:lnTo>
                  <a:lnTo>
                    <a:pt x="194" y="14"/>
                  </a:lnTo>
                  <a:lnTo>
                    <a:pt x="203" y="19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03" y="56"/>
                  </a:lnTo>
                  <a:lnTo>
                    <a:pt x="185" y="83"/>
                  </a:lnTo>
                  <a:lnTo>
                    <a:pt x="158" y="120"/>
                  </a:lnTo>
                  <a:lnTo>
                    <a:pt x="131" y="171"/>
                  </a:lnTo>
                  <a:lnTo>
                    <a:pt x="99" y="226"/>
                  </a:lnTo>
                  <a:lnTo>
                    <a:pt x="72" y="291"/>
                  </a:lnTo>
                  <a:lnTo>
                    <a:pt x="54" y="360"/>
                  </a:lnTo>
                  <a:lnTo>
                    <a:pt x="50" y="434"/>
                  </a:lnTo>
                  <a:lnTo>
                    <a:pt x="50" y="480"/>
                  </a:lnTo>
                  <a:lnTo>
                    <a:pt x="59" y="526"/>
                  </a:lnTo>
                  <a:lnTo>
                    <a:pt x="77" y="563"/>
                  </a:lnTo>
                  <a:lnTo>
                    <a:pt x="104" y="596"/>
                  </a:lnTo>
                  <a:lnTo>
                    <a:pt x="140" y="614"/>
                  </a:lnTo>
                  <a:lnTo>
                    <a:pt x="185" y="623"/>
                  </a:lnTo>
                  <a:lnTo>
                    <a:pt x="244" y="614"/>
                  </a:lnTo>
                  <a:lnTo>
                    <a:pt x="293" y="591"/>
                  </a:lnTo>
                  <a:lnTo>
                    <a:pt x="334" y="559"/>
                  </a:lnTo>
                  <a:lnTo>
                    <a:pt x="370" y="517"/>
                  </a:lnTo>
                  <a:lnTo>
                    <a:pt x="402" y="471"/>
                  </a:lnTo>
                  <a:lnTo>
                    <a:pt x="406" y="420"/>
                  </a:lnTo>
                  <a:lnTo>
                    <a:pt x="415" y="365"/>
                  </a:lnTo>
                  <a:lnTo>
                    <a:pt x="429" y="314"/>
                  </a:lnTo>
                  <a:lnTo>
                    <a:pt x="442" y="277"/>
                  </a:lnTo>
                  <a:lnTo>
                    <a:pt x="447" y="263"/>
                  </a:lnTo>
                  <a:lnTo>
                    <a:pt x="456" y="254"/>
                  </a:lnTo>
                  <a:lnTo>
                    <a:pt x="465" y="249"/>
                  </a:lnTo>
                  <a:lnTo>
                    <a:pt x="474" y="249"/>
                  </a:lnTo>
                  <a:lnTo>
                    <a:pt x="483" y="249"/>
                  </a:lnTo>
                  <a:lnTo>
                    <a:pt x="492" y="249"/>
                  </a:lnTo>
                  <a:lnTo>
                    <a:pt x="501" y="254"/>
                  </a:lnTo>
                  <a:lnTo>
                    <a:pt x="505" y="263"/>
                  </a:lnTo>
                  <a:lnTo>
                    <a:pt x="510" y="273"/>
                  </a:lnTo>
                  <a:lnTo>
                    <a:pt x="510" y="282"/>
                  </a:lnTo>
                  <a:lnTo>
                    <a:pt x="505" y="328"/>
                  </a:lnTo>
                  <a:lnTo>
                    <a:pt x="492" y="379"/>
                  </a:lnTo>
                  <a:lnTo>
                    <a:pt x="474" y="434"/>
                  </a:lnTo>
                  <a:lnTo>
                    <a:pt x="460" y="476"/>
                  </a:lnTo>
                  <a:lnTo>
                    <a:pt x="469" y="526"/>
                  </a:lnTo>
                  <a:lnTo>
                    <a:pt x="492" y="563"/>
                  </a:lnTo>
                  <a:lnTo>
                    <a:pt x="523" y="596"/>
                  </a:lnTo>
                  <a:lnTo>
                    <a:pt x="559" y="614"/>
                  </a:lnTo>
                  <a:lnTo>
                    <a:pt x="609" y="623"/>
                  </a:lnTo>
                  <a:lnTo>
                    <a:pt x="663" y="614"/>
                  </a:lnTo>
                  <a:lnTo>
                    <a:pt x="713" y="586"/>
                  </a:lnTo>
                  <a:lnTo>
                    <a:pt x="753" y="545"/>
                  </a:lnTo>
                  <a:lnTo>
                    <a:pt x="794" y="494"/>
                  </a:lnTo>
                  <a:lnTo>
                    <a:pt x="825" y="439"/>
                  </a:lnTo>
                  <a:lnTo>
                    <a:pt x="852" y="379"/>
                  </a:lnTo>
                  <a:lnTo>
                    <a:pt x="866" y="319"/>
                  </a:lnTo>
                  <a:lnTo>
                    <a:pt x="875" y="263"/>
                  </a:lnTo>
                  <a:lnTo>
                    <a:pt x="866" y="203"/>
                  </a:lnTo>
                  <a:lnTo>
                    <a:pt x="843" y="157"/>
                  </a:lnTo>
                  <a:lnTo>
                    <a:pt x="816" y="129"/>
                  </a:lnTo>
                  <a:lnTo>
                    <a:pt x="803" y="111"/>
                  </a:lnTo>
                  <a:lnTo>
                    <a:pt x="794" y="97"/>
                  </a:lnTo>
                  <a:lnTo>
                    <a:pt x="794" y="79"/>
                  </a:lnTo>
                  <a:lnTo>
                    <a:pt x="807" y="42"/>
                  </a:lnTo>
                  <a:lnTo>
                    <a:pt x="839" y="14"/>
                  </a:lnTo>
                  <a:lnTo>
                    <a:pt x="8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277" y="3507"/>
              <a:ext cx="369" cy="1624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0" y="0"/>
                </a:cxn>
                <a:cxn ang="0">
                  <a:pos x="365" y="4"/>
                </a:cxn>
                <a:cxn ang="0">
                  <a:pos x="369" y="9"/>
                </a:cxn>
                <a:cxn ang="0">
                  <a:pos x="369" y="18"/>
                </a:cxn>
                <a:cxn ang="0">
                  <a:pos x="369" y="18"/>
                </a:cxn>
                <a:cxn ang="0">
                  <a:pos x="369" y="23"/>
                </a:cxn>
                <a:cxn ang="0">
                  <a:pos x="365" y="27"/>
                </a:cxn>
                <a:cxn ang="0">
                  <a:pos x="360" y="32"/>
                </a:cxn>
                <a:cxn ang="0">
                  <a:pos x="347" y="41"/>
                </a:cxn>
                <a:cxn ang="0">
                  <a:pos x="261" y="152"/>
                </a:cxn>
                <a:cxn ang="0">
                  <a:pos x="194" y="272"/>
                </a:cxn>
                <a:cxn ang="0">
                  <a:pos x="148" y="397"/>
                </a:cxn>
                <a:cxn ang="0">
                  <a:pos x="117" y="531"/>
                </a:cxn>
                <a:cxn ang="0">
                  <a:pos x="99" y="669"/>
                </a:cxn>
                <a:cxn ang="0">
                  <a:pos x="94" y="812"/>
                </a:cxn>
                <a:cxn ang="0">
                  <a:pos x="94" y="923"/>
                </a:cxn>
                <a:cxn ang="0">
                  <a:pos x="108" y="1038"/>
                </a:cxn>
                <a:cxn ang="0">
                  <a:pos x="130" y="1154"/>
                </a:cxn>
                <a:cxn ang="0">
                  <a:pos x="162" y="1264"/>
                </a:cxn>
                <a:cxn ang="0">
                  <a:pos x="207" y="1375"/>
                </a:cxn>
                <a:cxn ang="0">
                  <a:pos x="266" y="1481"/>
                </a:cxn>
                <a:cxn ang="0">
                  <a:pos x="342" y="1574"/>
                </a:cxn>
                <a:cxn ang="0">
                  <a:pos x="356" y="1587"/>
                </a:cxn>
                <a:cxn ang="0">
                  <a:pos x="360" y="1597"/>
                </a:cxn>
                <a:cxn ang="0">
                  <a:pos x="365" y="1601"/>
                </a:cxn>
                <a:cxn ang="0">
                  <a:pos x="369" y="1606"/>
                </a:cxn>
                <a:cxn ang="0">
                  <a:pos x="369" y="1606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20"/>
                </a:cxn>
                <a:cxn ang="0">
                  <a:pos x="360" y="1624"/>
                </a:cxn>
                <a:cxn ang="0">
                  <a:pos x="351" y="1624"/>
                </a:cxn>
                <a:cxn ang="0">
                  <a:pos x="338" y="1620"/>
                </a:cxn>
                <a:cxn ang="0">
                  <a:pos x="315" y="1601"/>
                </a:cxn>
                <a:cxn ang="0">
                  <a:pos x="279" y="1569"/>
                </a:cxn>
                <a:cxn ang="0">
                  <a:pos x="239" y="1523"/>
                </a:cxn>
                <a:cxn ang="0">
                  <a:pos x="194" y="1467"/>
                </a:cxn>
                <a:cxn ang="0">
                  <a:pos x="148" y="1398"/>
                </a:cxn>
                <a:cxn ang="0">
                  <a:pos x="103" y="1320"/>
                </a:cxn>
                <a:cxn ang="0">
                  <a:pos x="54" y="1181"/>
                </a:cxn>
                <a:cxn ang="0">
                  <a:pos x="22" y="1047"/>
                </a:cxn>
                <a:cxn ang="0">
                  <a:pos x="4" y="918"/>
                </a:cxn>
                <a:cxn ang="0">
                  <a:pos x="0" y="812"/>
                </a:cxn>
                <a:cxn ang="0">
                  <a:pos x="4" y="701"/>
                </a:cxn>
                <a:cxn ang="0">
                  <a:pos x="22" y="581"/>
                </a:cxn>
                <a:cxn ang="0">
                  <a:pos x="49" y="452"/>
                </a:cxn>
                <a:cxn ang="0">
                  <a:pos x="99" y="318"/>
                </a:cxn>
                <a:cxn ang="0">
                  <a:pos x="144" y="235"/>
                </a:cxn>
                <a:cxn ang="0">
                  <a:pos x="189" y="161"/>
                </a:cxn>
                <a:cxn ang="0">
                  <a:pos x="234" y="106"/>
                </a:cxn>
                <a:cxn ang="0">
                  <a:pos x="279" y="60"/>
                </a:cxn>
                <a:cxn ang="0">
                  <a:pos x="311" y="27"/>
                </a:cxn>
                <a:cxn ang="0">
                  <a:pos x="338" y="4"/>
                </a:cxn>
                <a:cxn ang="0">
                  <a:pos x="351" y="0"/>
                </a:cxn>
              </a:cxnLst>
              <a:rect l="0" t="0" r="r" b="b"/>
              <a:pathLst>
                <a:path w="369" h="1624">
                  <a:moveTo>
                    <a:pt x="351" y="0"/>
                  </a:moveTo>
                  <a:lnTo>
                    <a:pt x="360" y="0"/>
                  </a:lnTo>
                  <a:lnTo>
                    <a:pt x="365" y="4"/>
                  </a:lnTo>
                  <a:lnTo>
                    <a:pt x="369" y="9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23"/>
                  </a:lnTo>
                  <a:lnTo>
                    <a:pt x="365" y="27"/>
                  </a:lnTo>
                  <a:lnTo>
                    <a:pt x="360" y="32"/>
                  </a:lnTo>
                  <a:lnTo>
                    <a:pt x="347" y="41"/>
                  </a:lnTo>
                  <a:lnTo>
                    <a:pt x="261" y="152"/>
                  </a:lnTo>
                  <a:lnTo>
                    <a:pt x="194" y="272"/>
                  </a:lnTo>
                  <a:lnTo>
                    <a:pt x="148" y="397"/>
                  </a:lnTo>
                  <a:lnTo>
                    <a:pt x="117" y="531"/>
                  </a:lnTo>
                  <a:lnTo>
                    <a:pt x="99" y="669"/>
                  </a:lnTo>
                  <a:lnTo>
                    <a:pt x="94" y="812"/>
                  </a:lnTo>
                  <a:lnTo>
                    <a:pt x="94" y="923"/>
                  </a:lnTo>
                  <a:lnTo>
                    <a:pt x="108" y="1038"/>
                  </a:lnTo>
                  <a:lnTo>
                    <a:pt x="130" y="1154"/>
                  </a:lnTo>
                  <a:lnTo>
                    <a:pt x="162" y="1264"/>
                  </a:lnTo>
                  <a:lnTo>
                    <a:pt x="207" y="1375"/>
                  </a:lnTo>
                  <a:lnTo>
                    <a:pt x="266" y="1481"/>
                  </a:lnTo>
                  <a:lnTo>
                    <a:pt x="342" y="1574"/>
                  </a:lnTo>
                  <a:lnTo>
                    <a:pt x="356" y="1587"/>
                  </a:lnTo>
                  <a:lnTo>
                    <a:pt x="360" y="1597"/>
                  </a:lnTo>
                  <a:lnTo>
                    <a:pt x="365" y="1601"/>
                  </a:lnTo>
                  <a:lnTo>
                    <a:pt x="369" y="1606"/>
                  </a:lnTo>
                  <a:lnTo>
                    <a:pt x="369" y="1606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20"/>
                  </a:lnTo>
                  <a:lnTo>
                    <a:pt x="360" y="1624"/>
                  </a:lnTo>
                  <a:lnTo>
                    <a:pt x="351" y="1624"/>
                  </a:lnTo>
                  <a:lnTo>
                    <a:pt x="338" y="1620"/>
                  </a:lnTo>
                  <a:lnTo>
                    <a:pt x="315" y="1601"/>
                  </a:lnTo>
                  <a:lnTo>
                    <a:pt x="279" y="1569"/>
                  </a:lnTo>
                  <a:lnTo>
                    <a:pt x="239" y="1523"/>
                  </a:lnTo>
                  <a:lnTo>
                    <a:pt x="194" y="1467"/>
                  </a:lnTo>
                  <a:lnTo>
                    <a:pt x="148" y="1398"/>
                  </a:lnTo>
                  <a:lnTo>
                    <a:pt x="103" y="1320"/>
                  </a:lnTo>
                  <a:lnTo>
                    <a:pt x="54" y="1181"/>
                  </a:lnTo>
                  <a:lnTo>
                    <a:pt x="22" y="1047"/>
                  </a:lnTo>
                  <a:lnTo>
                    <a:pt x="4" y="918"/>
                  </a:lnTo>
                  <a:lnTo>
                    <a:pt x="0" y="812"/>
                  </a:lnTo>
                  <a:lnTo>
                    <a:pt x="4" y="701"/>
                  </a:lnTo>
                  <a:lnTo>
                    <a:pt x="22" y="581"/>
                  </a:lnTo>
                  <a:lnTo>
                    <a:pt x="49" y="452"/>
                  </a:lnTo>
                  <a:lnTo>
                    <a:pt x="99" y="318"/>
                  </a:lnTo>
                  <a:lnTo>
                    <a:pt x="144" y="235"/>
                  </a:lnTo>
                  <a:lnTo>
                    <a:pt x="189" y="161"/>
                  </a:lnTo>
                  <a:lnTo>
                    <a:pt x="234" y="106"/>
                  </a:lnTo>
                  <a:lnTo>
                    <a:pt x="279" y="60"/>
                  </a:lnTo>
                  <a:lnTo>
                    <a:pt x="311" y="27"/>
                  </a:lnTo>
                  <a:lnTo>
                    <a:pt x="338" y="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777" y="4005"/>
              <a:ext cx="866" cy="739"/>
            </a:xfrm>
            <a:custGeom>
              <a:avLst/>
              <a:gdLst/>
              <a:ahLst/>
              <a:cxnLst>
                <a:cxn ang="0">
                  <a:pos x="271" y="37"/>
                </a:cxn>
                <a:cxn ang="0">
                  <a:pos x="334" y="120"/>
                </a:cxn>
                <a:cxn ang="0">
                  <a:pos x="442" y="33"/>
                </a:cxn>
                <a:cxn ang="0">
                  <a:pos x="627" y="9"/>
                </a:cxn>
                <a:cxn ang="0">
                  <a:pos x="740" y="116"/>
                </a:cxn>
                <a:cxn ang="0">
                  <a:pos x="722" y="319"/>
                </a:cxn>
                <a:cxn ang="0">
                  <a:pos x="654" y="536"/>
                </a:cxn>
                <a:cxn ang="0">
                  <a:pos x="622" y="669"/>
                </a:cxn>
                <a:cxn ang="0">
                  <a:pos x="645" y="702"/>
                </a:cxn>
                <a:cxn ang="0">
                  <a:pos x="744" y="665"/>
                </a:cxn>
                <a:cxn ang="0">
                  <a:pos x="821" y="503"/>
                </a:cxn>
                <a:cxn ang="0">
                  <a:pos x="834" y="476"/>
                </a:cxn>
                <a:cxn ang="0">
                  <a:pos x="852" y="471"/>
                </a:cxn>
                <a:cxn ang="0">
                  <a:pos x="866" y="480"/>
                </a:cxn>
                <a:cxn ang="0">
                  <a:pos x="857" y="531"/>
                </a:cxn>
                <a:cxn ang="0">
                  <a:pos x="789" y="665"/>
                </a:cxn>
                <a:cxn ang="0">
                  <a:pos x="658" y="739"/>
                </a:cxn>
                <a:cxn ang="0">
                  <a:pos x="537" y="660"/>
                </a:cxn>
                <a:cxn ang="0">
                  <a:pos x="532" y="563"/>
                </a:cxn>
                <a:cxn ang="0">
                  <a:pos x="582" y="425"/>
                </a:cxn>
                <a:cxn ang="0">
                  <a:pos x="640" y="208"/>
                </a:cxn>
                <a:cxn ang="0">
                  <a:pos x="636" y="88"/>
                </a:cxn>
                <a:cxn ang="0">
                  <a:pos x="559" y="37"/>
                </a:cxn>
                <a:cxn ang="0">
                  <a:pos x="383" y="120"/>
                </a:cxn>
                <a:cxn ang="0">
                  <a:pos x="302" y="236"/>
                </a:cxn>
                <a:cxn ang="0">
                  <a:pos x="280" y="319"/>
                </a:cxn>
                <a:cxn ang="0">
                  <a:pos x="208" y="609"/>
                </a:cxn>
                <a:cxn ang="0">
                  <a:pos x="190" y="693"/>
                </a:cxn>
                <a:cxn ang="0">
                  <a:pos x="162" y="729"/>
                </a:cxn>
                <a:cxn ang="0">
                  <a:pos x="131" y="739"/>
                </a:cxn>
                <a:cxn ang="0">
                  <a:pos x="90" y="725"/>
                </a:cxn>
                <a:cxn ang="0">
                  <a:pos x="81" y="688"/>
                </a:cxn>
                <a:cxn ang="0">
                  <a:pos x="90" y="651"/>
                </a:cxn>
                <a:cxn ang="0">
                  <a:pos x="99" y="623"/>
                </a:cxn>
                <a:cxn ang="0">
                  <a:pos x="208" y="162"/>
                </a:cxn>
                <a:cxn ang="0">
                  <a:pos x="208" y="69"/>
                </a:cxn>
                <a:cxn ang="0">
                  <a:pos x="135" y="46"/>
                </a:cxn>
                <a:cxn ang="0">
                  <a:pos x="68" y="166"/>
                </a:cxn>
                <a:cxn ang="0">
                  <a:pos x="41" y="259"/>
                </a:cxn>
                <a:cxn ang="0">
                  <a:pos x="27" y="268"/>
                </a:cxn>
                <a:cxn ang="0">
                  <a:pos x="14" y="268"/>
                </a:cxn>
                <a:cxn ang="0">
                  <a:pos x="0" y="254"/>
                </a:cxn>
                <a:cxn ang="0">
                  <a:pos x="23" y="171"/>
                </a:cxn>
                <a:cxn ang="0">
                  <a:pos x="63" y="74"/>
                </a:cxn>
                <a:cxn ang="0">
                  <a:pos x="131" y="9"/>
                </a:cxn>
              </a:cxnLst>
              <a:rect l="0" t="0" r="r" b="b"/>
              <a:pathLst>
                <a:path w="866" h="739">
                  <a:moveTo>
                    <a:pt x="172" y="0"/>
                  </a:moveTo>
                  <a:lnTo>
                    <a:pt x="221" y="9"/>
                  </a:lnTo>
                  <a:lnTo>
                    <a:pt x="271" y="37"/>
                  </a:lnTo>
                  <a:lnTo>
                    <a:pt x="302" y="83"/>
                  </a:lnTo>
                  <a:lnTo>
                    <a:pt x="316" y="143"/>
                  </a:lnTo>
                  <a:lnTo>
                    <a:pt x="334" y="120"/>
                  </a:lnTo>
                  <a:lnTo>
                    <a:pt x="361" y="93"/>
                  </a:lnTo>
                  <a:lnTo>
                    <a:pt x="397" y="60"/>
                  </a:lnTo>
                  <a:lnTo>
                    <a:pt x="442" y="33"/>
                  </a:lnTo>
                  <a:lnTo>
                    <a:pt x="501" y="9"/>
                  </a:lnTo>
                  <a:lnTo>
                    <a:pt x="564" y="0"/>
                  </a:lnTo>
                  <a:lnTo>
                    <a:pt x="627" y="9"/>
                  </a:lnTo>
                  <a:lnTo>
                    <a:pt x="677" y="33"/>
                  </a:lnTo>
                  <a:lnTo>
                    <a:pt x="717" y="69"/>
                  </a:lnTo>
                  <a:lnTo>
                    <a:pt x="740" y="116"/>
                  </a:lnTo>
                  <a:lnTo>
                    <a:pt x="749" y="176"/>
                  </a:lnTo>
                  <a:lnTo>
                    <a:pt x="740" y="240"/>
                  </a:lnTo>
                  <a:lnTo>
                    <a:pt x="722" y="319"/>
                  </a:lnTo>
                  <a:lnTo>
                    <a:pt x="699" y="397"/>
                  </a:lnTo>
                  <a:lnTo>
                    <a:pt x="672" y="471"/>
                  </a:lnTo>
                  <a:lnTo>
                    <a:pt x="654" y="536"/>
                  </a:lnTo>
                  <a:lnTo>
                    <a:pt x="631" y="591"/>
                  </a:lnTo>
                  <a:lnTo>
                    <a:pt x="622" y="651"/>
                  </a:lnTo>
                  <a:lnTo>
                    <a:pt x="622" y="669"/>
                  </a:lnTo>
                  <a:lnTo>
                    <a:pt x="627" y="683"/>
                  </a:lnTo>
                  <a:lnTo>
                    <a:pt x="636" y="697"/>
                  </a:lnTo>
                  <a:lnTo>
                    <a:pt x="645" y="702"/>
                  </a:lnTo>
                  <a:lnTo>
                    <a:pt x="658" y="702"/>
                  </a:lnTo>
                  <a:lnTo>
                    <a:pt x="704" y="693"/>
                  </a:lnTo>
                  <a:lnTo>
                    <a:pt x="744" y="665"/>
                  </a:lnTo>
                  <a:lnTo>
                    <a:pt x="776" y="619"/>
                  </a:lnTo>
                  <a:lnTo>
                    <a:pt x="803" y="563"/>
                  </a:lnTo>
                  <a:lnTo>
                    <a:pt x="821" y="503"/>
                  </a:lnTo>
                  <a:lnTo>
                    <a:pt x="825" y="489"/>
                  </a:lnTo>
                  <a:lnTo>
                    <a:pt x="830" y="480"/>
                  </a:lnTo>
                  <a:lnTo>
                    <a:pt x="834" y="476"/>
                  </a:lnTo>
                  <a:lnTo>
                    <a:pt x="839" y="476"/>
                  </a:lnTo>
                  <a:lnTo>
                    <a:pt x="848" y="471"/>
                  </a:lnTo>
                  <a:lnTo>
                    <a:pt x="852" y="471"/>
                  </a:lnTo>
                  <a:lnTo>
                    <a:pt x="857" y="476"/>
                  </a:lnTo>
                  <a:lnTo>
                    <a:pt x="861" y="476"/>
                  </a:lnTo>
                  <a:lnTo>
                    <a:pt x="866" y="480"/>
                  </a:lnTo>
                  <a:lnTo>
                    <a:pt x="866" y="489"/>
                  </a:lnTo>
                  <a:lnTo>
                    <a:pt x="866" y="503"/>
                  </a:lnTo>
                  <a:lnTo>
                    <a:pt x="857" y="531"/>
                  </a:lnTo>
                  <a:lnTo>
                    <a:pt x="839" y="573"/>
                  </a:lnTo>
                  <a:lnTo>
                    <a:pt x="816" y="619"/>
                  </a:lnTo>
                  <a:lnTo>
                    <a:pt x="789" y="665"/>
                  </a:lnTo>
                  <a:lnTo>
                    <a:pt x="753" y="702"/>
                  </a:lnTo>
                  <a:lnTo>
                    <a:pt x="708" y="729"/>
                  </a:lnTo>
                  <a:lnTo>
                    <a:pt x="658" y="739"/>
                  </a:lnTo>
                  <a:lnTo>
                    <a:pt x="604" y="729"/>
                  </a:lnTo>
                  <a:lnTo>
                    <a:pt x="564" y="702"/>
                  </a:lnTo>
                  <a:lnTo>
                    <a:pt x="537" y="660"/>
                  </a:lnTo>
                  <a:lnTo>
                    <a:pt x="528" y="605"/>
                  </a:lnTo>
                  <a:lnTo>
                    <a:pt x="528" y="586"/>
                  </a:lnTo>
                  <a:lnTo>
                    <a:pt x="532" y="563"/>
                  </a:lnTo>
                  <a:lnTo>
                    <a:pt x="541" y="531"/>
                  </a:lnTo>
                  <a:lnTo>
                    <a:pt x="559" y="485"/>
                  </a:lnTo>
                  <a:lnTo>
                    <a:pt x="582" y="425"/>
                  </a:lnTo>
                  <a:lnTo>
                    <a:pt x="604" y="351"/>
                  </a:lnTo>
                  <a:lnTo>
                    <a:pt x="627" y="277"/>
                  </a:lnTo>
                  <a:lnTo>
                    <a:pt x="640" y="208"/>
                  </a:lnTo>
                  <a:lnTo>
                    <a:pt x="649" y="153"/>
                  </a:lnTo>
                  <a:lnTo>
                    <a:pt x="645" y="120"/>
                  </a:lnTo>
                  <a:lnTo>
                    <a:pt x="636" y="88"/>
                  </a:lnTo>
                  <a:lnTo>
                    <a:pt x="622" y="65"/>
                  </a:lnTo>
                  <a:lnTo>
                    <a:pt x="595" y="46"/>
                  </a:lnTo>
                  <a:lnTo>
                    <a:pt x="559" y="37"/>
                  </a:lnTo>
                  <a:lnTo>
                    <a:pt x="492" y="51"/>
                  </a:lnTo>
                  <a:lnTo>
                    <a:pt x="433" y="79"/>
                  </a:lnTo>
                  <a:lnTo>
                    <a:pt x="383" y="120"/>
                  </a:lnTo>
                  <a:lnTo>
                    <a:pt x="347" y="162"/>
                  </a:lnTo>
                  <a:lnTo>
                    <a:pt x="320" y="203"/>
                  </a:lnTo>
                  <a:lnTo>
                    <a:pt x="302" y="236"/>
                  </a:lnTo>
                  <a:lnTo>
                    <a:pt x="298" y="254"/>
                  </a:lnTo>
                  <a:lnTo>
                    <a:pt x="289" y="286"/>
                  </a:lnTo>
                  <a:lnTo>
                    <a:pt x="280" y="319"/>
                  </a:lnTo>
                  <a:lnTo>
                    <a:pt x="253" y="429"/>
                  </a:lnTo>
                  <a:lnTo>
                    <a:pt x="217" y="573"/>
                  </a:lnTo>
                  <a:lnTo>
                    <a:pt x="208" y="609"/>
                  </a:lnTo>
                  <a:lnTo>
                    <a:pt x="199" y="646"/>
                  </a:lnTo>
                  <a:lnTo>
                    <a:pt x="194" y="679"/>
                  </a:lnTo>
                  <a:lnTo>
                    <a:pt x="190" y="693"/>
                  </a:lnTo>
                  <a:lnTo>
                    <a:pt x="181" y="706"/>
                  </a:lnTo>
                  <a:lnTo>
                    <a:pt x="172" y="720"/>
                  </a:lnTo>
                  <a:lnTo>
                    <a:pt x="162" y="729"/>
                  </a:lnTo>
                  <a:lnTo>
                    <a:pt x="149" y="734"/>
                  </a:lnTo>
                  <a:lnTo>
                    <a:pt x="140" y="739"/>
                  </a:lnTo>
                  <a:lnTo>
                    <a:pt x="131" y="739"/>
                  </a:lnTo>
                  <a:lnTo>
                    <a:pt x="117" y="739"/>
                  </a:lnTo>
                  <a:lnTo>
                    <a:pt x="104" y="734"/>
                  </a:lnTo>
                  <a:lnTo>
                    <a:pt x="90" y="725"/>
                  </a:lnTo>
                  <a:lnTo>
                    <a:pt x="86" y="711"/>
                  </a:lnTo>
                  <a:lnTo>
                    <a:pt x="81" y="697"/>
                  </a:lnTo>
                  <a:lnTo>
                    <a:pt x="81" y="688"/>
                  </a:lnTo>
                  <a:lnTo>
                    <a:pt x="86" y="679"/>
                  </a:lnTo>
                  <a:lnTo>
                    <a:pt x="86" y="665"/>
                  </a:lnTo>
                  <a:lnTo>
                    <a:pt x="90" y="651"/>
                  </a:lnTo>
                  <a:lnTo>
                    <a:pt x="95" y="637"/>
                  </a:lnTo>
                  <a:lnTo>
                    <a:pt x="99" y="623"/>
                  </a:lnTo>
                  <a:lnTo>
                    <a:pt x="99" y="623"/>
                  </a:lnTo>
                  <a:lnTo>
                    <a:pt x="190" y="249"/>
                  </a:lnTo>
                  <a:lnTo>
                    <a:pt x="203" y="199"/>
                  </a:lnTo>
                  <a:lnTo>
                    <a:pt x="208" y="162"/>
                  </a:lnTo>
                  <a:lnTo>
                    <a:pt x="212" y="139"/>
                  </a:lnTo>
                  <a:lnTo>
                    <a:pt x="217" y="111"/>
                  </a:lnTo>
                  <a:lnTo>
                    <a:pt x="208" y="69"/>
                  </a:lnTo>
                  <a:lnTo>
                    <a:pt x="194" y="46"/>
                  </a:lnTo>
                  <a:lnTo>
                    <a:pt x="162" y="37"/>
                  </a:lnTo>
                  <a:lnTo>
                    <a:pt x="135" y="46"/>
                  </a:lnTo>
                  <a:lnTo>
                    <a:pt x="108" y="74"/>
                  </a:lnTo>
                  <a:lnTo>
                    <a:pt x="86" y="116"/>
                  </a:lnTo>
                  <a:lnTo>
                    <a:pt x="68" y="166"/>
                  </a:lnTo>
                  <a:lnTo>
                    <a:pt x="50" y="231"/>
                  </a:lnTo>
                  <a:lnTo>
                    <a:pt x="45" y="249"/>
                  </a:lnTo>
                  <a:lnTo>
                    <a:pt x="41" y="259"/>
                  </a:lnTo>
                  <a:lnTo>
                    <a:pt x="36" y="263"/>
                  </a:lnTo>
                  <a:lnTo>
                    <a:pt x="32" y="268"/>
                  </a:lnTo>
                  <a:lnTo>
                    <a:pt x="27" y="268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4" y="268"/>
                  </a:lnTo>
                  <a:lnTo>
                    <a:pt x="9" y="263"/>
                  </a:lnTo>
                  <a:lnTo>
                    <a:pt x="5" y="259"/>
                  </a:lnTo>
                  <a:lnTo>
                    <a:pt x="0" y="254"/>
                  </a:lnTo>
                  <a:lnTo>
                    <a:pt x="5" y="240"/>
                  </a:lnTo>
                  <a:lnTo>
                    <a:pt x="14" y="208"/>
                  </a:lnTo>
                  <a:lnTo>
                    <a:pt x="23" y="171"/>
                  </a:lnTo>
                  <a:lnTo>
                    <a:pt x="36" y="134"/>
                  </a:lnTo>
                  <a:lnTo>
                    <a:pt x="54" y="93"/>
                  </a:lnTo>
                  <a:lnTo>
                    <a:pt x="63" y="74"/>
                  </a:lnTo>
                  <a:lnTo>
                    <a:pt x="81" y="51"/>
                  </a:lnTo>
                  <a:lnTo>
                    <a:pt x="99" y="28"/>
                  </a:lnTo>
                  <a:lnTo>
                    <a:pt x="131" y="9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720" y="4005"/>
              <a:ext cx="838" cy="1071"/>
            </a:xfrm>
            <a:custGeom>
              <a:avLst/>
              <a:gdLst/>
              <a:ahLst/>
              <a:cxnLst>
                <a:cxn ang="0">
                  <a:pos x="374" y="9"/>
                </a:cxn>
                <a:cxn ang="0">
                  <a:pos x="464" y="74"/>
                </a:cxn>
                <a:cxn ang="0">
                  <a:pos x="523" y="180"/>
                </a:cxn>
                <a:cxn ang="0">
                  <a:pos x="581" y="388"/>
                </a:cxn>
                <a:cxn ang="0">
                  <a:pos x="590" y="513"/>
                </a:cxn>
                <a:cxn ang="0">
                  <a:pos x="721" y="189"/>
                </a:cxn>
                <a:cxn ang="0">
                  <a:pos x="802" y="23"/>
                </a:cxn>
                <a:cxn ang="0">
                  <a:pos x="816" y="19"/>
                </a:cxn>
                <a:cxn ang="0">
                  <a:pos x="820" y="19"/>
                </a:cxn>
                <a:cxn ang="0">
                  <a:pos x="834" y="23"/>
                </a:cxn>
                <a:cxn ang="0">
                  <a:pos x="838" y="37"/>
                </a:cxn>
                <a:cxn ang="0">
                  <a:pos x="834" y="51"/>
                </a:cxn>
                <a:cxn ang="0">
                  <a:pos x="820" y="74"/>
                </a:cxn>
                <a:cxn ang="0">
                  <a:pos x="807" y="102"/>
                </a:cxn>
                <a:cxn ang="0">
                  <a:pos x="717" y="296"/>
                </a:cxn>
                <a:cxn ang="0">
                  <a:pos x="626" y="526"/>
                </a:cxn>
                <a:cxn ang="0">
                  <a:pos x="586" y="660"/>
                </a:cxn>
                <a:cxn ang="0">
                  <a:pos x="572" y="739"/>
                </a:cxn>
                <a:cxn ang="0">
                  <a:pos x="541" y="882"/>
                </a:cxn>
                <a:cxn ang="0">
                  <a:pos x="505" y="1029"/>
                </a:cxn>
                <a:cxn ang="0">
                  <a:pos x="469" y="1071"/>
                </a:cxn>
                <a:cxn ang="0">
                  <a:pos x="455" y="1062"/>
                </a:cxn>
                <a:cxn ang="0">
                  <a:pos x="450" y="1043"/>
                </a:cxn>
                <a:cxn ang="0">
                  <a:pos x="464" y="960"/>
                </a:cxn>
                <a:cxn ang="0">
                  <a:pos x="496" y="826"/>
                </a:cxn>
                <a:cxn ang="0">
                  <a:pos x="532" y="693"/>
                </a:cxn>
                <a:cxn ang="0">
                  <a:pos x="545" y="637"/>
                </a:cxn>
                <a:cxn ang="0">
                  <a:pos x="550" y="531"/>
                </a:cxn>
                <a:cxn ang="0">
                  <a:pos x="545" y="439"/>
                </a:cxn>
                <a:cxn ang="0">
                  <a:pos x="527" y="333"/>
                </a:cxn>
                <a:cxn ang="0">
                  <a:pos x="487" y="226"/>
                </a:cxn>
                <a:cxn ang="0">
                  <a:pos x="410" y="153"/>
                </a:cxn>
                <a:cxn ang="0">
                  <a:pos x="293" y="120"/>
                </a:cxn>
                <a:cxn ang="0">
                  <a:pos x="252" y="125"/>
                </a:cxn>
                <a:cxn ang="0">
                  <a:pos x="180" y="143"/>
                </a:cxn>
                <a:cxn ang="0">
                  <a:pos x="103" y="199"/>
                </a:cxn>
                <a:cxn ang="0">
                  <a:pos x="40" y="309"/>
                </a:cxn>
                <a:cxn ang="0">
                  <a:pos x="36" y="319"/>
                </a:cxn>
                <a:cxn ang="0">
                  <a:pos x="13" y="314"/>
                </a:cxn>
                <a:cxn ang="0">
                  <a:pos x="4" y="309"/>
                </a:cxn>
                <a:cxn ang="0">
                  <a:pos x="4" y="273"/>
                </a:cxn>
                <a:cxn ang="0">
                  <a:pos x="49" y="185"/>
                </a:cxn>
                <a:cxn ang="0">
                  <a:pos x="126" y="83"/>
                </a:cxn>
                <a:cxn ang="0">
                  <a:pos x="243" y="14"/>
                </a:cxn>
              </a:cxnLst>
              <a:rect l="0" t="0" r="r" b="b"/>
              <a:pathLst>
                <a:path w="838" h="1071">
                  <a:moveTo>
                    <a:pt x="315" y="0"/>
                  </a:moveTo>
                  <a:lnTo>
                    <a:pt x="374" y="9"/>
                  </a:lnTo>
                  <a:lnTo>
                    <a:pt x="423" y="37"/>
                  </a:lnTo>
                  <a:lnTo>
                    <a:pt x="464" y="74"/>
                  </a:lnTo>
                  <a:lnTo>
                    <a:pt x="500" y="125"/>
                  </a:lnTo>
                  <a:lnTo>
                    <a:pt x="523" y="180"/>
                  </a:lnTo>
                  <a:lnTo>
                    <a:pt x="559" y="291"/>
                  </a:lnTo>
                  <a:lnTo>
                    <a:pt x="581" y="388"/>
                  </a:lnTo>
                  <a:lnTo>
                    <a:pt x="586" y="462"/>
                  </a:lnTo>
                  <a:lnTo>
                    <a:pt x="590" y="513"/>
                  </a:lnTo>
                  <a:lnTo>
                    <a:pt x="653" y="346"/>
                  </a:lnTo>
                  <a:lnTo>
                    <a:pt x="721" y="189"/>
                  </a:lnTo>
                  <a:lnTo>
                    <a:pt x="798" y="33"/>
                  </a:lnTo>
                  <a:lnTo>
                    <a:pt x="802" y="23"/>
                  </a:lnTo>
                  <a:lnTo>
                    <a:pt x="807" y="23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0" y="19"/>
                  </a:lnTo>
                  <a:lnTo>
                    <a:pt x="825" y="23"/>
                  </a:lnTo>
                  <a:lnTo>
                    <a:pt x="834" y="23"/>
                  </a:lnTo>
                  <a:lnTo>
                    <a:pt x="838" y="28"/>
                  </a:lnTo>
                  <a:lnTo>
                    <a:pt x="838" y="37"/>
                  </a:lnTo>
                  <a:lnTo>
                    <a:pt x="838" y="42"/>
                  </a:lnTo>
                  <a:lnTo>
                    <a:pt x="834" y="51"/>
                  </a:lnTo>
                  <a:lnTo>
                    <a:pt x="829" y="65"/>
                  </a:lnTo>
                  <a:lnTo>
                    <a:pt x="820" y="74"/>
                  </a:lnTo>
                  <a:lnTo>
                    <a:pt x="816" y="88"/>
                  </a:lnTo>
                  <a:lnTo>
                    <a:pt x="807" y="102"/>
                  </a:lnTo>
                  <a:lnTo>
                    <a:pt x="766" y="189"/>
                  </a:lnTo>
                  <a:lnTo>
                    <a:pt x="717" y="296"/>
                  </a:lnTo>
                  <a:lnTo>
                    <a:pt x="671" y="411"/>
                  </a:lnTo>
                  <a:lnTo>
                    <a:pt x="626" y="526"/>
                  </a:lnTo>
                  <a:lnTo>
                    <a:pt x="590" y="628"/>
                  </a:lnTo>
                  <a:lnTo>
                    <a:pt x="586" y="660"/>
                  </a:lnTo>
                  <a:lnTo>
                    <a:pt x="577" y="693"/>
                  </a:lnTo>
                  <a:lnTo>
                    <a:pt x="572" y="739"/>
                  </a:lnTo>
                  <a:lnTo>
                    <a:pt x="559" y="803"/>
                  </a:lnTo>
                  <a:lnTo>
                    <a:pt x="541" y="882"/>
                  </a:lnTo>
                  <a:lnTo>
                    <a:pt x="518" y="974"/>
                  </a:lnTo>
                  <a:lnTo>
                    <a:pt x="505" y="1029"/>
                  </a:lnTo>
                  <a:lnTo>
                    <a:pt x="487" y="1062"/>
                  </a:lnTo>
                  <a:lnTo>
                    <a:pt x="469" y="1071"/>
                  </a:lnTo>
                  <a:lnTo>
                    <a:pt x="459" y="1071"/>
                  </a:lnTo>
                  <a:lnTo>
                    <a:pt x="455" y="1062"/>
                  </a:lnTo>
                  <a:lnTo>
                    <a:pt x="450" y="1053"/>
                  </a:lnTo>
                  <a:lnTo>
                    <a:pt x="450" y="1043"/>
                  </a:lnTo>
                  <a:lnTo>
                    <a:pt x="450" y="1011"/>
                  </a:lnTo>
                  <a:lnTo>
                    <a:pt x="464" y="960"/>
                  </a:lnTo>
                  <a:lnTo>
                    <a:pt x="478" y="896"/>
                  </a:lnTo>
                  <a:lnTo>
                    <a:pt x="496" y="826"/>
                  </a:lnTo>
                  <a:lnTo>
                    <a:pt x="514" y="757"/>
                  </a:lnTo>
                  <a:lnTo>
                    <a:pt x="532" y="693"/>
                  </a:lnTo>
                  <a:lnTo>
                    <a:pt x="541" y="669"/>
                  </a:lnTo>
                  <a:lnTo>
                    <a:pt x="545" y="637"/>
                  </a:lnTo>
                  <a:lnTo>
                    <a:pt x="550" y="596"/>
                  </a:lnTo>
                  <a:lnTo>
                    <a:pt x="550" y="531"/>
                  </a:lnTo>
                  <a:lnTo>
                    <a:pt x="550" y="489"/>
                  </a:lnTo>
                  <a:lnTo>
                    <a:pt x="545" y="439"/>
                  </a:lnTo>
                  <a:lnTo>
                    <a:pt x="541" y="388"/>
                  </a:lnTo>
                  <a:lnTo>
                    <a:pt x="527" y="333"/>
                  </a:lnTo>
                  <a:lnTo>
                    <a:pt x="509" y="277"/>
                  </a:lnTo>
                  <a:lnTo>
                    <a:pt x="487" y="226"/>
                  </a:lnTo>
                  <a:lnTo>
                    <a:pt x="455" y="185"/>
                  </a:lnTo>
                  <a:lnTo>
                    <a:pt x="410" y="153"/>
                  </a:lnTo>
                  <a:lnTo>
                    <a:pt x="356" y="129"/>
                  </a:lnTo>
                  <a:lnTo>
                    <a:pt x="293" y="120"/>
                  </a:lnTo>
                  <a:lnTo>
                    <a:pt x="279" y="120"/>
                  </a:lnTo>
                  <a:lnTo>
                    <a:pt x="252" y="125"/>
                  </a:lnTo>
                  <a:lnTo>
                    <a:pt x="221" y="129"/>
                  </a:lnTo>
                  <a:lnTo>
                    <a:pt x="180" y="143"/>
                  </a:lnTo>
                  <a:lnTo>
                    <a:pt x="139" y="166"/>
                  </a:lnTo>
                  <a:lnTo>
                    <a:pt x="103" y="199"/>
                  </a:lnTo>
                  <a:lnTo>
                    <a:pt x="67" y="245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36" y="319"/>
                  </a:lnTo>
                  <a:lnTo>
                    <a:pt x="22" y="319"/>
                  </a:lnTo>
                  <a:lnTo>
                    <a:pt x="13" y="314"/>
                  </a:lnTo>
                  <a:lnTo>
                    <a:pt x="9" y="314"/>
                  </a:lnTo>
                  <a:lnTo>
                    <a:pt x="4" y="309"/>
                  </a:lnTo>
                  <a:lnTo>
                    <a:pt x="0" y="300"/>
                  </a:lnTo>
                  <a:lnTo>
                    <a:pt x="4" y="273"/>
                  </a:lnTo>
                  <a:lnTo>
                    <a:pt x="22" y="231"/>
                  </a:lnTo>
                  <a:lnTo>
                    <a:pt x="49" y="185"/>
                  </a:lnTo>
                  <a:lnTo>
                    <a:pt x="81" y="134"/>
                  </a:lnTo>
                  <a:lnTo>
                    <a:pt x="126" y="83"/>
                  </a:lnTo>
                  <a:lnTo>
                    <a:pt x="180" y="42"/>
                  </a:lnTo>
                  <a:lnTo>
                    <a:pt x="243" y="14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752" y="4554"/>
              <a:ext cx="185" cy="48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6" y="14"/>
                </a:cxn>
                <a:cxn ang="0">
                  <a:pos x="158" y="47"/>
                </a:cxn>
                <a:cxn ang="0">
                  <a:pos x="176" y="97"/>
                </a:cxn>
                <a:cxn ang="0">
                  <a:pos x="185" y="171"/>
                </a:cxn>
                <a:cxn ang="0">
                  <a:pos x="185" y="171"/>
                </a:cxn>
                <a:cxn ang="0">
                  <a:pos x="181" y="250"/>
                </a:cxn>
                <a:cxn ang="0">
                  <a:pos x="158" y="319"/>
                </a:cxn>
                <a:cxn ang="0">
                  <a:pos x="135" y="374"/>
                </a:cxn>
                <a:cxn ang="0">
                  <a:pos x="104" y="420"/>
                </a:cxn>
                <a:cxn ang="0">
                  <a:pos x="77" y="457"/>
                </a:cxn>
                <a:cxn ang="0">
                  <a:pos x="54" y="480"/>
                </a:cxn>
                <a:cxn ang="0">
                  <a:pos x="41" y="485"/>
                </a:cxn>
                <a:cxn ang="0">
                  <a:pos x="32" y="485"/>
                </a:cxn>
                <a:cxn ang="0">
                  <a:pos x="27" y="480"/>
                </a:cxn>
                <a:cxn ang="0">
                  <a:pos x="27" y="471"/>
                </a:cxn>
                <a:cxn ang="0">
                  <a:pos x="27" y="467"/>
                </a:cxn>
                <a:cxn ang="0">
                  <a:pos x="27" y="462"/>
                </a:cxn>
                <a:cxn ang="0">
                  <a:pos x="27" y="457"/>
                </a:cxn>
                <a:cxn ang="0">
                  <a:pos x="36" y="453"/>
                </a:cxn>
                <a:cxn ang="0">
                  <a:pos x="41" y="444"/>
                </a:cxn>
                <a:cxn ang="0">
                  <a:pos x="81" y="397"/>
                </a:cxn>
                <a:cxn ang="0">
                  <a:pos x="117" y="333"/>
                </a:cxn>
                <a:cxn ang="0">
                  <a:pos x="140" y="254"/>
                </a:cxn>
                <a:cxn ang="0">
                  <a:pos x="149" y="171"/>
                </a:cxn>
                <a:cxn ang="0">
                  <a:pos x="149" y="157"/>
                </a:cxn>
                <a:cxn ang="0">
                  <a:pos x="149" y="148"/>
                </a:cxn>
                <a:cxn ang="0">
                  <a:pos x="149" y="148"/>
                </a:cxn>
                <a:cxn ang="0">
                  <a:pos x="149" y="148"/>
                </a:cxn>
                <a:cxn ang="0">
                  <a:pos x="144" y="148"/>
                </a:cxn>
                <a:cxn ang="0">
                  <a:pos x="144" y="148"/>
                </a:cxn>
                <a:cxn ang="0">
                  <a:pos x="140" y="153"/>
                </a:cxn>
                <a:cxn ang="0">
                  <a:pos x="122" y="162"/>
                </a:cxn>
                <a:cxn ang="0">
                  <a:pos x="104" y="171"/>
                </a:cxn>
                <a:cxn ang="0">
                  <a:pos x="86" y="171"/>
                </a:cxn>
                <a:cxn ang="0">
                  <a:pos x="50" y="167"/>
                </a:cxn>
                <a:cxn ang="0">
                  <a:pos x="23" y="144"/>
                </a:cxn>
                <a:cxn ang="0">
                  <a:pos x="5" y="116"/>
                </a:cxn>
                <a:cxn ang="0">
                  <a:pos x="0" y="84"/>
                </a:cxn>
                <a:cxn ang="0">
                  <a:pos x="5" y="56"/>
                </a:cxn>
                <a:cxn ang="0">
                  <a:pos x="23" y="28"/>
                </a:cxn>
                <a:cxn ang="0">
                  <a:pos x="50" y="10"/>
                </a:cxn>
                <a:cxn ang="0">
                  <a:pos x="86" y="0"/>
                </a:cxn>
              </a:cxnLst>
              <a:rect l="0" t="0" r="r" b="b"/>
              <a:pathLst>
                <a:path w="185" h="485">
                  <a:moveTo>
                    <a:pt x="86" y="0"/>
                  </a:moveTo>
                  <a:lnTo>
                    <a:pt x="126" y="14"/>
                  </a:lnTo>
                  <a:lnTo>
                    <a:pt x="158" y="47"/>
                  </a:lnTo>
                  <a:lnTo>
                    <a:pt x="176" y="9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1" y="250"/>
                  </a:lnTo>
                  <a:lnTo>
                    <a:pt x="158" y="319"/>
                  </a:lnTo>
                  <a:lnTo>
                    <a:pt x="135" y="374"/>
                  </a:lnTo>
                  <a:lnTo>
                    <a:pt x="104" y="420"/>
                  </a:lnTo>
                  <a:lnTo>
                    <a:pt x="77" y="457"/>
                  </a:lnTo>
                  <a:lnTo>
                    <a:pt x="54" y="480"/>
                  </a:lnTo>
                  <a:lnTo>
                    <a:pt x="41" y="485"/>
                  </a:lnTo>
                  <a:lnTo>
                    <a:pt x="32" y="485"/>
                  </a:lnTo>
                  <a:lnTo>
                    <a:pt x="27" y="480"/>
                  </a:lnTo>
                  <a:lnTo>
                    <a:pt x="27" y="471"/>
                  </a:lnTo>
                  <a:lnTo>
                    <a:pt x="27" y="467"/>
                  </a:lnTo>
                  <a:lnTo>
                    <a:pt x="27" y="462"/>
                  </a:lnTo>
                  <a:lnTo>
                    <a:pt x="27" y="457"/>
                  </a:lnTo>
                  <a:lnTo>
                    <a:pt x="36" y="453"/>
                  </a:lnTo>
                  <a:lnTo>
                    <a:pt x="41" y="444"/>
                  </a:lnTo>
                  <a:lnTo>
                    <a:pt x="81" y="397"/>
                  </a:lnTo>
                  <a:lnTo>
                    <a:pt x="117" y="333"/>
                  </a:lnTo>
                  <a:lnTo>
                    <a:pt x="140" y="254"/>
                  </a:lnTo>
                  <a:lnTo>
                    <a:pt x="149" y="171"/>
                  </a:lnTo>
                  <a:lnTo>
                    <a:pt x="149" y="157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0" y="153"/>
                  </a:lnTo>
                  <a:lnTo>
                    <a:pt x="122" y="162"/>
                  </a:lnTo>
                  <a:lnTo>
                    <a:pt x="104" y="171"/>
                  </a:lnTo>
                  <a:lnTo>
                    <a:pt x="86" y="171"/>
                  </a:lnTo>
                  <a:lnTo>
                    <a:pt x="50" y="167"/>
                  </a:lnTo>
                  <a:lnTo>
                    <a:pt x="23" y="144"/>
                  </a:lnTo>
                  <a:lnTo>
                    <a:pt x="5" y="116"/>
                  </a:lnTo>
                  <a:lnTo>
                    <a:pt x="0" y="84"/>
                  </a:lnTo>
                  <a:lnTo>
                    <a:pt x="5" y="56"/>
                  </a:lnTo>
                  <a:lnTo>
                    <a:pt x="23" y="28"/>
                  </a:lnTo>
                  <a:lnTo>
                    <a:pt x="50" y="1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5388" y="4005"/>
              <a:ext cx="730" cy="739"/>
            </a:xfrm>
            <a:custGeom>
              <a:avLst/>
              <a:gdLst/>
              <a:ahLst/>
              <a:cxnLst>
                <a:cxn ang="0">
                  <a:pos x="338" y="51"/>
                </a:cxn>
                <a:cxn ang="0">
                  <a:pos x="243" y="129"/>
                </a:cxn>
                <a:cxn ang="0">
                  <a:pos x="180" y="240"/>
                </a:cxn>
                <a:cxn ang="0">
                  <a:pos x="144" y="369"/>
                </a:cxn>
                <a:cxn ang="0">
                  <a:pos x="117" y="499"/>
                </a:cxn>
                <a:cxn ang="0">
                  <a:pos x="117" y="591"/>
                </a:cxn>
                <a:cxn ang="0">
                  <a:pos x="144" y="669"/>
                </a:cxn>
                <a:cxn ang="0">
                  <a:pos x="216" y="702"/>
                </a:cxn>
                <a:cxn ang="0">
                  <a:pos x="293" y="679"/>
                </a:cxn>
                <a:cxn ang="0">
                  <a:pos x="392" y="586"/>
                </a:cxn>
                <a:cxn ang="0">
                  <a:pos x="410" y="568"/>
                </a:cxn>
                <a:cxn ang="0">
                  <a:pos x="419" y="549"/>
                </a:cxn>
                <a:cxn ang="0">
                  <a:pos x="428" y="526"/>
                </a:cxn>
                <a:cxn ang="0">
                  <a:pos x="509" y="199"/>
                </a:cxn>
                <a:cxn ang="0">
                  <a:pos x="509" y="166"/>
                </a:cxn>
                <a:cxn ang="0">
                  <a:pos x="487" y="106"/>
                </a:cxn>
                <a:cxn ang="0">
                  <a:pos x="433" y="46"/>
                </a:cxn>
                <a:cxn ang="0">
                  <a:pos x="383" y="0"/>
                </a:cxn>
                <a:cxn ang="0">
                  <a:pos x="473" y="33"/>
                </a:cxn>
                <a:cxn ang="0">
                  <a:pos x="532" y="106"/>
                </a:cxn>
                <a:cxn ang="0">
                  <a:pos x="541" y="74"/>
                </a:cxn>
                <a:cxn ang="0">
                  <a:pos x="564" y="46"/>
                </a:cxn>
                <a:cxn ang="0">
                  <a:pos x="595" y="37"/>
                </a:cxn>
                <a:cxn ang="0">
                  <a:pos x="627" y="42"/>
                </a:cxn>
                <a:cxn ang="0">
                  <a:pos x="640" y="65"/>
                </a:cxn>
                <a:cxn ang="0">
                  <a:pos x="645" y="83"/>
                </a:cxn>
                <a:cxn ang="0">
                  <a:pos x="645" y="93"/>
                </a:cxn>
                <a:cxn ang="0">
                  <a:pos x="636" y="116"/>
                </a:cxn>
                <a:cxn ang="0">
                  <a:pos x="573" y="360"/>
                </a:cxn>
                <a:cxn ang="0">
                  <a:pos x="559" y="434"/>
                </a:cxn>
                <a:cxn ang="0">
                  <a:pos x="541" y="508"/>
                </a:cxn>
                <a:cxn ang="0">
                  <a:pos x="523" y="582"/>
                </a:cxn>
                <a:cxn ang="0">
                  <a:pos x="518" y="628"/>
                </a:cxn>
                <a:cxn ang="0">
                  <a:pos x="527" y="679"/>
                </a:cxn>
                <a:cxn ang="0">
                  <a:pos x="568" y="702"/>
                </a:cxn>
                <a:cxn ang="0">
                  <a:pos x="631" y="660"/>
                </a:cxn>
                <a:cxn ang="0">
                  <a:pos x="672" y="563"/>
                </a:cxn>
                <a:cxn ang="0">
                  <a:pos x="690" y="489"/>
                </a:cxn>
                <a:cxn ang="0">
                  <a:pos x="699" y="476"/>
                </a:cxn>
                <a:cxn ang="0">
                  <a:pos x="712" y="471"/>
                </a:cxn>
                <a:cxn ang="0">
                  <a:pos x="726" y="476"/>
                </a:cxn>
                <a:cxn ang="0">
                  <a:pos x="730" y="489"/>
                </a:cxn>
                <a:cxn ang="0">
                  <a:pos x="721" y="531"/>
                </a:cxn>
                <a:cxn ang="0">
                  <a:pos x="699" y="609"/>
                </a:cxn>
                <a:cxn ang="0">
                  <a:pos x="663" y="683"/>
                </a:cxn>
                <a:cxn ang="0">
                  <a:pos x="604" y="734"/>
                </a:cxn>
                <a:cxn ang="0">
                  <a:pos x="509" y="729"/>
                </a:cxn>
                <a:cxn ang="0">
                  <a:pos x="437" y="665"/>
                </a:cxn>
                <a:cxn ang="0">
                  <a:pos x="365" y="674"/>
                </a:cxn>
                <a:cxn ang="0">
                  <a:pos x="270" y="729"/>
                </a:cxn>
                <a:cxn ang="0">
                  <a:pos x="212" y="739"/>
                </a:cxn>
                <a:cxn ang="0">
                  <a:pos x="81" y="693"/>
                </a:cxn>
                <a:cxn ang="0">
                  <a:pos x="9" y="563"/>
                </a:cxn>
                <a:cxn ang="0">
                  <a:pos x="9" y="379"/>
                </a:cxn>
                <a:cxn ang="0">
                  <a:pos x="90" y="189"/>
                </a:cxn>
                <a:cxn ang="0">
                  <a:pos x="225" y="56"/>
                </a:cxn>
                <a:cxn ang="0">
                  <a:pos x="383" y="0"/>
                </a:cxn>
              </a:cxnLst>
              <a:rect l="0" t="0" r="r" b="b"/>
              <a:pathLst>
                <a:path w="730" h="739">
                  <a:moveTo>
                    <a:pt x="388" y="37"/>
                  </a:moveTo>
                  <a:lnTo>
                    <a:pt x="338" y="51"/>
                  </a:lnTo>
                  <a:lnTo>
                    <a:pt x="289" y="79"/>
                  </a:lnTo>
                  <a:lnTo>
                    <a:pt x="243" y="129"/>
                  </a:lnTo>
                  <a:lnTo>
                    <a:pt x="203" y="194"/>
                  </a:lnTo>
                  <a:lnTo>
                    <a:pt x="180" y="240"/>
                  </a:lnTo>
                  <a:lnTo>
                    <a:pt x="162" y="300"/>
                  </a:lnTo>
                  <a:lnTo>
                    <a:pt x="144" y="369"/>
                  </a:lnTo>
                  <a:lnTo>
                    <a:pt x="131" y="439"/>
                  </a:lnTo>
                  <a:lnTo>
                    <a:pt x="117" y="499"/>
                  </a:lnTo>
                  <a:lnTo>
                    <a:pt x="113" y="549"/>
                  </a:lnTo>
                  <a:lnTo>
                    <a:pt x="117" y="591"/>
                  </a:lnTo>
                  <a:lnTo>
                    <a:pt x="126" y="633"/>
                  </a:lnTo>
                  <a:lnTo>
                    <a:pt x="144" y="669"/>
                  </a:lnTo>
                  <a:lnTo>
                    <a:pt x="176" y="693"/>
                  </a:lnTo>
                  <a:lnTo>
                    <a:pt x="216" y="702"/>
                  </a:lnTo>
                  <a:lnTo>
                    <a:pt x="252" y="697"/>
                  </a:lnTo>
                  <a:lnTo>
                    <a:pt x="293" y="679"/>
                  </a:lnTo>
                  <a:lnTo>
                    <a:pt x="343" y="646"/>
                  </a:lnTo>
                  <a:lnTo>
                    <a:pt x="392" y="586"/>
                  </a:lnTo>
                  <a:lnTo>
                    <a:pt x="406" y="577"/>
                  </a:lnTo>
                  <a:lnTo>
                    <a:pt x="410" y="568"/>
                  </a:lnTo>
                  <a:lnTo>
                    <a:pt x="419" y="559"/>
                  </a:lnTo>
                  <a:lnTo>
                    <a:pt x="419" y="549"/>
                  </a:lnTo>
                  <a:lnTo>
                    <a:pt x="424" y="540"/>
                  </a:lnTo>
                  <a:lnTo>
                    <a:pt x="428" y="526"/>
                  </a:lnTo>
                  <a:lnTo>
                    <a:pt x="505" y="208"/>
                  </a:lnTo>
                  <a:lnTo>
                    <a:pt x="509" y="199"/>
                  </a:lnTo>
                  <a:lnTo>
                    <a:pt x="514" y="180"/>
                  </a:lnTo>
                  <a:lnTo>
                    <a:pt x="509" y="166"/>
                  </a:lnTo>
                  <a:lnTo>
                    <a:pt x="500" y="139"/>
                  </a:lnTo>
                  <a:lnTo>
                    <a:pt x="487" y="106"/>
                  </a:lnTo>
                  <a:lnTo>
                    <a:pt x="464" y="74"/>
                  </a:lnTo>
                  <a:lnTo>
                    <a:pt x="433" y="46"/>
                  </a:lnTo>
                  <a:lnTo>
                    <a:pt x="388" y="37"/>
                  </a:lnTo>
                  <a:close/>
                  <a:moveTo>
                    <a:pt x="383" y="0"/>
                  </a:moveTo>
                  <a:lnTo>
                    <a:pt x="433" y="9"/>
                  </a:lnTo>
                  <a:lnTo>
                    <a:pt x="473" y="33"/>
                  </a:lnTo>
                  <a:lnTo>
                    <a:pt x="505" y="65"/>
                  </a:lnTo>
                  <a:lnTo>
                    <a:pt x="532" y="106"/>
                  </a:lnTo>
                  <a:lnTo>
                    <a:pt x="537" y="88"/>
                  </a:lnTo>
                  <a:lnTo>
                    <a:pt x="541" y="74"/>
                  </a:lnTo>
                  <a:lnTo>
                    <a:pt x="550" y="60"/>
                  </a:lnTo>
                  <a:lnTo>
                    <a:pt x="564" y="46"/>
                  </a:lnTo>
                  <a:lnTo>
                    <a:pt x="577" y="37"/>
                  </a:lnTo>
                  <a:lnTo>
                    <a:pt x="595" y="37"/>
                  </a:lnTo>
                  <a:lnTo>
                    <a:pt x="613" y="37"/>
                  </a:lnTo>
                  <a:lnTo>
                    <a:pt x="627" y="42"/>
                  </a:lnTo>
                  <a:lnTo>
                    <a:pt x="636" y="51"/>
                  </a:lnTo>
                  <a:lnTo>
                    <a:pt x="640" y="65"/>
                  </a:lnTo>
                  <a:lnTo>
                    <a:pt x="645" y="79"/>
                  </a:lnTo>
                  <a:lnTo>
                    <a:pt x="645" y="83"/>
                  </a:lnTo>
                  <a:lnTo>
                    <a:pt x="645" y="88"/>
                  </a:lnTo>
                  <a:lnTo>
                    <a:pt x="645" y="93"/>
                  </a:lnTo>
                  <a:lnTo>
                    <a:pt x="640" y="102"/>
                  </a:lnTo>
                  <a:lnTo>
                    <a:pt x="636" y="116"/>
                  </a:lnTo>
                  <a:lnTo>
                    <a:pt x="631" y="134"/>
                  </a:lnTo>
                  <a:lnTo>
                    <a:pt x="573" y="360"/>
                  </a:lnTo>
                  <a:lnTo>
                    <a:pt x="568" y="402"/>
                  </a:lnTo>
                  <a:lnTo>
                    <a:pt x="559" y="434"/>
                  </a:lnTo>
                  <a:lnTo>
                    <a:pt x="550" y="466"/>
                  </a:lnTo>
                  <a:lnTo>
                    <a:pt x="541" y="508"/>
                  </a:lnTo>
                  <a:lnTo>
                    <a:pt x="527" y="554"/>
                  </a:lnTo>
                  <a:lnTo>
                    <a:pt x="523" y="582"/>
                  </a:lnTo>
                  <a:lnTo>
                    <a:pt x="518" y="605"/>
                  </a:lnTo>
                  <a:lnTo>
                    <a:pt x="518" y="628"/>
                  </a:lnTo>
                  <a:lnTo>
                    <a:pt x="523" y="656"/>
                  </a:lnTo>
                  <a:lnTo>
                    <a:pt x="527" y="679"/>
                  </a:lnTo>
                  <a:lnTo>
                    <a:pt x="541" y="697"/>
                  </a:lnTo>
                  <a:lnTo>
                    <a:pt x="568" y="702"/>
                  </a:lnTo>
                  <a:lnTo>
                    <a:pt x="604" y="693"/>
                  </a:lnTo>
                  <a:lnTo>
                    <a:pt x="631" y="660"/>
                  </a:lnTo>
                  <a:lnTo>
                    <a:pt x="654" y="619"/>
                  </a:lnTo>
                  <a:lnTo>
                    <a:pt x="672" y="563"/>
                  </a:lnTo>
                  <a:lnTo>
                    <a:pt x="690" y="503"/>
                  </a:lnTo>
                  <a:lnTo>
                    <a:pt x="690" y="489"/>
                  </a:lnTo>
                  <a:lnTo>
                    <a:pt x="694" y="480"/>
                  </a:lnTo>
                  <a:lnTo>
                    <a:pt x="699" y="476"/>
                  </a:lnTo>
                  <a:lnTo>
                    <a:pt x="708" y="471"/>
                  </a:lnTo>
                  <a:lnTo>
                    <a:pt x="712" y="471"/>
                  </a:lnTo>
                  <a:lnTo>
                    <a:pt x="717" y="476"/>
                  </a:lnTo>
                  <a:lnTo>
                    <a:pt x="726" y="476"/>
                  </a:lnTo>
                  <a:lnTo>
                    <a:pt x="726" y="480"/>
                  </a:lnTo>
                  <a:lnTo>
                    <a:pt x="730" y="489"/>
                  </a:lnTo>
                  <a:lnTo>
                    <a:pt x="726" y="499"/>
                  </a:lnTo>
                  <a:lnTo>
                    <a:pt x="721" y="531"/>
                  </a:lnTo>
                  <a:lnTo>
                    <a:pt x="712" y="568"/>
                  </a:lnTo>
                  <a:lnTo>
                    <a:pt x="699" y="609"/>
                  </a:lnTo>
                  <a:lnTo>
                    <a:pt x="681" y="651"/>
                  </a:lnTo>
                  <a:lnTo>
                    <a:pt x="663" y="683"/>
                  </a:lnTo>
                  <a:lnTo>
                    <a:pt x="636" y="716"/>
                  </a:lnTo>
                  <a:lnTo>
                    <a:pt x="604" y="734"/>
                  </a:lnTo>
                  <a:lnTo>
                    <a:pt x="564" y="739"/>
                  </a:lnTo>
                  <a:lnTo>
                    <a:pt x="509" y="729"/>
                  </a:lnTo>
                  <a:lnTo>
                    <a:pt x="469" y="702"/>
                  </a:lnTo>
                  <a:lnTo>
                    <a:pt x="437" y="665"/>
                  </a:lnTo>
                  <a:lnTo>
                    <a:pt x="419" y="619"/>
                  </a:lnTo>
                  <a:lnTo>
                    <a:pt x="365" y="674"/>
                  </a:lnTo>
                  <a:lnTo>
                    <a:pt x="316" y="711"/>
                  </a:lnTo>
                  <a:lnTo>
                    <a:pt x="270" y="729"/>
                  </a:lnTo>
                  <a:lnTo>
                    <a:pt x="239" y="739"/>
                  </a:lnTo>
                  <a:lnTo>
                    <a:pt x="212" y="739"/>
                  </a:lnTo>
                  <a:lnTo>
                    <a:pt x="140" y="725"/>
                  </a:lnTo>
                  <a:lnTo>
                    <a:pt x="81" y="693"/>
                  </a:lnTo>
                  <a:lnTo>
                    <a:pt x="36" y="637"/>
                  </a:lnTo>
                  <a:lnTo>
                    <a:pt x="9" y="563"/>
                  </a:lnTo>
                  <a:lnTo>
                    <a:pt x="0" y="480"/>
                  </a:lnTo>
                  <a:lnTo>
                    <a:pt x="9" y="379"/>
                  </a:lnTo>
                  <a:lnTo>
                    <a:pt x="45" y="282"/>
                  </a:lnTo>
                  <a:lnTo>
                    <a:pt x="90" y="189"/>
                  </a:lnTo>
                  <a:lnTo>
                    <a:pt x="153" y="116"/>
                  </a:lnTo>
                  <a:lnTo>
                    <a:pt x="225" y="56"/>
                  </a:lnTo>
                  <a:lnTo>
                    <a:pt x="302" y="1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6258" y="3507"/>
              <a:ext cx="370" cy="1624"/>
            </a:xfrm>
            <a:custGeom>
              <a:avLst/>
              <a:gdLst/>
              <a:ahLst/>
              <a:cxnLst>
                <a:cxn ang="0">
                  <a:pos x="370" y="812"/>
                </a:cxn>
                <a:cxn ang="0">
                  <a:pos x="370" y="812"/>
                </a:cxn>
                <a:cxn ang="0">
                  <a:pos x="370" y="812"/>
                </a:cxn>
                <a:cxn ang="0">
                  <a:pos x="370" y="812"/>
                </a:cxn>
                <a:cxn ang="0">
                  <a:pos x="18" y="0"/>
                </a:cxn>
                <a:cxn ang="0">
                  <a:pos x="32" y="4"/>
                </a:cxn>
                <a:cxn ang="0">
                  <a:pos x="59" y="23"/>
                </a:cxn>
                <a:cxn ang="0">
                  <a:pos x="90" y="55"/>
                </a:cxn>
                <a:cxn ang="0">
                  <a:pos x="135" y="101"/>
                </a:cxn>
                <a:cxn ang="0">
                  <a:pos x="176" y="157"/>
                </a:cxn>
                <a:cxn ang="0">
                  <a:pos x="226" y="226"/>
                </a:cxn>
                <a:cxn ang="0">
                  <a:pos x="266" y="304"/>
                </a:cxn>
                <a:cxn ang="0">
                  <a:pos x="320" y="443"/>
                </a:cxn>
                <a:cxn ang="0">
                  <a:pos x="352" y="581"/>
                </a:cxn>
                <a:cxn ang="0">
                  <a:pos x="365" y="706"/>
                </a:cxn>
                <a:cxn ang="0">
                  <a:pos x="370" y="812"/>
                </a:cxn>
                <a:cxn ang="0">
                  <a:pos x="365" y="923"/>
                </a:cxn>
                <a:cxn ang="0">
                  <a:pos x="352" y="1043"/>
                </a:cxn>
                <a:cxn ang="0">
                  <a:pos x="320" y="1177"/>
                </a:cxn>
                <a:cxn ang="0">
                  <a:pos x="271" y="1311"/>
                </a:cxn>
                <a:cxn ang="0">
                  <a:pos x="230" y="1394"/>
                </a:cxn>
                <a:cxn ang="0">
                  <a:pos x="181" y="1463"/>
                </a:cxn>
                <a:cxn ang="0">
                  <a:pos x="135" y="1523"/>
                </a:cxn>
                <a:cxn ang="0">
                  <a:pos x="95" y="1564"/>
                </a:cxn>
                <a:cxn ang="0">
                  <a:pos x="59" y="1601"/>
                </a:cxn>
                <a:cxn ang="0">
                  <a:pos x="32" y="1620"/>
                </a:cxn>
                <a:cxn ang="0">
                  <a:pos x="18" y="1624"/>
                </a:cxn>
                <a:cxn ang="0">
                  <a:pos x="9" y="1624"/>
                </a:cxn>
                <a:cxn ang="0">
                  <a:pos x="5" y="1620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5" y="1606"/>
                </a:cxn>
                <a:cxn ang="0">
                  <a:pos x="5" y="1597"/>
                </a:cxn>
                <a:cxn ang="0">
                  <a:pos x="14" y="1592"/>
                </a:cxn>
                <a:cxn ang="0">
                  <a:pos x="23" y="1583"/>
                </a:cxn>
                <a:cxn ang="0">
                  <a:pos x="99" y="1491"/>
                </a:cxn>
                <a:cxn ang="0">
                  <a:pos x="163" y="1389"/>
                </a:cxn>
                <a:cxn ang="0">
                  <a:pos x="208" y="1283"/>
                </a:cxn>
                <a:cxn ang="0">
                  <a:pos x="239" y="1167"/>
                </a:cxn>
                <a:cxn ang="0">
                  <a:pos x="262" y="1052"/>
                </a:cxn>
                <a:cxn ang="0">
                  <a:pos x="275" y="932"/>
                </a:cxn>
                <a:cxn ang="0">
                  <a:pos x="280" y="812"/>
                </a:cxn>
                <a:cxn ang="0">
                  <a:pos x="271" y="651"/>
                </a:cxn>
                <a:cxn ang="0">
                  <a:pos x="248" y="498"/>
                </a:cxn>
                <a:cxn ang="0">
                  <a:pos x="212" y="364"/>
                </a:cxn>
                <a:cxn ang="0">
                  <a:pos x="167" y="244"/>
                </a:cxn>
                <a:cxn ang="0">
                  <a:pos x="104" y="143"/>
                </a:cxn>
                <a:cxn ang="0">
                  <a:pos x="32" y="51"/>
                </a:cxn>
                <a:cxn ang="0">
                  <a:pos x="18" y="41"/>
                </a:cxn>
                <a:cxn ang="0">
                  <a:pos x="9" y="32"/>
                </a:cxn>
                <a:cxn ang="0">
                  <a:pos x="5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370" h="1624">
                  <a:moveTo>
                    <a:pt x="370" y="812"/>
                  </a:moveTo>
                  <a:lnTo>
                    <a:pt x="370" y="812"/>
                  </a:lnTo>
                  <a:lnTo>
                    <a:pt x="370" y="812"/>
                  </a:lnTo>
                  <a:lnTo>
                    <a:pt x="370" y="812"/>
                  </a:lnTo>
                  <a:close/>
                  <a:moveTo>
                    <a:pt x="18" y="0"/>
                  </a:moveTo>
                  <a:lnTo>
                    <a:pt x="32" y="4"/>
                  </a:lnTo>
                  <a:lnTo>
                    <a:pt x="59" y="23"/>
                  </a:lnTo>
                  <a:lnTo>
                    <a:pt x="90" y="55"/>
                  </a:lnTo>
                  <a:lnTo>
                    <a:pt x="135" y="101"/>
                  </a:lnTo>
                  <a:lnTo>
                    <a:pt x="176" y="157"/>
                  </a:lnTo>
                  <a:lnTo>
                    <a:pt x="226" y="226"/>
                  </a:lnTo>
                  <a:lnTo>
                    <a:pt x="266" y="304"/>
                  </a:lnTo>
                  <a:lnTo>
                    <a:pt x="320" y="443"/>
                  </a:lnTo>
                  <a:lnTo>
                    <a:pt x="352" y="581"/>
                  </a:lnTo>
                  <a:lnTo>
                    <a:pt x="365" y="706"/>
                  </a:lnTo>
                  <a:lnTo>
                    <a:pt x="370" y="812"/>
                  </a:lnTo>
                  <a:lnTo>
                    <a:pt x="365" y="923"/>
                  </a:lnTo>
                  <a:lnTo>
                    <a:pt x="352" y="1043"/>
                  </a:lnTo>
                  <a:lnTo>
                    <a:pt x="320" y="1177"/>
                  </a:lnTo>
                  <a:lnTo>
                    <a:pt x="271" y="1311"/>
                  </a:lnTo>
                  <a:lnTo>
                    <a:pt x="230" y="1394"/>
                  </a:lnTo>
                  <a:lnTo>
                    <a:pt x="181" y="1463"/>
                  </a:lnTo>
                  <a:lnTo>
                    <a:pt x="135" y="1523"/>
                  </a:lnTo>
                  <a:lnTo>
                    <a:pt x="95" y="1564"/>
                  </a:lnTo>
                  <a:lnTo>
                    <a:pt x="59" y="1601"/>
                  </a:lnTo>
                  <a:lnTo>
                    <a:pt x="32" y="1620"/>
                  </a:lnTo>
                  <a:lnTo>
                    <a:pt x="18" y="1624"/>
                  </a:lnTo>
                  <a:lnTo>
                    <a:pt x="9" y="1624"/>
                  </a:lnTo>
                  <a:lnTo>
                    <a:pt x="5" y="1620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5" y="1606"/>
                  </a:lnTo>
                  <a:lnTo>
                    <a:pt x="5" y="1597"/>
                  </a:lnTo>
                  <a:lnTo>
                    <a:pt x="14" y="1592"/>
                  </a:lnTo>
                  <a:lnTo>
                    <a:pt x="23" y="1583"/>
                  </a:lnTo>
                  <a:lnTo>
                    <a:pt x="99" y="1491"/>
                  </a:lnTo>
                  <a:lnTo>
                    <a:pt x="163" y="1389"/>
                  </a:lnTo>
                  <a:lnTo>
                    <a:pt x="208" y="1283"/>
                  </a:lnTo>
                  <a:lnTo>
                    <a:pt x="239" y="1167"/>
                  </a:lnTo>
                  <a:lnTo>
                    <a:pt x="262" y="1052"/>
                  </a:lnTo>
                  <a:lnTo>
                    <a:pt x="275" y="932"/>
                  </a:lnTo>
                  <a:lnTo>
                    <a:pt x="280" y="812"/>
                  </a:lnTo>
                  <a:lnTo>
                    <a:pt x="271" y="651"/>
                  </a:lnTo>
                  <a:lnTo>
                    <a:pt x="248" y="498"/>
                  </a:lnTo>
                  <a:lnTo>
                    <a:pt x="212" y="364"/>
                  </a:lnTo>
                  <a:lnTo>
                    <a:pt x="167" y="244"/>
                  </a:lnTo>
                  <a:lnTo>
                    <a:pt x="104" y="143"/>
                  </a:lnTo>
                  <a:lnTo>
                    <a:pt x="32" y="51"/>
                  </a:lnTo>
                  <a:lnTo>
                    <a:pt x="18" y="41"/>
                  </a:lnTo>
                  <a:lnTo>
                    <a:pt x="9" y="32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5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7313" y="4130"/>
              <a:ext cx="1060" cy="378"/>
            </a:xfrm>
            <a:custGeom>
              <a:avLst/>
              <a:gdLst/>
              <a:ahLst/>
              <a:cxnLst>
                <a:cxn ang="0">
                  <a:pos x="54" y="314"/>
                </a:cxn>
                <a:cxn ang="0">
                  <a:pos x="1006" y="314"/>
                </a:cxn>
                <a:cxn ang="0">
                  <a:pos x="1015" y="314"/>
                </a:cxn>
                <a:cxn ang="0">
                  <a:pos x="1028" y="314"/>
                </a:cxn>
                <a:cxn ang="0">
                  <a:pos x="1037" y="318"/>
                </a:cxn>
                <a:cxn ang="0">
                  <a:pos x="1046" y="323"/>
                </a:cxn>
                <a:cxn ang="0">
                  <a:pos x="1051" y="328"/>
                </a:cxn>
                <a:cxn ang="0">
                  <a:pos x="1055" y="337"/>
                </a:cxn>
                <a:cxn ang="0">
                  <a:pos x="1060" y="346"/>
                </a:cxn>
                <a:cxn ang="0">
                  <a:pos x="1055" y="360"/>
                </a:cxn>
                <a:cxn ang="0">
                  <a:pos x="1051" y="369"/>
                </a:cxn>
                <a:cxn ang="0">
                  <a:pos x="1046" y="374"/>
                </a:cxn>
                <a:cxn ang="0">
                  <a:pos x="1037" y="378"/>
                </a:cxn>
                <a:cxn ang="0">
                  <a:pos x="1028" y="378"/>
                </a:cxn>
                <a:cxn ang="0">
                  <a:pos x="1015" y="378"/>
                </a:cxn>
                <a:cxn ang="0">
                  <a:pos x="1006" y="378"/>
                </a:cxn>
                <a:cxn ang="0">
                  <a:pos x="54" y="378"/>
                </a:cxn>
                <a:cxn ang="0">
                  <a:pos x="45" y="378"/>
                </a:cxn>
                <a:cxn ang="0">
                  <a:pos x="36" y="378"/>
                </a:cxn>
                <a:cxn ang="0">
                  <a:pos x="23" y="378"/>
                </a:cxn>
                <a:cxn ang="0">
                  <a:pos x="14" y="374"/>
                </a:cxn>
                <a:cxn ang="0">
                  <a:pos x="9" y="369"/>
                </a:cxn>
                <a:cxn ang="0">
                  <a:pos x="5" y="360"/>
                </a:cxn>
                <a:cxn ang="0">
                  <a:pos x="0" y="346"/>
                </a:cxn>
                <a:cxn ang="0">
                  <a:pos x="5" y="337"/>
                </a:cxn>
                <a:cxn ang="0">
                  <a:pos x="9" y="328"/>
                </a:cxn>
                <a:cxn ang="0">
                  <a:pos x="14" y="323"/>
                </a:cxn>
                <a:cxn ang="0">
                  <a:pos x="23" y="318"/>
                </a:cxn>
                <a:cxn ang="0">
                  <a:pos x="36" y="314"/>
                </a:cxn>
                <a:cxn ang="0">
                  <a:pos x="45" y="314"/>
                </a:cxn>
                <a:cxn ang="0">
                  <a:pos x="54" y="314"/>
                </a:cxn>
                <a:cxn ang="0">
                  <a:pos x="54" y="0"/>
                </a:cxn>
                <a:cxn ang="0">
                  <a:pos x="1006" y="0"/>
                </a:cxn>
                <a:cxn ang="0">
                  <a:pos x="1015" y="0"/>
                </a:cxn>
                <a:cxn ang="0">
                  <a:pos x="1028" y="0"/>
                </a:cxn>
                <a:cxn ang="0">
                  <a:pos x="1037" y="4"/>
                </a:cxn>
                <a:cxn ang="0">
                  <a:pos x="1046" y="4"/>
                </a:cxn>
                <a:cxn ang="0">
                  <a:pos x="1051" y="9"/>
                </a:cxn>
                <a:cxn ang="0">
                  <a:pos x="1055" y="18"/>
                </a:cxn>
                <a:cxn ang="0">
                  <a:pos x="1060" y="32"/>
                </a:cxn>
                <a:cxn ang="0">
                  <a:pos x="1055" y="41"/>
                </a:cxn>
                <a:cxn ang="0">
                  <a:pos x="1051" y="51"/>
                </a:cxn>
                <a:cxn ang="0">
                  <a:pos x="1046" y="60"/>
                </a:cxn>
                <a:cxn ang="0">
                  <a:pos x="1037" y="60"/>
                </a:cxn>
                <a:cxn ang="0">
                  <a:pos x="1028" y="64"/>
                </a:cxn>
                <a:cxn ang="0">
                  <a:pos x="1015" y="64"/>
                </a:cxn>
                <a:cxn ang="0">
                  <a:pos x="1006" y="64"/>
                </a:cxn>
                <a:cxn ang="0">
                  <a:pos x="54" y="64"/>
                </a:cxn>
                <a:cxn ang="0">
                  <a:pos x="45" y="64"/>
                </a:cxn>
                <a:cxn ang="0">
                  <a:pos x="36" y="64"/>
                </a:cxn>
                <a:cxn ang="0">
                  <a:pos x="23" y="60"/>
                </a:cxn>
                <a:cxn ang="0">
                  <a:pos x="14" y="60"/>
                </a:cxn>
                <a:cxn ang="0">
                  <a:pos x="9" y="51"/>
                </a:cxn>
                <a:cxn ang="0">
                  <a:pos x="5" y="41"/>
                </a:cxn>
                <a:cxn ang="0">
                  <a:pos x="0" y="32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4"/>
                </a:cxn>
                <a:cxn ang="0">
                  <a:pos x="23" y="4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4" y="0"/>
                </a:cxn>
              </a:cxnLst>
              <a:rect l="0" t="0" r="r" b="b"/>
              <a:pathLst>
                <a:path w="1060" h="378">
                  <a:moveTo>
                    <a:pt x="54" y="314"/>
                  </a:moveTo>
                  <a:lnTo>
                    <a:pt x="1006" y="314"/>
                  </a:lnTo>
                  <a:lnTo>
                    <a:pt x="1015" y="314"/>
                  </a:lnTo>
                  <a:lnTo>
                    <a:pt x="1028" y="314"/>
                  </a:lnTo>
                  <a:lnTo>
                    <a:pt x="1037" y="318"/>
                  </a:lnTo>
                  <a:lnTo>
                    <a:pt x="1046" y="323"/>
                  </a:lnTo>
                  <a:lnTo>
                    <a:pt x="1051" y="328"/>
                  </a:lnTo>
                  <a:lnTo>
                    <a:pt x="1055" y="337"/>
                  </a:lnTo>
                  <a:lnTo>
                    <a:pt x="1060" y="346"/>
                  </a:lnTo>
                  <a:lnTo>
                    <a:pt x="1055" y="360"/>
                  </a:lnTo>
                  <a:lnTo>
                    <a:pt x="1051" y="369"/>
                  </a:lnTo>
                  <a:lnTo>
                    <a:pt x="1046" y="374"/>
                  </a:lnTo>
                  <a:lnTo>
                    <a:pt x="1037" y="378"/>
                  </a:lnTo>
                  <a:lnTo>
                    <a:pt x="1028" y="378"/>
                  </a:lnTo>
                  <a:lnTo>
                    <a:pt x="1015" y="378"/>
                  </a:lnTo>
                  <a:lnTo>
                    <a:pt x="1006" y="378"/>
                  </a:lnTo>
                  <a:lnTo>
                    <a:pt x="54" y="378"/>
                  </a:lnTo>
                  <a:lnTo>
                    <a:pt x="45" y="378"/>
                  </a:lnTo>
                  <a:lnTo>
                    <a:pt x="36" y="378"/>
                  </a:lnTo>
                  <a:lnTo>
                    <a:pt x="23" y="378"/>
                  </a:lnTo>
                  <a:lnTo>
                    <a:pt x="14" y="374"/>
                  </a:lnTo>
                  <a:lnTo>
                    <a:pt x="9" y="369"/>
                  </a:lnTo>
                  <a:lnTo>
                    <a:pt x="5" y="360"/>
                  </a:lnTo>
                  <a:lnTo>
                    <a:pt x="0" y="346"/>
                  </a:lnTo>
                  <a:lnTo>
                    <a:pt x="5" y="337"/>
                  </a:lnTo>
                  <a:lnTo>
                    <a:pt x="9" y="328"/>
                  </a:lnTo>
                  <a:lnTo>
                    <a:pt x="14" y="323"/>
                  </a:lnTo>
                  <a:lnTo>
                    <a:pt x="23" y="318"/>
                  </a:lnTo>
                  <a:lnTo>
                    <a:pt x="36" y="314"/>
                  </a:lnTo>
                  <a:lnTo>
                    <a:pt x="45" y="314"/>
                  </a:lnTo>
                  <a:lnTo>
                    <a:pt x="54" y="314"/>
                  </a:lnTo>
                  <a:close/>
                  <a:moveTo>
                    <a:pt x="54" y="0"/>
                  </a:moveTo>
                  <a:lnTo>
                    <a:pt x="1006" y="0"/>
                  </a:lnTo>
                  <a:lnTo>
                    <a:pt x="1015" y="0"/>
                  </a:lnTo>
                  <a:lnTo>
                    <a:pt x="1028" y="0"/>
                  </a:lnTo>
                  <a:lnTo>
                    <a:pt x="1037" y="4"/>
                  </a:lnTo>
                  <a:lnTo>
                    <a:pt x="1046" y="4"/>
                  </a:lnTo>
                  <a:lnTo>
                    <a:pt x="1051" y="9"/>
                  </a:lnTo>
                  <a:lnTo>
                    <a:pt x="1055" y="18"/>
                  </a:lnTo>
                  <a:lnTo>
                    <a:pt x="1060" y="32"/>
                  </a:lnTo>
                  <a:lnTo>
                    <a:pt x="1055" y="41"/>
                  </a:lnTo>
                  <a:lnTo>
                    <a:pt x="1051" y="51"/>
                  </a:lnTo>
                  <a:lnTo>
                    <a:pt x="1046" y="60"/>
                  </a:lnTo>
                  <a:lnTo>
                    <a:pt x="1037" y="60"/>
                  </a:lnTo>
                  <a:lnTo>
                    <a:pt x="1028" y="64"/>
                  </a:lnTo>
                  <a:lnTo>
                    <a:pt x="1015" y="64"/>
                  </a:lnTo>
                  <a:lnTo>
                    <a:pt x="1006" y="64"/>
                  </a:lnTo>
                  <a:lnTo>
                    <a:pt x="54" y="64"/>
                  </a:lnTo>
                  <a:lnTo>
                    <a:pt x="45" y="64"/>
                  </a:lnTo>
                  <a:lnTo>
                    <a:pt x="36" y="64"/>
                  </a:lnTo>
                  <a:lnTo>
                    <a:pt x="23" y="60"/>
                  </a:lnTo>
                  <a:lnTo>
                    <a:pt x="14" y="60"/>
                  </a:lnTo>
                  <a:lnTo>
                    <a:pt x="9" y="51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4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9072" y="3507"/>
              <a:ext cx="352" cy="162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4" y="0"/>
                </a:cxn>
                <a:cxn ang="0">
                  <a:pos x="343" y="9"/>
                </a:cxn>
                <a:cxn ang="0">
                  <a:pos x="352" y="18"/>
                </a:cxn>
                <a:cxn ang="0">
                  <a:pos x="352" y="32"/>
                </a:cxn>
                <a:cxn ang="0">
                  <a:pos x="352" y="37"/>
                </a:cxn>
                <a:cxn ang="0">
                  <a:pos x="352" y="41"/>
                </a:cxn>
                <a:cxn ang="0">
                  <a:pos x="352" y="51"/>
                </a:cxn>
                <a:cxn ang="0">
                  <a:pos x="347" y="60"/>
                </a:cxn>
                <a:cxn ang="0">
                  <a:pos x="63" y="812"/>
                </a:cxn>
                <a:cxn ang="0">
                  <a:pos x="347" y="1569"/>
                </a:cxn>
                <a:cxn ang="0">
                  <a:pos x="352" y="1578"/>
                </a:cxn>
                <a:cxn ang="0">
                  <a:pos x="352" y="1583"/>
                </a:cxn>
                <a:cxn ang="0">
                  <a:pos x="352" y="1587"/>
                </a:cxn>
                <a:cxn ang="0">
                  <a:pos x="352" y="1592"/>
                </a:cxn>
                <a:cxn ang="0">
                  <a:pos x="352" y="1606"/>
                </a:cxn>
                <a:cxn ang="0">
                  <a:pos x="343" y="1615"/>
                </a:cxn>
                <a:cxn ang="0">
                  <a:pos x="334" y="1624"/>
                </a:cxn>
                <a:cxn ang="0">
                  <a:pos x="320" y="1624"/>
                </a:cxn>
                <a:cxn ang="0">
                  <a:pos x="306" y="1624"/>
                </a:cxn>
                <a:cxn ang="0">
                  <a:pos x="302" y="1620"/>
                </a:cxn>
                <a:cxn ang="0">
                  <a:pos x="293" y="1611"/>
                </a:cxn>
                <a:cxn ang="0">
                  <a:pos x="288" y="1597"/>
                </a:cxn>
                <a:cxn ang="0">
                  <a:pos x="284" y="1587"/>
                </a:cxn>
                <a:cxn ang="0">
                  <a:pos x="4" y="840"/>
                </a:cxn>
                <a:cxn ang="0">
                  <a:pos x="0" y="831"/>
                </a:cxn>
                <a:cxn ang="0">
                  <a:pos x="0" y="821"/>
                </a:cxn>
                <a:cxn ang="0">
                  <a:pos x="0" y="817"/>
                </a:cxn>
                <a:cxn ang="0">
                  <a:pos x="0" y="817"/>
                </a:cxn>
                <a:cxn ang="0">
                  <a:pos x="0" y="812"/>
                </a:cxn>
                <a:cxn ang="0">
                  <a:pos x="0" y="798"/>
                </a:cxn>
                <a:cxn ang="0">
                  <a:pos x="4" y="784"/>
                </a:cxn>
                <a:cxn ang="0">
                  <a:pos x="284" y="37"/>
                </a:cxn>
                <a:cxn ang="0">
                  <a:pos x="293" y="23"/>
                </a:cxn>
                <a:cxn ang="0">
                  <a:pos x="297" y="9"/>
                </a:cxn>
                <a:cxn ang="0">
                  <a:pos x="306" y="4"/>
                </a:cxn>
                <a:cxn ang="0">
                  <a:pos x="311" y="0"/>
                </a:cxn>
                <a:cxn ang="0">
                  <a:pos x="320" y="0"/>
                </a:cxn>
              </a:cxnLst>
              <a:rect l="0" t="0" r="r" b="b"/>
              <a:pathLst>
                <a:path w="352" h="1624">
                  <a:moveTo>
                    <a:pt x="320" y="0"/>
                  </a:moveTo>
                  <a:lnTo>
                    <a:pt x="334" y="0"/>
                  </a:lnTo>
                  <a:lnTo>
                    <a:pt x="343" y="9"/>
                  </a:lnTo>
                  <a:lnTo>
                    <a:pt x="352" y="18"/>
                  </a:lnTo>
                  <a:lnTo>
                    <a:pt x="352" y="32"/>
                  </a:lnTo>
                  <a:lnTo>
                    <a:pt x="352" y="37"/>
                  </a:lnTo>
                  <a:lnTo>
                    <a:pt x="352" y="41"/>
                  </a:lnTo>
                  <a:lnTo>
                    <a:pt x="352" y="51"/>
                  </a:lnTo>
                  <a:lnTo>
                    <a:pt x="347" y="60"/>
                  </a:lnTo>
                  <a:lnTo>
                    <a:pt x="63" y="812"/>
                  </a:lnTo>
                  <a:lnTo>
                    <a:pt x="347" y="1569"/>
                  </a:lnTo>
                  <a:lnTo>
                    <a:pt x="352" y="1578"/>
                  </a:lnTo>
                  <a:lnTo>
                    <a:pt x="352" y="1583"/>
                  </a:lnTo>
                  <a:lnTo>
                    <a:pt x="352" y="1587"/>
                  </a:lnTo>
                  <a:lnTo>
                    <a:pt x="352" y="1592"/>
                  </a:lnTo>
                  <a:lnTo>
                    <a:pt x="352" y="1606"/>
                  </a:lnTo>
                  <a:lnTo>
                    <a:pt x="343" y="1615"/>
                  </a:lnTo>
                  <a:lnTo>
                    <a:pt x="334" y="1624"/>
                  </a:lnTo>
                  <a:lnTo>
                    <a:pt x="320" y="1624"/>
                  </a:lnTo>
                  <a:lnTo>
                    <a:pt x="306" y="1624"/>
                  </a:lnTo>
                  <a:lnTo>
                    <a:pt x="302" y="1620"/>
                  </a:lnTo>
                  <a:lnTo>
                    <a:pt x="293" y="1611"/>
                  </a:lnTo>
                  <a:lnTo>
                    <a:pt x="288" y="1597"/>
                  </a:lnTo>
                  <a:lnTo>
                    <a:pt x="284" y="1587"/>
                  </a:lnTo>
                  <a:lnTo>
                    <a:pt x="4" y="840"/>
                  </a:lnTo>
                  <a:lnTo>
                    <a:pt x="0" y="831"/>
                  </a:lnTo>
                  <a:lnTo>
                    <a:pt x="0" y="821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812"/>
                  </a:lnTo>
                  <a:lnTo>
                    <a:pt x="0" y="798"/>
                  </a:lnTo>
                  <a:lnTo>
                    <a:pt x="4" y="784"/>
                  </a:lnTo>
                  <a:lnTo>
                    <a:pt x="284" y="37"/>
                  </a:lnTo>
                  <a:lnTo>
                    <a:pt x="293" y="23"/>
                  </a:lnTo>
                  <a:lnTo>
                    <a:pt x="297" y="9"/>
                  </a:lnTo>
                  <a:lnTo>
                    <a:pt x="306" y="4"/>
                  </a:lnTo>
                  <a:lnTo>
                    <a:pt x="311" y="0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9572" y="3618"/>
              <a:ext cx="961" cy="1107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501" y="4"/>
                </a:cxn>
                <a:cxn ang="0">
                  <a:pos x="686" y="0"/>
                </a:cxn>
                <a:cxn ang="0">
                  <a:pos x="744" y="0"/>
                </a:cxn>
                <a:cxn ang="0">
                  <a:pos x="753" y="0"/>
                </a:cxn>
                <a:cxn ang="0">
                  <a:pos x="762" y="18"/>
                </a:cxn>
                <a:cxn ang="0">
                  <a:pos x="758" y="36"/>
                </a:cxn>
                <a:cxn ang="0">
                  <a:pos x="740" y="46"/>
                </a:cxn>
                <a:cxn ang="0">
                  <a:pos x="704" y="46"/>
                </a:cxn>
                <a:cxn ang="0">
                  <a:pos x="596" y="55"/>
                </a:cxn>
                <a:cxn ang="0">
                  <a:pos x="550" y="78"/>
                </a:cxn>
                <a:cxn ang="0">
                  <a:pos x="532" y="124"/>
                </a:cxn>
                <a:cxn ang="0">
                  <a:pos x="316" y="1006"/>
                </a:cxn>
                <a:cxn ang="0">
                  <a:pos x="311" y="1029"/>
                </a:cxn>
                <a:cxn ang="0">
                  <a:pos x="311" y="1038"/>
                </a:cxn>
                <a:cxn ang="0">
                  <a:pos x="311" y="1047"/>
                </a:cxn>
                <a:cxn ang="0">
                  <a:pos x="321" y="1056"/>
                </a:cxn>
                <a:cxn ang="0">
                  <a:pos x="514" y="1056"/>
                </a:cxn>
                <a:cxn ang="0">
                  <a:pos x="668" y="1033"/>
                </a:cxn>
                <a:cxn ang="0">
                  <a:pos x="776" y="969"/>
                </a:cxn>
                <a:cxn ang="0">
                  <a:pos x="848" y="876"/>
                </a:cxn>
                <a:cxn ang="0">
                  <a:pos x="898" y="775"/>
                </a:cxn>
                <a:cxn ang="0">
                  <a:pos x="920" y="710"/>
                </a:cxn>
                <a:cxn ang="0">
                  <a:pos x="929" y="692"/>
                </a:cxn>
                <a:cxn ang="0">
                  <a:pos x="943" y="687"/>
                </a:cxn>
                <a:cxn ang="0">
                  <a:pos x="956" y="696"/>
                </a:cxn>
                <a:cxn ang="0">
                  <a:pos x="961" y="706"/>
                </a:cxn>
                <a:cxn ang="0">
                  <a:pos x="961" y="710"/>
                </a:cxn>
                <a:cxn ang="0">
                  <a:pos x="956" y="729"/>
                </a:cxn>
                <a:cxn ang="0">
                  <a:pos x="826" y="1093"/>
                </a:cxn>
                <a:cxn ang="0">
                  <a:pos x="812" y="1107"/>
                </a:cxn>
                <a:cxn ang="0">
                  <a:pos x="780" y="1107"/>
                </a:cxn>
                <a:cxn ang="0">
                  <a:pos x="27" y="1107"/>
                </a:cxn>
                <a:cxn ang="0">
                  <a:pos x="5" y="1103"/>
                </a:cxn>
                <a:cxn ang="0">
                  <a:pos x="0" y="1089"/>
                </a:cxn>
                <a:cxn ang="0">
                  <a:pos x="5" y="1066"/>
                </a:cxn>
                <a:cxn ang="0">
                  <a:pos x="18" y="1056"/>
                </a:cxn>
                <a:cxn ang="0">
                  <a:pos x="41" y="1056"/>
                </a:cxn>
                <a:cxn ang="0">
                  <a:pos x="145" y="1047"/>
                </a:cxn>
                <a:cxn ang="0">
                  <a:pos x="176" y="1015"/>
                </a:cxn>
                <a:cxn ang="0">
                  <a:pos x="402" y="106"/>
                </a:cxn>
                <a:cxn ang="0">
                  <a:pos x="406" y="87"/>
                </a:cxn>
                <a:cxn ang="0">
                  <a:pos x="406" y="78"/>
                </a:cxn>
                <a:cxn ang="0">
                  <a:pos x="402" y="60"/>
                </a:cxn>
                <a:cxn ang="0">
                  <a:pos x="379" y="55"/>
                </a:cxn>
                <a:cxn ang="0">
                  <a:pos x="348" y="50"/>
                </a:cxn>
                <a:cxn ang="0">
                  <a:pos x="321" y="46"/>
                </a:cxn>
                <a:cxn ang="0">
                  <a:pos x="302" y="46"/>
                </a:cxn>
                <a:cxn ang="0">
                  <a:pos x="275" y="46"/>
                </a:cxn>
                <a:cxn ang="0">
                  <a:pos x="262" y="36"/>
                </a:cxn>
                <a:cxn ang="0">
                  <a:pos x="262" y="13"/>
                </a:cxn>
                <a:cxn ang="0">
                  <a:pos x="271" y="0"/>
                </a:cxn>
                <a:cxn ang="0">
                  <a:pos x="284" y="0"/>
                </a:cxn>
              </a:cxnLst>
              <a:rect l="0" t="0" r="r" b="b"/>
              <a:pathLst>
                <a:path w="961" h="1107">
                  <a:moveTo>
                    <a:pt x="289" y="0"/>
                  </a:moveTo>
                  <a:lnTo>
                    <a:pt x="334" y="0"/>
                  </a:lnTo>
                  <a:lnTo>
                    <a:pt x="456" y="4"/>
                  </a:lnTo>
                  <a:lnTo>
                    <a:pt x="501" y="4"/>
                  </a:lnTo>
                  <a:lnTo>
                    <a:pt x="550" y="4"/>
                  </a:lnTo>
                  <a:lnTo>
                    <a:pt x="68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49" y="0"/>
                  </a:lnTo>
                  <a:lnTo>
                    <a:pt x="753" y="0"/>
                  </a:lnTo>
                  <a:lnTo>
                    <a:pt x="762" y="9"/>
                  </a:lnTo>
                  <a:lnTo>
                    <a:pt x="762" y="18"/>
                  </a:lnTo>
                  <a:lnTo>
                    <a:pt x="762" y="27"/>
                  </a:lnTo>
                  <a:lnTo>
                    <a:pt x="758" y="36"/>
                  </a:lnTo>
                  <a:lnTo>
                    <a:pt x="749" y="41"/>
                  </a:lnTo>
                  <a:lnTo>
                    <a:pt x="740" y="46"/>
                  </a:lnTo>
                  <a:lnTo>
                    <a:pt x="722" y="46"/>
                  </a:lnTo>
                  <a:lnTo>
                    <a:pt x="704" y="46"/>
                  </a:lnTo>
                  <a:lnTo>
                    <a:pt x="641" y="46"/>
                  </a:lnTo>
                  <a:lnTo>
                    <a:pt x="596" y="55"/>
                  </a:lnTo>
                  <a:lnTo>
                    <a:pt x="569" y="64"/>
                  </a:lnTo>
                  <a:lnTo>
                    <a:pt x="550" y="78"/>
                  </a:lnTo>
                  <a:lnTo>
                    <a:pt x="541" y="96"/>
                  </a:lnTo>
                  <a:lnTo>
                    <a:pt x="532" y="124"/>
                  </a:lnTo>
                  <a:lnTo>
                    <a:pt x="532" y="124"/>
                  </a:lnTo>
                  <a:lnTo>
                    <a:pt x="316" y="1006"/>
                  </a:lnTo>
                  <a:lnTo>
                    <a:pt x="311" y="1020"/>
                  </a:lnTo>
                  <a:lnTo>
                    <a:pt x="311" y="1029"/>
                  </a:lnTo>
                  <a:lnTo>
                    <a:pt x="311" y="1033"/>
                  </a:lnTo>
                  <a:lnTo>
                    <a:pt x="311" y="1038"/>
                  </a:lnTo>
                  <a:lnTo>
                    <a:pt x="311" y="1038"/>
                  </a:lnTo>
                  <a:lnTo>
                    <a:pt x="311" y="1047"/>
                  </a:lnTo>
                  <a:lnTo>
                    <a:pt x="316" y="1052"/>
                  </a:lnTo>
                  <a:lnTo>
                    <a:pt x="321" y="1056"/>
                  </a:lnTo>
                  <a:lnTo>
                    <a:pt x="330" y="1056"/>
                  </a:lnTo>
                  <a:lnTo>
                    <a:pt x="514" y="1056"/>
                  </a:lnTo>
                  <a:lnTo>
                    <a:pt x="600" y="1052"/>
                  </a:lnTo>
                  <a:lnTo>
                    <a:pt x="668" y="1033"/>
                  </a:lnTo>
                  <a:lnTo>
                    <a:pt x="726" y="1006"/>
                  </a:lnTo>
                  <a:lnTo>
                    <a:pt x="776" y="969"/>
                  </a:lnTo>
                  <a:lnTo>
                    <a:pt x="817" y="923"/>
                  </a:lnTo>
                  <a:lnTo>
                    <a:pt x="848" y="876"/>
                  </a:lnTo>
                  <a:lnTo>
                    <a:pt x="875" y="826"/>
                  </a:lnTo>
                  <a:lnTo>
                    <a:pt x="898" y="775"/>
                  </a:lnTo>
                  <a:lnTo>
                    <a:pt x="916" y="724"/>
                  </a:lnTo>
                  <a:lnTo>
                    <a:pt x="920" y="710"/>
                  </a:lnTo>
                  <a:lnTo>
                    <a:pt x="925" y="701"/>
                  </a:lnTo>
                  <a:lnTo>
                    <a:pt x="929" y="692"/>
                  </a:lnTo>
                  <a:lnTo>
                    <a:pt x="934" y="692"/>
                  </a:lnTo>
                  <a:lnTo>
                    <a:pt x="943" y="687"/>
                  </a:lnTo>
                  <a:lnTo>
                    <a:pt x="952" y="692"/>
                  </a:lnTo>
                  <a:lnTo>
                    <a:pt x="956" y="696"/>
                  </a:lnTo>
                  <a:lnTo>
                    <a:pt x="961" y="701"/>
                  </a:lnTo>
                  <a:lnTo>
                    <a:pt x="961" y="706"/>
                  </a:lnTo>
                  <a:lnTo>
                    <a:pt x="961" y="710"/>
                  </a:lnTo>
                  <a:lnTo>
                    <a:pt x="961" y="710"/>
                  </a:lnTo>
                  <a:lnTo>
                    <a:pt x="956" y="720"/>
                  </a:lnTo>
                  <a:lnTo>
                    <a:pt x="956" y="729"/>
                  </a:lnTo>
                  <a:lnTo>
                    <a:pt x="830" y="1080"/>
                  </a:lnTo>
                  <a:lnTo>
                    <a:pt x="826" y="1093"/>
                  </a:lnTo>
                  <a:lnTo>
                    <a:pt x="817" y="1103"/>
                  </a:lnTo>
                  <a:lnTo>
                    <a:pt x="812" y="1107"/>
                  </a:lnTo>
                  <a:lnTo>
                    <a:pt x="798" y="1107"/>
                  </a:lnTo>
                  <a:lnTo>
                    <a:pt x="780" y="1107"/>
                  </a:lnTo>
                  <a:lnTo>
                    <a:pt x="41" y="1107"/>
                  </a:lnTo>
                  <a:lnTo>
                    <a:pt x="27" y="1107"/>
                  </a:lnTo>
                  <a:lnTo>
                    <a:pt x="14" y="1107"/>
                  </a:lnTo>
                  <a:lnTo>
                    <a:pt x="5" y="1103"/>
                  </a:lnTo>
                  <a:lnTo>
                    <a:pt x="0" y="1098"/>
                  </a:lnTo>
                  <a:lnTo>
                    <a:pt x="0" y="1089"/>
                  </a:lnTo>
                  <a:lnTo>
                    <a:pt x="0" y="1075"/>
                  </a:lnTo>
                  <a:lnTo>
                    <a:pt x="5" y="1066"/>
                  </a:lnTo>
                  <a:lnTo>
                    <a:pt x="9" y="1061"/>
                  </a:lnTo>
                  <a:lnTo>
                    <a:pt x="18" y="1056"/>
                  </a:lnTo>
                  <a:lnTo>
                    <a:pt x="27" y="1056"/>
                  </a:lnTo>
                  <a:lnTo>
                    <a:pt x="41" y="1056"/>
                  </a:lnTo>
                  <a:lnTo>
                    <a:pt x="104" y="1056"/>
                  </a:lnTo>
                  <a:lnTo>
                    <a:pt x="145" y="1047"/>
                  </a:lnTo>
                  <a:lnTo>
                    <a:pt x="167" y="1033"/>
                  </a:lnTo>
                  <a:lnTo>
                    <a:pt x="176" y="1015"/>
                  </a:lnTo>
                  <a:lnTo>
                    <a:pt x="185" y="983"/>
                  </a:lnTo>
                  <a:lnTo>
                    <a:pt x="402" y="106"/>
                  </a:lnTo>
                  <a:lnTo>
                    <a:pt x="402" y="96"/>
                  </a:lnTo>
                  <a:lnTo>
                    <a:pt x="406" y="87"/>
                  </a:lnTo>
                  <a:lnTo>
                    <a:pt x="406" y="83"/>
                  </a:lnTo>
                  <a:lnTo>
                    <a:pt x="406" y="78"/>
                  </a:lnTo>
                  <a:lnTo>
                    <a:pt x="406" y="69"/>
                  </a:lnTo>
                  <a:lnTo>
                    <a:pt x="402" y="60"/>
                  </a:lnTo>
                  <a:lnTo>
                    <a:pt x="393" y="55"/>
                  </a:lnTo>
                  <a:lnTo>
                    <a:pt x="379" y="55"/>
                  </a:lnTo>
                  <a:lnTo>
                    <a:pt x="366" y="50"/>
                  </a:lnTo>
                  <a:lnTo>
                    <a:pt x="348" y="50"/>
                  </a:lnTo>
                  <a:lnTo>
                    <a:pt x="334" y="46"/>
                  </a:lnTo>
                  <a:lnTo>
                    <a:pt x="321" y="46"/>
                  </a:lnTo>
                  <a:lnTo>
                    <a:pt x="307" y="46"/>
                  </a:lnTo>
                  <a:lnTo>
                    <a:pt x="302" y="46"/>
                  </a:lnTo>
                  <a:lnTo>
                    <a:pt x="284" y="46"/>
                  </a:lnTo>
                  <a:lnTo>
                    <a:pt x="275" y="46"/>
                  </a:lnTo>
                  <a:lnTo>
                    <a:pt x="266" y="41"/>
                  </a:lnTo>
                  <a:lnTo>
                    <a:pt x="262" y="36"/>
                  </a:lnTo>
                  <a:lnTo>
                    <a:pt x="262" y="27"/>
                  </a:lnTo>
                  <a:lnTo>
                    <a:pt x="262" y="13"/>
                  </a:lnTo>
                  <a:lnTo>
                    <a:pt x="266" y="9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0763" y="3507"/>
              <a:ext cx="370" cy="1624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6" y="0"/>
                </a:cxn>
                <a:cxn ang="0">
                  <a:pos x="365" y="4"/>
                </a:cxn>
                <a:cxn ang="0">
                  <a:pos x="365" y="9"/>
                </a:cxn>
                <a:cxn ang="0">
                  <a:pos x="370" y="18"/>
                </a:cxn>
                <a:cxn ang="0">
                  <a:pos x="370" y="18"/>
                </a:cxn>
                <a:cxn ang="0">
                  <a:pos x="365" y="23"/>
                </a:cxn>
                <a:cxn ang="0">
                  <a:pos x="365" y="27"/>
                </a:cxn>
                <a:cxn ang="0">
                  <a:pos x="356" y="32"/>
                </a:cxn>
                <a:cxn ang="0">
                  <a:pos x="347" y="41"/>
                </a:cxn>
                <a:cxn ang="0">
                  <a:pos x="257" y="152"/>
                </a:cxn>
                <a:cxn ang="0">
                  <a:pos x="194" y="272"/>
                </a:cxn>
                <a:cxn ang="0">
                  <a:pos x="144" y="397"/>
                </a:cxn>
                <a:cxn ang="0">
                  <a:pos x="112" y="531"/>
                </a:cxn>
                <a:cxn ang="0">
                  <a:pos x="94" y="669"/>
                </a:cxn>
                <a:cxn ang="0">
                  <a:pos x="90" y="812"/>
                </a:cxn>
                <a:cxn ang="0">
                  <a:pos x="94" y="923"/>
                </a:cxn>
                <a:cxn ang="0">
                  <a:pos x="103" y="1038"/>
                </a:cxn>
                <a:cxn ang="0">
                  <a:pos x="126" y="1154"/>
                </a:cxn>
                <a:cxn ang="0">
                  <a:pos x="158" y="1264"/>
                </a:cxn>
                <a:cxn ang="0">
                  <a:pos x="203" y="1375"/>
                </a:cxn>
                <a:cxn ang="0">
                  <a:pos x="266" y="1481"/>
                </a:cxn>
                <a:cxn ang="0">
                  <a:pos x="342" y="1574"/>
                </a:cxn>
                <a:cxn ang="0">
                  <a:pos x="351" y="1587"/>
                </a:cxn>
                <a:cxn ang="0">
                  <a:pos x="360" y="1597"/>
                </a:cxn>
                <a:cxn ang="0">
                  <a:pos x="365" y="1601"/>
                </a:cxn>
                <a:cxn ang="0">
                  <a:pos x="365" y="1606"/>
                </a:cxn>
                <a:cxn ang="0">
                  <a:pos x="370" y="1606"/>
                </a:cxn>
                <a:cxn ang="0">
                  <a:pos x="370" y="1611"/>
                </a:cxn>
                <a:cxn ang="0">
                  <a:pos x="370" y="1611"/>
                </a:cxn>
                <a:cxn ang="0">
                  <a:pos x="365" y="1620"/>
                </a:cxn>
                <a:cxn ang="0">
                  <a:pos x="360" y="1624"/>
                </a:cxn>
                <a:cxn ang="0">
                  <a:pos x="351" y="1624"/>
                </a:cxn>
                <a:cxn ang="0">
                  <a:pos x="338" y="1620"/>
                </a:cxn>
                <a:cxn ang="0">
                  <a:pos x="311" y="1601"/>
                </a:cxn>
                <a:cxn ang="0">
                  <a:pos x="275" y="1569"/>
                </a:cxn>
                <a:cxn ang="0">
                  <a:pos x="234" y="1523"/>
                </a:cxn>
                <a:cxn ang="0">
                  <a:pos x="189" y="1467"/>
                </a:cxn>
                <a:cxn ang="0">
                  <a:pos x="144" y="1398"/>
                </a:cxn>
                <a:cxn ang="0">
                  <a:pos x="103" y="1320"/>
                </a:cxn>
                <a:cxn ang="0">
                  <a:pos x="49" y="1181"/>
                </a:cxn>
                <a:cxn ang="0">
                  <a:pos x="18" y="1047"/>
                </a:cxn>
                <a:cxn ang="0">
                  <a:pos x="4" y="918"/>
                </a:cxn>
                <a:cxn ang="0">
                  <a:pos x="0" y="812"/>
                </a:cxn>
                <a:cxn ang="0">
                  <a:pos x="4" y="701"/>
                </a:cxn>
                <a:cxn ang="0">
                  <a:pos x="18" y="581"/>
                </a:cxn>
                <a:cxn ang="0">
                  <a:pos x="49" y="452"/>
                </a:cxn>
                <a:cxn ang="0">
                  <a:pos x="99" y="318"/>
                </a:cxn>
                <a:cxn ang="0">
                  <a:pos x="140" y="235"/>
                </a:cxn>
                <a:cxn ang="0">
                  <a:pos x="189" y="161"/>
                </a:cxn>
                <a:cxn ang="0">
                  <a:pos x="234" y="106"/>
                </a:cxn>
                <a:cxn ang="0">
                  <a:pos x="275" y="60"/>
                </a:cxn>
                <a:cxn ang="0">
                  <a:pos x="311" y="27"/>
                </a:cxn>
                <a:cxn ang="0">
                  <a:pos x="338" y="4"/>
                </a:cxn>
                <a:cxn ang="0">
                  <a:pos x="351" y="0"/>
                </a:cxn>
              </a:cxnLst>
              <a:rect l="0" t="0" r="r" b="b"/>
              <a:pathLst>
                <a:path w="370" h="1624">
                  <a:moveTo>
                    <a:pt x="351" y="0"/>
                  </a:moveTo>
                  <a:lnTo>
                    <a:pt x="356" y="0"/>
                  </a:lnTo>
                  <a:lnTo>
                    <a:pt x="365" y="4"/>
                  </a:lnTo>
                  <a:lnTo>
                    <a:pt x="365" y="9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5" y="23"/>
                  </a:lnTo>
                  <a:lnTo>
                    <a:pt x="365" y="27"/>
                  </a:lnTo>
                  <a:lnTo>
                    <a:pt x="356" y="32"/>
                  </a:lnTo>
                  <a:lnTo>
                    <a:pt x="347" y="41"/>
                  </a:lnTo>
                  <a:lnTo>
                    <a:pt x="257" y="152"/>
                  </a:lnTo>
                  <a:lnTo>
                    <a:pt x="194" y="272"/>
                  </a:lnTo>
                  <a:lnTo>
                    <a:pt x="144" y="397"/>
                  </a:lnTo>
                  <a:lnTo>
                    <a:pt x="112" y="531"/>
                  </a:lnTo>
                  <a:lnTo>
                    <a:pt x="94" y="669"/>
                  </a:lnTo>
                  <a:lnTo>
                    <a:pt x="90" y="812"/>
                  </a:lnTo>
                  <a:lnTo>
                    <a:pt x="94" y="923"/>
                  </a:lnTo>
                  <a:lnTo>
                    <a:pt x="103" y="1038"/>
                  </a:lnTo>
                  <a:lnTo>
                    <a:pt x="126" y="1154"/>
                  </a:lnTo>
                  <a:lnTo>
                    <a:pt x="158" y="1264"/>
                  </a:lnTo>
                  <a:lnTo>
                    <a:pt x="203" y="1375"/>
                  </a:lnTo>
                  <a:lnTo>
                    <a:pt x="266" y="1481"/>
                  </a:lnTo>
                  <a:lnTo>
                    <a:pt x="342" y="1574"/>
                  </a:lnTo>
                  <a:lnTo>
                    <a:pt x="351" y="1587"/>
                  </a:lnTo>
                  <a:lnTo>
                    <a:pt x="360" y="1597"/>
                  </a:lnTo>
                  <a:lnTo>
                    <a:pt x="365" y="1601"/>
                  </a:lnTo>
                  <a:lnTo>
                    <a:pt x="365" y="1606"/>
                  </a:lnTo>
                  <a:lnTo>
                    <a:pt x="370" y="1606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5" y="1620"/>
                  </a:lnTo>
                  <a:lnTo>
                    <a:pt x="360" y="1624"/>
                  </a:lnTo>
                  <a:lnTo>
                    <a:pt x="351" y="1624"/>
                  </a:lnTo>
                  <a:lnTo>
                    <a:pt x="338" y="1620"/>
                  </a:lnTo>
                  <a:lnTo>
                    <a:pt x="311" y="1601"/>
                  </a:lnTo>
                  <a:lnTo>
                    <a:pt x="275" y="1569"/>
                  </a:lnTo>
                  <a:lnTo>
                    <a:pt x="234" y="1523"/>
                  </a:lnTo>
                  <a:lnTo>
                    <a:pt x="189" y="1467"/>
                  </a:lnTo>
                  <a:lnTo>
                    <a:pt x="144" y="1398"/>
                  </a:lnTo>
                  <a:lnTo>
                    <a:pt x="103" y="1320"/>
                  </a:lnTo>
                  <a:lnTo>
                    <a:pt x="49" y="1181"/>
                  </a:lnTo>
                  <a:lnTo>
                    <a:pt x="18" y="1047"/>
                  </a:lnTo>
                  <a:lnTo>
                    <a:pt x="4" y="918"/>
                  </a:lnTo>
                  <a:lnTo>
                    <a:pt x="0" y="812"/>
                  </a:lnTo>
                  <a:lnTo>
                    <a:pt x="4" y="701"/>
                  </a:lnTo>
                  <a:lnTo>
                    <a:pt x="18" y="581"/>
                  </a:lnTo>
                  <a:lnTo>
                    <a:pt x="49" y="452"/>
                  </a:lnTo>
                  <a:lnTo>
                    <a:pt x="99" y="318"/>
                  </a:lnTo>
                  <a:lnTo>
                    <a:pt x="140" y="235"/>
                  </a:lnTo>
                  <a:lnTo>
                    <a:pt x="189" y="161"/>
                  </a:lnTo>
                  <a:lnTo>
                    <a:pt x="234" y="106"/>
                  </a:lnTo>
                  <a:lnTo>
                    <a:pt x="275" y="60"/>
                  </a:lnTo>
                  <a:lnTo>
                    <a:pt x="311" y="27"/>
                  </a:lnTo>
                  <a:lnTo>
                    <a:pt x="338" y="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263" y="4005"/>
              <a:ext cx="866" cy="739"/>
            </a:xfrm>
            <a:custGeom>
              <a:avLst/>
              <a:gdLst/>
              <a:ahLst/>
              <a:cxnLst>
                <a:cxn ang="0">
                  <a:pos x="266" y="37"/>
                </a:cxn>
                <a:cxn ang="0">
                  <a:pos x="334" y="120"/>
                </a:cxn>
                <a:cxn ang="0">
                  <a:pos x="442" y="33"/>
                </a:cxn>
                <a:cxn ang="0">
                  <a:pos x="627" y="9"/>
                </a:cxn>
                <a:cxn ang="0">
                  <a:pos x="735" y="116"/>
                </a:cxn>
                <a:cxn ang="0">
                  <a:pos x="722" y="319"/>
                </a:cxn>
                <a:cxn ang="0">
                  <a:pos x="650" y="536"/>
                </a:cxn>
                <a:cxn ang="0">
                  <a:pos x="623" y="669"/>
                </a:cxn>
                <a:cxn ang="0">
                  <a:pos x="645" y="702"/>
                </a:cxn>
                <a:cxn ang="0">
                  <a:pos x="740" y="665"/>
                </a:cxn>
                <a:cxn ang="0">
                  <a:pos x="821" y="503"/>
                </a:cxn>
                <a:cxn ang="0">
                  <a:pos x="834" y="476"/>
                </a:cxn>
                <a:cxn ang="0">
                  <a:pos x="848" y="471"/>
                </a:cxn>
                <a:cxn ang="0">
                  <a:pos x="862" y="480"/>
                </a:cxn>
                <a:cxn ang="0">
                  <a:pos x="852" y="531"/>
                </a:cxn>
                <a:cxn ang="0">
                  <a:pos x="789" y="665"/>
                </a:cxn>
                <a:cxn ang="0">
                  <a:pos x="654" y="739"/>
                </a:cxn>
                <a:cxn ang="0">
                  <a:pos x="537" y="660"/>
                </a:cxn>
                <a:cxn ang="0">
                  <a:pos x="532" y="563"/>
                </a:cxn>
                <a:cxn ang="0">
                  <a:pos x="577" y="425"/>
                </a:cxn>
                <a:cxn ang="0">
                  <a:pos x="641" y="208"/>
                </a:cxn>
                <a:cxn ang="0">
                  <a:pos x="636" y="88"/>
                </a:cxn>
                <a:cxn ang="0">
                  <a:pos x="559" y="37"/>
                </a:cxn>
                <a:cxn ang="0">
                  <a:pos x="379" y="120"/>
                </a:cxn>
                <a:cxn ang="0">
                  <a:pos x="298" y="236"/>
                </a:cxn>
                <a:cxn ang="0">
                  <a:pos x="275" y="319"/>
                </a:cxn>
                <a:cxn ang="0">
                  <a:pos x="208" y="609"/>
                </a:cxn>
                <a:cxn ang="0">
                  <a:pos x="185" y="693"/>
                </a:cxn>
                <a:cxn ang="0">
                  <a:pos x="158" y="729"/>
                </a:cxn>
                <a:cxn ang="0">
                  <a:pos x="127" y="739"/>
                </a:cxn>
                <a:cxn ang="0">
                  <a:pos x="90" y="725"/>
                </a:cxn>
                <a:cxn ang="0">
                  <a:pos x="81" y="688"/>
                </a:cxn>
                <a:cxn ang="0">
                  <a:pos x="90" y="651"/>
                </a:cxn>
                <a:cxn ang="0">
                  <a:pos x="95" y="623"/>
                </a:cxn>
                <a:cxn ang="0">
                  <a:pos x="208" y="162"/>
                </a:cxn>
                <a:cxn ang="0">
                  <a:pos x="208" y="69"/>
                </a:cxn>
                <a:cxn ang="0">
                  <a:pos x="131" y="46"/>
                </a:cxn>
                <a:cxn ang="0">
                  <a:pos x="63" y="166"/>
                </a:cxn>
                <a:cxn ang="0">
                  <a:pos x="41" y="259"/>
                </a:cxn>
                <a:cxn ang="0">
                  <a:pos x="27" y="268"/>
                </a:cxn>
                <a:cxn ang="0">
                  <a:pos x="14" y="268"/>
                </a:cxn>
                <a:cxn ang="0">
                  <a:pos x="0" y="254"/>
                </a:cxn>
                <a:cxn ang="0">
                  <a:pos x="18" y="171"/>
                </a:cxn>
                <a:cxn ang="0">
                  <a:pos x="59" y="74"/>
                </a:cxn>
                <a:cxn ang="0">
                  <a:pos x="131" y="9"/>
                </a:cxn>
              </a:cxnLst>
              <a:rect l="0" t="0" r="r" b="b"/>
              <a:pathLst>
                <a:path w="866" h="739">
                  <a:moveTo>
                    <a:pt x="167" y="0"/>
                  </a:moveTo>
                  <a:lnTo>
                    <a:pt x="221" y="9"/>
                  </a:lnTo>
                  <a:lnTo>
                    <a:pt x="266" y="37"/>
                  </a:lnTo>
                  <a:lnTo>
                    <a:pt x="298" y="83"/>
                  </a:lnTo>
                  <a:lnTo>
                    <a:pt x="316" y="143"/>
                  </a:lnTo>
                  <a:lnTo>
                    <a:pt x="334" y="120"/>
                  </a:lnTo>
                  <a:lnTo>
                    <a:pt x="361" y="93"/>
                  </a:lnTo>
                  <a:lnTo>
                    <a:pt x="397" y="60"/>
                  </a:lnTo>
                  <a:lnTo>
                    <a:pt x="442" y="33"/>
                  </a:lnTo>
                  <a:lnTo>
                    <a:pt x="496" y="9"/>
                  </a:lnTo>
                  <a:lnTo>
                    <a:pt x="564" y="0"/>
                  </a:lnTo>
                  <a:lnTo>
                    <a:pt x="627" y="9"/>
                  </a:lnTo>
                  <a:lnTo>
                    <a:pt x="677" y="33"/>
                  </a:lnTo>
                  <a:lnTo>
                    <a:pt x="713" y="69"/>
                  </a:lnTo>
                  <a:lnTo>
                    <a:pt x="735" y="116"/>
                  </a:lnTo>
                  <a:lnTo>
                    <a:pt x="744" y="176"/>
                  </a:lnTo>
                  <a:lnTo>
                    <a:pt x="740" y="240"/>
                  </a:lnTo>
                  <a:lnTo>
                    <a:pt x="722" y="319"/>
                  </a:lnTo>
                  <a:lnTo>
                    <a:pt x="695" y="397"/>
                  </a:lnTo>
                  <a:lnTo>
                    <a:pt x="672" y="471"/>
                  </a:lnTo>
                  <a:lnTo>
                    <a:pt x="650" y="536"/>
                  </a:lnTo>
                  <a:lnTo>
                    <a:pt x="632" y="591"/>
                  </a:lnTo>
                  <a:lnTo>
                    <a:pt x="618" y="651"/>
                  </a:lnTo>
                  <a:lnTo>
                    <a:pt x="623" y="669"/>
                  </a:lnTo>
                  <a:lnTo>
                    <a:pt x="627" y="683"/>
                  </a:lnTo>
                  <a:lnTo>
                    <a:pt x="632" y="697"/>
                  </a:lnTo>
                  <a:lnTo>
                    <a:pt x="645" y="702"/>
                  </a:lnTo>
                  <a:lnTo>
                    <a:pt x="659" y="702"/>
                  </a:lnTo>
                  <a:lnTo>
                    <a:pt x="704" y="693"/>
                  </a:lnTo>
                  <a:lnTo>
                    <a:pt x="740" y="665"/>
                  </a:lnTo>
                  <a:lnTo>
                    <a:pt x="771" y="619"/>
                  </a:lnTo>
                  <a:lnTo>
                    <a:pt x="798" y="563"/>
                  </a:lnTo>
                  <a:lnTo>
                    <a:pt x="821" y="503"/>
                  </a:lnTo>
                  <a:lnTo>
                    <a:pt x="825" y="489"/>
                  </a:lnTo>
                  <a:lnTo>
                    <a:pt x="830" y="480"/>
                  </a:lnTo>
                  <a:lnTo>
                    <a:pt x="834" y="476"/>
                  </a:lnTo>
                  <a:lnTo>
                    <a:pt x="839" y="476"/>
                  </a:lnTo>
                  <a:lnTo>
                    <a:pt x="843" y="471"/>
                  </a:lnTo>
                  <a:lnTo>
                    <a:pt x="848" y="471"/>
                  </a:lnTo>
                  <a:lnTo>
                    <a:pt x="852" y="476"/>
                  </a:lnTo>
                  <a:lnTo>
                    <a:pt x="862" y="476"/>
                  </a:lnTo>
                  <a:lnTo>
                    <a:pt x="862" y="480"/>
                  </a:lnTo>
                  <a:lnTo>
                    <a:pt x="866" y="489"/>
                  </a:lnTo>
                  <a:lnTo>
                    <a:pt x="862" y="503"/>
                  </a:lnTo>
                  <a:lnTo>
                    <a:pt x="852" y="531"/>
                  </a:lnTo>
                  <a:lnTo>
                    <a:pt x="839" y="573"/>
                  </a:lnTo>
                  <a:lnTo>
                    <a:pt x="816" y="619"/>
                  </a:lnTo>
                  <a:lnTo>
                    <a:pt x="789" y="665"/>
                  </a:lnTo>
                  <a:lnTo>
                    <a:pt x="753" y="702"/>
                  </a:lnTo>
                  <a:lnTo>
                    <a:pt x="708" y="729"/>
                  </a:lnTo>
                  <a:lnTo>
                    <a:pt x="654" y="739"/>
                  </a:lnTo>
                  <a:lnTo>
                    <a:pt x="604" y="729"/>
                  </a:lnTo>
                  <a:lnTo>
                    <a:pt x="564" y="702"/>
                  </a:lnTo>
                  <a:lnTo>
                    <a:pt x="537" y="660"/>
                  </a:lnTo>
                  <a:lnTo>
                    <a:pt x="523" y="605"/>
                  </a:lnTo>
                  <a:lnTo>
                    <a:pt x="528" y="586"/>
                  </a:lnTo>
                  <a:lnTo>
                    <a:pt x="532" y="563"/>
                  </a:lnTo>
                  <a:lnTo>
                    <a:pt x="541" y="531"/>
                  </a:lnTo>
                  <a:lnTo>
                    <a:pt x="559" y="485"/>
                  </a:lnTo>
                  <a:lnTo>
                    <a:pt x="577" y="425"/>
                  </a:lnTo>
                  <a:lnTo>
                    <a:pt x="604" y="351"/>
                  </a:lnTo>
                  <a:lnTo>
                    <a:pt x="623" y="277"/>
                  </a:lnTo>
                  <a:lnTo>
                    <a:pt x="641" y="208"/>
                  </a:lnTo>
                  <a:lnTo>
                    <a:pt x="645" y="153"/>
                  </a:lnTo>
                  <a:lnTo>
                    <a:pt x="645" y="120"/>
                  </a:lnTo>
                  <a:lnTo>
                    <a:pt x="636" y="88"/>
                  </a:lnTo>
                  <a:lnTo>
                    <a:pt x="618" y="65"/>
                  </a:lnTo>
                  <a:lnTo>
                    <a:pt x="595" y="46"/>
                  </a:lnTo>
                  <a:lnTo>
                    <a:pt x="559" y="37"/>
                  </a:lnTo>
                  <a:lnTo>
                    <a:pt x="487" y="51"/>
                  </a:lnTo>
                  <a:lnTo>
                    <a:pt x="429" y="79"/>
                  </a:lnTo>
                  <a:lnTo>
                    <a:pt x="379" y="120"/>
                  </a:lnTo>
                  <a:lnTo>
                    <a:pt x="343" y="162"/>
                  </a:lnTo>
                  <a:lnTo>
                    <a:pt x="316" y="203"/>
                  </a:lnTo>
                  <a:lnTo>
                    <a:pt x="298" y="236"/>
                  </a:lnTo>
                  <a:lnTo>
                    <a:pt x="293" y="254"/>
                  </a:lnTo>
                  <a:lnTo>
                    <a:pt x="284" y="286"/>
                  </a:lnTo>
                  <a:lnTo>
                    <a:pt x="275" y="319"/>
                  </a:lnTo>
                  <a:lnTo>
                    <a:pt x="248" y="429"/>
                  </a:lnTo>
                  <a:lnTo>
                    <a:pt x="217" y="573"/>
                  </a:lnTo>
                  <a:lnTo>
                    <a:pt x="208" y="609"/>
                  </a:lnTo>
                  <a:lnTo>
                    <a:pt x="199" y="646"/>
                  </a:lnTo>
                  <a:lnTo>
                    <a:pt x="190" y="679"/>
                  </a:lnTo>
                  <a:lnTo>
                    <a:pt x="185" y="693"/>
                  </a:lnTo>
                  <a:lnTo>
                    <a:pt x="181" y="706"/>
                  </a:lnTo>
                  <a:lnTo>
                    <a:pt x="172" y="720"/>
                  </a:lnTo>
                  <a:lnTo>
                    <a:pt x="158" y="729"/>
                  </a:lnTo>
                  <a:lnTo>
                    <a:pt x="149" y="734"/>
                  </a:lnTo>
                  <a:lnTo>
                    <a:pt x="136" y="739"/>
                  </a:lnTo>
                  <a:lnTo>
                    <a:pt x="127" y="739"/>
                  </a:lnTo>
                  <a:lnTo>
                    <a:pt x="113" y="739"/>
                  </a:lnTo>
                  <a:lnTo>
                    <a:pt x="99" y="734"/>
                  </a:lnTo>
                  <a:lnTo>
                    <a:pt x="90" y="725"/>
                  </a:lnTo>
                  <a:lnTo>
                    <a:pt x="81" y="711"/>
                  </a:lnTo>
                  <a:lnTo>
                    <a:pt x="81" y="697"/>
                  </a:lnTo>
                  <a:lnTo>
                    <a:pt x="81" y="688"/>
                  </a:lnTo>
                  <a:lnTo>
                    <a:pt x="81" y="679"/>
                  </a:lnTo>
                  <a:lnTo>
                    <a:pt x="86" y="665"/>
                  </a:lnTo>
                  <a:lnTo>
                    <a:pt x="90" y="651"/>
                  </a:lnTo>
                  <a:lnTo>
                    <a:pt x="90" y="637"/>
                  </a:lnTo>
                  <a:lnTo>
                    <a:pt x="95" y="623"/>
                  </a:lnTo>
                  <a:lnTo>
                    <a:pt x="95" y="623"/>
                  </a:lnTo>
                  <a:lnTo>
                    <a:pt x="190" y="249"/>
                  </a:lnTo>
                  <a:lnTo>
                    <a:pt x="199" y="199"/>
                  </a:lnTo>
                  <a:lnTo>
                    <a:pt x="208" y="162"/>
                  </a:lnTo>
                  <a:lnTo>
                    <a:pt x="212" y="139"/>
                  </a:lnTo>
                  <a:lnTo>
                    <a:pt x="212" y="111"/>
                  </a:lnTo>
                  <a:lnTo>
                    <a:pt x="208" y="69"/>
                  </a:lnTo>
                  <a:lnTo>
                    <a:pt x="190" y="46"/>
                  </a:lnTo>
                  <a:lnTo>
                    <a:pt x="163" y="37"/>
                  </a:lnTo>
                  <a:lnTo>
                    <a:pt x="131" y="46"/>
                  </a:lnTo>
                  <a:lnTo>
                    <a:pt x="104" y="74"/>
                  </a:lnTo>
                  <a:lnTo>
                    <a:pt x="81" y="116"/>
                  </a:lnTo>
                  <a:lnTo>
                    <a:pt x="63" y="166"/>
                  </a:lnTo>
                  <a:lnTo>
                    <a:pt x="45" y="231"/>
                  </a:lnTo>
                  <a:lnTo>
                    <a:pt x="41" y="249"/>
                  </a:lnTo>
                  <a:lnTo>
                    <a:pt x="41" y="259"/>
                  </a:lnTo>
                  <a:lnTo>
                    <a:pt x="36" y="263"/>
                  </a:lnTo>
                  <a:lnTo>
                    <a:pt x="32" y="268"/>
                  </a:lnTo>
                  <a:lnTo>
                    <a:pt x="27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4" y="268"/>
                  </a:lnTo>
                  <a:lnTo>
                    <a:pt x="5" y="263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5" y="240"/>
                  </a:lnTo>
                  <a:lnTo>
                    <a:pt x="9" y="208"/>
                  </a:lnTo>
                  <a:lnTo>
                    <a:pt x="18" y="171"/>
                  </a:lnTo>
                  <a:lnTo>
                    <a:pt x="36" y="134"/>
                  </a:lnTo>
                  <a:lnTo>
                    <a:pt x="50" y="93"/>
                  </a:lnTo>
                  <a:lnTo>
                    <a:pt x="59" y="74"/>
                  </a:lnTo>
                  <a:lnTo>
                    <a:pt x="77" y="51"/>
                  </a:lnTo>
                  <a:lnTo>
                    <a:pt x="99" y="28"/>
                  </a:lnTo>
                  <a:lnTo>
                    <a:pt x="131" y="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2206" y="4005"/>
              <a:ext cx="838" cy="1071"/>
            </a:xfrm>
            <a:custGeom>
              <a:avLst/>
              <a:gdLst/>
              <a:ahLst/>
              <a:cxnLst>
                <a:cxn ang="0">
                  <a:pos x="374" y="9"/>
                </a:cxn>
                <a:cxn ang="0">
                  <a:pos x="464" y="74"/>
                </a:cxn>
                <a:cxn ang="0">
                  <a:pos x="523" y="180"/>
                </a:cxn>
                <a:cxn ang="0">
                  <a:pos x="577" y="388"/>
                </a:cxn>
                <a:cxn ang="0">
                  <a:pos x="586" y="513"/>
                </a:cxn>
                <a:cxn ang="0">
                  <a:pos x="721" y="189"/>
                </a:cxn>
                <a:cxn ang="0">
                  <a:pos x="802" y="23"/>
                </a:cxn>
                <a:cxn ang="0">
                  <a:pos x="811" y="19"/>
                </a:cxn>
                <a:cxn ang="0">
                  <a:pos x="820" y="19"/>
                </a:cxn>
                <a:cxn ang="0">
                  <a:pos x="829" y="23"/>
                </a:cxn>
                <a:cxn ang="0">
                  <a:pos x="838" y="37"/>
                </a:cxn>
                <a:cxn ang="0">
                  <a:pos x="829" y="51"/>
                </a:cxn>
                <a:cxn ang="0">
                  <a:pos x="820" y="74"/>
                </a:cxn>
                <a:cxn ang="0">
                  <a:pos x="807" y="102"/>
                </a:cxn>
                <a:cxn ang="0">
                  <a:pos x="717" y="296"/>
                </a:cxn>
                <a:cxn ang="0">
                  <a:pos x="626" y="526"/>
                </a:cxn>
                <a:cxn ang="0">
                  <a:pos x="581" y="660"/>
                </a:cxn>
                <a:cxn ang="0">
                  <a:pos x="568" y="739"/>
                </a:cxn>
                <a:cxn ang="0">
                  <a:pos x="541" y="882"/>
                </a:cxn>
                <a:cxn ang="0">
                  <a:pos x="500" y="1029"/>
                </a:cxn>
                <a:cxn ang="0">
                  <a:pos x="464" y="1071"/>
                </a:cxn>
                <a:cxn ang="0">
                  <a:pos x="451" y="1062"/>
                </a:cxn>
                <a:cxn ang="0">
                  <a:pos x="446" y="1043"/>
                </a:cxn>
                <a:cxn ang="0">
                  <a:pos x="460" y="960"/>
                </a:cxn>
                <a:cxn ang="0">
                  <a:pos x="491" y="826"/>
                </a:cxn>
                <a:cxn ang="0">
                  <a:pos x="527" y="693"/>
                </a:cxn>
                <a:cxn ang="0">
                  <a:pos x="541" y="637"/>
                </a:cxn>
                <a:cxn ang="0">
                  <a:pos x="550" y="531"/>
                </a:cxn>
                <a:cxn ang="0">
                  <a:pos x="545" y="439"/>
                </a:cxn>
                <a:cxn ang="0">
                  <a:pos x="527" y="333"/>
                </a:cxn>
                <a:cxn ang="0">
                  <a:pos x="482" y="226"/>
                </a:cxn>
                <a:cxn ang="0">
                  <a:pos x="410" y="153"/>
                </a:cxn>
                <a:cxn ang="0">
                  <a:pos x="288" y="120"/>
                </a:cxn>
                <a:cxn ang="0">
                  <a:pos x="252" y="125"/>
                </a:cxn>
                <a:cxn ang="0">
                  <a:pos x="180" y="143"/>
                </a:cxn>
                <a:cxn ang="0">
                  <a:pos x="99" y="199"/>
                </a:cxn>
                <a:cxn ang="0">
                  <a:pos x="36" y="309"/>
                </a:cxn>
                <a:cxn ang="0">
                  <a:pos x="31" y="319"/>
                </a:cxn>
                <a:cxn ang="0">
                  <a:pos x="13" y="314"/>
                </a:cxn>
                <a:cxn ang="0">
                  <a:pos x="0" y="309"/>
                </a:cxn>
                <a:cxn ang="0">
                  <a:pos x="4" y="273"/>
                </a:cxn>
                <a:cxn ang="0">
                  <a:pos x="45" y="185"/>
                </a:cxn>
                <a:cxn ang="0">
                  <a:pos x="126" y="83"/>
                </a:cxn>
                <a:cxn ang="0">
                  <a:pos x="239" y="14"/>
                </a:cxn>
              </a:cxnLst>
              <a:rect l="0" t="0" r="r" b="b"/>
              <a:pathLst>
                <a:path w="838" h="1071">
                  <a:moveTo>
                    <a:pt x="311" y="0"/>
                  </a:moveTo>
                  <a:lnTo>
                    <a:pt x="374" y="9"/>
                  </a:lnTo>
                  <a:lnTo>
                    <a:pt x="424" y="37"/>
                  </a:lnTo>
                  <a:lnTo>
                    <a:pt x="464" y="74"/>
                  </a:lnTo>
                  <a:lnTo>
                    <a:pt x="496" y="125"/>
                  </a:lnTo>
                  <a:lnTo>
                    <a:pt x="523" y="180"/>
                  </a:lnTo>
                  <a:lnTo>
                    <a:pt x="559" y="291"/>
                  </a:lnTo>
                  <a:lnTo>
                    <a:pt x="577" y="388"/>
                  </a:lnTo>
                  <a:lnTo>
                    <a:pt x="586" y="462"/>
                  </a:lnTo>
                  <a:lnTo>
                    <a:pt x="586" y="513"/>
                  </a:lnTo>
                  <a:lnTo>
                    <a:pt x="653" y="346"/>
                  </a:lnTo>
                  <a:lnTo>
                    <a:pt x="721" y="189"/>
                  </a:lnTo>
                  <a:lnTo>
                    <a:pt x="798" y="33"/>
                  </a:lnTo>
                  <a:lnTo>
                    <a:pt x="802" y="23"/>
                  </a:lnTo>
                  <a:lnTo>
                    <a:pt x="807" y="23"/>
                  </a:lnTo>
                  <a:lnTo>
                    <a:pt x="811" y="19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5" y="23"/>
                  </a:lnTo>
                  <a:lnTo>
                    <a:pt x="829" y="23"/>
                  </a:lnTo>
                  <a:lnTo>
                    <a:pt x="834" y="28"/>
                  </a:lnTo>
                  <a:lnTo>
                    <a:pt x="838" y="37"/>
                  </a:lnTo>
                  <a:lnTo>
                    <a:pt x="834" y="42"/>
                  </a:lnTo>
                  <a:lnTo>
                    <a:pt x="829" y="51"/>
                  </a:lnTo>
                  <a:lnTo>
                    <a:pt x="825" y="65"/>
                  </a:lnTo>
                  <a:lnTo>
                    <a:pt x="820" y="74"/>
                  </a:lnTo>
                  <a:lnTo>
                    <a:pt x="811" y="88"/>
                  </a:lnTo>
                  <a:lnTo>
                    <a:pt x="807" y="102"/>
                  </a:lnTo>
                  <a:lnTo>
                    <a:pt x="762" y="189"/>
                  </a:lnTo>
                  <a:lnTo>
                    <a:pt x="717" y="296"/>
                  </a:lnTo>
                  <a:lnTo>
                    <a:pt x="667" y="411"/>
                  </a:lnTo>
                  <a:lnTo>
                    <a:pt x="626" y="526"/>
                  </a:lnTo>
                  <a:lnTo>
                    <a:pt x="590" y="628"/>
                  </a:lnTo>
                  <a:lnTo>
                    <a:pt x="581" y="660"/>
                  </a:lnTo>
                  <a:lnTo>
                    <a:pt x="577" y="693"/>
                  </a:lnTo>
                  <a:lnTo>
                    <a:pt x="568" y="739"/>
                  </a:lnTo>
                  <a:lnTo>
                    <a:pt x="559" y="803"/>
                  </a:lnTo>
                  <a:lnTo>
                    <a:pt x="541" y="882"/>
                  </a:lnTo>
                  <a:lnTo>
                    <a:pt x="518" y="974"/>
                  </a:lnTo>
                  <a:lnTo>
                    <a:pt x="500" y="1029"/>
                  </a:lnTo>
                  <a:lnTo>
                    <a:pt x="482" y="1062"/>
                  </a:lnTo>
                  <a:lnTo>
                    <a:pt x="464" y="1071"/>
                  </a:lnTo>
                  <a:lnTo>
                    <a:pt x="460" y="1071"/>
                  </a:lnTo>
                  <a:lnTo>
                    <a:pt x="451" y="1062"/>
                  </a:lnTo>
                  <a:lnTo>
                    <a:pt x="446" y="1053"/>
                  </a:lnTo>
                  <a:lnTo>
                    <a:pt x="446" y="1043"/>
                  </a:lnTo>
                  <a:lnTo>
                    <a:pt x="451" y="1011"/>
                  </a:lnTo>
                  <a:lnTo>
                    <a:pt x="460" y="960"/>
                  </a:lnTo>
                  <a:lnTo>
                    <a:pt x="473" y="896"/>
                  </a:lnTo>
                  <a:lnTo>
                    <a:pt x="491" y="826"/>
                  </a:lnTo>
                  <a:lnTo>
                    <a:pt x="509" y="757"/>
                  </a:lnTo>
                  <a:lnTo>
                    <a:pt x="527" y="693"/>
                  </a:lnTo>
                  <a:lnTo>
                    <a:pt x="536" y="669"/>
                  </a:lnTo>
                  <a:lnTo>
                    <a:pt x="541" y="637"/>
                  </a:lnTo>
                  <a:lnTo>
                    <a:pt x="545" y="596"/>
                  </a:lnTo>
                  <a:lnTo>
                    <a:pt x="550" y="531"/>
                  </a:lnTo>
                  <a:lnTo>
                    <a:pt x="550" y="489"/>
                  </a:lnTo>
                  <a:lnTo>
                    <a:pt x="545" y="439"/>
                  </a:lnTo>
                  <a:lnTo>
                    <a:pt x="536" y="388"/>
                  </a:lnTo>
                  <a:lnTo>
                    <a:pt x="527" y="333"/>
                  </a:lnTo>
                  <a:lnTo>
                    <a:pt x="509" y="277"/>
                  </a:lnTo>
                  <a:lnTo>
                    <a:pt x="482" y="226"/>
                  </a:lnTo>
                  <a:lnTo>
                    <a:pt x="451" y="185"/>
                  </a:lnTo>
                  <a:lnTo>
                    <a:pt x="410" y="153"/>
                  </a:lnTo>
                  <a:lnTo>
                    <a:pt x="356" y="129"/>
                  </a:lnTo>
                  <a:lnTo>
                    <a:pt x="288" y="120"/>
                  </a:lnTo>
                  <a:lnTo>
                    <a:pt x="275" y="120"/>
                  </a:lnTo>
                  <a:lnTo>
                    <a:pt x="252" y="125"/>
                  </a:lnTo>
                  <a:lnTo>
                    <a:pt x="216" y="129"/>
                  </a:lnTo>
                  <a:lnTo>
                    <a:pt x="180" y="143"/>
                  </a:lnTo>
                  <a:lnTo>
                    <a:pt x="139" y="166"/>
                  </a:lnTo>
                  <a:lnTo>
                    <a:pt x="99" y="199"/>
                  </a:lnTo>
                  <a:lnTo>
                    <a:pt x="63" y="245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1" y="319"/>
                  </a:lnTo>
                  <a:lnTo>
                    <a:pt x="22" y="319"/>
                  </a:lnTo>
                  <a:lnTo>
                    <a:pt x="13" y="314"/>
                  </a:lnTo>
                  <a:lnTo>
                    <a:pt x="4" y="314"/>
                  </a:lnTo>
                  <a:lnTo>
                    <a:pt x="0" y="309"/>
                  </a:lnTo>
                  <a:lnTo>
                    <a:pt x="0" y="300"/>
                  </a:lnTo>
                  <a:lnTo>
                    <a:pt x="4" y="273"/>
                  </a:lnTo>
                  <a:lnTo>
                    <a:pt x="18" y="231"/>
                  </a:lnTo>
                  <a:lnTo>
                    <a:pt x="45" y="185"/>
                  </a:lnTo>
                  <a:lnTo>
                    <a:pt x="81" y="134"/>
                  </a:lnTo>
                  <a:lnTo>
                    <a:pt x="126" y="83"/>
                  </a:lnTo>
                  <a:lnTo>
                    <a:pt x="180" y="42"/>
                  </a:lnTo>
                  <a:lnTo>
                    <a:pt x="239" y="14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 noEditPoints="1"/>
            </p:cNvSpPr>
            <p:nvPr/>
          </p:nvSpPr>
          <p:spPr bwMode="auto">
            <a:xfrm>
              <a:off x="13189" y="3507"/>
              <a:ext cx="369" cy="1624"/>
            </a:xfrm>
            <a:custGeom>
              <a:avLst/>
              <a:gdLst/>
              <a:ahLst/>
              <a:cxnLst>
                <a:cxn ang="0">
                  <a:pos x="369" y="812"/>
                </a:cxn>
                <a:cxn ang="0">
                  <a:pos x="369" y="812"/>
                </a:cxn>
                <a:cxn ang="0">
                  <a:pos x="369" y="812"/>
                </a:cxn>
                <a:cxn ang="0">
                  <a:pos x="369" y="812"/>
                </a:cxn>
                <a:cxn ang="0">
                  <a:pos x="18" y="0"/>
                </a:cxn>
                <a:cxn ang="0">
                  <a:pos x="31" y="4"/>
                </a:cxn>
                <a:cxn ang="0">
                  <a:pos x="58" y="23"/>
                </a:cxn>
                <a:cxn ang="0">
                  <a:pos x="90" y="55"/>
                </a:cxn>
                <a:cxn ang="0">
                  <a:pos x="130" y="101"/>
                </a:cxn>
                <a:cxn ang="0">
                  <a:pos x="176" y="157"/>
                </a:cxn>
                <a:cxn ang="0">
                  <a:pos x="221" y="226"/>
                </a:cxn>
                <a:cxn ang="0">
                  <a:pos x="266" y="304"/>
                </a:cxn>
                <a:cxn ang="0">
                  <a:pos x="320" y="443"/>
                </a:cxn>
                <a:cxn ang="0">
                  <a:pos x="351" y="581"/>
                </a:cxn>
                <a:cxn ang="0">
                  <a:pos x="365" y="706"/>
                </a:cxn>
                <a:cxn ang="0">
                  <a:pos x="369" y="812"/>
                </a:cxn>
                <a:cxn ang="0">
                  <a:pos x="365" y="923"/>
                </a:cxn>
                <a:cxn ang="0">
                  <a:pos x="351" y="1043"/>
                </a:cxn>
                <a:cxn ang="0">
                  <a:pos x="320" y="1177"/>
                </a:cxn>
                <a:cxn ang="0">
                  <a:pos x="270" y="1311"/>
                </a:cxn>
                <a:cxn ang="0">
                  <a:pos x="225" y="1394"/>
                </a:cxn>
                <a:cxn ang="0">
                  <a:pos x="180" y="1463"/>
                </a:cxn>
                <a:cxn ang="0">
                  <a:pos x="135" y="1523"/>
                </a:cxn>
                <a:cxn ang="0">
                  <a:pos x="94" y="1564"/>
                </a:cxn>
                <a:cxn ang="0">
                  <a:pos x="58" y="1601"/>
                </a:cxn>
                <a:cxn ang="0">
                  <a:pos x="31" y="1620"/>
                </a:cxn>
                <a:cxn ang="0">
                  <a:pos x="18" y="1624"/>
                </a:cxn>
                <a:cxn ang="0">
                  <a:pos x="9" y="1624"/>
                </a:cxn>
                <a:cxn ang="0">
                  <a:pos x="4" y="1620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0" y="1606"/>
                </a:cxn>
                <a:cxn ang="0">
                  <a:pos x="4" y="1597"/>
                </a:cxn>
                <a:cxn ang="0">
                  <a:pos x="13" y="1592"/>
                </a:cxn>
                <a:cxn ang="0">
                  <a:pos x="22" y="1583"/>
                </a:cxn>
                <a:cxn ang="0">
                  <a:pos x="99" y="1491"/>
                </a:cxn>
                <a:cxn ang="0">
                  <a:pos x="157" y="1389"/>
                </a:cxn>
                <a:cxn ang="0">
                  <a:pos x="207" y="1283"/>
                </a:cxn>
                <a:cxn ang="0">
                  <a:pos x="239" y="1167"/>
                </a:cxn>
                <a:cxn ang="0">
                  <a:pos x="261" y="1052"/>
                </a:cxn>
                <a:cxn ang="0">
                  <a:pos x="275" y="932"/>
                </a:cxn>
                <a:cxn ang="0">
                  <a:pos x="279" y="812"/>
                </a:cxn>
                <a:cxn ang="0">
                  <a:pos x="270" y="651"/>
                </a:cxn>
                <a:cxn ang="0">
                  <a:pos x="248" y="498"/>
                </a:cxn>
                <a:cxn ang="0">
                  <a:pos x="212" y="364"/>
                </a:cxn>
                <a:cxn ang="0">
                  <a:pos x="162" y="244"/>
                </a:cxn>
                <a:cxn ang="0">
                  <a:pos x="103" y="143"/>
                </a:cxn>
                <a:cxn ang="0">
                  <a:pos x="31" y="51"/>
                </a:cxn>
                <a:cxn ang="0">
                  <a:pos x="18" y="41"/>
                </a:cxn>
                <a:cxn ang="0">
                  <a:pos x="9" y="32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369" h="1624">
                  <a:moveTo>
                    <a:pt x="369" y="812"/>
                  </a:moveTo>
                  <a:lnTo>
                    <a:pt x="369" y="812"/>
                  </a:lnTo>
                  <a:lnTo>
                    <a:pt x="369" y="812"/>
                  </a:lnTo>
                  <a:lnTo>
                    <a:pt x="369" y="812"/>
                  </a:lnTo>
                  <a:close/>
                  <a:moveTo>
                    <a:pt x="18" y="0"/>
                  </a:moveTo>
                  <a:lnTo>
                    <a:pt x="31" y="4"/>
                  </a:lnTo>
                  <a:lnTo>
                    <a:pt x="58" y="23"/>
                  </a:lnTo>
                  <a:lnTo>
                    <a:pt x="90" y="55"/>
                  </a:lnTo>
                  <a:lnTo>
                    <a:pt x="130" y="101"/>
                  </a:lnTo>
                  <a:lnTo>
                    <a:pt x="176" y="157"/>
                  </a:lnTo>
                  <a:lnTo>
                    <a:pt x="221" y="226"/>
                  </a:lnTo>
                  <a:lnTo>
                    <a:pt x="266" y="304"/>
                  </a:lnTo>
                  <a:lnTo>
                    <a:pt x="320" y="443"/>
                  </a:lnTo>
                  <a:lnTo>
                    <a:pt x="351" y="581"/>
                  </a:lnTo>
                  <a:lnTo>
                    <a:pt x="365" y="706"/>
                  </a:lnTo>
                  <a:lnTo>
                    <a:pt x="369" y="812"/>
                  </a:lnTo>
                  <a:lnTo>
                    <a:pt x="365" y="923"/>
                  </a:lnTo>
                  <a:lnTo>
                    <a:pt x="351" y="1043"/>
                  </a:lnTo>
                  <a:lnTo>
                    <a:pt x="320" y="1177"/>
                  </a:lnTo>
                  <a:lnTo>
                    <a:pt x="270" y="1311"/>
                  </a:lnTo>
                  <a:lnTo>
                    <a:pt x="225" y="1394"/>
                  </a:lnTo>
                  <a:lnTo>
                    <a:pt x="180" y="1463"/>
                  </a:lnTo>
                  <a:lnTo>
                    <a:pt x="135" y="1523"/>
                  </a:lnTo>
                  <a:lnTo>
                    <a:pt x="94" y="1564"/>
                  </a:lnTo>
                  <a:lnTo>
                    <a:pt x="58" y="1601"/>
                  </a:lnTo>
                  <a:lnTo>
                    <a:pt x="31" y="1620"/>
                  </a:lnTo>
                  <a:lnTo>
                    <a:pt x="18" y="1624"/>
                  </a:lnTo>
                  <a:lnTo>
                    <a:pt x="9" y="1624"/>
                  </a:lnTo>
                  <a:lnTo>
                    <a:pt x="4" y="1620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0" y="1606"/>
                  </a:lnTo>
                  <a:lnTo>
                    <a:pt x="4" y="1597"/>
                  </a:lnTo>
                  <a:lnTo>
                    <a:pt x="13" y="1592"/>
                  </a:lnTo>
                  <a:lnTo>
                    <a:pt x="22" y="1583"/>
                  </a:lnTo>
                  <a:lnTo>
                    <a:pt x="99" y="1491"/>
                  </a:lnTo>
                  <a:lnTo>
                    <a:pt x="157" y="1389"/>
                  </a:lnTo>
                  <a:lnTo>
                    <a:pt x="207" y="1283"/>
                  </a:lnTo>
                  <a:lnTo>
                    <a:pt x="239" y="1167"/>
                  </a:lnTo>
                  <a:lnTo>
                    <a:pt x="261" y="1052"/>
                  </a:lnTo>
                  <a:lnTo>
                    <a:pt x="275" y="932"/>
                  </a:lnTo>
                  <a:lnTo>
                    <a:pt x="279" y="812"/>
                  </a:lnTo>
                  <a:lnTo>
                    <a:pt x="270" y="651"/>
                  </a:lnTo>
                  <a:lnTo>
                    <a:pt x="248" y="498"/>
                  </a:lnTo>
                  <a:lnTo>
                    <a:pt x="212" y="364"/>
                  </a:lnTo>
                  <a:lnTo>
                    <a:pt x="162" y="244"/>
                  </a:lnTo>
                  <a:lnTo>
                    <a:pt x="103" y="143"/>
                  </a:lnTo>
                  <a:lnTo>
                    <a:pt x="31" y="51"/>
                  </a:lnTo>
                  <a:lnTo>
                    <a:pt x="18" y="41"/>
                  </a:lnTo>
                  <a:lnTo>
                    <a:pt x="9" y="32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851" y="4554"/>
              <a:ext cx="185" cy="48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7" y="14"/>
                </a:cxn>
                <a:cxn ang="0">
                  <a:pos x="158" y="47"/>
                </a:cxn>
                <a:cxn ang="0">
                  <a:pos x="176" y="97"/>
                </a:cxn>
                <a:cxn ang="0">
                  <a:pos x="185" y="171"/>
                </a:cxn>
                <a:cxn ang="0">
                  <a:pos x="185" y="171"/>
                </a:cxn>
                <a:cxn ang="0">
                  <a:pos x="176" y="250"/>
                </a:cxn>
                <a:cxn ang="0">
                  <a:pos x="158" y="319"/>
                </a:cxn>
                <a:cxn ang="0">
                  <a:pos x="131" y="374"/>
                </a:cxn>
                <a:cxn ang="0">
                  <a:pos x="104" y="420"/>
                </a:cxn>
                <a:cxn ang="0">
                  <a:pos x="77" y="457"/>
                </a:cxn>
                <a:cxn ang="0">
                  <a:pos x="55" y="480"/>
                </a:cxn>
                <a:cxn ang="0">
                  <a:pos x="41" y="485"/>
                </a:cxn>
                <a:cxn ang="0">
                  <a:pos x="32" y="485"/>
                </a:cxn>
                <a:cxn ang="0">
                  <a:pos x="28" y="480"/>
                </a:cxn>
                <a:cxn ang="0">
                  <a:pos x="23" y="471"/>
                </a:cxn>
                <a:cxn ang="0">
                  <a:pos x="23" y="467"/>
                </a:cxn>
                <a:cxn ang="0">
                  <a:pos x="28" y="462"/>
                </a:cxn>
                <a:cxn ang="0">
                  <a:pos x="28" y="457"/>
                </a:cxn>
                <a:cxn ang="0">
                  <a:pos x="32" y="453"/>
                </a:cxn>
                <a:cxn ang="0">
                  <a:pos x="41" y="444"/>
                </a:cxn>
                <a:cxn ang="0">
                  <a:pos x="82" y="397"/>
                </a:cxn>
                <a:cxn ang="0">
                  <a:pos x="113" y="333"/>
                </a:cxn>
                <a:cxn ang="0">
                  <a:pos x="140" y="254"/>
                </a:cxn>
                <a:cxn ang="0">
                  <a:pos x="149" y="171"/>
                </a:cxn>
                <a:cxn ang="0">
                  <a:pos x="149" y="157"/>
                </a:cxn>
                <a:cxn ang="0">
                  <a:pos x="149" y="148"/>
                </a:cxn>
                <a:cxn ang="0">
                  <a:pos x="149" y="148"/>
                </a:cxn>
                <a:cxn ang="0">
                  <a:pos x="149" y="148"/>
                </a:cxn>
                <a:cxn ang="0">
                  <a:pos x="145" y="148"/>
                </a:cxn>
                <a:cxn ang="0">
                  <a:pos x="145" y="148"/>
                </a:cxn>
                <a:cxn ang="0">
                  <a:pos x="140" y="153"/>
                </a:cxn>
                <a:cxn ang="0">
                  <a:pos x="122" y="162"/>
                </a:cxn>
                <a:cxn ang="0">
                  <a:pos x="104" y="171"/>
                </a:cxn>
                <a:cxn ang="0">
                  <a:pos x="86" y="171"/>
                </a:cxn>
                <a:cxn ang="0">
                  <a:pos x="50" y="167"/>
                </a:cxn>
                <a:cxn ang="0">
                  <a:pos x="23" y="144"/>
                </a:cxn>
                <a:cxn ang="0">
                  <a:pos x="5" y="116"/>
                </a:cxn>
                <a:cxn ang="0">
                  <a:pos x="0" y="84"/>
                </a:cxn>
                <a:cxn ang="0">
                  <a:pos x="5" y="56"/>
                </a:cxn>
                <a:cxn ang="0">
                  <a:pos x="23" y="28"/>
                </a:cxn>
                <a:cxn ang="0">
                  <a:pos x="50" y="10"/>
                </a:cxn>
                <a:cxn ang="0">
                  <a:pos x="86" y="0"/>
                </a:cxn>
              </a:cxnLst>
              <a:rect l="0" t="0" r="r" b="b"/>
              <a:pathLst>
                <a:path w="185" h="485">
                  <a:moveTo>
                    <a:pt x="86" y="0"/>
                  </a:moveTo>
                  <a:lnTo>
                    <a:pt x="127" y="14"/>
                  </a:lnTo>
                  <a:lnTo>
                    <a:pt x="158" y="47"/>
                  </a:lnTo>
                  <a:lnTo>
                    <a:pt x="176" y="9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6" y="250"/>
                  </a:lnTo>
                  <a:lnTo>
                    <a:pt x="158" y="319"/>
                  </a:lnTo>
                  <a:lnTo>
                    <a:pt x="131" y="374"/>
                  </a:lnTo>
                  <a:lnTo>
                    <a:pt x="104" y="420"/>
                  </a:lnTo>
                  <a:lnTo>
                    <a:pt x="77" y="457"/>
                  </a:lnTo>
                  <a:lnTo>
                    <a:pt x="55" y="480"/>
                  </a:lnTo>
                  <a:lnTo>
                    <a:pt x="41" y="485"/>
                  </a:lnTo>
                  <a:lnTo>
                    <a:pt x="32" y="485"/>
                  </a:lnTo>
                  <a:lnTo>
                    <a:pt x="28" y="480"/>
                  </a:lnTo>
                  <a:lnTo>
                    <a:pt x="23" y="471"/>
                  </a:lnTo>
                  <a:lnTo>
                    <a:pt x="23" y="467"/>
                  </a:lnTo>
                  <a:lnTo>
                    <a:pt x="28" y="462"/>
                  </a:lnTo>
                  <a:lnTo>
                    <a:pt x="28" y="457"/>
                  </a:lnTo>
                  <a:lnTo>
                    <a:pt x="32" y="453"/>
                  </a:lnTo>
                  <a:lnTo>
                    <a:pt x="41" y="444"/>
                  </a:lnTo>
                  <a:lnTo>
                    <a:pt x="82" y="397"/>
                  </a:lnTo>
                  <a:lnTo>
                    <a:pt x="113" y="333"/>
                  </a:lnTo>
                  <a:lnTo>
                    <a:pt x="140" y="254"/>
                  </a:lnTo>
                  <a:lnTo>
                    <a:pt x="149" y="171"/>
                  </a:lnTo>
                  <a:lnTo>
                    <a:pt x="149" y="157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0" y="153"/>
                  </a:lnTo>
                  <a:lnTo>
                    <a:pt x="122" y="162"/>
                  </a:lnTo>
                  <a:lnTo>
                    <a:pt x="104" y="171"/>
                  </a:lnTo>
                  <a:lnTo>
                    <a:pt x="86" y="171"/>
                  </a:lnTo>
                  <a:lnTo>
                    <a:pt x="50" y="167"/>
                  </a:lnTo>
                  <a:lnTo>
                    <a:pt x="23" y="144"/>
                  </a:lnTo>
                  <a:lnTo>
                    <a:pt x="5" y="116"/>
                  </a:lnTo>
                  <a:lnTo>
                    <a:pt x="0" y="84"/>
                  </a:lnTo>
                  <a:lnTo>
                    <a:pt x="5" y="56"/>
                  </a:lnTo>
                  <a:lnTo>
                    <a:pt x="23" y="28"/>
                  </a:lnTo>
                  <a:lnTo>
                    <a:pt x="50" y="1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 noEditPoints="1"/>
            </p:cNvSpPr>
            <p:nvPr/>
          </p:nvSpPr>
          <p:spPr bwMode="auto">
            <a:xfrm>
              <a:off x="14487" y="4005"/>
              <a:ext cx="731" cy="739"/>
            </a:xfrm>
            <a:custGeom>
              <a:avLst/>
              <a:gdLst/>
              <a:ahLst/>
              <a:cxnLst>
                <a:cxn ang="0">
                  <a:pos x="338" y="51"/>
                </a:cxn>
                <a:cxn ang="0">
                  <a:pos x="239" y="129"/>
                </a:cxn>
                <a:cxn ang="0">
                  <a:pos x="181" y="240"/>
                </a:cxn>
                <a:cxn ang="0">
                  <a:pos x="145" y="369"/>
                </a:cxn>
                <a:cxn ang="0">
                  <a:pos x="118" y="499"/>
                </a:cxn>
                <a:cxn ang="0">
                  <a:pos x="118" y="591"/>
                </a:cxn>
                <a:cxn ang="0">
                  <a:pos x="145" y="669"/>
                </a:cxn>
                <a:cxn ang="0">
                  <a:pos x="212" y="702"/>
                </a:cxn>
                <a:cxn ang="0">
                  <a:pos x="293" y="679"/>
                </a:cxn>
                <a:cxn ang="0">
                  <a:pos x="393" y="586"/>
                </a:cxn>
                <a:cxn ang="0">
                  <a:pos x="411" y="568"/>
                </a:cxn>
                <a:cxn ang="0">
                  <a:pos x="420" y="549"/>
                </a:cxn>
                <a:cxn ang="0">
                  <a:pos x="424" y="526"/>
                </a:cxn>
                <a:cxn ang="0">
                  <a:pos x="510" y="199"/>
                </a:cxn>
                <a:cxn ang="0">
                  <a:pos x="510" y="166"/>
                </a:cxn>
                <a:cxn ang="0">
                  <a:pos x="487" y="106"/>
                </a:cxn>
                <a:cxn ang="0">
                  <a:pos x="429" y="46"/>
                </a:cxn>
                <a:cxn ang="0">
                  <a:pos x="384" y="0"/>
                </a:cxn>
                <a:cxn ang="0">
                  <a:pos x="474" y="33"/>
                </a:cxn>
                <a:cxn ang="0">
                  <a:pos x="532" y="106"/>
                </a:cxn>
                <a:cxn ang="0">
                  <a:pos x="532" y="88"/>
                </a:cxn>
                <a:cxn ang="0">
                  <a:pos x="550" y="60"/>
                </a:cxn>
                <a:cxn ang="0">
                  <a:pos x="577" y="37"/>
                </a:cxn>
                <a:cxn ang="0">
                  <a:pos x="614" y="37"/>
                </a:cxn>
                <a:cxn ang="0">
                  <a:pos x="636" y="51"/>
                </a:cxn>
                <a:cxn ang="0">
                  <a:pos x="645" y="79"/>
                </a:cxn>
                <a:cxn ang="0">
                  <a:pos x="645" y="88"/>
                </a:cxn>
                <a:cxn ang="0">
                  <a:pos x="641" y="102"/>
                </a:cxn>
                <a:cxn ang="0">
                  <a:pos x="632" y="134"/>
                </a:cxn>
                <a:cxn ang="0">
                  <a:pos x="564" y="402"/>
                </a:cxn>
                <a:cxn ang="0">
                  <a:pos x="550" y="466"/>
                </a:cxn>
                <a:cxn ang="0">
                  <a:pos x="528" y="554"/>
                </a:cxn>
                <a:cxn ang="0">
                  <a:pos x="519" y="605"/>
                </a:cxn>
                <a:cxn ang="0">
                  <a:pos x="519" y="656"/>
                </a:cxn>
                <a:cxn ang="0">
                  <a:pos x="541" y="697"/>
                </a:cxn>
                <a:cxn ang="0">
                  <a:pos x="600" y="693"/>
                </a:cxn>
                <a:cxn ang="0">
                  <a:pos x="654" y="619"/>
                </a:cxn>
                <a:cxn ang="0">
                  <a:pos x="690" y="503"/>
                </a:cxn>
                <a:cxn ang="0">
                  <a:pos x="695" y="480"/>
                </a:cxn>
                <a:cxn ang="0">
                  <a:pos x="708" y="471"/>
                </a:cxn>
                <a:cxn ang="0">
                  <a:pos x="717" y="476"/>
                </a:cxn>
                <a:cxn ang="0">
                  <a:pos x="726" y="480"/>
                </a:cxn>
                <a:cxn ang="0">
                  <a:pos x="726" y="499"/>
                </a:cxn>
                <a:cxn ang="0">
                  <a:pos x="708" y="568"/>
                </a:cxn>
                <a:cxn ang="0">
                  <a:pos x="681" y="651"/>
                </a:cxn>
                <a:cxn ang="0">
                  <a:pos x="632" y="716"/>
                </a:cxn>
                <a:cxn ang="0">
                  <a:pos x="564" y="739"/>
                </a:cxn>
                <a:cxn ang="0">
                  <a:pos x="465" y="702"/>
                </a:cxn>
                <a:cxn ang="0">
                  <a:pos x="420" y="619"/>
                </a:cxn>
                <a:cxn ang="0">
                  <a:pos x="316" y="711"/>
                </a:cxn>
                <a:cxn ang="0">
                  <a:pos x="235" y="739"/>
                </a:cxn>
                <a:cxn ang="0">
                  <a:pos x="140" y="725"/>
                </a:cxn>
                <a:cxn ang="0">
                  <a:pos x="36" y="637"/>
                </a:cxn>
                <a:cxn ang="0">
                  <a:pos x="0" y="480"/>
                </a:cxn>
                <a:cxn ang="0">
                  <a:pos x="41" y="282"/>
                </a:cxn>
                <a:cxn ang="0">
                  <a:pos x="154" y="116"/>
                </a:cxn>
                <a:cxn ang="0">
                  <a:pos x="302" y="14"/>
                </a:cxn>
              </a:cxnLst>
              <a:rect l="0" t="0" r="r" b="b"/>
              <a:pathLst>
                <a:path w="731" h="739">
                  <a:moveTo>
                    <a:pt x="388" y="37"/>
                  </a:moveTo>
                  <a:lnTo>
                    <a:pt x="338" y="51"/>
                  </a:lnTo>
                  <a:lnTo>
                    <a:pt x="289" y="79"/>
                  </a:lnTo>
                  <a:lnTo>
                    <a:pt x="239" y="129"/>
                  </a:lnTo>
                  <a:lnTo>
                    <a:pt x="203" y="194"/>
                  </a:lnTo>
                  <a:lnTo>
                    <a:pt x="181" y="240"/>
                  </a:lnTo>
                  <a:lnTo>
                    <a:pt x="163" y="300"/>
                  </a:lnTo>
                  <a:lnTo>
                    <a:pt x="145" y="369"/>
                  </a:lnTo>
                  <a:lnTo>
                    <a:pt x="127" y="439"/>
                  </a:lnTo>
                  <a:lnTo>
                    <a:pt x="118" y="499"/>
                  </a:lnTo>
                  <a:lnTo>
                    <a:pt x="113" y="549"/>
                  </a:lnTo>
                  <a:lnTo>
                    <a:pt x="118" y="591"/>
                  </a:lnTo>
                  <a:lnTo>
                    <a:pt x="127" y="633"/>
                  </a:lnTo>
                  <a:lnTo>
                    <a:pt x="145" y="669"/>
                  </a:lnTo>
                  <a:lnTo>
                    <a:pt x="172" y="693"/>
                  </a:lnTo>
                  <a:lnTo>
                    <a:pt x="212" y="702"/>
                  </a:lnTo>
                  <a:lnTo>
                    <a:pt x="253" y="697"/>
                  </a:lnTo>
                  <a:lnTo>
                    <a:pt x="293" y="679"/>
                  </a:lnTo>
                  <a:lnTo>
                    <a:pt x="343" y="646"/>
                  </a:lnTo>
                  <a:lnTo>
                    <a:pt x="393" y="586"/>
                  </a:lnTo>
                  <a:lnTo>
                    <a:pt x="406" y="577"/>
                  </a:lnTo>
                  <a:lnTo>
                    <a:pt x="411" y="568"/>
                  </a:lnTo>
                  <a:lnTo>
                    <a:pt x="415" y="559"/>
                  </a:lnTo>
                  <a:lnTo>
                    <a:pt x="420" y="549"/>
                  </a:lnTo>
                  <a:lnTo>
                    <a:pt x="424" y="540"/>
                  </a:lnTo>
                  <a:lnTo>
                    <a:pt x="424" y="526"/>
                  </a:lnTo>
                  <a:lnTo>
                    <a:pt x="505" y="208"/>
                  </a:lnTo>
                  <a:lnTo>
                    <a:pt x="510" y="199"/>
                  </a:lnTo>
                  <a:lnTo>
                    <a:pt x="510" y="180"/>
                  </a:lnTo>
                  <a:lnTo>
                    <a:pt x="510" y="166"/>
                  </a:lnTo>
                  <a:lnTo>
                    <a:pt x="501" y="139"/>
                  </a:lnTo>
                  <a:lnTo>
                    <a:pt x="487" y="106"/>
                  </a:lnTo>
                  <a:lnTo>
                    <a:pt x="465" y="74"/>
                  </a:lnTo>
                  <a:lnTo>
                    <a:pt x="429" y="46"/>
                  </a:lnTo>
                  <a:lnTo>
                    <a:pt x="388" y="37"/>
                  </a:lnTo>
                  <a:close/>
                  <a:moveTo>
                    <a:pt x="384" y="0"/>
                  </a:moveTo>
                  <a:lnTo>
                    <a:pt x="433" y="9"/>
                  </a:lnTo>
                  <a:lnTo>
                    <a:pt x="474" y="33"/>
                  </a:lnTo>
                  <a:lnTo>
                    <a:pt x="505" y="65"/>
                  </a:lnTo>
                  <a:lnTo>
                    <a:pt x="532" y="106"/>
                  </a:lnTo>
                  <a:lnTo>
                    <a:pt x="532" y="106"/>
                  </a:lnTo>
                  <a:lnTo>
                    <a:pt x="532" y="88"/>
                  </a:lnTo>
                  <a:lnTo>
                    <a:pt x="541" y="74"/>
                  </a:lnTo>
                  <a:lnTo>
                    <a:pt x="550" y="60"/>
                  </a:lnTo>
                  <a:lnTo>
                    <a:pt x="564" y="46"/>
                  </a:lnTo>
                  <a:lnTo>
                    <a:pt x="577" y="37"/>
                  </a:lnTo>
                  <a:lnTo>
                    <a:pt x="595" y="37"/>
                  </a:lnTo>
                  <a:lnTo>
                    <a:pt x="614" y="37"/>
                  </a:lnTo>
                  <a:lnTo>
                    <a:pt x="623" y="42"/>
                  </a:lnTo>
                  <a:lnTo>
                    <a:pt x="636" y="51"/>
                  </a:lnTo>
                  <a:lnTo>
                    <a:pt x="641" y="65"/>
                  </a:lnTo>
                  <a:lnTo>
                    <a:pt x="645" y="79"/>
                  </a:lnTo>
                  <a:lnTo>
                    <a:pt x="645" y="83"/>
                  </a:lnTo>
                  <a:lnTo>
                    <a:pt x="645" y="88"/>
                  </a:lnTo>
                  <a:lnTo>
                    <a:pt x="641" y="93"/>
                  </a:lnTo>
                  <a:lnTo>
                    <a:pt x="641" y="102"/>
                  </a:lnTo>
                  <a:lnTo>
                    <a:pt x="636" y="116"/>
                  </a:lnTo>
                  <a:lnTo>
                    <a:pt x="632" y="134"/>
                  </a:lnTo>
                  <a:lnTo>
                    <a:pt x="573" y="360"/>
                  </a:lnTo>
                  <a:lnTo>
                    <a:pt x="564" y="402"/>
                  </a:lnTo>
                  <a:lnTo>
                    <a:pt x="559" y="434"/>
                  </a:lnTo>
                  <a:lnTo>
                    <a:pt x="550" y="466"/>
                  </a:lnTo>
                  <a:lnTo>
                    <a:pt x="537" y="508"/>
                  </a:lnTo>
                  <a:lnTo>
                    <a:pt x="528" y="554"/>
                  </a:lnTo>
                  <a:lnTo>
                    <a:pt x="523" y="582"/>
                  </a:lnTo>
                  <a:lnTo>
                    <a:pt x="519" y="605"/>
                  </a:lnTo>
                  <a:lnTo>
                    <a:pt x="519" y="628"/>
                  </a:lnTo>
                  <a:lnTo>
                    <a:pt x="519" y="656"/>
                  </a:lnTo>
                  <a:lnTo>
                    <a:pt x="528" y="679"/>
                  </a:lnTo>
                  <a:lnTo>
                    <a:pt x="541" y="697"/>
                  </a:lnTo>
                  <a:lnTo>
                    <a:pt x="564" y="702"/>
                  </a:lnTo>
                  <a:lnTo>
                    <a:pt x="600" y="693"/>
                  </a:lnTo>
                  <a:lnTo>
                    <a:pt x="627" y="660"/>
                  </a:lnTo>
                  <a:lnTo>
                    <a:pt x="654" y="619"/>
                  </a:lnTo>
                  <a:lnTo>
                    <a:pt x="672" y="563"/>
                  </a:lnTo>
                  <a:lnTo>
                    <a:pt x="690" y="503"/>
                  </a:lnTo>
                  <a:lnTo>
                    <a:pt x="690" y="489"/>
                  </a:lnTo>
                  <a:lnTo>
                    <a:pt x="695" y="480"/>
                  </a:lnTo>
                  <a:lnTo>
                    <a:pt x="699" y="476"/>
                  </a:lnTo>
                  <a:lnTo>
                    <a:pt x="708" y="471"/>
                  </a:lnTo>
                  <a:lnTo>
                    <a:pt x="713" y="471"/>
                  </a:lnTo>
                  <a:lnTo>
                    <a:pt x="717" y="476"/>
                  </a:lnTo>
                  <a:lnTo>
                    <a:pt x="722" y="476"/>
                  </a:lnTo>
                  <a:lnTo>
                    <a:pt x="726" y="480"/>
                  </a:lnTo>
                  <a:lnTo>
                    <a:pt x="731" y="489"/>
                  </a:lnTo>
                  <a:lnTo>
                    <a:pt x="726" y="499"/>
                  </a:lnTo>
                  <a:lnTo>
                    <a:pt x="722" y="531"/>
                  </a:lnTo>
                  <a:lnTo>
                    <a:pt x="708" y="568"/>
                  </a:lnTo>
                  <a:lnTo>
                    <a:pt x="695" y="609"/>
                  </a:lnTo>
                  <a:lnTo>
                    <a:pt x="681" y="651"/>
                  </a:lnTo>
                  <a:lnTo>
                    <a:pt x="659" y="683"/>
                  </a:lnTo>
                  <a:lnTo>
                    <a:pt x="632" y="716"/>
                  </a:lnTo>
                  <a:lnTo>
                    <a:pt x="600" y="734"/>
                  </a:lnTo>
                  <a:lnTo>
                    <a:pt x="564" y="739"/>
                  </a:lnTo>
                  <a:lnTo>
                    <a:pt x="510" y="729"/>
                  </a:lnTo>
                  <a:lnTo>
                    <a:pt x="465" y="702"/>
                  </a:lnTo>
                  <a:lnTo>
                    <a:pt x="438" y="665"/>
                  </a:lnTo>
                  <a:lnTo>
                    <a:pt x="420" y="619"/>
                  </a:lnTo>
                  <a:lnTo>
                    <a:pt x="366" y="674"/>
                  </a:lnTo>
                  <a:lnTo>
                    <a:pt x="316" y="711"/>
                  </a:lnTo>
                  <a:lnTo>
                    <a:pt x="271" y="729"/>
                  </a:lnTo>
                  <a:lnTo>
                    <a:pt x="235" y="739"/>
                  </a:lnTo>
                  <a:lnTo>
                    <a:pt x="212" y="739"/>
                  </a:lnTo>
                  <a:lnTo>
                    <a:pt x="140" y="725"/>
                  </a:lnTo>
                  <a:lnTo>
                    <a:pt x="81" y="693"/>
                  </a:lnTo>
                  <a:lnTo>
                    <a:pt x="36" y="637"/>
                  </a:lnTo>
                  <a:lnTo>
                    <a:pt x="9" y="563"/>
                  </a:lnTo>
                  <a:lnTo>
                    <a:pt x="0" y="480"/>
                  </a:lnTo>
                  <a:lnTo>
                    <a:pt x="9" y="379"/>
                  </a:lnTo>
                  <a:lnTo>
                    <a:pt x="41" y="282"/>
                  </a:lnTo>
                  <a:lnTo>
                    <a:pt x="90" y="189"/>
                  </a:lnTo>
                  <a:lnTo>
                    <a:pt x="154" y="116"/>
                  </a:lnTo>
                  <a:lnTo>
                    <a:pt x="226" y="56"/>
                  </a:lnTo>
                  <a:lnTo>
                    <a:pt x="302" y="1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5353" y="3507"/>
              <a:ext cx="356" cy="162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5" y="0"/>
                </a:cxn>
                <a:cxn ang="0">
                  <a:pos x="54" y="9"/>
                </a:cxn>
                <a:cxn ang="0">
                  <a:pos x="63" y="18"/>
                </a:cxn>
                <a:cxn ang="0">
                  <a:pos x="68" y="37"/>
                </a:cxn>
                <a:cxn ang="0">
                  <a:pos x="347" y="784"/>
                </a:cxn>
                <a:cxn ang="0">
                  <a:pos x="352" y="794"/>
                </a:cxn>
                <a:cxn ang="0">
                  <a:pos x="356" y="803"/>
                </a:cxn>
                <a:cxn ang="0">
                  <a:pos x="356" y="807"/>
                </a:cxn>
                <a:cxn ang="0">
                  <a:pos x="356" y="807"/>
                </a:cxn>
                <a:cxn ang="0">
                  <a:pos x="356" y="812"/>
                </a:cxn>
                <a:cxn ang="0">
                  <a:pos x="356" y="817"/>
                </a:cxn>
                <a:cxn ang="0">
                  <a:pos x="356" y="817"/>
                </a:cxn>
                <a:cxn ang="0">
                  <a:pos x="356" y="821"/>
                </a:cxn>
                <a:cxn ang="0">
                  <a:pos x="352" y="831"/>
                </a:cxn>
                <a:cxn ang="0">
                  <a:pos x="347" y="840"/>
                </a:cxn>
                <a:cxn ang="0">
                  <a:pos x="347" y="840"/>
                </a:cxn>
                <a:cxn ang="0">
                  <a:pos x="68" y="1592"/>
                </a:cxn>
                <a:cxn ang="0">
                  <a:pos x="63" y="1601"/>
                </a:cxn>
                <a:cxn ang="0">
                  <a:pos x="59" y="1611"/>
                </a:cxn>
                <a:cxn ang="0">
                  <a:pos x="54" y="1620"/>
                </a:cxn>
                <a:cxn ang="0">
                  <a:pos x="45" y="1624"/>
                </a:cxn>
                <a:cxn ang="0">
                  <a:pos x="36" y="1624"/>
                </a:cxn>
                <a:cxn ang="0">
                  <a:pos x="23" y="1624"/>
                </a:cxn>
                <a:cxn ang="0">
                  <a:pos x="14" y="1615"/>
                </a:cxn>
                <a:cxn ang="0">
                  <a:pos x="5" y="1606"/>
                </a:cxn>
                <a:cxn ang="0">
                  <a:pos x="0" y="1592"/>
                </a:cxn>
                <a:cxn ang="0">
                  <a:pos x="0" y="1587"/>
                </a:cxn>
                <a:cxn ang="0">
                  <a:pos x="5" y="1583"/>
                </a:cxn>
                <a:cxn ang="0">
                  <a:pos x="5" y="1574"/>
                </a:cxn>
                <a:cxn ang="0">
                  <a:pos x="9" y="1564"/>
                </a:cxn>
                <a:cxn ang="0">
                  <a:pos x="293" y="812"/>
                </a:cxn>
                <a:cxn ang="0">
                  <a:pos x="9" y="60"/>
                </a:cxn>
                <a:cxn ang="0">
                  <a:pos x="5" y="46"/>
                </a:cxn>
                <a:cxn ang="0">
                  <a:pos x="5" y="41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5" y="18"/>
                </a:cxn>
                <a:cxn ang="0">
                  <a:pos x="14" y="9"/>
                </a:cxn>
                <a:cxn ang="0">
                  <a:pos x="23" y="0"/>
                </a:cxn>
                <a:cxn ang="0">
                  <a:pos x="36" y="0"/>
                </a:cxn>
              </a:cxnLst>
              <a:rect l="0" t="0" r="r" b="b"/>
              <a:pathLst>
                <a:path w="356" h="1624">
                  <a:moveTo>
                    <a:pt x="36" y="0"/>
                  </a:moveTo>
                  <a:lnTo>
                    <a:pt x="45" y="0"/>
                  </a:lnTo>
                  <a:lnTo>
                    <a:pt x="54" y="9"/>
                  </a:lnTo>
                  <a:lnTo>
                    <a:pt x="63" y="18"/>
                  </a:lnTo>
                  <a:lnTo>
                    <a:pt x="68" y="37"/>
                  </a:lnTo>
                  <a:lnTo>
                    <a:pt x="347" y="784"/>
                  </a:lnTo>
                  <a:lnTo>
                    <a:pt x="352" y="794"/>
                  </a:lnTo>
                  <a:lnTo>
                    <a:pt x="356" y="803"/>
                  </a:lnTo>
                  <a:lnTo>
                    <a:pt x="356" y="807"/>
                  </a:lnTo>
                  <a:lnTo>
                    <a:pt x="356" y="807"/>
                  </a:lnTo>
                  <a:lnTo>
                    <a:pt x="356" y="812"/>
                  </a:lnTo>
                  <a:lnTo>
                    <a:pt x="356" y="817"/>
                  </a:lnTo>
                  <a:lnTo>
                    <a:pt x="356" y="817"/>
                  </a:lnTo>
                  <a:lnTo>
                    <a:pt x="356" y="821"/>
                  </a:lnTo>
                  <a:lnTo>
                    <a:pt x="352" y="831"/>
                  </a:lnTo>
                  <a:lnTo>
                    <a:pt x="347" y="840"/>
                  </a:lnTo>
                  <a:lnTo>
                    <a:pt x="347" y="840"/>
                  </a:lnTo>
                  <a:lnTo>
                    <a:pt x="68" y="1592"/>
                  </a:lnTo>
                  <a:lnTo>
                    <a:pt x="63" y="1601"/>
                  </a:lnTo>
                  <a:lnTo>
                    <a:pt x="59" y="1611"/>
                  </a:lnTo>
                  <a:lnTo>
                    <a:pt x="54" y="1620"/>
                  </a:lnTo>
                  <a:lnTo>
                    <a:pt x="45" y="1624"/>
                  </a:lnTo>
                  <a:lnTo>
                    <a:pt x="36" y="1624"/>
                  </a:lnTo>
                  <a:lnTo>
                    <a:pt x="23" y="1624"/>
                  </a:lnTo>
                  <a:lnTo>
                    <a:pt x="14" y="1615"/>
                  </a:lnTo>
                  <a:lnTo>
                    <a:pt x="5" y="1606"/>
                  </a:lnTo>
                  <a:lnTo>
                    <a:pt x="0" y="1592"/>
                  </a:lnTo>
                  <a:lnTo>
                    <a:pt x="0" y="1587"/>
                  </a:lnTo>
                  <a:lnTo>
                    <a:pt x="5" y="1583"/>
                  </a:lnTo>
                  <a:lnTo>
                    <a:pt x="5" y="1574"/>
                  </a:lnTo>
                  <a:lnTo>
                    <a:pt x="9" y="1564"/>
                  </a:lnTo>
                  <a:lnTo>
                    <a:pt x="293" y="812"/>
                  </a:lnTo>
                  <a:lnTo>
                    <a:pt x="9" y="60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5" y="18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1447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The 2D spectrum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971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determines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3434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the </a:t>
            </a:r>
            <a:r>
              <a:rPr lang="en-US" sz="5400" dirty="0" smtClean="0">
                <a:solidFill>
                  <a:srgbClr val="0000FF"/>
                </a:solidFill>
              </a:rPr>
              <a:t>4D</a:t>
            </a:r>
            <a:r>
              <a:rPr lang="en-US" sz="4800" dirty="0" smtClean="0">
                <a:solidFill>
                  <a:srgbClr val="0000FF"/>
                </a:solidFill>
              </a:rPr>
              <a:t> spectrum.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Lifts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This technique is especially effective in a nice corner of the Coulomb branch of some </a:t>
            </a:r>
            <a:r>
              <a:rPr lang="en-US" sz="2800" dirty="0" err="1" smtClean="0">
                <a:solidFill>
                  <a:srgbClr val="800080"/>
                </a:solidFill>
              </a:rPr>
              <a:t>su</a:t>
            </a:r>
            <a:r>
              <a:rPr lang="en-US" sz="2800" dirty="0" smtClean="0">
                <a:solidFill>
                  <a:srgbClr val="800080"/>
                </a:solidFill>
              </a:rPr>
              <a:t>(k) theories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895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Consider an </a:t>
            </a:r>
            <a:r>
              <a:rPr lang="en-US" sz="2800" dirty="0" err="1" smtClean="0">
                <a:solidFill>
                  <a:srgbClr val="FF0000"/>
                </a:solidFill>
              </a:rPr>
              <a:t>su</a:t>
            </a:r>
            <a:r>
              <a:rPr lang="en-US" sz="2800" dirty="0" smtClean="0">
                <a:solidFill>
                  <a:srgbClr val="FF0000"/>
                </a:solidFill>
              </a:rPr>
              <a:t>(2) spectral curve: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17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828800" y="3657600"/>
            <a:ext cx="4803822" cy="571500"/>
            <a:chOff x="688" y="2351"/>
            <a:chExt cx="13718" cy="1632"/>
          </a:xfrm>
          <a:solidFill>
            <a:srgbClr val="FF0000"/>
          </a:solidFill>
        </p:grpSpPr>
        <p:sp>
          <p:nvSpPr>
            <p:cNvPr id="7174" name="Freeform 6"/>
            <p:cNvSpPr>
              <a:spLocks noEditPoints="1"/>
            </p:cNvSpPr>
            <p:nvPr/>
          </p:nvSpPr>
          <p:spPr bwMode="auto">
            <a:xfrm>
              <a:off x="688" y="2442"/>
              <a:ext cx="785" cy="1148"/>
            </a:xfrm>
            <a:custGeom>
              <a:avLst/>
              <a:gdLst/>
              <a:ahLst/>
              <a:cxnLst>
                <a:cxn ang="0">
                  <a:pos x="304" y="458"/>
                </a:cxn>
                <a:cxn ang="0">
                  <a:pos x="211" y="514"/>
                </a:cxn>
                <a:cxn ang="0">
                  <a:pos x="152" y="609"/>
                </a:cxn>
                <a:cxn ang="0">
                  <a:pos x="131" y="730"/>
                </a:cxn>
                <a:cxn ang="0">
                  <a:pos x="140" y="894"/>
                </a:cxn>
                <a:cxn ang="0">
                  <a:pos x="178" y="1006"/>
                </a:cxn>
                <a:cxn ang="0">
                  <a:pos x="249" y="1079"/>
                </a:cxn>
                <a:cxn ang="0">
                  <a:pos x="346" y="1109"/>
                </a:cxn>
                <a:cxn ang="0">
                  <a:pos x="448" y="1084"/>
                </a:cxn>
                <a:cxn ang="0">
                  <a:pos x="532" y="997"/>
                </a:cxn>
                <a:cxn ang="0">
                  <a:pos x="545" y="976"/>
                </a:cxn>
                <a:cxn ang="0">
                  <a:pos x="549" y="958"/>
                </a:cxn>
                <a:cxn ang="0">
                  <a:pos x="553" y="609"/>
                </a:cxn>
                <a:cxn ang="0">
                  <a:pos x="549" y="579"/>
                </a:cxn>
                <a:cxn ang="0">
                  <a:pos x="545" y="561"/>
                </a:cxn>
                <a:cxn ang="0">
                  <a:pos x="494" y="501"/>
                </a:cxn>
                <a:cxn ang="0">
                  <a:pos x="405" y="453"/>
                </a:cxn>
                <a:cxn ang="0">
                  <a:pos x="659" y="0"/>
                </a:cxn>
                <a:cxn ang="0">
                  <a:pos x="663" y="1027"/>
                </a:cxn>
                <a:cxn ang="0">
                  <a:pos x="692" y="1071"/>
                </a:cxn>
                <a:cxn ang="0">
                  <a:pos x="785" y="1079"/>
                </a:cxn>
                <a:cxn ang="0">
                  <a:pos x="549" y="1148"/>
                </a:cxn>
                <a:cxn ang="0">
                  <a:pos x="515" y="1071"/>
                </a:cxn>
                <a:cxn ang="0">
                  <a:pos x="410" y="1131"/>
                </a:cxn>
                <a:cxn ang="0">
                  <a:pos x="262" y="1131"/>
                </a:cxn>
                <a:cxn ang="0">
                  <a:pos x="127" y="1062"/>
                </a:cxn>
                <a:cxn ang="0">
                  <a:pos x="34" y="937"/>
                </a:cxn>
                <a:cxn ang="0">
                  <a:pos x="0" y="773"/>
                </a:cxn>
                <a:cxn ang="0">
                  <a:pos x="38" y="609"/>
                </a:cxn>
                <a:cxn ang="0">
                  <a:pos x="135" y="484"/>
                </a:cxn>
                <a:cxn ang="0">
                  <a:pos x="275" y="415"/>
                </a:cxn>
                <a:cxn ang="0">
                  <a:pos x="414" y="415"/>
                </a:cxn>
                <a:cxn ang="0">
                  <a:pos x="515" y="466"/>
                </a:cxn>
                <a:cxn ang="0">
                  <a:pos x="553" y="156"/>
                </a:cxn>
                <a:cxn ang="0">
                  <a:pos x="540" y="91"/>
                </a:cxn>
                <a:cxn ang="0">
                  <a:pos x="481" y="65"/>
                </a:cxn>
                <a:cxn ang="0">
                  <a:pos x="427" y="17"/>
                </a:cxn>
              </a:cxnLst>
              <a:rect l="0" t="0" r="r" b="b"/>
              <a:pathLst>
                <a:path w="785" h="1148">
                  <a:moveTo>
                    <a:pt x="363" y="449"/>
                  </a:moveTo>
                  <a:lnTo>
                    <a:pt x="304" y="458"/>
                  </a:lnTo>
                  <a:lnTo>
                    <a:pt x="254" y="479"/>
                  </a:lnTo>
                  <a:lnTo>
                    <a:pt x="211" y="514"/>
                  </a:lnTo>
                  <a:lnTo>
                    <a:pt x="182" y="553"/>
                  </a:lnTo>
                  <a:lnTo>
                    <a:pt x="152" y="609"/>
                  </a:lnTo>
                  <a:lnTo>
                    <a:pt x="140" y="669"/>
                  </a:lnTo>
                  <a:lnTo>
                    <a:pt x="131" y="730"/>
                  </a:lnTo>
                  <a:lnTo>
                    <a:pt x="131" y="833"/>
                  </a:lnTo>
                  <a:lnTo>
                    <a:pt x="140" y="894"/>
                  </a:lnTo>
                  <a:lnTo>
                    <a:pt x="152" y="954"/>
                  </a:lnTo>
                  <a:lnTo>
                    <a:pt x="178" y="1006"/>
                  </a:lnTo>
                  <a:lnTo>
                    <a:pt x="211" y="1049"/>
                  </a:lnTo>
                  <a:lnTo>
                    <a:pt x="249" y="1079"/>
                  </a:lnTo>
                  <a:lnTo>
                    <a:pt x="296" y="1101"/>
                  </a:lnTo>
                  <a:lnTo>
                    <a:pt x="346" y="1109"/>
                  </a:lnTo>
                  <a:lnTo>
                    <a:pt x="397" y="1101"/>
                  </a:lnTo>
                  <a:lnTo>
                    <a:pt x="448" y="1084"/>
                  </a:lnTo>
                  <a:lnTo>
                    <a:pt x="494" y="1049"/>
                  </a:lnTo>
                  <a:lnTo>
                    <a:pt x="532" y="997"/>
                  </a:lnTo>
                  <a:lnTo>
                    <a:pt x="540" y="984"/>
                  </a:lnTo>
                  <a:lnTo>
                    <a:pt x="545" y="976"/>
                  </a:lnTo>
                  <a:lnTo>
                    <a:pt x="545" y="967"/>
                  </a:lnTo>
                  <a:lnTo>
                    <a:pt x="549" y="958"/>
                  </a:lnTo>
                  <a:lnTo>
                    <a:pt x="549" y="604"/>
                  </a:lnTo>
                  <a:lnTo>
                    <a:pt x="553" y="609"/>
                  </a:lnTo>
                  <a:lnTo>
                    <a:pt x="553" y="587"/>
                  </a:lnTo>
                  <a:lnTo>
                    <a:pt x="549" y="579"/>
                  </a:lnTo>
                  <a:lnTo>
                    <a:pt x="549" y="570"/>
                  </a:lnTo>
                  <a:lnTo>
                    <a:pt x="545" y="561"/>
                  </a:lnTo>
                  <a:lnTo>
                    <a:pt x="536" y="548"/>
                  </a:lnTo>
                  <a:lnTo>
                    <a:pt x="494" y="501"/>
                  </a:lnTo>
                  <a:lnTo>
                    <a:pt x="452" y="471"/>
                  </a:lnTo>
                  <a:lnTo>
                    <a:pt x="405" y="453"/>
                  </a:lnTo>
                  <a:lnTo>
                    <a:pt x="363" y="449"/>
                  </a:lnTo>
                  <a:close/>
                  <a:moveTo>
                    <a:pt x="659" y="0"/>
                  </a:moveTo>
                  <a:lnTo>
                    <a:pt x="659" y="989"/>
                  </a:lnTo>
                  <a:lnTo>
                    <a:pt x="663" y="1027"/>
                  </a:lnTo>
                  <a:lnTo>
                    <a:pt x="671" y="1058"/>
                  </a:lnTo>
                  <a:lnTo>
                    <a:pt x="692" y="1071"/>
                  </a:lnTo>
                  <a:lnTo>
                    <a:pt x="730" y="1079"/>
                  </a:lnTo>
                  <a:lnTo>
                    <a:pt x="785" y="1079"/>
                  </a:lnTo>
                  <a:lnTo>
                    <a:pt x="785" y="1131"/>
                  </a:lnTo>
                  <a:lnTo>
                    <a:pt x="549" y="1148"/>
                  </a:lnTo>
                  <a:lnTo>
                    <a:pt x="549" y="1032"/>
                  </a:lnTo>
                  <a:lnTo>
                    <a:pt x="515" y="1071"/>
                  </a:lnTo>
                  <a:lnTo>
                    <a:pt x="469" y="1105"/>
                  </a:lnTo>
                  <a:lnTo>
                    <a:pt x="410" y="1131"/>
                  </a:lnTo>
                  <a:lnTo>
                    <a:pt x="338" y="1140"/>
                  </a:lnTo>
                  <a:lnTo>
                    <a:pt x="262" y="1131"/>
                  </a:lnTo>
                  <a:lnTo>
                    <a:pt x="190" y="1105"/>
                  </a:lnTo>
                  <a:lnTo>
                    <a:pt x="127" y="1062"/>
                  </a:lnTo>
                  <a:lnTo>
                    <a:pt x="76" y="1006"/>
                  </a:lnTo>
                  <a:lnTo>
                    <a:pt x="34" y="937"/>
                  </a:lnTo>
                  <a:lnTo>
                    <a:pt x="9" y="859"/>
                  </a:lnTo>
                  <a:lnTo>
                    <a:pt x="0" y="773"/>
                  </a:lnTo>
                  <a:lnTo>
                    <a:pt x="9" y="686"/>
                  </a:lnTo>
                  <a:lnTo>
                    <a:pt x="38" y="609"/>
                  </a:lnTo>
                  <a:lnTo>
                    <a:pt x="81" y="540"/>
                  </a:lnTo>
                  <a:lnTo>
                    <a:pt x="135" y="484"/>
                  </a:lnTo>
                  <a:lnTo>
                    <a:pt x="203" y="440"/>
                  </a:lnTo>
                  <a:lnTo>
                    <a:pt x="275" y="415"/>
                  </a:lnTo>
                  <a:lnTo>
                    <a:pt x="355" y="406"/>
                  </a:lnTo>
                  <a:lnTo>
                    <a:pt x="414" y="415"/>
                  </a:lnTo>
                  <a:lnTo>
                    <a:pt x="469" y="436"/>
                  </a:lnTo>
                  <a:lnTo>
                    <a:pt x="515" y="466"/>
                  </a:lnTo>
                  <a:lnTo>
                    <a:pt x="553" y="505"/>
                  </a:lnTo>
                  <a:lnTo>
                    <a:pt x="553" y="156"/>
                  </a:lnTo>
                  <a:lnTo>
                    <a:pt x="549" y="117"/>
                  </a:lnTo>
                  <a:lnTo>
                    <a:pt x="540" y="91"/>
                  </a:lnTo>
                  <a:lnTo>
                    <a:pt x="519" y="74"/>
                  </a:lnTo>
                  <a:lnTo>
                    <a:pt x="481" y="65"/>
                  </a:lnTo>
                  <a:lnTo>
                    <a:pt x="427" y="65"/>
                  </a:lnTo>
                  <a:lnTo>
                    <a:pt x="427" y="17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 noEditPoints="1"/>
            </p:cNvSpPr>
            <p:nvPr/>
          </p:nvSpPr>
          <p:spPr bwMode="auto">
            <a:xfrm>
              <a:off x="1558" y="2844"/>
              <a:ext cx="616" cy="746"/>
            </a:xfrm>
            <a:custGeom>
              <a:avLst/>
              <a:gdLst/>
              <a:ahLst/>
              <a:cxnLst>
                <a:cxn ang="0">
                  <a:pos x="308" y="38"/>
                </a:cxn>
                <a:cxn ang="0">
                  <a:pos x="248" y="60"/>
                </a:cxn>
                <a:cxn ang="0">
                  <a:pos x="185" y="125"/>
                </a:cxn>
                <a:cxn ang="0">
                  <a:pos x="143" y="237"/>
                </a:cxn>
                <a:cxn ang="0">
                  <a:pos x="514" y="319"/>
                </a:cxn>
                <a:cxn ang="0">
                  <a:pos x="510" y="259"/>
                </a:cxn>
                <a:cxn ang="0">
                  <a:pos x="493" y="172"/>
                </a:cxn>
                <a:cxn ang="0">
                  <a:pos x="451" y="95"/>
                </a:cxn>
                <a:cxn ang="0">
                  <a:pos x="384" y="43"/>
                </a:cxn>
                <a:cxn ang="0">
                  <a:pos x="329" y="0"/>
                </a:cxn>
                <a:cxn ang="0">
                  <a:pos x="472" y="34"/>
                </a:cxn>
                <a:cxn ang="0">
                  <a:pos x="565" y="125"/>
                </a:cxn>
                <a:cxn ang="0">
                  <a:pos x="611" y="250"/>
                </a:cxn>
                <a:cxn ang="0">
                  <a:pos x="616" y="332"/>
                </a:cxn>
                <a:cxn ang="0">
                  <a:pos x="603" y="354"/>
                </a:cxn>
                <a:cxn ang="0">
                  <a:pos x="130" y="405"/>
                </a:cxn>
                <a:cxn ang="0">
                  <a:pos x="151" y="535"/>
                </a:cxn>
                <a:cxn ang="0">
                  <a:pos x="211" y="643"/>
                </a:cxn>
                <a:cxn ang="0">
                  <a:pos x="303" y="699"/>
                </a:cxn>
                <a:cxn ang="0">
                  <a:pos x="371" y="707"/>
                </a:cxn>
                <a:cxn ang="0">
                  <a:pos x="430" y="695"/>
                </a:cxn>
                <a:cxn ang="0">
                  <a:pos x="506" y="647"/>
                </a:cxn>
                <a:cxn ang="0">
                  <a:pos x="578" y="531"/>
                </a:cxn>
                <a:cxn ang="0">
                  <a:pos x="586" y="518"/>
                </a:cxn>
                <a:cxn ang="0">
                  <a:pos x="616" y="526"/>
                </a:cxn>
                <a:cxn ang="0">
                  <a:pos x="611" y="552"/>
                </a:cxn>
                <a:cxn ang="0">
                  <a:pos x="582" y="617"/>
                </a:cxn>
                <a:cxn ang="0">
                  <a:pos x="519" y="686"/>
                </a:cxn>
                <a:cxn ang="0">
                  <a:pos x="417" y="738"/>
                </a:cxn>
                <a:cxn ang="0">
                  <a:pos x="274" y="738"/>
                </a:cxn>
                <a:cxn ang="0">
                  <a:pos x="135" y="669"/>
                </a:cxn>
                <a:cxn ang="0">
                  <a:pos x="38" y="539"/>
                </a:cxn>
                <a:cxn ang="0">
                  <a:pos x="0" y="371"/>
                </a:cxn>
                <a:cxn ang="0">
                  <a:pos x="33" y="207"/>
                </a:cxn>
                <a:cxn ang="0">
                  <a:pos x="122" y="82"/>
                </a:cxn>
                <a:cxn ang="0">
                  <a:pos x="253" y="8"/>
                </a:cxn>
              </a:cxnLst>
              <a:rect l="0" t="0" r="r" b="b"/>
              <a:pathLst>
                <a:path w="616" h="746">
                  <a:moveTo>
                    <a:pt x="333" y="34"/>
                  </a:moveTo>
                  <a:lnTo>
                    <a:pt x="308" y="38"/>
                  </a:lnTo>
                  <a:lnTo>
                    <a:pt x="278" y="43"/>
                  </a:lnTo>
                  <a:lnTo>
                    <a:pt x="248" y="60"/>
                  </a:lnTo>
                  <a:lnTo>
                    <a:pt x="215" y="86"/>
                  </a:lnTo>
                  <a:lnTo>
                    <a:pt x="185" y="125"/>
                  </a:lnTo>
                  <a:lnTo>
                    <a:pt x="160" y="172"/>
                  </a:lnTo>
                  <a:lnTo>
                    <a:pt x="143" y="237"/>
                  </a:lnTo>
                  <a:lnTo>
                    <a:pt x="135" y="319"/>
                  </a:lnTo>
                  <a:lnTo>
                    <a:pt x="514" y="319"/>
                  </a:lnTo>
                  <a:lnTo>
                    <a:pt x="514" y="293"/>
                  </a:lnTo>
                  <a:lnTo>
                    <a:pt x="510" y="259"/>
                  </a:lnTo>
                  <a:lnTo>
                    <a:pt x="506" y="215"/>
                  </a:lnTo>
                  <a:lnTo>
                    <a:pt x="493" y="172"/>
                  </a:lnTo>
                  <a:lnTo>
                    <a:pt x="476" y="133"/>
                  </a:lnTo>
                  <a:lnTo>
                    <a:pt x="451" y="95"/>
                  </a:lnTo>
                  <a:lnTo>
                    <a:pt x="421" y="64"/>
                  </a:lnTo>
                  <a:lnTo>
                    <a:pt x="384" y="43"/>
                  </a:lnTo>
                  <a:lnTo>
                    <a:pt x="333" y="34"/>
                  </a:lnTo>
                  <a:close/>
                  <a:moveTo>
                    <a:pt x="329" y="0"/>
                  </a:moveTo>
                  <a:lnTo>
                    <a:pt x="409" y="8"/>
                  </a:lnTo>
                  <a:lnTo>
                    <a:pt x="472" y="34"/>
                  </a:lnTo>
                  <a:lnTo>
                    <a:pt x="527" y="73"/>
                  </a:lnTo>
                  <a:lnTo>
                    <a:pt x="565" y="125"/>
                  </a:lnTo>
                  <a:lnTo>
                    <a:pt x="594" y="185"/>
                  </a:lnTo>
                  <a:lnTo>
                    <a:pt x="611" y="250"/>
                  </a:lnTo>
                  <a:lnTo>
                    <a:pt x="616" y="319"/>
                  </a:lnTo>
                  <a:lnTo>
                    <a:pt x="616" y="332"/>
                  </a:lnTo>
                  <a:lnTo>
                    <a:pt x="611" y="345"/>
                  </a:lnTo>
                  <a:lnTo>
                    <a:pt x="603" y="354"/>
                  </a:lnTo>
                  <a:lnTo>
                    <a:pt x="130" y="354"/>
                  </a:lnTo>
                  <a:lnTo>
                    <a:pt x="130" y="405"/>
                  </a:lnTo>
                  <a:lnTo>
                    <a:pt x="135" y="470"/>
                  </a:lnTo>
                  <a:lnTo>
                    <a:pt x="151" y="535"/>
                  </a:lnTo>
                  <a:lnTo>
                    <a:pt x="177" y="600"/>
                  </a:lnTo>
                  <a:lnTo>
                    <a:pt x="211" y="643"/>
                  </a:lnTo>
                  <a:lnTo>
                    <a:pt x="253" y="677"/>
                  </a:lnTo>
                  <a:lnTo>
                    <a:pt x="303" y="699"/>
                  </a:lnTo>
                  <a:lnTo>
                    <a:pt x="358" y="707"/>
                  </a:lnTo>
                  <a:lnTo>
                    <a:pt x="371" y="707"/>
                  </a:lnTo>
                  <a:lnTo>
                    <a:pt x="396" y="703"/>
                  </a:lnTo>
                  <a:lnTo>
                    <a:pt x="430" y="695"/>
                  </a:lnTo>
                  <a:lnTo>
                    <a:pt x="468" y="677"/>
                  </a:lnTo>
                  <a:lnTo>
                    <a:pt x="506" y="647"/>
                  </a:lnTo>
                  <a:lnTo>
                    <a:pt x="544" y="600"/>
                  </a:lnTo>
                  <a:lnTo>
                    <a:pt x="578" y="531"/>
                  </a:lnTo>
                  <a:lnTo>
                    <a:pt x="578" y="526"/>
                  </a:lnTo>
                  <a:lnTo>
                    <a:pt x="586" y="518"/>
                  </a:lnTo>
                  <a:lnTo>
                    <a:pt x="607" y="518"/>
                  </a:lnTo>
                  <a:lnTo>
                    <a:pt x="616" y="526"/>
                  </a:lnTo>
                  <a:lnTo>
                    <a:pt x="616" y="535"/>
                  </a:lnTo>
                  <a:lnTo>
                    <a:pt x="611" y="552"/>
                  </a:lnTo>
                  <a:lnTo>
                    <a:pt x="603" y="582"/>
                  </a:lnTo>
                  <a:lnTo>
                    <a:pt x="582" y="617"/>
                  </a:lnTo>
                  <a:lnTo>
                    <a:pt x="557" y="651"/>
                  </a:lnTo>
                  <a:lnTo>
                    <a:pt x="519" y="686"/>
                  </a:lnTo>
                  <a:lnTo>
                    <a:pt x="472" y="716"/>
                  </a:lnTo>
                  <a:lnTo>
                    <a:pt x="417" y="738"/>
                  </a:lnTo>
                  <a:lnTo>
                    <a:pt x="350" y="746"/>
                  </a:lnTo>
                  <a:lnTo>
                    <a:pt x="274" y="738"/>
                  </a:lnTo>
                  <a:lnTo>
                    <a:pt x="202" y="707"/>
                  </a:lnTo>
                  <a:lnTo>
                    <a:pt x="135" y="669"/>
                  </a:lnTo>
                  <a:lnTo>
                    <a:pt x="80" y="608"/>
                  </a:lnTo>
                  <a:lnTo>
                    <a:pt x="38" y="539"/>
                  </a:lnTo>
                  <a:lnTo>
                    <a:pt x="8" y="461"/>
                  </a:lnTo>
                  <a:lnTo>
                    <a:pt x="0" y="371"/>
                  </a:lnTo>
                  <a:lnTo>
                    <a:pt x="8" y="284"/>
                  </a:lnTo>
                  <a:lnTo>
                    <a:pt x="33" y="207"/>
                  </a:lnTo>
                  <a:lnTo>
                    <a:pt x="71" y="138"/>
                  </a:lnTo>
                  <a:lnTo>
                    <a:pt x="122" y="82"/>
                  </a:lnTo>
                  <a:lnTo>
                    <a:pt x="181" y="38"/>
                  </a:lnTo>
                  <a:lnTo>
                    <a:pt x="253" y="8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2258" y="2572"/>
              <a:ext cx="498" cy="1018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45" y="0"/>
                </a:cxn>
                <a:cxn ang="0">
                  <a:pos x="245" y="297"/>
                </a:cxn>
                <a:cxn ang="0">
                  <a:pos x="473" y="297"/>
                </a:cxn>
                <a:cxn ang="0">
                  <a:pos x="473" y="349"/>
                </a:cxn>
                <a:cxn ang="0">
                  <a:pos x="245" y="349"/>
                </a:cxn>
                <a:cxn ang="0">
                  <a:pos x="249" y="354"/>
                </a:cxn>
                <a:cxn ang="0">
                  <a:pos x="249" y="820"/>
                </a:cxn>
                <a:cxn ang="0">
                  <a:pos x="253" y="850"/>
                </a:cxn>
                <a:cxn ang="0">
                  <a:pos x="257" y="885"/>
                </a:cxn>
                <a:cxn ang="0">
                  <a:pos x="270" y="919"/>
                </a:cxn>
                <a:cxn ang="0">
                  <a:pos x="287" y="949"/>
                </a:cxn>
                <a:cxn ang="0">
                  <a:pos x="316" y="971"/>
                </a:cxn>
                <a:cxn ang="0">
                  <a:pos x="354" y="979"/>
                </a:cxn>
                <a:cxn ang="0">
                  <a:pos x="388" y="971"/>
                </a:cxn>
                <a:cxn ang="0">
                  <a:pos x="418" y="949"/>
                </a:cxn>
                <a:cxn ang="0">
                  <a:pos x="439" y="915"/>
                </a:cxn>
                <a:cxn ang="0">
                  <a:pos x="456" y="863"/>
                </a:cxn>
                <a:cxn ang="0">
                  <a:pos x="460" y="798"/>
                </a:cxn>
                <a:cxn ang="0">
                  <a:pos x="460" y="708"/>
                </a:cxn>
                <a:cxn ang="0">
                  <a:pos x="498" y="708"/>
                </a:cxn>
                <a:cxn ang="0">
                  <a:pos x="498" y="798"/>
                </a:cxn>
                <a:cxn ang="0">
                  <a:pos x="494" y="850"/>
                </a:cxn>
                <a:cxn ang="0">
                  <a:pos x="481" y="902"/>
                </a:cxn>
                <a:cxn ang="0">
                  <a:pos x="464" y="949"/>
                </a:cxn>
                <a:cxn ang="0">
                  <a:pos x="435" y="984"/>
                </a:cxn>
                <a:cxn ang="0">
                  <a:pos x="392" y="1010"/>
                </a:cxn>
                <a:cxn ang="0">
                  <a:pos x="342" y="1018"/>
                </a:cxn>
                <a:cxn ang="0">
                  <a:pos x="316" y="1018"/>
                </a:cxn>
                <a:cxn ang="0">
                  <a:pos x="283" y="1014"/>
                </a:cxn>
                <a:cxn ang="0">
                  <a:pos x="249" y="1001"/>
                </a:cxn>
                <a:cxn ang="0">
                  <a:pos x="215" y="984"/>
                </a:cxn>
                <a:cxn ang="0">
                  <a:pos x="186" y="954"/>
                </a:cxn>
                <a:cxn ang="0">
                  <a:pos x="160" y="915"/>
                </a:cxn>
                <a:cxn ang="0">
                  <a:pos x="143" y="863"/>
                </a:cxn>
                <a:cxn ang="0">
                  <a:pos x="135" y="798"/>
                </a:cxn>
                <a:cxn ang="0">
                  <a:pos x="135" y="349"/>
                </a:cxn>
                <a:cxn ang="0">
                  <a:pos x="0" y="349"/>
                </a:cxn>
                <a:cxn ang="0">
                  <a:pos x="0" y="315"/>
                </a:cxn>
                <a:cxn ang="0">
                  <a:pos x="59" y="302"/>
                </a:cxn>
                <a:cxn ang="0">
                  <a:pos x="110" y="272"/>
                </a:cxn>
                <a:cxn ang="0">
                  <a:pos x="148" y="228"/>
                </a:cxn>
                <a:cxn ang="0">
                  <a:pos x="173" y="177"/>
                </a:cxn>
                <a:cxn ang="0">
                  <a:pos x="194" y="120"/>
                </a:cxn>
                <a:cxn ang="0">
                  <a:pos x="203" y="60"/>
                </a:cxn>
                <a:cxn ang="0">
                  <a:pos x="207" y="0"/>
                </a:cxn>
              </a:cxnLst>
              <a:rect l="0" t="0" r="r" b="b"/>
              <a:pathLst>
                <a:path w="498" h="1018">
                  <a:moveTo>
                    <a:pt x="207" y="0"/>
                  </a:moveTo>
                  <a:lnTo>
                    <a:pt x="245" y="0"/>
                  </a:lnTo>
                  <a:lnTo>
                    <a:pt x="245" y="297"/>
                  </a:lnTo>
                  <a:lnTo>
                    <a:pt x="473" y="297"/>
                  </a:lnTo>
                  <a:lnTo>
                    <a:pt x="473" y="349"/>
                  </a:lnTo>
                  <a:lnTo>
                    <a:pt x="245" y="349"/>
                  </a:lnTo>
                  <a:lnTo>
                    <a:pt x="249" y="354"/>
                  </a:lnTo>
                  <a:lnTo>
                    <a:pt x="249" y="820"/>
                  </a:lnTo>
                  <a:lnTo>
                    <a:pt x="253" y="850"/>
                  </a:lnTo>
                  <a:lnTo>
                    <a:pt x="257" y="885"/>
                  </a:lnTo>
                  <a:lnTo>
                    <a:pt x="270" y="919"/>
                  </a:lnTo>
                  <a:lnTo>
                    <a:pt x="287" y="949"/>
                  </a:lnTo>
                  <a:lnTo>
                    <a:pt x="316" y="971"/>
                  </a:lnTo>
                  <a:lnTo>
                    <a:pt x="354" y="979"/>
                  </a:lnTo>
                  <a:lnTo>
                    <a:pt x="388" y="971"/>
                  </a:lnTo>
                  <a:lnTo>
                    <a:pt x="418" y="949"/>
                  </a:lnTo>
                  <a:lnTo>
                    <a:pt x="439" y="915"/>
                  </a:lnTo>
                  <a:lnTo>
                    <a:pt x="456" y="863"/>
                  </a:lnTo>
                  <a:lnTo>
                    <a:pt x="460" y="798"/>
                  </a:lnTo>
                  <a:lnTo>
                    <a:pt x="460" y="708"/>
                  </a:lnTo>
                  <a:lnTo>
                    <a:pt x="498" y="708"/>
                  </a:lnTo>
                  <a:lnTo>
                    <a:pt x="498" y="798"/>
                  </a:lnTo>
                  <a:lnTo>
                    <a:pt x="494" y="850"/>
                  </a:lnTo>
                  <a:lnTo>
                    <a:pt x="481" y="902"/>
                  </a:lnTo>
                  <a:lnTo>
                    <a:pt x="464" y="949"/>
                  </a:lnTo>
                  <a:lnTo>
                    <a:pt x="435" y="984"/>
                  </a:lnTo>
                  <a:lnTo>
                    <a:pt x="392" y="1010"/>
                  </a:lnTo>
                  <a:lnTo>
                    <a:pt x="342" y="1018"/>
                  </a:lnTo>
                  <a:lnTo>
                    <a:pt x="316" y="1018"/>
                  </a:lnTo>
                  <a:lnTo>
                    <a:pt x="283" y="1014"/>
                  </a:lnTo>
                  <a:lnTo>
                    <a:pt x="249" y="1001"/>
                  </a:lnTo>
                  <a:lnTo>
                    <a:pt x="215" y="984"/>
                  </a:lnTo>
                  <a:lnTo>
                    <a:pt x="186" y="954"/>
                  </a:lnTo>
                  <a:lnTo>
                    <a:pt x="160" y="915"/>
                  </a:lnTo>
                  <a:lnTo>
                    <a:pt x="143" y="863"/>
                  </a:lnTo>
                  <a:lnTo>
                    <a:pt x="135" y="798"/>
                  </a:lnTo>
                  <a:lnTo>
                    <a:pt x="135" y="349"/>
                  </a:lnTo>
                  <a:lnTo>
                    <a:pt x="0" y="349"/>
                  </a:lnTo>
                  <a:lnTo>
                    <a:pt x="0" y="315"/>
                  </a:lnTo>
                  <a:lnTo>
                    <a:pt x="59" y="302"/>
                  </a:lnTo>
                  <a:lnTo>
                    <a:pt x="110" y="272"/>
                  </a:lnTo>
                  <a:lnTo>
                    <a:pt x="148" y="228"/>
                  </a:lnTo>
                  <a:lnTo>
                    <a:pt x="173" y="177"/>
                  </a:lnTo>
                  <a:lnTo>
                    <a:pt x="194" y="120"/>
                  </a:lnTo>
                  <a:lnTo>
                    <a:pt x="203" y="6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3262" y="2351"/>
              <a:ext cx="376" cy="1624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59" y="0"/>
                </a:cxn>
                <a:cxn ang="0">
                  <a:pos x="367" y="5"/>
                </a:cxn>
                <a:cxn ang="0">
                  <a:pos x="372" y="9"/>
                </a:cxn>
                <a:cxn ang="0">
                  <a:pos x="372" y="22"/>
                </a:cxn>
                <a:cxn ang="0">
                  <a:pos x="350" y="44"/>
                </a:cxn>
                <a:cxn ang="0">
                  <a:pos x="274" y="134"/>
                </a:cxn>
                <a:cxn ang="0">
                  <a:pos x="215" y="234"/>
                </a:cxn>
                <a:cxn ang="0">
                  <a:pos x="169" y="341"/>
                </a:cxn>
                <a:cxn ang="0">
                  <a:pos x="135" y="454"/>
                </a:cxn>
                <a:cxn ang="0">
                  <a:pos x="114" y="570"/>
                </a:cxn>
                <a:cxn ang="0">
                  <a:pos x="101" y="691"/>
                </a:cxn>
                <a:cxn ang="0">
                  <a:pos x="97" y="812"/>
                </a:cxn>
                <a:cxn ang="0">
                  <a:pos x="101" y="924"/>
                </a:cxn>
                <a:cxn ang="0">
                  <a:pos x="110" y="1036"/>
                </a:cxn>
                <a:cxn ang="0">
                  <a:pos x="131" y="1153"/>
                </a:cxn>
                <a:cxn ang="0">
                  <a:pos x="165" y="1265"/>
                </a:cxn>
                <a:cxn ang="0">
                  <a:pos x="211" y="1377"/>
                </a:cxn>
                <a:cxn ang="0">
                  <a:pos x="270" y="1481"/>
                </a:cxn>
                <a:cxn ang="0">
                  <a:pos x="346" y="1576"/>
                </a:cxn>
                <a:cxn ang="0">
                  <a:pos x="359" y="1585"/>
                </a:cxn>
                <a:cxn ang="0">
                  <a:pos x="363" y="1593"/>
                </a:cxn>
                <a:cxn ang="0">
                  <a:pos x="372" y="1598"/>
                </a:cxn>
                <a:cxn ang="0">
                  <a:pos x="372" y="1602"/>
                </a:cxn>
                <a:cxn ang="0">
                  <a:pos x="376" y="1606"/>
                </a:cxn>
                <a:cxn ang="0">
                  <a:pos x="376" y="1611"/>
                </a:cxn>
                <a:cxn ang="0">
                  <a:pos x="372" y="1606"/>
                </a:cxn>
                <a:cxn ang="0">
                  <a:pos x="372" y="1615"/>
                </a:cxn>
                <a:cxn ang="0">
                  <a:pos x="367" y="1619"/>
                </a:cxn>
                <a:cxn ang="0">
                  <a:pos x="359" y="1624"/>
                </a:cxn>
                <a:cxn ang="0">
                  <a:pos x="355" y="1624"/>
                </a:cxn>
                <a:cxn ang="0">
                  <a:pos x="342" y="1619"/>
                </a:cxn>
                <a:cxn ang="0">
                  <a:pos x="317" y="1598"/>
                </a:cxn>
                <a:cxn ang="0">
                  <a:pos x="279" y="1567"/>
                </a:cxn>
                <a:cxn ang="0">
                  <a:pos x="241" y="1524"/>
                </a:cxn>
                <a:cxn ang="0">
                  <a:pos x="194" y="1468"/>
                </a:cxn>
                <a:cxn ang="0">
                  <a:pos x="148" y="1399"/>
                </a:cxn>
                <a:cxn ang="0">
                  <a:pos x="106" y="1317"/>
                </a:cxn>
                <a:cxn ang="0">
                  <a:pos x="51" y="1179"/>
                </a:cxn>
                <a:cxn ang="0">
                  <a:pos x="21" y="1045"/>
                </a:cxn>
                <a:cxn ang="0">
                  <a:pos x="4" y="920"/>
                </a:cxn>
                <a:cxn ang="0">
                  <a:pos x="0" y="812"/>
                </a:cxn>
                <a:cxn ang="0">
                  <a:pos x="4" y="704"/>
                </a:cxn>
                <a:cxn ang="0">
                  <a:pos x="21" y="579"/>
                </a:cxn>
                <a:cxn ang="0">
                  <a:pos x="51" y="449"/>
                </a:cxn>
                <a:cxn ang="0">
                  <a:pos x="101" y="316"/>
                </a:cxn>
                <a:cxn ang="0">
                  <a:pos x="144" y="234"/>
                </a:cxn>
                <a:cxn ang="0">
                  <a:pos x="190" y="165"/>
                </a:cxn>
                <a:cxn ang="0">
                  <a:pos x="237" y="104"/>
                </a:cxn>
                <a:cxn ang="0">
                  <a:pos x="312" y="26"/>
                </a:cxn>
                <a:cxn ang="0">
                  <a:pos x="342" y="9"/>
                </a:cxn>
                <a:cxn ang="0">
                  <a:pos x="355" y="0"/>
                </a:cxn>
              </a:cxnLst>
              <a:rect l="0" t="0" r="r" b="b"/>
              <a:pathLst>
                <a:path w="376" h="1624">
                  <a:moveTo>
                    <a:pt x="355" y="0"/>
                  </a:moveTo>
                  <a:lnTo>
                    <a:pt x="359" y="0"/>
                  </a:lnTo>
                  <a:lnTo>
                    <a:pt x="367" y="5"/>
                  </a:lnTo>
                  <a:lnTo>
                    <a:pt x="372" y="9"/>
                  </a:lnTo>
                  <a:lnTo>
                    <a:pt x="372" y="22"/>
                  </a:lnTo>
                  <a:lnTo>
                    <a:pt x="350" y="44"/>
                  </a:lnTo>
                  <a:lnTo>
                    <a:pt x="274" y="134"/>
                  </a:lnTo>
                  <a:lnTo>
                    <a:pt x="215" y="234"/>
                  </a:lnTo>
                  <a:lnTo>
                    <a:pt x="169" y="341"/>
                  </a:lnTo>
                  <a:lnTo>
                    <a:pt x="135" y="454"/>
                  </a:lnTo>
                  <a:lnTo>
                    <a:pt x="114" y="570"/>
                  </a:lnTo>
                  <a:lnTo>
                    <a:pt x="101" y="691"/>
                  </a:lnTo>
                  <a:lnTo>
                    <a:pt x="97" y="812"/>
                  </a:lnTo>
                  <a:lnTo>
                    <a:pt x="101" y="924"/>
                  </a:lnTo>
                  <a:lnTo>
                    <a:pt x="110" y="1036"/>
                  </a:lnTo>
                  <a:lnTo>
                    <a:pt x="131" y="1153"/>
                  </a:lnTo>
                  <a:lnTo>
                    <a:pt x="165" y="1265"/>
                  </a:lnTo>
                  <a:lnTo>
                    <a:pt x="211" y="1377"/>
                  </a:lnTo>
                  <a:lnTo>
                    <a:pt x="270" y="1481"/>
                  </a:lnTo>
                  <a:lnTo>
                    <a:pt x="346" y="1576"/>
                  </a:lnTo>
                  <a:lnTo>
                    <a:pt x="359" y="1585"/>
                  </a:lnTo>
                  <a:lnTo>
                    <a:pt x="363" y="1593"/>
                  </a:lnTo>
                  <a:lnTo>
                    <a:pt x="372" y="1598"/>
                  </a:lnTo>
                  <a:lnTo>
                    <a:pt x="372" y="1602"/>
                  </a:lnTo>
                  <a:lnTo>
                    <a:pt x="376" y="1606"/>
                  </a:lnTo>
                  <a:lnTo>
                    <a:pt x="376" y="1611"/>
                  </a:lnTo>
                  <a:lnTo>
                    <a:pt x="372" y="1606"/>
                  </a:lnTo>
                  <a:lnTo>
                    <a:pt x="372" y="1615"/>
                  </a:lnTo>
                  <a:lnTo>
                    <a:pt x="367" y="1619"/>
                  </a:lnTo>
                  <a:lnTo>
                    <a:pt x="359" y="1624"/>
                  </a:lnTo>
                  <a:lnTo>
                    <a:pt x="355" y="1624"/>
                  </a:lnTo>
                  <a:lnTo>
                    <a:pt x="342" y="1619"/>
                  </a:lnTo>
                  <a:lnTo>
                    <a:pt x="317" y="1598"/>
                  </a:lnTo>
                  <a:lnTo>
                    <a:pt x="279" y="1567"/>
                  </a:lnTo>
                  <a:lnTo>
                    <a:pt x="241" y="1524"/>
                  </a:lnTo>
                  <a:lnTo>
                    <a:pt x="194" y="1468"/>
                  </a:lnTo>
                  <a:lnTo>
                    <a:pt x="148" y="1399"/>
                  </a:lnTo>
                  <a:lnTo>
                    <a:pt x="106" y="1317"/>
                  </a:lnTo>
                  <a:lnTo>
                    <a:pt x="51" y="1179"/>
                  </a:lnTo>
                  <a:lnTo>
                    <a:pt x="21" y="1045"/>
                  </a:lnTo>
                  <a:lnTo>
                    <a:pt x="4" y="920"/>
                  </a:lnTo>
                  <a:lnTo>
                    <a:pt x="0" y="812"/>
                  </a:lnTo>
                  <a:lnTo>
                    <a:pt x="4" y="704"/>
                  </a:lnTo>
                  <a:lnTo>
                    <a:pt x="21" y="579"/>
                  </a:lnTo>
                  <a:lnTo>
                    <a:pt x="51" y="449"/>
                  </a:lnTo>
                  <a:lnTo>
                    <a:pt x="101" y="316"/>
                  </a:lnTo>
                  <a:lnTo>
                    <a:pt x="144" y="234"/>
                  </a:lnTo>
                  <a:lnTo>
                    <a:pt x="190" y="165"/>
                  </a:lnTo>
                  <a:lnTo>
                    <a:pt x="237" y="104"/>
                  </a:lnTo>
                  <a:lnTo>
                    <a:pt x="312" y="26"/>
                  </a:lnTo>
                  <a:lnTo>
                    <a:pt x="342" y="9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3828" y="2438"/>
              <a:ext cx="789" cy="115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23" y="0"/>
                </a:cxn>
                <a:cxn ang="0">
                  <a:pos x="270" y="4"/>
                </a:cxn>
                <a:cxn ang="0">
                  <a:pos x="316" y="13"/>
                </a:cxn>
                <a:cxn ang="0">
                  <a:pos x="358" y="34"/>
                </a:cxn>
                <a:cxn ang="0">
                  <a:pos x="392" y="69"/>
                </a:cxn>
                <a:cxn ang="0">
                  <a:pos x="417" y="116"/>
                </a:cxn>
                <a:cxn ang="0">
                  <a:pos x="742" y="1044"/>
                </a:cxn>
                <a:cxn ang="0">
                  <a:pos x="759" y="1088"/>
                </a:cxn>
                <a:cxn ang="0">
                  <a:pos x="780" y="1118"/>
                </a:cxn>
                <a:cxn ang="0">
                  <a:pos x="789" y="1135"/>
                </a:cxn>
                <a:cxn ang="0">
                  <a:pos x="789" y="1139"/>
                </a:cxn>
                <a:cxn ang="0">
                  <a:pos x="780" y="1148"/>
                </a:cxn>
                <a:cxn ang="0">
                  <a:pos x="772" y="1152"/>
                </a:cxn>
                <a:cxn ang="0">
                  <a:pos x="704" y="1152"/>
                </a:cxn>
                <a:cxn ang="0">
                  <a:pos x="679" y="1144"/>
                </a:cxn>
                <a:cxn ang="0">
                  <a:pos x="654" y="1118"/>
                </a:cxn>
                <a:cxn ang="0">
                  <a:pos x="641" y="1088"/>
                </a:cxn>
                <a:cxn ang="0">
                  <a:pos x="620" y="1040"/>
                </a:cxn>
                <a:cxn ang="0">
                  <a:pos x="595" y="975"/>
                </a:cxn>
                <a:cxn ang="0">
                  <a:pos x="569" y="902"/>
                </a:cxn>
                <a:cxn ang="0">
                  <a:pos x="540" y="820"/>
                </a:cxn>
                <a:cxn ang="0">
                  <a:pos x="514" y="738"/>
                </a:cxn>
                <a:cxn ang="0">
                  <a:pos x="485" y="660"/>
                </a:cxn>
                <a:cxn ang="0">
                  <a:pos x="481" y="656"/>
                </a:cxn>
                <a:cxn ang="0">
                  <a:pos x="97" y="1118"/>
                </a:cxn>
                <a:cxn ang="0">
                  <a:pos x="88" y="1126"/>
                </a:cxn>
                <a:cxn ang="0">
                  <a:pos x="80" y="1139"/>
                </a:cxn>
                <a:cxn ang="0">
                  <a:pos x="71" y="1144"/>
                </a:cxn>
                <a:cxn ang="0">
                  <a:pos x="59" y="1152"/>
                </a:cxn>
                <a:cxn ang="0">
                  <a:pos x="33" y="1152"/>
                </a:cxn>
                <a:cxn ang="0">
                  <a:pos x="8" y="1135"/>
                </a:cxn>
                <a:cxn ang="0">
                  <a:pos x="4" y="1122"/>
                </a:cxn>
                <a:cxn ang="0">
                  <a:pos x="0" y="1105"/>
                </a:cxn>
                <a:cxn ang="0">
                  <a:pos x="0" y="1092"/>
                </a:cxn>
                <a:cxn ang="0">
                  <a:pos x="4" y="1083"/>
                </a:cxn>
                <a:cxn ang="0">
                  <a:pos x="21" y="1066"/>
                </a:cxn>
                <a:cxn ang="0">
                  <a:pos x="29" y="1053"/>
                </a:cxn>
                <a:cxn ang="0">
                  <a:pos x="468" y="608"/>
                </a:cxn>
                <a:cxn ang="0">
                  <a:pos x="312" y="164"/>
                </a:cxn>
                <a:cxn ang="0">
                  <a:pos x="291" y="108"/>
                </a:cxn>
                <a:cxn ang="0">
                  <a:pos x="274" y="73"/>
                </a:cxn>
                <a:cxn ang="0">
                  <a:pos x="257" y="52"/>
                </a:cxn>
                <a:cxn ang="0">
                  <a:pos x="236" y="39"/>
                </a:cxn>
                <a:cxn ang="0">
                  <a:pos x="211" y="34"/>
                </a:cxn>
                <a:cxn ang="0">
                  <a:pos x="206" y="34"/>
                </a:cxn>
                <a:cxn ang="0">
                  <a:pos x="202" y="30"/>
                </a:cxn>
                <a:cxn ang="0">
                  <a:pos x="194" y="26"/>
                </a:cxn>
                <a:cxn ang="0">
                  <a:pos x="194" y="8"/>
                </a:cxn>
                <a:cxn ang="0">
                  <a:pos x="198" y="4"/>
                </a:cxn>
                <a:cxn ang="0">
                  <a:pos x="206" y="0"/>
                </a:cxn>
              </a:cxnLst>
              <a:rect l="0" t="0" r="r" b="b"/>
              <a:pathLst>
                <a:path w="789" h="1152">
                  <a:moveTo>
                    <a:pt x="206" y="0"/>
                  </a:moveTo>
                  <a:lnTo>
                    <a:pt x="223" y="0"/>
                  </a:lnTo>
                  <a:lnTo>
                    <a:pt x="270" y="4"/>
                  </a:lnTo>
                  <a:lnTo>
                    <a:pt x="316" y="13"/>
                  </a:lnTo>
                  <a:lnTo>
                    <a:pt x="358" y="34"/>
                  </a:lnTo>
                  <a:lnTo>
                    <a:pt x="392" y="69"/>
                  </a:lnTo>
                  <a:lnTo>
                    <a:pt x="417" y="116"/>
                  </a:lnTo>
                  <a:lnTo>
                    <a:pt x="742" y="1044"/>
                  </a:lnTo>
                  <a:lnTo>
                    <a:pt x="759" y="1088"/>
                  </a:lnTo>
                  <a:lnTo>
                    <a:pt x="780" y="1118"/>
                  </a:lnTo>
                  <a:lnTo>
                    <a:pt x="789" y="1135"/>
                  </a:lnTo>
                  <a:lnTo>
                    <a:pt x="789" y="1139"/>
                  </a:lnTo>
                  <a:lnTo>
                    <a:pt x="780" y="1148"/>
                  </a:lnTo>
                  <a:lnTo>
                    <a:pt x="772" y="1152"/>
                  </a:lnTo>
                  <a:lnTo>
                    <a:pt x="704" y="1152"/>
                  </a:lnTo>
                  <a:lnTo>
                    <a:pt x="679" y="1144"/>
                  </a:lnTo>
                  <a:lnTo>
                    <a:pt x="654" y="1118"/>
                  </a:lnTo>
                  <a:lnTo>
                    <a:pt x="641" y="1088"/>
                  </a:lnTo>
                  <a:lnTo>
                    <a:pt x="620" y="1040"/>
                  </a:lnTo>
                  <a:lnTo>
                    <a:pt x="595" y="975"/>
                  </a:lnTo>
                  <a:lnTo>
                    <a:pt x="569" y="902"/>
                  </a:lnTo>
                  <a:lnTo>
                    <a:pt x="540" y="820"/>
                  </a:lnTo>
                  <a:lnTo>
                    <a:pt x="514" y="738"/>
                  </a:lnTo>
                  <a:lnTo>
                    <a:pt x="485" y="660"/>
                  </a:lnTo>
                  <a:lnTo>
                    <a:pt x="481" y="656"/>
                  </a:lnTo>
                  <a:lnTo>
                    <a:pt x="97" y="1118"/>
                  </a:lnTo>
                  <a:lnTo>
                    <a:pt x="88" y="1126"/>
                  </a:lnTo>
                  <a:lnTo>
                    <a:pt x="80" y="1139"/>
                  </a:lnTo>
                  <a:lnTo>
                    <a:pt x="71" y="1144"/>
                  </a:lnTo>
                  <a:lnTo>
                    <a:pt x="59" y="1152"/>
                  </a:lnTo>
                  <a:lnTo>
                    <a:pt x="33" y="1152"/>
                  </a:lnTo>
                  <a:lnTo>
                    <a:pt x="8" y="1135"/>
                  </a:lnTo>
                  <a:lnTo>
                    <a:pt x="4" y="1122"/>
                  </a:lnTo>
                  <a:lnTo>
                    <a:pt x="0" y="1105"/>
                  </a:lnTo>
                  <a:lnTo>
                    <a:pt x="0" y="1092"/>
                  </a:lnTo>
                  <a:lnTo>
                    <a:pt x="4" y="1083"/>
                  </a:lnTo>
                  <a:lnTo>
                    <a:pt x="21" y="1066"/>
                  </a:lnTo>
                  <a:lnTo>
                    <a:pt x="29" y="1053"/>
                  </a:lnTo>
                  <a:lnTo>
                    <a:pt x="468" y="608"/>
                  </a:lnTo>
                  <a:lnTo>
                    <a:pt x="312" y="164"/>
                  </a:lnTo>
                  <a:lnTo>
                    <a:pt x="291" y="108"/>
                  </a:lnTo>
                  <a:lnTo>
                    <a:pt x="274" y="73"/>
                  </a:lnTo>
                  <a:lnTo>
                    <a:pt x="257" y="52"/>
                  </a:lnTo>
                  <a:lnTo>
                    <a:pt x="236" y="39"/>
                  </a:lnTo>
                  <a:lnTo>
                    <a:pt x="211" y="34"/>
                  </a:lnTo>
                  <a:lnTo>
                    <a:pt x="206" y="34"/>
                  </a:lnTo>
                  <a:lnTo>
                    <a:pt x="202" y="30"/>
                  </a:lnTo>
                  <a:lnTo>
                    <a:pt x="194" y="26"/>
                  </a:lnTo>
                  <a:lnTo>
                    <a:pt x="194" y="8"/>
                  </a:lnTo>
                  <a:lnTo>
                    <a:pt x="198" y="4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4802" y="2507"/>
              <a:ext cx="650" cy="1062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401" y="0"/>
                </a:cxn>
                <a:cxn ang="0">
                  <a:pos x="414" y="4"/>
                </a:cxn>
                <a:cxn ang="0">
                  <a:pos x="418" y="9"/>
                </a:cxn>
                <a:cxn ang="0">
                  <a:pos x="426" y="26"/>
                </a:cxn>
                <a:cxn ang="0">
                  <a:pos x="426" y="984"/>
                </a:cxn>
                <a:cxn ang="0">
                  <a:pos x="650" y="984"/>
                </a:cxn>
                <a:cxn ang="0">
                  <a:pos x="650" y="1062"/>
                </a:cxn>
                <a:cxn ang="0">
                  <a:pos x="599" y="1062"/>
                </a:cxn>
                <a:cxn ang="0">
                  <a:pos x="532" y="1057"/>
                </a:cxn>
                <a:cxn ang="0">
                  <a:pos x="140" y="1057"/>
                </a:cxn>
                <a:cxn ang="0">
                  <a:pos x="72" y="1062"/>
                </a:cxn>
                <a:cxn ang="0">
                  <a:pos x="17" y="1062"/>
                </a:cxn>
                <a:cxn ang="0">
                  <a:pos x="17" y="984"/>
                </a:cxn>
                <a:cxn ang="0">
                  <a:pos x="241" y="984"/>
                </a:cxn>
                <a:cxn ang="0">
                  <a:pos x="241" y="142"/>
                </a:cxn>
                <a:cxn ang="0">
                  <a:pos x="173" y="164"/>
                </a:cxn>
                <a:cxn ang="0">
                  <a:pos x="110" y="173"/>
                </a:cxn>
                <a:cxn ang="0">
                  <a:pos x="64" y="177"/>
                </a:cxn>
                <a:cxn ang="0">
                  <a:pos x="0" y="177"/>
                </a:cxn>
                <a:cxn ang="0">
                  <a:pos x="0" y="99"/>
                </a:cxn>
                <a:cxn ang="0">
                  <a:pos x="68" y="99"/>
                </a:cxn>
                <a:cxn ang="0">
                  <a:pos x="127" y="95"/>
                </a:cxn>
                <a:cxn ang="0">
                  <a:pos x="199" y="78"/>
                </a:cxn>
                <a:cxn ang="0">
                  <a:pos x="279" y="52"/>
                </a:cxn>
                <a:cxn ang="0">
                  <a:pos x="355" y="9"/>
                </a:cxn>
                <a:cxn ang="0">
                  <a:pos x="372" y="0"/>
                </a:cxn>
              </a:cxnLst>
              <a:rect l="0" t="0" r="r" b="b"/>
              <a:pathLst>
                <a:path w="650" h="1062">
                  <a:moveTo>
                    <a:pt x="372" y="0"/>
                  </a:moveTo>
                  <a:lnTo>
                    <a:pt x="401" y="0"/>
                  </a:lnTo>
                  <a:lnTo>
                    <a:pt x="414" y="4"/>
                  </a:lnTo>
                  <a:lnTo>
                    <a:pt x="418" y="9"/>
                  </a:lnTo>
                  <a:lnTo>
                    <a:pt x="426" y="26"/>
                  </a:lnTo>
                  <a:lnTo>
                    <a:pt x="426" y="984"/>
                  </a:lnTo>
                  <a:lnTo>
                    <a:pt x="650" y="984"/>
                  </a:lnTo>
                  <a:lnTo>
                    <a:pt x="650" y="1062"/>
                  </a:lnTo>
                  <a:lnTo>
                    <a:pt x="599" y="1062"/>
                  </a:lnTo>
                  <a:lnTo>
                    <a:pt x="532" y="1057"/>
                  </a:lnTo>
                  <a:lnTo>
                    <a:pt x="140" y="1057"/>
                  </a:lnTo>
                  <a:lnTo>
                    <a:pt x="72" y="1062"/>
                  </a:lnTo>
                  <a:lnTo>
                    <a:pt x="17" y="1062"/>
                  </a:lnTo>
                  <a:lnTo>
                    <a:pt x="17" y="984"/>
                  </a:lnTo>
                  <a:lnTo>
                    <a:pt x="241" y="984"/>
                  </a:lnTo>
                  <a:lnTo>
                    <a:pt x="241" y="142"/>
                  </a:lnTo>
                  <a:lnTo>
                    <a:pt x="173" y="164"/>
                  </a:lnTo>
                  <a:lnTo>
                    <a:pt x="110" y="173"/>
                  </a:lnTo>
                  <a:lnTo>
                    <a:pt x="64" y="177"/>
                  </a:lnTo>
                  <a:lnTo>
                    <a:pt x="0" y="177"/>
                  </a:lnTo>
                  <a:lnTo>
                    <a:pt x="0" y="99"/>
                  </a:lnTo>
                  <a:lnTo>
                    <a:pt x="68" y="99"/>
                  </a:lnTo>
                  <a:lnTo>
                    <a:pt x="127" y="95"/>
                  </a:lnTo>
                  <a:lnTo>
                    <a:pt x="199" y="78"/>
                  </a:lnTo>
                  <a:lnTo>
                    <a:pt x="279" y="52"/>
                  </a:lnTo>
                  <a:lnTo>
                    <a:pt x="355" y="9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655" y="3042"/>
              <a:ext cx="502" cy="768"/>
            </a:xfrm>
            <a:custGeom>
              <a:avLst/>
              <a:gdLst/>
              <a:ahLst/>
              <a:cxnLst>
                <a:cxn ang="0">
                  <a:pos x="308" y="9"/>
                </a:cxn>
                <a:cxn ang="0">
                  <a:pos x="426" y="61"/>
                </a:cxn>
                <a:cxn ang="0">
                  <a:pos x="493" y="160"/>
                </a:cxn>
                <a:cxn ang="0">
                  <a:pos x="493" y="289"/>
                </a:cxn>
                <a:cxn ang="0">
                  <a:pos x="430" y="393"/>
                </a:cxn>
                <a:cxn ang="0">
                  <a:pos x="303" y="501"/>
                </a:cxn>
                <a:cxn ang="0">
                  <a:pos x="244" y="553"/>
                </a:cxn>
                <a:cxn ang="0">
                  <a:pos x="168" y="622"/>
                </a:cxn>
                <a:cxn ang="0">
                  <a:pos x="379" y="669"/>
                </a:cxn>
                <a:cxn ang="0">
                  <a:pos x="434" y="661"/>
                </a:cxn>
                <a:cxn ang="0">
                  <a:pos x="451" y="617"/>
                </a:cxn>
                <a:cxn ang="0">
                  <a:pos x="464" y="557"/>
                </a:cxn>
                <a:cxn ang="0">
                  <a:pos x="468" y="768"/>
                </a:cxn>
                <a:cxn ang="0">
                  <a:pos x="4" y="743"/>
                </a:cxn>
                <a:cxn ang="0">
                  <a:pos x="12" y="730"/>
                </a:cxn>
                <a:cxn ang="0">
                  <a:pos x="287" y="449"/>
                </a:cxn>
                <a:cxn ang="0">
                  <a:pos x="337" y="380"/>
                </a:cxn>
                <a:cxn ang="0">
                  <a:pos x="384" y="285"/>
                </a:cxn>
                <a:cxn ang="0">
                  <a:pos x="388" y="181"/>
                </a:cxn>
                <a:cxn ang="0">
                  <a:pos x="350" y="99"/>
                </a:cxn>
                <a:cxn ang="0">
                  <a:pos x="270" y="52"/>
                </a:cxn>
                <a:cxn ang="0">
                  <a:pos x="185" y="48"/>
                </a:cxn>
                <a:cxn ang="0">
                  <a:pos x="109" y="78"/>
                </a:cxn>
                <a:cxn ang="0">
                  <a:pos x="54" y="151"/>
                </a:cxn>
                <a:cxn ang="0">
                  <a:pos x="88" y="156"/>
                </a:cxn>
                <a:cxn ang="0">
                  <a:pos x="114" y="194"/>
                </a:cxn>
                <a:cxn ang="0">
                  <a:pos x="118" y="212"/>
                </a:cxn>
                <a:cxn ang="0">
                  <a:pos x="101" y="255"/>
                </a:cxn>
                <a:cxn ang="0">
                  <a:pos x="71" y="272"/>
                </a:cxn>
                <a:cxn ang="0">
                  <a:pos x="21" y="259"/>
                </a:cxn>
                <a:cxn ang="0">
                  <a:pos x="0" y="225"/>
                </a:cxn>
                <a:cxn ang="0">
                  <a:pos x="12" y="143"/>
                </a:cxn>
                <a:cxn ang="0">
                  <a:pos x="92" y="43"/>
                </a:cxn>
                <a:cxn ang="0">
                  <a:pos x="236" y="0"/>
                </a:cxn>
              </a:cxnLst>
              <a:rect l="0" t="0" r="r" b="b"/>
              <a:pathLst>
                <a:path w="502" h="768">
                  <a:moveTo>
                    <a:pt x="236" y="0"/>
                  </a:moveTo>
                  <a:lnTo>
                    <a:pt x="308" y="9"/>
                  </a:lnTo>
                  <a:lnTo>
                    <a:pt x="371" y="26"/>
                  </a:lnTo>
                  <a:lnTo>
                    <a:pt x="426" y="61"/>
                  </a:lnTo>
                  <a:lnTo>
                    <a:pt x="464" y="104"/>
                  </a:lnTo>
                  <a:lnTo>
                    <a:pt x="493" y="160"/>
                  </a:lnTo>
                  <a:lnTo>
                    <a:pt x="502" y="225"/>
                  </a:lnTo>
                  <a:lnTo>
                    <a:pt x="493" y="289"/>
                  </a:lnTo>
                  <a:lnTo>
                    <a:pt x="468" y="341"/>
                  </a:lnTo>
                  <a:lnTo>
                    <a:pt x="430" y="393"/>
                  </a:lnTo>
                  <a:lnTo>
                    <a:pt x="388" y="436"/>
                  </a:lnTo>
                  <a:lnTo>
                    <a:pt x="303" y="501"/>
                  </a:lnTo>
                  <a:lnTo>
                    <a:pt x="274" y="522"/>
                  </a:lnTo>
                  <a:lnTo>
                    <a:pt x="244" y="553"/>
                  </a:lnTo>
                  <a:lnTo>
                    <a:pt x="211" y="583"/>
                  </a:lnTo>
                  <a:lnTo>
                    <a:pt x="168" y="622"/>
                  </a:lnTo>
                  <a:lnTo>
                    <a:pt x="114" y="669"/>
                  </a:lnTo>
                  <a:lnTo>
                    <a:pt x="379" y="669"/>
                  </a:lnTo>
                  <a:lnTo>
                    <a:pt x="413" y="665"/>
                  </a:lnTo>
                  <a:lnTo>
                    <a:pt x="434" y="661"/>
                  </a:lnTo>
                  <a:lnTo>
                    <a:pt x="443" y="643"/>
                  </a:lnTo>
                  <a:lnTo>
                    <a:pt x="451" y="617"/>
                  </a:lnTo>
                  <a:lnTo>
                    <a:pt x="460" y="583"/>
                  </a:lnTo>
                  <a:lnTo>
                    <a:pt x="464" y="557"/>
                  </a:lnTo>
                  <a:lnTo>
                    <a:pt x="502" y="557"/>
                  </a:lnTo>
                  <a:lnTo>
                    <a:pt x="468" y="768"/>
                  </a:lnTo>
                  <a:lnTo>
                    <a:pt x="4" y="768"/>
                  </a:lnTo>
                  <a:lnTo>
                    <a:pt x="4" y="743"/>
                  </a:lnTo>
                  <a:lnTo>
                    <a:pt x="8" y="734"/>
                  </a:lnTo>
                  <a:lnTo>
                    <a:pt x="12" y="730"/>
                  </a:lnTo>
                  <a:lnTo>
                    <a:pt x="17" y="721"/>
                  </a:lnTo>
                  <a:lnTo>
                    <a:pt x="287" y="449"/>
                  </a:lnTo>
                  <a:lnTo>
                    <a:pt x="312" y="419"/>
                  </a:lnTo>
                  <a:lnTo>
                    <a:pt x="337" y="380"/>
                  </a:lnTo>
                  <a:lnTo>
                    <a:pt x="367" y="337"/>
                  </a:lnTo>
                  <a:lnTo>
                    <a:pt x="384" y="285"/>
                  </a:lnTo>
                  <a:lnTo>
                    <a:pt x="392" y="229"/>
                  </a:lnTo>
                  <a:lnTo>
                    <a:pt x="388" y="181"/>
                  </a:lnTo>
                  <a:lnTo>
                    <a:pt x="371" y="138"/>
                  </a:lnTo>
                  <a:lnTo>
                    <a:pt x="350" y="99"/>
                  </a:lnTo>
                  <a:lnTo>
                    <a:pt x="316" y="69"/>
                  </a:lnTo>
                  <a:lnTo>
                    <a:pt x="270" y="52"/>
                  </a:lnTo>
                  <a:lnTo>
                    <a:pt x="219" y="43"/>
                  </a:lnTo>
                  <a:lnTo>
                    <a:pt x="185" y="48"/>
                  </a:lnTo>
                  <a:lnTo>
                    <a:pt x="147" y="56"/>
                  </a:lnTo>
                  <a:lnTo>
                    <a:pt x="109" y="78"/>
                  </a:lnTo>
                  <a:lnTo>
                    <a:pt x="80" y="108"/>
                  </a:lnTo>
                  <a:lnTo>
                    <a:pt x="54" y="151"/>
                  </a:lnTo>
                  <a:lnTo>
                    <a:pt x="71" y="151"/>
                  </a:lnTo>
                  <a:lnTo>
                    <a:pt x="88" y="156"/>
                  </a:lnTo>
                  <a:lnTo>
                    <a:pt x="114" y="181"/>
                  </a:lnTo>
                  <a:lnTo>
                    <a:pt x="114" y="194"/>
                  </a:lnTo>
                  <a:lnTo>
                    <a:pt x="118" y="203"/>
                  </a:lnTo>
                  <a:lnTo>
                    <a:pt x="118" y="212"/>
                  </a:lnTo>
                  <a:lnTo>
                    <a:pt x="109" y="246"/>
                  </a:lnTo>
                  <a:lnTo>
                    <a:pt x="101" y="255"/>
                  </a:lnTo>
                  <a:lnTo>
                    <a:pt x="88" y="263"/>
                  </a:lnTo>
                  <a:lnTo>
                    <a:pt x="71" y="272"/>
                  </a:lnTo>
                  <a:lnTo>
                    <a:pt x="46" y="272"/>
                  </a:lnTo>
                  <a:lnTo>
                    <a:pt x="21" y="259"/>
                  </a:lnTo>
                  <a:lnTo>
                    <a:pt x="12" y="250"/>
                  </a:lnTo>
                  <a:lnTo>
                    <a:pt x="0" y="225"/>
                  </a:lnTo>
                  <a:lnTo>
                    <a:pt x="0" y="207"/>
                  </a:lnTo>
                  <a:lnTo>
                    <a:pt x="12" y="143"/>
                  </a:lnTo>
                  <a:lnTo>
                    <a:pt x="42" y="86"/>
                  </a:lnTo>
                  <a:lnTo>
                    <a:pt x="92" y="43"/>
                  </a:lnTo>
                  <a:lnTo>
                    <a:pt x="160" y="1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6414" y="3206"/>
              <a:ext cx="612" cy="61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4" y="0"/>
                </a:cxn>
                <a:cxn ang="0">
                  <a:pos x="42" y="4"/>
                </a:cxn>
                <a:cxn ang="0">
                  <a:pos x="47" y="13"/>
                </a:cxn>
                <a:cxn ang="0">
                  <a:pos x="55" y="17"/>
                </a:cxn>
                <a:cxn ang="0">
                  <a:pos x="304" y="272"/>
                </a:cxn>
                <a:cxn ang="0">
                  <a:pos x="553" y="22"/>
                </a:cxn>
                <a:cxn ang="0">
                  <a:pos x="566" y="9"/>
                </a:cxn>
                <a:cxn ang="0">
                  <a:pos x="574" y="4"/>
                </a:cxn>
                <a:cxn ang="0">
                  <a:pos x="591" y="4"/>
                </a:cxn>
                <a:cxn ang="0">
                  <a:pos x="599" y="9"/>
                </a:cxn>
                <a:cxn ang="0">
                  <a:pos x="612" y="22"/>
                </a:cxn>
                <a:cxn ang="0">
                  <a:pos x="612" y="39"/>
                </a:cxn>
                <a:cxn ang="0">
                  <a:pos x="608" y="43"/>
                </a:cxn>
                <a:cxn ang="0">
                  <a:pos x="604" y="52"/>
                </a:cxn>
                <a:cxn ang="0">
                  <a:pos x="595" y="61"/>
                </a:cxn>
                <a:cxn ang="0">
                  <a:pos x="591" y="56"/>
                </a:cxn>
                <a:cxn ang="0">
                  <a:pos x="346" y="311"/>
                </a:cxn>
                <a:cxn ang="0">
                  <a:pos x="506" y="475"/>
                </a:cxn>
                <a:cxn ang="0">
                  <a:pos x="540" y="514"/>
                </a:cxn>
                <a:cxn ang="0">
                  <a:pos x="608" y="583"/>
                </a:cxn>
                <a:cxn ang="0">
                  <a:pos x="608" y="600"/>
                </a:cxn>
                <a:cxn ang="0">
                  <a:pos x="595" y="613"/>
                </a:cxn>
                <a:cxn ang="0">
                  <a:pos x="587" y="617"/>
                </a:cxn>
                <a:cxn ang="0">
                  <a:pos x="570" y="617"/>
                </a:cxn>
                <a:cxn ang="0">
                  <a:pos x="561" y="609"/>
                </a:cxn>
                <a:cxn ang="0">
                  <a:pos x="304" y="350"/>
                </a:cxn>
                <a:cxn ang="0">
                  <a:pos x="55" y="600"/>
                </a:cxn>
                <a:cxn ang="0">
                  <a:pos x="51" y="609"/>
                </a:cxn>
                <a:cxn ang="0">
                  <a:pos x="42" y="613"/>
                </a:cxn>
                <a:cxn ang="0">
                  <a:pos x="38" y="617"/>
                </a:cxn>
                <a:cxn ang="0">
                  <a:pos x="30" y="617"/>
                </a:cxn>
                <a:cxn ang="0">
                  <a:pos x="17" y="613"/>
                </a:cxn>
                <a:cxn ang="0">
                  <a:pos x="9" y="609"/>
                </a:cxn>
                <a:cxn ang="0">
                  <a:pos x="4" y="600"/>
                </a:cxn>
                <a:cxn ang="0">
                  <a:pos x="0" y="587"/>
                </a:cxn>
                <a:cxn ang="0">
                  <a:pos x="0" y="579"/>
                </a:cxn>
                <a:cxn ang="0">
                  <a:pos x="4" y="574"/>
                </a:cxn>
                <a:cxn ang="0">
                  <a:pos x="9" y="566"/>
                </a:cxn>
                <a:cxn ang="0">
                  <a:pos x="262" y="307"/>
                </a:cxn>
                <a:cxn ang="0">
                  <a:pos x="9" y="48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0" y="26"/>
                </a:cxn>
                <a:cxn ang="0">
                  <a:pos x="9" y="9"/>
                </a:cxn>
                <a:cxn ang="0">
                  <a:pos x="17" y="4"/>
                </a:cxn>
                <a:cxn ang="0">
                  <a:pos x="30" y="0"/>
                </a:cxn>
              </a:cxnLst>
              <a:rect l="0" t="0" r="r" b="b"/>
              <a:pathLst>
                <a:path w="612" h="617">
                  <a:moveTo>
                    <a:pt x="30" y="0"/>
                  </a:moveTo>
                  <a:lnTo>
                    <a:pt x="34" y="0"/>
                  </a:lnTo>
                  <a:lnTo>
                    <a:pt x="42" y="4"/>
                  </a:lnTo>
                  <a:lnTo>
                    <a:pt x="47" y="13"/>
                  </a:lnTo>
                  <a:lnTo>
                    <a:pt x="55" y="17"/>
                  </a:lnTo>
                  <a:lnTo>
                    <a:pt x="304" y="272"/>
                  </a:lnTo>
                  <a:lnTo>
                    <a:pt x="553" y="22"/>
                  </a:lnTo>
                  <a:lnTo>
                    <a:pt x="566" y="9"/>
                  </a:lnTo>
                  <a:lnTo>
                    <a:pt x="574" y="4"/>
                  </a:lnTo>
                  <a:lnTo>
                    <a:pt x="591" y="4"/>
                  </a:lnTo>
                  <a:lnTo>
                    <a:pt x="599" y="9"/>
                  </a:lnTo>
                  <a:lnTo>
                    <a:pt x="612" y="22"/>
                  </a:lnTo>
                  <a:lnTo>
                    <a:pt x="612" y="39"/>
                  </a:lnTo>
                  <a:lnTo>
                    <a:pt x="608" y="43"/>
                  </a:lnTo>
                  <a:lnTo>
                    <a:pt x="604" y="52"/>
                  </a:lnTo>
                  <a:lnTo>
                    <a:pt x="595" y="61"/>
                  </a:lnTo>
                  <a:lnTo>
                    <a:pt x="591" y="56"/>
                  </a:lnTo>
                  <a:lnTo>
                    <a:pt x="346" y="311"/>
                  </a:lnTo>
                  <a:lnTo>
                    <a:pt x="506" y="475"/>
                  </a:lnTo>
                  <a:lnTo>
                    <a:pt x="540" y="514"/>
                  </a:lnTo>
                  <a:lnTo>
                    <a:pt x="608" y="583"/>
                  </a:lnTo>
                  <a:lnTo>
                    <a:pt x="608" y="600"/>
                  </a:lnTo>
                  <a:lnTo>
                    <a:pt x="595" y="613"/>
                  </a:lnTo>
                  <a:lnTo>
                    <a:pt x="587" y="617"/>
                  </a:lnTo>
                  <a:lnTo>
                    <a:pt x="570" y="617"/>
                  </a:lnTo>
                  <a:lnTo>
                    <a:pt x="561" y="609"/>
                  </a:lnTo>
                  <a:lnTo>
                    <a:pt x="304" y="350"/>
                  </a:lnTo>
                  <a:lnTo>
                    <a:pt x="55" y="600"/>
                  </a:lnTo>
                  <a:lnTo>
                    <a:pt x="51" y="609"/>
                  </a:lnTo>
                  <a:lnTo>
                    <a:pt x="42" y="613"/>
                  </a:lnTo>
                  <a:lnTo>
                    <a:pt x="38" y="617"/>
                  </a:lnTo>
                  <a:lnTo>
                    <a:pt x="30" y="617"/>
                  </a:lnTo>
                  <a:lnTo>
                    <a:pt x="17" y="613"/>
                  </a:lnTo>
                  <a:lnTo>
                    <a:pt x="9" y="609"/>
                  </a:lnTo>
                  <a:lnTo>
                    <a:pt x="4" y="600"/>
                  </a:lnTo>
                  <a:lnTo>
                    <a:pt x="0" y="587"/>
                  </a:lnTo>
                  <a:lnTo>
                    <a:pt x="0" y="579"/>
                  </a:lnTo>
                  <a:lnTo>
                    <a:pt x="4" y="574"/>
                  </a:lnTo>
                  <a:lnTo>
                    <a:pt x="9" y="566"/>
                  </a:lnTo>
                  <a:lnTo>
                    <a:pt x="262" y="307"/>
                  </a:lnTo>
                  <a:lnTo>
                    <a:pt x="9" y="48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9" y="9"/>
                  </a:lnTo>
                  <a:lnTo>
                    <a:pt x="17" y="4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7292" y="3042"/>
              <a:ext cx="502" cy="768"/>
            </a:xfrm>
            <a:custGeom>
              <a:avLst/>
              <a:gdLst/>
              <a:ahLst/>
              <a:cxnLst>
                <a:cxn ang="0">
                  <a:pos x="308" y="9"/>
                </a:cxn>
                <a:cxn ang="0">
                  <a:pos x="426" y="61"/>
                </a:cxn>
                <a:cxn ang="0">
                  <a:pos x="493" y="160"/>
                </a:cxn>
                <a:cxn ang="0">
                  <a:pos x="493" y="289"/>
                </a:cxn>
                <a:cxn ang="0">
                  <a:pos x="430" y="393"/>
                </a:cxn>
                <a:cxn ang="0">
                  <a:pos x="304" y="501"/>
                </a:cxn>
                <a:cxn ang="0">
                  <a:pos x="245" y="553"/>
                </a:cxn>
                <a:cxn ang="0">
                  <a:pos x="169" y="622"/>
                </a:cxn>
                <a:cxn ang="0">
                  <a:pos x="380" y="669"/>
                </a:cxn>
                <a:cxn ang="0">
                  <a:pos x="434" y="661"/>
                </a:cxn>
                <a:cxn ang="0">
                  <a:pos x="447" y="617"/>
                </a:cxn>
                <a:cxn ang="0">
                  <a:pos x="460" y="557"/>
                </a:cxn>
                <a:cxn ang="0">
                  <a:pos x="468" y="768"/>
                </a:cxn>
                <a:cxn ang="0">
                  <a:pos x="4" y="743"/>
                </a:cxn>
                <a:cxn ang="0">
                  <a:pos x="12" y="730"/>
                </a:cxn>
                <a:cxn ang="0">
                  <a:pos x="287" y="449"/>
                </a:cxn>
                <a:cxn ang="0">
                  <a:pos x="337" y="380"/>
                </a:cxn>
                <a:cxn ang="0">
                  <a:pos x="384" y="285"/>
                </a:cxn>
                <a:cxn ang="0">
                  <a:pos x="388" y="181"/>
                </a:cxn>
                <a:cxn ang="0">
                  <a:pos x="350" y="99"/>
                </a:cxn>
                <a:cxn ang="0">
                  <a:pos x="270" y="52"/>
                </a:cxn>
                <a:cxn ang="0">
                  <a:pos x="185" y="48"/>
                </a:cxn>
                <a:cxn ang="0">
                  <a:pos x="110" y="78"/>
                </a:cxn>
                <a:cxn ang="0">
                  <a:pos x="55" y="151"/>
                </a:cxn>
                <a:cxn ang="0">
                  <a:pos x="88" y="156"/>
                </a:cxn>
                <a:cxn ang="0">
                  <a:pos x="114" y="194"/>
                </a:cxn>
                <a:cxn ang="0">
                  <a:pos x="118" y="212"/>
                </a:cxn>
                <a:cxn ang="0">
                  <a:pos x="101" y="255"/>
                </a:cxn>
                <a:cxn ang="0">
                  <a:pos x="72" y="272"/>
                </a:cxn>
                <a:cxn ang="0">
                  <a:pos x="21" y="259"/>
                </a:cxn>
                <a:cxn ang="0">
                  <a:pos x="0" y="225"/>
                </a:cxn>
                <a:cxn ang="0">
                  <a:pos x="12" y="143"/>
                </a:cxn>
                <a:cxn ang="0">
                  <a:pos x="93" y="43"/>
                </a:cxn>
                <a:cxn ang="0">
                  <a:pos x="236" y="0"/>
                </a:cxn>
              </a:cxnLst>
              <a:rect l="0" t="0" r="r" b="b"/>
              <a:pathLst>
                <a:path w="502" h="768">
                  <a:moveTo>
                    <a:pt x="236" y="0"/>
                  </a:moveTo>
                  <a:lnTo>
                    <a:pt x="308" y="9"/>
                  </a:lnTo>
                  <a:lnTo>
                    <a:pt x="371" y="26"/>
                  </a:lnTo>
                  <a:lnTo>
                    <a:pt x="426" y="61"/>
                  </a:lnTo>
                  <a:lnTo>
                    <a:pt x="464" y="104"/>
                  </a:lnTo>
                  <a:lnTo>
                    <a:pt x="493" y="160"/>
                  </a:lnTo>
                  <a:lnTo>
                    <a:pt x="502" y="225"/>
                  </a:lnTo>
                  <a:lnTo>
                    <a:pt x="493" y="289"/>
                  </a:lnTo>
                  <a:lnTo>
                    <a:pt x="468" y="341"/>
                  </a:lnTo>
                  <a:lnTo>
                    <a:pt x="430" y="393"/>
                  </a:lnTo>
                  <a:lnTo>
                    <a:pt x="388" y="436"/>
                  </a:lnTo>
                  <a:lnTo>
                    <a:pt x="304" y="501"/>
                  </a:lnTo>
                  <a:lnTo>
                    <a:pt x="274" y="522"/>
                  </a:lnTo>
                  <a:lnTo>
                    <a:pt x="245" y="553"/>
                  </a:lnTo>
                  <a:lnTo>
                    <a:pt x="211" y="583"/>
                  </a:lnTo>
                  <a:lnTo>
                    <a:pt x="169" y="622"/>
                  </a:lnTo>
                  <a:lnTo>
                    <a:pt x="114" y="669"/>
                  </a:lnTo>
                  <a:lnTo>
                    <a:pt x="380" y="669"/>
                  </a:lnTo>
                  <a:lnTo>
                    <a:pt x="418" y="665"/>
                  </a:lnTo>
                  <a:lnTo>
                    <a:pt x="434" y="661"/>
                  </a:lnTo>
                  <a:lnTo>
                    <a:pt x="443" y="643"/>
                  </a:lnTo>
                  <a:lnTo>
                    <a:pt x="447" y="617"/>
                  </a:lnTo>
                  <a:lnTo>
                    <a:pt x="455" y="583"/>
                  </a:lnTo>
                  <a:lnTo>
                    <a:pt x="460" y="557"/>
                  </a:lnTo>
                  <a:lnTo>
                    <a:pt x="502" y="557"/>
                  </a:lnTo>
                  <a:lnTo>
                    <a:pt x="468" y="768"/>
                  </a:lnTo>
                  <a:lnTo>
                    <a:pt x="4" y="768"/>
                  </a:lnTo>
                  <a:lnTo>
                    <a:pt x="4" y="743"/>
                  </a:lnTo>
                  <a:lnTo>
                    <a:pt x="8" y="734"/>
                  </a:lnTo>
                  <a:lnTo>
                    <a:pt x="12" y="730"/>
                  </a:lnTo>
                  <a:lnTo>
                    <a:pt x="17" y="721"/>
                  </a:lnTo>
                  <a:lnTo>
                    <a:pt x="287" y="449"/>
                  </a:lnTo>
                  <a:lnTo>
                    <a:pt x="312" y="419"/>
                  </a:lnTo>
                  <a:lnTo>
                    <a:pt x="337" y="380"/>
                  </a:lnTo>
                  <a:lnTo>
                    <a:pt x="367" y="337"/>
                  </a:lnTo>
                  <a:lnTo>
                    <a:pt x="384" y="285"/>
                  </a:lnTo>
                  <a:lnTo>
                    <a:pt x="392" y="229"/>
                  </a:lnTo>
                  <a:lnTo>
                    <a:pt x="388" y="181"/>
                  </a:lnTo>
                  <a:lnTo>
                    <a:pt x="371" y="138"/>
                  </a:lnTo>
                  <a:lnTo>
                    <a:pt x="350" y="99"/>
                  </a:lnTo>
                  <a:lnTo>
                    <a:pt x="316" y="69"/>
                  </a:lnTo>
                  <a:lnTo>
                    <a:pt x="270" y="52"/>
                  </a:lnTo>
                  <a:lnTo>
                    <a:pt x="219" y="43"/>
                  </a:lnTo>
                  <a:lnTo>
                    <a:pt x="185" y="48"/>
                  </a:lnTo>
                  <a:lnTo>
                    <a:pt x="147" y="56"/>
                  </a:lnTo>
                  <a:lnTo>
                    <a:pt x="110" y="78"/>
                  </a:lnTo>
                  <a:lnTo>
                    <a:pt x="80" y="108"/>
                  </a:lnTo>
                  <a:lnTo>
                    <a:pt x="55" y="151"/>
                  </a:lnTo>
                  <a:lnTo>
                    <a:pt x="72" y="151"/>
                  </a:lnTo>
                  <a:lnTo>
                    <a:pt x="88" y="156"/>
                  </a:lnTo>
                  <a:lnTo>
                    <a:pt x="114" y="181"/>
                  </a:lnTo>
                  <a:lnTo>
                    <a:pt x="114" y="194"/>
                  </a:lnTo>
                  <a:lnTo>
                    <a:pt x="118" y="203"/>
                  </a:lnTo>
                  <a:lnTo>
                    <a:pt x="118" y="212"/>
                  </a:lnTo>
                  <a:lnTo>
                    <a:pt x="110" y="246"/>
                  </a:lnTo>
                  <a:lnTo>
                    <a:pt x="101" y="255"/>
                  </a:lnTo>
                  <a:lnTo>
                    <a:pt x="88" y="263"/>
                  </a:lnTo>
                  <a:lnTo>
                    <a:pt x="72" y="272"/>
                  </a:lnTo>
                  <a:lnTo>
                    <a:pt x="46" y="272"/>
                  </a:lnTo>
                  <a:lnTo>
                    <a:pt x="21" y="259"/>
                  </a:lnTo>
                  <a:lnTo>
                    <a:pt x="12" y="250"/>
                  </a:lnTo>
                  <a:lnTo>
                    <a:pt x="0" y="225"/>
                  </a:lnTo>
                  <a:lnTo>
                    <a:pt x="0" y="207"/>
                  </a:lnTo>
                  <a:lnTo>
                    <a:pt x="12" y="143"/>
                  </a:lnTo>
                  <a:lnTo>
                    <a:pt x="42" y="86"/>
                  </a:lnTo>
                  <a:lnTo>
                    <a:pt x="93" y="43"/>
                  </a:lnTo>
                  <a:lnTo>
                    <a:pt x="160" y="1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8431" y="3128"/>
              <a:ext cx="971" cy="7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937" y="0"/>
                </a:cxn>
                <a:cxn ang="0">
                  <a:pos x="949" y="5"/>
                </a:cxn>
                <a:cxn ang="0">
                  <a:pos x="958" y="5"/>
                </a:cxn>
                <a:cxn ang="0">
                  <a:pos x="962" y="13"/>
                </a:cxn>
                <a:cxn ang="0">
                  <a:pos x="971" y="22"/>
                </a:cxn>
                <a:cxn ang="0">
                  <a:pos x="971" y="48"/>
                </a:cxn>
                <a:cxn ang="0">
                  <a:pos x="962" y="57"/>
                </a:cxn>
                <a:cxn ang="0">
                  <a:pos x="958" y="65"/>
                </a:cxn>
                <a:cxn ang="0">
                  <a:pos x="949" y="65"/>
                </a:cxn>
                <a:cxn ang="0">
                  <a:pos x="937" y="70"/>
                </a:cxn>
                <a:cxn ang="0">
                  <a:pos x="34" y="70"/>
                </a:cxn>
                <a:cxn ang="0">
                  <a:pos x="21" y="65"/>
                </a:cxn>
                <a:cxn ang="0">
                  <a:pos x="13" y="65"/>
                </a:cxn>
                <a:cxn ang="0">
                  <a:pos x="8" y="57"/>
                </a:cxn>
                <a:cxn ang="0">
                  <a:pos x="0" y="48"/>
                </a:cxn>
                <a:cxn ang="0">
                  <a:pos x="0" y="22"/>
                </a:cxn>
                <a:cxn ang="0">
                  <a:pos x="8" y="13"/>
                </a:cxn>
                <a:cxn ang="0">
                  <a:pos x="13" y="5"/>
                </a:cxn>
                <a:cxn ang="0">
                  <a:pos x="21" y="5"/>
                </a:cxn>
                <a:cxn ang="0">
                  <a:pos x="34" y="0"/>
                </a:cxn>
              </a:cxnLst>
              <a:rect l="0" t="0" r="r" b="b"/>
              <a:pathLst>
                <a:path w="971" h="70">
                  <a:moveTo>
                    <a:pt x="34" y="0"/>
                  </a:moveTo>
                  <a:lnTo>
                    <a:pt x="937" y="0"/>
                  </a:lnTo>
                  <a:lnTo>
                    <a:pt x="949" y="5"/>
                  </a:lnTo>
                  <a:lnTo>
                    <a:pt x="958" y="5"/>
                  </a:lnTo>
                  <a:lnTo>
                    <a:pt x="962" y="13"/>
                  </a:lnTo>
                  <a:lnTo>
                    <a:pt x="971" y="22"/>
                  </a:lnTo>
                  <a:lnTo>
                    <a:pt x="971" y="48"/>
                  </a:lnTo>
                  <a:lnTo>
                    <a:pt x="962" y="57"/>
                  </a:lnTo>
                  <a:lnTo>
                    <a:pt x="958" y="65"/>
                  </a:lnTo>
                  <a:lnTo>
                    <a:pt x="949" y="65"/>
                  </a:lnTo>
                  <a:lnTo>
                    <a:pt x="937" y="70"/>
                  </a:lnTo>
                  <a:lnTo>
                    <a:pt x="34" y="70"/>
                  </a:lnTo>
                  <a:lnTo>
                    <a:pt x="21" y="65"/>
                  </a:lnTo>
                  <a:lnTo>
                    <a:pt x="13" y="65"/>
                  </a:lnTo>
                  <a:lnTo>
                    <a:pt x="8" y="57"/>
                  </a:lnTo>
                  <a:lnTo>
                    <a:pt x="0" y="48"/>
                  </a:lnTo>
                  <a:lnTo>
                    <a:pt x="0" y="22"/>
                  </a:lnTo>
                  <a:lnTo>
                    <a:pt x="8" y="13"/>
                  </a:lnTo>
                  <a:lnTo>
                    <a:pt x="13" y="5"/>
                  </a:lnTo>
                  <a:lnTo>
                    <a:pt x="21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 noEditPoints="1"/>
            </p:cNvSpPr>
            <p:nvPr/>
          </p:nvSpPr>
          <p:spPr bwMode="auto">
            <a:xfrm>
              <a:off x="9967" y="2857"/>
              <a:ext cx="907" cy="1074"/>
            </a:xfrm>
            <a:custGeom>
              <a:avLst/>
              <a:gdLst/>
              <a:ahLst/>
              <a:cxnLst>
                <a:cxn ang="0">
                  <a:pos x="641" y="103"/>
                </a:cxn>
                <a:cxn ang="0">
                  <a:pos x="519" y="194"/>
                </a:cxn>
                <a:cxn ang="0">
                  <a:pos x="426" y="353"/>
                </a:cxn>
                <a:cxn ang="0">
                  <a:pos x="392" y="474"/>
                </a:cxn>
                <a:cxn ang="0">
                  <a:pos x="380" y="548"/>
                </a:cxn>
                <a:cxn ang="0">
                  <a:pos x="367" y="617"/>
                </a:cxn>
                <a:cxn ang="0">
                  <a:pos x="363" y="634"/>
                </a:cxn>
                <a:cxn ang="0">
                  <a:pos x="392" y="638"/>
                </a:cxn>
                <a:cxn ang="0">
                  <a:pos x="515" y="625"/>
                </a:cxn>
                <a:cxn ang="0">
                  <a:pos x="692" y="548"/>
                </a:cxn>
                <a:cxn ang="0">
                  <a:pos x="819" y="414"/>
                </a:cxn>
                <a:cxn ang="0">
                  <a:pos x="865" y="259"/>
                </a:cxn>
                <a:cxn ang="0">
                  <a:pos x="848" y="176"/>
                </a:cxn>
                <a:cxn ang="0">
                  <a:pos x="802" y="116"/>
                </a:cxn>
                <a:cxn ang="0">
                  <a:pos x="713" y="90"/>
                </a:cxn>
                <a:cxn ang="0">
                  <a:pos x="781" y="8"/>
                </a:cxn>
                <a:cxn ang="0">
                  <a:pos x="861" y="64"/>
                </a:cxn>
                <a:cxn ang="0">
                  <a:pos x="903" y="164"/>
                </a:cxn>
                <a:cxn ang="0">
                  <a:pos x="894" y="332"/>
                </a:cxn>
                <a:cxn ang="0">
                  <a:pos x="789" y="535"/>
                </a:cxn>
                <a:cxn ang="0">
                  <a:pos x="616" y="682"/>
                </a:cxn>
                <a:cxn ang="0">
                  <a:pos x="397" y="738"/>
                </a:cxn>
                <a:cxn ang="0">
                  <a:pos x="359" y="733"/>
                </a:cxn>
                <a:cxn ang="0">
                  <a:pos x="329" y="824"/>
                </a:cxn>
                <a:cxn ang="0">
                  <a:pos x="308" y="945"/>
                </a:cxn>
                <a:cxn ang="0">
                  <a:pos x="295" y="1005"/>
                </a:cxn>
                <a:cxn ang="0">
                  <a:pos x="291" y="1031"/>
                </a:cxn>
                <a:cxn ang="0">
                  <a:pos x="262" y="1066"/>
                </a:cxn>
                <a:cxn ang="0">
                  <a:pos x="224" y="1074"/>
                </a:cxn>
                <a:cxn ang="0">
                  <a:pos x="190" y="1053"/>
                </a:cxn>
                <a:cxn ang="0">
                  <a:pos x="186" y="1023"/>
                </a:cxn>
                <a:cxn ang="0">
                  <a:pos x="190" y="1005"/>
                </a:cxn>
                <a:cxn ang="0">
                  <a:pos x="190" y="988"/>
                </a:cxn>
                <a:cxn ang="0">
                  <a:pos x="194" y="690"/>
                </a:cxn>
                <a:cxn ang="0">
                  <a:pos x="76" y="604"/>
                </a:cxn>
                <a:cxn ang="0">
                  <a:pos x="8" y="479"/>
                </a:cxn>
                <a:cxn ang="0">
                  <a:pos x="4" y="341"/>
                </a:cxn>
                <a:cxn ang="0">
                  <a:pos x="42" y="211"/>
                </a:cxn>
                <a:cxn ang="0">
                  <a:pos x="97" y="94"/>
                </a:cxn>
                <a:cxn ang="0">
                  <a:pos x="148" y="21"/>
                </a:cxn>
                <a:cxn ang="0">
                  <a:pos x="177" y="12"/>
                </a:cxn>
                <a:cxn ang="0">
                  <a:pos x="186" y="25"/>
                </a:cxn>
                <a:cxn ang="0">
                  <a:pos x="177" y="43"/>
                </a:cxn>
                <a:cxn ang="0">
                  <a:pos x="131" y="112"/>
                </a:cxn>
                <a:cxn ang="0">
                  <a:pos x="72" y="246"/>
                </a:cxn>
                <a:cxn ang="0">
                  <a:pos x="46" y="353"/>
                </a:cxn>
                <a:cxn ang="0">
                  <a:pos x="51" y="444"/>
                </a:cxn>
                <a:cxn ang="0">
                  <a:pos x="110" y="543"/>
                </a:cxn>
                <a:cxn ang="0">
                  <a:pos x="224" y="608"/>
                </a:cxn>
                <a:cxn ang="0">
                  <a:pos x="333" y="526"/>
                </a:cxn>
                <a:cxn ang="0">
                  <a:pos x="401" y="328"/>
                </a:cxn>
                <a:cxn ang="0">
                  <a:pos x="485" y="159"/>
                </a:cxn>
                <a:cxn ang="0">
                  <a:pos x="591" y="43"/>
                </a:cxn>
                <a:cxn ang="0">
                  <a:pos x="726" y="0"/>
                </a:cxn>
              </a:cxnLst>
              <a:rect l="0" t="0" r="r" b="b"/>
              <a:pathLst>
                <a:path w="907" h="1074">
                  <a:moveTo>
                    <a:pt x="713" y="90"/>
                  </a:moveTo>
                  <a:lnTo>
                    <a:pt x="641" y="103"/>
                  </a:lnTo>
                  <a:lnTo>
                    <a:pt x="578" y="138"/>
                  </a:lnTo>
                  <a:lnTo>
                    <a:pt x="519" y="194"/>
                  </a:lnTo>
                  <a:lnTo>
                    <a:pt x="468" y="267"/>
                  </a:lnTo>
                  <a:lnTo>
                    <a:pt x="426" y="353"/>
                  </a:lnTo>
                  <a:lnTo>
                    <a:pt x="397" y="453"/>
                  </a:lnTo>
                  <a:lnTo>
                    <a:pt x="392" y="474"/>
                  </a:lnTo>
                  <a:lnTo>
                    <a:pt x="384" y="509"/>
                  </a:lnTo>
                  <a:lnTo>
                    <a:pt x="380" y="548"/>
                  </a:lnTo>
                  <a:lnTo>
                    <a:pt x="371" y="587"/>
                  </a:lnTo>
                  <a:lnTo>
                    <a:pt x="367" y="617"/>
                  </a:lnTo>
                  <a:lnTo>
                    <a:pt x="363" y="630"/>
                  </a:lnTo>
                  <a:lnTo>
                    <a:pt x="363" y="634"/>
                  </a:lnTo>
                  <a:lnTo>
                    <a:pt x="384" y="634"/>
                  </a:lnTo>
                  <a:lnTo>
                    <a:pt x="392" y="638"/>
                  </a:lnTo>
                  <a:lnTo>
                    <a:pt x="413" y="638"/>
                  </a:lnTo>
                  <a:lnTo>
                    <a:pt x="515" y="625"/>
                  </a:lnTo>
                  <a:lnTo>
                    <a:pt x="612" y="595"/>
                  </a:lnTo>
                  <a:lnTo>
                    <a:pt x="692" y="548"/>
                  </a:lnTo>
                  <a:lnTo>
                    <a:pt x="764" y="487"/>
                  </a:lnTo>
                  <a:lnTo>
                    <a:pt x="819" y="414"/>
                  </a:lnTo>
                  <a:lnTo>
                    <a:pt x="852" y="336"/>
                  </a:lnTo>
                  <a:lnTo>
                    <a:pt x="865" y="259"/>
                  </a:lnTo>
                  <a:lnTo>
                    <a:pt x="861" y="220"/>
                  </a:lnTo>
                  <a:lnTo>
                    <a:pt x="848" y="176"/>
                  </a:lnTo>
                  <a:lnTo>
                    <a:pt x="831" y="142"/>
                  </a:lnTo>
                  <a:lnTo>
                    <a:pt x="802" y="116"/>
                  </a:lnTo>
                  <a:lnTo>
                    <a:pt x="764" y="99"/>
                  </a:lnTo>
                  <a:lnTo>
                    <a:pt x="713" y="90"/>
                  </a:lnTo>
                  <a:close/>
                  <a:moveTo>
                    <a:pt x="726" y="0"/>
                  </a:moveTo>
                  <a:lnTo>
                    <a:pt x="781" y="8"/>
                  </a:lnTo>
                  <a:lnTo>
                    <a:pt x="827" y="30"/>
                  </a:lnTo>
                  <a:lnTo>
                    <a:pt x="861" y="64"/>
                  </a:lnTo>
                  <a:lnTo>
                    <a:pt x="886" y="107"/>
                  </a:lnTo>
                  <a:lnTo>
                    <a:pt x="903" y="164"/>
                  </a:lnTo>
                  <a:lnTo>
                    <a:pt x="907" y="224"/>
                  </a:lnTo>
                  <a:lnTo>
                    <a:pt x="894" y="332"/>
                  </a:lnTo>
                  <a:lnTo>
                    <a:pt x="852" y="440"/>
                  </a:lnTo>
                  <a:lnTo>
                    <a:pt x="789" y="535"/>
                  </a:lnTo>
                  <a:lnTo>
                    <a:pt x="709" y="617"/>
                  </a:lnTo>
                  <a:lnTo>
                    <a:pt x="616" y="682"/>
                  </a:lnTo>
                  <a:lnTo>
                    <a:pt x="510" y="725"/>
                  </a:lnTo>
                  <a:lnTo>
                    <a:pt x="397" y="738"/>
                  </a:lnTo>
                  <a:lnTo>
                    <a:pt x="371" y="738"/>
                  </a:lnTo>
                  <a:lnTo>
                    <a:pt x="359" y="733"/>
                  </a:lnTo>
                  <a:lnTo>
                    <a:pt x="346" y="733"/>
                  </a:lnTo>
                  <a:lnTo>
                    <a:pt x="329" y="824"/>
                  </a:lnTo>
                  <a:lnTo>
                    <a:pt x="316" y="893"/>
                  </a:lnTo>
                  <a:lnTo>
                    <a:pt x="308" y="945"/>
                  </a:lnTo>
                  <a:lnTo>
                    <a:pt x="300" y="984"/>
                  </a:lnTo>
                  <a:lnTo>
                    <a:pt x="295" y="1005"/>
                  </a:lnTo>
                  <a:lnTo>
                    <a:pt x="295" y="1023"/>
                  </a:lnTo>
                  <a:lnTo>
                    <a:pt x="291" y="1031"/>
                  </a:lnTo>
                  <a:lnTo>
                    <a:pt x="274" y="1057"/>
                  </a:lnTo>
                  <a:lnTo>
                    <a:pt x="262" y="1066"/>
                  </a:lnTo>
                  <a:lnTo>
                    <a:pt x="245" y="1074"/>
                  </a:lnTo>
                  <a:lnTo>
                    <a:pt x="224" y="1074"/>
                  </a:lnTo>
                  <a:lnTo>
                    <a:pt x="198" y="1061"/>
                  </a:lnTo>
                  <a:lnTo>
                    <a:pt x="190" y="1053"/>
                  </a:lnTo>
                  <a:lnTo>
                    <a:pt x="186" y="1040"/>
                  </a:lnTo>
                  <a:lnTo>
                    <a:pt x="186" y="1023"/>
                  </a:lnTo>
                  <a:lnTo>
                    <a:pt x="190" y="1014"/>
                  </a:lnTo>
                  <a:lnTo>
                    <a:pt x="190" y="1005"/>
                  </a:lnTo>
                  <a:lnTo>
                    <a:pt x="194" y="992"/>
                  </a:lnTo>
                  <a:lnTo>
                    <a:pt x="190" y="988"/>
                  </a:lnTo>
                  <a:lnTo>
                    <a:pt x="274" y="716"/>
                  </a:lnTo>
                  <a:lnTo>
                    <a:pt x="194" y="690"/>
                  </a:lnTo>
                  <a:lnTo>
                    <a:pt x="127" y="651"/>
                  </a:lnTo>
                  <a:lnTo>
                    <a:pt x="76" y="604"/>
                  </a:lnTo>
                  <a:lnTo>
                    <a:pt x="34" y="548"/>
                  </a:lnTo>
                  <a:lnTo>
                    <a:pt x="8" y="479"/>
                  </a:lnTo>
                  <a:lnTo>
                    <a:pt x="0" y="405"/>
                  </a:lnTo>
                  <a:lnTo>
                    <a:pt x="4" y="341"/>
                  </a:lnTo>
                  <a:lnTo>
                    <a:pt x="21" y="280"/>
                  </a:lnTo>
                  <a:lnTo>
                    <a:pt x="42" y="211"/>
                  </a:lnTo>
                  <a:lnTo>
                    <a:pt x="67" y="151"/>
                  </a:lnTo>
                  <a:lnTo>
                    <a:pt x="97" y="94"/>
                  </a:lnTo>
                  <a:lnTo>
                    <a:pt x="122" y="51"/>
                  </a:lnTo>
                  <a:lnTo>
                    <a:pt x="148" y="21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1" y="21"/>
                  </a:lnTo>
                  <a:lnTo>
                    <a:pt x="186" y="25"/>
                  </a:lnTo>
                  <a:lnTo>
                    <a:pt x="186" y="34"/>
                  </a:lnTo>
                  <a:lnTo>
                    <a:pt x="177" y="43"/>
                  </a:lnTo>
                  <a:lnTo>
                    <a:pt x="173" y="51"/>
                  </a:lnTo>
                  <a:lnTo>
                    <a:pt x="131" y="112"/>
                  </a:lnTo>
                  <a:lnTo>
                    <a:pt x="97" y="176"/>
                  </a:lnTo>
                  <a:lnTo>
                    <a:pt x="72" y="246"/>
                  </a:lnTo>
                  <a:lnTo>
                    <a:pt x="55" y="306"/>
                  </a:lnTo>
                  <a:lnTo>
                    <a:pt x="46" y="353"/>
                  </a:lnTo>
                  <a:lnTo>
                    <a:pt x="42" y="388"/>
                  </a:lnTo>
                  <a:lnTo>
                    <a:pt x="51" y="444"/>
                  </a:lnTo>
                  <a:lnTo>
                    <a:pt x="72" y="496"/>
                  </a:lnTo>
                  <a:lnTo>
                    <a:pt x="110" y="543"/>
                  </a:lnTo>
                  <a:lnTo>
                    <a:pt x="160" y="582"/>
                  </a:lnTo>
                  <a:lnTo>
                    <a:pt x="224" y="608"/>
                  </a:lnTo>
                  <a:lnTo>
                    <a:pt x="304" y="630"/>
                  </a:lnTo>
                  <a:lnTo>
                    <a:pt x="333" y="526"/>
                  </a:lnTo>
                  <a:lnTo>
                    <a:pt x="367" y="423"/>
                  </a:lnTo>
                  <a:lnTo>
                    <a:pt x="401" y="328"/>
                  </a:lnTo>
                  <a:lnTo>
                    <a:pt x="443" y="237"/>
                  </a:lnTo>
                  <a:lnTo>
                    <a:pt x="485" y="159"/>
                  </a:lnTo>
                  <a:lnTo>
                    <a:pt x="536" y="94"/>
                  </a:lnTo>
                  <a:lnTo>
                    <a:pt x="591" y="43"/>
                  </a:lnTo>
                  <a:lnTo>
                    <a:pt x="654" y="12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11013" y="2356"/>
              <a:ext cx="376" cy="16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5" y="26"/>
                </a:cxn>
                <a:cxn ang="0">
                  <a:pos x="93" y="56"/>
                </a:cxn>
                <a:cxn ang="0">
                  <a:pos x="131" y="103"/>
                </a:cxn>
                <a:cxn ang="0">
                  <a:pos x="178" y="160"/>
                </a:cxn>
                <a:cxn ang="0">
                  <a:pos x="224" y="229"/>
                </a:cxn>
                <a:cxn ang="0">
                  <a:pos x="266" y="306"/>
                </a:cxn>
                <a:cxn ang="0">
                  <a:pos x="321" y="444"/>
                </a:cxn>
                <a:cxn ang="0">
                  <a:pos x="351" y="578"/>
                </a:cxn>
                <a:cxn ang="0">
                  <a:pos x="367" y="703"/>
                </a:cxn>
                <a:cxn ang="0">
                  <a:pos x="372" y="811"/>
                </a:cxn>
                <a:cxn ang="0">
                  <a:pos x="376" y="816"/>
                </a:cxn>
                <a:cxn ang="0">
                  <a:pos x="372" y="924"/>
                </a:cxn>
                <a:cxn ang="0">
                  <a:pos x="355" y="1049"/>
                </a:cxn>
                <a:cxn ang="0">
                  <a:pos x="325" y="1178"/>
                </a:cxn>
                <a:cxn ang="0">
                  <a:pos x="275" y="1312"/>
                </a:cxn>
                <a:cxn ang="0">
                  <a:pos x="232" y="1394"/>
                </a:cxn>
                <a:cxn ang="0">
                  <a:pos x="186" y="1463"/>
                </a:cxn>
                <a:cxn ang="0">
                  <a:pos x="140" y="1524"/>
                </a:cxn>
                <a:cxn ang="0">
                  <a:pos x="64" y="1601"/>
                </a:cxn>
                <a:cxn ang="0">
                  <a:pos x="34" y="1619"/>
                </a:cxn>
                <a:cxn ang="0">
                  <a:pos x="21" y="1627"/>
                </a:cxn>
                <a:cxn ang="0">
                  <a:pos x="13" y="1623"/>
                </a:cxn>
                <a:cxn ang="0">
                  <a:pos x="9" y="1619"/>
                </a:cxn>
                <a:cxn ang="0">
                  <a:pos x="5" y="1610"/>
                </a:cxn>
                <a:cxn ang="0">
                  <a:pos x="5" y="1601"/>
                </a:cxn>
                <a:cxn ang="0">
                  <a:pos x="26" y="1580"/>
                </a:cxn>
                <a:cxn ang="0">
                  <a:pos x="102" y="1489"/>
                </a:cxn>
                <a:cxn ang="0">
                  <a:pos x="161" y="1390"/>
                </a:cxn>
                <a:cxn ang="0">
                  <a:pos x="207" y="1282"/>
                </a:cxn>
                <a:cxn ang="0">
                  <a:pos x="241" y="1170"/>
                </a:cxn>
                <a:cxn ang="0">
                  <a:pos x="262" y="1049"/>
                </a:cxn>
                <a:cxn ang="0">
                  <a:pos x="275" y="932"/>
                </a:cxn>
                <a:cxn ang="0">
                  <a:pos x="279" y="811"/>
                </a:cxn>
                <a:cxn ang="0">
                  <a:pos x="270" y="647"/>
                </a:cxn>
                <a:cxn ang="0">
                  <a:pos x="249" y="496"/>
                </a:cxn>
                <a:cxn ang="0">
                  <a:pos x="211" y="362"/>
                </a:cxn>
                <a:cxn ang="0">
                  <a:pos x="165" y="246"/>
                </a:cxn>
                <a:cxn ang="0">
                  <a:pos x="102" y="138"/>
                </a:cxn>
                <a:cxn ang="0">
                  <a:pos x="30" y="52"/>
                </a:cxn>
                <a:cxn ang="0">
                  <a:pos x="17" y="43"/>
                </a:cxn>
                <a:cxn ang="0">
                  <a:pos x="13" y="34"/>
                </a:cxn>
                <a:cxn ang="0">
                  <a:pos x="5" y="30"/>
                </a:cxn>
                <a:cxn ang="0">
                  <a:pos x="5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5" y="8"/>
                </a:cxn>
                <a:cxn ang="0">
                  <a:pos x="9" y="4"/>
                </a:cxn>
                <a:cxn ang="0">
                  <a:pos x="17" y="0"/>
                </a:cxn>
              </a:cxnLst>
              <a:rect l="0" t="0" r="r" b="b"/>
              <a:pathLst>
                <a:path w="376" h="1627">
                  <a:moveTo>
                    <a:pt x="17" y="0"/>
                  </a:moveTo>
                  <a:lnTo>
                    <a:pt x="55" y="26"/>
                  </a:lnTo>
                  <a:lnTo>
                    <a:pt x="93" y="56"/>
                  </a:lnTo>
                  <a:lnTo>
                    <a:pt x="131" y="103"/>
                  </a:lnTo>
                  <a:lnTo>
                    <a:pt x="178" y="160"/>
                  </a:lnTo>
                  <a:lnTo>
                    <a:pt x="224" y="229"/>
                  </a:lnTo>
                  <a:lnTo>
                    <a:pt x="266" y="306"/>
                  </a:lnTo>
                  <a:lnTo>
                    <a:pt x="321" y="444"/>
                  </a:lnTo>
                  <a:lnTo>
                    <a:pt x="351" y="578"/>
                  </a:lnTo>
                  <a:lnTo>
                    <a:pt x="367" y="703"/>
                  </a:lnTo>
                  <a:lnTo>
                    <a:pt x="372" y="811"/>
                  </a:lnTo>
                  <a:lnTo>
                    <a:pt x="376" y="816"/>
                  </a:lnTo>
                  <a:lnTo>
                    <a:pt x="372" y="924"/>
                  </a:lnTo>
                  <a:lnTo>
                    <a:pt x="355" y="1049"/>
                  </a:lnTo>
                  <a:lnTo>
                    <a:pt x="325" y="1178"/>
                  </a:lnTo>
                  <a:lnTo>
                    <a:pt x="275" y="1312"/>
                  </a:lnTo>
                  <a:lnTo>
                    <a:pt x="232" y="1394"/>
                  </a:lnTo>
                  <a:lnTo>
                    <a:pt x="186" y="1463"/>
                  </a:lnTo>
                  <a:lnTo>
                    <a:pt x="140" y="1524"/>
                  </a:lnTo>
                  <a:lnTo>
                    <a:pt x="64" y="1601"/>
                  </a:lnTo>
                  <a:lnTo>
                    <a:pt x="34" y="1619"/>
                  </a:lnTo>
                  <a:lnTo>
                    <a:pt x="21" y="1627"/>
                  </a:lnTo>
                  <a:lnTo>
                    <a:pt x="13" y="1623"/>
                  </a:lnTo>
                  <a:lnTo>
                    <a:pt x="9" y="1619"/>
                  </a:lnTo>
                  <a:lnTo>
                    <a:pt x="5" y="1610"/>
                  </a:lnTo>
                  <a:lnTo>
                    <a:pt x="5" y="1601"/>
                  </a:lnTo>
                  <a:lnTo>
                    <a:pt x="26" y="1580"/>
                  </a:lnTo>
                  <a:lnTo>
                    <a:pt x="102" y="1489"/>
                  </a:lnTo>
                  <a:lnTo>
                    <a:pt x="161" y="1390"/>
                  </a:lnTo>
                  <a:lnTo>
                    <a:pt x="207" y="1282"/>
                  </a:lnTo>
                  <a:lnTo>
                    <a:pt x="241" y="1170"/>
                  </a:lnTo>
                  <a:lnTo>
                    <a:pt x="262" y="1049"/>
                  </a:lnTo>
                  <a:lnTo>
                    <a:pt x="275" y="932"/>
                  </a:lnTo>
                  <a:lnTo>
                    <a:pt x="279" y="811"/>
                  </a:lnTo>
                  <a:lnTo>
                    <a:pt x="270" y="647"/>
                  </a:lnTo>
                  <a:lnTo>
                    <a:pt x="249" y="496"/>
                  </a:lnTo>
                  <a:lnTo>
                    <a:pt x="211" y="362"/>
                  </a:lnTo>
                  <a:lnTo>
                    <a:pt x="165" y="246"/>
                  </a:lnTo>
                  <a:lnTo>
                    <a:pt x="102" y="138"/>
                  </a:lnTo>
                  <a:lnTo>
                    <a:pt x="30" y="52"/>
                  </a:lnTo>
                  <a:lnTo>
                    <a:pt x="17" y="43"/>
                  </a:lnTo>
                  <a:lnTo>
                    <a:pt x="13" y="34"/>
                  </a:lnTo>
                  <a:lnTo>
                    <a:pt x="5" y="30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5" y="8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 noEditPoints="1"/>
            </p:cNvSpPr>
            <p:nvPr/>
          </p:nvSpPr>
          <p:spPr bwMode="auto">
            <a:xfrm>
              <a:off x="12072" y="2977"/>
              <a:ext cx="1060" cy="376"/>
            </a:xfrm>
            <a:custGeom>
              <a:avLst/>
              <a:gdLst/>
              <a:ahLst/>
              <a:cxnLst>
                <a:cxn ang="0">
                  <a:pos x="30" y="311"/>
                </a:cxn>
                <a:cxn ang="0">
                  <a:pos x="1022" y="311"/>
                </a:cxn>
                <a:cxn ang="0">
                  <a:pos x="1034" y="315"/>
                </a:cxn>
                <a:cxn ang="0">
                  <a:pos x="1043" y="315"/>
                </a:cxn>
                <a:cxn ang="0">
                  <a:pos x="1047" y="324"/>
                </a:cxn>
                <a:cxn ang="0">
                  <a:pos x="1055" y="333"/>
                </a:cxn>
                <a:cxn ang="0">
                  <a:pos x="1055" y="359"/>
                </a:cxn>
                <a:cxn ang="0">
                  <a:pos x="1047" y="363"/>
                </a:cxn>
                <a:cxn ang="0">
                  <a:pos x="1043" y="372"/>
                </a:cxn>
                <a:cxn ang="0">
                  <a:pos x="1034" y="372"/>
                </a:cxn>
                <a:cxn ang="0">
                  <a:pos x="1026" y="376"/>
                </a:cxn>
                <a:cxn ang="0">
                  <a:pos x="30" y="376"/>
                </a:cxn>
                <a:cxn ang="0">
                  <a:pos x="22" y="372"/>
                </a:cxn>
                <a:cxn ang="0">
                  <a:pos x="13" y="372"/>
                </a:cxn>
                <a:cxn ang="0">
                  <a:pos x="9" y="363"/>
                </a:cxn>
                <a:cxn ang="0">
                  <a:pos x="0" y="359"/>
                </a:cxn>
                <a:cxn ang="0">
                  <a:pos x="0" y="333"/>
                </a:cxn>
                <a:cxn ang="0">
                  <a:pos x="9" y="324"/>
                </a:cxn>
                <a:cxn ang="0">
                  <a:pos x="13" y="315"/>
                </a:cxn>
                <a:cxn ang="0">
                  <a:pos x="22" y="315"/>
                </a:cxn>
                <a:cxn ang="0">
                  <a:pos x="30" y="311"/>
                </a:cxn>
                <a:cxn ang="0">
                  <a:pos x="34" y="0"/>
                </a:cxn>
                <a:cxn ang="0">
                  <a:pos x="1030" y="0"/>
                </a:cxn>
                <a:cxn ang="0">
                  <a:pos x="1038" y="5"/>
                </a:cxn>
                <a:cxn ang="0">
                  <a:pos x="1047" y="5"/>
                </a:cxn>
                <a:cxn ang="0">
                  <a:pos x="1051" y="13"/>
                </a:cxn>
                <a:cxn ang="0">
                  <a:pos x="1060" y="18"/>
                </a:cxn>
                <a:cxn ang="0">
                  <a:pos x="1060" y="44"/>
                </a:cxn>
                <a:cxn ang="0">
                  <a:pos x="1051" y="52"/>
                </a:cxn>
                <a:cxn ang="0">
                  <a:pos x="1047" y="61"/>
                </a:cxn>
                <a:cxn ang="0">
                  <a:pos x="1038" y="61"/>
                </a:cxn>
                <a:cxn ang="0">
                  <a:pos x="1026" y="65"/>
                </a:cxn>
                <a:cxn ang="0">
                  <a:pos x="34" y="65"/>
                </a:cxn>
                <a:cxn ang="0">
                  <a:pos x="26" y="61"/>
                </a:cxn>
                <a:cxn ang="0">
                  <a:pos x="17" y="61"/>
                </a:cxn>
                <a:cxn ang="0">
                  <a:pos x="13" y="52"/>
                </a:cxn>
                <a:cxn ang="0">
                  <a:pos x="5" y="44"/>
                </a:cxn>
                <a:cxn ang="0">
                  <a:pos x="5" y="18"/>
                </a:cxn>
                <a:cxn ang="0">
                  <a:pos x="13" y="13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4" y="0"/>
                </a:cxn>
              </a:cxnLst>
              <a:rect l="0" t="0" r="r" b="b"/>
              <a:pathLst>
                <a:path w="1060" h="376">
                  <a:moveTo>
                    <a:pt x="30" y="311"/>
                  </a:moveTo>
                  <a:lnTo>
                    <a:pt x="1022" y="311"/>
                  </a:lnTo>
                  <a:lnTo>
                    <a:pt x="1034" y="315"/>
                  </a:lnTo>
                  <a:lnTo>
                    <a:pt x="1043" y="315"/>
                  </a:lnTo>
                  <a:lnTo>
                    <a:pt x="1047" y="324"/>
                  </a:lnTo>
                  <a:lnTo>
                    <a:pt x="1055" y="333"/>
                  </a:lnTo>
                  <a:lnTo>
                    <a:pt x="1055" y="359"/>
                  </a:lnTo>
                  <a:lnTo>
                    <a:pt x="1047" y="363"/>
                  </a:lnTo>
                  <a:lnTo>
                    <a:pt x="1043" y="372"/>
                  </a:lnTo>
                  <a:lnTo>
                    <a:pt x="1034" y="372"/>
                  </a:lnTo>
                  <a:lnTo>
                    <a:pt x="1026" y="376"/>
                  </a:lnTo>
                  <a:lnTo>
                    <a:pt x="30" y="376"/>
                  </a:lnTo>
                  <a:lnTo>
                    <a:pt x="22" y="372"/>
                  </a:lnTo>
                  <a:lnTo>
                    <a:pt x="13" y="372"/>
                  </a:lnTo>
                  <a:lnTo>
                    <a:pt x="9" y="363"/>
                  </a:lnTo>
                  <a:lnTo>
                    <a:pt x="0" y="359"/>
                  </a:lnTo>
                  <a:lnTo>
                    <a:pt x="0" y="333"/>
                  </a:lnTo>
                  <a:lnTo>
                    <a:pt x="9" y="324"/>
                  </a:lnTo>
                  <a:lnTo>
                    <a:pt x="13" y="315"/>
                  </a:lnTo>
                  <a:lnTo>
                    <a:pt x="22" y="315"/>
                  </a:lnTo>
                  <a:lnTo>
                    <a:pt x="30" y="311"/>
                  </a:lnTo>
                  <a:close/>
                  <a:moveTo>
                    <a:pt x="34" y="0"/>
                  </a:moveTo>
                  <a:lnTo>
                    <a:pt x="1030" y="0"/>
                  </a:lnTo>
                  <a:lnTo>
                    <a:pt x="1038" y="5"/>
                  </a:lnTo>
                  <a:lnTo>
                    <a:pt x="1047" y="5"/>
                  </a:lnTo>
                  <a:lnTo>
                    <a:pt x="1051" y="13"/>
                  </a:lnTo>
                  <a:lnTo>
                    <a:pt x="1060" y="18"/>
                  </a:lnTo>
                  <a:lnTo>
                    <a:pt x="1060" y="44"/>
                  </a:lnTo>
                  <a:lnTo>
                    <a:pt x="1051" y="52"/>
                  </a:lnTo>
                  <a:lnTo>
                    <a:pt x="1047" y="61"/>
                  </a:lnTo>
                  <a:lnTo>
                    <a:pt x="1038" y="61"/>
                  </a:lnTo>
                  <a:lnTo>
                    <a:pt x="1026" y="65"/>
                  </a:lnTo>
                  <a:lnTo>
                    <a:pt x="34" y="65"/>
                  </a:lnTo>
                  <a:lnTo>
                    <a:pt x="26" y="61"/>
                  </a:lnTo>
                  <a:lnTo>
                    <a:pt x="17" y="61"/>
                  </a:lnTo>
                  <a:lnTo>
                    <a:pt x="13" y="52"/>
                  </a:lnTo>
                  <a:lnTo>
                    <a:pt x="5" y="44"/>
                  </a:lnTo>
                  <a:lnTo>
                    <a:pt x="5" y="18"/>
                  </a:lnTo>
                  <a:lnTo>
                    <a:pt x="13" y="13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13735" y="2490"/>
              <a:ext cx="671" cy="1118"/>
            </a:xfrm>
            <a:custGeom>
              <a:avLst/>
              <a:gdLst/>
              <a:ahLst/>
              <a:cxnLst>
                <a:cxn ang="0">
                  <a:pos x="283" y="47"/>
                </a:cxn>
                <a:cxn ang="0">
                  <a:pos x="219" y="82"/>
                </a:cxn>
                <a:cxn ang="0">
                  <a:pos x="160" y="172"/>
                </a:cxn>
                <a:cxn ang="0">
                  <a:pos x="135" y="336"/>
                </a:cxn>
                <a:cxn ang="0">
                  <a:pos x="131" y="621"/>
                </a:cxn>
                <a:cxn ang="0">
                  <a:pos x="139" y="802"/>
                </a:cxn>
                <a:cxn ang="0">
                  <a:pos x="169" y="954"/>
                </a:cxn>
                <a:cxn ang="0">
                  <a:pos x="228" y="1044"/>
                </a:cxn>
                <a:cxn ang="0">
                  <a:pos x="299" y="1079"/>
                </a:cxn>
                <a:cxn ang="0">
                  <a:pos x="333" y="1087"/>
                </a:cxn>
                <a:cxn ang="0">
                  <a:pos x="409" y="1070"/>
                </a:cxn>
                <a:cxn ang="0">
                  <a:pos x="477" y="1005"/>
                </a:cxn>
                <a:cxn ang="0">
                  <a:pos x="519" y="885"/>
                </a:cxn>
                <a:cxn ang="0">
                  <a:pos x="536" y="664"/>
                </a:cxn>
                <a:cxn ang="0">
                  <a:pos x="527" y="302"/>
                </a:cxn>
                <a:cxn ang="0">
                  <a:pos x="502" y="168"/>
                </a:cxn>
                <a:cxn ang="0">
                  <a:pos x="451" y="86"/>
                </a:cxn>
                <a:cxn ang="0">
                  <a:pos x="388" y="47"/>
                </a:cxn>
                <a:cxn ang="0">
                  <a:pos x="312" y="38"/>
                </a:cxn>
                <a:cxn ang="0">
                  <a:pos x="375" y="4"/>
                </a:cxn>
                <a:cxn ang="0">
                  <a:pos x="472" y="30"/>
                </a:cxn>
                <a:cxn ang="0">
                  <a:pos x="565" y="112"/>
                </a:cxn>
                <a:cxn ang="0">
                  <a:pos x="641" y="272"/>
                </a:cxn>
                <a:cxn ang="0">
                  <a:pos x="667" y="466"/>
                </a:cxn>
                <a:cxn ang="0">
                  <a:pos x="671" y="656"/>
                </a:cxn>
                <a:cxn ang="0">
                  <a:pos x="641" y="841"/>
                </a:cxn>
                <a:cxn ang="0">
                  <a:pos x="574" y="997"/>
                </a:cxn>
                <a:cxn ang="0">
                  <a:pos x="481" y="1083"/>
                </a:cxn>
                <a:cxn ang="0">
                  <a:pos x="384" y="1113"/>
                </a:cxn>
                <a:cxn ang="0">
                  <a:pos x="287" y="1113"/>
                </a:cxn>
                <a:cxn ang="0">
                  <a:pos x="173" y="1066"/>
                </a:cxn>
                <a:cxn ang="0">
                  <a:pos x="72" y="954"/>
                </a:cxn>
                <a:cxn ang="0">
                  <a:pos x="13" y="755"/>
                </a:cxn>
                <a:cxn ang="0">
                  <a:pos x="0" y="561"/>
                </a:cxn>
                <a:cxn ang="0">
                  <a:pos x="13" y="367"/>
                </a:cxn>
                <a:cxn ang="0">
                  <a:pos x="59" y="190"/>
                </a:cxn>
                <a:cxn ang="0">
                  <a:pos x="139" y="73"/>
                </a:cxn>
                <a:cxn ang="0">
                  <a:pos x="236" y="17"/>
                </a:cxn>
                <a:cxn ang="0">
                  <a:pos x="337" y="0"/>
                </a:cxn>
              </a:cxnLst>
              <a:rect l="0" t="0" r="r" b="b"/>
              <a:pathLst>
                <a:path w="671" h="1118">
                  <a:moveTo>
                    <a:pt x="312" y="38"/>
                  </a:moveTo>
                  <a:lnTo>
                    <a:pt x="283" y="47"/>
                  </a:lnTo>
                  <a:lnTo>
                    <a:pt x="253" y="60"/>
                  </a:lnTo>
                  <a:lnTo>
                    <a:pt x="219" y="82"/>
                  </a:lnTo>
                  <a:lnTo>
                    <a:pt x="186" y="120"/>
                  </a:lnTo>
                  <a:lnTo>
                    <a:pt x="160" y="172"/>
                  </a:lnTo>
                  <a:lnTo>
                    <a:pt x="143" y="246"/>
                  </a:lnTo>
                  <a:lnTo>
                    <a:pt x="135" y="336"/>
                  </a:lnTo>
                  <a:lnTo>
                    <a:pt x="131" y="440"/>
                  </a:lnTo>
                  <a:lnTo>
                    <a:pt x="131" y="621"/>
                  </a:lnTo>
                  <a:lnTo>
                    <a:pt x="135" y="708"/>
                  </a:lnTo>
                  <a:lnTo>
                    <a:pt x="139" y="802"/>
                  </a:lnTo>
                  <a:lnTo>
                    <a:pt x="148" y="885"/>
                  </a:lnTo>
                  <a:lnTo>
                    <a:pt x="169" y="954"/>
                  </a:lnTo>
                  <a:lnTo>
                    <a:pt x="194" y="1005"/>
                  </a:lnTo>
                  <a:lnTo>
                    <a:pt x="228" y="1044"/>
                  </a:lnTo>
                  <a:lnTo>
                    <a:pt x="262" y="1066"/>
                  </a:lnTo>
                  <a:lnTo>
                    <a:pt x="299" y="1079"/>
                  </a:lnTo>
                  <a:lnTo>
                    <a:pt x="333" y="1083"/>
                  </a:lnTo>
                  <a:lnTo>
                    <a:pt x="333" y="1087"/>
                  </a:lnTo>
                  <a:lnTo>
                    <a:pt x="371" y="1083"/>
                  </a:lnTo>
                  <a:lnTo>
                    <a:pt x="409" y="1070"/>
                  </a:lnTo>
                  <a:lnTo>
                    <a:pt x="443" y="1044"/>
                  </a:lnTo>
                  <a:lnTo>
                    <a:pt x="477" y="1005"/>
                  </a:lnTo>
                  <a:lnTo>
                    <a:pt x="502" y="954"/>
                  </a:lnTo>
                  <a:lnTo>
                    <a:pt x="519" y="885"/>
                  </a:lnTo>
                  <a:lnTo>
                    <a:pt x="532" y="777"/>
                  </a:lnTo>
                  <a:lnTo>
                    <a:pt x="536" y="664"/>
                  </a:lnTo>
                  <a:lnTo>
                    <a:pt x="536" y="384"/>
                  </a:lnTo>
                  <a:lnTo>
                    <a:pt x="527" y="302"/>
                  </a:lnTo>
                  <a:lnTo>
                    <a:pt x="519" y="228"/>
                  </a:lnTo>
                  <a:lnTo>
                    <a:pt x="502" y="168"/>
                  </a:lnTo>
                  <a:lnTo>
                    <a:pt x="477" y="120"/>
                  </a:lnTo>
                  <a:lnTo>
                    <a:pt x="451" y="86"/>
                  </a:lnTo>
                  <a:lnTo>
                    <a:pt x="418" y="64"/>
                  </a:lnTo>
                  <a:lnTo>
                    <a:pt x="388" y="47"/>
                  </a:lnTo>
                  <a:lnTo>
                    <a:pt x="359" y="38"/>
                  </a:lnTo>
                  <a:lnTo>
                    <a:pt x="312" y="38"/>
                  </a:lnTo>
                  <a:close/>
                  <a:moveTo>
                    <a:pt x="337" y="0"/>
                  </a:moveTo>
                  <a:lnTo>
                    <a:pt x="375" y="4"/>
                  </a:lnTo>
                  <a:lnTo>
                    <a:pt x="422" y="13"/>
                  </a:lnTo>
                  <a:lnTo>
                    <a:pt x="472" y="30"/>
                  </a:lnTo>
                  <a:lnTo>
                    <a:pt x="519" y="64"/>
                  </a:lnTo>
                  <a:lnTo>
                    <a:pt x="565" y="112"/>
                  </a:lnTo>
                  <a:lnTo>
                    <a:pt x="608" y="181"/>
                  </a:lnTo>
                  <a:lnTo>
                    <a:pt x="641" y="272"/>
                  </a:lnTo>
                  <a:lnTo>
                    <a:pt x="658" y="367"/>
                  </a:lnTo>
                  <a:lnTo>
                    <a:pt x="667" y="466"/>
                  </a:lnTo>
                  <a:lnTo>
                    <a:pt x="671" y="561"/>
                  </a:lnTo>
                  <a:lnTo>
                    <a:pt x="671" y="656"/>
                  </a:lnTo>
                  <a:lnTo>
                    <a:pt x="662" y="751"/>
                  </a:lnTo>
                  <a:lnTo>
                    <a:pt x="641" y="841"/>
                  </a:lnTo>
                  <a:lnTo>
                    <a:pt x="612" y="928"/>
                  </a:lnTo>
                  <a:lnTo>
                    <a:pt x="574" y="997"/>
                  </a:lnTo>
                  <a:lnTo>
                    <a:pt x="527" y="1044"/>
                  </a:lnTo>
                  <a:lnTo>
                    <a:pt x="481" y="1083"/>
                  </a:lnTo>
                  <a:lnTo>
                    <a:pt x="430" y="1105"/>
                  </a:lnTo>
                  <a:lnTo>
                    <a:pt x="384" y="1113"/>
                  </a:lnTo>
                  <a:lnTo>
                    <a:pt x="337" y="1118"/>
                  </a:lnTo>
                  <a:lnTo>
                    <a:pt x="287" y="1113"/>
                  </a:lnTo>
                  <a:lnTo>
                    <a:pt x="232" y="1096"/>
                  </a:lnTo>
                  <a:lnTo>
                    <a:pt x="173" y="1066"/>
                  </a:lnTo>
                  <a:lnTo>
                    <a:pt x="118" y="1018"/>
                  </a:lnTo>
                  <a:lnTo>
                    <a:pt x="72" y="954"/>
                  </a:lnTo>
                  <a:lnTo>
                    <a:pt x="34" y="854"/>
                  </a:lnTo>
                  <a:lnTo>
                    <a:pt x="13" y="755"/>
                  </a:lnTo>
                  <a:lnTo>
                    <a:pt x="0" y="656"/>
                  </a:lnTo>
                  <a:lnTo>
                    <a:pt x="0" y="561"/>
                  </a:lnTo>
                  <a:lnTo>
                    <a:pt x="4" y="466"/>
                  </a:lnTo>
                  <a:lnTo>
                    <a:pt x="13" y="367"/>
                  </a:lnTo>
                  <a:lnTo>
                    <a:pt x="29" y="276"/>
                  </a:lnTo>
                  <a:lnTo>
                    <a:pt x="59" y="190"/>
                  </a:lnTo>
                  <a:lnTo>
                    <a:pt x="97" y="125"/>
                  </a:lnTo>
                  <a:lnTo>
                    <a:pt x="139" y="73"/>
                  </a:lnTo>
                  <a:lnTo>
                    <a:pt x="186" y="38"/>
                  </a:lnTo>
                  <a:lnTo>
                    <a:pt x="236" y="17"/>
                  </a:lnTo>
                  <a:lnTo>
                    <a:pt x="287" y="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05000" y="4572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T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3200" dirty="0" smtClean="0">
                <a:solidFill>
                  <a:srgbClr val="0000FF"/>
                </a:solidFill>
              </a:rPr>
              <a:t> := Spin j  rep. of </a:t>
            </a:r>
            <a:r>
              <a:rPr lang="en-US" sz="3200" dirty="0" err="1" smtClean="0">
                <a:solidFill>
                  <a:srgbClr val="0000FF"/>
                </a:solidFill>
              </a:rPr>
              <a:t>sl</a:t>
            </a:r>
            <a:r>
              <a:rPr lang="en-US" sz="3200" dirty="0" smtClean="0">
                <a:solidFill>
                  <a:srgbClr val="0000FF"/>
                </a:solidFill>
              </a:rPr>
              <a:t>(2)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7211" name="Group 4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600200" y="5486400"/>
            <a:ext cx="5618176" cy="571500"/>
            <a:chOff x="1028" y="3413"/>
            <a:chExt cx="16653" cy="1694"/>
          </a:xfrm>
          <a:solidFill>
            <a:srgbClr val="0000FF"/>
          </a:solidFill>
        </p:grpSpPr>
        <p:sp>
          <p:nvSpPr>
            <p:cNvPr id="7213" name="Freeform 45"/>
            <p:cNvSpPr>
              <a:spLocks noEditPoints="1"/>
            </p:cNvSpPr>
            <p:nvPr/>
          </p:nvSpPr>
          <p:spPr bwMode="auto">
            <a:xfrm>
              <a:off x="1028" y="3497"/>
              <a:ext cx="785" cy="1147"/>
            </a:xfrm>
            <a:custGeom>
              <a:avLst/>
              <a:gdLst/>
              <a:ahLst/>
              <a:cxnLst>
                <a:cxn ang="0">
                  <a:pos x="303" y="458"/>
                </a:cxn>
                <a:cxn ang="0">
                  <a:pos x="215" y="516"/>
                </a:cxn>
                <a:cxn ang="0">
                  <a:pos x="159" y="610"/>
                </a:cxn>
                <a:cxn ang="0">
                  <a:pos x="133" y="731"/>
                </a:cxn>
                <a:cxn ang="0">
                  <a:pos x="139" y="858"/>
                </a:cxn>
                <a:cxn ang="0">
                  <a:pos x="180" y="1010"/>
                </a:cxn>
                <a:cxn ang="0">
                  <a:pos x="282" y="1100"/>
                </a:cxn>
                <a:cxn ang="0">
                  <a:pos x="400" y="1110"/>
                </a:cxn>
                <a:cxn ang="0">
                  <a:pos x="492" y="1058"/>
                </a:cxn>
                <a:cxn ang="0">
                  <a:pos x="538" y="989"/>
                </a:cxn>
                <a:cxn ang="0">
                  <a:pos x="549" y="610"/>
                </a:cxn>
                <a:cxn ang="0">
                  <a:pos x="554" y="579"/>
                </a:cxn>
                <a:cxn ang="0">
                  <a:pos x="538" y="542"/>
                </a:cxn>
                <a:cxn ang="0">
                  <a:pos x="421" y="458"/>
                </a:cxn>
                <a:cxn ang="0">
                  <a:pos x="661" y="0"/>
                </a:cxn>
                <a:cxn ang="0">
                  <a:pos x="672" y="1052"/>
                </a:cxn>
                <a:cxn ang="0">
                  <a:pos x="728" y="1079"/>
                </a:cxn>
                <a:cxn ang="0">
                  <a:pos x="785" y="1131"/>
                </a:cxn>
                <a:cxn ang="0">
                  <a:pos x="549" y="1042"/>
                </a:cxn>
                <a:cxn ang="0">
                  <a:pos x="467" y="1110"/>
                </a:cxn>
                <a:cxn ang="0">
                  <a:pos x="338" y="1147"/>
                </a:cxn>
                <a:cxn ang="0">
                  <a:pos x="169" y="1100"/>
                </a:cxn>
                <a:cxn ang="0">
                  <a:pos x="46" y="963"/>
                </a:cxn>
                <a:cxn ang="0">
                  <a:pos x="0" y="779"/>
                </a:cxn>
                <a:cxn ang="0">
                  <a:pos x="51" y="589"/>
                </a:cxn>
                <a:cxn ang="0">
                  <a:pos x="180" y="458"/>
                </a:cxn>
                <a:cxn ang="0">
                  <a:pos x="354" y="410"/>
                </a:cxn>
                <a:cxn ang="0">
                  <a:pos x="467" y="437"/>
                </a:cxn>
                <a:cxn ang="0">
                  <a:pos x="554" y="510"/>
                </a:cxn>
                <a:cxn ang="0">
                  <a:pos x="544" y="89"/>
                </a:cxn>
                <a:cxn ang="0">
                  <a:pos x="487" y="63"/>
                </a:cxn>
                <a:cxn ang="0">
                  <a:pos x="431" y="16"/>
                </a:cxn>
              </a:cxnLst>
              <a:rect l="0" t="0" r="r" b="b"/>
              <a:pathLst>
                <a:path w="785" h="1147">
                  <a:moveTo>
                    <a:pt x="364" y="447"/>
                  </a:moveTo>
                  <a:lnTo>
                    <a:pt x="303" y="458"/>
                  </a:lnTo>
                  <a:lnTo>
                    <a:pt x="256" y="479"/>
                  </a:lnTo>
                  <a:lnTo>
                    <a:pt x="215" y="516"/>
                  </a:lnTo>
                  <a:lnTo>
                    <a:pt x="185" y="552"/>
                  </a:lnTo>
                  <a:lnTo>
                    <a:pt x="159" y="610"/>
                  </a:lnTo>
                  <a:lnTo>
                    <a:pt x="144" y="674"/>
                  </a:lnTo>
                  <a:lnTo>
                    <a:pt x="133" y="731"/>
                  </a:lnTo>
                  <a:lnTo>
                    <a:pt x="133" y="784"/>
                  </a:lnTo>
                  <a:lnTo>
                    <a:pt x="139" y="858"/>
                  </a:lnTo>
                  <a:lnTo>
                    <a:pt x="149" y="937"/>
                  </a:lnTo>
                  <a:lnTo>
                    <a:pt x="180" y="1010"/>
                  </a:lnTo>
                  <a:lnTo>
                    <a:pt x="226" y="1068"/>
                  </a:lnTo>
                  <a:lnTo>
                    <a:pt x="282" y="1100"/>
                  </a:lnTo>
                  <a:lnTo>
                    <a:pt x="349" y="1116"/>
                  </a:lnTo>
                  <a:lnTo>
                    <a:pt x="400" y="1110"/>
                  </a:lnTo>
                  <a:lnTo>
                    <a:pt x="446" y="1089"/>
                  </a:lnTo>
                  <a:lnTo>
                    <a:pt x="492" y="1058"/>
                  </a:lnTo>
                  <a:lnTo>
                    <a:pt x="533" y="1005"/>
                  </a:lnTo>
                  <a:lnTo>
                    <a:pt x="538" y="989"/>
                  </a:lnTo>
                  <a:lnTo>
                    <a:pt x="549" y="968"/>
                  </a:lnTo>
                  <a:lnTo>
                    <a:pt x="549" y="610"/>
                  </a:lnTo>
                  <a:lnTo>
                    <a:pt x="554" y="605"/>
                  </a:lnTo>
                  <a:lnTo>
                    <a:pt x="554" y="579"/>
                  </a:lnTo>
                  <a:lnTo>
                    <a:pt x="544" y="558"/>
                  </a:lnTo>
                  <a:lnTo>
                    <a:pt x="538" y="542"/>
                  </a:lnTo>
                  <a:lnTo>
                    <a:pt x="482" y="489"/>
                  </a:lnTo>
                  <a:lnTo>
                    <a:pt x="421" y="458"/>
                  </a:lnTo>
                  <a:lnTo>
                    <a:pt x="364" y="447"/>
                  </a:lnTo>
                  <a:close/>
                  <a:moveTo>
                    <a:pt x="661" y="0"/>
                  </a:moveTo>
                  <a:lnTo>
                    <a:pt x="661" y="1031"/>
                  </a:lnTo>
                  <a:lnTo>
                    <a:pt x="672" y="1052"/>
                  </a:lnTo>
                  <a:lnTo>
                    <a:pt x="692" y="1068"/>
                  </a:lnTo>
                  <a:lnTo>
                    <a:pt x="728" y="1079"/>
                  </a:lnTo>
                  <a:lnTo>
                    <a:pt x="785" y="1079"/>
                  </a:lnTo>
                  <a:lnTo>
                    <a:pt x="785" y="1131"/>
                  </a:lnTo>
                  <a:lnTo>
                    <a:pt x="549" y="1147"/>
                  </a:lnTo>
                  <a:lnTo>
                    <a:pt x="549" y="1042"/>
                  </a:lnTo>
                  <a:lnTo>
                    <a:pt x="513" y="1079"/>
                  </a:lnTo>
                  <a:lnTo>
                    <a:pt x="467" y="1110"/>
                  </a:lnTo>
                  <a:lnTo>
                    <a:pt x="405" y="1137"/>
                  </a:lnTo>
                  <a:lnTo>
                    <a:pt x="338" y="1147"/>
                  </a:lnTo>
                  <a:lnTo>
                    <a:pt x="251" y="1137"/>
                  </a:lnTo>
                  <a:lnTo>
                    <a:pt x="169" y="1100"/>
                  </a:lnTo>
                  <a:lnTo>
                    <a:pt x="97" y="1042"/>
                  </a:lnTo>
                  <a:lnTo>
                    <a:pt x="46" y="963"/>
                  </a:lnTo>
                  <a:lnTo>
                    <a:pt x="10" y="879"/>
                  </a:lnTo>
                  <a:lnTo>
                    <a:pt x="0" y="779"/>
                  </a:lnTo>
                  <a:lnTo>
                    <a:pt x="15" y="679"/>
                  </a:lnTo>
                  <a:lnTo>
                    <a:pt x="51" y="589"/>
                  </a:lnTo>
                  <a:lnTo>
                    <a:pt x="108" y="516"/>
                  </a:lnTo>
                  <a:lnTo>
                    <a:pt x="180" y="458"/>
                  </a:lnTo>
                  <a:lnTo>
                    <a:pt x="262" y="421"/>
                  </a:lnTo>
                  <a:lnTo>
                    <a:pt x="354" y="410"/>
                  </a:lnTo>
                  <a:lnTo>
                    <a:pt x="415" y="416"/>
                  </a:lnTo>
                  <a:lnTo>
                    <a:pt x="467" y="437"/>
                  </a:lnTo>
                  <a:lnTo>
                    <a:pt x="513" y="468"/>
                  </a:lnTo>
                  <a:lnTo>
                    <a:pt x="554" y="510"/>
                  </a:lnTo>
                  <a:lnTo>
                    <a:pt x="554" y="116"/>
                  </a:lnTo>
                  <a:lnTo>
                    <a:pt x="544" y="89"/>
                  </a:lnTo>
                  <a:lnTo>
                    <a:pt x="523" y="74"/>
                  </a:lnTo>
                  <a:lnTo>
                    <a:pt x="487" y="63"/>
                  </a:lnTo>
                  <a:lnTo>
                    <a:pt x="431" y="63"/>
                  </a:lnTo>
                  <a:lnTo>
                    <a:pt x="431" y="16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 noEditPoints="1"/>
            </p:cNvSpPr>
            <p:nvPr/>
          </p:nvSpPr>
          <p:spPr bwMode="auto">
            <a:xfrm>
              <a:off x="1905" y="3902"/>
              <a:ext cx="615" cy="753"/>
            </a:xfrm>
            <a:custGeom>
              <a:avLst/>
              <a:gdLst/>
              <a:ahLst/>
              <a:cxnLst>
                <a:cxn ang="0">
                  <a:pos x="297" y="42"/>
                </a:cxn>
                <a:cxn ang="0">
                  <a:pos x="225" y="74"/>
                </a:cxn>
                <a:cxn ang="0">
                  <a:pos x="164" y="158"/>
                </a:cxn>
                <a:cxn ang="0">
                  <a:pos x="128" y="321"/>
                </a:cxn>
                <a:cxn ang="0">
                  <a:pos x="502" y="290"/>
                </a:cxn>
                <a:cxn ang="0">
                  <a:pos x="487" y="205"/>
                </a:cxn>
                <a:cxn ang="0">
                  <a:pos x="451" y="111"/>
                </a:cxn>
                <a:cxn ang="0">
                  <a:pos x="379" y="47"/>
                </a:cxn>
                <a:cxn ang="0">
                  <a:pos x="328" y="0"/>
                </a:cxn>
                <a:cxn ang="0">
                  <a:pos x="472" y="37"/>
                </a:cxn>
                <a:cxn ang="0">
                  <a:pos x="559" y="126"/>
                </a:cxn>
                <a:cxn ang="0">
                  <a:pos x="605" y="253"/>
                </a:cxn>
                <a:cxn ang="0">
                  <a:pos x="610" y="337"/>
                </a:cxn>
                <a:cxn ang="0">
                  <a:pos x="600" y="353"/>
                </a:cxn>
                <a:cxn ang="0">
                  <a:pos x="133" y="363"/>
                </a:cxn>
                <a:cxn ang="0">
                  <a:pos x="138" y="479"/>
                </a:cxn>
                <a:cxn ang="0">
                  <a:pos x="179" y="611"/>
                </a:cxn>
                <a:cxn ang="0">
                  <a:pos x="251" y="684"/>
                </a:cxn>
                <a:cxn ang="0">
                  <a:pos x="359" y="716"/>
                </a:cxn>
                <a:cxn ang="0">
                  <a:pos x="400" y="711"/>
                </a:cxn>
                <a:cxn ang="0">
                  <a:pos x="472" y="684"/>
                </a:cxn>
                <a:cxn ang="0">
                  <a:pos x="543" y="611"/>
                </a:cxn>
                <a:cxn ang="0">
                  <a:pos x="579" y="542"/>
                </a:cxn>
                <a:cxn ang="0">
                  <a:pos x="584" y="526"/>
                </a:cxn>
                <a:cxn ang="0">
                  <a:pos x="615" y="532"/>
                </a:cxn>
                <a:cxn ang="0">
                  <a:pos x="610" y="563"/>
                </a:cxn>
                <a:cxn ang="0">
                  <a:pos x="569" y="637"/>
                </a:cxn>
                <a:cxn ang="0">
                  <a:pos x="487" y="716"/>
                </a:cxn>
                <a:cxn ang="0">
                  <a:pos x="348" y="753"/>
                </a:cxn>
                <a:cxn ang="0">
                  <a:pos x="179" y="700"/>
                </a:cxn>
                <a:cxn ang="0">
                  <a:pos x="51" y="569"/>
                </a:cxn>
                <a:cxn ang="0">
                  <a:pos x="0" y="374"/>
                </a:cxn>
                <a:cxn ang="0">
                  <a:pos x="46" y="184"/>
                </a:cxn>
                <a:cxn ang="0">
                  <a:pos x="159" y="53"/>
                </a:cxn>
                <a:cxn ang="0">
                  <a:pos x="328" y="0"/>
                </a:cxn>
              </a:cxnLst>
              <a:rect l="0" t="0" r="r" b="b"/>
              <a:pathLst>
                <a:path w="615" h="753">
                  <a:moveTo>
                    <a:pt x="323" y="37"/>
                  </a:moveTo>
                  <a:lnTo>
                    <a:pt x="297" y="42"/>
                  </a:lnTo>
                  <a:lnTo>
                    <a:pt x="261" y="53"/>
                  </a:lnTo>
                  <a:lnTo>
                    <a:pt x="225" y="74"/>
                  </a:lnTo>
                  <a:lnTo>
                    <a:pt x="195" y="105"/>
                  </a:lnTo>
                  <a:lnTo>
                    <a:pt x="164" y="158"/>
                  </a:lnTo>
                  <a:lnTo>
                    <a:pt x="138" y="232"/>
                  </a:lnTo>
                  <a:lnTo>
                    <a:pt x="128" y="321"/>
                  </a:lnTo>
                  <a:lnTo>
                    <a:pt x="502" y="321"/>
                  </a:lnTo>
                  <a:lnTo>
                    <a:pt x="502" y="290"/>
                  </a:lnTo>
                  <a:lnTo>
                    <a:pt x="497" y="247"/>
                  </a:lnTo>
                  <a:lnTo>
                    <a:pt x="487" y="205"/>
                  </a:lnTo>
                  <a:lnTo>
                    <a:pt x="472" y="153"/>
                  </a:lnTo>
                  <a:lnTo>
                    <a:pt x="451" y="111"/>
                  </a:lnTo>
                  <a:lnTo>
                    <a:pt x="420" y="74"/>
                  </a:lnTo>
                  <a:lnTo>
                    <a:pt x="379" y="47"/>
                  </a:lnTo>
                  <a:lnTo>
                    <a:pt x="323" y="37"/>
                  </a:lnTo>
                  <a:close/>
                  <a:moveTo>
                    <a:pt x="328" y="0"/>
                  </a:moveTo>
                  <a:lnTo>
                    <a:pt x="405" y="11"/>
                  </a:lnTo>
                  <a:lnTo>
                    <a:pt x="472" y="37"/>
                  </a:lnTo>
                  <a:lnTo>
                    <a:pt x="523" y="74"/>
                  </a:lnTo>
                  <a:lnTo>
                    <a:pt x="559" y="126"/>
                  </a:lnTo>
                  <a:lnTo>
                    <a:pt x="589" y="184"/>
                  </a:lnTo>
                  <a:lnTo>
                    <a:pt x="605" y="253"/>
                  </a:lnTo>
                  <a:lnTo>
                    <a:pt x="610" y="321"/>
                  </a:lnTo>
                  <a:lnTo>
                    <a:pt x="610" y="337"/>
                  </a:lnTo>
                  <a:lnTo>
                    <a:pt x="605" y="347"/>
                  </a:lnTo>
                  <a:lnTo>
                    <a:pt x="600" y="353"/>
                  </a:lnTo>
                  <a:lnTo>
                    <a:pt x="128" y="353"/>
                  </a:lnTo>
                  <a:lnTo>
                    <a:pt x="133" y="363"/>
                  </a:lnTo>
                  <a:lnTo>
                    <a:pt x="133" y="416"/>
                  </a:lnTo>
                  <a:lnTo>
                    <a:pt x="138" y="479"/>
                  </a:lnTo>
                  <a:lnTo>
                    <a:pt x="154" y="547"/>
                  </a:lnTo>
                  <a:lnTo>
                    <a:pt x="179" y="611"/>
                  </a:lnTo>
                  <a:lnTo>
                    <a:pt x="210" y="653"/>
                  </a:lnTo>
                  <a:lnTo>
                    <a:pt x="251" y="684"/>
                  </a:lnTo>
                  <a:lnTo>
                    <a:pt x="302" y="705"/>
                  </a:lnTo>
                  <a:lnTo>
                    <a:pt x="359" y="716"/>
                  </a:lnTo>
                  <a:lnTo>
                    <a:pt x="374" y="716"/>
                  </a:lnTo>
                  <a:lnTo>
                    <a:pt x="400" y="711"/>
                  </a:lnTo>
                  <a:lnTo>
                    <a:pt x="431" y="700"/>
                  </a:lnTo>
                  <a:lnTo>
                    <a:pt x="472" y="684"/>
                  </a:lnTo>
                  <a:lnTo>
                    <a:pt x="507" y="653"/>
                  </a:lnTo>
                  <a:lnTo>
                    <a:pt x="543" y="611"/>
                  </a:lnTo>
                  <a:lnTo>
                    <a:pt x="574" y="547"/>
                  </a:lnTo>
                  <a:lnTo>
                    <a:pt x="579" y="542"/>
                  </a:lnTo>
                  <a:lnTo>
                    <a:pt x="579" y="532"/>
                  </a:lnTo>
                  <a:lnTo>
                    <a:pt x="584" y="526"/>
                  </a:lnTo>
                  <a:lnTo>
                    <a:pt x="610" y="526"/>
                  </a:lnTo>
                  <a:lnTo>
                    <a:pt x="615" y="532"/>
                  </a:lnTo>
                  <a:lnTo>
                    <a:pt x="615" y="542"/>
                  </a:lnTo>
                  <a:lnTo>
                    <a:pt x="610" y="563"/>
                  </a:lnTo>
                  <a:lnTo>
                    <a:pt x="595" y="595"/>
                  </a:lnTo>
                  <a:lnTo>
                    <a:pt x="569" y="637"/>
                  </a:lnTo>
                  <a:lnTo>
                    <a:pt x="533" y="679"/>
                  </a:lnTo>
                  <a:lnTo>
                    <a:pt x="487" y="716"/>
                  </a:lnTo>
                  <a:lnTo>
                    <a:pt x="425" y="742"/>
                  </a:lnTo>
                  <a:lnTo>
                    <a:pt x="348" y="753"/>
                  </a:lnTo>
                  <a:lnTo>
                    <a:pt x="261" y="742"/>
                  </a:lnTo>
                  <a:lnTo>
                    <a:pt x="179" y="700"/>
                  </a:lnTo>
                  <a:lnTo>
                    <a:pt x="108" y="642"/>
                  </a:lnTo>
                  <a:lnTo>
                    <a:pt x="51" y="569"/>
                  </a:lnTo>
                  <a:lnTo>
                    <a:pt x="15" y="479"/>
                  </a:lnTo>
                  <a:lnTo>
                    <a:pt x="0" y="374"/>
                  </a:lnTo>
                  <a:lnTo>
                    <a:pt x="10" y="274"/>
                  </a:lnTo>
                  <a:lnTo>
                    <a:pt x="46" y="184"/>
                  </a:lnTo>
                  <a:lnTo>
                    <a:pt x="92" y="111"/>
                  </a:lnTo>
                  <a:lnTo>
                    <a:pt x="159" y="53"/>
                  </a:lnTo>
                  <a:lnTo>
                    <a:pt x="241" y="16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2592" y="3628"/>
              <a:ext cx="497" cy="1021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6" y="0"/>
                </a:cxn>
                <a:cxn ang="0">
                  <a:pos x="246" y="300"/>
                </a:cxn>
                <a:cxn ang="0">
                  <a:pos x="472" y="300"/>
                </a:cxn>
                <a:cxn ang="0">
                  <a:pos x="472" y="353"/>
                </a:cxn>
                <a:cxn ang="0">
                  <a:pos x="246" y="353"/>
                </a:cxn>
                <a:cxn ang="0">
                  <a:pos x="246" y="853"/>
                </a:cxn>
                <a:cxn ang="0">
                  <a:pos x="267" y="927"/>
                </a:cxn>
                <a:cxn ang="0">
                  <a:pos x="287" y="953"/>
                </a:cxn>
                <a:cxn ang="0">
                  <a:pos x="313" y="974"/>
                </a:cxn>
                <a:cxn ang="0">
                  <a:pos x="354" y="985"/>
                </a:cxn>
                <a:cxn ang="0">
                  <a:pos x="395" y="974"/>
                </a:cxn>
                <a:cxn ang="0">
                  <a:pos x="425" y="937"/>
                </a:cxn>
                <a:cxn ang="0">
                  <a:pos x="446" y="879"/>
                </a:cxn>
                <a:cxn ang="0">
                  <a:pos x="456" y="800"/>
                </a:cxn>
                <a:cxn ang="0">
                  <a:pos x="456" y="711"/>
                </a:cxn>
                <a:cxn ang="0">
                  <a:pos x="497" y="711"/>
                </a:cxn>
                <a:cxn ang="0">
                  <a:pos x="497" y="800"/>
                </a:cxn>
                <a:cxn ang="0">
                  <a:pos x="492" y="853"/>
                </a:cxn>
                <a:cxn ang="0">
                  <a:pos x="482" y="906"/>
                </a:cxn>
                <a:cxn ang="0">
                  <a:pos x="461" y="953"/>
                </a:cxn>
                <a:cxn ang="0">
                  <a:pos x="431" y="990"/>
                </a:cxn>
                <a:cxn ang="0">
                  <a:pos x="390" y="1011"/>
                </a:cxn>
                <a:cxn ang="0">
                  <a:pos x="338" y="1021"/>
                </a:cxn>
                <a:cxn ang="0">
                  <a:pos x="308" y="1021"/>
                </a:cxn>
                <a:cxn ang="0">
                  <a:pos x="272" y="1011"/>
                </a:cxn>
                <a:cxn ang="0">
                  <a:pos x="236" y="995"/>
                </a:cxn>
                <a:cxn ang="0">
                  <a:pos x="195" y="969"/>
                </a:cxn>
                <a:cxn ang="0">
                  <a:pos x="164" y="932"/>
                </a:cxn>
                <a:cxn ang="0">
                  <a:pos x="143" y="874"/>
                </a:cxn>
                <a:cxn ang="0">
                  <a:pos x="133" y="800"/>
                </a:cxn>
                <a:cxn ang="0">
                  <a:pos x="133" y="353"/>
                </a:cxn>
                <a:cxn ang="0">
                  <a:pos x="0" y="353"/>
                </a:cxn>
                <a:cxn ang="0">
                  <a:pos x="0" y="316"/>
                </a:cxn>
                <a:cxn ang="0">
                  <a:pos x="61" y="300"/>
                </a:cxn>
                <a:cxn ang="0">
                  <a:pos x="108" y="274"/>
                </a:cxn>
                <a:cxn ang="0">
                  <a:pos x="143" y="227"/>
                </a:cxn>
                <a:cxn ang="0">
                  <a:pos x="174" y="174"/>
                </a:cxn>
                <a:cxn ang="0">
                  <a:pos x="190" y="116"/>
                </a:cxn>
                <a:cxn ang="0">
                  <a:pos x="200" y="58"/>
                </a:cxn>
                <a:cxn ang="0">
                  <a:pos x="205" y="0"/>
                </a:cxn>
              </a:cxnLst>
              <a:rect l="0" t="0" r="r" b="b"/>
              <a:pathLst>
                <a:path w="497" h="1021">
                  <a:moveTo>
                    <a:pt x="205" y="0"/>
                  </a:moveTo>
                  <a:lnTo>
                    <a:pt x="246" y="0"/>
                  </a:lnTo>
                  <a:lnTo>
                    <a:pt x="246" y="300"/>
                  </a:lnTo>
                  <a:lnTo>
                    <a:pt x="472" y="300"/>
                  </a:lnTo>
                  <a:lnTo>
                    <a:pt x="472" y="353"/>
                  </a:lnTo>
                  <a:lnTo>
                    <a:pt x="246" y="353"/>
                  </a:lnTo>
                  <a:lnTo>
                    <a:pt x="246" y="853"/>
                  </a:lnTo>
                  <a:lnTo>
                    <a:pt x="267" y="927"/>
                  </a:lnTo>
                  <a:lnTo>
                    <a:pt x="287" y="953"/>
                  </a:lnTo>
                  <a:lnTo>
                    <a:pt x="313" y="974"/>
                  </a:lnTo>
                  <a:lnTo>
                    <a:pt x="354" y="985"/>
                  </a:lnTo>
                  <a:lnTo>
                    <a:pt x="395" y="974"/>
                  </a:lnTo>
                  <a:lnTo>
                    <a:pt x="425" y="937"/>
                  </a:lnTo>
                  <a:lnTo>
                    <a:pt x="446" y="879"/>
                  </a:lnTo>
                  <a:lnTo>
                    <a:pt x="456" y="800"/>
                  </a:lnTo>
                  <a:lnTo>
                    <a:pt x="456" y="711"/>
                  </a:lnTo>
                  <a:lnTo>
                    <a:pt x="497" y="711"/>
                  </a:lnTo>
                  <a:lnTo>
                    <a:pt x="497" y="800"/>
                  </a:lnTo>
                  <a:lnTo>
                    <a:pt x="492" y="853"/>
                  </a:lnTo>
                  <a:lnTo>
                    <a:pt x="482" y="906"/>
                  </a:lnTo>
                  <a:lnTo>
                    <a:pt x="461" y="953"/>
                  </a:lnTo>
                  <a:lnTo>
                    <a:pt x="431" y="990"/>
                  </a:lnTo>
                  <a:lnTo>
                    <a:pt x="390" y="1011"/>
                  </a:lnTo>
                  <a:lnTo>
                    <a:pt x="338" y="1021"/>
                  </a:lnTo>
                  <a:lnTo>
                    <a:pt x="308" y="1021"/>
                  </a:lnTo>
                  <a:lnTo>
                    <a:pt x="272" y="1011"/>
                  </a:lnTo>
                  <a:lnTo>
                    <a:pt x="236" y="995"/>
                  </a:lnTo>
                  <a:lnTo>
                    <a:pt x="195" y="969"/>
                  </a:lnTo>
                  <a:lnTo>
                    <a:pt x="164" y="932"/>
                  </a:lnTo>
                  <a:lnTo>
                    <a:pt x="143" y="874"/>
                  </a:lnTo>
                  <a:lnTo>
                    <a:pt x="133" y="800"/>
                  </a:lnTo>
                  <a:lnTo>
                    <a:pt x="133" y="353"/>
                  </a:lnTo>
                  <a:lnTo>
                    <a:pt x="0" y="353"/>
                  </a:lnTo>
                  <a:lnTo>
                    <a:pt x="0" y="316"/>
                  </a:lnTo>
                  <a:lnTo>
                    <a:pt x="61" y="300"/>
                  </a:lnTo>
                  <a:lnTo>
                    <a:pt x="108" y="274"/>
                  </a:lnTo>
                  <a:lnTo>
                    <a:pt x="143" y="227"/>
                  </a:lnTo>
                  <a:lnTo>
                    <a:pt x="174" y="174"/>
                  </a:lnTo>
                  <a:lnTo>
                    <a:pt x="190" y="116"/>
                  </a:lnTo>
                  <a:lnTo>
                    <a:pt x="200" y="58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3607" y="3413"/>
              <a:ext cx="364" cy="1621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9" y="0"/>
                </a:cxn>
                <a:cxn ang="0">
                  <a:pos x="364" y="5"/>
                </a:cxn>
                <a:cxn ang="0">
                  <a:pos x="364" y="21"/>
                </a:cxn>
                <a:cxn ang="0">
                  <a:pos x="344" y="42"/>
                </a:cxn>
                <a:cxn ang="0">
                  <a:pos x="256" y="152"/>
                </a:cxn>
                <a:cxn ang="0">
                  <a:pos x="190" y="268"/>
                </a:cxn>
                <a:cxn ang="0">
                  <a:pos x="144" y="394"/>
                </a:cxn>
                <a:cxn ang="0">
                  <a:pos x="113" y="531"/>
                </a:cxn>
                <a:cxn ang="0">
                  <a:pos x="92" y="668"/>
                </a:cxn>
                <a:cxn ang="0">
                  <a:pos x="87" y="810"/>
                </a:cxn>
                <a:cxn ang="0">
                  <a:pos x="92" y="921"/>
                </a:cxn>
                <a:cxn ang="0">
                  <a:pos x="103" y="1031"/>
                </a:cxn>
                <a:cxn ang="0">
                  <a:pos x="123" y="1152"/>
                </a:cxn>
                <a:cxn ang="0">
                  <a:pos x="154" y="1263"/>
                </a:cxn>
                <a:cxn ang="0">
                  <a:pos x="200" y="1373"/>
                </a:cxn>
                <a:cxn ang="0">
                  <a:pos x="262" y="1479"/>
                </a:cxn>
                <a:cxn ang="0">
                  <a:pos x="338" y="1573"/>
                </a:cxn>
                <a:cxn ang="0">
                  <a:pos x="359" y="1594"/>
                </a:cxn>
                <a:cxn ang="0">
                  <a:pos x="359" y="1600"/>
                </a:cxn>
                <a:cxn ang="0">
                  <a:pos x="364" y="1605"/>
                </a:cxn>
                <a:cxn ang="0">
                  <a:pos x="364" y="1615"/>
                </a:cxn>
                <a:cxn ang="0">
                  <a:pos x="359" y="1621"/>
                </a:cxn>
                <a:cxn ang="0">
                  <a:pos x="349" y="1621"/>
                </a:cxn>
                <a:cxn ang="0">
                  <a:pos x="333" y="1610"/>
                </a:cxn>
                <a:cxn ang="0">
                  <a:pos x="297" y="1584"/>
                </a:cxn>
                <a:cxn ang="0">
                  <a:pos x="256" y="1542"/>
                </a:cxn>
                <a:cxn ang="0">
                  <a:pos x="205" y="1484"/>
                </a:cxn>
                <a:cxn ang="0">
                  <a:pos x="154" y="1405"/>
                </a:cxn>
                <a:cxn ang="0">
                  <a:pos x="103" y="1315"/>
                </a:cxn>
                <a:cxn ang="0">
                  <a:pos x="51" y="1179"/>
                </a:cxn>
                <a:cxn ang="0">
                  <a:pos x="21" y="1042"/>
                </a:cxn>
                <a:cxn ang="0">
                  <a:pos x="5" y="915"/>
                </a:cxn>
                <a:cxn ang="0">
                  <a:pos x="0" y="810"/>
                </a:cxn>
                <a:cxn ang="0">
                  <a:pos x="5" y="705"/>
                </a:cxn>
                <a:cxn ang="0">
                  <a:pos x="15" y="579"/>
                </a:cxn>
                <a:cxn ang="0">
                  <a:pos x="46" y="452"/>
                </a:cxn>
                <a:cxn ang="0">
                  <a:pos x="98" y="315"/>
                </a:cxn>
                <a:cxn ang="0">
                  <a:pos x="149" y="221"/>
                </a:cxn>
                <a:cxn ang="0">
                  <a:pos x="200" y="142"/>
                </a:cxn>
                <a:cxn ang="0">
                  <a:pos x="251" y="79"/>
                </a:cxn>
                <a:cxn ang="0">
                  <a:pos x="297" y="36"/>
                </a:cxn>
                <a:cxn ang="0">
                  <a:pos x="333" y="10"/>
                </a:cxn>
                <a:cxn ang="0">
                  <a:pos x="349" y="0"/>
                </a:cxn>
              </a:cxnLst>
              <a:rect l="0" t="0" r="r" b="b"/>
              <a:pathLst>
                <a:path w="364" h="1621">
                  <a:moveTo>
                    <a:pt x="349" y="0"/>
                  </a:moveTo>
                  <a:lnTo>
                    <a:pt x="359" y="0"/>
                  </a:lnTo>
                  <a:lnTo>
                    <a:pt x="364" y="5"/>
                  </a:lnTo>
                  <a:lnTo>
                    <a:pt x="364" y="21"/>
                  </a:lnTo>
                  <a:lnTo>
                    <a:pt x="344" y="42"/>
                  </a:lnTo>
                  <a:lnTo>
                    <a:pt x="256" y="152"/>
                  </a:lnTo>
                  <a:lnTo>
                    <a:pt x="190" y="268"/>
                  </a:lnTo>
                  <a:lnTo>
                    <a:pt x="144" y="394"/>
                  </a:lnTo>
                  <a:lnTo>
                    <a:pt x="113" y="531"/>
                  </a:lnTo>
                  <a:lnTo>
                    <a:pt x="92" y="668"/>
                  </a:lnTo>
                  <a:lnTo>
                    <a:pt x="87" y="810"/>
                  </a:lnTo>
                  <a:lnTo>
                    <a:pt x="92" y="921"/>
                  </a:lnTo>
                  <a:lnTo>
                    <a:pt x="103" y="1031"/>
                  </a:lnTo>
                  <a:lnTo>
                    <a:pt x="123" y="1152"/>
                  </a:lnTo>
                  <a:lnTo>
                    <a:pt x="154" y="1263"/>
                  </a:lnTo>
                  <a:lnTo>
                    <a:pt x="200" y="1373"/>
                  </a:lnTo>
                  <a:lnTo>
                    <a:pt x="262" y="1479"/>
                  </a:lnTo>
                  <a:lnTo>
                    <a:pt x="338" y="1573"/>
                  </a:lnTo>
                  <a:lnTo>
                    <a:pt x="359" y="1594"/>
                  </a:lnTo>
                  <a:lnTo>
                    <a:pt x="359" y="1600"/>
                  </a:lnTo>
                  <a:lnTo>
                    <a:pt x="364" y="1605"/>
                  </a:lnTo>
                  <a:lnTo>
                    <a:pt x="364" y="1615"/>
                  </a:lnTo>
                  <a:lnTo>
                    <a:pt x="359" y="1621"/>
                  </a:lnTo>
                  <a:lnTo>
                    <a:pt x="349" y="1621"/>
                  </a:lnTo>
                  <a:lnTo>
                    <a:pt x="333" y="1610"/>
                  </a:lnTo>
                  <a:lnTo>
                    <a:pt x="297" y="1584"/>
                  </a:lnTo>
                  <a:lnTo>
                    <a:pt x="256" y="1542"/>
                  </a:lnTo>
                  <a:lnTo>
                    <a:pt x="205" y="1484"/>
                  </a:lnTo>
                  <a:lnTo>
                    <a:pt x="154" y="1405"/>
                  </a:lnTo>
                  <a:lnTo>
                    <a:pt x="103" y="1315"/>
                  </a:lnTo>
                  <a:lnTo>
                    <a:pt x="51" y="1179"/>
                  </a:lnTo>
                  <a:lnTo>
                    <a:pt x="21" y="1042"/>
                  </a:lnTo>
                  <a:lnTo>
                    <a:pt x="5" y="915"/>
                  </a:lnTo>
                  <a:lnTo>
                    <a:pt x="0" y="810"/>
                  </a:lnTo>
                  <a:lnTo>
                    <a:pt x="5" y="705"/>
                  </a:lnTo>
                  <a:lnTo>
                    <a:pt x="15" y="579"/>
                  </a:lnTo>
                  <a:lnTo>
                    <a:pt x="46" y="452"/>
                  </a:lnTo>
                  <a:lnTo>
                    <a:pt x="98" y="315"/>
                  </a:lnTo>
                  <a:lnTo>
                    <a:pt x="149" y="221"/>
                  </a:lnTo>
                  <a:lnTo>
                    <a:pt x="200" y="142"/>
                  </a:lnTo>
                  <a:lnTo>
                    <a:pt x="251" y="79"/>
                  </a:lnTo>
                  <a:lnTo>
                    <a:pt x="297" y="36"/>
                  </a:lnTo>
                  <a:lnTo>
                    <a:pt x="333" y="10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4171" y="3502"/>
              <a:ext cx="779" cy="1153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26" y="0"/>
                </a:cxn>
                <a:cxn ang="0">
                  <a:pos x="272" y="5"/>
                </a:cxn>
                <a:cxn ang="0">
                  <a:pos x="313" y="16"/>
                </a:cxn>
                <a:cxn ang="0">
                  <a:pos x="354" y="32"/>
                </a:cxn>
                <a:cxn ang="0">
                  <a:pos x="390" y="69"/>
                </a:cxn>
                <a:cxn ang="0">
                  <a:pos x="415" y="116"/>
                </a:cxn>
                <a:cxn ang="0">
                  <a:pos x="738" y="1042"/>
                </a:cxn>
                <a:cxn ang="0">
                  <a:pos x="749" y="1063"/>
                </a:cxn>
                <a:cxn ang="0">
                  <a:pos x="754" y="1084"/>
                </a:cxn>
                <a:cxn ang="0">
                  <a:pos x="774" y="1116"/>
                </a:cxn>
                <a:cxn ang="0">
                  <a:pos x="779" y="1126"/>
                </a:cxn>
                <a:cxn ang="0">
                  <a:pos x="779" y="1142"/>
                </a:cxn>
                <a:cxn ang="0">
                  <a:pos x="774" y="1147"/>
                </a:cxn>
                <a:cxn ang="0">
                  <a:pos x="692" y="1147"/>
                </a:cxn>
                <a:cxn ang="0">
                  <a:pos x="667" y="1137"/>
                </a:cxn>
                <a:cxn ang="0">
                  <a:pos x="641" y="1111"/>
                </a:cxn>
                <a:cxn ang="0">
                  <a:pos x="626" y="1084"/>
                </a:cxn>
                <a:cxn ang="0">
                  <a:pos x="610" y="1032"/>
                </a:cxn>
                <a:cxn ang="0">
                  <a:pos x="585" y="969"/>
                </a:cxn>
                <a:cxn ang="0">
                  <a:pos x="559" y="895"/>
                </a:cxn>
                <a:cxn ang="0">
                  <a:pos x="528" y="811"/>
                </a:cxn>
                <a:cxn ang="0">
                  <a:pos x="503" y="732"/>
                </a:cxn>
                <a:cxn ang="0">
                  <a:pos x="477" y="658"/>
                </a:cxn>
                <a:cxn ang="0">
                  <a:pos x="472" y="653"/>
                </a:cxn>
                <a:cxn ang="0">
                  <a:pos x="477" y="658"/>
                </a:cxn>
                <a:cxn ang="0">
                  <a:pos x="98" y="1121"/>
                </a:cxn>
                <a:cxn ang="0">
                  <a:pos x="77" y="1142"/>
                </a:cxn>
                <a:cxn ang="0">
                  <a:pos x="46" y="1153"/>
                </a:cxn>
                <a:cxn ang="0">
                  <a:pos x="26" y="1147"/>
                </a:cxn>
                <a:cxn ang="0">
                  <a:pos x="5" y="1126"/>
                </a:cxn>
                <a:cxn ang="0">
                  <a:pos x="0" y="1105"/>
                </a:cxn>
                <a:cxn ang="0">
                  <a:pos x="0" y="1090"/>
                </a:cxn>
                <a:cxn ang="0">
                  <a:pos x="5" y="1079"/>
                </a:cxn>
                <a:cxn ang="0">
                  <a:pos x="15" y="1069"/>
                </a:cxn>
                <a:cxn ang="0">
                  <a:pos x="26" y="1053"/>
                </a:cxn>
                <a:cxn ang="0">
                  <a:pos x="467" y="605"/>
                </a:cxn>
                <a:cxn ang="0">
                  <a:pos x="313" y="163"/>
                </a:cxn>
                <a:cxn ang="0">
                  <a:pos x="292" y="111"/>
                </a:cxn>
                <a:cxn ang="0">
                  <a:pos x="272" y="74"/>
                </a:cxn>
                <a:cxn ang="0">
                  <a:pos x="256" y="53"/>
                </a:cxn>
                <a:cxn ang="0">
                  <a:pos x="236" y="37"/>
                </a:cxn>
                <a:cxn ang="0">
                  <a:pos x="210" y="32"/>
                </a:cxn>
                <a:cxn ang="0">
                  <a:pos x="205" y="32"/>
                </a:cxn>
                <a:cxn ang="0">
                  <a:pos x="195" y="21"/>
                </a:cxn>
                <a:cxn ang="0">
                  <a:pos x="195" y="11"/>
                </a:cxn>
                <a:cxn ang="0">
                  <a:pos x="205" y="5"/>
                </a:cxn>
                <a:cxn ang="0">
                  <a:pos x="210" y="0"/>
                </a:cxn>
              </a:cxnLst>
              <a:rect l="0" t="0" r="r" b="b"/>
              <a:pathLst>
                <a:path w="779" h="1153">
                  <a:moveTo>
                    <a:pt x="210" y="0"/>
                  </a:moveTo>
                  <a:lnTo>
                    <a:pt x="226" y="0"/>
                  </a:lnTo>
                  <a:lnTo>
                    <a:pt x="272" y="5"/>
                  </a:lnTo>
                  <a:lnTo>
                    <a:pt x="313" y="16"/>
                  </a:lnTo>
                  <a:lnTo>
                    <a:pt x="354" y="32"/>
                  </a:lnTo>
                  <a:lnTo>
                    <a:pt x="390" y="69"/>
                  </a:lnTo>
                  <a:lnTo>
                    <a:pt x="415" y="116"/>
                  </a:lnTo>
                  <a:lnTo>
                    <a:pt x="738" y="1042"/>
                  </a:lnTo>
                  <a:lnTo>
                    <a:pt x="749" y="1063"/>
                  </a:lnTo>
                  <a:lnTo>
                    <a:pt x="754" y="1084"/>
                  </a:lnTo>
                  <a:lnTo>
                    <a:pt x="774" y="1116"/>
                  </a:lnTo>
                  <a:lnTo>
                    <a:pt x="779" y="1126"/>
                  </a:lnTo>
                  <a:lnTo>
                    <a:pt x="779" y="1142"/>
                  </a:lnTo>
                  <a:lnTo>
                    <a:pt x="774" y="1147"/>
                  </a:lnTo>
                  <a:lnTo>
                    <a:pt x="692" y="1147"/>
                  </a:lnTo>
                  <a:lnTo>
                    <a:pt x="667" y="1137"/>
                  </a:lnTo>
                  <a:lnTo>
                    <a:pt x="641" y="1111"/>
                  </a:lnTo>
                  <a:lnTo>
                    <a:pt x="626" y="1084"/>
                  </a:lnTo>
                  <a:lnTo>
                    <a:pt x="610" y="1032"/>
                  </a:lnTo>
                  <a:lnTo>
                    <a:pt x="585" y="969"/>
                  </a:lnTo>
                  <a:lnTo>
                    <a:pt x="559" y="895"/>
                  </a:lnTo>
                  <a:lnTo>
                    <a:pt x="528" y="811"/>
                  </a:lnTo>
                  <a:lnTo>
                    <a:pt x="503" y="732"/>
                  </a:lnTo>
                  <a:lnTo>
                    <a:pt x="477" y="658"/>
                  </a:lnTo>
                  <a:lnTo>
                    <a:pt x="472" y="653"/>
                  </a:lnTo>
                  <a:lnTo>
                    <a:pt x="477" y="658"/>
                  </a:lnTo>
                  <a:lnTo>
                    <a:pt x="98" y="1121"/>
                  </a:lnTo>
                  <a:lnTo>
                    <a:pt x="77" y="1142"/>
                  </a:lnTo>
                  <a:lnTo>
                    <a:pt x="46" y="1153"/>
                  </a:lnTo>
                  <a:lnTo>
                    <a:pt x="26" y="1147"/>
                  </a:lnTo>
                  <a:lnTo>
                    <a:pt x="5" y="1126"/>
                  </a:lnTo>
                  <a:lnTo>
                    <a:pt x="0" y="1105"/>
                  </a:lnTo>
                  <a:lnTo>
                    <a:pt x="0" y="1090"/>
                  </a:lnTo>
                  <a:lnTo>
                    <a:pt x="5" y="1079"/>
                  </a:lnTo>
                  <a:lnTo>
                    <a:pt x="15" y="1069"/>
                  </a:lnTo>
                  <a:lnTo>
                    <a:pt x="26" y="1053"/>
                  </a:lnTo>
                  <a:lnTo>
                    <a:pt x="467" y="605"/>
                  </a:lnTo>
                  <a:lnTo>
                    <a:pt x="313" y="163"/>
                  </a:lnTo>
                  <a:lnTo>
                    <a:pt x="292" y="111"/>
                  </a:lnTo>
                  <a:lnTo>
                    <a:pt x="272" y="74"/>
                  </a:lnTo>
                  <a:lnTo>
                    <a:pt x="256" y="53"/>
                  </a:lnTo>
                  <a:lnTo>
                    <a:pt x="236" y="37"/>
                  </a:lnTo>
                  <a:lnTo>
                    <a:pt x="210" y="32"/>
                  </a:lnTo>
                  <a:lnTo>
                    <a:pt x="205" y="32"/>
                  </a:lnTo>
                  <a:lnTo>
                    <a:pt x="195" y="21"/>
                  </a:lnTo>
                  <a:lnTo>
                    <a:pt x="195" y="11"/>
                  </a:lnTo>
                  <a:lnTo>
                    <a:pt x="205" y="5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5130" y="3565"/>
              <a:ext cx="651" cy="107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400" y="0"/>
                </a:cxn>
                <a:cxn ang="0">
                  <a:pos x="415" y="6"/>
                </a:cxn>
                <a:cxn ang="0">
                  <a:pos x="420" y="11"/>
                </a:cxn>
                <a:cxn ang="0">
                  <a:pos x="425" y="21"/>
                </a:cxn>
                <a:cxn ang="0">
                  <a:pos x="425" y="995"/>
                </a:cxn>
                <a:cxn ang="0">
                  <a:pos x="651" y="995"/>
                </a:cxn>
                <a:cxn ang="0">
                  <a:pos x="651" y="1074"/>
                </a:cxn>
                <a:cxn ang="0">
                  <a:pos x="584" y="1069"/>
                </a:cxn>
                <a:cxn ang="0">
                  <a:pos x="82" y="1069"/>
                </a:cxn>
                <a:cxn ang="0">
                  <a:pos x="15" y="1074"/>
                </a:cxn>
                <a:cxn ang="0">
                  <a:pos x="15" y="995"/>
                </a:cxn>
                <a:cxn ang="0">
                  <a:pos x="236" y="995"/>
                </a:cxn>
                <a:cxn ang="0">
                  <a:pos x="236" y="153"/>
                </a:cxn>
                <a:cxn ang="0">
                  <a:pos x="169" y="169"/>
                </a:cxn>
                <a:cxn ang="0">
                  <a:pos x="108" y="179"/>
                </a:cxn>
                <a:cxn ang="0">
                  <a:pos x="61" y="184"/>
                </a:cxn>
                <a:cxn ang="0">
                  <a:pos x="0" y="184"/>
                </a:cxn>
                <a:cxn ang="0">
                  <a:pos x="0" y="106"/>
                </a:cxn>
                <a:cxn ang="0">
                  <a:pos x="61" y="106"/>
                </a:cxn>
                <a:cxn ang="0">
                  <a:pos x="123" y="100"/>
                </a:cxn>
                <a:cxn ang="0">
                  <a:pos x="195" y="84"/>
                </a:cxn>
                <a:cxn ang="0">
                  <a:pos x="272" y="58"/>
                </a:cxn>
                <a:cxn ang="0">
                  <a:pos x="349" y="11"/>
                </a:cxn>
                <a:cxn ang="0">
                  <a:pos x="359" y="6"/>
                </a:cxn>
                <a:cxn ang="0">
                  <a:pos x="364" y="0"/>
                </a:cxn>
              </a:cxnLst>
              <a:rect l="0" t="0" r="r" b="b"/>
              <a:pathLst>
                <a:path w="651" h="1074">
                  <a:moveTo>
                    <a:pt x="364" y="0"/>
                  </a:moveTo>
                  <a:lnTo>
                    <a:pt x="400" y="0"/>
                  </a:lnTo>
                  <a:lnTo>
                    <a:pt x="415" y="6"/>
                  </a:lnTo>
                  <a:lnTo>
                    <a:pt x="420" y="11"/>
                  </a:lnTo>
                  <a:lnTo>
                    <a:pt x="425" y="21"/>
                  </a:lnTo>
                  <a:lnTo>
                    <a:pt x="425" y="995"/>
                  </a:lnTo>
                  <a:lnTo>
                    <a:pt x="651" y="995"/>
                  </a:lnTo>
                  <a:lnTo>
                    <a:pt x="651" y="1074"/>
                  </a:lnTo>
                  <a:lnTo>
                    <a:pt x="584" y="1069"/>
                  </a:lnTo>
                  <a:lnTo>
                    <a:pt x="82" y="1069"/>
                  </a:lnTo>
                  <a:lnTo>
                    <a:pt x="15" y="1074"/>
                  </a:lnTo>
                  <a:lnTo>
                    <a:pt x="15" y="995"/>
                  </a:lnTo>
                  <a:lnTo>
                    <a:pt x="236" y="995"/>
                  </a:lnTo>
                  <a:lnTo>
                    <a:pt x="236" y="153"/>
                  </a:lnTo>
                  <a:lnTo>
                    <a:pt x="169" y="169"/>
                  </a:lnTo>
                  <a:lnTo>
                    <a:pt x="108" y="179"/>
                  </a:lnTo>
                  <a:lnTo>
                    <a:pt x="61" y="184"/>
                  </a:lnTo>
                  <a:lnTo>
                    <a:pt x="0" y="184"/>
                  </a:lnTo>
                  <a:lnTo>
                    <a:pt x="0" y="106"/>
                  </a:lnTo>
                  <a:lnTo>
                    <a:pt x="61" y="106"/>
                  </a:lnTo>
                  <a:lnTo>
                    <a:pt x="123" y="100"/>
                  </a:lnTo>
                  <a:lnTo>
                    <a:pt x="195" y="84"/>
                  </a:lnTo>
                  <a:lnTo>
                    <a:pt x="272" y="58"/>
                  </a:lnTo>
                  <a:lnTo>
                    <a:pt x="349" y="11"/>
                  </a:lnTo>
                  <a:lnTo>
                    <a:pt x="359" y="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6007" y="4071"/>
              <a:ext cx="559" cy="810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66" y="15"/>
                </a:cxn>
                <a:cxn ang="0">
                  <a:pos x="261" y="31"/>
                </a:cxn>
                <a:cxn ang="0">
                  <a:pos x="159" y="484"/>
                </a:cxn>
                <a:cxn ang="0">
                  <a:pos x="292" y="384"/>
                </a:cxn>
                <a:cxn ang="0">
                  <a:pos x="410" y="300"/>
                </a:cxn>
                <a:cxn ang="0">
                  <a:pos x="512" y="289"/>
                </a:cxn>
                <a:cxn ang="0">
                  <a:pos x="553" y="336"/>
                </a:cxn>
                <a:cxn ang="0">
                  <a:pos x="548" y="405"/>
                </a:cxn>
                <a:cxn ang="0">
                  <a:pos x="507" y="436"/>
                </a:cxn>
                <a:cxn ang="0">
                  <a:pos x="461" y="431"/>
                </a:cxn>
                <a:cxn ang="0">
                  <a:pos x="446" y="410"/>
                </a:cxn>
                <a:cxn ang="0">
                  <a:pos x="451" y="373"/>
                </a:cxn>
                <a:cxn ang="0">
                  <a:pos x="471" y="342"/>
                </a:cxn>
                <a:cxn ang="0">
                  <a:pos x="497" y="326"/>
                </a:cxn>
                <a:cxn ang="0">
                  <a:pos x="466" y="315"/>
                </a:cxn>
                <a:cxn ang="0">
                  <a:pos x="348" y="373"/>
                </a:cxn>
                <a:cxn ang="0">
                  <a:pos x="266" y="452"/>
                </a:cxn>
                <a:cxn ang="0">
                  <a:pos x="200" y="505"/>
                </a:cxn>
                <a:cxn ang="0">
                  <a:pos x="266" y="515"/>
                </a:cxn>
                <a:cxn ang="0">
                  <a:pos x="343" y="552"/>
                </a:cxn>
                <a:cxn ang="0">
                  <a:pos x="379" y="626"/>
                </a:cxn>
                <a:cxn ang="0">
                  <a:pos x="374" y="652"/>
                </a:cxn>
                <a:cxn ang="0">
                  <a:pos x="369" y="689"/>
                </a:cxn>
                <a:cxn ang="0">
                  <a:pos x="374" y="747"/>
                </a:cxn>
                <a:cxn ang="0">
                  <a:pos x="394" y="773"/>
                </a:cxn>
                <a:cxn ang="0">
                  <a:pos x="446" y="757"/>
                </a:cxn>
                <a:cxn ang="0">
                  <a:pos x="492" y="684"/>
                </a:cxn>
                <a:cxn ang="0">
                  <a:pos x="512" y="631"/>
                </a:cxn>
                <a:cxn ang="0">
                  <a:pos x="518" y="615"/>
                </a:cxn>
                <a:cxn ang="0">
                  <a:pos x="543" y="626"/>
                </a:cxn>
                <a:cxn ang="0">
                  <a:pos x="538" y="642"/>
                </a:cxn>
                <a:cxn ang="0">
                  <a:pos x="512" y="721"/>
                </a:cxn>
                <a:cxn ang="0">
                  <a:pos x="446" y="794"/>
                </a:cxn>
                <a:cxn ang="0">
                  <a:pos x="369" y="800"/>
                </a:cxn>
                <a:cxn ang="0">
                  <a:pos x="307" y="768"/>
                </a:cxn>
                <a:cxn ang="0">
                  <a:pos x="282" y="689"/>
                </a:cxn>
                <a:cxn ang="0">
                  <a:pos x="287" y="652"/>
                </a:cxn>
                <a:cxn ang="0">
                  <a:pos x="277" y="594"/>
                </a:cxn>
                <a:cxn ang="0">
                  <a:pos x="200" y="547"/>
                </a:cxn>
                <a:cxn ang="0">
                  <a:pos x="138" y="563"/>
                </a:cxn>
                <a:cxn ang="0">
                  <a:pos x="112" y="657"/>
                </a:cxn>
                <a:cxn ang="0">
                  <a:pos x="92" y="747"/>
                </a:cxn>
                <a:cxn ang="0">
                  <a:pos x="77" y="789"/>
                </a:cxn>
                <a:cxn ang="0">
                  <a:pos x="51" y="810"/>
                </a:cxn>
                <a:cxn ang="0">
                  <a:pos x="5" y="794"/>
                </a:cxn>
                <a:cxn ang="0">
                  <a:pos x="0" y="757"/>
                </a:cxn>
                <a:cxn ang="0">
                  <a:pos x="164" y="94"/>
                </a:cxn>
                <a:cxn ang="0">
                  <a:pos x="159" y="57"/>
                </a:cxn>
                <a:cxn ang="0">
                  <a:pos x="97" y="52"/>
                </a:cxn>
                <a:cxn ang="0">
                  <a:pos x="82" y="42"/>
                </a:cxn>
                <a:cxn ang="0">
                  <a:pos x="87" y="15"/>
                </a:cxn>
                <a:cxn ang="0">
                  <a:pos x="107" y="10"/>
                </a:cxn>
                <a:cxn ang="0">
                  <a:pos x="179" y="5"/>
                </a:cxn>
              </a:cxnLst>
              <a:rect l="0" t="0" r="r" b="b"/>
              <a:pathLst>
                <a:path w="559" h="810">
                  <a:moveTo>
                    <a:pt x="225" y="0"/>
                  </a:moveTo>
                  <a:lnTo>
                    <a:pt x="256" y="0"/>
                  </a:lnTo>
                  <a:lnTo>
                    <a:pt x="266" y="10"/>
                  </a:lnTo>
                  <a:lnTo>
                    <a:pt x="266" y="15"/>
                  </a:lnTo>
                  <a:lnTo>
                    <a:pt x="261" y="21"/>
                  </a:lnTo>
                  <a:lnTo>
                    <a:pt x="261" y="31"/>
                  </a:lnTo>
                  <a:lnTo>
                    <a:pt x="271" y="21"/>
                  </a:lnTo>
                  <a:lnTo>
                    <a:pt x="159" y="484"/>
                  </a:lnTo>
                  <a:lnTo>
                    <a:pt x="225" y="447"/>
                  </a:lnTo>
                  <a:lnTo>
                    <a:pt x="292" y="384"/>
                  </a:lnTo>
                  <a:lnTo>
                    <a:pt x="348" y="336"/>
                  </a:lnTo>
                  <a:lnTo>
                    <a:pt x="410" y="300"/>
                  </a:lnTo>
                  <a:lnTo>
                    <a:pt x="471" y="284"/>
                  </a:lnTo>
                  <a:lnTo>
                    <a:pt x="512" y="289"/>
                  </a:lnTo>
                  <a:lnTo>
                    <a:pt x="538" y="310"/>
                  </a:lnTo>
                  <a:lnTo>
                    <a:pt x="553" y="336"/>
                  </a:lnTo>
                  <a:lnTo>
                    <a:pt x="559" y="363"/>
                  </a:lnTo>
                  <a:lnTo>
                    <a:pt x="548" y="405"/>
                  </a:lnTo>
                  <a:lnTo>
                    <a:pt x="538" y="415"/>
                  </a:lnTo>
                  <a:lnTo>
                    <a:pt x="507" y="436"/>
                  </a:lnTo>
                  <a:lnTo>
                    <a:pt x="476" y="436"/>
                  </a:lnTo>
                  <a:lnTo>
                    <a:pt x="461" y="431"/>
                  </a:lnTo>
                  <a:lnTo>
                    <a:pt x="451" y="421"/>
                  </a:lnTo>
                  <a:lnTo>
                    <a:pt x="446" y="410"/>
                  </a:lnTo>
                  <a:lnTo>
                    <a:pt x="446" y="384"/>
                  </a:lnTo>
                  <a:lnTo>
                    <a:pt x="451" y="373"/>
                  </a:lnTo>
                  <a:lnTo>
                    <a:pt x="451" y="363"/>
                  </a:lnTo>
                  <a:lnTo>
                    <a:pt x="471" y="342"/>
                  </a:lnTo>
                  <a:lnTo>
                    <a:pt x="502" y="331"/>
                  </a:lnTo>
                  <a:lnTo>
                    <a:pt x="497" y="326"/>
                  </a:lnTo>
                  <a:lnTo>
                    <a:pt x="476" y="315"/>
                  </a:lnTo>
                  <a:lnTo>
                    <a:pt x="466" y="315"/>
                  </a:lnTo>
                  <a:lnTo>
                    <a:pt x="405" y="331"/>
                  </a:lnTo>
                  <a:lnTo>
                    <a:pt x="348" y="373"/>
                  </a:lnTo>
                  <a:lnTo>
                    <a:pt x="292" y="426"/>
                  </a:lnTo>
                  <a:lnTo>
                    <a:pt x="266" y="452"/>
                  </a:lnTo>
                  <a:lnTo>
                    <a:pt x="236" y="478"/>
                  </a:lnTo>
                  <a:lnTo>
                    <a:pt x="200" y="505"/>
                  </a:lnTo>
                  <a:lnTo>
                    <a:pt x="230" y="510"/>
                  </a:lnTo>
                  <a:lnTo>
                    <a:pt x="266" y="515"/>
                  </a:lnTo>
                  <a:lnTo>
                    <a:pt x="307" y="531"/>
                  </a:lnTo>
                  <a:lnTo>
                    <a:pt x="343" y="552"/>
                  </a:lnTo>
                  <a:lnTo>
                    <a:pt x="369" y="584"/>
                  </a:lnTo>
                  <a:lnTo>
                    <a:pt x="379" y="626"/>
                  </a:lnTo>
                  <a:lnTo>
                    <a:pt x="379" y="636"/>
                  </a:lnTo>
                  <a:lnTo>
                    <a:pt x="374" y="652"/>
                  </a:lnTo>
                  <a:lnTo>
                    <a:pt x="374" y="678"/>
                  </a:lnTo>
                  <a:lnTo>
                    <a:pt x="369" y="689"/>
                  </a:lnTo>
                  <a:lnTo>
                    <a:pt x="369" y="731"/>
                  </a:lnTo>
                  <a:lnTo>
                    <a:pt x="374" y="747"/>
                  </a:lnTo>
                  <a:lnTo>
                    <a:pt x="379" y="757"/>
                  </a:lnTo>
                  <a:lnTo>
                    <a:pt x="394" y="773"/>
                  </a:lnTo>
                  <a:lnTo>
                    <a:pt x="410" y="773"/>
                  </a:lnTo>
                  <a:lnTo>
                    <a:pt x="446" y="757"/>
                  </a:lnTo>
                  <a:lnTo>
                    <a:pt x="471" y="726"/>
                  </a:lnTo>
                  <a:lnTo>
                    <a:pt x="492" y="684"/>
                  </a:lnTo>
                  <a:lnTo>
                    <a:pt x="507" y="642"/>
                  </a:lnTo>
                  <a:lnTo>
                    <a:pt x="512" y="631"/>
                  </a:lnTo>
                  <a:lnTo>
                    <a:pt x="512" y="621"/>
                  </a:lnTo>
                  <a:lnTo>
                    <a:pt x="518" y="615"/>
                  </a:lnTo>
                  <a:lnTo>
                    <a:pt x="533" y="615"/>
                  </a:lnTo>
                  <a:lnTo>
                    <a:pt x="543" y="626"/>
                  </a:lnTo>
                  <a:lnTo>
                    <a:pt x="543" y="631"/>
                  </a:lnTo>
                  <a:lnTo>
                    <a:pt x="538" y="642"/>
                  </a:lnTo>
                  <a:lnTo>
                    <a:pt x="528" y="678"/>
                  </a:lnTo>
                  <a:lnTo>
                    <a:pt x="512" y="721"/>
                  </a:lnTo>
                  <a:lnTo>
                    <a:pt x="487" y="757"/>
                  </a:lnTo>
                  <a:lnTo>
                    <a:pt x="446" y="794"/>
                  </a:lnTo>
                  <a:lnTo>
                    <a:pt x="400" y="805"/>
                  </a:lnTo>
                  <a:lnTo>
                    <a:pt x="369" y="800"/>
                  </a:lnTo>
                  <a:lnTo>
                    <a:pt x="338" y="789"/>
                  </a:lnTo>
                  <a:lnTo>
                    <a:pt x="307" y="768"/>
                  </a:lnTo>
                  <a:lnTo>
                    <a:pt x="287" y="731"/>
                  </a:lnTo>
                  <a:lnTo>
                    <a:pt x="282" y="689"/>
                  </a:lnTo>
                  <a:lnTo>
                    <a:pt x="282" y="663"/>
                  </a:lnTo>
                  <a:lnTo>
                    <a:pt x="287" y="652"/>
                  </a:lnTo>
                  <a:lnTo>
                    <a:pt x="287" y="631"/>
                  </a:lnTo>
                  <a:lnTo>
                    <a:pt x="277" y="594"/>
                  </a:lnTo>
                  <a:lnTo>
                    <a:pt x="246" y="563"/>
                  </a:lnTo>
                  <a:lnTo>
                    <a:pt x="200" y="547"/>
                  </a:lnTo>
                  <a:lnTo>
                    <a:pt x="143" y="536"/>
                  </a:lnTo>
                  <a:lnTo>
                    <a:pt x="138" y="563"/>
                  </a:lnTo>
                  <a:lnTo>
                    <a:pt x="128" y="605"/>
                  </a:lnTo>
                  <a:lnTo>
                    <a:pt x="112" y="657"/>
                  </a:lnTo>
                  <a:lnTo>
                    <a:pt x="102" y="705"/>
                  </a:lnTo>
                  <a:lnTo>
                    <a:pt x="92" y="747"/>
                  </a:lnTo>
                  <a:lnTo>
                    <a:pt x="82" y="778"/>
                  </a:lnTo>
                  <a:lnTo>
                    <a:pt x="77" y="789"/>
                  </a:lnTo>
                  <a:lnTo>
                    <a:pt x="66" y="800"/>
                  </a:lnTo>
                  <a:lnTo>
                    <a:pt x="51" y="810"/>
                  </a:lnTo>
                  <a:lnTo>
                    <a:pt x="20" y="810"/>
                  </a:lnTo>
                  <a:lnTo>
                    <a:pt x="5" y="794"/>
                  </a:lnTo>
                  <a:lnTo>
                    <a:pt x="0" y="784"/>
                  </a:lnTo>
                  <a:lnTo>
                    <a:pt x="0" y="757"/>
                  </a:lnTo>
                  <a:lnTo>
                    <a:pt x="5" y="747"/>
                  </a:lnTo>
                  <a:lnTo>
                    <a:pt x="164" y="94"/>
                  </a:lnTo>
                  <a:lnTo>
                    <a:pt x="164" y="57"/>
                  </a:lnTo>
                  <a:lnTo>
                    <a:pt x="159" y="57"/>
                  </a:lnTo>
                  <a:lnTo>
                    <a:pt x="148" y="52"/>
                  </a:lnTo>
                  <a:lnTo>
                    <a:pt x="97" y="52"/>
                  </a:lnTo>
                  <a:lnTo>
                    <a:pt x="87" y="47"/>
                  </a:lnTo>
                  <a:lnTo>
                    <a:pt x="82" y="42"/>
                  </a:lnTo>
                  <a:lnTo>
                    <a:pt x="82" y="26"/>
                  </a:lnTo>
                  <a:lnTo>
                    <a:pt x="87" y="15"/>
                  </a:lnTo>
                  <a:lnTo>
                    <a:pt x="92" y="10"/>
                  </a:lnTo>
                  <a:lnTo>
                    <a:pt x="107" y="10"/>
                  </a:lnTo>
                  <a:lnTo>
                    <a:pt x="138" y="5"/>
                  </a:lnTo>
                  <a:lnTo>
                    <a:pt x="179" y="5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6812" y="4276"/>
              <a:ext cx="594" cy="6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0"/>
                </a:cxn>
                <a:cxn ang="0">
                  <a:pos x="297" y="268"/>
                </a:cxn>
                <a:cxn ang="0">
                  <a:pos x="543" y="16"/>
                </a:cxn>
                <a:cxn ang="0">
                  <a:pos x="548" y="5"/>
                </a:cxn>
                <a:cxn ang="0">
                  <a:pos x="553" y="0"/>
                </a:cxn>
                <a:cxn ang="0">
                  <a:pos x="579" y="0"/>
                </a:cxn>
                <a:cxn ang="0">
                  <a:pos x="584" y="5"/>
                </a:cxn>
                <a:cxn ang="0">
                  <a:pos x="594" y="26"/>
                </a:cxn>
                <a:cxn ang="0">
                  <a:pos x="594" y="31"/>
                </a:cxn>
                <a:cxn ang="0">
                  <a:pos x="589" y="42"/>
                </a:cxn>
                <a:cxn ang="0">
                  <a:pos x="579" y="52"/>
                </a:cxn>
                <a:cxn ang="0">
                  <a:pos x="579" y="58"/>
                </a:cxn>
                <a:cxn ang="0">
                  <a:pos x="333" y="310"/>
                </a:cxn>
                <a:cxn ang="0">
                  <a:pos x="353" y="331"/>
                </a:cxn>
                <a:cxn ang="0">
                  <a:pos x="389" y="363"/>
                </a:cxn>
                <a:cxn ang="0">
                  <a:pos x="517" y="495"/>
                </a:cxn>
                <a:cxn ang="0">
                  <a:pos x="553" y="537"/>
                </a:cxn>
                <a:cxn ang="0">
                  <a:pos x="589" y="573"/>
                </a:cxn>
                <a:cxn ang="0">
                  <a:pos x="594" y="573"/>
                </a:cxn>
                <a:cxn ang="0">
                  <a:pos x="594" y="584"/>
                </a:cxn>
                <a:cxn ang="0">
                  <a:pos x="589" y="600"/>
                </a:cxn>
                <a:cxn ang="0">
                  <a:pos x="584" y="610"/>
                </a:cxn>
                <a:cxn ang="0">
                  <a:pos x="579" y="616"/>
                </a:cxn>
                <a:cxn ang="0">
                  <a:pos x="559" y="616"/>
                </a:cxn>
                <a:cxn ang="0">
                  <a:pos x="297" y="347"/>
                </a:cxn>
                <a:cxn ang="0">
                  <a:pos x="36" y="616"/>
                </a:cxn>
                <a:cxn ang="0">
                  <a:pos x="25" y="616"/>
                </a:cxn>
                <a:cxn ang="0">
                  <a:pos x="5" y="605"/>
                </a:cxn>
                <a:cxn ang="0">
                  <a:pos x="0" y="595"/>
                </a:cxn>
                <a:cxn ang="0">
                  <a:pos x="0" y="573"/>
                </a:cxn>
                <a:cxn ang="0">
                  <a:pos x="261" y="305"/>
                </a:cxn>
                <a:cxn ang="0">
                  <a:pos x="0" y="37"/>
                </a:cxn>
                <a:cxn ang="0">
                  <a:pos x="0" y="16"/>
                </a:cxn>
                <a:cxn ang="0">
                  <a:pos x="5" y="5"/>
                </a:cxn>
                <a:cxn ang="0">
                  <a:pos x="15" y="0"/>
                </a:cxn>
              </a:cxnLst>
              <a:rect l="0" t="0" r="r" b="b"/>
              <a:pathLst>
                <a:path w="594" h="616">
                  <a:moveTo>
                    <a:pt x="15" y="0"/>
                  </a:moveTo>
                  <a:lnTo>
                    <a:pt x="36" y="0"/>
                  </a:lnTo>
                  <a:lnTo>
                    <a:pt x="297" y="268"/>
                  </a:lnTo>
                  <a:lnTo>
                    <a:pt x="543" y="16"/>
                  </a:lnTo>
                  <a:lnTo>
                    <a:pt x="548" y="5"/>
                  </a:lnTo>
                  <a:lnTo>
                    <a:pt x="553" y="0"/>
                  </a:lnTo>
                  <a:lnTo>
                    <a:pt x="579" y="0"/>
                  </a:lnTo>
                  <a:lnTo>
                    <a:pt x="584" y="5"/>
                  </a:lnTo>
                  <a:lnTo>
                    <a:pt x="594" y="26"/>
                  </a:lnTo>
                  <a:lnTo>
                    <a:pt x="594" y="31"/>
                  </a:lnTo>
                  <a:lnTo>
                    <a:pt x="589" y="42"/>
                  </a:lnTo>
                  <a:lnTo>
                    <a:pt x="579" y="52"/>
                  </a:lnTo>
                  <a:lnTo>
                    <a:pt x="579" y="58"/>
                  </a:lnTo>
                  <a:lnTo>
                    <a:pt x="333" y="310"/>
                  </a:lnTo>
                  <a:lnTo>
                    <a:pt x="353" y="331"/>
                  </a:lnTo>
                  <a:lnTo>
                    <a:pt x="389" y="363"/>
                  </a:lnTo>
                  <a:lnTo>
                    <a:pt x="517" y="495"/>
                  </a:lnTo>
                  <a:lnTo>
                    <a:pt x="553" y="537"/>
                  </a:lnTo>
                  <a:lnTo>
                    <a:pt x="589" y="573"/>
                  </a:lnTo>
                  <a:lnTo>
                    <a:pt x="594" y="573"/>
                  </a:lnTo>
                  <a:lnTo>
                    <a:pt x="594" y="584"/>
                  </a:lnTo>
                  <a:lnTo>
                    <a:pt x="589" y="600"/>
                  </a:lnTo>
                  <a:lnTo>
                    <a:pt x="584" y="610"/>
                  </a:lnTo>
                  <a:lnTo>
                    <a:pt x="579" y="616"/>
                  </a:lnTo>
                  <a:lnTo>
                    <a:pt x="559" y="616"/>
                  </a:lnTo>
                  <a:lnTo>
                    <a:pt x="297" y="347"/>
                  </a:lnTo>
                  <a:lnTo>
                    <a:pt x="36" y="616"/>
                  </a:lnTo>
                  <a:lnTo>
                    <a:pt x="25" y="616"/>
                  </a:lnTo>
                  <a:lnTo>
                    <a:pt x="5" y="605"/>
                  </a:lnTo>
                  <a:lnTo>
                    <a:pt x="0" y="595"/>
                  </a:lnTo>
                  <a:lnTo>
                    <a:pt x="0" y="573"/>
                  </a:lnTo>
                  <a:lnTo>
                    <a:pt x="261" y="305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7688" y="4071"/>
              <a:ext cx="554" cy="810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7" y="15"/>
                </a:cxn>
                <a:cxn ang="0">
                  <a:pos x="262" y="31"/>
                </a:cxn>
                <a:cxn ang="0">
                  <a:pos x="154" y="484"/>
                </a:cxn>
                <a:cxn ang="0">
                  <a:pos x="288" y="384"/>
                </a:cxn>
                <a:cxn ang="0">
                  <a:pos x="405" y="300"/>
                </a:cxn>
                <a:cxn ang="0">
                  <a:pos x="508" y="289"/>
                </a:cxn>
                <a:cxn ang="0">
                  <a:pos x="549" y="336"/>
                </a:cxn>
                <a:cxn ang="0">
                  <a:pos x="544" y="405"/>
                </a:cxn>
                <a:cxn ang="0">
                  <a:pos x="503" y="436"/>
                </a:cxn>
                <a:cxn ang="0">
                  <a:pos x="457" y="431"/>
                </a:cxn>
                <a:cxn ang="0">
                  <a:pos x="441" y="410"/>
                </a:cxn>
                <a:cxn ang="0">
                  <a:pos x="446" y="373"/>
                </a:cxn>
                <a:cxn ang="0">
                  <a:pos x="467" y="342"/>
                </a:cxn>
                <a:cxn ang="0">
                  <a:pos x="493" y="326"/>
                </a:cxn>
                <a:cxn ang="0">
                  <a:pos x="462" y="315"/>
                </a:cxn>
                <a:cxn ang="0">
                  <a:pos x="344" y="373"/>
                </a:cxn>
                <a:cxn ang="0">
                  <a:pos x="262" y="452"/>
                </a:cxn>
                <a:cxn ang="0">
                  <a:pos x="195" y="505"/>
                </a:cxn>
                <a:cxn ang="0">
                  <a:pos x="267" y="515"/>
                </a:cxn>
                <a:cxn ang="0">
                  <a:pos x="344" y="552"/>
                </a:cxn>
                <a:cxn ang="0">
                  <a:pos x="380" y="626"/>
                </a:cxn>
                <a:cxn ang="0">
                  <a:pos x="375" y="652"/>
                </a:cxn>
                <a:cxn ang="0">
                  <a:pos x="370" y="689"/>
                </a:cxn>
                <a:cxn ang="0">
                  <a:pos x="375" y="747"/>
                </a:cxn>
                <a:cxn ang="0">
                  <a:pos x="395" y="773"/>
                </a:cxn>
                <a:cxn ang="0">
                  <a:pos x="446" y="757"/>
                </a:cxn>
                <a:cxn ang="0">
                  <a:pos x="493" y="684"/>
                </a:cxn>
                <a:cxn ang="0">
                  <a:pos x="513" y="631"/>
                </a:cxn>
                <a:cxn ang="0">
                  <a:pos x="518" y="615"/>
                </a:cxn>
                <a:cxn ang="0">
                  <a:pos x="544" y="626"/>
                </a:cxn>
                <a:cxn ang="0">
                  <a:pos x="539" y="642"/>
                </a:cxn>
                <a:cxn ang="0">
                  <a:pos x="513" y="721"/>
                </a:cxn>
                <a:cxn ang="0">
                  <a:pos x="446" y="794"/>
                </a:cxn>
                <a:cxn ang="0">
                  <a:pos x="370" y="800"/>
                </a:cxn>
                <a:cxn ang="0">
                  <a:pos x="308" y="768"/>
                </a:cxn>
                <a:cxn ang="0">
                  <a:pos x="282" y="689"/>
                </a:cxn>
                <a:cxn ang="0">
                  <a:pos x="288" y="652"/>
                </a:cxn>
                <a:cxn ang="0">
                  <a:pos x="277" y="594"/>
                </a:cxn>
                <a:cxn ang="0">
                  <a:pos x="200" y="547"/>
                </a:cxn>
                <a:cxn ang="0">
                  <a:pos x="139" y="563"/>
                </a:cxn>
                <a:cxn ang="0">
                  <a:pos x="113" y="657"/>
                </a:cxn>
                <a:cxn ang="0">
                  <a:pos x="93" y="747"/>
                </a:cxn>
                <a:cxn ang="0">
                  <a:pos x="77" y="789"/>
                </a:cxn>
                <a:cxn ang="0">
                  <a:pos x="52" y="810"/>
                </a:cxn>
                <a:cxn ang="0">
                  <a:pos x="6" y="794"/>
                </a:cxn>
                <a:cxn ang="0">
                  <a:pos x="0" y="757"/>
                </a:cxn>
                <a:cxn ang="0">
                  <a:pos x="164" y="94"/>
                </a:cxn>
                <a:cxn ang="0">
                  <a:pos x="159" y="57"/>
                </a:cxn>
                <a:cxn ang="0">
                  <a:pos x="98" y="52"/>
                </a:cxn>
                <a:cxn ang="0">
                  <a:pos x="82" y="42"/>
                </a:cxn>
                <a:cxn ang="0">
                  <a:pos x="88" y="15"/>
                </a:cxn>
                <a:cxn ang="0">
                  <a:pos x="108" y="10"/>
                </a:cxn>
                <a:cxn ang="0">
                  <a:pos x="180" y="5"/>
                </a:cxn>
              </a:cxnLst>
              <a:rect l="0" t="0" r="r" b="b"/>
              <a:pathLst>
                <a:path w="554" h="810">
                  <a:moveTo>
                    <a:pt x="226" y="0"/>
                  </a:moveTo>
                  <a:lnTo>
                    <a:pt x="257" y="0"/>
                  </a:lnTo>
                  <a:lnTo>
                    <a:pt x="267" y="10"/>
                  </a:lnTo>
                  <a:lnTo>
                    <a:pt x="267" y="15"/>
                  </a:lnTo>
                  <a:lnTo>
                    <a:pt x="262" y="21"/>
                  </a:lnTo>
                  <a:lnTo>
                    <a:pt x="262" y="31"/>
                  </a:lnTo>
                  <a:lnTo>
                    <a:pt x="267" y="21"/>
                  </a:lnTo>
                  <a:lnTo>
                    <a:pt x="154" y="484"/>
                  </a:lnTo>
                  <a:lnTo>
                    <a:pt x="221" y="447"/>
                  </a:lnTo>
                  <a:lnTo>
                    <a:pt x="288" y="384"/>
                  </a:lnTo>
                  <a:lnTo>
                    <a:pt x="344" y="336"/>
                  </a:lnTo>
                  <a:lnTo>
                    <a:pt x="405" y="300"/>
                  </a:lnTo>
                  <a:lnTo>
                    <a:pt x="467" y="284"/>
                  </a:lnTo>
                  <a:lnTo>
                    <a:pt x="508" y="289"/>
                  </a:lnTo>
                  <a:lnTo>
                    <a:pt x="534" y="310"/>
                  </a:lnTo>
                  <a:lnTo>
                    <a:pt x="549" y="336"/>
                  </a:lnTo>
                  <a:lnTo>
                    <a:pt x="554" y="363"/>
                  </a:lnTo>
                  <a:lnTo>
                    <a:pt x="544" y="405"/>
                  </a:lnTo>
                  <a:lnTo>
                    <a:pt x="534" y="415"/>
                  </a:lnTo>
                  <a:lnTo>
                    <a:pt x="503" y="436"/>
                  </a:lnTo>
                  <a:lnTo>
                    <a:pt x="472" y="436"/>
                  </a:lnTo>
                  <a:lnTo>
                    <a:pt x="457" y="431"/>
                  </a:lnTo>
                  <a:lnTo>
                    <a:pt x="446" y="421"/>
                  </a:lnTo>
                  <a:lnTo>
                    <a:pt x="441" y="410"/>
                  </a:lnTo>
                  <a:lnTo>
                    <a:pt x="441" y="384"/>
                  </a:lnTo>
                  <a:lnTo>
                    <a:pt x="446" y="373"/>
                  </a:lnTo>
                  <a:lnTo>
                    <a:pt x="446" y="363"/>
                  </a:lnTo>
                  <a:lnTo>
                    <a:pt x="467" y="342"/>
                  </a:lnTo>
                  <a:lnTo>
                    <a:pt x="498" y="331"/>
                  </a:lnTo>
                  <a:lnTo>
                    <a:pt x="493" y="326"/>
                  </a:lnTo>
                  <a:lnTo>
                    <a:pt x="472" y="315"/>
                  </a:lnTo>
                  <a:lnTo>
                    <a:pt x="462" y="315"/>
                  </a:lnTo>
                  <a:lnTo>
                    <a:pt x="400" y="331"/>
                  </a:lnTo>
                  <a:lnTo>
                    <a:pt x="344" y="373"/>
                  </a:lnTo>
                  <a:lnTo>
                    <a:pt x="288" y="426"/>
                  </a:lnTo>
                  <a:lnTo>
                    <a:pt x="262" y="452"/>
                  </a:lnTo>
                  <a:lnTo>
                    <a:pt x="231" y="478"/>
                  </a:lnTo>
                  <a:lnTo>
                    <a:pt x="195" y="505"/>
                  </a:lnTo>
                  <a:lnTo>
                    <a:pt x="226" y="510"/>
                  </a:lnTo>
                  <a:lnTo>
                    <a:pt x="267" y="515"/>
                  </a:lnTo>
                  <a:lnTo>
                    <a:pt x="308" y="531"/>
                  </a:lnTo>
                  <a:lnTo>
                    <a:pt x="344" y="552"/>
                  </a:lnTo>
                  <a:lnTo>
                    <a:pt x="370" y="584"/>
                  </a:lnTo>
                  <a:lnTo>
                    <a:pt x="380" y="626"/>
                  </a:lnTo>
                  <a:lnTo>
                    <a:pt x="380" y="636"/>
                  </a:lnTo>
                  <a:lnTo>
                    <a:pt x="375" y="652"/>
                  </a:lnTo>
                  <a:lnTo>
                    <a:pt x="375" y="678"/>
                  </a:lnTo>
                  <a:lnTo>
                    <a:pt x="370" y="689"/>
                  </a:lnTo>
                  <a:lnTo>
                    <a:pt x="370" y="731"/>
                  </a:lnTo>
                  <a:lnTo>
                    <a:pt x="375" y="747"/>
                  </a:lnTo>
                  <a:lnTo>
                    <a:pt x="380" y="757"/>
                  </a:lnTo>
                  <a:lnTo>
                    <a:pt x="395" y="773"/>
                  </a:lnTo>
                  <a:lnTo>
                    <a:pt x="411" y="773"/>
                  </a:lnTo>
                  <a:lnTo>
                    <a:pt x="446" y="757"/>
                  </a:lnTo>
                  <a:lnTo>
                    <a:pt x="472" y="726"/>
                  </a:lnTo>
                  <a:lnTo>
                    <a:pt x="493" y="684"/>
                  </a:lnTo>
                  <a:lnTo>
                    <a:pt x="508" y="642"/>
                  </a:lnTo>
                  <a:lnTo>
                    <a:pt x="513" y="631"/>
                  </a:lnTo>
                  <a:lnTo>
                    <a:pt x="513" y="621"/>
                  </a:lnTo>
                  <a:lnTo>
                    <a:pt x="518" y="615"/>
                  </a:lnTo>
                  <a:lnTo>
                    <a:pt x="534" y="615"/>
                  </a:lnTo>
                  <a:lnTo>
                    <a:pt x="544" y="626"/>
                  </a:lnTo>
                  <a:lnTo>
                    <a:pt x="544" y="631"/>
                  </a:lnTo>
                  <a:lnTo>
                    <a:pt x="539" y="642"/>
                  </a:lnTo>
                  <a:lnTo>
                    <a:pt x="529" y="678"/>
                  </a:lnTo>
                  <a:lnTo>
                    <a:pt x="513" y="721"/>
                  </a:lnTo>
                  <a:lnTo>
                    <a:pt x="487" y="757"/>
                  </a:lnTo>
                  <a:lnTo>
                    <a:pt x="446" y="794"/>
                  </a:lnTo>
                  <a:lnTo>
                    <a:pt x="400" y="805"/>
                  </a:lnTo>
                  <a:lnTo>
                    <a:pt x="370" y="800"/>
                  </a:lnTo>
                  <a:lnTo>
                    <a:pt x="339" y="789"/>
                  </a:lnTo>
                  <a:lnTo>
                    <a:pt x="308" y="768"/>
                  </a:lnTo>
                  <a:lnTo>
                    <a:pt x="288" y="731"/>
                  </a:lnTo>
                  <a:lnTo>
                    <a:pt x="282" y="689"/>
                  </a:lnTo>
                  <a:lnTo>
                    <a:pt x="282" y="663"/>
                  </a:lnTo>
                  <a:lnTo>
                    <a:pt x="288" y="652"/>
                  </a:lnTo>
                  <a:lnTo>
                    <a:pt x="288" y="631"/>
                  </a:lnTo>
                  <a:lnTo>
                    <a:pt x="277" y="594"/>
                  </a:lnTo>
                  <a:lnTo>
                    <a:pt x="247" y="563"/>
                  </a:lnTo>
                  <a:lnTo>
                    <a:pt x="200" y="547"/>
                  </a:lnTo>
                  <a:lnTo>
                    <a:pt x="144" y="536"/>
                  </a:lnTo>
                  <a:lnTo>
                    <a:pt x="139" y="563"/>
                  </a:lnTo>
                  <a:lnTo>
                    <a:pt x="129" y="605"/>
                  </a:lnTo>
                  <a:lnTo>
                    <a:pt x="113" y="657"/>
                  </a:lnTo>
                  <a:lnTo>
                    <a:pt x="103" y="705"/>
                  </a:lnTo>
                  <a:lnTo>
                    <a:pt x="93" y="747"/>
                  </a:lnTo>
                  <a:lnTo>
                    <a:pt x="82" y="778"/>
                  </a:lnTo>
                  <a:lnTo>
                    <a:pt x="77" y="789"/>
                  </a:lnTo>
                  <a:lnTo>
                    <a:pt x="67" y="800"/>
                  </a:lnTo>
                  <a:lnTo>
                    <a:pt x="52" y="810"/>
                  </a:lnTo>
                  <a:lnTo>
                    <a:pt x="21" y="810"/>
                  </a:lnTo>
                  <a:lnTo>
                    <a:pt x="6" y="794"/>
                  </a:lnTo>
                  <a:lnTo>
                    <a:pt x="0" y="784"/>
                  </a:lnTo>
                  <a:lnTo>
                    <a:pt x="0" y="757"/>
                  </a:lnTo>
                  <a:lnTo>
                    <a:pt x="6" y="747"/>
                  </a:lnTo>
                  <a:lnTo>
                    <a:pt x="164" y="94"/>
                  </a:lnTo>
                  <a:lnTo>
                    <a:pt x="164" y="57"/>
                  </a:lnTo>
                  <a:lnTo>
                    <a:pt x="159" y="57"/>
                  </a:lnTo>
                  <a:lnTo>
                    <a:pt x="149" y="52"/>
                  </a:lnTo>
                  <a:lnTo>
                    <a:pt x="98" y="52"/>
                  </a:lnTo>
                  <a:lnTo>
                    <a:pt x="88" y="47"/>
                  </a:lnTo>
                  <a:lnTo>
                    <a:pt x="82" y="42"/>
                  </a:lnTo>
                  <a:lnTo>
                    <a:pt x="82" y="26"/>
                  </a:lnTo>
                  <a:lnTo>
                    <a:pt x="88" y="15"/>
                  </a:lnTo>
                  <a:lnTo>
                    <a:pt x="93" y="10"/>
                  </a:lnTo>
                  <a:lnTo>
                    <a:pt x="108" y="10"/>
                  </a:lnTo>
                  <a:lnTo>
                    <a:pt x="139" y="5"/>
                  </a:lnTo>
                  <a:lnTo>
                    <a:pt x="180" y="5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8878" y="4192"/>
              <a:ext cx="974" cy="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48" y="0"/>
                </a:cxn>
                <a:cxn ang="0">
                  <a:pos x="969" y="10"/>
                </a:cxn>
                <a:cxn ang="0">
                  <a:pos x="974" y="21"/>
                </a:cxn>
                <a:cxn ang="0">
                  <a:pos x="974" y="42"/>
                </a:cxn>
                <a:cxn ang="0">
                  <a:pos x="969" y="52"/>
                </a:cxn>
                <a:cxn ang="0">
                  <a:pos x="948" y="63"/>
                </a:cxn>
                <a:cxn ang="0">
                  <a:pos x="26" y="63"/>
                </a:cxn>
                <a:cxn ang="0">
                  <a:pos x="15" y="57"/>
                </a:cxn>
                <a:cxn ang="0">
                  <a:pos x="10" y="52"/>
                </a:cxn>
                <a:cxn ang="0">
                  <a:pos x="0" y="47"/>
                </a:cxn>
                <a:cxn ang="0">
                  <a:pos x="0" y="21"/>
                </a:cxn>
                <a:cxn ang="0">
                  <a:pos x="5" y="10"/>
                </a:cxn>
                <a:cxn ang="0">
                  <a:pos x="26" y="0"/>
                </a:cxn>
              </a:cxnLst>
              <a:rect l="0" t="0" r="r" b="b"/>
              <a:pathLst>
                <a:path w="974" h="63">
                  <a:moveTo>
                    <a:pt x="26" y="0"/>
                  </a:moveTo>
                  <a:lnTo>
                    <a:pt x="948" y="0"/>
                  </a:lnTo>
                  <a:lnTo>
                    <a:pt x="969" y="10"/>
                  </a:lnTo>
                  <a:lnTo>
                    <a:pt x="974" y="21"/>
                  </a:lnTo>
                  <a:lnTo>
                    <a:pt x="974" y="42"/>
                  </a:lnTo>
                  <a:lnTo>
                    <a:pt x="969" y="52"/>
                  </a:lnTo>
                  <a:lnTo>
                    <a:pt x="948" y="63"/>
                  </a:lnTo>
                  <a:lnTo>
                    <a:pt x="26" y="63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10370" y="3534"/>
              <a:ext cx="1077" cy="1094"/>
            </a:xfrm>
            <a:custGeom>
              <a:avLst/>
              <a:gdLst/>
              <a:ahLst/>
              <a:cxnLst>
                <a:cxn ang="0">
                  <a:pos x="1061" y="0"/>
                </a:cxn>
                <a:cxn ang="0">
                  <a:pos x="1077" y="10"/>
                </a:cxn>
                <a:cxn ang="0">
                  <a:pos x="1036" y="326"/>
                </a:cxn>
                <a:cxn ang="0">
                  <a:pos x="1020" y="363"/>
                </a:cxn>
                <a:cxn ang="0">
                  <a:pos x="1000" y="358"/>
                </a:cxn>
                <a:cxn ang="0">
                  <a:pos x="995" y="337"/>
                </a:cxn>
                <a:cxn ang="0">
                  <a:pos x="1000" y="310"/>
                </a:cxn>
                <a:cxn ang="0">
                  <a:pos x="1010" y="179"/>
                </a:cxn>
                <a:cxn ang="0">
                  <a:pos x="984" y="89"/>
                </a:cxn>
                <a:cxn ang="0">
                  <a:pos x="907" y="52"/>
                </a:cxn>
                <a:cxn ang="0">
                  <a:pos x="702" y="47"/>
                </a:cxn>
                <a:cxn ang="0">
                  <a:pos x="672" y="52"/>
                </a:cxn>
                <a:cxn ang="0">
                  <a:pos x="656" y="68"/>
                </a:cxn>
                <a:cxn ang="0">
                  <a:pos x="646" y="110"/>
                </a:cxn>
                <a:cxn ang="0">
                  <a:pos x="431" y="979"/>
                </a:cxn>
                <a:cxn ang="0">
                  <a:pos x="426" y="1026"/>
                </a:cxn>
                <a:cxn ang="0">
                  <a:pos x="456" y="1042"/>
                </a:cxn>
                <a:cxn ang="0">
                  <a:pos x="625" y="1047"/>
                </a:cxn>
                <a:cxn ang="0">
                  <a:pos x="641" y="1058"/>
                </a:cxn>
                <a:cxn ang="0">
                  <a:pos x="631" y="1089"/>
                </a:cxn>
                <a:cxn ang="0">
                  <a:pos x="56" y="1094"/>
                </a:cxn>
                <a:cxn ang="0">
                  <a:pos x="46" y="1058"/>
                </a:cxn>
                <a:cxn ang="0">
                  <a:pos x="72" y="1042"/>
                </a:cxn>
                <a:cxn ang="0">
                  <a:pos x="236" y="1037"/>
                </a:cxn>
                <a:cxn ang="0">
                  <a:pos x="282" y="1010"/>
                </a:cxn>
                <a:cxn ang="0">
                  <a:pos x="302" y="963"/>
                </a:cxn>
                <a:cxn ang="0">
                  <a:pos x="513" y="89"/>
                </a:cxn>
                <a:cxn ang="0">
                  <a:pos x="518" y="52"/>
                </a:cxn>
                <a:cxn ang="0">
                  <a:pos x="502" y="42"/>
                </a:cxn>
                <a:cxn ang="0">
                  <a:pos x="251" y="52"/>
                </a:cxn>
                <a:cxn ang="0">
                  <a:pos x="154" y="110"/>
                </a:cxn>
                <a:cxn ang="0">
                  <a:pos x="82" y="231"/>
                </a:cxn>
                <a:cxn ang="0">
                  <a:pos x="41" y="342"/>
                </a:cxn>
                <a:cxn ang="0">
                  <a:pos x="10" y="363"/>
                </a:cxn>
                <a:cxn ang="0">
                  <a:pos x="0" y="342"/>
                </a:cxn>
                <a:cxn ang="0">
                  <a:pos x="5" y="326"/>
                </a:cxn>
                <a:cxn ang="0">
                  <a:pos x="10" y="315"/>
                </a:cxn>
                <a:cxn ang="0">
                  <a:pos x="113" y="5"/>
                </a:cxn>
              </a:cxnLst>
              <a:rect l="0" t="0" r="r" b="b"/>
              <a:pathLst>
                <a:path w="1077" h="1094">
                  <a:moveTo>
                    <a:pt x="123" y="0"/>
                  </a:moveTo>
                  <a:lnTo>
                    <a:pt x="1061" y="0"/>
                  </a:lnTo>
                  <a:lnTo>
                    <a:pt x="1072" y="5"/>
                  </a:lnTo>
                  <a:lnTo>
                    <a:pt x="1077" y="10"/>
                  </a:lnTo>
                  <a:lnTo>
                    <a:pt x="1077" y="42"/>
                  </a:lnTo>
                  <a:lnTo>
                    <a:pt x="1036" y="326"/>
                  </a:lnTo>
                  <a:lnTo>
                    <a:pt x="1031" y="342"/>
                  </a:lnTo>
                  <a:lnTo>
                    <a:pt x="1020" y="363"/>
                  </a:lnTo>
                  <a:lnTo>
                    <a:pt x="1005" y="363"/>
                  </a:lnTo>
                  <a:lnTo>
                    <a:pt x="1000" y="358"/>
                  </a:lnTo>
                  <a:lnTo>
                    <a:pt x="995" y="347"/>
                  </a:lnTo>
                  <a:lnTo>
                    <a:pt x="995" y="337"/>
                  </a:lnTo>
                  <a:lnTo>
                    <a:pt x="1000" y="326"/>
                  </a:lnTo>
                  <a:lnTo>
                    <a:pt x="1000" y="310"/>
                  </a:lnTo>
                  <a:lnTo>
                    <a:pt x="1010" y="215"/>
                  </a:lnTo>
                  <a:lnTo>
                    <a:pt x="1010" y="179"/>
                  </a:lnTo>
                  <a:lnTo>
                    <a:pt x="1005" y="126"/>
                  </a:lnTo>
                  <a:lnTo>
                    <a:pt x="984" y="89"/>
                  </a:lnTo>
                  <a:lnTo>
                    <a:pt x="954" y="63"/>
                  </a:lnTo>
                  <a:lnTo>
                    <a:pt x="907" y="52"/>
                  </a:lnTo>
                  <a:lnTo>
                    <a:pt x="851" y="47"/>
                  </a:lnTo>
                  <a:lnTo>
                    <a:pt x="702" y="47"/>
                  </a:lnTo>
                  <a:lnTo>
                    <a:pt x="682" y="52"/>
                  </a:lnTo>
                  <a:lnTo>
                    <a:pt x="672" y="52"/>
                  </a:lnTo>
                  <a:lnTo>
                    <a:pt x="661" y="58"/>
                  </a:lnTo>
                  <a:lnTo>
                    <a:pt x="656" y="68"/>
                  </a:lnTo>
                  <a:lnTo>
                    <a:pt x="651" y="84"/>
                  </a:lnTo>
                  <a:lnTo>
                    <a:pt x="646" y="110"/>
                  </a:lnTo>
                  <a:lnTo>
                    <a:pt x="641" y="115"/>
                  </a:lnTo>
                  <a:lnTo>
                    <a:pt x="431" y="979"/>
                  </a:lnTo>
                  <a:lnTo>
                    <a:pt x="426" y="994"/>
                  </a:lnTo>
                  <a:lnTo>
                    <a:pt x="426" y="1026"/>
                  </a:lnTo>
                  <a:lnTo>
                    <a:pt x="441" y="1042"/>
                  </a:lnTo>
                  <a:lnTo>
                    <a:pt x="456" y="1042"/>
                  </a:lnTo>
                  <a:lnTo>
                    <a:pt x="482" y="1047"/>
                  </a:lnTo>
                  <a:lnTo>
                    <a:pt x="625" y="1047"/>
                  </a:lnTo>
                  <a:lnTo>
                    <a:pt x="636" y="1052"/>
                  </a:lnTo>
                  <a:lnTo>
                    <a:pt x="641" y="1058"/>
                  </a:lnTo>
                  <a:lnTo>
                    <a:pt x="641" y="1079"/>
                  </a:lnTo>
                  <a:lnTo>
                    <a:pt x="631" y="1089"/>
                  </a:lnTo>
                  <a:lnTo>
                    <a:pt x="620" y="1094"/>
                  </a:lnTo>
                  <a:lnTo>
                    <a:pt x="56" y="1094"/>
                  </a:lnTo>
                  <a:lnTo>
                    <a:pt x="46" y="1084"/>
                  </a:lnTo>
                  <a:lnTo>
                    <a:pt x="46" y="1058"/>
                  </a:lnTo>
                  <a:lnTo>
                    <a:pt x="56" y="1047"/>
                  </a:lnTo>
                  <a:lnTo>
                    <a:pt x="72" y="1042"/>
                  </a:lnTo>
                  <a:lnTo>
                    <a:pt x="185" y="1042"/>
                  </a:lnTo>
                  <a:lnTo>
                    <a:pt x="236" y="1037"/>
                  </a:lnTo>
                  <a:lnTo>
                    <a:pt x="267" y="1026"/>
                  </a:lnTo>
                  <a:lnTo>
                    <a:pt x="282" y="1010"/>
                  </a:lnTo>
                  <a:lnTo>
                    <a:pt x="297" y="989"/>
                  </a:lnTo>
                  <a:lnTo>
                    <a:pt x="302" y="963"/>
                  </a:lnTo>
                  <a:lnTo>
                    <a:pt x="513" y="94"/>
                  </a:lnTo>
                  <a:lnTo>
                    <a:pt x="513" y="89"/>
                  </a:lnTo>
                  <a:lnTo>
                    <a:pt x="518" y="79"/>
                  </a:lnTo>
                  <a:lnTo>
                    <a:pt x="518" y="52"/>
                  </a:lnTo>
                  <a:lnTo>
                    <a:pt x="513" y="47"/>
                  </a:lnTo>
                  <a:lnTo>
                    <a:pt x="502" y="42"/>
                  </a:lnTo>
                  <a:lnTo>
                    <a:pt x="318" y="42"/>
                  </a:lnTo>
                  <a:lnTo>
                    <a:pt x="251" y="52"/>
                  </a:lnTo>
                  <a:lnTo>
                    <a:pt x="195" y="73"/>
                  </a:lnTo>
                  <a:lnTo>
                    <a:pt x="154" y="110"/>
                  </a:lnTo>
                  <a:lnTo>
                    <a:pt x="113" y="158"/>
                  </a:lnTo>
                  <a:lnTo>
                    <a:pt x="82" y="231"/>
                  </a:lnTo>
                  <a:lnTo>
                    <a:pt x="46" y="326"/>
                  </a:lnTo>
                  <a:lnTo>
                    <a:pt x="41" y="342"/>
                  </a:lnTo>
                  <a:lnTo>
                    <a:pt x="31" y="363"/>
                  </a:lnTo>
                  <a:lnTo>
                    <a:pt x="10" y="363"/>
                  </a:lnTo>
                  <a:lnTo>
                    <a:pt x="0" y="352"/>
                  </a:lnTo>
                  <a:lnTo>
                    <a:pt x="0" y="342"/>
                  </a:lnTo>
                  <a:lnTo>
                    <a:pt x="5" y="331"/>
                  </a:lnTo>
                  <a:lnTo>
                    <a:pt x="5" y="326"/>
                  </a:lnTo>
                  <a:lnTo>
                    <a:pt x="10" y="321"/>
                  </a:lnTo>
                  <a:lnTo>
                    <a:pt x="10" y="315"/>
                  </a:lnTo>
                  <a:lnTo>
                    <a:pt x="108" y="15"/>
                  </a:lnTo>
                  <a:lnTo>
                    <a:pt x="113" y="5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 noEditPoints="1"/>
            </p:cNvSpPr>
            <p:nvPr/>
          </p:nvSpPr>
          <p:spPr bwMode="auto">
            <a:xfrm>
              <a:off x="11277" y="4102"/>
              <a:ext cx="493" cy="1005"/>
            </a:xfrm>
            <a:custGeom>
              <a:avLst/>
              <a:gdLst/>
              <a:ahLst/>
              <a:cxnLst>
                <a:cxn ang="0">
                  <a:pos x="380" y="269"/>
                </a:cxn>
                <a:cxn ang="0">
                  <a:pos x="441" y="326"/>
                </a:cxn>
                <a:cxn ang="0">
                  <a:pos x="452" y="395"/>
                </a:cxn>
                <a:cxn ang="0">
                  <a:pos x="447" y="411"/>
                </a:cxn>
                <a:cxn ang="0">
                  <a:pos x="318" y="884"/>
                </a:cxn>
                <a:cxn ang="0">
                  <a:pos x="241" y="969"/>
                </a:cxn>
                <a:cxn ang="0">
                  <a:pos x="149" y="1000"/>
                </a:cxn>
                <a:cxn ang="0">
                  <a:pos x="67" y="1000"/>
                </a:cxn>
                <a:cxn ang="0">
                  <a:pos x="11" y="963"/>
                </a:cxn>
                <a:cxn ang="0">
                  <a:pos x="6" y="911"/>
                </a:cxn>
                <a:cxn ang="0">
                  <a:pos x="26" y="879"/>
                </a:cxn>
                <a:cxn ang="0">
                  <a:pos x="67" y="863"/>
                </a:cxn>
                <a:cxn ang="0">
                  <a:pos x="93" y="869"/>
                </a:cxn>
                <a:cxn ang="0">
                  <a:pos x="108" y="890"/>
                </a:cxn>
                <a:cxn ang="0">
                  <a:pos x="103" y="937"/>
                </a:cxn>
                <a:cxn ang="0">
                  <a:pos x="88" y="958"/>
                </a:cxn>
                <a:cxn ang="0">
                  <a:pos x="88" y="969"/>
                </a:cxn>
                <a:cxn ang="0">
                  <a:pos x="159" y="958"/>
                </a:cxn>
                <a:cxn ang="0">
                  <a:pos x="236" y="879"/>
                </a:cxn>
                <a:cxn ang="0">
                  <a:pos x="262" y="832"/>
                </a:cxn>
                <a:cxn ang="0">
                  <a:pos x="370" y="332"/>
                </a:cxn>
                <a:cxn ang="0">
                  <a:pos x="359" y="305"/>
                </a:cxn>
                <a:cxn ang="0">
                  <a:pos x="334" y="295"/>
                </a:cxn>
                <a:cxn ang="0">
                  <a:pos x="241" y="337"/>
                </a:cxn>
                <a:cxn ang="0">
                  <a:pos x="170" y="453"/>
                </a:cxn>
                <a:cxn ang="0">
                  <a:pos x="139" y="442"/>
                </a:cxn>
                <a:cxn ang="0">
                  <a:pos x="144" y="421"/>
                </a:cxn>
                <a:cxn ang="0">
                  <a:pos x="190" y="342"/>
                </a:cxn>
                <a:cxn ang="0">
                  <a:pos x="277" y="274"/>
                </a:cxn>
                <a:cxn ang="0">
                  <a:pos x="447" y="0"/>
                </a:cxn>
                <a:cxn ang="0">
                  <a:pos x="477" y="11"/>
                </a:cxn>
                <a:cxn ang="0">
                  <a:pos x="493" y="32"/>
                </a:cxn>
                <a:cxn ang="0">
                  <a:pos x="488" y="69"/>
                </a:cxn>
                <a:cxn ang="0">
                  <a:pos x="467" y="100"/>
                </a:cxn>
                <a:cxn ang="0">
                  <a:pos x="431" y="111"/>
                </a:cxn>
                <a:cxn ang="0">
                  <a:pos x="406" y="105"/>
                </a:cxn>
                <a:cxn ang="0">
                  <a:pos x="385" y="74"/>
                </a:cxn>
                <a:cxn ang="0">
                  <a:pos x="390" y="42"/>
                </a:cxn>
                <a:cxn ang="0">
                  <a:pos x="411" y="11"/>
                </a:cxn>
                <a:cxn ang="0">
                  <a:pos x="447" y="0"/>
                </a:cxn>
              </a:cxnLst>
              <a:rect l="0" t="0" r="r" b="b"/>
              <a:pathLst>
                <a:path w="493" h="1005">
                  <a:moveTo>
                    <a:pt x="334" y="263"/>
                  </a:moveTo>
                  <a:lnTo>
                    <a:pt x="380" y="269"/>
                  </a:lnTo>
                  <a:lnTo>
                    <a:pt x="416" y="295"/>
                  </a:lnTo>
                  <a:lnTo>
                    <a:pt x="441" y="326"/>
                  </a:lnTo>
                  <a:lnTo>
                    <a:pt x="452" y="369"/>
                  </a:lnTo>
                  <a:lnTo>
                    <a:pt x="452" y="395"/>
                  </a:lnTo>
                  <a:lnTo>
                    <a:pt x="447" y="400"/>
                  </a:lnTo>
                  <a:lnTo>
                    <a:pt x="447" y="411"/>
                  </a:lnTo>
                  <a:lnTo>
                    <a:pt x="344" y="821"/>
                  </a:lnTo>
                  <a:lnTo>
                    <a:pt x="318" y="884"/>
                  </a:lnTo>
                  <a:lnTo>
                    <a:pt x="282" y="932"/>
                  </a:lnTo>
                  <a:lnTo>
                    <a:pt x="241" y="969"/>
                  </a:lnTo>
                  <a:lnTo>
                    <a:pt x="195" y="990"/>
                  </a:lnTo>
                  <a:lnTo>
                    <a:pt x="149" y="1000"/>
                  </a:lnTo>
                  <a:lnTo>
                    <a:pt x="113" y="1005"/>
                  </a:lnTo>
                  <a:lnTo>
                    <a:pt x="67" y="1000"/>
                  </a:lnTo>
                  <a:lnTo>
                    <a:pt x="31" y="984"/>
                  </a:lnTo>
                  <a:lnTo>
                    <a:pt x="11" y="963"/>
                  </a:lnTo>
                  <a:lnTo>
                    <a:pt x="0" y="932"/>
                  </a:lnTo>
                  <a:lnTo>
                    <a:pt x="6" y="911"/>
                  </a:lnTo>
                  <a:lnTo>
                    <a:pt x="16" y="890"/>
                  </a:lnTo>
                  <a:lnTo>
                    <a:pt x="26" y="879"/>
                  </a:lnTo>
                  <a:lnTo>
                    <a:pt x="47" y="869"/>
                  </a:lnTo>
                  <a:lnTo>
                    <a:pt x="67" y="863"/>
                  </a:lnTo>
                  <a:lnTo>
                    <a:pt x="77" y="863"/>
                  </a:lnTo>
                  <a:lnTo>
                    <a:pt x="93" y="869"/>
                  </a:lnTo>
                  <a:lnTo>
                    <a:pt x="98" y="879"/>
                  </a:lnTo>
                  <a:lnTo>
                    <a:pt x="108" y="890"/>
                  </a:lnTo>
                  <a:lnTo>
                    <a:pt x="108" y="926"/>
                  </a:lnTo>
                  <a:lnTo>
                    <a:pt x="103" y="937"/>
                  </a:lnTo>
                  <a:lnTo>
                    <a:pt x="93" y="947"/>
                  </a:lnTo>
                  <a:lnTo>
                    <a:pt x="88" y="958"/>
                  </a:lnTo>
                  <a:lnTo>
                    <a:pt x="72" y="963"/>
                  </a:lnTo>
                  <a:lnTo>
                    <a:pt x="88" y="969"/>
                  </a:lnTo>
                  <a:lnTo>
                    <a:pt x="113" y="969"/>
                  </a:lnTo>
                  <a:lnTo>
                    <a:pt x="159" y="958"/>
                  </a:lnTo>
                  <a:lnTo>
                    <a:pt x="206" y="926"/>
                  </a:lnTo>
                  <a:lnTo>
                    <a:pt x="236" y="879"/>
                  </a:lnTo>
                  <a:lnTo>
                    <a:pt x="257" y="821"/>
                  </a:lnTo>
                  <a:lnTo>
                    <a:pt x="262" y="832"/>
                  </a:lnTo>
                  <a:lnTo>
                    <a:pt x="370" y="390"/>
                  </a:lnTo>
                  <a:lnTo>
                    <a:pt x="370" y="332"/>
                  </a:lnTo>
                  <a:lnTo>
                    <a:pt x="365" y="316"/>
                  </a:lnTo>
                  <a:lnTo>
                    <a:pt x="359" y="305"/>
                  </a:lnTo>
                  <a:lnTo>
                    <a:pt x="349" y="295"/>
                  </a:lnTo>
                  <a:lnTo>
                    <a:pt x="334" y="295"/>
                  </a:lnTo>
                  <a:lnTo>
                    <a:pt x="288" y="305"/>
                  </a:lnTo>
                  <a:lnTo>
                    <a:pt x="241" y="337"/>
                  </a:lnTo>
                  <a:lnTo>
                    <a:pt x="206" y="379"/>
                  </a:lnTo>
                  <a:lnTo>
                    <a:pt x="170" y="453"/>
                  </a:lnTo>
                  <a:lnTo>
                    <a:pt x="149" y="453"/>
                  </a:lnTo>
                  <a:lnTo>
                    <a:pt x="139" y="442"/>
                  </a:lnTo>
                  <a:lnTo>
                    <a:pt x="139" y="437"/>
                  </a:lnTo>
                  <a:lnTo>
                    <a:pt x="144" y="421"/>
                  </a:lnTo>
                  <a:lnTo>
                    <a:pt x="165" y="384"/>
                  </a:lnTo>
                  <a:lnTo>
                    <a:pt x="190" y="342"/>
                  </a:lnTo>
                  <a:lnTo>
                    <a:pt x="226" y="305"/>
                  </a:lnTo>
                  <a:lnTo>
                    <a:pt x="277" y="274"/>
                  </a:lnTo>
                  <a:lnTo>
                    <a:pt x="334" y="263"/>
                  </a:lnTo>
                  <a:close/>
                  <a:moveTo>
                    <a:pt x="447" y="0"/>
                  </a:moveTo>
                  <a:lnTo>
                    <a:pt x="462" y="0"/>
                  </a:lnTo>
                  <a:lnTo>
                    <a:pt x="477" y="11"/>
                  </a:lnTo>
                  <a:lnTo>
                    <a:pt x="488" y="16"/>
                  </a:lnTo>
                  <a:lnTo>
                    <a:pt x="493" y="32"/>
                  </a:lnTo>
                  <a:lnTo>
                    <a:pt x="493" y="47"/>
                  </a:lnTo>
                  <a:lnTo>
                    <a:pt x="488" y="69"/>
                  </a:lnTo>
                  <a:lnTo>
                    <a:pt x="482" y="84"/>
                  </a:lnTo>
                  <a:lnTo>
                    <a:pt x="467" y="100"/>
                  </a:lnTo>
                  <a:lnTo>
                    <a:pt x="452" y="105"/>
                  </a:lnTo>
                  <a:lnTo>
                    <a:pt x="431" y="111"/>
                  </a:lnTo>
                  <a:lnTo>
                    <a:pt x="416" y="111"/>
                  </a:lnTo>
                  <a:lnTo>
                    <a:pt x="406" y="105"/>
                  </a:lnTo>
                  <a:lnTo>
                    <a:pt x="395" y="95"/>
                  </a:lnTo>
                  <a:lnTo>
                    <a:pt x="385" y="74"/>
                  </a:lnTo>
                  <a:lnTo>
                    <a:pt x="385" y="63"/>
                  </a:lnTo>
                  <a:lnTo>
                    <a:pt x="390" y="42"/>
                  </a:lnTo>
                  <a:lnTo>
                    <a:pt x="395" y="26"/>
                  </a:lnTo>
                  <a:lnTo>
                    <a:pt x="411" y="11"/>
                  </a:lnTo>
                  <a:lnTo>
                    <a:pt x="426" y="5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12093" y="3413"/>
              <a:ext cx="364" cy="1621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59" y="0"/>
                </a:cxn>
                <a:cxn ang="0">
                  <a:pos x="364" y="5"/>
                </a:cxn>
                <a:cxn ang="0">
                  <a:pos x="364" y="21"/>
                </a:cxn>
                <a:cxn ang="0">
                  <a:pos x="343" y="42"/>
                </a:cxn>
                <a:cxn ang="0">
                  <a:pos x="256" y="152"/>
                </a:cxn>
                <a:cxn ang="0">
                  <a:pos x="189" y="268"/>
                </a:cxn>
                <a:cxn ang="0">
                  <a:pos x="143" y="394"/>
                </a:cxn>
                <a:cxn ang="0">
                  <a:pos x="113" y="531"/>
                </a:cxn>
                <a:cxn ang="0">
                  <a:pos x="92" y="668"/>
                </a:cxn>
                <a:cxn ang="0">
                  <a:pos x="87" y="810"/>
                </a:cxn>
                <a:cxn ang="0">
                  <a:pos x="92" y="921"/>
                </a:cxn>
                <a:cxn ang="0">
                  <a:pos x="102" y="1031"/>
                </a:cxn>
                <a:cxn ang="0">
                  <a:pos x="123" y="1152"/>
                </a:cxn>
                <a:cxn ang="0">
                  <a:pos x="154" y="1263"/>
                </a:cxn>
                <a:cxn ang="0">
                  <a:pos x="200" y="1373"/>
                </a:cxn>
                <a:cxn ang="0">
                  <a:pos x="261" y="1479"/>
                </a:cxn>
                <a:cxn ang="0">
                  <a:pos x="338" y="1573"/>
                </a:cxn>
                <a:cxn ang="0">
                  <a:pos x="359" y="1594"/>
                </a:cxn>
                <a:cxn ang="0">
                  <a:pos x="359" y="1600"/>
                </a:cxn>
                <a:cxn ang="0">
                  <a:pos x="364" y="1605"/>
                </a:cxn>
                <a:cxn ang="0">
                  <a:pos x="364" y="1615"/>
                </a:cxn>
                <a:cxn ang="0">
                  <a:pos x="359" y="1621"/>
                </a:cxn>
                <a:cxn ang="0">
                  <a:pos x="348" y="1621"/>
                </a:cxn>
                <a:cxn ang="0">
                  <a:pos x="333" y="1610"/>
                </a:cxn>
                <a:cxn ang="0">
                  <a:pos x="297" y="1584"/>
                </a:cxn>
                <a:cxn ang="0">
                  <a:pos x="256" y="1542"/>
                </a:cxn>
                <a:cxn ang="0">
                  <a:pos x="205" y="1484"/>
                </a:cxn>
                <a:cxn ang="0">
                  <a:pos x="154" y="1405"/>
                </a:cxn>
                <a:cxn ang="0">
                  <a:pos x="102" y="1315"/>
                </a:cxn>
                <a:cxn ang="0">
                  <a:pos x="51" y="1179"/>
                </a:cxn>
                <a:cxn ang="0">
                  <a:pos x="20" y="1042"/>
                </a:cxn>
                <a:cxn ang="0">
                  <a:pos x="5" y="915"/>
                </a:cxn>
                <a:cxn ang="0">
                  <a:pos x="0" y="810"/>
                </a:cxn>
                <a:cxn ang="0">
                  <a:pos x="5" y="705"/>
                </a:cxn>
                <a:cxn ang="0">
                  <a:pos x="20" y="579"/>
                </a:cxn>
                <a:cxn ang="0">
                  <a:pos x="46" y="452"/>
                </a:cxn>
                <a:cxn ang="0">
                  <a:pos x="97" y="315"/>
                </a:cxn>
                <a:cxn ang="0">
                  <a:pos x="148" y="221"/>
                </a:cxn>
                <a:cxn ang="0">
                  <a:pos x="200" y="142"/>
                </a:cxn>
                <a:cxn ang="0">
                  <a:pos x="251" y="79"/>
                </a:cxn>
                <a:cxn ang="0">
                  <a:pos x="297" y="36"/>
                </a:cxn>
                <a:cxn ang="0">
                  <a:pos x="333" y="10"/>
                </a:cxn>
                <a:cxn ang="0">
                  <a:pos x="348" y="0"/>
                </a:cxn>
              </a:cxnLst>
              <a:rect l="0" t="0" r="r" b="b"/>
              <a:pathLst>
                <a:path w="364" h="1621">
                  <a:moveTo>
                    <a:pt x="348" y="0"/>
                  </a:moveTo>
                  <a:lnTo>
                    <a:pt x="359" y="0"/>
                  </a:lnTo>
                  <a:lnTo>
                    <a:pt x="364" y="5"/>
                  </a:lnTo>
                  <a:lnTo>
                    <a:pt x="364" y="21"/>
                  </a:lnTo>
                  <a:lnTo>
                    <a:pt x="343" y="42"/>
                  </a:lnTo>
                  <a:lnTo>
                    <a:pt x="256" y="152"/>
                  </a:lnTo>
                  <a:lnTo>
                    <a:pt x="189" y="268"/>
                  </a:lnTo>
                  <a:lnTo>
                    <a:pt x="143" y="394"/>
                  </a:lnTo>
                  <a:lnTo>
                    <a:pt x="113" y="531"/>
                  </a:lnTo>
                  <a:lnTo>
                    <a:pt x="92" y="668"/>
                  </a:lnTo>
                  <a:lnTo>
                    <a:pt x="87" y="810"/>
                  </a:lnTo>
                  <a:lnTo>
                    <a:pt x="92" y="921"/>
                  </a:lnTo>
                  <a:lnTo>
                    <a:pt x="102" y="1031"/>
                  </a:lnTo>
                  <a:lnTo>
                    <a:pt x="123" y="1152"/>
                  </a:lnTo>
                  <a:lnTo>
                    <a:pt x="154" y="1263"/>
                  </a:lnTo>
                  <a:lnTo>
                    <a:pt x="200" y="1373"/>
                  </a:lnTo>
                  <a:lnTo>
                    <a:pt x="261" y="1479"/>
                  </a:lnTo>
                  <a:lnTo>
                    <a:pt x="338" y="1573"/>
                  </a:lnTo>
                  <a:lnTo>
                    <a:pt x="359" y="1594"/>
                  </a:lnTo>
                  <a:lnTo>
                    <a:pt x="359" y="1600"/>
                  </a:lnTo>
                  <a:lnTo>
                    <a:pt x="364" y="1605"/>
                  </a:lnTo>
                  <a:lnTo>
                    <a:pt x="364" y="1615"/>
                  </a:lnTo>
                  <a:lnTo>
                    <a:pt x="359" y="1621"/>
                  </a:lnTo>
                  <a:lnTo>
                    <a:pt x="348" y="1621"/>
                  </a:lnTo>
                  <a:lnTo>
                    <a:pt x="333" y="1610"/>
                  </a:lnTo>
                  <a:lnTo>
                    <a:pt x="297" y="1584"/>
                  </a:lnTo>
                  <a:lnTo>
                    <a:pt x="256" y="1542"/>
                  </a:lnTo>
                  <a:lnTo>
                    <a:pt x="205" y="1484"/>
                  </a:lnTo>
                  <a:lnTo>
                    <a:pt x="154" y="1405"/>
                  </a:lnTo>
                  <a:lnTo>
                    <a:pt x="102" y="1315"/>
                  </a:lnTo>
                  <a:lnTo>
                    <a:pt x="51" y="1179"/>
                  </a:lnTo>
                  <a:lnTo>
                    <a:pt x="20" y="1042"/>
                  </a:lnTo>
                  <a:lnTo>
                    <a:pt x="5" y="915"/>
                  </a:lnTo>
                  <a:lnTo>
                    <a:pt x="0" y="810"/>
                  </a:lnTo>
                  <a:lnTo>
                    <a:pt x="5" y="705"/>
                  </a:lnTo>
                  <a:lnTo>
                    <a:pt x="20" y="579"/>
                  </a:lnTo>
                  <a:lnTo>
                    <a:pt x="46" y="452"/>
                  </a:lnTo>
                  <a:lnTo>
                    <a:pt x="97" y="315"/>
                  </a:lnTo>
                  <a:lnTo>
                    <a:pt x="148" y="221"/>
                  </a:lnTo>
                  <a:lnTo>
                    <a:pt x="200" y="142"/>
                  </a:lnTo>
                  <a:lnTo>
                    <a:pt x="251" y="79"/>
                  </a:lnTo>
                  <a:lnTo>
                    <a:pt x="297" y="36"/>
                  </a:lnTo>
                  <a:lnTo>
                    <a:pt x="333" y="1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 noEditPoints="1"/>
            </p:cNvSpPr>
            <p:nvPr/>
          </p:nvSpPr>
          <p:spPr bwMode="auto">
            <a:xfrm>
              <a:off x="12621" y="3913"/>
              <a:ext cx="902" cy="1073"/>
            </a:xfrm>
            <a:custGeom>
              <a:avLst/>
              <a:gdLst/>
              <a:ahLst/>
              <a:cxnLst>
                <a:cxn ang="0">
                  <a:pos x="625" y="110"/>
                </a:cxn>
                <a:cxn ang="0">
                  <a:pos x="487" y="242"/>
                </a:cxn>
                <a:cxn ang="0">
                  <a:pos x="395" y="458"/>
                </a:cxn>
                <a:cxn ang="0">
                  <a:pos x="384" y="515"/>
                </a:cxn>
                <a:cxn ang="0">
                  <a:pos x="369" y="594"/>
                </a:cxn>
                <a:cxn ang="0">
                  <a:pos x="364" y="642"/>
                </a:cxn>
                <a:cxn ang="0">
                  <a:pos x="528" y="626"/>
                </a:cxn>
                <a:cxn ang="0">
                  <a:pos x="728" y="521"/>
                </a:cxn>
                <a:cxn ang="0">
                  <a:pos x="846" y="352"/>
                </a:cxn>
                <a:cxn ang="0">
                  <a:pos x="856" y="215"/>
                </a:cxn>
                <a:cxn ang="0">
                  <a:pos x="810" y="131"/>
                </a:cxn>
                <a:cxn ang="0">
                  <a:pos x="707" y="94"/>
                </a:cxn>
                <a:cxn ang="0">
                  <a:pos x="784" y="10"/>
                </a:cxn>
                <a:cxn ang="0">
                  <a:pos x="871" y="89"/>
                </a:cxn>
                <a:cxn ang="0">
                  <a:pos x="902" y="226"/>
                </a:cxn>
                <a:cxn ang="0">
                  <a:pos x="846" y="436"/>
                </a:cxn>
                <a:cxn ang="0">
                  <a:pos x="707" y="615"/>
                </a:cxn>
                <a:cxn ang="0">
                  <a:pos x="507" y="721"/>
                </a:cxn>
                <a:cxn ang="0">
                  <a:pos x="343" y="736"/>
                </a:cxn>
                <a:cxn ang="0">
                  <a:pos x="307" y="910"/>
                </a:cxn>
                <a:cxn ang="0">
                  <a:pos x="292" y="1000"/>
                </a:cxn>
                <a:cxn ang="0">
                  <a:pos x="287" y="1031"/>
                </a:cxn>
                <a:cxn ang="0">
                  <a:pos x="256" y="1068"/>
                </a:cxn>
                <a:cxn ang="0">
                  <a:pos x="236" y="1073"/>
                </a:cxn>
                <a:cxn ang="0">
                  <a:pos x="200" y="1063"/>
                </a:cxn>
                <a:cxn ang="0">
                  <a:pos x="184" y="1042"/>
                </a:cxn>
                <a:cxn ang="0">
                  <a:pos x="190" y="994"/>
                </a:cxn>
                <a:cxn ang="0">
                  <a:pos x="277" y="715"/>
                </a:cxn>
                <a:cxn ang="0">
                  <a:pos x="102" y="636"/>
                </a:cxn>
                <a:cxn ang="0">
                  <a:pos x="10" y="494"/>
                </a:cxn>
                <a:cxn ang="0">
                  <a:pos x="5" y="336"/>
                </a:cxn>
                <a:cxn ang="0">
                  <a:pos x="51" y="189"/>
                </a:cxn>
                <a:cxn ang="0">
                  <a:pos x="118" y="68"/>
                </a:cxn>
                <a:cxn ang="0">
                  <a:pos x="169" y="15"/>
                </a:cxn>
                <a:cxn ang="0">
                  <a:pos x="184" y="21"/>
                </a:cxn>
                <a:cxn ang="0">
                  <a:pos x="179" y="42"/>
                </a:cxn>
                <a:cxn ang="0">
                  <a:pos x="123" y="126"/>
                </a:cxn>
                <a:cxn ang="0">
                  <a:pos x="61" y="284"/>
                </a:cxn>
                <a:cxn ang="0">
                  <a:pos x="41" y="389"/>
                </a:cxn>
                <a:cxn ang="0">
                  <a:pos x="82" y="515"/>
                </a:cxn>
                <a:cxn ang="0">
                  <a:pos x="210" y="605"/>
                </a:cxn>
                <a:cxn ang="0">
                  <a:pos x="333" y="526"/>
                </a:cxn>
                <a:cxn ang="0">
                  <a:pos x="400" y="326"/>
                </a:cxn>
                <a:cxn ang="0">
                  <a:pos x="482" y="158"/>
                </a:cxn>
                <a:cxn ang="0">
                  <a:pos x="589" y="42"/>
                </a:cxn>
                <a:cxn ang="0">
                  <a:pos x="723" y="0"/>
                </a:cxn>
              </a:cxnLst>
              <a:rect l="0" t="0" r="r" b="b"/>
              <a:pathLst>
                <a:path w="902" h="1073">
                  <a:moveTo>
                    <a:pt x="707" y="94"/>
                  </a:moveTo>
                  <a:lnTo>
                    <a:pt x="625" y="110"/>
                  </a:lnTo>
                  <a:lnTo>
                    <a:pt x="554" y="163"/>
                  </a:lnTo>
                  <a:lnTo>
                    <a:pt x="487" y="242"/>
                  </a:lnTo>
                  <a:lnTo>
                    <a:pt x="436" y="342"/>
                  </a:lnTo>
                  <a:lnTo>
                    <a:pt x="395" y="458"/>
                  </a:lnTo>
                  <a:lnTo>
                    <a:pt x="390" y="479"/>
                  </a:lnTo>
                  <a:lnTo>
                    <a:pt x="384" y="515"/>
                  </a:lnTo>
                  <a:lnTo>
                    <a:pt x="379" y="558"/>
                  </a:lnTo>
                  <a:lnTo>
                    <a:pt x="369" y="594"/>
                  </a:lnTo>
                  <a:lnTo>
                    <a:pt x="364" y="626"/>
                  </a:lnTo>
                  <a:lnTo>
                    <a:pt x="364" y="642"/>
                  </a:lnTo>
                  <a:lnTo>
                    <a:pt x="410" y="642"/>
                  </a:lnTo>
                  <a:lnTo>
                    <a:pt x="528" y="626"/>
                  </a:lnTo>
                  <a:lnTo>
                    <a:pt x="636" y="584"/>
                  </a:lnTo>
                  <a:lnTo>
                    <a:pt x="728" y="521"/>
                  </a:lnTo>
                  <a:lnTo>
                    <a:pt x="800" y="442"/>
                  </a:lnTo>
                  <a:lnTo>
                    <a:pt x="846" y="352"/>
                  </a:lnTo>
                  <a:lnTo>
                    <a:pt x="861" y="263"/>
                  </a:lnTo>
                  <a:lnTo>
                    <a:pt x="856" y="215"/>
                  </a:lnTo>
                  <a:lnTo>
                    <a:pt x="836" y="168"/>
                  </a:lnTo>
                  <a:lnTo>
                    <a:pt x="810" y="131"/>
                  </a:lnTo>
                  <a:lnTo>
                    <a:pt x="764" y="105"/>
                  </a:lnTo>
                  <a:lnTo>
                    <a:pt x="707" y="94"/>
                  </a:lnTo>
                  <a:close/>
                  <a:moveTo>
                    <a:pt x="723" y="0"/>
                  </a:moveTo>
                  <a:lnTo>
                    <a:pt x="784" y="10"/>
                  </a:lnTo>
                  <a:lnTo>
                    <a:pt x="836" y="42"/>
                  </a:lnTo>
                  <a:lnTo>
                    <a:pt x="871" y="89"/>
                  </a:lnTo>
                  <a:lnTo>
                    <a:pt x="897" y="152"/>
                  </a:lnTo>
                  <a:lnTo>
                    <a:pt x="902" y="226"/>
                  </a:lnTo>
                  <a:lnTo>
                    <a:pt x="887" y="331"/>
                  </a:lnTo>
                  <a:lnTo>
                    <a:pt x="846" y="436"/>
                  </a:lnTo>
                  <a:lnTo>
                    <a:pt x="784" y="531"/>
                  </a:lnTo>
                  <a:lnTo>
                    <a:pt x="707" y="615"/>
                  </a:lnTo>
                  <a:lnTo>
                    <a:pt x="610" y="679"/>
                  </a:lnTo>
                  <a:lnTo>
                    <a:pt x="507" y="721"/>
                  </a:lnTo>
                  <a:lnTo>
                    <a:pt x="395" y="736"/>
                  </a:lnTo>
                  <a:lnTo>
                    <a:pt x="343" y="736"/>
                  </a:lnTo>
                  <a:lnTo>
                    <a:pt x="323" y="836"/>
                  </a:lnTo>
                  <a:lnTo>
                    <a:pt x="307" y="910"/>
                  </a:lnTo>
                  <a:lnTo>
                    <a:pt x="302" y="963"/>
                  </a:lnTo>
                  <a:lnTo>
                    <a:pt x="292" y="1000"/>
                  </a:lnTo>
                  <a:lnTo>
                    <a:pt x="292" y="1021"/>
                  </a:lnTo>
                  <a:lnTo>
                    <a:pt x="287" y="1031"/>
                  </a:lnTo>
                  <a:lnTo>
                    <a:pt x="277" y="1047"/>
                  </a:lnTo>
                  <a:lnTo>
                    <a:pt x="256" y="1068"/>
                  </a:lnTo>
                  <a:lnTo>
                    <a:pt x="246" y="1068"/>
                  </a:lnTo>
                  <a:lnTo>
                    <a:pt x="236" y="1073"/>
                  </a:lnTo>
                  <a:lnTo>
                    <a:pt x="220" y="1073"/>
                  </a:lnTo>
                  <a:lnTo>
                    <a:pt x="200" y="1063"/>
                  </a:lnTo>
                  <a:lnTo>
                    <a:pt x="195" y="1052"/>
                  </a:lnTo>
                  <a:lnTo>
                    <a:pt x="184" y="1042"/>
                  </a:lnTo>
                  <a:lnTo>
                    <a:pt x="184" y="1005"/>
                  </a:lnTo>
                  <a:lnTo>
                    <a:pt x="190" y="994"/>
                  </a:lnTo>
                  <a:lnTo>
                    <a:pt x="190" y="989"/>
                  </a:lnTo>
                  <a:lnTo>
                    <a:pt x="277" y="715"/>
                  </a:lnTo>
                  <a:lnTo>
                    <a:pt x="179" y="684"/>
                  </a:lnTo>
                  <a:lnTo>
                    <a:pt x="102" y="636"/>
                  </a:lnTo>
                  <a:lnTo>
                    <a:pt x="46" y="568"/>
                  </a:lnTo>
                  <a:lnTo>
                    <a:pt x="10" y="494"/>
                  </a:lnTo>
                  <a:lnTo>
                    <a:pt x="0" y="405"/>
                  </a:lnTo>
                  <a:lnTo>
                    <a:pt x="5" y="336"/>
                  </a:lnTo>
                  <a:lnTo>
                    <a:pt x="25" y="263"/>
                  </a:lnTo>
                  <a:lnTo>
                    <a:pt x="51" y="189"/>
                  </a:lnTo>
                  <a:lnTo>
                    <a:pt x="82" y="121"/>
                  </a:lnTo>
                  <a:lnTo>
                    <a:pt x="118" y="68"/>
                  </a:lnTo>
                  <a:lnTo>
                    <a:pt x="143" y="31"/>
                  </a:lnTo>
                  <a:lnTo>
                    <a:pt x="169" y="15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84" y="36"/>
                  </a:lnTo>
                  <a:lnTo>
                    <a:pt x="179" y="42"/>
                  </a:lnTo>
                  <a:lnTo>
                    <a:pt x="174" y="52"/>
                  </a:lnTo>
                  <a:lnTo>
                    <a:pt x="123" y="126"/>
                  </a:lnTo>
                  <a:lnTo>
                    <a:pt x="87" y="205"/>
                  </a:lnTo>
                  <a:lnTo>
                    <a:pt x="61" y="284"/>
                  </a:lnTo>
                  <a:lnTo>
                    <a:pt x="46" y="342"/>
                  </a:lnTo>
                  <a:lnTo>
                    <a:pt x="41" y="389"/>
                  </a:lnTo>
                  <a:lnTo>
                    <a:pt x="51" y="458"/>
                  </a:lnTo>
                  <a:lnTo>
                    <a:pt x="82" y="515"/>
                  </a:lnTo>
                  <a:lnTo>
                    <a:pt x="133" y="568"/>
                  </a:lnTo>
                  <a:lnTo>
                    <a:pt x="210" y="605"/>
                  </a:lnTo>
                  <a:lnTo>
                    <a:pt x="302" y="631"/>
                  </a:lnTo>
                  <a:lnTo>
                    <a:pt x="333" y="526"/>
                  </a:lnTo>
                  <a:lnTo>
                    <a:pt x="364" y="426"/>
                  </a:lnTo>
                  <a:lnTo>
                    <a:pt x="400" y="326"/>
                  </a:lnTo>
                  <a:lnTo>
                    <a:pt x="441" y="236"/>
                  </a:lnTo>
                  <a:lnTo>
                    <a:pt x="482" y="158"/>
                  </a:lnTo>
                  <a:lnTo>
                    <a:pt x="533" y="94"/>
                  </a:lnTo>
                  <a:lnTo>
                    <a:pt x="589" y="42"/>
                  </a:lnTo>
                  <a:lnTo>
                    <a:pt x="651" y="10"/>
                  </a:lnTo>
                  <a:lnTo>
                    <a:pt x="7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13672" y="3413"/>
              <a:ext cx="364" cy="16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31" y="10"/>
                </a:cxn>
                <a:cxn ang="0">
                  <a:pos x="67" y="36"/>
                </a:cxn>
                <a:cxn ang="0">
                  <a:pos x="108" y="79"/>
                </a:cxn>
                <a:cxn ang="0">
                  <a:pos x="159" y="136"/>
                </a:cxn>
                <a:cxn ang="0">
                  <a:pos x="210" y="215"/>
                </a:cxn>
                <a:cxn ang="0">
                  <a:pos x="261" y="305"/>
                </a:cxn>
                <a:cxn ang="0">
                  <a:pos x="313" y="442"/>
                </a:cxn>
                <a:cxn ang="0">
                  <a:pos x="343" y="579"/>
                </a:cxn>
                <a:cxn ang="0">
                  <a:pos x="359" y="705"/>
                </a:cxn>
                <a:cxn ang="0">
                  <a:pos x="364" y="810"/>
                </a:cxn>
                <a:cxn ang="0">
                  <a:pos x="359" y="915"/>
                </a:cxn>
                <a:cxn ang="0">
                  <a:pos x="349" y="1042"/>
                </a:cxn>
                <a:cxn ang="0">
                  <a:pos x="318" y="1168"/>
                </a:cxn>
                <a:cxn ang="0">
                  <a:pos x="267" y="1305"/>
                </a:cxn>
                <a:cxn ang="0">
                  <a:pos x="215" y="1400"/>
                </a:cxn>
                <a:cxn ang="0">
                  <a:pos x="164" y="1479"/>
                </a:cxn>
                <a:cxn ang="0">
                  <a:pos x="113" y="1542"/>
                </a:cxn>
                <a:cxn ang="0">
                  <a:pos x="67" y="1584"/>
                </a:cxn>
                <a:cxn ang="0">
                  <a:pos x="31" y="1610"/>
                </a:cxn>
                <a:cxn ang="0">
                  <a:pos x="15" y="1621"/>
                </a:cxn>
                <a:cxn ang="0">
                  <a:pos x="10" y="1621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20" y="1579"/>
                </a:cxn>
                <a:cxn ang="0">
                  <a:pos x="108" y="1468"/>
                </a:cxn>
                <a:cxn ang="0">
                  <a:pos x="174" y="1352"/>
                </a:cxn>
                <a:cxn ang="0">
                  <a:pos x="226" y="1221"/>
                </a:cxn>
                <a:cxn ang="0">
                  <a:pos x="256" y="1089"/>
                </a:cxn>
                <a:cxn ang="0">
                  <a:pos x="272" y="952"/>
                </a:cxn>
                <a:cxn ang="0">
                  <a:pos x="277" y="810"/>
                </a:cxn>
                <a:cxn ang="0">
                  <a:pos x="267" y="615"/>
                </a:cxn>
                <a:cxn ang="0">
                  <a:pos x="236" y="447"/>
                </a:cxn>
                <a:cxn ang="0">
                  <a:pos x="185" y="294"/>
                </a:cxn>
                <a:cxn ang="0">
                  <a:pos x="118" y="163"/>
                </a:cxn>
                <a:cxn ang="0">
                  <a:pos x="31" y="52"/>
                </a:cxn>
                <a:cxn ang="0">
                  <a:pos x="10" y="31"/>
                </a:cxn>
                <a:cxn ang="0">
                  <a:pos x="5" y="21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64" h="1621">
                  <a:moveTo>
                    <a:pt x="5" y="0"/>
                  </a:moveTo>
                  <a:lnTo>
                    <a:pt x="15" y="0"/>
                  </a:lnTo>
                  <a:lnTo>
                    <a:pt x="31" y="10"/>
                  </a:lnTo>
                  <a:lnTo>
                    <a:pt x="67" y="36"/>
                  </a:lnTo>
                  <a:lnTo>
                    <a:pt x="108" y="79"/>
                  </a:lnTo>
                  <a:lnTo>
                    <a:pt x="159" y="136"/>
                  </a:lnTo>
                  <a:lnTo>
                    <a:pt x="210" y="215"/>
                  </a:lnTo>
                  <a:lnTo>
                    <a:pt x="261" y="305"/>
                  </a:lnTo>
                  <a:lnTo>
                    <a:pt x="313" y="442"/>
                  </a:lnTo>
                  <a:lnTo>
                    <a:pt x="343" y="579"/>
                  </a:lnTo>
                  <a:lnTo>
                    <a:pt x="359" y="705"/>
                  </a:lnTo>
                  <a:lnTo>
                    <a:pt x="364" y="810"/>
                  </a:lnTo>
                  <a:lnTo>
                    <a:pt x="359" y="915"/>
                  </a:lnTo>
                  <a:lnTo>
                    <a:pt x="349" y="1042"/>
                  </a:lnTo>
                  <a:lnTo>
                    <a:pt x="318" y="1168"/>
                  </a:lnTo>
                  <a:lnTo>
                    <a:pt x="267" y="1305"/>
                  </a:lnTo>
                  <a:lnTo>
                    <a:pt x="215" y="1400"/>
                  </a:lnTo>
                  <a:lnTo>
                    <a:pt x="164" y="1479"/>
                  </a:lnTo>
                  <a:lnTo>
                    <a:pt x="113" y="1542"/>
                  </a:lnTo>
                  <a:lnTo>
                    <a:pt x="67" y="1584"/>
                  </a:lnTo>
                  <a:lnTo>
                    <a:pt x="31" y="1610"/>
                  </a:lnTo>
                  <a:lnTo>
                    <a:pt x="15" y="1621"/>
                  </a:lnTo>
                  <a:lnTo>
                    <a:pt x="10" y="1621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20" y="1579"/>
                  </a:lnTo>
                  <a:lnTo>
                    <a:pt x="108" y="1468"/>
                  </a:lnTo>
                  <a:lnTo>
                    <a:pt x="174" y="1352"/>
                  </a:lnTo>
                  <a:lnTo>
                    <a:pt x="226" y="1221"/>
                  </a:lnTo>
                  <a:lnTo>
                    <a:pt x="256" y="1089"/>
                  </a:lnTo>
                  <a:lnTo>
                    <a:pt x="272" y="952"/>
                  </a:lnTo>
                  <a:lnTo>
                    <a:pt x="277" y="810"/>
                  </a:lnTo>
                  <a:lnTo>
                    <a:pt x="267" y="615"/>
                  </a:lnTo>
                  <a:lnTo>
                    <a:pt x="236" y="447"/>
                  </a:lnTo>
                  <a:lnTo>
                    <a:pt x="185" y="294"/>
                  </a:lnTo>
                  <a:lnTo>
                    <a:pt x="118" y="163"/>
                  </a:lnTo>
                  <a:lnTo>
                    <a:pt x="31" y="52"/>
                  </a:lnTo>
                  <a:lnTo>
                    <a:pt x="10" y="31"/>
                  </a:ln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14282" y="3413"/>
              <a:ext cx="364" cy="16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31" y="10"/>
                </a:cxn>
                <a:cxn ang="0">
                  <a:pos x="67" y="36"/>
                </a:cxn>
                <a:cxn ang="0">
                  <a:pos x="108" y="79"/>
                </a:cxn>
                <a:cxn ang="0">
                  <a:pos x="159" y="136"/>
                </a:cxn>
                <a:cxn ang="0">
                  <a:pos x="210" y="215"/>
                </a:cxn>
                <a:cxn ang="0">
                  <a:pos x="262" y="305"/>
                </a:cxn>
                <a:cxn ang="0">
                  <a:pos x="313" y="442"/>
                </a:cxn>
                <a:cxn ang="0">
                  <a:pos x="344" y="579"/>
                </a:cxn>
                <a:cxn ang="0">
                  <a:pos x="359" y="705"/>
                </a:cxn>
                <a:cxn ang="0">
                  <a:pos x="364" y="810"/>
                </a:cxn>
                <a:cxn ang="0">
                  <a:pos x="359" y="915"/>
                </a:cxn>
                <a:cxn ang="0">
                  <a:pos x="349" y="1042"/>
                </a:cxn>
                <a:cxn ang="0">
                  <a:pos x="318" y="1168"/>
                </a:cxn>
                <a:cxn ang="0">
                  <a:pos x="267" y="1305"/>
                </a:cxn>
                <a:cxn ang="0">
                  <a:pos x="215" y="1400"/>
                </a:cxn>
                <a:cxn ang="0">
                  <a:pos x="164" y="1479"/>
                </a:cxn>
                <a:cxn ang="0">
                  <a:pos x="113" y="1542"/>
                </a:cxn>
                <a:cxn ang="0">
                  <a:pos x="67" y="1584"/>
                </a:cxn>
                <a:cxn ang="0">
                  <a:pos x="31" y="1610"/>
                </a:cxn>
                <a:cxn ang="0">
                  <a:pos x="15" y="1621"/>
                </a:cxn>
                <a:cxn ang="0">
                  <a:pos x="10" y="1621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21" y="1579"/>
                </a:cxn>
                <a:cxn ang="0">
                  <a:pos x="108" y="1468"/>
                </a:cxn>
                <a:cxn ang="0">
                  <a:pos x="174" y="1352"/>
                </a:cxn>
                <a:cxn ang="0">
                  <a:pos x="226" y="1221"/>
                </a:cxn>
                <a:cxn ang="0">
                  <a:pos x="256" y="1089"/>
                </a:cxn>
                <a:cxn ang="0">
                  <a:pos x="272" y="952"/>
                </a:cxn>
                <a:cxn ang="0">
                  <a:pos x="277" y="810"/>
                </a:cxn>
                <a:cxn ang="0">
                  <a:pos x="267" y="615"/>
                </a:cxn>
                <a:cxn ang="0">
                  <a:pos x="236" y="447"/>
                </a:cxn>
                <a:cxn ang="0">
                  <a:pos x="185" y="294"/>
                </a:cxn>
                <a:cxn ang="0">
                  <a:pos x="118" y="163"/>
                </a:cxn>
                <a:cxn ang="0">
                  <a:pos x="31" y="52"/>
                </a:cxn>
                <a:cxn ang="0">
                  <a:pos x="10" y="31"/>
                </a:cxn>
                <a:cxn ang="0">
                  <a:pos x="5" y="21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64" h="1621">
                  <a:moveTo>
                    <a:pt x="5" y="0"/>
                  </a:moveTo>
                  <a:lnTo>
                    <a:pt x="15" y="0"/>
                  </a:lnTo>
                  <a:lnTo>
                    <a:pt x="31" y="10"/>
                  </a:lnTo>
                  <a:lnTo>
                    <a:pt x="67" y="36"/>
                  </a:lnTo>
                  <a:lnTo>
                    <a:pt x="108" y="79"/>
                  </a:lnTo>
                  <a:lnTo>
                    <a:pt x="159" y="136"/>
                  </a:lnTo>
                  <a:lnTo>
                    <a:pt x="210" y="215"/>
                  </a:lnTo>
                  <a:lnTo>
                    <a:pt x="262" y="305"/>
                  </a:lnTo>
                  <a:lnTo>
                    <a:pt x="313" y="442"/>
                  </a:lnTo>
                  <a:lnTo>
                    <a:pt x="344" y="579"/>
                  </a:lnTo>
                  <a:lnTo>
                    <a:pt x="359" y="705"/>
                  </a:lnTo>
                  <a:lnTo>
                    <a:pt x="364" y="810"/>
                  </a:lnTo>
                  <a:lnTo>
                    <a:pt x="359" y="915"/>
                  </a:lnTo>
                  <a:lnTo>
                    <a:pt x="349" y="1042"/>
                  </a:lnTo>
                  <a:lnTo>
                    <a:pt x="318" y="1168"/>
                  </a:lnTo>
                  <a:lnTo>
                    <a:pt x="267" y="1305"/>
                  </a:lnTo>
                  <a:lnTo>
                    <a:pt x="215" y="1400"/>
                  </a:lnTo>
                  <a:lnTo>
                    <a:pt x="164" y="1479"/>
                  </a:lnTo>
                  <a:lnTo>
                    <a:pt x="113" y="1542"/>
                  </a:lnTo>
                  <a:lnTo>
                    <a:pt x="67" y="1584"/>
                  </a:lnTo>
                  <a:lnTo>
                    <a:pt x="31" y="1610"/>
                  </a:lnTo>
                  <a:lnTo>
                    <a:pt x="15" y="1621"/>
                  </a:lnTo>
                  <a:lnTo>
                    <a:pt x="10" y="1621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21" y="1579"/>
                  </a:lnTo>
                  <a:lnTo>
                    <a:pt x="108" y="1468"/>
                  </a:lnTo>
                  <a:lnTo>
                    <a:pt x="174" y="1352"/>
                  </a:lnTo>
                  <a:lnTo>
                    <a:pt x="226" y="1221"/>
                  </a:lnTo>
                  <a:lnTo>
                    <a:pt x="256" y="1089"/>
                  </a:lnTo>
                  <a:lnTo>
                    <a:pt x="272" y="952"/>
                  </a:lnTo>
                  <a:lnTo>
                    <a:pt x="277" y="810"/>
                  </a:lnTo>
                  <a:lnTo>
                    <a:pt x="267" y="615"/>
                  </a:lnTo>
                  <a:lnTo>
                    <a:pt x="236" y="447"/>
                  </a:lnTo>
                  <a:lnTo>
                    <a:pt x="185" y="294"/>
                  </a:lnTo>
                  <a:lnTo>
                    <a:pt x="118" y="163"/>
                  </a:lnTo>
                  <a:lnTo>
                    <a:pt x="31" y="52"/>
                  </a:lnTo>
                  <a:lnTo>
                    <a:pt x="10" y="31"/>
                  </a:ln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 noEditPoints="1"/>
            </p:cNvSpPr>
            <p:nvPr/>
          </p:nvSpPr>
          <p:spPr bwMode="auto">
            <a:xfrm>
              <a:off x="15369" y="4034"/>
              <a:ext cx="1056" cy="379"/>
            </a:xfrm>
            <a:custGeom>
              <a:avLst/>
              <a:gdLst/>
              <a:ahLst/>
              <a:cxnLst>
                <a:cxn ang="0">
                  <a:pos x="21" y="315"/>
                </a:cxn>
                <a:cxn ang="0">
                  <a:pos x="1031" y="315"/>
                </a:cxn>
                <a:cxn ang="0">
                  <a:pos x="1051" y="326"/>
                </a:cxn>
                <a:cxn ang="0">
                  <a:pos x="1056" y="337"/>
                </a:cxn>
                <a:cxn ang="0">
                  <a:pos x="1056" y="358"/>
                </a:cxn>
                <a:cxn ang="0">
                  <a:pos x="1051" y="368"/>
                </a:cxn>
                <a:cxn ang="0">
                  <a:pos x="1041" y="373"/>
                </a:cxn>
                <a:cxn ang="0">
                  <a:pos x="1036" y="379"/>
                </a:cxn>
                <a:cxn ang="0">
                  <a:pos x="21" y="379"/>
                </a:cxn>
                <a:cxn ang="0">
                  <a:pos x="15" y="373"/>
                </a:cxn>
                <a:cxn ang="0">
                  <a:pos x="5" y="368"/>
                </a:cxn>
                <a:cxn ang="0">
                  <a:pos x="0" y="358"/>
                </a:cxn>
                <a:cxn ang="0">
                  <a:pos x="0" y="337"/>
                </a:cxn>
                <a:cxn ang="0">
                  <a:pos x="5" y="326"/>
                </a:cxn>
                <a:cxn ang="0">
                  <a:pos x="15" y="321"/>
                </a:cxn>
                <a:cxn ang="0">
                  <a:pos x="21" y="315"/>
                </a:cxn>
                <a:cxn ang="0">
                  <a:pos x="26" y="0"/>
                </a:cxn>
                <a:cxn ang="0">
                  <a:pos x="1036" y="0"/>
                </a:cxn>
                <a:cxn ang="0">
                  <a:pos x="1041" y="5"/>
                </a:cxn>
                <a:cxn ang="0">
                  <a:pos x="1051" y="10"/>
                </a:cxn>
                <a:cxn ang="0">
                  <a:pos x="1056" y="21"/>
                </a:cxn>
                <a:cxn ang="0">
                  <a:pos x="1056" y="42"/>
                </a:cxn>
                <a:cxn ang="0">
                  <a:pos x="1051" y="52"/>
                </a:cxn>
                <a:cxn ang="0">
                  <a:pos x="1031" y="63"/>
                </a:cxn>
                <a:cxn ang="0">
                  <a:pos x="26" y="63"/>
                </a:cxn>
                <a:cxn ang="0">
                  <a:pos x="21" y="58"/>
                </a:cxn>
                <a:cxn ang="0">
                  <a:pos x="10" y="52"/>
                </a:cxn>
                <a:cxn ang="0">
                  <a:pos x="5" y="42"/>
                </a:cxn>
                <a:cxn ang="0">
                  <a:pos x="5" y="21"/>
                </a:cxn>
                <a:cxn ang="0">
                  <a:pos x="10" y="10"/>
                </a:cxn>
                <a:cxn ang="0">
                  <a:pos x="21" y="5"/>
                </a:cxn>
                <a:cxn ang="0">
                  <a:pos x="26" y="0"/>
                </a:cxn>
              </a:cxnLst>
              <a:rect l="0" t="0" r="r" b="b"/>
              <a:pathLst>
                <a:path w="1056" h="379">
                  <a:moveTo>
                    <a:pt x="21" y="315"/>
                  </a:moveTo>
                  <a:lnTo>
                    <a:pt x="1031" y="315"/>
                  </a:lnTo>
                  <a:lnTo>
                    <a:pt x="1051" y="326"/>
                  </a:lnTo>
                  <a:lnTo>
                    <a:pt x="1056" y="337"/>
                  </a:lnTo>
                  <a:lnTo>
                    <a:pt x="1056" y="358"/>
                  </a:lnTo>
                  <a:lnTo>
                    <a:pt x="1051" y="368"/>
                  </a:lnTo>
                  <a:lnTo>
                    <a:pt x="1041" y="373"/>
                  </a:lnTo>
                  <a:lnTo>
                    <a:pt x="1036" y="379"/>
                  </a:lnTo>
                  <a:lnTo>
                    <a:pt x="21" y="379"/>
                  </a:lnTo>
                  <a:lnTo>
                    <a:pt x="15" y="373"/>
                  </a:lnTo>
                  <a:lnTo>
                    <a:pt x="5" y="368"/>
                  </a:lnTo>
                  <a:lnTo>
                    <a:pt x="0" y="358"/>
                  </a:lnTo>
                  <a:lnTo>
                    <a:pt x="0" y="337"/>
                  </a:lnTo>
                  <a:lnTo>
                    <a:pt x="5" y="326"/>
                  </a:lnTo>
                  <a:lnTo>
                    <a:pt x="15" y="321"/>
                  </a:lnTo>
                  <a:lnTo>
                    <a:pt x="21" y="315"/>
                  </a:lnTo>
                  <a:close/>
                  <a:moveTo>
                    <a:pt x="26" y="0"/>
                  </a:moveTo>
                  <a:lnTo>
                    <a:pt x="1036" y="0"/>
                  </a:lnTo>
                  <a:lnTo>
                    <a:pt x="1041" y="5"/>
                  </a:lnTo>
                  <a:lnTo>
                    <a:pt x="1051" y="10"/>
                  </a:lnTo>
                  <a:lnTo>
                    <a:pt x="1056" y="21"/>
                  </a:lnTo>
                  <a:lnTo>
                    <a:pt x="1056" y="42"/>
                  </a:lnTo>
                  <a:lnTo>
                    <a:pt x="1051" y="52"/>
                  </a:lnTo>
                  <a:lnTo>
                    <a:pt x="1031" y="63"/>
                  </a:lnTo>
                  <a:lnTo>
                    <a:pt x="26" y="63"/>
                  </a:lnTo>
                  <a:lnTo>
                    <a:pt x="21" y="58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5" y="21"/>
                  </a:lnTo>
                  <a:lnTo>
                    <a:pt x="10" y="10"/>
                  </a:lnTo>
                  <a:lnTo>
                    <a:pt x="21" y="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 noEditPoints="1"/>
            </p:cNvSpPr>
            <p:nvPr/>
          </p:nvSpPr>
          <p:spPr bwMode="auto">
            <a:xfrm>
              <a:off x="17005" y="3549"/>
              <a:ext cx="676" cy="1116"/>
            </a:xfrm>
            <a:custGeom>
              <a:avLst/>
              <a:gdLst/>
              <a:ahLst/>
              <a:cxnLst>
                <a:cxn ang="0">
                  <a:pos x="287" y="43"/>
                </a:cxn>
                <a:cxn ang="0">
                  <a:pos x="225" y="79"/>
                </a:cxn>
                <a:cxn ang="0">
                  <a:pos x="169" y="169"/>
                </a:cxn>
                <a:cxn ang="0">
                  <a:pos x="138" y="385"/>
                </a:cxn>
                <a:cxn ang="0">
                  <a:pos x="143" y="806"/>
                </a:cxn>
                <a:cxn ang="0">
                  <a:pos x="174" y="953"/>
                </a:cxn>
                <a:cxn ang="0">
                  <a:pos x="230" y="1037"/>
                </a:cxn>
                <a:cxn ang="0">
                  <a:pos x="307" y="1074"/>
                </a:cxn>
                <a:cxn ang="0">
                  <a:pos x="384" y="1074"/>
                </a:cxn>
                <a:cxn ang="0">
                  <a:pos x="466" y="1016"/>
                </a:cxn>
                <a:cxn ang="0">
                  <a:pos x="523" y="879"/>
                </a:cxn>
                <a:cxn ang="0">
                  <a:pos x="538" y="437"/>
                </a:cxn>
                <a:cxn ang="0">
                  <a:pos x="523" y="227"/>
                </a:cxn>
                <a:cxn ang="0">
                  <a:pos x="476" y="106"/>
                </a:cxn>
                <a:cxn ang="0">
                  <a:pos x="405" y="48"/>
                </a:cxn>
                <a:cxn ang="0">
                  <a:pos x="338" y="37"/>
                </a:cxn>
                <a:cxn ang="0">
                  <a:pos x="333" y="0"/>
                </a:cxn>
                <a:cxn ang="0">
                  <a:pos x="420" y="11"/>
                </a:cxn>
                <a:cxn ang="0">
                  <a:pos x="518" y="69"/>
                </a:cxn>
                <a:cxn ang="0">
                  <a:pos x="605" y="185"/>
                </a:cxn>
                <a:cxn ang="0">
                  <a:pos x="661" y="369"/>
                </a:cxn>
                <a:cxn ang="0">
                  <a:pos x="671" y="564"/>
                </a:cxn>
                <a:cxn ang="0">
                  <a:pos x="671" y="690"/>
                </a:cxn>
                <a:cxn ang="0">
                  <a:pos x="615" y="927"/>
                </a:cxn>
                <a:cxn ang="0">
                  <a:pos x="512" y="1064"/>
                </a:cxn>
                <a:cxn ang="0">
                  <a:pos x="394" y="1111"/>
                </a:cxn>
                <a:cxn ang="0">
                  <a:pos x="287" y="1111"/>
                </a:cxn>
                <a:cxn ang="0">
                  <a:pos x="174" y="1069"/>
                </a:cxn>
                <a:cxn ang="0">
                  <a:pos x="71" y="953"/>
                </a:cxn>
                <a:cxn ang="0">
                  <a:pos x="10" y="758"/>
                </a:cxn>
                <a:cxn ang="0">
                  <a:pos x="0" y="464"/>
                </a:cxn>
                <a:cxn ang="0">
                  <a:pos x="25" y="274"/>
                </a:cxn>
                <a:cxn ang="0">
                  <a:pos x="102" y="116"/>
                </a:cxn>
                <a:cxn ang="0">
                  <a:pos x="215" y="27"/>
                </a:cxn>
                <a:cxn ang="0">
                  <a:pos x="333" y="0"/>
                </a:cxn>
              </a:cxnLst>
              <a:rect l="0" t="0" r="r" b="b"/>
              <a:pathLst>
                <a:path w="676" h="1116">
                  <a:moveTo>
                    <a:pt x="318" y="37"/>
                  </a:moveTo>
                  <a:lnTo>
                    <a:pt x="287" y="43"/>
                  </a:lnTo>
                  <a:lnTo>
                    <a:pt x="256" y="58"/>
                  </a:lnTo>
                  <a:lnTo>
                    <a:pt x="225" y="79"/>
                  </a:lnTo>
                  <a:lnTo>
                    <a:pt x="194" y="116"/>
                  </a:lnTo>
                  <a:lnTo>
                    <a:pt x="169" y="169"/>
                  </a:lnTo>
                  <a:lnTo>
                    <a:pt x="148" y="243"/>
                  </a:lnTo>
                  <a:lnTo>
                    <a:pt x="138" y="385"/>
                  </a:lnTo>
                  <a:lnTo>
                    <a:pt x="138" y="716"/>
                  </a:lnTo>
                  <a:lnTo>
                    <a:pt x="143" y="806"/>
                  </a:lnTo>
                  <a:lnTo>
                    <a:pt x="153" y="885"/>
                  </a:lnTo>
                  <a:lnTo>
                    <a:pt x="174" y="953"/>
                  </a:lnTo>
                  <a:lnTo>
                    <a:pt x="200" y="1000"/>
                  </a:lnTo>
                  <a:lnTo>
                    <a:pt x="230" y="1037"/>
                  </a:lnTo>
                  <a:lnTo>
                    <a:pt x="266" y="1064"/>
                  </a:lnTo>
                  <a:lnTo>
                    <a:pt x="307" y="1074"/>
                  </a:lnTo>
                  <a:lnTo>
                    <a:pt x="338" y="1079"/>
                  </a:lnTo>
                  <a:lnTo>
                    <a:pt x="384" y="1074"/>
                  </a:lnTo>
                  <a:lnTo>
                    <a:pt x="425" y="1053"/>
                  </a:lnTo>
                  <a:lnTo>
                    <a:pt x="466" y="1016"/>
                  </a:lnTo>
                  <a:lnTo>
                    <a:pt x="502" y="958"/>
                  </a:lnTo>
                  <a:lnTo>
                    <a:pt x="523" y="879"/>
                  </a:lnTo>
                  <a:lnTo>
                    <a:pt x="538" y="716"/>
                  </a:lnTo>
                  <a:lnTo>
                    <a:pt x="538" y="437"/>
                  </a:lnTo>
                  <a:lnTo>
                    <a:pt x="533" y="327"/>
                  </a:lnTo>
                  <a:lnTo>
                    <a:pt x="523" y="227"/>
                  </a:lnTo>
                  <a:lnTo>
                    <a:pt x="502" y="158"/>
                  </a:lnTo>
                  <a:lnTo>
                    <a:pt x="476" y="106"/>
                  </a:lnTo>
                  <a:lnTo>
                    <a:pt x="441" y="69"/>
                  </a:lnTo>
                  <a:lnTo>
                    <a:pt x="405" y="48"/>
                  </a:lnTo>
                  <a:lnTo>
                    <a:pt x="369" y="43"/>
                  </a:lnTo>
                  <a:lnTo>
                    <a:pt x="338" y="37"/>
                  </a:lnTo>
                  <a:lnTo>
                    <a:pt x="318" y="37"/>
                  </a:lnTo>
                  <a:close/>
                  <a:moveTo>
                    <a:pt x="333" y="0"/>
                  </a:moveTo>
                  <a:lnTo>
                    <a:pt x="374" y="6"/>
                  </a:lnTo>
                  <a:lnTo>
                    <a:pt x="420" y="11"/>
                  </a:lnTo>
                  <a:lnTo>
                    <a:pt x="471" y="32"/>
                  </a:lnTo>
                  <a:lnTo>
                    <a:pt x="518" y="69"/>
                  </a:lnTo>
                  <a:lnTo>
                    <a:pt x="564" y="116"/>
                  </a:lnTo>
                  <a:lnTo>
                    <a:pt x="605" y="185"/>
                  </a:lnTo>
                  <a:lnTo>
                    <a:pt x="641" y="274"/>
                  </a:lnTo>
                  <a:lnTo>
                    <a:pt x="661" y="369"/>
                  </a:lnTo>
                  <a:lnTo>
                    <a:pt x="671" y="464"/>
                  </a:lnTo>
                  <a:lnTo>
                    <a:pt x="671" y="564"/>
                  </a:lnTo>
                  <a:lnTo>
                    <a:pt x="676" y="558"/>
                  </a:lnTo>
                  <a:lnTo>
                    <a:pt x="671" y="690"/>
                  </a:lnTo>
                  <a:lnTo>
                    <a:pt x="656" y="811"/>
                  </a:lnTo>
                  <a:lnTo>
                    <a:pt x="615" y="927"/>
                  </a:lnTo>
                  <a:lnTo>
                    <a:pt x="569" y="1006"/>
                  </a:lnTo>
                  <a:lnTo>
                    <a:pt x="512" y="1064"/>
                  </a:lnTo>
                  <a:lnTo>
                    <a:pt x="451" y="1095"/>
                  </a:lnTo>
                  <a:lnTo>
                    <a:pt x="394" y="1111"/>
                  </a:lnTo>
                  <a:lnTo>
                    <a:pt x="338" y="1116"/>
                  </a:lnTo>
                  <a:lnTo>
                    <a:pt x="287" y="1111"/>
                  </a:lnTo>
                  <a:lnTo>
                    <a:pt x="230" y="1095"/>
                  </a:lnTo>
                  <a:lnTo>
                    <a:pt x="174" y="1069"/>
                  </a:lnTo>
                  <a:lnTo>
                    <a:pt x="118" y="1022"/>
                  </a:lnTo>
                  <a:lnTo>
                    <a:pt x="71" y="953"/>
                  </a:lnTo>
                  <a:lnTo>
                    <a:pt x="30" y="858"/>
                  </a:lnTo>
                  <a:lnTo>
                    <a:pt x="10" y="758"/>
                  </a:lnTo>
                  <a:lnTo>
                    <a:pt x="0" y="658"/>
                  </a:lnTo>
                  <a:lnTo>
                    <a:pt x="0" y="464"/>
                  </a:lnTo>
                  <a:lnTo>
                    <a:pt x="10" y="369"/>
                  </a:lnTo>
                  <a:lnTo>
                    <a:pt x="25" y="274"/>
                  </a:lnTo>
                  <a:lnTo>
                    <a:pt x="56" y="190"/>
                  </a:lnTo>
                  <a:lnTo>
                    <a:pt x="102" y="116"/>
                  </a:lnTo>
                  <a:lnTo>
                    <a:pt x="153" y="58"/>
                  </a:lnTo>
                  <a:lnTo>
                    <a:pt x="215" y="27"/>
                  </a:lnTo>
                  <a:lnTo>
                    <a:pt x="277" y="6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276600" y="62732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 k = 2j +1 </a:t>
            </a:r>
            <a:endParaRPr lang="en-US" sz="32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8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Lifts - B</a:t>
            </a:r>
            <a:endParaRPr lang="en-US" dirty="0"/>
          </a:p>
        </p:txBody>
      </p:sp>
      <p:grpSp>
        <p:nvGrpSpPr>
          <p:cNvPr id="3" name="Group 4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1828800"/>
            <a:ext cx="5618176" cy="571500"/>
            <a:chOff x="1028" y="3413"/>
            <a:chExt cx="16653" cy="1694"/>
          </a:xfrm>
          <a:solidFill>
            <a:srgbClr val="0000FF"/>
          </a:solidFill>
        </p:grpSpPr>
        <p:sp>
          <p:nvSpPr>
            <p:cNvPr id="4" name="Freeform 45"/>
            <p:cNvSpPr>
              <a:spLocks noEditPoints="1"/>
            </p:cNvSpPr>
            <p:nvPr/>
          </p:nvSpPr>
          <p:spPr bwMode="auto">
            <a:xfrm>
              <a:off x="1028" y="3497"/>
              <a:ext cx="785" cy="1147"/>
            </a:xfrm>
            <a:custGeom>
              <a:avLst/>
              <a:gdLst/>
              <a:ahLst/>
              <a:cxnLst>
                <a:cxn ang="0">
                  <a:pos x="303" y="458"/>
                </a:cxn>
                <a:cxn ang="0">
                  <a:pos x="215" y="516"/>
                </a:cxn>
                <a:cxn ang="0">
                  <a:pos x="159" y="610"/>
                </a:cxn>
                <a:cxn ang="0">
                  <a:pos x="133" y="731"/>
                </a:cxn>
                <a:cxn ang="0">
                  <a:pos x="139" y="858"/>
                </a:cxn>
                <a:cxn ang="0">
                  <a:pos x="180" y="1010"/>
                </a:cxn>
                <a:cxn ang="0">
                  <a:pos x="282" y="1100"/>
                </a:cxn>
                <a:cxn ang="0">
                  <a:pos x="400" y="1110"/>
                </a:cxn>
                <a:cxn ang="0">
                  <a:pos x="492" y="1058"/>
                </a:cxn>
                <a:cxn ang="0">
                  <a:pos x="538" y="989"/>
                </a:cxn>
                <a:cxn ang="0">
                  <a:pos x="549" y="610"/>
                </a:cxn>
                <a:cxn ang="0">
                  <a:pos x="554" y="579"/>
                </a:cxn>
                <a:cxn ang="0">
                  <a:pos x="538" y="542"/>
                </a:cxn>
                <a:cxn ang="0">
                  <a:pos x="421" y="458"/>
                </a:cxn>
                <a:cxn ang="0">
                  <a:pos x="661" y="0"/>
                </a:cxn>
                <a:cxn ang="0">
                  <a:pos x="672" y="1052"/>
                </a:cxn>
                <a:cxn ang="0">
                  <a:pos x="728" y="1079"/>
                </a:cxn>
                <a:cxn ang="0">
                  <a:pos x="785" y="1131"/>
                </a:cxn>
                <a:cxn ang="0">
                  <a:pos x="549" y="1042"/>
                </a:cxn>
                <a:cxn ang="0">
                  <a:pos x="467" y="1110"/>
                </a:cxn>
                <a:cxn ang="0">
                  <a:pos x="338" y="1147"/>
                </a:cxn>
                <a:cxn ang="0">
                  <a:pos x="169" y="1100"/>
                </a:cxn>
                <a:cxn ang="0">
                  <a:pos x="46" y="963"/>
                </a:cxn>
                <a:cxn ang="0">
                  <a:pos x="0" y="779"/>
                </a:cxn>
                <a:cxn ang="0">
                  <a:pos x="51" y="589"/>
                </a:cxn>
                <a:cxn ang="0">
                  <a:pos x="180" y="458"/>
                </a:cxn>
                <a:cxn ang="0">
                  <a:pos x="354" y="410"/>
                </a:cxn>
                <a:cxn ang="0">
                  <a:pos x="467" y="437"/>
                </a:cxn>
                <a:cxn ang="0">
                  <a:pos x="554" y="510"/>
                </a:cxn>
                <a:cxn ang="0">
                  <a:pos x="544" y="89"/>
                </a:cxn>
                <a:cxn ang="0">
                  <a:pos x="487" y="63"/>
                </a:cxn>
                <a:cxn ang="0">
                  <a:pos x="431" y="16"/>
                </a:cxn>
              </a:cxnLst>
              <a:rect l="0" t="0" r="r" b="b"/>
              <a:pathLst>
                <a:path w="785" h="1147">
                  <a:moveTo>
                    <a:pt x="364" y="447"/>
                  </a:moveTo>
                  <a:lnTo>
                    <a:pt x="303" y="458"/>
                  </a:lnTo>
                  <a:lnTo>
                    <a:pt x="256" y="479"/>
                  </a:lnTo>
                  <a:lnTo>
                    <a:pt x="215" y="516"/>
                  </a:lnTo>
                  <a:lnTo>
                    <a:pt x="185" y="552"/>
                  </a:lnTo>
                  <a:lnTo>
                    <a:pt x="159" y="610"/>
                  </a:lnTo>
                  <a:lnTo>
                    <a:pt x="144" y="674"/>
                  </a:lnTo>
                  <a:lnTo>
                    <a:pt x="133" y="731"/>
                  </a:lnTo>
                  <a:lnTo>
                    <a:pt x="133" y="784"/>
                  </a:lnTo>
                  <a:lnTo>
                    <a:pt x="139" y="858"/>
                  </a:lnTo>
                  <a:lnTo>
                    <a:pt x="149" y="937"/>
                  </a:lnTo>
                  <a:lnTo>
                    <a:pt x="180" y="1010"/>
                  </a:lnTo>
                  <a:lnTo>
                    <a:pt x="226" y="1068"/>
                  </a:lnTo>
                  <a:lnTo>
                    <a:pt x="282" y="1100"/>
                  </a:lnTo>
                  <a:lnTo>
                    <a:pt x="349" y="1116"/>
                  </a:lnTo>
                  <a:lnTo>
                    <a:pt x="400" y="1110"/>
                  </a:lnTo>
                  <a:lnTo>
                    <a:pt x="446" y="1089"/>
                  </a:lnTo>
                  <a:lnTo>
                    <a:pt x="492" y="1058"/>
                  </a:lnTo>
                  <a:lnTo>
                    <a:pt x="533" y="1005"/>
                  </a:lnTo>
                  <a:lnTo>
                    <a:pt x="538" y="989"/>
                  </a:lnTo>
                  <a:lnTo>
                    <a:pt x="549" y="968"/>
                  </a:lnTo>
                  <a:lnTo>
                    <a:pt x="549" y="610"/>
                  </a:lnTo>
                  <a:lnTo>
                    <a:pt x="554" y="605"/>
                  </a:lnTo>
                  <a:lnTo>
                    <a:pt x="554" y="579"/>
                  </a:lnTo>
                  <a:lnTo>
                    <a:pt x="544" y="558"/>
                  </a:lnTo>
                  <a:lnTo>
                    <a:pt x="538" y="542"/>
                  </a:lnTo>
                  <a:lnTo>
                    <a:pt x="482" y="489"/>
                  </a:lnTo>
                  <a:lnTo>
                    <a:pt x="421" y="458"/>
                  </a:lnTo>
                  <a:lnTo>
                    <a:pt x="364" y="447"/>
                  </a:lnTo>
                  <a:close/>
                  <a:moveTo>
                    <a:pt x="661" y="0"/>
                  </a:moveTo>
                  <a:lnTo>
                    <a:pt x="661" y="1031"/>
                  </a:lnTo>
                  <a:lnTo>
                    <a:pt x="672" y="1052"/>
                  </a:lnTo>
                  <a:lnTo>
                    <a:pt x="692" y="1068"/>
                  </a:lnTo>
                  <a:lnTo>
                    <a:pt x="728" y="1079"/>
                  </a:lnTo>
                  <a:lnTo>
                    <a:pt x="785" y="1079"/>
                  </a:lnTo>
                  <a:lnTo>
                    <a:pt x="785" y="1131"/>
                  </a:lnTo>
                  <a:lnTo>
                    <a:pt x="549" y="1147"/>
                  </a:lnTo>
                  <a:lnTo>
                    <a:pt x="549" y="1042"/>
                  </a:lnTo>
                  <a:lnTo>
                    <a:pt x="513" y="1079"/>
                  </a:lnTo>
                  <a:lnTo>
                    <a:pt x="467" y="1110"/>
                  </a:lnTo>
                  <a:lnTo>
                    <a:pt x="405" y="1137"/>
                  </a:lnTo>
                  <a:lnTo>
                    <a:pt x="338" y="1147"/>
                  </a:lnTo>
                  <a:lnTo>
                    <a:pt x="251" y="1137"/>
                  </a:lnTo>
                  <a:lnTo>
                    <a:pt x="169" y="1100"/>
                  </a:lnTo>
                  <a:lnTo>
                    <a:pt x="97" y="1042"/>
                  </a:lnTo>
                  <a:lnTo>
                    <a:pt x="46" y="963"/>
                  </a:lnTo>
                  <a:lnTo>
                    <a:pt x="10" y="879"/>
                  </a:lnTo>
                  <a:lnTo>
                    <a:pt x="0" y="779"/>
                  </a:lnTo>
                  <a:lnTo>
                    <a:pt x="15" y="679"/>
                  </a:lnTo>
                  <a:lnTo>
                    <a:pt x="51" y="589"/>
                  </a:lnTo>
                  <a:lnTo>
                    <a:pt x="108" y="516"/>
                  </a:lnTo>
                  <a:lnTo>
                    <a:pt x="180" y="458"/>
                  </a:lnTo>
                  <a:lnTo>
                    <a:pt x="262" y="421"/>
                  </a:lnTo>
                  <a:lnTo>
                    <a:pt x="354" y="410"/>
                  </a:lnTo>
                  <a:lnTo>
                    <a:pt x="415" y="416"/>
                  </a:lnTo>
                  <a:lnTo>
                    <a:pt x="467" y="437"/>
                  </a:lnTo>
                  <a:lnTo>
                    <a:pt x="513" y="468"/>
                  </a:lnTo>
                  <a:lnTo>
                    <a:pt x="554" y="510"/>
                  </a:lnTo>
                  <a:lnTo>
                    <a:pt x="554" y="116"/>
                  </a:lnTo>
                  <a:lnTo>
                    <a:pt x="544" y="89"/>
                  </a:lnTo>
                  <a:lnTo>
                    <a:pt x="523" y="74"/>
                  </a:lnTo>
                  <a:lnTo>
                    <a:pt x="487" y="63"/>
                  </a:lnTo>
                  <a:lnTo>
                    <a:pt x="431" y="63"/>
                  </a:lnTo>
                  <a:lnTo>
                    <a:pt x="431" y="16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" name="Freeform 46"/>
            <p:cNvSpPr>
              <a:spLocks noEditPoints="1"/>
            </p:cNvSpPr>
            <p:nvPr/>
          </p:nvSpPr>
          <p:spPr bwMode="auto">
            <a:xfrm>
              <a:off x="1905" y="3902"/>
              <a:ext cx="615" cy="753"/>
            </a:xfrm>
            <a:custGeom>
              <a:avLst/>
              <a:gdLst/>
              <a:ahLst/>
              <a:cxnLst>
                <a:cxn ang="0">
                  <a:pos x="297" y="42"/>
                </a:cxn>
                <a:cxn ang="0">
                  <a:pos x="225" y="74"/>
                </a:cxn>
                <a:cxn ang="0">
                  <a:pos x="164" y="158"/>
                </a:cxn>
                <a:cxn ang="0">
                  <a:pos x="128" y="321"/>
                </a:cxn>
                <a:cxn ang="0">
                  <a:pos x="502" y="290"/>
                </a:cxn>
                <a:cxn ang="0">
                  <a:pos x="487" y="205"/>
                </a:cxn>
                <a:cxn ang="0">
                  <a:pos x="451" y="111"/>
                </a:cxn>
                <a:cxn ang="0">
                  <a:pos x="379" y="47"/>
                </a:cxn>
                <a:cxn ang="0">
                  <a:pos x="328" y="0"/>
                </a:cxn>
                <a:cxn ang="0">
                  <a:pos x="472" y="37"/>
                </a:cxn>
                <a:cxn ang="0">
                  <a:pos x="559" y="126"/>
                </a:cxn>
                <a:cxn ang="0">
                  <a:pos x="605" y="253"/>
                </a:cxn>
                <a:cxn ang="0">
                  <a:pos x="610" y="337"/>
                </a:cxn>
                <a:cxn ang="0">
                  <a:pos x="600" y="353"/>
                </a:cxn>
                <a:cxn ang="0">
                  <a:pos x="133" y="363"/>
                </a:cxn>
                <a:cxn ang="0">
                  <a:pos x="138" y="479"/>
                </a:cxn>
                <a:cxn ang="0">
                  <a:pos x="179" y="611"/>
                </a:cxn>
                <a:cxn ang="0">
                  <a:pos x="251" y="684"/>
                </a:cxn>
                <a:cxn ang="0">
                  <a:pos x="359" y="716"/>
                </a:cxn>
                <a:cxn ang="0">
                  <a:pos x="400" y="711"/>
                </a:cxn>
                <a:cxn ang="0">
                  <a:pos x="472" y="684"/>
                </a:cxn>
                <a:cxn ang="0">
                  <a:pos x="543" y="611"/>
                </a:cxn>
                <a:cxn ang="0">
                  <a:pos x="579" y="542"/>
                </a:cxn>
                <a:cxn ang="0">
                  <a:pos x="584" y="526"/>
                </a:cxn>
                <a:cxn ang="0">
                  <a:pos x="615" y="532"/>
                </a:cxn>
                <a:cxn ang="0">
                  <a:pos x="610" y="563"/>
                </a:cxn>
                <a:cxn ang="0">
                  <a:pos x="569" y="637"/>
                </a:cxn>
                <a:cxn ang="0">
                  <a:pos x="487" y="716"/>
                </a:cxn>
                <a:cxn ang="0">
                  <a:pos x="348" y="753"/>
                </a:cxn>
                <a:cxn ang="0">
                  <a:pos x="179" y="700"/>
                </a:cxn>
                <a:cxn ang="0">
                  <a:pos x="51" y="569"/>
                </a:cxn>
                <a:cxn ang="0">
                  <a:pos x="0" y="374"/>
                </a:cxn>
                <a:cxn ang="0">
                  <a:pos x="46" y="184"/>
                </a:cxn>
                <a:cxn ang="0">
                  <a:pos x="159" y="53"/>
                </a:cxn>
                <a:cxn ang="0">
                  <a:pos x="328" y="0"/>
                </a:cxn>
              </a:cxnLst>
              <a:rect l="0" t="0" r="r" b="b"/>
              <a:pathLst>
                <a:path w="615" h="753">
                  <a:moveTo>
                    <a:pt x="323" y="37"/>
                  </a:moveTo>
                  <a:lnTo>
                    <a:pt x="297" y="42"/>
                  </a:lnTo>
                  <a:lnTo>
                    <a:pt x="261" y="53"/>
                  </a:lnTo>
                  <a:lnTo>
                    <a:pt x="225" y="74"/>
                  </a:lnTo>
                  <a:lnTo>
                    <a:pt x="195" y="105"/>
                  </a:lnTo>
                  <a:lnTo>
                    <a:pt x="164" y="158"/>
                  </a:lnTo>
                  <a:lnTo>
                    <a:pt x="138" y="232"/>
                  </a:lnTo>
                  <a:lnTo>
                    <a:pt x="128" y="321"/>
                  </a:lnTo>
                  <a:lnTo>
                    <a:pt x="502" y="321"/>
                  </a:lnTo>
                  <a:lnTo>
                    <a:pt x="502" y="290"/>
                  </a:lnTo>
                  <a:lnTo>
                    <a:pt x="497" y="247"/>
                  </a:lnTo>
                  <a:lnTo>
                    <a:pt x="487" y="205"/>
                  </a:lnTo>
                  <a:lnTo>
                    <a:pt x="472" y="153"/>
                  </a:lnTo>
                  <a:lnTo>
                    <a:pt x="451" y="111"/>
                  </a:lnTo>
                  <a:lnTo>
                    <a:pt x="420" y="74"/>
                  </a:lnTo>
                  <a:lnTo>
                    <a:pt x="379" y="47"/>
                  </a:lnTo>
                  <a:lnTo>
                    <a:pt x="323" y="37"/>
                  </a:lnTo>
                  <a:close/>
                  <a:moveTo>
                    <a:pt x="328" y="0"/>
                  </a:moveTo>
                  <a:lnTo>
                    <a:pt x="405" y="11"/>
                  </a:lnTo>
                  <a:lnTo>
                    <a:pt x="472" y="37"/>
                  </a:lnTo>
                  <a:lnTo>
                    <a:pt x="523" y="74"/>
                  </a:lnTo>
                  <a:lnTo>
                    <a:pt x="559" y="126"/>
                  </a:lnTo>
                  <a:lnTo>
                    <a:pt x="589" y="184"/>
                  </a:lnTo>
                  <a:lnTo>
                    <a:pt x="605" y="253"/>
                  </a:lnTo>
                  <a:lnTo>
                    <a:pt x="610" y="321"/>
                  </a:lnTo>
                  <a:lnTo>
                    <a:pt x="610" y="337"/>
                  </a:lnTo>
                  <a:lnTo>
                    <a:pt x="605" y="347"/>
                  </a:lnTo>
                  <a:lnTo>
                    <a:pt x="600" y="353"/>
                  </a:lnTo>
                  <a:lnTo>
                    <a:pt x="128" y="353"/>
                  </a:lnTo>
                  <a:lnTo>
                    <a:pt x="133" y="363"/>
                  </a:lnTo>
                  <a:lnTo>
                    <a:pt x="133" y="416"/>
                  </a:lnTo>
                  <a:lnTo>
                    <a:pt x="138" y="479"/>
                  </a:lnTo>
                  <a:lnTo>
                    <a:pt x="154" y="547"/>
                  </a:lnTo>
                  <a:lnTo>
                    <a:pt x="179" y="611"/>
                  </a:lnTo>
                  <a:lnTo>
                    <a:pt x="210" y="653"/>
                  </a:lnTo>
                  <a:lnTo>
                    <a:pt x="251" y="684"/>
                  </a:lnTo>
                  <a:lnTo>
                    <a:pt x="302" y="705"/>
                  </a:lnTo>
                  <a:lnTo>
                    <a:pt x="359" y="716"/>
                  </a:lnTo>
                  <a:lnTo>
                    <a:pt x="374" y="716"/>
                  </a:lnTo>
                  <a:lnTo>
                    <a:pt x="400" y="711"/>
                  </a:lnTo>
                  <a:lnTo>
                    <a:pt x="431" y="700"/>
                  </a:lnTo>
                  <a:lnTo>
                    <a:pt x="472" y="684"/>
                  </a:lnTo>
                  <a:lnTo>
                    <a:pt x="507" y="653"/>
                  </a:lnTo>
                  <a:lnTo>
                    <a:pt x="543" y="611"/>
                  </a:lnTo>
                  <a:lnTo>
                    <a:pt x="574" y="547"/>
                  </a:lnTo>
                  <a:lnTo>
                    <a:pt x="579" y="542"/>
                  </a:lnTo>
                  <a:lnTo>
                    <a:pt x="579" y="532"/>
                  </a:lnTo>
                  <a:lnTo>
                    <a:pt x="584" y="526"/>
                  </a:lnTo>
                  <a:lnTo>
                    <a:pt x="610" y="526"/>
                  </a:lnTo>
                  <a:lnTo>
                    <a:pt x="615" y="532"/>
                  </a:lnTo>
                  <a:lnTo>
                    <a:pt x="615" y="542"/>
                  </a:lnTo>
                  <a:lnTo>
                    <a:pt x="610" y="563"/>
                  </a:lnTo>
                  <a:lnTo>
                    <a:pt x="595" y="595"/>
                  </a:lnTo>
                  <a:lnTo>
                    <a:pt x="569" y="637"/>
                  </a:lnTo>
                  <a:lnTo>
                    <a:pt x="533" y="679"/>
                  </a:lnTo>
                  <a:lnTo>
                    <a:pt x="487" y="716"/>
                  </a:lnTo>
                  <a:lnTo>
                    <a:pt x="425" y="742"/>
                  </a:lnTo>
                  <a:lnTo>
                    <a:pt x="348" y="753"/>
                  </a:lnTo>
                  <a:lnTo>
                    <a:pt x="261" y="742"/>
                  </a:lnTo>
                  <a:lnTo>
                    <a:pt x="179" y="700"/>
                  </a:lnTo>
                  <a:lnTo>
                    <a:pt x="108" y="642"/>
                  </a:lnTo>
                  <a:lnTo>
                    <a:pt x="51" y="569"/>
                  </a:lnTo>
                  <a:lnTo>
                    <a:pt x="15" y="479"/>
                  </a:lnTo>
                  <a:lnTo>
                    <a:pt x="0" y="374"/>
                  </a:lnTo>
                  <a:lnTo>
                    <a:pt x="10" y="274"/>
                  </a:lnTo>
                  <a:lnTo>
                    <a:pt x="46" y="184"/>
                  </a:lnTo>
                  <a:lnTo>
                    <a:pt x="92" y="111"/>
                  </a:lnTo>
                  <a:lnTo>
                    <a:pt x="159" y="53"/>
                  </a:lnTo>
                  <a:lnTo>
                    <a:pt x="241" y="16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2592" y="3628"/>
              <a:ext cx="497" cy="1021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6" y="0"/>
                </a:cxn>
                <a:cxn ang="0">
                  <a:pos x="246" y="300"/>
                </a:cxn>
                <a:cxn ang="0">
                  <a:pos x="472" y="300"/>
                </a:cxn>
                <a:cxn ang="0">
                  <a:pos x="472" y="353"/>
                </a:cxn>
                <a:cxn ang="0">
                  <a:pos x="246" y="353"/>
                </a:cxn>
                <a:cxn ang="0">
                  <a:pos x="246" y="853"/>
                </a:cxn>
                <a:cxn ang="0">
                  <a:pos x="267" y="927"/>
                </a:cxn>
                <a:cxn ang="0">
                  <a:pos x="287" y="953"/>
                </a:cxn>
                <a:cxn ang="0">
                  <a:pos x="313" y="974"/>
                </a:cxn>
                <a:cxn ang="0">
                  <a:pos x="354" y="985"/>
                </a:cxn>
                <a:cxn ang="0">
                  <a:pos x="395" y="974"/>
                </a:cxn>
                <a:cxn ang="0">
                  <a:pos x="425" y="937"/>
                </a:cxn>
                <a:cxn ang="0">
                  <a:pos x="446" y="879"/>
                </a:cxn>
                <a:cxn ang="0">
                  <a:pos x="456" y="800"/>
                </a:cxn>
                <a:cxn ang="0">
                  <a:pos x="456" y="711"/>
                </a:cxn>
                <a:cxn ang="0">
                  <a:pos x="497" y="711"/>
                </a:cxn>
                <a:cxn ang="0">
                  <a:pos x="497" y="800"/>
                </a:cxn>
                <a:cxn ang="0">
                  <a:pos x="492" y="853"/>
                </a:cxn>
                <a:cxn ang="0">
                  <a:pos x="482" y="906"/>
                </a:cxn>
                <a:cxn ang="0">
                  <a:pos x="461" y="953"/>
                </a:cxn>
                <a:cxn ang="0">
                  <a:pos x="431" y="990"/>
                </a:cxn>
                <a:cxn ang="0">
                  <a:pos x="390" y="1011"/>
                </a:cxn>
                <a:cxn ang="0">
                  <a:pos x="338" y="1021"/>
                </a:cxn>
                <a:cxn ang="0">
                  <a:pos x="308" y="1021"/>
                </a:cxn>
                <a:cxn ang="0">
                  <a:pos x="272" y="1011"/>
                </a:cxn>
                <a:cxn ang="0">
                  <a:pos x="236" y="995"/>
                </a:cxn>
                <a:cxn ang="0">
                  <a:pos x="195" y="969"/>
                </a:cxn>
                <a:cxn ang="0">
                  <a:pos x="164" y="932"/>
                </a:cxn>
                <a:cxn ang="0">
                  <a:pos x="143" y="874"/>
                </a:cxn>
                <a:cxn ang="0">
                  <a:pos x="133" y="800"/>
                </a:cxn>
                <a:cxn ang="0">
                  <a:pos x="133" y="353"/>
                </a:cxn>
                <a:cxn ang="0">
                  <a:pos x="0" y="353"/>
                </a:cxn>
                <a:cxn ang="0">
                  <a:pos x="0" y="316"/>
                </a:cxn>
                <a:cxn ang="0">
                  <a:pos x="61" y="300"/>
                </a:cxn>
                <a:cxn ang="0">
                  <a:pos x="108" y="274"/>
                </a:cxn>
                <a:cxn ang="0">
                  <a:pos x="143" y="227"/>
                </a:cxn>
                <a:cxn ang="0">
                  <a:pos x="174" y="174"/>
                </a:cxn>
                <a:cxn ang="0">
                  <a:pos x="190" y="116"/>
                </a:cxn>
                <a:cxn ang="0">
                  <a:pos x="200" y="58"/>
                </a:cxn>
                <a:cxn ang="0">
                  <a:pos x="205" y="0"/>
                </a:cxn>
              </a:cxnLst>
              <a:rect l="0" t="0" r="r" b="b"/>
              <a:pathLst>
                <a:path w="497" h="1021">
                  <a:moveTo>
                    <a:pt x="205" y="0"/>
                  </a:moveTo>
                  <a:lnTo>
                    <a:pt x="246" y="0"/>
                  </a:lnTo>
                  <a:lnTo>
                    <a:pt x="246" y="300"/>
                  </a:lnTo>
                  <a:lnTo>
                    <a:pt x="472" y="300"/>
                  </a:lnTo>
                  <a:lnTo>
                    <a:pt x="472" y="353"/>
                  </a:lnTo>
                  <a:lnTo>
                    <a:pt x="246" y="353"/>
                  </a:lnTo>
                  <a:lnTo>
                    <a:pt x="246" y="853"/>
                  </a:lnTo>
                  <a:lnTo>
                    <a:pt x="267" y="927"/>
                  </a:lnTo>
                  <a:lnTo>
                    <a:pt x="287" y="953"/>
                  </a:lnTo>
                  <a:lnTo>
                    <a:pt x="313" y="974"/>
                  </a:lnTo>
                  <a:lnTo>
                    <a:pt x="354" y="985"/>
                  </a:lnTo>
                  <a:lnTo>
                    <a:pt x="395" y="974"/>
                  </a:lnTo>
                  <a:lnTo>
                    <a:pt x="425" y="937"/>
                  </a:lnTo>
                  <a:lnTo>
                    <a:pt x="446" y="879"/>
                  </a:lnTo>
                  <a:lnTo>
                    <a:pt x="456" y="800"/>
                  </a:lnTo>
                  <a:lnTo>
                    <a:pt x="456" y="711"/>
                  </a:lnTo>
                  <a:lnTo>
                    <a:pt x="497" y="711"/>
                  </a:lnTo>
                  <a:lnTo>
                    <a:pt x="497" y="800"/>
                  </a:lnTo>
                  <a:lnTo>
                    <a:pt x="492" y="853"/>
                  </a:lnTo>
                  <a:lnTo>
                    <a:pt x="482" y="906"/>
                  </a:lnTo>
                  <a:lnTo>
                    <a:pt x="461" y="953"/>
                  </a:lnTo>
                  <a:lnTo>
                    <a:pt x="431" y="990"/>
                  </a:lnTo>
                  <a:lnTo>
                    <a:pt x="390" y="1011"/>
                  </a:lnTo>
                  <a:lnTo>
                    <a:pt x="338" y="1021"/>
                  </a:lnTo>
                  <a:lnTo>
                    <a:pt x="308" y="1021"/>
                  </a:lnTo>
                  <a:lnTo>
                    <a:pt x="272" y="1011"/>
                  </a:lnTo>
                  <a:lnTo>
                    <a:pt x="236" y="995"/>
                  </a:lnTo>
                  <a:lnTo>
                    <a:pt x="195" y="969"/>
                  </a:lnTo>
                  <a:lnTo>
                    <a:pt x="164" y="932"/>
                  </a:lnTo>
                  <a:lnTo>
                    <a:pt x="143" y="874"/>
                  </a:lnTo>
                  <a:lnTo>
                    <a:pt x="133" y="800"/>
                  </a:lnTo>
                  <a:lnTo>
                    <a:pt x="133" y="353"/>
                  </a:lnTo>
                  <a:lnTo>
                    <a:pt x="0" y="353"/>
                  </a:lnTo>
                  <a:lnTo>
                    <a:pt x="0" y="316"/>
                  </a:lnTo>
                  <a:lnTo>
                    <a:pt x="61" y="300"/>
                  </a:lnTo>
                  <a:lnTo>
                    <a:pt x="108" y="274"/>
                  </a:lnTo>
                  <a:lnTo>
                    <a:pt x="143" y="227"/>
                  </a:lnTo>
                  <a:lnTo>
                    <a:pt x="174" y="174"/>
                  </a:lnTo>
                  <a:lnTo>
                    <a:pt x="190" y="116"/>
                  </a:lnTo>
                  <a:lnTo>
                    <a:pt x="200" y="58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3607" y="3413"/>
              <a:ext cx="364" cy="1621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9" y="0"/>
                </a:cxn>
                <a:cxn ang="0">
                  <a:pos x="364" y="5"/>
                </a:cxn>
                <a:cxn ang="0">
                  <a:pos x="364" y="21"/>
                </a:cxn>
                <a:cxn ang="0">
                  <a:pos x="344" y="42"/>
                </a:cxn>
                <a:cxn ang="0">
                  <a:pos x="256" y="152"/>
                </a:cxn>
                <a:cxn ang="0">
                  <a:pos x="190" y="268"/>
                </a:cxn>
                <a:cxn ang="0">
                  <a:pos x="144" y="394"/>
                </a:cxn>
                <a:cxn ang="0">
                  <a:pos x="113" y="531"/>
                </a:cxn>
                <a:cxn ang="0">
                  <a:pos x="92" y="668"/>
                </a:cxn>
                <a:cxn ang="0">
                  <a:pos x="87" y="810"/>
                </a:cxn>
                <a:cxn ang="0">
                  <a:pos x="92" y="921"/>
                </a:cxn>
                <a:cxn ang="0">
                  <a:pos x="103" y="1031"/>
                </a:cxn>
                <a:cxn ang="0">
                  <a:pos x="123" y="1152"/>
                </a:cxn>
                <a:cxn ang="0">
                  <a:pos x="154" y="1263"/>
                </a:cxn>
                <a:cxn ang="0">
                  <a:pos x="200" y="1373"/>
                </a:cxn>
                <a:cxn ang="0">
                  <a:pos x="262" y="1479"/>
                </a:cxn>
                <a:cxn ang="0">
                  <a:pos x="338" y="1573"/>
                </a:cxn>
                <a:cxn ang="0">
                  <a:pos x="359" y="1594"/>
                </a:cxn>
                <a:cxn ang="0">
                  <a:pos x="359" y="1600"/>
                </a:cxn>
                <a:cxn ang="0">
                  <a:pos x="364" y="1605"/>
                </a:cxn>
                <a:cxn ang="0">
                  <a:pos x="364" y="1615"/>
                </a:cxn>
                <a:cxn ang="0">
                  <a:pos x="359" y="1621"/>
                </a:cxn>
                <a:cxn ang="0">
                  <a:pos x="349" y="1621"/>
                </a:cxn>
                <a:cxn ang="0">
                  <a:pos x="333" y="1610"/>
                </a:cxn>
                <a:cxn ang="0">
                  <a:pos x="297" y="1584"/>
                </a:cxn>
                <a:cxn ang="0">
                  <a:pos x="256" y="1542"/>
                </a:cxn>
                <a:cxn ang="0">
                  <a:pos x="205" y="1484"/>
                </a:cxn>
                <a:cxn ang="0">
                  <a:pos x="154" y="1405"/>
                </a:cxn>
                <a:cxn ang="0">
                  <a:pos x="103" y="1315"/>
                </a:cxn>
                <a:cxn ang="0">
                  <a:pos x="51" y="1179"/>
                </a:cxn>
                <a:cxn ang="0">
                  <a:pos x="21" y="1042"/>
                </a:cxn>
                <a:cxn ang="0">
                  <a:pos x="5" y="915"/>
                </a:cxn>
                <a:cxn ang="0">
                  <a:pos x="0" y="810"/>
                </a:cxn>
                <a:cxn ang="0">
                  <a:pos x="5" y="705"/>
                </a:cxn>
                <a:cxn ang="0">
                  <a:pos x="15" y="579"/>
                </a:cxn>
                <a:cxn ang="0">
                  <a:pos x="46" y="452"/>
                </a:cxn>
                <a:cxn ang="0">
                  <a:pos x="98" y="315"/>
                </a:cxn>
                <a:cxn ang="0">
                  <a:pos x="149" y="221"/>
                </a:cxn>
                <a:cxn ang="0">
                  <a:pos x="200" y="142"/>
                </a:cxn>
                <a:cxn ang="0">
                  <a:pos x="251" y="79"/>
                </a:cxn>
                <a:cxn ang="0">
                  <a:pos x="297" y="36"/>
                </a:cxn>
                <a:cxn ang="0">
                  <a:pos x="333" y="10"/>
                </a:cxn>
                <a:cxn ang="0">
                  <a:pos x="349" y="0"/>
                </a:cxn>
              </a:cxnLst>
              <a:rect l="0" t="0" r="r" b="b"/>
              <a:pathLst>
                <a:path w="364" h="1621">
                  <a:moveTo>
                    <a:pt x="349" y="0"/>
                  </a:moveTo>
                  <a:lnTo>
                    <a:pt x="359" y="0"/>
                  </a:lnTo>
                  <a:lnTo>
                    <a:pt x="364" y="5"/>
                  </a:lnTo>
                  <a:lnTo>
                    <a:pt x="364" y="21"/>
                  </a:lnTo>
                  <a:lnTo>
                    <a:pt x="344" y="42"/>
                  </a:lnTo>
                  <a:lnTo>
                    <a:pt x="256" y="152"/>
                  </a:lnTo>
                  <a:lnTo>
                    <a:pt x="190" y="268"/>
                  </a:lnTo>
                  <a:lnTo>
                    <a:pt x="144" y="394"/>
                  </a:lnTo>
                  <a:lnTo>
                    <a:pt x="113" y="531"/>
                  </a:lnTo>
                  <a:lnTo>
                    <a:pt x="92" y="668"/>
                  </a:lnTo>
                  <a:lnTo>
                    <a:pt x="87" y="810"/>
                  </a:lnTo>
                  <a:lnTo>
                    <a:pt x="92" y="921"/>
                  </a:lnTo>
                  <a:lnTo>
                    <a:pt x="103" y="1031"/>
                  </a:lnTo>
                  <a:lnTo>
                    <a:pt x="123" y="1152"/>
                  </a:lnTo>
                  <a:lnTo>
                    <a:pt x="154" y="1263"/>
                  </a:lnTo>
                  <a:lnTo>
                    <a:pt x="200" y="1373"/>
                  </a:lnTo>
                  <a:lnTo>
                    <a:pt x="262" y="1479"/>
                  </a:lnTo>
                  <a:lnTo>
                    <a:pt x="338" y="1573"/>
                  </a:lnTo>
                  <a:lnTo>
                    <a:pt x="359" y="1594"/>
                  </a:lnTo>
                  <a:lnTo>
                    <a:pt x="359" y="1600"/>
                  </a:lnTo>
                  <a:lnTo>
                    <a:pt x="364" y="1605"/>
                  </a:lnTo>
                  <a:lnTo>
                    <a:pt x="364" y="1615"/>
                  </a:lnTo>
                  <a:lnTo>
                    <a:pt x="359" y="1621"/>
                  </a:lnTo>
                  <a:lnTo>
                    <a:pt x="349" y="1621"/>
                  </a:lnTo>
                  <a:lnTo>
                    <a:pt x="333" y="1610"/>
                  </a:lnTo>
                  <a:lnTo>
                    <a:pt x="297" y="1584"/>
                  </a:lnTo>
                  <a:lnTo>
                    <a:pt x="256" y="1542"/>
                  </a:lnTo>
                  <a:lnTo>
                    <a:pt x="205" y="1484"/>
                  </a:lnTo>
                  <a:lnTo>
                    <a:pt x="154" y="1405"/>
                  </a:lnTo>
                  <a:lnTo>
                    <a:pt x="103" y="1315"/>
                  </a:lnTo>
                  <a:lnTo>
                    <a:pt x="51" y="1179"/>
                  </a:lnTo>
                  <a:lnTo>
                    <a:pt x="21" y="1042"/>
                  </a:lnTo>
                  <a:lnTo>
                    <a:pt x="5" y="915"/>
                  </a:lnTo>
                  <a:lnTo>
                    <a:pt x="0" y="810"/>
                  </a:lnTo>
                  <a:lnTo>
                    <a:pt x="5" y="705"/>
                  </a:lnTo>
                  <a:lnTo>
                    <a:pt x="15" y="579"/>
                  </a:lnTo>
                  <a:lnTo>
                    <a:pt x="46" y="452"/>
                  </a:lnTo>
                  <a:lnTo>
                    <a:pt x="98" y="315"/>
                  </a:lnTo>
                  <a:lnTo>
                    <a:pt x="149" y="221"/>
                  </a:lnTo>
                  <a:lnTo>
                    <a:pt x="200" y="142"/>
                  </a:lnTo>
                  <a:lnTo>
                    <a:pt x="251" y="79"/>
                  </a:lnTo>
                  <a:lnTo>
                    <a:pt x="297" y="36"/>
                  </a:lnTo>
                  <a:lnTo>
                    <a:pt x="333" y="10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Freeform 49"/>
            <p:cNvSpPr>
              <a:spLocks/>
            </p:cNvSpPr>
            <p:nvPr/>
          </p:nvSpPr>
          <p:spPr bwMode="auto">
            <a:xfrm>
              <a:off x="4171" y="3502"/>
              <a:ext cx="779" cy="1153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26" y="0"/>
                </a:cxn>
                <a:cxn ang="0">
                  <a:pos x="272" y="5"/>
                </a:cxn>
                <a:cxn ang="0">
                  <a:pos x="313" y="16"/>
                </a:cxn>
                <a:cxn ang="0">
                  <a:pos x="354" y="32"/>
                </a:cxn>
                <a:cxn ang="0">
                  <a:pos x="390" y="69"/>
                </a:cxn>
                <a:cxn ang="0">
                  <a:pos x="415" y="116"/>
                </a:cxn>
                <a:cxn ang="0">
                  <a:pos x="738" y="1042"/>
                </a:cxn>
                <a:cxn ang="0">
                  <a:pos x="749" y="1063"/>
                </a:cxn>
                <a:cxn ang="0">
                  <a:pos x="754" y="1084"/>
                </a:cxn>
                <a:cxn ang="0">
                  <a:pos x="774" y="1116"/>
                </a:cxn>
                <a:cxn ang="0">
                  <a:pos x="779" y="1126"/>
                </a:cxn>
                <a:cxn ang="0">
                  <a:pos x="779" y="1142"/>
                </a:cxn>
                <a:cxn ang="0">
                  <a:pos x="774" y="1147"/>
                </a:cxn>
                <a:cxn ang="0">
                  <a:pos x="692" y="1147"/>
                </a:cxn>
                <a:cxn ang="0">
                  <a:pos x="667" y="1137"/>
                </a:cxn>
                <a:cxn ang="0">
                  <a:pos x="641" y="1111"/>
                </a:cxn>
                <a:cxn ang="0">
                  <a:pos x="626" y="1084"/>
                </a:cxn>
                <a:cxn ang="0">
                  <a:pos x="610" y="1032"/>
                </a:cxn>
                <a:cxn ang="0">
                  <a:pos x="585" y="969"/>
                </a:cxn>
                <a:cxn ang="0">
                  <a:pos x="559" y="895"/>
                </a:cxn>
                <a:cxn ang="0">
                  <a:pos x="528" y="811"/>
                </a:cxn>
                <a:cxn ang="0">
                  <a:pos x="503" y="732"/>
                </a:cxn>
                <a:cxn ang="0">
                  <a:pos x="477" y="658"/>
                </a:cxn>
                <a:cxn ang="0">
                  <a:pos x="472" y="653"/>
                </a:cxn>
                <a:cxn ang="0">
                  <a:pos x="477" y="658"/>
                </a:cxn>
                <a:cxn ang="0">
                  <a:pos x="98" y="1121"/>
                </a:cxn>
                <a:cxn ang="0">
                  <a:pos x="77" y="1142"/>
                </a:cxn>
                <a:cxn ang="0">
                  <a:pos x="46" y="1153"/>
                </a:cxn>
                <a:cxn ang="0">
                  <a:pos x="26" y="1147"/>
                </a:cxn>
                <a:cxn ang="0">
                  <a:pos x="5" y="1126"/>
                </a:cxn>
                <a:cxn ang="0">
                  <a:pos x="0" y="1105"/>
                </a:cxn>
                <a:cxn ang="0">
                  <a:pos x="0" y="1090"/>
                </a:cxn>
                <a:cxn ang="0">
                  <a:pos x="5" y="1079"/>
                </a:cxn>
                <a:cxn ang="0">
                  <a:pos x="15" y="1069"/>
                </a:cxn>
                <a:cxn ang="0">
                  <a:pos x="26" y="1053"/>
                </a:cxn>
                <a:cxn ang="0">
                  <a:pos x="467" y="605"/>
                </a:cxn>
                <a:cxn ang="0">
                  <a:pos x="313" y="163"/>
                </a:cxn>
                <a:cxn ang="0">
                  <a:pos x="292" y="111"/>
                </a:cxn>
                <a:cxn ang="0">
                  <a:pos x="272" y="74"/>
                </a:cxn>
                <a:cxn ang="0">
                  <a:pos x="256" y="53"/>
                </a:cxn>
                <a:cxn ang="0">
                  <a:pos x="236" y="37"/>
                </a:cxn>
                <a:cxn ang="0">
                  <a:pos x="210" y="32"/>
                </a:cxn>
                <a:cxn ang="0">
                  <a:pos x="205" y="32"/>
                </a:cxn>
                <a:cxn ang="0">
                  <a:pos x="195" y="21"/>
                </a:cxn>
                <a:cxn ang="0">
                  <a:pos x="195" y="11"/>
                </a:cxn>
                <a:cxn ang="0">
                  <a:pos x="205" y="5"/>
                </a:cxn>
                <a:cxn ang="0">
                  <a:pos x="210" y="0"/>
                </a:cxn>
              </a:cxnLst>
              <a:rect l="0" t="0" r="r" b="b"/>
              <a:pathLst>
                <a:path w="779" h="1153">
                  <a:moveTo>
                    <a:pt x="210" y="0"/>
                  </a:moveTo>
                  <a:lnTo>
                    <a:pt x="226" y="0"/>
                  </a:lnTo>
                  <a:lnTo>
                    <a:pt x="272" y="5"/>
                  </a:lnTo>
                  <a:lnTo>
                    <a:pt x="313" y="16"/>
                  </a:lnTo>
                  <a:lnTo>
                    <a:pt x="354" y="32"/>
                  </a:lnTo>
                  <a:lnTo>
                    <a:pt x="390" y="69"/>
                  </a:lnTo>
                  <a:lnTo>
                    <a:pt x="415" y="116"/>
                  </a:lnTo>
                  <a:lnTo>
                    <a:pt x="738" y="1042"/>
                  </a:lnTo>
                  <a:lnTo>
                    <a:pt x="749" y="1063"/>
                  </a:lnTo>
                  <a:lnTo>
                    <a:pt x="754" y="1084"/>
                  </a:lnTo>
                  <a:lnTo>
                    <a:pt x="774" y="1116"/>
                  </a:lnTo>
                  <a:lnTo>
                    <a:pt x="779" y="1126"/>
                  </a:lnTo>
                  <a:lnTo>
                    <a:pt x="779" y="1142"/>
                  </a:lnTo>
                  <a:lnTo>
                    <a:pt x="774" y="1147"/>
                  </a:lnTo>
                  <a:lnTo>
                    <a:pt x="692" y="1147"/>
                  </a:lnTo>
                  <a:lnTo>
                    <a:pt x="667" y="1137"/>
                  </a:lnTo>
                  <a:lnTo>
                    <a:pt x="641" y="1111"/>
                  </a:lnTo>
                  <a:lnTo>
                    <a:pt x="626" y="1084"/>
                  </a:lnTo>
                  <a:lnTo>
                    <a:pt x="610" y="1032"/>
                  </a:lnTo>
                  <a:lnTo>
                    <a:pt x="585" y="969"/>
                  </a:lnTo>
                  <a:lnTo>
                    <a:pt x="559" y="895"/>
                  </a:lnTo>
                  <a:lnTo>
                    <a:pt x="528" y="811"/>
                  </a:lnTo>
                  <a:lnTo>
                    <a:pt x="503" y="732"/>
                  </a:lnTo>
                  <a:lnTo>
                    <a:pt x="477" y="658"/>
                  </a:lnTo>
                  <a:lnTo>
                    <a:pt x="472" y="653"/>
                  </a:lnTo>
                  <a:lnTo>
                    <a:pt x="477" y="658"/>
                  </a:lnTo>
                  <a:lnTo>
                    <a:pt x="98" y="1121"/>
                  </a:lnTo>
                  <a:lnTo>
                    <a:pt x="77" y="1142"/>
                  </a:lnTo>
                  <a:lnTo>
                    <a:pt x="46" y="1153"/>
                  </a:lnTo>
                  <a:lnTo>
                    <a:pt x="26" y="1147"/>
                  </a:lnTo>
                  <a:lnTo>
                    <a:pt x="5" y="1126"/>
                  </a:lnTo>
                  <a:lnTo>
                    <a:pt x="0" y="1105"/>
                  </a:lnTo>
                  <a:lnTo>
                    <a:pt x="0" y="1090"/>
                  </a:lnTo>
                  <a:lnTo>
                    <a:pt x="5" y="1079"/>
                  </a:lnTo>
                  <a:lnTo>
                    <a:pt x="15" y="1069"/>
                  </a:lnTo>
                  <a:lnTo>
                    <a:pt x="26" y="1053"/>
                  </a:lnTo>
                  <a:lnTo>
                    <a:pt x="467" y="605"/>
                  </a:lnTo>
                  <a:lnTo>
                    <a:pt x="313" y="163"/>
                  </a:lnTo>
                  <a:lnTo>
                    <a:pt x="292" y="111"/>
                  </a:lnTo>
                  <a:lnTo>
                    <a:pt x="272" y="74"/>
                  </a:lnTo>
                  <a:lnTo>
                    <a:pt x="256" y="53"/>
                  </a:lnTo>
                  <a:lnTo>
                    <a:pt x="236" y="37"/>
                  </a:lnTo>
                  <a:lnTo>
                    <a:pt x="210" y="32"/>
                  </a:lnTo>
                  <a:lnTo>
                    <a:pt x="205" y="32"/>
                  </a:lnTo>
                  <a:lnTo>
                    <a:pt x="195" y="21"/>
                  </a:lnTo>
                  <a:lnTo>
                    <a:pt x="195" y="11"/>
                  </a:lnTo>
                  <a:lnTo>
                    <a:pt x="205" y="5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" name="Freeform 50"/>
            <p:cNvSpPr>
              <a:spLocks/>
            </p:cNvSpPr>
            <p:nvPr/>
          </p:nvSpPr>
          <p:spPr bwMode="auto">
            <a:xfrm>
              <a:off x="5130" y="3565"/>
              <a:ext cx="651" cy="107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400" y="0"/>
                </a:cxn>
                <a:cxn ang="0">
                  <a:pos x="415" y="6"/>
                </a:cxn>
                <a:cxn ang="0">
                  <a:pos x="420" y="11"/>
                </a:cxn>
                <a:cxn ang="0">
                  <a:pos x="425" y="21"/>
                </a:cxn>
                <a:cxn ang="0">
                  <a:pos x="425" y="995"/>
                </a:cxn>
                <a:cxn ang="0">
                  <a:pos x="651" y="995"/>
                </a:cxn>
                <a:cxn ang="0">
                  <a:pos x="651" y="1074"/>
                </a:cxn>
                <a:cxn ang="0">
                  <a:pos x="584" y="1069"/>
                </a:cxn>
                <a:cxn ang="0">
                  <a:pos x="82" y="1069"/>
                </a:cxn>
                <a:cxn ang="0">
                  <a:pos x="15" y="1074"/>
                </a:cxn>
                <a:cxn ang="0">
                  <a:pos x="15" y="995"/>
                </a:cxn>
                <a:cxn ang="0">
                  <a:pos x="236" y="995"/>
                </a:cxn>
                <a:cxn ang="0">
                  <a:pos x="236" y="153"/>
                </a:cxn>
                <a:cxn ang="0">
                  <a:pos x="169" y="169"/>
                </a:cxn>
                <a:cxn ang="0">
                  <a:pos x="108" y="179"/>
                </a:cxn>
                <a:cxn ang="0">
                  <a:pos x="61" y="184"/>
                </a:cxn>
                <a:cxn ang="0">
                  <a:pos x="0" y="184"/>
                </a:cxn>
                <a:cxn ang="0">
                  <a:pos x="0" y="106"/>
                </a:cxn>
                <a:cxn ang="0">
                  <a:pos x="61" y="106"/>
                </a:cxn>
                <a:cxn ang="0">
                  <a:pos x="123" y="100"/>
                </a:cxn>
                <a:cxn ang="0">
                  <a:pos x="195" y="84"/>
                </a:cxn>
                <a:cxn ang="0">
                  <a:pos x="272" y="58"/>
                </a:cxn>
                <a:cxn ang="0">
                  <a:pos x="349" y="11"/>
                </a:cxn>
                <a:cxn ang="0">
                  <a:pos x="359" y="6"/>
                </a:cxn>
                <a:cxn ang="0">
                  <a:pos x="364" y="0"/>
                </a:cxn>
              </a:cxnLst>
              <a:rect l="0" t="0" r="r" b="b"/>
              <a:pathLst>
                <a:path w="651" h="1074">
                  <a:moveTo>
                    <a:pt x="364" y="0"/>
                  </a:moveTo>
                  <a:lnTo>
                    <a:pt x="400" y="0"/>
                  </a:lnTo>
                  <a:lnTo>
                    <a:pt x="415" y="6"/>
                  </a:lnTo>
                  <a:lnTo>
                    <a:pt x="420" y="11"/>
                  </a:lnTo>
                  <a:lnTo>
                    <a:pt x="425" y="21"/>
                  </a:lnTo>
                  <a:lnTo>
                    <a:pt x="425" y="995"/>
                  </a:lnTo>
                  <a:lnTo>
                    <a:pt x="651" y="995"/>
                  </a:lnTo>
                  <a:lnTo>
                    <a:pt x="651" y="1074"/>
                  </a:lnTo>
                  <a:lnTo>
                    <a:pt x="584" y="1069"/>
                  </a:lnTo>
                  <a:lnTo>
                    <a:pt x="82" y="1069"/>
                  </a:lnTo>
                  <a:lnTo>
                    <a:pt x="15" y="1074"/>
                  </a:lnTo>
                  <a:lnTo>
                    <a:pt x="15" y="995"/>
                  </a:lnTo>
                  <a:lnTo>
                    <a:pt x="236" y="995"/>
                  </a:lnTo>
                  <a:lnTo>
                    <a:pt x="236" y="153"/>
                  </a:lnTo>
                  <a:lnTo>
                    <a:pt x="169" y="169"/>
                  </a:lnTo>
                  <a:lnTo>
                    <a:pt x="108" y="179"/>
                  </a:lnTo>
                  <a:lnTo>
                    <a:pt x="61" y="184"/>
                  </a:lnTo>
                  <a:lnTo>
                    <a:pt x="0" y="184"/>
                  </a:lnTo>
                  <a:lnTo>
                    <a:pt x="0" y="106"/>
                  </a:lnTo>
                  <a:lnTo>
                    <a:pt x="61" y="106"/>
                  </a:lnTo>
                  <a:lnTo>
                    <a:pt x="123" y="100"/>
                  </a:lnTo>
                  <a:lnTo>
                    <a:pt x="195" y="84"/>
                  </a:lnTo>
                  <a:lnTo>
                    <a:pt x="272" y="58"/>
                  </a:lnTo>
                  <a:lnTo>
                    <a:pt x="349" y="11"/>
                  </a:lnTo>
                  <a:lnTo>
                    <a:pt x="359" y="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auto">
            <a:xfrm>
              <a:off x="6007" y="4071"/>
              <a:ext cx="559" cy="810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66" y="15"/>
                </a:cxn>
                <a:cxn ang="0">
                  <a:pos x="261" y="31"/>
                </a:cxn>
                <a:cxn ang="0">
                  <a:pos x="159" y="484"/>
                </a:cxn>
                <a:cxn ang="0">
                  <a:pos x="292" y="384"/>
                </a:cxn>
                <a:cxn ang="0">
                  <a:pos x="410" y="300"/>
                </a:cxn>
                <a:cxn ang="0">
                  <a:pos x="512" y="289"/>
                </a:cxn>
                <a:cxn ang="0">
                  <a:pos x="553" y="336"/>
                </a:cxn>
                <a:cxn ang="0">
                  <a:pos x="548" y="405"/>
                </a:cxn>
                <a:cxn ang="0">
                  <a:pos x="507" y="436"/>
                </a:cxn>
                <a:cxn ang="0">
                  <a:pos x="461" y="431"/>
                </a:cxn>
                <a:cxn ang="0">
                  <a:pos x="446" y="410"/>
                </a:cxn>
                <a:cxn ang="0">
                  <a:pos x="451" y="373"/>
                </a:cxn>
                <a:cxn ang="0">
                  <a:pos x="471" y="342"/>
                </a:cxn>
                <a:cxn ang="0">
                  <a:pos x="497" y="326"/>
                </a:cxn>
                <a:cxn ang="0">
                  <a:pos x="466" y="315"/>
                </a:cxn>
                <a:cxn ang="0">
                  <a:pos x="348" y="373"/>
                </a:cxn>
                <a:cxn ang="0">
                  <a:pos x="266" y="452"/>
                </a:cxn>
                <a:cxn ang="0">
                  <a:pos x="200" y="505"/>
                </a:cxn>
                <a:cxn ang="0">
                  <a:pos x="266" y="515"/>
                </a:cxn>
                <a:cxn ang="0">
                  <a:pos x="343" y="552"/>
                </a:cxn>
                <a:cxn ang="0">
                  <a:pos x="379" y="626"/>
                </a:cxn>
                <a:cxn ang="0">
                  <a:pos x="374" y="652"/>
                </a:cxn>
                <a:cxn ang="0">
                  <a:pos x="369" y="689"/>
                </a:cxn>
                <a:cxn ang="0">
                  <a:pos x="374" y="747"/>
                </a:cxn>
                <a:cxn ang="0">
                  <a:pos x="394" y="773"/>
                </a:cxn>
                <a:cxn ang="0">
                  <a:pos x="446" y="757"/>
                </a:cxn>
                <a:cxn ang="0">
                  <a:pos x="492" y="684"/>
                </a:cxn>
                <a:cxn ang="0">
                  <a:pos x="512" y="631"/>
                </a:cxn>
                <a:cxn ang="0">
                  <a:pos x="518" y="615"/>
                </a:cxn>
                <a:cxn ang="0">
                  <a:pos x="543" y="626"/>
                </a:cxn>
                <a:cxn ang="0">
                  <a:pos x="538" y="642"/>
                </a:cxn>
                <a:cxn ang="0">
                  <a:pos x="512" y="721"/>
                </a:cxn>
                <a:cxn ang="0">
                  <a:pos x="446" y="794"/>
                </a:cxn>
                <a:cxn ang="0">
                  <a:pos x="369" y="800"/>
                </a:cxn>
                <a:cxn ang="0">
                  <a:pos x="307" y="768"/>
                </a:cxn>
                <a:cxn ang="0">
                  <a:pos x="282" y="689"/>
                </a:cxn>
                <a:cxn ang="0">
                  <a:pos x="287" y="652"/>
                </a:cxn>
                <a:cxn ang="0">
                  <a:pos x="277" y="594"/>
                </a:cxn>
                <a:cxn ang="0">
                  <a:pos x="200" y="547"/>
                </a:cxn>
                <a:cxn ang="0">
                  <a:pos x="138" y="563"/>
                </a:cxn>
                <a:cxn ang="0">
                  <a:pos x="112" y="657"/>
                </a:cxn>
                <a:cxn ang="0">
                  <a:pos x="92" y="747"/>
                </a:cxn>
                <a:cxn ang="0">
                  <a:pos x="77" y="789"/>
                </a:cxn>
                <a:cxn ang="0">
                  <a:pos x="51" y="810"/>
                </a:cxn>
                <a:cxn ang="0">
                  <a:pos x="5" y="794"/>
                </a:cxn>
                <a:cxn ang="0">
                  <a:pos x="0" y="757"/>
                </a:cxn>
                <a:cxn ang="0">
                  <a:pos x="164" y="94"/>
                </a:cxn>
                <a:cxn ang="0">
                  <a:pos x="159" y="57"/>
                </a:cxn>
                <a:cxn ang="0">
                  <a:pos x="97" y="52"/>
                </a:cxn>
                <a:cxn ang="0">
                  <a:pos x="82" y="42"/>
                </a:cxn>
                <a:cxn ang="0">
                  <a:pos x="87" y="15"/>
                </a:cxn>
                <a:cxn ang="0">
                  <a:pos x="107" y="10"/>
                </a:cxn>
                <a:cxn ang="0">
                  <a:pos x="179" y="5"/>
                </a:cxn>
              </a:cxnLst>
              <a:rect l="0" t="0" r="r" b="b"/>
              <a:pathLst>
                <a:path w="559" h="810">
                  <a:moveTo>
                    <a:pt x="225" y="0"/>
                  </a:moveTo>
                  <a:lnTo>
                    <a:pt x="256" y="0"/>
                  </a:lnTo>
                  <a:lnTo>
                    <a:pt x="266" y="10"/>
                  </a:lnTo>
                  <a:lnTo>
                    <a:pt x="266" y="15"/>
                  </a:lnTo>
                  <a:lnTo>
                    <a:pt x="261" y="21"/>
                  </a:lnTo>
                  <a:lnTo>
                    <a:pt x="261" y="31"/>
                  </a:lnTo>
                  <a:lnTo>
                    <a:pt x="271" y="21"/>
                  </a:lnTo>
                  <a:lnTo>
                    <a:pt x="159" y="484"/>
                  </a:lnTo>
                  <a:lnTo>
                    <a:pt x="225" y="447"/>
                  </a:lnTo>
                  <a:lnTo>
                    <a:pt x="292" y="384"/>
                  </a:lnTo>
                  <a:lnTo>
                    <a:pt x="348" y="336"/>
                  </a:lnTo>
                  <a:lnTo>
                    <a:pt x="410" y="300"/>
                  </a:lnTo>
                  <a:lnTo>
                    <a:pt x="471" y="284"/>
                  </a:lnTo>
                  <a:lnTo>
                    <a:pt x="512" y="289"/>
                  </a:lnTo>
                  <a:lnTo>
                    <a:pt x="538" y="310"/>
                  </a:lnTo>
                  <a:lnTo>
                    <a:pt x="553" y="336"/>
                  </a:lnTo>
                  <a:lnTo>
                    <a:pt x="559" y="363"/>
                  </a:lnTo>
                  <a:lnTo>
                    <a:pt x="548" y="405"/>
                  </a:lnTo>
                  <a:lnTo>
                    <a:pt x="538" y="415"/>
                  </a:lnTo>
                  <a:lnTo>
                    <a:pt x="507" y="436"/>
                  </a:lnTo>
                  <a:lnTo>
                    <a:pt x="476" y="436"/>
                  </a:lnTo>
                  <a:lnTo>
                    <a:pt x="461" y="431"/>
                  </a:lnTo>
                  <a:lnTo>
                    <a:pt x="451" y="421"/>
                  </a:lnTo>
                  <a:lnTo>
                    <a:pt x="446" y="410"/>
                  </a:lnTo>
                  <a:lnTo>
                    <a:pt x="446" y="384"/>
                  </a:lnTo>
                  <a:lnTo>
                    <a:pt x="451" y="373"/>
                  </a:lnTo>
                  <a:lnTo>
                    <a:pt x="451" y="363"/>
                  </a:lnTo>
                  <a:lnTo>
                    <a:pt x="471" y="342"/>
                  </a:lnTo>
                  <a:lnTo>
                    <a:pt x="502" y="331"/>
                  </a:lnTo>
                  <a:lnTo>
                    <a:pt x="497" y="326"/>
                  </a:lnTo>
                  <a:lnTo>
                    <a:pt x="476" y="315"/>
                  </a:lnTo>
                  <a:lnTo>
                    <a:pt x="466" y="315"/>
                  </a:lnTo>
                  <a:lnTo>
                    <a:pt x="405" y="331"/>
                  </a:lnTo>
                  <a:lnTo>
                    <a:pt x="348" y="373"/>
                  </a:lnTo>
                  <a:lnTo>
                    <a:pt x="292" y="426"/>
                  </a:lnTo>
                  <a:lnTo>
                    <a:pt x="266" y="452"/>
                  </a:lnTo>
                  <a:lnTo>
                    <a:pt x="236" y="478"/>
                  </a:lnTo>
                  <a:lnTo>
                    <a:pt x="200" y="505"/>
                  </a:lnTo>
                  <a:lnTo>
                    <a:pt x="230" y="510"/>
                  </a:lnTo>
                  <a:lnTo>
                    <a:pt x="266" y="515"/>
                  </a:lnTo>
                  <a:lnTo>
                    <a:pt x="307" y="531"/>
                  </a:lnTo>
                  <a:lnTo>
                    <a:pt x="343" y="552"/>
                  </a:lnTo>
                  <a:lnTo>
                    <a:pt x="369" y="584"/>
                  </a:lnTo>
                  <a:lnTo>
                    <a:pt x="379" y="626"/>
                  </a:lnTo>
                  <a:lnTo>
                    <a:pt x="379" y="636"/>
                  </a:lnTo>
                  <a:lnTo>
                    <a:pt x="374" y="652"/>
                  </a:lnTo>
                  <a:lnTo>
                    <a:pt x="374" y="678"/>
                  </a:lnTo>
                  <a:lnTo>
                    <a:pt x="369" y="689"/>
                  </a:lnTo>
                  <a:lnTo>
                    <a:pt x="369" y="731"/>
                  </a:lnTo>
                  <a:lnTo>
                    <a:pt x="374" y="747"/>
                  </a:lnTo>
                  <a:lnTo>
                    <a:pt x="379" y="757"/>
                  </a:lnTo>
                  <a:lnTo>
                    <a:pt x="394" y="773"/>
                  </a:lnTo>
                  <a:lnTo>
                    <a:pt x="410" y="773"/>
                  </a:lnTo>
                  <a:lnTo>
                    <a:pt x="446" y="757"/>
                  </a:lnTo>
                  <a:lnTo>
                    <a:pt x="471" y="726"/>
                  </a:lnTo>
                  <a:lnTo>
                    <a:pt x="492" y="684"/>
                  </a:lnTo>
                  <a:lnTo>
                    <a:pt x="507" y="642"/>
                  </a:lnTo>
                  <a:lnTo>
                    <a:pt x="512" y="631"/>
                  </a:lnTo>
                  <a:lnTo>
                    <a:pt x="512" y="621"/>
                  </a:lnTo>
                  <a:lnTo>
                    <a:pt x="518" y="615"/>
                  </a:lnTo>
                  <a:lnTo>
                    <a:pt x="533" y="615"/>
                  </a:lnTo>
                  <a:lnTo>
                    <a:pt x="543" y="626"/>
                  </a:lnTo>
                  <a:lnTo>
                    <a:pt x="543" y="631"/>
                  </a:lnTo>
                  <a:lnTo>
                    <a:pt x="538" y="642"/>
                  </a:lnTo>
                  <a:lnTo>
                    <a:pt x="528" y="678"/>
                  </a:lnTo>
                  <a:lnTo>
                    <a:pt x="512" y="721"/>
                  </a:lnTo>
                  <a:lnTo>
                    <a:pt x="487" y="757"/>
                  </a:lnTo>
                  <a:lnTo>
                    <a:pt x="446" y="794"/>
                  </a:lnTo>
                  <a:lnTo>
                    <a:pt x="400" y="805"/>
                  </a:lnTo>
                  <a:lnTo>
                    <a:pt x="369" y="800"/>
                  </a:lnTo>
                  <a:lnTo>
                    <a:pt x="338" y="789"/>
                  </a:lnTo>
                  <a:lnTo>
                    <a:pt x="307" y="768"/>
                  </a:lnTo>
                  <a:lnTo>
                    <a:pt x="287" y="731"/>
                  </a:lnTo>
                  <a:lnTo>
                    <a:pt x="282" y="689"/>
                  </a:lnTo>
                  <a:lnTo>
                    <a:pt x="282" y="663"/>
                  </a:lnTo>
                  <a:lnTo>
                    <a:pt x="287" y="652"/>
                  </a:lnTo>
                  <a:lnTo>
                    <a:pt x="287" y="631"/>
                  </a:lnTo>
                  <a:lnTo>
                    <a:pt x="277" y="594"/>
                  </a:lnTo>
                  <a:lnTo>
                    <a:pt x="246" y="563"/>
                  </a:lnTo>
                  <a:lnTo>
                    <a:pt x="200" y="547"/>
                  </a:lnTo>
                  <a:lnTo>
                    <a:pt x="143" y="536"/>
                  </a:lnTo>
                  <a:lnTo>
                    <a:pt x="138" y="563"/>
                  </a:lnTo>
                  <a:lnTo>
                    <a:pt x="128" y="605"/>
                  </a:lnTo>
                  <a:lnTo>
                    <a:pt x="112" y="657"/>
                  </a:lnTo>
                  <a:lnTo>
                    <a:pt x="102" y="705"/>
                  </a:lnTo>
                  <a:lnTo>
                    <a:pt x="92" y="747"/>
                  </a:lnTo>
                  <a:lnTo>
                    <a:pt x="82" y="778"/>
                  </a:lnTo>
                  <a:lnTo>
                    <a:pt x="77" y="789"/>
                  </a:lnTo>
                  <a:lnTo>
                    <a:pt x="66" y="800"/>
                  </a:lnTo>
                  <a:lnTo>
                    <a:pt x="51" y="810"/>
                  </a:lnTo>
                  <a:lnTo>
                    <a:pt x="20" y="810"/>
                  </a:lnTo>
                  <a:lnTo>
                    <a:pt x="5" y="794"/>
                  </a:lnTo>
                  <a:lnTo>
                    <a:pt x="0" y="784"/>
                  </a:lnTo>
                  <a:lnTo>
                    <a:pt x="0" y="757"/>
                  </a:lnTo>
                  <a:lnTo>
                    <a:pt x="5" y="747"/>
                  </a:lnTo>
                  <a:lnTo>
                    <a:pt x="164" y="94"/>
                  </a:lnTo>
                  <a:lnTo>
                    <a:pt x="164" y="57"/>
                  </a:lnTo>
                  <a:lnTo>
                    <a:pt x="159" y="57"/>
                  </a:lnTo>
                  <a:lnTo>
                    <a:pt x="148" y="52"/>
                  </a:lnTo>
                  <a:lnTo>
                    <a:pt x="97" y="52"/>
                  </a:lnTo>
                  <a:lnTo>
                    <a:pt x="87" y="47"/>
                  </a:lnTo>
                  <a:lnTo>
                    <a:pt x="82" y="42"/>
                  </a:lnTo>
                  <a:lnTo>
                    <a:pt x="82" y="26"/>
                  </a:lnTo>
                  <a:lnTo>
                    <a:pt x="87" y="15"/>
                  </a:lnTo>
                  <a:lnTo>
                    <a:pt x="92" y="10"/>
                  </a:lnTo>
                  <a:lnTo>
                    <a:pt x="107" y="10"/>
                  </a:lnTo>
                  <a:lnTo>
                    <a:pt x="138" y="5"/>
                  </a:lnTo>
                  <a:lnTo>
                    <a:pt x="179" y="5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6812" y="4276"/>
              <a:ext cx="594" cy="6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0"/>
                </a:cxn>
                <a:cxn ang="0">
                  <a:pos x="297" y="268"/>
                </a:cxn>
                <a:cxn ang="0">
                  <a:pos x="543" y="16"/>
                </a:cxn>
                <a:cxn ang="0">
                  <a:pos x="548" y="5"/>
                </a:cxn>
                <a:cxn ang="0">
                  <a:pos x="553" y="0"/>
                </a:cxn>
                <a:cxn ang="0">
                  <a:pos x="579" y="0"/>
                </a:cxn>
                <a:cxn ang="0">
                  <a:pos x="584" y="5"/>
                </a:cxn>
                <a:cxn ang="0">
                  <a:pos x="594" y="26"/>
                </a:cxn>
                <a:cxn ang="0">
                  <a:pos x="594" y="31"/>
                </a:cxn>
                <a:cxn ang="0">
                  <a:pos x="589" y="42"/>
                </a:cxn>
                <a:cxn ang="0">
                  <a:pos x="579" y="52"/>
                </a:cxn>
                <a:cxn ang="0">
                  <a:pos x="579" y="58"/>
                </a:cxn>
                <a:cxn ang="0">
                  <a:pos x="333" y="310"/>
                </a:cxn>
                <a:cxn ang="0">
                  <a:pos x="353" y="331"/>
                </a:cxn>
                <a:cxn ang="0">
                  <a:pos x="389" y="363"/>
                </a:cxn>
                <a:cxn ang="0">
                  <a:pos x="517" y="495"/>
                </a:cxn>
                <a:cxn ang="0">
                  <a:pos x="553" y="537"/>
                </a:cxn>
                <a:cxn ang="0">
                  <a:pos x="589" y="573"/>
                </a:cxn>
                <a:cxn ang="0">
                  <a:pos x="594" y="573"/>
                </a:cxn>
                <a:cxn ang="0">
                  <a:pos x="594" y="584"/>
                </a:cxn>
                <a:cxn ang="0">
                  <a:pos x="589" y="600"/>
                </a:cxn>
                <a:cxn ang="0">
                  <a:pos x="584" y="610"/>
                </a:cxn>
                <a:cxn ang="0">
                  <a:pos x="579" y="616"/>
                </a:cxn>
                <a:cxn ang="0">
                  <a:pos x="559" y="616"/>
                </a:cxn>
                <a:cxn ang="0">
                  <a:pos x="297" y="347"/>
                </a:cxn>
                <a:cxn ang="0">
                  <a:pos x="36" y="616"/>
                </a:cxn>
                <a:cxn ang="0">
                  <a:pos x="25" y="616"/>
                </a:cxn>
                <a:cxn ang="0">
                  <a:pos x="5" y="605"/>
                </a:cxn>
                <a:cxn ang="0">
                  <a:pos x="0" y="595"/>
                </a:cxn>
                <a:cxn ang="0">
                  <a:pos x="0" y="573"/>
                </a:cxn>
                <a:cxn ang="0">
                  <a:pos x="261" y="305"/>
                </a:cxn>
                <a:cxn ang="0">
                  <a:pos x="0" y="37"/>
                </a:cxn>
                <a:cxn ang="0">
                  <a:pos x="0" y="16"/>
                </a:cxn>
                <a:cxn ang="0">
                  <a:pos x="5" y="5"/>
                </a:cxn>
                <a:cxn ang="0">
                  <a:pos x="15" y="0"/>
                </a:cxn>
              </a:cxnLst>
              <a:rect l="0" t="0" r="r" b="b"/>
              <a:pathLst>
                <a:path w="594" h="616">
                  <a:moveTo>
                    <a:pt x="15" y="0"/>
                  </a:moveTo>
                  <a:lnTo>
                    <a:pt x="36" y="0"/>
                  </a:lnTo>
                  <a:lnTo>
                    <a:pt x="297" y="268"/>
                  </a:lnTo>
                  <a:lnTo>
                    <a:pt x="543" y="16"/>
                  </a:lnTo>
                  <a:lnTo>
                    <a:pt x="548" y="5"/>
                  </a:lnTo>
                  <a:lnTo>
                    <a:pt x="553" y="0"/>
                  </a:lnTo>
                  <a:lnTo>
                    <a:pt x="579" y="0"/>
                  </a:lnTo>
                  <a:lnTo>
                    <a:pt x="584" y="5"/>
                  </a:lnTo>
                  <a:lnTo>
                    <a:pt x="594" y="26"/>
                  </a:lnTo>
                  <a:lnTo>
                    <a:pt x="594" y="31"/>
                  </a:lnTo>
                  <a:lnTo>
                    <a:pt x="589" y="42"/>
                  </a:lnTo>
                  <a:lnTo>
                    <a:pt x="579" y="52"/>
                  </a:lnTo>
                  <a:lnTo>
                    <a:pt x="579" y="58"/>
                  </a:lnTo>
                  <a:lnTo>
                    <a:pt x="333" y="310"/>
                  </a:lnTo>
                  <a:lnTo>
                    <a:pt x="353" y="331"/>
                  </a:lnTo>
                  <a:lnTo>
                    <a:pt x="389" y="363"/>
                  </a:lnTo>
                  <a:lnTo>
                    <a:pt x="517" y="495"/>
                  </a:lnTo>
                  <a:lnTo>
                    <a:pt x="553" y="537"/>
                  </a:lnTo>
                  <a:lnTo>
                    <a:pt x="589" y="573"/>
                  </a:lnTo>
                  <a:lnTo>
                    <a:pt x="594" y="573"/>
                  </a:lnTo>
                  <a:lnTo>
                    <a:pt x="594" y="584"/>
                  </a:lnTo>
                  <a:lnTo>
                    <a:pt x="589" y="600"/>
                  </a:lnTo>
                  <a:lnTo>
                    <a:pt x="584" y="610"/>
                  </a:lnTo>
                  <a:lnTo>
                    <a:pt x="579" y="616"/>
                  </a:lnTo>
                  <a:lnTo>
                    <a:pt x="559" y="616"/>
                  </a:lnTo>
                  <a:lnTo>
                    <a:pt x="297" y="347"/>
                  </a:lnTo>
                  <a:lnTo>
                    <a:pt x="36" y="616"/>
                  </a:lnTo>
                  <a:lnTo>
                    <a:pt x="25" y="616"/>
                  </a:lnTo>
                  <a:lnTo>
                    <a:pt x="5" y="605"/>
                  </a:lnTo>
                  <a:lnTo>
                    <a:pt x="0" y="595"/>
                  </a:lnTo>
                  <a:lnTo>
                    <a:pt x="0" y="573"/>
                  </a:lnTo>
                  <a:lnTo>
                    <a:pt x="261" y="305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Freeform 53"/>
            <p:cNvSpPr>
              <a:spLocks/>
            </p:cNvSpPr>
            <p:nvPr/>
          </p:nvSpPr>
          <p:spPr bwMode="auto">
            <a:xfrm>
              <a:off x="7688" y="4071"/>
              <a:ext cx="554" cy="810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7" y="15"/>
                </a:cxn>
                <a:cxn ang="0">
                  <a:pos x="262" y="31"/>
                </a:cxn>
                <a:cxn ang="0">
                  <a:pos x="154" y="484"/>
                </a:cxn>
                <a:cxn ang="0">
                  <a:pos x="288" y="384"/>
                </a:cxn>
                <a:cxn ang="0">
                  <a:pos x="405" y="300"/>
                </a:cxn>
                <a:cxn ang="0">
                  <a:pos x="508" y="289"/>
                </a:cxn>
                <a:cxn ang="0">
                  <a:pos x="549" y="336"/>
                </a:cxn>
                <a:cxn ang="0">
                  <a:pos x="544" y="405"/>
                </a:cxn>
                <a:cxn ang="0">
                  <a:pos x="503" y="436"/>
                </a:cxn>
                <a:cxn ang="0">
                  <a:pos x="457" y="431"/>
                </a:cxn>
                <a:cxn ang="0">
                  <a:pos x="441" y="410"/>
                </a:cxn>
                <a:cxn ang="0">
                  <a:pos x="446" y="373"/>
                </a:cxn>
                <a:cxn ang="0">
                  <a:pos x="467" y="342"/>
                </a:cxn>
                <a:cxn ang="0">
                  <a:pos x="493" y="326"/>
                </a:cxn>
                <a:cxn ang="0">
                  <a:pos x="462" y="315"/>
                </a:cxn>
                <a:cxn ang="0">
                  <a:pos x="344" y="373"/>
                </a:cxn>
                <a:cxn ang="0">
                  <a:pos x="262" y="452"/>
                </a:cxn>
                <a:cxn ang="0">
                  <a:pos x="195" y="505"/>
                </a:cxn>
                <a:cxn ang="0">
                  <a:pos x="267" y="515"/>
                </a:cxn>
                <a:cxn ang="0">
                  <a:pos x="344" y="552"/>
                </a:cxn>
                <a:cxn ang="0">
                  <a:pos x="380" y="626"/>
                </a:cxn>
                <a:cxn ang="0">
                  <a:pos x="375" y="652"/>
                </a:cxn>
                <a:cxn ang="0">
                  <a:pos x="370" y="689"/>
                </a:cxn>
                <a:cxn ang="0">
                  <a:pos x="375" y="747"/>
                </a:cxn>
                <a:cxn ang="0">
                  <a:pos x="395" y="773"/>
                </a:cxn>
                <a:cxn ang="0">
                  <a:pos x="446" y="757"/>
                </a:cxn>
                <a:cxn ang="0">
                  <a:pos x="493" y="684"/>
                </a:cxn>
                <a:cxn ang="0">
                  <a:pos x="513" y="631"/>
                </a:cxn>
                <a:cxn ang="0">
                  <a:pos x="518" y="615"/>
                </a:cxn>
                <a:cxn ang="0">
                  <a:pos x="544" y="626"/>
                </a:cxn>
                <a:cxn ang="0">
                  <a:pos x="539" y="642"/>
                </a:cxn>
                <a:cxn ang="0">
                  <a:pos x="513" y="721"/>
                </a:cxn>
                <a:cxn ang="0">
                  <a:pos x="446" y="794"/>
                </a:cxn>
                <a:cxn ang="0">
                  <a:pos x="370" y="800"/>
                </a:cxn>
                <a:cxn ang="0">
                  <a:pos x="308" y="768"/>
                </a:cxn>
                <a:cxn ang="0">
                  <a:pos x="282" y="689"/>
                </a:cxn>
                <a:cxn ang="0">
                  <a:pos x="288" y="652"/>
                </a:cxn>
                <a:cxn ang="0">
                  <a:pos x="277" y="594"/>
                </a:cxn>
                <a:cxn ang="0">
                  <a:pos x="200" y="547"/>
                </a:cxn>
                <a:cxn ang="0">
                  <a:pos x="139" y="563"/>
                </a:cxn>
                <a:cxn ang="0">
                  <a:pos x="113" y="657"/>
                </a:cxn>
                <a:cxn ang="0">
                  <a:pos x="93" y="747"/>
                </a:cxn>
                <a:cxn ang="0">
                  <a:pos x="77" y="789"/>
                </a:cxn>
                <a:cxn ang="0">
                  <a:pos x="52" y="810"/>
                </a:cxn>
                <a:cxn ang="0">
                  <a:pos x="6" y="794"/>
                </a:cxn>
                <a:cxn ang="0">
                  <a:pos x="0" y="757"/>
                </a:cxn>
                <a:cxn ang="0">
                  <a:pos x="164" y="94"/>
                </a:cxn>
                <a:cxn ang="0">
                  <a:pos x="159" y="57"/>
                </a:cxn>
                <a:cxn ang="0">
                  <a:pos x="98" y="52"/>
                </a:cxn>
                <a:cxn ang="0">
                  <a:pos x="82" y="42"/>
                </a:cxn>
                <a:cxn ang="0">
                  <a:pos x="88" y="15"/>
                </a:cxn>
                <a:cxn ang="0">
                  <a:pos x="108" y="10"/>
                </a:cxn>
                <a:cxn ang="0">
                  <a:pos x="180" y="5"/>
                </a:cxn>
              </a:cxnLst>
              <a:rect l="0" t="0" r="r" b="b"/>
              <a:pathLst>
                <a:path w="554" h="810">
                  <a:moveTo>
                    <a:pt x="226" y="0"/>
                  </a:moveTo>
                  <a:lnTo>
                    <a:pt x="257" y="0"/>
                  </a:lnTo>
                  <a:lnTo>
                    <a:pt x="267" y="10"/>
                  </a:lnTo>
                  <a:lnTo>
                    <a:pt x="267" y="15"/>
                  </a:lnTo>
                  <a:lnTo>
                    <a:pt x="262" y="21"/>
                  </a:lnTo>
                  <a:lnTo>
                    <a:pt x="262" y="31"/>
                  </a:lnTo>
                  <a:lnTo>
                    <a:pt x="267" y="21"/>
                  </a:lnTo>
                  <a:lnTo>
                    <a:pt x="154" y="484"/>
                  </a:lnTo>
                  <a:lnTo>
                    <a:pt x="221" y="447"/>
                  </a:lnTo>
                  <a:lnTo>
                    <a:pt x="288" y="384"/>
                  </a:lnTo>
                  <a:lnTo>
                    <a:pt x="344" y="336"/>
                  </a:lnTo>
                  <a:lnTo>
                    <a:pt x="405" y="300"/>
                  </a:lnTo>
                  <a:lnTo>
                    <a:pt x="467" y="284"/>
                  </a:lnTo>
                  <a:lnTo>
                    <a:pt x="508" y="289"/>
                  </a:lnTo>
                  <a:lnTo>
                    <a:pt x="534" y="310"/>
                  </a:lnTo>
                  <a:lnTo>
                    <a:pt x="549" y="336"/>
                  </a:lnTo>
                  <a:lnTo>
                    <a:pt x="554" y="363"/>
                  </a:lnTo>
                  <a:lnTo>
                    <a:pt x="544" y="405"/>
                  </a:lnTo>
                  <a:lnTo>
                    <a:pt x="534" y="415"/>
                  </a:lnTo>
                  <a:lnTo>
                    <a:pt x="503" y="436"/>
                  </a:lnTo>
                  <a:lnTo>
                    <a:pt x="472" y="436"/>
                  </a:lnTo>
                  <a:lnTo>
                    <a:pt x="457" y="431"/>
                  </a:lnTo>
                  <a:lnTo>
                    <a:pt x="446" y="421"/>
                  </a:lnTo>
                  <a:lnTo>
                    <a:pt x="441" y="410"/>
                  </a:lnTo>
                  <a:lnTo>
                    <a:pt x="441" y="384"/>
                  </a:lnTo>
                  <a:lnTo>
                    <a:pt x="446" y="373"/>
                  </a:lnTo>
                  <a:lnTo>
                    <a:pt x="446" y="363"/>
                  </a:lnTo>
                  <a:lnTo>
                    <a:pt x="467" y="342"/>
                  </a:lnTo>
                  <a:lnTo>
                    <a:pt x="498" y="331"/>
                  </a:lnTo>
                  <a:lnTo>
                    <a:pt x="493" y="326"/>
                  </a:lnTo>
                  <a:lnTo>
                    <a:pt x="472" y="315"/>
                  </a:lnTo>
                  <a:lnTo>
                    <a:pt x="462" y="315"/>
                  </a:lnTo>
                  <a:lnTo>
                    <a:pt x="400" y="331"/>
                  </a:lnTo>
                  <a:lnTo>
                    <a:pt x="344" y="373"/>
                  </a:lnTo>
                  <a:lnTo>
                    <a:pt x="288" y="426"/>
                  </a:lnTo>
                  <a:lnTo>
                    <a:pt x="262" y="452"/>
                  </a:lnTo>
                  <a:lnTo>
                    <a:pt x="231" y="478"/>
                  </a:lnTo>
                  <a:lnTo>
                    <a:pt x="195" y="505"/>
                  </a:lnTo>
                  <a:lnTo>
                    <a:pt x="226" y="510"/>
                  </a:lnTo>
                  <a:lnTo>
                    <a:pt x="267" y="515"/>
                  </a:lnTo>
                  <a:lnTo>
                    <a:pt x="308" y="531"/>
                  </a:lnTo>
                  <a:lnTo>
                    <a:pt x="344" y="552"/>
                  </a:lnTo>
                  <a:lnTo>
                    <a:pt x="370" y="584"/>
                  </a:lnTo>
                  <a:lnTo>
                    <a:pt x="380" y="626"/>
                  </a:lnTo>
                  <a:lnTo>
                    <a:pt x="380" y="636"/>
                  </a:lnTo>
                  <a:lnTo>
                    <a:pt x="375" y="652"/>
                  </a:lnTo>
                  <a:lnTo>
                    <a:pt x="375" y="678"/>
                  </a:lnTo>
                  <a:lnTo>
                    <a:pt x="370" y="689"/>
                  </a:lnTo>
                  <a:lnTo>
                    <a:pt x="370" y="731"/>
                  </a:lnTo>
                  <a:lnTo>
                    <a:pt x="375" y="747"/>
                  </a:lnTo>
                  <a:lnTo>
                    <a:pt x="380" y="757"/>
                  </a:lnTo>
                  <a:lnTo>
                    <a:pt x="395" y="773"/>
                  </a:lnTo>
                  <a:lnTo>
                    <a:pt x="411" y="773"/>
                  </a:lnTo>
                  <a:lnTo>
                    <a:pt x="446" y="757"/>
                  </a:lnTo>
                  <a:lnTo>
                    <a:pt x="472" y="726"/>
                  </a:lnTo>
                  <a:lnTo>
                    <a:pt x="493" y="684"/>
                  </a:lnTo>
                  <a:lnTo>
                    <a:pt x="508" y="642"/>
                  </a:lnTo>
                  <a:lnTo>
                    <a:pt x="513" y="631"/>
                  </a:lnTo>
                  <a:lnTo>
                    <a:pt x="513" y="621"/>
                  </a:lnTo>
                  <a:lnTo>
                    <a:pt x="518" y="615"/>
                  </a:lnTo>
                  <a:lnTo>
                    <a:pt x="534" y="615"/>
                  </a:lnTo>
                  <a:lnTo>
                    <a:pt x="544" y="626"/>
                  </a:lnTo>
                  <a:lnTo>
                    <a:pt x="544" y="631"/>
                  </a:lnTo>
                  <a:lnTo>
                    <a:pt x="539" y="642"/>
                  </a:lnTo>
                  <a:lnTo>
                    <a:pt x="529" y="678"/>
                  </a:lnTo>
                  <a:lnTo>
                    <a:pt x="513" y="721"/>
                  </a:lnTo>
                  <a:lnTo>
                    <a:pt x="487" y="757"/>
                  </a:lnTo>
                  <a:lnTo>
                    <a:pt x="446" y="794"/>
                  </a:lnTo>
                  <a:lnTo>
                    <a:pt x="400" y="805"/>
                  </a:lnTo>
                  <a:lnTo>
                    <a:pt x="370" y="800"/>
                  </a:lnTo>
                  <a:lnTo>
                    <a:pt x="339" y="789"/>
                  </a:lnTo>
                  <a:lnTo>
                    <a:pt x="308" y="768"/>
                  </a:lnTo>
                  <a:lnTo>
                    <a:pt x="288" y="731"/>
                  </a:lnTo>
                  <a:lnTo>
                    <a:pt x="282" y="689"/>
                  </a:lnTo>
                  <a:lnTo>
                    <a:pt x="282" y="663"/>
                  </a:lnTo>
                  <a:lnTo>
                    <a:pt x="288" y="652"/>
                  </a:lnTo>
                  <a:lnTo>
                    <a:pt x="288" y="631"/>
                  </a:lnTo>
                  <a:lnTo>
                    <a:pt x="277" y="594"/>
                  </a:lnTo>
                  <a:lnTo>
                    <a:pt x="247" y="563"/>
                  </a:lnTo>
                  <a:lnTo>
                    <a:pt x="200" y="547"/>
                  </a:lnTo>
                  <a:lnTo>
                    <a:pt x="144" y="536"/>
                  </a:lnTo>
                  <a:lnTo>
                    <a:pt x="139" y="563"/>
                  </a:lnTo>
                  <a:lnTo>
                    <a:pt x="129" y="605"/>
                  </a:lnTo>
                  <a:lnTo>
                    <a:pt x="113" y="657"/>
                  </a:lnTo>
                  <a:lnTo>
                    <a:pt x="103" y="705"/>
                  </a:lnTo>
                  <a:lnTo>
                    <a:pt x="93" y="747"/>
                  </a:lnTo>
                  <a:lnTo>
                    <a:pt x="82" y="778"/>
                  </a:lnTo>
                  <a:lnTo>
                    <a:pt x="77" y="789"/>
                  </a:lnTo>
                  <a:lnTo>
                    <a:pt x="67" y="800"/>
                  </a:lnTo>
                  <a:lnTo>
                    <a:pt x="52" y="810"/>
                  </a:lnTo>
                  <a:lnTo>
                    <a:pt x="21" y="810"/>
                  </a:lnTo>
                  <a:lnTo>
                    <a:pt x="6" y="794"/>
                  </a:lnTo>
                  <a:lnTo>
                    <a:pt x="0" y="784"/>
                  </a:lnTo>
                  <a:lnTo>
                    <a:pt x="0" y="757"/>
                  </a:lnTo>
                  <a:lnTo>
                    <a:pt x="6" y="747"/>
                  </a:lnTo>
                  <a:lnTo>
                    <a:pt x="164" y="94"/>
                  </a:lnTo>
                  <a:lnTo>
                    <a:pt x="164" y="57"/>
                  </a:lnTo>
                  <a:lnTo>
                    <a:pt x="159" y="57"/>
                  </a:lnTo>
                  <a:lnTo>
                    <a:pt x="149" y="52"/>
                  </a:lnTo>
                  <a:lnTo>
                    <a:pt x="98" y="52"/>
                  </a:lnTo>
                  <a:lnTo>
                    <a:pt x="88" y="47"/>
                  </a:lnTo>
                  <a:lnTo>
                    <a:pt x="82" y="42"/>
                  </a:lnTo>
                  <a:lnTo>
                    <a:pt x="82" y="26"/>
                  </a:lnTo>
                  <a:lnTo>
                    <a:pt x="88" y="15"/>
                  </a:lnTo>
                  <a:lnTo>
                    <a:pt x="93" y="10"/>
                  </a:lnTo>
                  <a:lnTo>
                    <a:pt x="108" y="10"/>
                  </a:lnTo>
                  <a:lnTo>
                    <a:pt x="139" y="5"/>
                  </a:lnTo>
                  <a:lnTo>
                    <a:pt x="180" y="5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8878" y="4192"/>
              <a:ext cx="974" cy="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48" y="0"/>
                </a:cxn>
                <a:cxn ang="0">
                  <a:pos x="969" y="10"/>
                </a:cxn>
                <a:cxn ang="0">
                  <a:pos x="974" y="21"/>
                </a:cxn>
                <a:cxn ang="0">
                  <a:pos x="974" y="42"/>
                </a:cxn>
                <a:cxn ang="0">
                  <a:pos x="969" y="52"/>
                </a:cxn>
                <a:cxn ang="0">
                  <a:pos x="948" y="63"/>
                </a:cxn>
                <a:cxn ang="0">
                  <a:pos x="26" y="63"/>
                </a:cxn>
                <a:cxn ang="0">
                  <a:pos x="15" y="57"/>
                </a:cxn>
                <a:cxn ang="0">
                  <a:pos x="10" y="52"/>
                </a:cxn>
                <a:cxn ang="0">
                  <a:pos x="0" y="47"/>
                </a:cxn>
                <a:cxn ang="0">
                  <a:pos x="0" y="21"/>
                </a:cxn>
                <a:cxn ang="0">
                  <a:pos x="5" y="10"/>
                </a:cxn>
                <a:cxn ang="0">
                  <a:pos x="26" y="0"/>
                </a:cxn>
              </a:cxnLst>
              <a:rect l="0" t="0" r="r" b="b"/>
              <a:pathLst>
                <a:path w="974" h="63">
                  <a:moveTo>
                    <a:pt x="26" y="0"/>
                  </a:moveTo>
                  <a:lnTo>
                    <a:pt x="948" y="0"/>
                  </a:lnTo>
                  <a:lnTo>
                    <a:pt x="969" y="10"/>
                  </a:lnTo>
                  <a:lnTo>
                    <a:pt x="974" y="21"/>
                  </a:lnTo>
                  <a:lnTo>
                    <a:pt x="974" y="42"/>
                  </a:lnTo>
                  <a:lnTo>
                    <a:pt x="969" y="52"/>
                  </a:lnTo>
                  <a:lnTo>
                    <a:pt x="948" y="63"/>
                  </a:lnTo>
                  <a:lnTo>
                    <a:pt x="26" y="63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10370" y="3534"/>
              <a:ext cx="1077" cy="1094"/>
            </a:xfrm>
            <a:custGeom>
              <a:avLst/>
              <a:gdLst/>
              <a:ahLst/>
              <a:cxnLst>
                <a:cxn ang="0">
                  <a:pos x="1061" y="0"/>
                </a:cxn>
                <a:cxn ang="0">
                  <a:pos x="1077" y="10"/>
                </a:cxn>
                <a:cxn ang="0">
                  <a:pos x="1036" y="326"/>
                </a:cxn>
                <a:cxn ang="0">
                  <a:pos x="1020" y="363"/>
                </a:cxn>
                <a:cxn ang="0">
                  <a:pos x="1000" y="358"/>
                </a:cxn>
                <a:cxn ang="0">
                  <a:pos x="995" y="337"/>
                </a:cxn>
                <a:cxn ang="0">
                  <a:pos x="1000" y="310"/>
                </a:cxn>
                <a:cxn ang="0">
                  <a:pos x="1010" y="179"/>
                </a:cxn>
                <a:cxn ang="0">
                  <a:pos x="984" y="89"/>
                </a:cxn>
                <a:cxn ang="0">
                  <a:pos x="907" y="52"/>
                </a:cxn>
                <a:cxn ang="0">
                  <a:pos x="702" y="47"/>
                </a:cxn>
                <a:cxn ang="0">
                  <a:pos x="672" y="52"/>
                </a:cxn>
                <a:cxn ang="0">
                  <a:pos x="656" y="68"/>
                </a:cxn>
                <a:cxn ang="0">
                  <a:pos x="646" y="110"/>
                </a:cxn>
                <a:cxn ang="0">
                  <a:pos x="431" y="979"/>
                </a:cxn>
                <a:cxn ang="0">
                  <a:pos x="426" y="1026"/>
                </a:cxn>
                <a:cxn ang="0">
                  <a:pos x="456" y="1042"/>
                </a:cxn>
                <a:cxn ang="0">
                  <a:pos x="625" y="1047"/>
                </a:cxn>
                <a:cxn ang="0">
                  <a:pos x="641" y="1058"/>
                </a:cxn>
                <a:cxn ang="0">
                  <a:pos x="631" y="1089"/>
                </a:cxn>
                <a:cxn ang="0">
                  <a:pos x="56" y="1094"/>
                </a:cxn>
                <a:cxn ang="0">
                  <a:pos x="46" y="1058"/>
                </a:cxn>
                <a:cxn ang="0">
                  <a:pos x="72" y="1042"/>
                </a:cxn>
                <a:cxn ang="0">
                  <a:pos x="236" y="1037"/>
                </a:cxn>
                <a:cxn ang="0">
                  <a:pos x="282" y="1010"/>
                </a:cxn>
                <a:cxn ang="0">
                  <a:pos x="302" y="963"/>
                </a:cxn>
                <a:cxn ang="0">
                  <a:pos x="513" y="89"/>
                </a:cxn>
                <a:cxn ang="0">
                  <a:pos x="518" y="52"/>
                </a:cxn>
                <a:cxn ang="0">
                  <a:pos x="502" y="42"/>
                </a:cxn>
                <a:cxn ang="0">
                  <a:pos x="251" y="52"/>
                </a:cxn>
                <a:cxn ang="0">
                  <a:pos x="154" y="110"/>
                </a:cxn>
                <a:cxn ang="0">
                  <a:pos x="82" y="231"/>
                </a:cxn>
                <a:cxn ang="0">
                  <a:pos x="41" y="342"/>
                </a:cxn>
                <a:cxn ang="0">
                  <a:pos x="10" y="363"/>
                </a:cxn>
                <a:cxn ang="0">
                  <a:pos x="0" y="342"/>
                </a:cxn>
                <a:cxn ang="0">
                  <a:pos x="5" y="326"/>
                </a:cxn>
                <a:cxn ang="0">
                  <a:pos x="10" y="315"/>
                </a:cxn>
                <a:cxn ang="0">
                  <a:pos x="113" y="5"/>
                </a:cxn>
              </a:cxnLst>
              <a:rect l="0" t="0" r="r" b="b"/>
              <a:pathLst>
                <a:path w="1077" h="1094">
                  <a:moveTo>
                    <a:pt x="123" y="0"/>
                  </a:moveTo>
                  <a:lnTo>
                    <a:pt x="1061" y="0"/>
                  </a:lnTo>
                  <a:lnTo>
                    <a:pt x="1072" y="5"/>
                  </a:lnTo>
                  <a:lnTo>
                    <a:pt x="1077" y="10"/>
                  </a:lnTo>
                  <a:lnTo>
                    <a:pt x="1077" y="42"/>
                  </a:lnTo>
                  <a:lnTo>
                    <a:pt x="1036" y="326"/>
                  </a:lnTo>
                  <a:lnTo>
                    <a:pt x="1031" y="342"/>
                  </a:lnTo>
                  <a:lnTo>
                    <a:pt x="1020" y="363"/>
                  </a:lnTo>
                  <a:lnTo>
                    <a:pt x="1005" y="363"/>
                  </a:lnTo>
                  <a:lnTo>
                    <a:pt x="1000" y="358"/>
                  </a:lnTo>
                  <a:lnTo>
                    <a:pt x="995" y="347"/>
                  </a:lnTo>
                  <a:lnTo>
                    <a:pt x="995" y="337"/>
                  </a:lnTo>
                  <a:lnTo>
                    <a:pt x="1000" y="326"/>
                  </a:lnTo>
                  <a:lnTo>
                    <a:pt x="1000" y="310"/>
                  </a:lnTo>
                  <a:lnTo>
                    <a:pt x="1010" y="215"/>
                  </a:lnTo>
                  <a:lnTo>
                    <a:pt x="1010" y="179"/>
                  </a:lnTo>
                  <a:lnTo>
                    <a:pt x="1005" y="126"/>
                  </a:lnTo>
                  <a:lnTo>
                    <a:pt x="984" y="89"/>
                  </a:lnTo>
                  <a:lnTo>
                    <a:pt x="954" y="63"/>
                  </a:lnTo>
                  <a:lnTo>
                    <a:pt x="907" y="52"/>
                  </a:lnTo>
                  <a:lnTo>
                    <a:pt x="851" y="47"/>
                  </a:lnTo>
                  <a:lnTo>
                    <a:pt x="702" y="47"/>
                  </a:lnTo>
                  <a:lnTo>
                    <a:pt x="682" y="52"/>
                  </a:lnTo>
                  <a:lnTo>
                    <a:pt x="672" y="52"/>
                  </a:lnTo>
                  <a:lnTo>
                    <a:pt x="661" y="58"/>
                  </a:lnTo>
                  <a:lnTo>
                    <a:pt x="656" y="68"/>
                  </a:lnTo>
                  <a:lnTo>
                    <a:pt x="651" y="84"/>
                  </a:lnTo>
                  <a:lnTo>
                    <a:pt x="646" y="110"/>
                  </a:lnTo>
                  <a:lnTo>
                    <a:pt x="641" y="115"/>
                  </a:lnTo>
                  <a:lnTo>
                    <a:pt x="431" y="979"/>
                  </a:lnTo>
                  <a:lnTo>
                    <a:pt x="426" y="994"/>
                  </a:lnTo>
                  <a:lnTo>
                    <a:pt x="426" y="1026"/>
                  </a:lnTo>
                  <a:lnTo>
                    <a:pt x="441" y="1042"/>
                  </a:lnTo>
                  <a:lnTo>
                    <a:pt x="456" y="1042"/>
                  </a:lnTo>
                  <a:lnTo>
                    <a:pt x="482" y="1047"/>
                  </a:lnTo>
                  <a:lnTo>
                    <a:pt x="625" y="1047"/>
                  </a:lnTo>
                  <a:lnTo>
                    <a:pt x="636" y="1052"/>
                  </a:lnTo>
                  <a:lnTo>
                    <a:pt x="641" y="1058"/>
                  </a:lnTo>
                  <a:lnTo>
                    <a:pt x="641" y="1079"/>
                  </a:lnTo>
                  <a:lnTo>
                    <a:pt x="631" y="1089"/>
                  </a:lnTo>
                  <a:lnTo>
                    <a:pt x="620" y="1094"/>
                  </a:lnTo>
                  <a:lnTo>
                    <a:pt x="56" y="1094"/>
                  </a:lnTo>
                  <a:lnTo>
                    <a:pt x="46" y="1084"/>
                  </a:lnTo>
                  <a:lnTo>
                    <a:pt x="46" y="1058"/>
                  </a:lnTo>
                  <a:lnTo>
                    <a:pt x="56" y="1047"/>
                  </a:lnTo>
                  <a:lnTo>
                    <a:pt x="72" y="1042"/>
                  </a:lnTo>
                  <a:lnTo>
                    <a:pt x="185" y="1042"/>
                  </a:lnTo>
                  <a:lnTo>
                    <a:pt x="236" y="1037"/>
                  </a:lnTo>
                  <a:lnTo>
                    <a:pt x="267" y="1026"/>
                  </a:lnTo>
                  <a:lnTo>
                    <a:pt x="282" y="1010"/>
                  </a:lnTo>
                  <a:lnTo>
                    <a:pt x="297" y="989"/>
                  </a:lnTo>
                  <a:lnTo>
                    <a:pt x="302" y="963"/>
                  </a:lnTo>
                  <a:lnTo>
                    <a:pt x="513" y="94"/>
                  </a:lnTo>
                  <a:lnTo>
                    <a:pt x="513" y="89"/>
                  </a:lnTo>
                  <a:lnTo>
                    <a:pt x="518" y="79"/>
                  </a:lnTo>
                  <a:lnTo>
                    <a:pt x="518" y="52"/>
                  </a:lnTo>
                  <a:lnTo>
                    <a:pt x="513" y="47"/>
                  </a:lnTo>
                  <a:lnTo>
                    <a:pt x="502" y="42"/>
                  </a:lnTo>
                  <a:lnTo>
                    <a:pt x="318" y="42"/>
                  </a:lnTo>
                  <a:lnTo>
                    <a:pt x="251" y="52"/>
                  </a:lnTo>
                  <a:lnTo>
                    <a:pt x="195" y="73"/>
                  </a:lnTo>
                  <a:lnTo>
                    <a:pt x="154" y="110"/>
                  </a:lnTo>
                  <a:lnTo>
                    <a:pt x="113" y="158"/>
                  </a:lnTo>
                  <a:lnTo>
                    <a:pt x="82" y="231"/>
                  </a:lnTo>
                  <a:lnTo>
                    <a:pt x="46" y="326"/>
                  </a:lnTo>
                  <a:lnTo>
                    <a:pt x="41" y="342"/>
                  </a:lnTo>
                  <a:lnTo>
                    <a:pt x="31" y="363"/>
                  </a:lnTo>
                  <a:lnTo>
                    <a:pt x="10" y="363"/>
                  </a:lnTo>
                  <a:lnTo>
                    <a:pt x="0" y="352"/>
                  </a:lnTo>
                  <a:lnTo>
                    <a:pt x="0" y="342"/>
                  </a:lnTo>
                  <a:lnTo>
                    <a:pt x="5" y="331"/>
                  </a:lnTo>
                  <a:lnTo>
                    <a:pt x="5" y="326"/>
                  </a:lnTo>
                  <a:lnTo>
                    <a:pt x="10" y="321"/>
                  </a:lnTo>
                  <a:lnTo>
                    <a:pt x="10" y="315"/>
                  </a:lnTo>
                  <a:lnTo>
                    <a:pt x="108" y="15"/>
                  </a:lnTo>
                  <a:lnTo>
                    <a:pt x="113" y="5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56"/>
            <p:cNvSpPr>
              <a:spLocks noEditPoints="1"/>
            </p:cNvSpPr>
            <p:nvPr/>
          </p:nvSpPr>
          <p:spPr bwMode="auto">
            <a:xfrm>
              <a:off x="11277" y="4102"/>
              <a:ext cx="493" cy="1005"/>
            </a:xfrm>
            <a:custGeom>
              <a:avLst/>
              <a:gdLst/>
              <a:ahLst/>
              <a:cxnLst>
                <a:cxn ang="0">
                  <a:pos x="380" y="269"/>
                </a:cxn>
                <a:cxn ang="0">
                  <a:pos x="441" y="326"/>
                </a:cxn>
                <a:cxn ang="0">
                  <a:pos x="452" y="395"/>
                </a:cxn>
                <a:cxn ang="0">
                  <a:pos x="447" y="411"/>
                </a:cxn>
                <a:cxn ang="0">
                  <a:pos x="318" y="884"/>
                </a:cxn>
                <a:cxn ang="0">
                  <a:pos x="241" y="969"/>
                </a:cxn>
                <a:cxn ang="0">
                  <a:pos x="149" y="1000"/>
                </a:cxn>
                <a:cxn ang="0">
                  <a:pos x="67" y="1000"/>
                </a:cxn>
                <a:cxn ang="0">
                  <a:pos x="11" y="963"/>
                </a:cxn>
                <a:cxn ang="0">
                  <a:pos x="6" y="911"/>
                </a:cxn>
                <a:cxn ang="0">
                  <a:pos x="26" y="879"/>
                </a:cxn>
                <a:cxn ang="0">
                  <a:pos x="67" y="863"/>
                </a:cxn>
                <a:cxn ang="0">
                  <a:pos x="93" y="869"/>
                </a:cxn>
                <a:cxn ang="0">
                  <a:pos x="108" y="890"/>
                </a:cxn>
                <a:cxn ang="0">
                  <a:pos x="103" y="937"/>
                </a:cxn>
                <a:cxn ang="0">
                  <a:pos x="88" y="958"/>
                </a:cxn>
                <a:cxn ang="0">
                  <a:pos x="88" y="969"/>
                </a:cxn>
                <a:cxn ang="0">
                  <a:pos x="159" y="958"/>
                </a:cxn>
                <a:cxn ang="0">
                  <a:pos x="236" y="879"/>
                </a:cxn>
                <a:cxn ang="0">
                  <a:pos x="262" y="832"/>
                </a:cxn>
                <a:cxn ang="0">
                  <a:pos x="370" y="332"/>
                </a:cxn>
                <a:cxn ang="0">
                  <a:pos x="359" y="305"/>
                </a:cxn>
                <a:cxn ang="0">
                  <a:pos x="334" y="295"/>
                </a:cxn>
                <a:cxn ang="0">
                  <a:pos x="241" y="337"/>
                </a:cxn>
                <a:cxn ang="0">
                  <a:pos x="170" y="453"/>
                </a:cxn>
                <a:cxn ang="0">
                  <a:pos x="139" y="442"/>
                </a:cxn>
                <a:cxn ang="0">
                  <a:pos x="144" y="421"/>
                </a:cxn>
                <a:cxn ang="0">
                  <a:pos x="190" y="342"/>
                </a:cxn>
                <a:cxn ang="0">
                  <a:pos x="277" y="274"/>
                </a:cxn>
                <a:cxn ang="0">
                  <a:pos x="447" y="0"/>
                </a:cxn>
                <a:cxn ang="0">
                  <a:pos x="477" y="11"/>
                </a:cxn>
                <a:cxn ang="0">
                  <a:pos x="493" y="32"/>
                </a:cxn>
                <a:cxn ang="0">
                  <a:pos x="488" y="69"/>
                </a:cxn>
                <a:cxn ang="0">
                  <a:pos x="467" y="100"/>
                </a:cxn>
                <a:cxn ang="0">
                  <a:pos x="431" y="111"/>
                </a:cxn>
                <a:cxn ang="0">
                  <a:pos x="406" y="105"/>
                </a:cxn>
                <a:cxn ang="0">
                  <a:pos x="385" y="74"/>
                </a:cxn>
                <a:cxn ang="0">
                  <a:pos x="390" y="42"/>
                </a:cxn>
                <a:cxn ang="0">
                  <a:pos x="411" y="11"/>
                </a:cxn>
                <a:cxn ang="0">
                  <a:pos x="447" y="0"/>
                </a:cxn>
              </a:cxnLst>
              <a:rect l="0" t="0" r="r" b="b"/>
              <a:pathLst>
                <a:path w="493" h="1005">
                  <a:moveTo>
                    <a:pt x="334" y="263"/>
                  </a:moveTo>
                  <a:lnTo>
                    <a:pt x="380" y="269"/>
                  </a:lnTo>
                  <a:lnTo>
                    <a:pt x="416" y="295"/>
                  </a:lnTo>
                  <a:lnTo>
                    <a:pt x="441" y="326"/>
                  </a:lnTo>
                  <a:lnTo>
                    <a:pt x="452" y="369"/>
                  </a:lnTo>
                  <a:lnTo>
                    <a:pt x="452" y="395"/>
                  </a:lnTo>
                  <a:lnTo>
                    <a:pt x="447" y="400"/>
                  </a:lnTo>
                  <a:lnTo>
                    <a:pt x="447" y="411"/>
                  </a:lnTo>
                  <a:lnTo>
                    <a:pt x="344" y="821"/>
                  </a:lnTo>
                  <a:lnTo>
                    <a:pt x="318" y="884"/>
                  </a:lnTo>
                  <a:lnTo>
                    <a:pt x="282" y="932"/>
                  </a:lnTo>
                  <a:lnTo>
                    <a:pt x="241" y="969"/>
                  </a:lnTo>
                  <a:lnTo>
                    <a:pt x="195" y="990"/>
                  </a:lnTo>
                  <a:lnTo>
                    <a:pt x="149" y="1000"/>
                  </a:lnTo>
                  <a:lnTo>
                    <a:pt x="113" y="1005"/>
                  </a:lnTo>
                  <a:lnTo>
                    <a:pt x="67" y="1000"/>
                  </a:lnTo>
                  <a:lnTo>
                    <a:pt x="31" y="984"/>
                  </a:lnTo>
                  <a:lnTo>
                    <a:pt x="11" y="963"/>
                  </a:lnTo>
                  <a:lnTo>
                    <a:pt x="0" y="932"/>
                  </a:lnTo>
                  <a:lnTo>
                    <a:pt x="6" y="911"/>
                  </a:lnTo>
                  <a:lnTo>
                    <a:pt x="16" y="890"/>
                  </a:lnTo>
                  <a:lnTo>
                    <a:pt x="26" y="879"/>
                  </a:lnTo>
                  <a:lnTo>
                    <a:pt x="47" y="869"/>
                  </a:lnTo>
                  <a:lnTo>
                    <a:pt x="67" y="863"/>
                  </a:lnTo>
                  <a:lnTo>
                    <a:pt x="77" y="863"/>
                  </a:lnTo>
                  <a:lnTo>
                    <a:pt x="93" y="869"/>
                  </a:lnTo>
                  <a:lnTo>
                    <a:pt x="98" y="879"/>
                  </a:lnTo>
                  <a:lnTo>
                    <a:pt x="108" y="890"/>
                  </a:lnTo>
                  <a:lnTo>
                    <a:pt x="108" y="926"/>
                  </a:lnTo>
                  <a:lnTo>
                    <a:pt x="103" y="937"/>
                  </a:lnTo>
                  <a:lnTo>
                    <a:pt x="93" y="947"/>
                  </a:lnTo>
                  <a:lnTo>
                    <a:pt x="88" y="958"/>
                  </a:lnTo>
                  <a:lnTo>
                    <a:pt x="72" y="963"/>
                  </a:lnTo>
                  <a:lnTo>
                    <a:pt x="88" y="969"/>
                  </a:lnTo>
                  <a:lnTo>
                    <a:pt x="113" y="969"/>
                  </a:lnTo>
                  <a:lnTo>
                    <a:pt x="159" y="958"/>
                  </a:lnTo>
                  <a:lnTo>
                    <a:pt x="206" y="926"/>
                  </a:lnTo>
                  <a:lnTo>
                    <a:pt x="236" y="879"/>
                  </a:lnTo>
                  <a:lnTo>
                    <a:pt x="257" y="821"/>
                  </a:lnTo>
                  <a:lnTo>
                    <a:pt x="262" y="832"/>
                  </a:lnTo>
                  <a:lnTo>
                    <a:pt x="370" y="390"/>
                  </a:lnTo>
                  <a:lnTo>
                    <a:pt x="370" y="332"/>
                  </a:lnTo>
                  <a:lnTo>
                    <a:pt x="365" y="316"/>
                  </a:lnTo>
                  <a:lnTo>
                    <a:pt x="359" y="305"/>
                  </a:lnTo>
                  <a:lnTo>
                    <a:pt x="349" y="295"/>
                  </a:lnTo>
                  <a:lnTo>
                    <a:pt x="334" y="295"/>
                  </a:lnTo>
                  <a:lnTo>
                    <a:pt x="288" y="305"/>
                  </a:lnTo>
                  <a:lnTo>
                    <a:pt x="241" y="337"/>
                  </a:lnTo>
                  <a:lnTo>
                    <a:pt x="206" y="379"/>
                  </a:lnTo>
                  <a:lnTo>
                    <a:pt x="170" y="453"/>
                  </a:lnTo>
                  <a:lnTo>
                    <a:pt x="149" y="453"/>
                  </a:lnTo>
                  <a:lnTo>
                    <a:pt x="139" y="442"/>
                  </a:lnTo>
                  <a:lnTo>
                    <a:pt x="139" y="437"/>
                  </a:lnTo>
                  <a:lnTo>
                    <a:pt x="144" y="421"/>
                  </a:lnTo>
                  <a:lnTo>
                    <a:pt x="165" y="384"/>
                  </a:lnTo>
                  <a:lnTo>
                    <a:pt x="190" y="342"/>
                  </a:lnTo>
                  <a:lnTo>
                    <a:pt x="226" y="305"/>
                  </a:lnTo>
                  <a:lnTo>
                    <a:pt x="277" y="274"/>
                  </a:lnTo>
                  <a:lnTo>
                    <a:pt x="334" y="263"/>
                  </a:lnTo>
                  <a:close/>
                  <a:moveTo>
                    <a:pt x="447" y="0"/>
                  </a:moveTo>
                  <a:lnTo>
                    <a:pt x="462" y="0"/>
                  </a:lnTo>
                  <a:lnTo>
                    <a:pt x="477" y="11"/>
                  </a:lnTo>
                  <a:lnTo>
                    <a:pt x="488" y="16"/>
                  </a:lnTo>
                  <a:lnTo>
                    <a:pt x="493" y="32"/>
                  </a:lnTo>
                  <a:lnTo>
                    <a:pt x="493" y="47"/>
                  </a:lnTo>
                  <a:lnTo>
                    <a:pt x="488" y="69"/>
                  </a:lnTo>
                  <a:lnTo>
                    <a:pt x="482" y="84"/>
                  </a:lnTo>
                  <a:lnTo>
                    <a:pt x="467" y="100"/>
                  </a:lnTo>
                  <a:lnTo>
                    <a:pt x="452" y="105"/>
                  </a:lnTo>
                  <a:lnTo>
                    <a:pt x="431" y="111"/>
                  </a:lnTo>
                  <a:lnTo>
                    <a:pt x="416" y="111"/>
                  </a:lnTo>
                  <a:lnTo>
                    <a:pt x="406" y="105"/>
                  </a:lnTo>
                  <a:lnTo>
                    <a:pt x="395" y="95"/>
                  </a:lnTo>
                  <a:lnTo>
                    <a:pt x="385" y="74"/>
                  </a:lnTo>
                  <a:lnTo>
                    <a:pt x="385" y="63"/>
                  </a:lnTo>
                  <a:lnTo>
                    <a:pt x="390" y="42"/>
                  </a:lnTo>
                  <a:lnTo>
                    <a:pt x="395" y="26"/>
                  </a:lnTo>
                  <a:lnTo>
                    <a:pt x="411" y="11"/>
                  </a:lnTo>
                  <a:lnTo>
                    <a:pt x="426" y="5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57"/>
            <p:cNvSpPr>
              <a:spLocks/>
            </p:cNvSpPr>
            <p:nvPr/>
          </p:nvSpPr>
          <p:spPr bwMode="auto">
            <a:xfrm>
              <a:off x="12093" y="3413"/>
              <a:ext cx="364" cy="1621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59" y="0"/>
                </a:cxn>
                <a:cxn ang="0">
                  <a:pos x="364" y="5"/>
                </a:cxn>
                <a:cxn ang="0">
                  <a:pos x="364" y="21"/>
                </a:cxn>
                <a:cxn ang="0">
                  <a:pos x="343" y="42"/>
                </a:cxn>
                <a:cxn ang="0">
                  <a:pos x="256" y="152"/>
                </a:cxn>
                <a:cxn ang="0">
                  <a:pos x="189" y="268"/>
                </a:cxn>
                <a:cxn ang="0">
                  <a:pos x="143" y="394"/>
                </a:cxn>
                <a:cxn ang="0">
                  <a:pos x="113" y="531"/>
                </a:cxn>
                <a:cxn ang="0">
                  <a:pos x="92" y="668"/>
                </a:cxn>
                <a:cxn ang="0">
                  <a:pos x="87" y="810"/>
                </a:cxn>
                <a:cxn ang="0">
                  <a:pos x="92" y="921"/>
                </a:cxn>
                <a:cxn ang="0">
                  <a:pos x="102" y="1031"/>
                </a:cxn>
                <a:cxn ang="0">
                  <a:pos x="123" y="1152"/>
                </a:cxn>
                <a:cxn ang="0">
                  <a:pos x="154" y="1263"/>
                </a:cxn>
                <a:cxn ang="0">
                  <a:pos x="200" y="1373"/>
                </a:cxn>
                <a:cxn ang="0">
                  <a:pos x="261" y="1479"/>
                </a:cxn>
                <a:cxn ang="0">
                  <a:pos x="338" y="1573"/>
                </a:cxn>
                <a:cxn ang="0">
                  <a:pos x="359" y="1594"/>
                </a:cxn>
                <a:cxn ang="0">
                  <a:pos x="359" y="1600"/>
                </a:cxn>
                <a:cxn ang="0">
                  <a:pos x="364" y="1605"/>
                </a:cxn>
                <a:cxn ang="0">
                  <a:pos x="364" y="1615"/>
                </a:cxn>
                <a:cxn ang="0">
                  <a:pos x="359" y="1621"/>
                </a:cxn>
                <a:cxn ang="0">
                  <a:pos x="348" y="1621"/>
                </a:cxn>
                <a:cxn ang="0">
                  <a:pos x="333" y="1610"/>
                </a:cxn>
                <a:cxn ang="0">
                  <a:pos x="297" y="1584"/>
                </a:cxn>
                <a:cxn ang="0">
                  <a:pos x="256" y="1542"/>
                </a:cxn>
                <a:cxn ang="0">
                  <a:pos x="205" y="1484"/>
                </a:cxn>
                <a:cxn ang="0">
                  <a:pos x="154" y="1405"/>
                </a:cxn>
                <a:cxn ang="0">
                  <a:pos x="102" y="1315"/>
                </a:cxn>
                <a:cxn ang="0">
                  <a:pos x="51" y="1179"/>
                </a:cxn>
                <a:cxn ang="0">
                  <a:pos x="20" y="1042"/>
                </a:cxn>
                <a:cxn ang="0">
                  <a:pos x="5" y="915"/>
                </a:cxn>
                <a:cxn ang="0">
                  <a:pos x="0" y="810"/>
                </a:cxn>
                <a:cxn ang="0">
                  <a:pos x="5" y="705"/>
                </a:cxn>
                <a:cxn ang="0">
                  <a:pos x="20" y="579"/>
                </a:cxn>
                <a:cxn ang="0">
                  <a:pos x="46" y="452"/>
                </a:cxn>
                <a:cxn ang="0">
                  <a:pos x="97" y="315"/>
                </a:cxn>
                <a:cxn ang="0">
                  <a:pos x="148" y="221"/>
                </a:cxn>
                <a:cxn ang="0">
                  <a:pos x="200" y="142"/>
                </a:cxn>
                <a:cxn ang="0">
                  <a:pos x="251" y="79"/>
                </a:cxn>
                <a:cxn ang="0">
                  <a:pos x="297" y="36"/>
                </a:cxn>
                <a:cxn ang="0">
                  <a:pos x="333" y="10"/>
                </a:cxn>
                <a:cxn ang="0">
                  <a:pos x="348" y="0"/>
                </a:cxn>
              </a:cxnLst>
              <a:rect l="0" t="0" r="r" b="b"/>
              <a:pathLst>
                <a:path w="364" h="1621">
                  <a:moveTo>
                    <a:pt x="348" y="0"/>
                  </a:moveTo>
                  <a:lnTo>
                    <a:pt x="359" y="0"/>
                  </a:lnTo>
                  <a:lnTo>
                    <a:pt x="364" y="5"/>
                  </a:lnTo>
                  <a:lnTo>
                    <a:pt x="364" y="21"/>
                  </a:lnTo>
                  <a:lnTo>
                    <a:pt x="343" y="42"/>
                  </a:lnTo>
                  <a:lnTo>
                    <a:pt x="256" y="152"/>
                  </a:lnTo>
                  <a:lnTo>
                    <a:pt x="189" y="268"/>
                  </a:lnTo>
                  <a:lnTo>
                    <a:pt x="143" y="394"/>
                  </a:lnTo>
                  <a:lnTo>
                    <a:pt x="113" y="531"/>
                  </a:lnTo>
                  <a:lnTo>
                    <a:pt x="92" y="668"/>
                  </a:lnTo>
                  <a:lnTo>
                    <a:pt x="87" y="810"/>
                  </a:lnTo>
                  <a:lnTo>
                    <a:pt x="92" y="921"/>
                  </a:lnTo>
                  <a:lnTo>
                    <a:pt x="102" y="1031"/>
                  </a:lnTo>
                  <a:lnTo>
                    <a:pt x="123" y="1152"/>
                  </a:lnTo>
                  <a:lnTo>
                    <a:pt x="154" y="1263"/>
                  </a:lnTo>
                  <a:lnTo>
                    <a:pt x="200" y="1373"/>
                  </a:lnTo>
                  <a:lnTo>
                    <a:pt x="261" y="1479"/>
                  </a:lnTo>
                  <a:lnTo>
                    <a:pt x="338" y="1573"/>
                  </a:lnTo>
                  <a:lnTo>
                    <a:pt x="359" y="1594"/>
                  </a:lnTo>
                  <a:lnTo>
                    <a:pt x="359" y="1600"/>
                  </a:lnTo>
                  <a:lnTo>
                    <a:pt x="364" y="1605"/>
                  </a:lnTo>
                  <a:lnTo>
                    <a:pt x="364" y="1615"/>
                  </a:lnTo>
                  <a:lnTo>
                    <a:pt x="359" y="1621"/>
                  </a:lnTo>
                  <a:lnTo>
                    <a:pt x="348" y="1621"/>
                  </a:lnTo>
                  <a:lnTo>
                    <a:pt x="333" y="1610"/>
                  </a:lnTo>
                  <a:lnTo>
                    <a:pt x="297" y="1584"/>
                  </a:lnTo>
                  <a:lnTo>
                    <a:pt x="256" y="1542"/>
                  </a:lnTo>
                  <a:lnTo>
                    <a:pt x="205" y="1484"/>
                  </a:lnTo>
                  <a:lnTo>
                    <a:pt x="154" y="1405"/>
                  </a:lnTo>
                  <a:lnTo>
                    <a:pt x="102" y="1315"/>
                  </a:lnTo>
                  <a:lnTo>
                    <a:pt x="51" y="1179"/>
                  </a:lnTo>
                  <a:lnTo>
                    <a:pt x="20" y="1042"/>
                  </a:lnTo>
                  <a:lnTo>
                    <a:pt x="5" y="915"/>
                  </a:lnTo>
                  <a:lnTo>
                    <a:pt x="0" y="810"/>
                  </a:lnTo>
                  <a:lnTo>
                    <a:pt x="5" y="705"/>
                  </a:lnTo>
                  <a:lnTo>
                    <a:pt x="20" y="579"/>
                  </a:lnTo>
                  <a:lnTo>
                    <a:pt x="46" y="452"/>
                  </a:lnTo>
                  <a:lnTo>
                    <a:pt x="97" y="315"/>
                  </a:lnTo>
                  <a:lnTo>
                    <a:pt x="148" y="221"/>
                  </a:lnTo>
                  <a:lnTo>
                    <a:pt x="200" y="142"/>
                  </a:lnTo>
                  <a:lnTo>
                    <a:pt x="251" y="79"/>
                  </a:lnTo>
                  <a:lnTo>
                    <a:pt x="297" y="36"/>
                  </a:lnTo>
                  <a:lnTo>
                    <a:pt x="333" y="1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58"/>
            <p:cNvSpPr>
              <a:spLocks noEditPoints="1"/>
            </p:cNvSpPr>
            <p:nvPr/>
          </p:nvSpPr>
          <p:spPr bwMode="auto">
            <a:xfrm>
              <a:off x="12621" y="3913"/>
              <a:ext cx="902" cy="1073"/>
            </a:xfrm>
            <a:custGeom>
              <a:avLst/>
              <a:gdLst/>
              <a:ahLst/>
              <a:cxnLst>
                <a:cxn ang="0">
                  <a:pos x="625" y="110"/>
                </a:cxn>
                <a:cxn ang="0">
                  <a:pos x="487" y="242"/>
                </a:cxn>
                <a:cxn ang="0">
                  <a:pos x="395" y="458"/>
                </a:cxn>
                <a:cxn ang="0">
                  <a:pos x="384" y="515"/>
                </a:cxn>
                <a:cxn ang="0">
                  <a:pos x="369" y="594"/>
                </a:cxn>
                <a:cxn ang="0">
                  <a:pos x="364" y="642"/>
                </a:cxn>
                <a:cxn ang="0">
                  <a:pos x="528" y="626"/>
                </a:cxn>
                <a:cxn ang="0">
                  <a:pos x="728" y="521"/>
                </a:cxn>
                <a:cxn ang="0">
                  <a:pos x="846" y="352"/>
                </a:cxn>
                <a:cxn ang="0">
                  <a:pos x="856" y="215"/>
                </a:cxn>
                <a:cxn ang="0">
                  <a:pos x="810" y="131"/>
                </a:cxn>
                <a:cxn ang="0">
                  <a:pos x="707" y="94"/>
                </a:cxn>
                <a:cxn ang="0">
                  <a:pos x="784" y="10"/>
                </a:cxn>
                <a:cxn ang="0">
                  <a:pos x="871" y="89"/>
                </a:cxn>
                <a:cxn ang="0">
                  <a:pos x="902" y="226"/>
                </a:cxn>
                <a:cxn ang="0">
                  <a:pos x="846" y="436"/>
                </a:cxn>
                <a:cxn ang="0">
                  <a:pos x="707" y="615"/>
                </a:cxn>
                <a:cxn ang="0">
                  <a:pos x="507" y="721"/>
                </a:cxn>
                <a:cxn ang="0">
                  <a:pos x="343" y="736"/>
                </a:cxn>
                <a:cxn ang="0">
                  <a:pos x="307" y="910"/>
                </a:cxn>
                <a:cxn ang="0">
                  <a:pos x="292" y="1000"/>
                </a:cxn>
                <a:cxn ang="0">
                  <a:pos x="287" y="1031"/>
                </a:cxn>
                <a:cxn ang="0">
                  <a:pos x="256" y="1068"/>
                </a:cxn>
                <a:cxn ang="0">
                  <a:pos x="236" y="1073"/>
                </a:cxn>
                <a:cxn ang="0">
                  <a:pos x="200" y="1063"/>
                </a:cxn>
                <a:cxn ang="0">
                  <a:pos x="184" y="1042"/>
                </a:cxn>
                <a:cxn ang="0">
                  <a:pos x="190" y="994"/>
                </a:cxn>
                <a:cxn ang="0">
                  <a:pos x="277" y="715"/>
                </a:cxn>
                <a:cxn ang="0">
                  <a:pos x="102" y="636"/>
                </a:cxn>
                <a:cxn ang="0">
                  <a:pos x="10" y="494"/>
                </a:cxn>
                <a:cxn ang="0">
                  <a:pos x="5" y="336"/>
                </a:cxn>
                <a:cxn ang="0">
                  <a:pos x="51" y="189"/>
                </a:cxn>
                <a:cxn ang="0">
                  <a:pos x="118" y="68"/>
                </a:cxn>
                <a:cxn ang="0">
                  <a:pos x="169" y="15"/>
                </a:cxn>
                <a:cxn ang="0">
                  <a:pos x="184" y="21"/>
                </a:cxn>
                <a:cxn ang="0">
                  <a:pos x="179" y="42"/>
                </a:cxn>
                <a:cxn ang="0">
                  <a:pos x="123" y="126"/>
                </a:cxn>
                <a:cxn ang="0">
                  <a:pos x="61" y="284"/>
                </a:cxn>
                <a:cxn ang="0">
                  <a:pos x="41" y="389"/>
                </a:cxn>
                <a:cxn ang="0">
                  <a:pos x="82" y="515"/>
                </a:cxn>
                <a:cxn ang="0">
                  <a:pos x="210" y="605"/>
                </a:cxn>
                <a:cxn ang="0">
                  <a:pos x="333" y="526"/>
                </a:cxn>
                <a:cxn ang="0">
                  <a:pos x="400" y="326"/>
                </a:cxn>
                <a:cxn ang="0">
                  <a:pos x="482" y="158"/>
                </a:cxn>
                <a:cxn ang="0">
                  <a:pos x="589" y="42"/>
                </a:cxn>
                <a:cxn ang="0">
                  <a:pos x="723" y="0"/>
                </a:cxn>
              </a:cxnLst>
              <a:rect l="0" t="0" r="r" b="b"/>
              <a:pathLst>
                <a:path w="902" h="1073">
                  <a:moveTo>
                    <a:pt x="707" y="94"/>
                  </a:moveTo>
                  <a:lnTo>
                    <a:pt x="625" y="110"/>
                  </a:lnTo>
                  <a:lnTo>
                    <a:pt x="554" y="163"/>
                  </a:lnTo>
                  <a:lnTo>
                    <a:pt x="487" y="242"/>
                  </a:lnTo>
                  <a:lnTo>
                    <a:pt x="436" y="342"/>
                  </a:lnTo>
                  <a:lnTo>
                    <a:pt x="395" y="458"/>
                  </a:lnTo>
                  <a:lnTo>
                    <a:pt x="390" y="479"/>
                  </a:lnTo>
                  <a:lnTo>
                    <a:pt x="384" y="515"/>
                  </a:lnTo>
                  <a:lnTo>
                    <a:pt x="379" y="558"/>
                  </a:lnTo>
                  <a:lnTo>
                    <a:pt x="369" y="594"/>
                  </a:lnTo>
                  <a:lnTo>
                    <a:pt x="364" y="626"/>
                  </a:lnTo>
                  <a:lnTo>
                    <a:pt x="364" y="642"/>
                  </a:lnTo>
                  <a:lnTo>
                    <a:pt x="410" y="642"/>
                  </a:lnTo>
                  <a:lnTo>
                    <a:pt x="528" y="626"/>
                  </a:lnTo>
                  <a:lnTo>
                    <a:pt x="636" y="584"/>
                  </a:lnTo>
                  <a:lnTo>
                    <a:pt x="728" y="521"/>
                  </a:lnTo>
                  <a:lnTo>
                    <a:pt x="800" y="442"/>
                  </a:lnTo>
                  <a:lnTo>
                    <a:pt x="846" y="352"/>
                  </a:lnTo>
                  <a:lnTo>
                    <a:pt x="861" y="263"/>
                  </a:lnTo>
                  <a:lnTo>
                    <a:pt x="856" y="215"/>
                  </a:lnTo>
                  <a:lnTo>
                    <a:pt x="836" y="168"/>
                  </a:lnTo>
                  <a:lnTo>
                    <a:pt x="810" y="131"/>
                  </a:lnTo>
                  <a:lnTo>
                    <a:pt x="764" y="105"/>
                  </a:lnTo>
                  <a:lnTo>
                    <a:pt x="707" y="94"/>
                  </a:lnTo>
                  <a:close/>
                  <a:moveTo>
                    <a:pt x="723" y="0"/>
                  </a:moveTo>
                  <a:lnTo>
                    <a:pt x="784" y="10"/>
                  </a:lnTo>
                  <a:lnTo>
                    <a:pt x="836" y="42"/>
                  </a:lnTo>
                  <a:lnTo>
                    <a:pt x="871" y="89"/>
                  </a:lnTo>
                  <a:lnTo>
                    <a:pt x="897" y="152"/>
                  </a:lnTo>
                  <a:lnTo>
                    <a:pt x="902" y="226"/>
                  </a:lnTo>
                  <a:lnTo>
                    <a:pt x="887" y="331"/>
                  </a:lnTo>
                  <a:lnTo>
                    <a:pt x="846" y="436"/>
                  </a:lnTo>
                  <a:lnTo>
                    <a:pt x="784" y="531"/>
                  </a:lnTo>
                  <a:lnTo>
                    <a:pt x="707" y="615"/>
                  </a:lnTo>
                  <a:lnTo>
                    <a:pt x="610" y="679"/>
                  </a:lnTo>
                  <a:lnTo>
                    <a:pt x="507" y="721"/>
                  </a:lnTo>
                  <a:lnTo>
                    <a:pt x="395" y="736"/>
                  </a:lnTo>
                  <a:lnTo>
                    <a:pt x="343" y="736"/>
                  </a:lnTo>
                  <a:lnTo>
                    <a:pt x="323" y="836"/>
                  </a:lnTo>
                  <a:lnTo>
                    <a:pt x="307" y="910"/>
                  </a:lnTo>
                  <a:lnTo>
                    <a:pt x="302" y="963"/>
                  </a:lnTo>
                  <a:lnTo>
                    <a:pt x="292" y="1000"/>
                  </a:lnTo>
                  <a:lnTo>
                    <a:pt x="292" y="1021"/>
                  </a:lnTo>
                  <a:lnTo>
                    <a:pt x="287" y="1031"/>
                  </a:lnTo>
                  <a:lnTo>
                    <a:pt x="277" y="1047"/>
                  </a:lnTo>
                  <a:lnTo>
                    <a:pt x="256" y="1068"/>
                  </a:lnTo>
                  <a:lnTo>
                    <a:pt x="246" y="1068"/>
                  </a:lnTo>
                  <a:lnTo>
                    <a:pt x="236" y="1073"/>
                  </a:lnTo>
                  <a:lnTo>
                    <a:pt x="220" y="1073"/>
                  </a:lnTo>
                  <a:lnTo>
                    <a:pt x="200" y="1063"/>
                  </a:lnTo>
                  <a:lnTo>
                    <a:pt x="195" y="1052"/>
                  </a:lnTo>
                  <a:lnTo>
                    <a:pt x="184" y="1042"/>
                  </a:lnTo>
                  <a:lnTo>
                    <a:pt x="184" y="1005"/>
                  </a:lnTo>
                  <a:lnTo>
                    <a:pt x="190" y="994"/>
                  </a:lnTo>
                  <a:lnTo>
                    <a:pt x="190" y="989"/>
                  </a:lnTo>
                  <a:lnTo>
                    <a:pt x="277" y="715"/>
                  </a:lnTo>
                  <a:lnTo>
                    <a:pt x="179" y="684"/>
                  </a:lnTo>
                  <a:lnTo>
                    <a:pt x="102" y="636"/>
                  </a:lnTo>
                  <a:lnTo>
                    <a:pt x="46" y="568"/>
                  </a:lnTo>
                  <a:lnTo>
                    <a:pt x="10" y="494"/>
                  </a:lnTo>
                  <a:lnTo>
                    <a:pt x="0" y="405"/>
                  </a:lnTo>
                  <a:lnTo>
                    <a:pt x="5" y="336"/>
                  </a:lnTo>
                  <a:lnTo>
                    <a:pt x="25" y="263"/>
                  </a:lnTo>
                  <a:lnTo>
                    <a:pt x="51" y="189"/>
                  </a:lnTo>
                  <a:lnTo>
                    <a:pt x="82" y="121"/>
                  </a:lnTo>
                  <a:lnTo>
                    <a:pt x="118" y="68"/>
                  </a:lnTo>
                  <a:lnTo>
                    <a:pt x="143" y="31"/>
                  </a:lnTo>
                  <a:lnTo>
                    <a:pt x="169" y="15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84" y="36"/>
                  </a:lnTo>
                  <a:lnTo>
                    <a:pt x="179" y="42"/>
                  </a:lnTo>
                  <a:lnTo>
                    <a:pt x="174" y="52"/>
                  </a:lnTo>
                  <a:lnTo>
                    <a:pt x="123" y="126"/>
                  </a:lnTo>
                  <a:lnTo>
                    <a:pt x="87" y="205"/>
                  </a:lnTo>
                  <a:lnTo>
                    <a:pt x="61" y="284"/>
                  </a:lnTo>
                  <a:lnTo>
                    <a:pt x="46" y="342"/>
                  </a:lnTo>
                  <a:lnTo>
                    <a:pt x="41" y="389"/>
                  </a:lnTo>
                  <a:lnTo>
                    <a:pt x="51" y="458"/>
                  </a:lnTo>
                  <a:lnTo>
                    <a:pt x="82" y="515"/>
                  </a:lnTo>
                  <a:lnTo>
                    <a:pt x="133" y="568"/>
                  </a:lnTo>
                  <a:lnTo>
                    <a:pt x="210" y="605"/>
                  </a:lnTo>
                  <a:lnTo>
                    <a:pt x="302" y="631"/>
                  </a:lnTo>
                  <a:lnTo>
                    <a:pt x="333" y="526"/>
                  </a:lnTo>
                  <a:lnTo>
                    <a:pt x="364" y="426"/>
                  </a:lnTo>
                  <a:lnTo>
                    <a:pt x="400" y="326"/>
                  </a:lnTo>
                  <a:lnTo>
                    <a:pt x="441" y="236"/>
                  </a:lnTo>
                  <a:lnTo>
                    <a:pt x="482" y="158"/>
                  </a:lnTo>
                  <a:lnTo>
                    <a:pt x="533" y="94"/>
                  </a:lnTo>
                  <a:lnTo>
                    <a:pt x="589" y="42"/>
                  </a:lnTo>
                  <a:lnTo>
                    <a:pt x="651" y="10"/>
                  </a:lnTo>
                  <a:lnTo>
                    <a:pt x="7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59"/>
            <p:cNvSpPr>
              <a:spLocks/>
            </p:cNvSpPr>
            <p:nvPr/>
          </p:nvSpPr>
          <p:spPr bwMode="auto">
            <a:xfrm>
              <a:off x="13672" y="3413"/>
              <a:ext cx="364" cy="16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31" y="10"/>
                </a:cxn>
                <a:cxn ang="0">
                  <a:pos x="67" y="36"/>
                </a:cxn>
                <a:cxn ang="0">
                  <a:pos x="108" y="79"/>
                </a:cxn>
                <a:cxn ang="0">
                  <a:pos x="159" y="136"/>
                </a:cxn>
                <a:cxn ang="0">
                  <a:pos x="210" y="215"/>
                </a:cxn>
                <a:cxn ang="0">
                  <a:pos x="261" y="305"/>
                </a:cxn>
                <a:cxn ang="0">
                  <a:pos x="313" y="442"/>
                </a:cxn>
                <a:cxn ang="0">
                  <a:pos x="343" y="579"/>
                </a:cxn>
                <a:cxn ang="0">
                  <a:pos x="359" y="705"/>
                </a:cxn>
                <a:cxn ang="0">
                  <a:pos x="364" y="810"/>
                </a:cxn>
                <a:cxn ang="0">
                  <a:pos x="359" y="915"/>
                </a:cxn>
                <a:cxn ang="0">
                  <a:pos x="349" y="1042"/>
                </a:cxn>
                <a:cxn ang="0">
                  <a:pos x="318" y="1168"/>
                </a:cxn>
                <a:cxn ang="0">
                  <a:pos x="267" y="1305"/>
                </a:cxn>
                <a:cxn ang="0">
                  <a:pos x="215" y="1400"/>
                </a:cxn>
                <a:cxn ang="0">
                  <a:pos x="164" y="1479"/>
                </a:cxn>
                <a:cxn ang="0">
                  <a:pos x="113" y="1542"/>
                </a:cxn>
                <a:cxn ang="0">
                  <a:pos x="67" y="1584"/>
                </a:cxn>
                <a:cxn ang="0">
                  <a:pos x="31" y="1610"/>
                </a:cxn>
                <a:cxn ang="0">
                  <a:pos x="15" y="1621"/>
                </a:cxn>
                <a:cxn ang="0">
                  <a:pos x="10" y="1621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20" y="1579"/>
                </a:cxn>
                <a:cxn ang="0">
                  <a:pos x="108" y="1468"/>
                </a:cxn>
                <a:cxn ang="0">
                  <a:pos x="174" y="1352"/>
                </a:cxn>
                <a:cxn ang="0">
                  <a:pos x="226" y="1221"/>
                </a:cxn>
                <a:cxn ang="0">
                  <a:pos x="256" y="1089"/>
                </a:cxn>
                <a:cxn ang="0">
                  <a:pos x="272" y="952"/>
                </a:cxn>
                <a:cxn ang="0">
                  <a:pos x="277" y="810"/>
                </a:cxn>
                <a:cxn ang="0">
                  <a:pos x="267" y="615"/>
                </a:cxn>
                <a:cxn ang="0">
                  <a:pos x="236" y="447"/>
                </a:cxn>
                <a:cxn ang="0">
                  <a:pos x="185" y="294"/>
                </a:cxn>
                <a:cxn ang="0">
                  <a:pos x="118" y="163"/>
                </a:cxn>
                <a:cxn ang="0">
                  <a:pos x="31" y="52"/>
                </a:cxn>
                <a:cxn ang="0">
                  <a:pos x="10" y="31"/>
                </a:cxn>
                <a:cxn ang="0">
                  <a:pos x="5" y="21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64" h="1621">
                  <a:moveTo>
                    <a:pt x="5" y="0"/>
                  </a:moveTo>
                  <a:lnTo>
                    <a:pt x="15" y="0"/>
                  </a:lnTo>
                  <a:lnTo>
                    <a:pt x="31" y="10"/>
                  </a:lnTo>
                  <a:lnTo>
                    <a:pt x="67" y="36"/>
                  </a:lnTo>
                  <a:lnTo>
                    <a:pt x="108" y="79"/>
                  </a:lnTo>
                  <a:lnTo>
                    <a:pt x="159" y="136"/>
                  </a:lnTo>
                  <a:lnTo>
                    <a:pt x="210" y="215"/>
                  </a:lnTo>
                  <a:lnTo>
                    <a:pt x="261" y="305"/>
                  </a:lnTo>
                  <a:lnTo>
                    <a:pt x="313" y="442"/>
                  </a:lnTo>
                  <a:lnTo>
                    <a:pt x="343" y="579"/>
                  </a:lnTo>
                  <a:lnTo>
                    <a:pt x="359" y="705"/>
                  </a:lnTo>
                  <a:lnTo>
                    <a:pt x="364" y="810"/>
                  </a:lnTo>
                  <a:lnTo>
                    <a:pt x="359" y="915"/>
                  </a:lnTo>
                  <a:lnTo>
                    <a:pt x="349" y="1042"/>
                  </a:lnTo>
                  <a:lnTo>
                    <a:pt x="318" y="1168"/>
                  </a:lnTo>
                  <a:lnTo>
                    <a:pt x="267" y="1305"/>
                  </a:lnTo>
                  <a:lnTo>
                    <a:pt x="215" y="1400"/>
                  </a:lnTo>
                  <a:lnTo>
                    <a:pt x="164" y="1479"/>
                  </a:lnTo>
                  <a:lnTo>
                    <a:pt x="113" y="1542"/>
                  </a:lnTo>
                  <a:lnTo>
                    <a:pt x="67" y="1584"/>
                  </a:lnTo>
                  <a:lnTo>
                    <a:pt x="31" y="1610"/>
                  </a:lnTo>
                  <a:lnTo>
                    <a:pt x="15" y="1621"/>
                  </a:lnTo>
                  <a:lnTo>
                    <a:pt x="10" y="1621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20" y="1579"/>
                  </a:lnTo>
                  <a:lnTo>
                    <a:pt x="108" y="1468"/>
                  </a:lnTo>
                  <a:lnTo>
                    <a:pt x="174" y="1352"/>
                  </a:lnTo>
                  <a:lnTo>
                    <a:pt x="226" y="1221"/>
                  </a:lnTo>
                  <a:lnTo>
                    <a:pt x="256" y="1089"/>
                  </a:lnTo>
                  <a:lnTo>
                    <a:pt x="272" y="952"/>
                  </a:lnTo>
                  <a:lnTo>
                    <a:pt x="277" y="810"/>
                  </a:lnTo>
                  <a:lnTo>
                    <a:pt x="267" y="615"/>
                  </a:lnTo>
                  <a:lnTo>
                    <a:pt x="236" y="447"/>
                  </a:lnTo>
                  <a:lnTo>
                    <a:pt x="185" y="294"/>
                  </a:lnTo>
                  <a:lnTo>
                    <a:pt x="118" y="163"/>
                  </a:lnTo>
                  <a:lnTo>
                    <a:pt x="31" y="52"/>
                  </a:lnTo>
                  <a:lnTo>
                    <a:pt x="10" y="31"/>
                  </a:ln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60"/>
            <p:cNvSpPr>
              <a:spLocks/>
            </p:cNvSpPr>
            <p:nvPr/>
          </p:nvSpPr>
          <p:spPr bwMode="auto">
            <a:xfrm>
              <a:off x="14282" y="3413"/>
              <a:ext cx="364" cy="16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31" y="10"/>
                </a:cxn>
                <a:cxn ang="0">
                  <a:pos x="67" y="36"/>
                </a:cxn>
                <a:cxn ang="0">
                  <a:pos x="108" y="79"/>
                </a:cxn>
                <a:cxn ang="0">
                  <a:pos x="159" y="136"/>
                </a:cxn>
                <a:cxn ang="0">
                  <a:pos x="210" y="215"/>
                </a:cxn>
                <a:cxn ang="0">
                  <a:pos x="262" y="305"/>
                </a:cxn>
                <a:cxn ang="0">
                  <a:pos x="313" y="442"/>
                </a:cxn>
                <a:cxn ang="0">
                  <a:pos x="344" y="579"/>
                </a:cxn>
                <a:cxn ang="0">
                  <a:pos x="359" y="705"/>
                </a:cxn>
                <a:cxn ang="0">
                  <a:pos x="364" y="810"/>
                </a:cxn>
                <a:cxn ang="0">
                  <a:pos x="359" y="915"/>
                </a:cxn>
                <a:cxn ang="0">
                  <a:pos x="349" y="1042"/>
                </a:cxn>
                <a:cxn ang="0">
                  <a:pos x="318" y="1168"/>
                </a:cxn>
                <a:cxn ang="0">
                  <a:pos x="267" y="1305"/>
                </a:cxn>
                <a:cxn ang="0">
                  <a:pos x="215" y="1400"/>
                </a:cxn>
                <a:cxn ang="0">
                  <a:pos x="164" y="1479"/>
                </a:cxn>
                <a:cxn ang="0">
                  <a:pos x="113" y="1542"/>
                </a:cxn>
                <a:cxn ang="0">
                  <a:pos x="67" y="1584"/>
                </a:cxn>
                <a:cxn ang="0">
                  <a:pos x="31" y="1610"/>
                </a:cxn>
                <a:cxn ang="0">
                  <a:pos x="15" y="1621"/>
                </a:cxn>
                <a:cxn ang="0">
                  <a:pos x="10" y="1621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21" y="1579"/>
                </a:cxn>
                <a:cxn ang="0">
                  <a:pos x="108" y="1468"/>
                </a:cxn>
                <a:cxn ang="0">
                  <a:pos x="174" y="1352"/>
                </a:cxn>
                <a:cxn ang="0">
                  <a:pos x="226" y="1221"/>
                </a:cxn>
                <a:cxn ang="0">
                  <a:pos x="256" y="1089"/>
                </a:cxn>
                <a:cxn ang="0">
                  <a:pos x="272" y="952"/>
                </a:cxn>
                <a:cxn ang="0">
                  <a:pos x="277" y="810"/>
                </a:cxn>
                <a:cxn ang="0">
                  <a:pos x="267" y="615"/>
                </a:cxn>
                <a:cxn ang="0">
                  <a:pos x="236" y="447"/>
                </a:cxn>
                <a:cxn ang="0">
                  <a:pos x="185" y="294"/>
                </a:cxn>
                <a:cxn ang="0">
                  <a:pos x="118" y="163"/>
                </a:cxn>
                <a:cxn ang="0">
                  <a:pos x="31" y="52"/>
                </a:cxn>
                <a:cxn ang="0">
                  <a:pos x="10" y="31"/>
                </a:cxn>
                <a:cxn ang="0">
                  <a:pos x="5" y="21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64" h="1621">
                  <a:moveTo>
                    <a:pt x="5" y="0"/>
                  </a:moveTo>
                  <a:lnTo>
                    <a:pt x="15" y="0"/>
                  </a:lnTo>
                  <a:lnTo>
                    <a:pt x="31" y="10"/>
                  </a:lnTo>
                  <a:lnTo>
                    <a:pt x="67" y="36"/>
                  </a:lnTo>
                  <a:lnTo>
                    <a:pt x="108" y="79"/>
                  </a:lnTo>
                  <a:lnTo>
                    <a:pt x="159" y="136"/>
                  </a:lnTo>
                  <a:lnTo>
                    <a:pt x="210" y="215"/>
                  </a:lnTo>
                  <a:lnTo>
                    <a:pt x="262" y="305"/>
                  </a:lnTo>
                  <a:lnTo>
                    <a:pt x="313" y="442"/>
                  </a:lnTo>
                  <a:lnTo>
                    <a:pt x="344" y="579"/>
                  </a:lnTo>
                  <a:lnTo>
                    <a:pt x="359" y="705"/>
                  </a:lnTo>
                  <a:lnTo>
                    <a:pt x="364" y="810"/>
                  </a:lnTo>
                  <a:lnTo>
                    <a:pt x="359" y="915"/>
                  </a:lnTo>
                  <a:lnTo>
                    <a:pt x="349" y="1042"/>
                  </a:lnTo>
                  <a:lnTo>
                    <a:pt x="318" y="1168"/>
                  </a:lnTo>
                  <a:lnTo>
                    <a:pt x="267" y="1305"/>
                  </a:lnTo>
                  <a:lnTo>
                    <a:pt x="215" y="1400"/>
                  </a:lnTo>
                  <a:lnTo>
                    <a:pt x="164" y="1479"/>
                  </a:lnTo>
                  <a:lnTo>
                    <a:pt x="113" y="1542"/>
                  </a:lnTo>
                  <a:lnTo>
                    <a:pt x="67" y="1584"/>
                  </a:lnTo>
                  <a:lnTo>
                    <a:pt x="31" y="1610"/>
                  </a:lnTo>
                  <a:lnTo>
                    <a:pt x="15" y="1621"/>
                  </a:lnTo>
                  <a:lnTo>
                    <a:pt x="10" y="1621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21" y="1579"/>
                  </a:lnTo>
                  <a:lnTo>
                    <a:pt x="108" y="1468"/>
                  </a:lnTo>
                  <a:lnTo>
                    <a:pt x="174" y="1352"/>
                  </a:lnTo>
                  <a:lnTo>
                    <a:pt x="226" y="1221"/>
                  </a:lnTo>
                  <a:lnTo>
                    <a:pt x="256" y="1089"/>
                  </a:lnTo>
                  <a:lnTo>
                    <a:pt x="272" y="952"/>
                  </a:lnTo>
                  <a:lnTo>
                    <a:pt x="277" y="810"/>
                  </a:lnTo>
                  <a:lnTo>
                    <a:pt x="267" y="615"/>
                  </a:lnTo>
                  <a:lnTo>
                    <a:pt x="236" y="447"/>
                  </a:lnTo>
                  <a:lnTo>
                    <a:pt x="185" y="294"/>
                  </a:lnTo>
                  <a:lnTo>
                    <a:pt x="118" y="163"/>
                  </a:lnTo>
                  <a:lnTo>
                    <a:pt x="31" y="52"/>
                  </a:lnTo>
                  <a:lnTo>
                    <a:pt x="10" y="31"/>
                  </a:ln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61"/>
            <p:cNvSpPr>
              <a:spLocks noEditPoints="1"/>
            </p:cNvSpPr>
            <p:nvPr/>
          </p:nvSpPr>
          <p:spPr bwMode="auto">
            <a:xfrm>
              <a:off x="15369" y="4034"/>
              <a:ext cx="1056" cy="379"/>
            </a:xfrm>
            <a:custGeom>
              <a:avLst/>
              <a:gdLst/>
              <a:ahLst/>
              <a:cxnLst>
                <a:cxn ang="0">
                  <a:pos x="21" y="315"/>
                </a:cxn>
                <a:cxn ang="0">
                  <a:pos x="1031" y="315"/>
                </a:cxn>
                <a:cxn ang="0">
                  <a:pos x="1051" y="326"/>
                </a:cxn>
                <a:cxn ang="0">
                  <a:pos x="1056" y="337"/>
                </a:cxn>
                <a:cxn ang="0">
                  <a:pos x="1056" y="358"/>
                </a:cxn>
                <a:cxn ang="0">
                  <a:pos x="1051" y="368"/>
                </a:cxn>
                <a:cxn ang="0">
                  <a:pos x="1041" y="373"/>
                </a:cxn>
                <a:cxn ang="0">
                  <a:pos x="1036" y="379"/>
                </a:cxn>
                <a:cxn ang="0">
                  <a:pos x="21" y="379"/>
                </a:cxn>
                <a:cxn ang="0">
                  <a:pos x="15" y="373"/>
                </a:cxn>
                <a:cxn ang="0">
                  <a:pos x="5" y="368"/>
                </a:cxn>
                <a:cxn ang="0">
                  <a:pos x="0" y="358"/>
                </a:cxn>
                <a:cxn ang="0">
                  <a:pos x="0" y="337"/>
                </a:cxn>
                <a:cxn ang="0">
                  <a:pos x="5" y="326"/>
                </a:cxn>
                <a:cxn ang="0">
                  <a:pos x="15" y="321"/>
                </a:cxn>
                <a:cxn ang="0">
                  <a:pos x="21" y="315"/>
                </a:cxn>
                <a:cxn ang="0">
                  <a:pos x="26" y="0"/>
                </a:cxn>
                <a:cxn ang="0">
                  <a:pos x="1036" y="0"/>
                </a:cxn>
                <a:cxn ang="0">
                  <a:pos x="1041" y="5"/>
                </a:cxn>
                <a:cxn ang="0">
                  <a:pos x="1051" y="10"/>
                </a:cxn>
                <a:cxn ang="0">
                  <a:pos x="1056" y="21"/>
                </a:cxn>
                <a:cxn ang="0">
                  <a:pos x="1056" y="42"/>
                </a:cxn>
                <a:cxn ang="0">
                  <a:pos x="1051" y="52"/>
                </a:cxn>
                <a:cxn ang="0">
                  <a:pos x="1031" y="63"/>
                </a:cxn>
                <a:cxn ang="0">
                  <a:pos x="26" y="63"/>
                </a:cxn>
                <a:cxn ang="0">
                  <a:pos x="21" y="58"/>
                </a:cxn>
                <a:cxn ang="0">
                  <a:pos x="10" y="52"/>
                </a:cxn>
                <a:cxn ang="0">
                  <a:pos x="5" y="42"/>
                </a:cxn>
                <a:cxn ang="0">
                  <a:pos x="5" y="21"/>
                </a:cxn>
                <a:cxn ang="0">
                  <a:pos x="10" y="10"/>
                </a:cxn>
                <a:cxn ang="0">
                  <a:pos x="21" y="5"/>
                </a:cxn>
                <a:cxn ang="0">
                  <a:pos x="26" y="0"/>
                </a:cxn>
              </a:cxnLst>
              <a:rect l="0" t="0" r="r" b="b"/>
              <a:pathLst>
                <a:path w="1056" h="379">
                  <a:moveTo>
                    <a:pt x="21" y="315"/>
                  </a:moveTo>
                  <a:lnTo>
                    <a:pt x="1031" y="315"/>
                  </a:lnTo>
                  <a:lnTo>
                    <a:pt x="1051" y="326"/>
                  </a:lnTo>
                  <a:lnTo>
                    <a:pt x="1056" y="337"/>
                  </a:lnTo>
                  <a:lnTo>
                    <a:pt x="1056" y="358"/>
                  </a:lnTo>
                  <a:lnTo>
                    <a:pt x="1051" y="368"/>
                  </a:lnTo>
                  <a:lnTo>
                    <a:pt x="1041" y="373"/>
                  </a:lnTo>
                  <a:lnTo>
                    <a:pt x="1036" y="379"/>
                  </a:lnTo>
                  <a:lnTo>
                    <a:pt x="21" y="379"/>
                  </a:lnTo>
                  <a:lnTo>
                    <a:pt x="15" y="373"/>
                  </a:lnTo>
                  <a:lnTo>
                    <a:pt x="5" y="368"/>
                  </a:lnTo>
                  <a:lnTo>
                    <a:pt x="0" y="358"/>
                  </a:lnTo>
                  <a:lnTo>
                    <a:pt x="0" y="337"/>
                  </a:lnTo>
                  <a:lnTo>
                    <a:pt x="5" y="326"/>
                  </a:lnTo>
                  <a:lnTo>
                    <a:pt x="15" y="321"/>
                  </a:lnTo>
                  <a:lnTo>
                    <a:pt x="21" y="315"/>
                  </a:lnTo>
                  <a:close/>
                  <a:moveTo>
                    <a:pt x="26" y="0"/>
                  </a:moveTo>
                  <a:lnTo>
                    <a:pt x="1036" y="0"/>
                  </a:lnTo>
                  <a:lnTo>
                    <a:pt x="1041" y="5"/>
                  </a:lnTo>
                  <a:lnTo>
                    <a:pt x="1051" y="10"/>
                  </a:lnTo>
                  <a:lnTo>
                    <a:pt x="1056" y="21"/>
                  </a:lnTo>
                  <a:lnTo>
                    <a:pt x="1056" y="42"/>
                  </a:lnTo>
                  <a:lnTo>
                    <a:pt x="1051" y="52"/>
                  </a:lnTo>
                  <a:lnTo>
                    <a:pt x="1031" y="63"/>
                  </a:lnTo>
                  <a:lnTo>
                    <a:pt x="26" y="63"/>
                  </a:lnTo>
                  <a:lnTo>
                    <a:pt x="21" y="58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5" y="21"/>
                  </a:lnTo>
                  <a:lnTo>
                    <a:pt x="10" y="10"/>
                  </a:lnTo>
                  <a:lnTo>
                    <a:pt x="21" y="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62"/>
            <p:cNvSpPr>
              <a:spLocks noEditPoints="1"/>
            </p:cNvSpPr>
            <p:nvPr/>
          </p:nvSpPr>
          <p:spPr bwMode="auto">
            <a:xfrm>
              <a:off x="17005" y="3549"/>
              <a:ext cx="676" cy="1116"/>
            </a:xfrm>
            <a:custGeom>
              <a:avLst/>
              <a:gdLst/>
              <a:ahLst/>
              <a:cxnLst>
                <a:cxn ang="0">
                  <a:pos x="287" y="43"/>
                </a:cxn>
                <a:cxn ang="0">
                  <a:pos x="225" y="79"/>
                </a:cxn>
                <a:cxn ang="0">
                  <a:pos x="169" y="169"/>
                </a:cxn>
                <a:cxn ang="0">
                  <a:pos x="138" y="385"/>
                </a:cxn>
                <a:cxn ang="0">
                  <a:pos x="143" y="806"/>
                </a:cxn>
                <a:cxn ang="0">
                  <a:pos x="174" y="953"/>
                </a:cxn>
                <a:cxn ang="0">
                  <a:pos x="230" y="1037"/>
                </a:cxn>
                <a:cxn ang="0">
                  <a:pos x="307" y="1074"/>
                </a:cxn>
                <a:cxn ang="0">
                  <a:pos x="384" y="1074"/>
                </a:cxn>
                <a:cxn ang="0">
                  <a:pos x="466" y="1016"/>
                </a:cxn>
                <a:cxn ang="0">
                  <a:pos x="523" y="879"/>
                </a:cxn>
                <a:cxn ang="0">
                  <a:pos x="538" y="437"/>
                </a:cxn>
                <a:cxn ang="0">
                  <a:pos x="523" y="227"/>
                </a:cxn>
                <a:cxn ang="0">
                  <a:pos x="476" y="106"/>
                </a:cxn>
                <a:cxn ang="0">
                  <a:pos x="405" y="48"/>
                </a:cxn>
                <a:cxn ang="0">
                  <a:pos x="338" y="37"/>
                </a:cxn>
                <a:cxn ang="0">
                  <a:pos x="333" y="0"/>
                </a:cxn>
                <a:cxn ang="0">
                  <a:pos x="420" y="11"/>
                </a:cxn>
                <a:cxn ang="0">
                  <a:pos x="518" y="69"/>
                </a:cxn>
                <a:cxn ang="0">
                  <a:pos x="605" y="185"/>
                </a:cxn>
                <a:cxn ang="0">
                  <a:pos x="661" y="369"/>
                </a:cxn>
                <a:cxn ang="0">
                  <a:pos x="671" y="564"/>
                </a:cxn>
                <a:cxn ang="0">
                  <a:pos x="671" y="690"/>
                </a:cxn>
                <a:cxn ang="0">
                  <a:pos x="615" y="927"/>
                </a:cxn>
                <a:cxn ang="0">
                  <a:pos x="512" y="1064"/>
                </a:cxn>
                <a:cxn ang="0">
                  <a:pos x="394" y="1111"/>
                </a:cxn>
                <a:cxn ang="0">
                  <a:pos x="287" y="1111"/>
                </a:cxn>
                <a:cxn ang="0">
                  <a:pos x="174" y="1069"/>
                </a:cxn>
                <a:cxn ang="0">
                  <a:pos x="71" y="953"/>
                </a:cxn>
                <a:cxn ang="0">
                  <a:pos x="10" y="758"/>
                </a:cxn>
                <a:cxn ang="0">
                  <a:pos x="0" y="464"/>
                </a:cxn>
                <a:cxn ang="0">
                  <a:pos x="25" y="274"/>
                </a:cxn>
                <a:cxn ang="0">
                  <a:pos x="102" y="116"/>
                </a:cxn>
                <a:cxn ang="0">
                  <a:pos x="215" y="27"/>
                </a:cxn>
                <a:cxn ang="0">
                  <a:pos x="333" y="0"/>
                </a:cxn>
              </a:cxnLst>
              <a:rect l="0" t="0" r="r" b="b"/>
              <a:pathLst>
                <a:path w="676" h="1116">
                  <a:moveTo>
                    <a:pt x="318" y="37"/>
                  </a:moveTo>
                  <a:lnTo>
                    <a:pt x="287" y="43"/>
                  </a:lnTo>
                  <a:lnTo>
                    <a:pt x="256" y="58"/>
                  </a:lnTo>
                  <a:lnTo>
                    <a:pt x="225" y="79"/>
                  </a:lnTo>
                  <a:lnTo>
                    <a:pt x="194" y="116"/>
                  </a:lnTo>
                  <a:lnTo>
                    <a:pt x="169" y="169"/>
                  </a:lnTo>
                  <a:lnTo>
                    <a:pt x="148" y="243"/>
                  </a:lnTo>
                  <a:lnTo>
                    <a:pt x="138" y="385"/>
                  </a:lnTo>
                  <a:lnTo>
                    <a:pt x="138" y="716"/>
                  </a:lnTo>
                  <a:lnTo>
                    <a:pt x="143" y="806"/>
                  </a:lnTo>
                  <a:lnTo>
                    <a:pt x="153" y="885"/>
                  </a:lnTo>
                  <a:lnTo>
                    <a:pt x="174" y="953"/>
                  </a:lnTo>
                  <a:lnTo>
                    <a:pt x="200" y="1000"/>
                  </a:lnTo>
                  <a:lnTo>
                    <a:pt x="230" y="1037"/>
                  </a:lnTo>
                  <a:lnTo>
                    <a:pt x="266" y="1064"/>
                  </a:lnTo>
                  <a:lnTo>
                    <a:pt x="307" y="1074"/>
                  </a:lnTo>
                  <a:lnTo>
                    <a:pt x="338" y="1079"/>
                  </a:lnTo>
                  <a:lnTo>
                    <a:pt x="384" y="1074"/>
                  </a:lnTo>
                  <a:lnTo>
                    <a:pt x="425" y="1053"/>
                  </a:lnTo>
                  <a:lnTo>
                    <a:pt x="466" y="1016"/>
                  </a:lnTo>
                  <a:lnTo>
                    <a:pt x="502" y="958"/>
                  </a:lnTo>
                  <a:lnTo>
                    <a:pt x="523" y="879"/>
                  </a:lnTo>
                  <a:lnTo>
                    <a:pt x="538" y="716"/>
                  </a:lnTo>
                  <a:lnTo>
                    <a:pt x="538" y="437"/>
                  </a:lnTo>
                  <a:lnTo>
                    <a:pt x="533" y="327"/>
                  </a:lnTo>
                  <a:lnTo>
                    <a:pt x="523" y="227"/>
                  </a:lnTo>
                  <a:lnTo>
                    <a:pt x="502" y="158"/>
                  </a:lnTo>
                  <a:lnTo>
                    <a:pt x="476" y="106"/>
                  </a:lnTo>
                  <a:lnTo>
                    <a:pt x="441" y="69"/>
                  </a:lnTo>
                  <a:lnTo>
                    <a:pt x="405" y="48"/>
                  </a:lnTo>
                  <a:lnTo>
                    <a:pt x="369" y="43"/>
                  </a:lnTo>
                  <a:lnTo>
                    <a:pt x="338" y="37"/>
                  </a:lnTo>
                  <a:lnTo>
                    <a:pt x="318" y="37"/>
                  </a:lnTo>
                  <a:close/>
                  <a:moveTo>
                    <a:pt x="333" y="0"/>
                  </a:moveTo>
                  <a:lnTo>
                    <a:pt x="374" y="6"/>
                  </a:lnTo>
                  <a:lnTo>
                    <a:pt x="420" y="11"/>
                  </a:lnTo>
                  <a:lnTo>
                    <a:pt x="471" y="32"/>
                  </a:lnTo>
                  <a:lnTo>
                    <a:pt x="518" y="69"/>
                  </a:lnTo>
                  <a:lnTo>
                    <a:pt x="564" y="116"/>
                  </a:lnTo>
                  <a:lnTo>
                    <a:pt x="605" y="185"/>
                  </a:lnTo>
                  <a:lnTo>
                    <a:pt x="641" y="274"/>
                  </a:lnTo>
                  <a:lnTo>
                    <a:pt x="661" y="369"/>
                  </a:lnTo>
                  <a:lnTo>
                    <a:pt x="671" y="464"/>
                  </a:lnTo>
                  <a:lnTo>
                    <a:pt x="671" y="564"/>
                  </a:lnTo>
                  <a:lnTo>
                    <a:pt x="676" y="558"/>
                  </a:lnTo>
                  <a:lnTo>
                    <a:pt x="671" y="690"/>
                  </a:lnTo>
                  <a:lnTo>
                    <a:pt x="656" y="811"/>
                  </a:lnTo>
                  <a:lnTo>
                    <a:pt x="615" y="927"/>
                  </a:lnTo>
                  <a:lnTo>
                    <a:pt x="569" y="1006"/>
                  </a:lnTo>
                  <a:lnTo>
                    <a:pt x="512" y="1064"/>
                  </a:lnTo>
                  <a:lnTo>
                    <a:pt x="451" y="1095"/>
                  </a:lnTo>
                  <a:lnTo>
                    <a:pt x="394" y="1111"/>
                  </a:lnTo>
                  <a:lnTo>
                    <a:pt x="338" y="1116"/>
                  </a:lnTo>
                  <a:lnTo>
                    <a:pt x="287" y="1111"/>
                  </a:lnTo>
                  <a:lnTo>
                    <a:pt x="230" y="1095"/>
                  </a:lnTo>
                  <a:lnTo>
                    <a:pt x="174" y="1069"/>
                  </a:lnTo>
                  <a:lnTo>
                    <a:pt x="118" y="1022"/>
                  </a:lnTo>
                  <a:lnTo>
                    <a:pt x="71" y="953"/>
                  </a:lnTo>
                  <a:lnTo>
                    <a:pt x="30" y="858"/>
                  </a:lnTo>
                  <a:lnTo>
                    <a:pt x="10" y="758"/>
                  </a:lnTo>
                  <a:lnTo>
                    <a:pt x="0" y="658"/>
                  </a:lnTo>
                  <a:lnTo>
                    <a:pt x="0" y="464"/>
                  </a:lnTo>
                  <a:lnTo>
                    <a:pt x="10" y="369"/>
                  </a:lnTo>
                  <a:lnTo>
                    <a:pt x="25" y="274"/>
                  </a:lnTo>
                  <a:lnTo>
                    <a:pt x="56" y="190"/>
                  </a:lnTo>
                  <a:lnTo>
                    <a:pt x="102" y="116"/>
                  </a:lnTo>
                  <a:lnTo>
                    <a:pt x="153" y="58"/>
                  </a:lnTo>
                  <a:lnTo>
                    <a:pt x="215" y="27"/>
                  </a:lnTo>
                  <a:lnTo>
                    <a:pt x="277" y="6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95400" y="2895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is a degenerate </a:t>
            </a:r>
            <a:r>
              <a:rPr lang="en-US" sz="3200" dirty="0" err="1" smtClean="0">
                <a:solidFill>
                  <a:srgbClr val="0000FF"/>
                </a:solidFill>
              </a:rPr>
              <a:t>su</a:t>
            </a:r>
            <a:r>
              <a:rPr lang="en-US" sz="3200" dirty="0" smtClean="0">
                <a:solidFill>
                  <a:srgbClr val="0000FF"/>
                </a:solidFill>
              </a:rPr>
              <a:t>(k)  spectral curve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3340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Our algorithm gives the BPS spectrum of this </a:t>
            </a:r>
            <a:r>
              <a:rPr lang="en-US" sz="3200" dirty="0" err="1" smtClean="0">
                <a:solidFill>
                  <a:srgbClr val="FF0000"/>
                </a:solidFill>
              </a:rPr>
              <a:t>su</a:t>
            </a:r>
            <a:r>
              <a:rPr lang="en-US" sz="3200" dirty="0" smtClean="0">
                <a:solidFill>
                  <a:srgbClr val="FF0000"/>
                </a:solidFill>
              </a:rPr>
              <a:t>(k)  theory in this neighborhood of </a:t>
            </a:r>
            <a:r>
              <a:rPr lang="en-US" sz="3200" smtClean="0">
                <a:solidFill>
                  <a:srgbClr val="FF0000"/>
                </a:solidFill>
              </a:rPr>
              <a:t>the Coulomb branch.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733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Small perturbations deform it to a smooth SW curve of an </a:t>
            </a:r>
            <a:r>
              <a:rPr lang="en-US" sz="2800" dirty="0" err="1" smtClean="0">
                <a:solidFill>
                  <a:srgbClr val="800080"/>
                </a:solidFill>
              </a:rPr>
              <a:t>su</a:t>
            </a:r>
            <a:r>
              <a:rPr lang="en-US" sz="2800" dirty="0" smtClean="0">
                <a:solidFill>
                  <a:srgbClr val="800080"/>
                </a:solidFill>
              </a:rPr>
              <a:t>(k)  theory</a:t>
            </a:r>
            <a:endParaRPr lang="en-US" sz="28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91000" y="3048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34400" y="32766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32766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64770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4400" y="76200"/>
            <a:ext cx="2776678" cy="36910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" idx="1"/>
          </p:cNvCxnSpPr>
          <p:nvPr/>
        </p:nvCxnSpPr>
        <p:spPr>
          <a:xfrm>
            <a:off x="4419600" y="533400"/>
            <a:ext cx="4148278" cy="27766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3505200"/>
            <a:ext cx="3886200" cy="29718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rot="5400000" flipH="1" flipV="1">
            <a:off x="4957622" y="3009900"/>
            <a:ext cx="3081478" cy="39196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0"/>
            <a:endCxn id="4" idx="4"/>
          </p:cNvCxnSpPr>
          <p:nvPr/>
        </p:nvCxnSpPr>
        <p:spPr>
          <a:xfrm flipH="1" flipV="1">
            <a:off x="4305300" y="533400"/>
            <a:ext cx="152400" cy="59436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0800" y="25146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4" idx="3"/>
          </p:cNvCxnSpPr>
          <p:nvPr/>
        </p:nvCxnSpPr>
        <p:spPr>
          <a:xfrm>
            <a:off x="2819400" y="2743200"/>
            <a:ext cx="2986112" cy="973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76600" y="21336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2971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05000" y="28194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3352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05200" y="38100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725062">
            <a:off x="5798787" y="273295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3725062">
            <a:off x="6456525" y="3160578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3725062">
            <a:off x="5787209" y="3687665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3725062">
            <a:off x="5208383" y="226965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3725062">
            <a:off x="5093797" y="3192707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3725062">
            <a:off x="5082218" y="414742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5" idx="4"/>
            <a:endCxn id="26" idx="3"/>
          </p:cNvCxnSpPr>
          <p:nvPr/>
        </p:nvCxnSpPr>
        <p:spPr>
          <a:xfrm rot="16200000" flipH="1">
            <a:off x="4531222" y="1336178"/>
            <a:ext cx="829806" cy="30342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3"/>
          </p:cNvCxnSpPr>
          <p:nvPr/>
        </p:nvCxnSpPr>
        <p:spPr>
          <a:xfrm>
            <a:off x="2209800" y="3048000"/>
            <a:ext cx="3584134" cy="7472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0" idx="6"/>
            <a:endCxn id="28" idx="4"/>
          </p:cNvCxnSpPr>
          <p:nvPr/>
        </p:nvCxnSpPr>
        <p:spPr>
          <a:xfrm flipV="1">
            <a:off x="2971800" y="2493401"/>
            <a:ext cx="2254317" cy="101179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9" idx="5"/>
          </p:cNvCxnSpPr>
          <p:nvPr/>
        </p:nvCxnSpPr>
        <p:spPr>
          <a:xfrm flipV="1">
            <a:off x="3657600" y="3490782"/>
            <a:ext cx="1543825" cy="47161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14600" y="18288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52600" y="23622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90800" y="28194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7" grpId="0" animBg="1"/>
      <p:bldP spid="7" grpId="1" animBg="1"/>
      <p:bldP spid="7" grpId="2" animBg="1"/>
      <p:bldP spid="22" grpId="0" animBg="1"/>
      <p:bldP spid="22" grpId="1" animBg="1"/>
      <p:bldP spid="22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4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6096000"/>
            <a:ext cx="658309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 defects and framed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Surface defects &amp; </a:t>
            </a:r>
            <a:r>
              <a:rPr lang="en-US" sz="2800" dirty="0" err="1" smtClean="0">
                <a:solidFill>
                  <a:srgbClr val="FF0000"/>
                </a:solidFill>
              </a:rPr>
              <a:t>susy</a:t>
            </a:r>
            <a:r>
              <a:rPr lang="en-US" sz="2800" dirty="0" smtClean="0">
                <a:solidFill>
                  <a:srgbClr val="FF0000"/>
                </a:solidFill>
              </a:rPr>
              <a:t> interfaces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2098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Determining the BPS </a:t>
            </a:r>
            <a:r>
              <a:rPr lang="en-US" sz="2800" dirty="0" err="1" smtClean="0">
                <a:solidFill>
                  <a:srgbClr val="FF0000"/>
                </a:solidFill>
              </a:rPr>
              <a:t>degeneracies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625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 &amp; their BPS states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00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We introduced “spectral networks,”  a new combinatorial tool in </a:t>
            </a:r>
            <a:r>
              <a:rPr lang="en-US" sz="3200" dirty="0" err="1" smtClean="0">
                <a:solidFill>
                  <a:srgbClr val="0000FF"/>
                </a:solidFill>
              </a:rPr>
              <a:t>supersymmetric</a:t>
            </a:r>
            <a:r>
              <a:rPr lang="en-US" sz="3200" dirty="0" smtClean="0">
                <a:solidFill>
                  <a:srgbClr val="0000FF"/>
                </a:solidFill>
              </a:rPr>
              <a:t> field theory related to the physics of line and surface defects in N=2 theories of class S.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8006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they good for?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981200"/>
            <a:ext cx="658309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Theories of class S &amp; their BPS states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 defects and framed BPS states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defects &amp; </a:t>
            </a:r>
            <a:r>
              <a:rPr lang="en-US" sz="2800" dirty="0" err="1" smtClean="0"/>
              <a:t>susy</a:t>
            </a:r>
            <a:r>
              <a:rPr lang="en-US" sz="2800" dirty="0" smtClean="0"/>
              <a:t> interfaces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Spectral networks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Determining the BPS </a:t>
            </a:r>
            <a:r>
              <a:rPr lang="en-US" sz="2800" dirty="0" err="1" smtClean="0"/>
              <a:t>degeneracies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I already said….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determine BPS </a:t>
            </a:r>
            <a:r>
              <a:rPr lang="en-US" sz="2800" dirty="0" err="1" smtClean="0">
                <a:solidFill>
                  <a:srgbClr val="FF0000"/>
                </a:solidFill>
              </a:rPr>
              <a:t>degeneracies</a:t>
            </a:r>
            <a:r>
              <a:rPr lang="en-US" sz="2800" dirty="0" smtClean="0">
                <a:solidFill>
                  <a:srgbClr val="FF0000"/>
                </a:solidFill>
              </a:rPr>
              <a:t> in 4D N=2 field theories of class 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They give a “</a:t>
            </a:r>
            <a:r>
              <a:rPr lang="en-US" sz="2800" dirty="0" err="1" smtClean="0">
                <a:solidFill>
                  <a:srgbClr val="009900"/>
                </a:solidFill>
              </a:rPr>
              <a:t>pushforward</a:t>
            </a:r>
            <a:r>
              <a:rPr lang="en-US" sz="2800" dirty="0" smtClean="0">
                <a:solidFill>
                  <a:srgbClr val="009900"/>
                </a:solidFill>
              </a:rPr>
              <a:t> map”  from flat U(1) gauge fields on </a:t>
            </a:r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 </a:t>
            </a:r>
            <a:r>
              <a:rPr lang="en-US" sz="2800" dirty="0" smtClean="0">
                <a:solidFill>
                  <a:srgbClr val="009900"/>
                </a:solidFill>
              </a:rPr>
              <a:t> to  flat </a:t>
            </a:r>
            <a:r>
              <a:rPr lang="en-US" sz="2800" dirty="0" err="1" smtClean="0">
                <a:solidFill>
                  <a:srgbClr val="009900"/>
                </a:solidFill>
              </a:rPr>
              <a:t>nonabelian</a:t>
            </a:r>
            <a:r>
              <a:rPr lang="en-US" sz="2800" dirty="0" smtClean="0">
                <a:solidFill>
                  <a:srgbClr val="009900"/>
                </a:solidFill>
              </a:rPr>
              <a:t> gauge fields on C.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They determine cluster coordinates on the </a:t>
            </a:r>
            <a:r>
              <a:rPr lang="en-US" sz="2800" dirty="0" err="1" smtClean="0">
                <a:solidFill>
                  <a:srgbClr val="0000FF"/>
                </a:solidFill>
              </a:rPr>
              <a:t>moduli</a:t>
            </a:r>
            <a:r>
              <a:rPr lang="en-US" sz="2800" dirty="0" smtClean="0">
                <a:solidFill>
                  <a:srgbClr val="0000FF"/>
                </a:solidFill>
              </a:rPr>
              <a:t> space of flat GL(K,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) connections over C.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62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en-US" sz="2400" dirty="0" err="1" smtClean="0">
                <a:solidFill>
                  <a:srgbClr val="C00000"/>
                </a:solidFill>
              </a:rPr>
              <a:t>Fock-Goncharov</a:t>
            </a:r>
            <a:r>
              <a:rPr lang="en-US" sz="2400" dirty="0" smtClean="0">
                <a:solidFill>
                  <a:srgbClr val="C00000"/>
                </a:solidFill>
              </a:rPr>
              <a:t> coordinates’’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562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“Higher </a:t>
            </a:r>
            <a:r>
              <a:rPr lang="en-US" sz="2400" dirty="0" err="1" smtClean="0">
                <a:solidFill>
                  <a:srgbClr val="C00000"/>
                </a:solidFill>
              </a:rPr>
              <a:t>Teichmuller</a:t>
            </a:r>
            <a:r>
              <a:rPr lang="en-US" sz="2400" dirty="0" smtClean="0">
                <a:solidFill>
                  <a:srgbClr val="C00000"/>
                </a:solidFill>
              </a:rPr>
              <a:t> theory”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627322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Higher rank WKB theory</a:t>
            </a:r>
            <a:endParaRPr lang="en-US" sz="24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ldmovies.net.au/userimages/user1367_1167613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62375"/>
            <a:ext cx="4191000" cy="3095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Applications?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752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1. Geometric </a:t>
            </a:r>
            <a:r>
              <a:rPr lang="en-US" sz="3600" dirty="0" err="1" smtClean="0">
                <a:solidFill>
                  <a:srgbClr val="0000FF"/>
                </a:solidFill>
              </a:rPr>
              <a:t>Langlands</a:t>
            </a:r>
            <a:r>
              <a:rPr lang="en-US" sz="3600" dirty="0" smtClean="0">
                <a:solidFill>
                  <a:srgbClr val="0000FF"/>
                </a:solidFill>
              </a:rPr>
              <a:t> program??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819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2. Knot </a:t>
            </a:r>
            <a:r>
              <a:rPr lang="en-US" sz="3600" dirty="0" err="1" smtClean="0">
                <a:solidFill>
                  <a:srgbClr val="FF0000"/>
                </a:solidFill>
              </a:rPr>
              <a:t>categorification</a:t>
            </a:r>
            <a:r>
              <a:rPr lang="en-US" sz="3600" dirty="0" smtClean="0">
                <a:solidFill>
                  <a:srgbClr val="FF0000"/>
                </a:solidFill>
              </a:rPr>
              <a:t>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38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3. Explicit </a:t>
            </a:r>
            <a:r>
              <a:rPr lang="en-US" sz="3600" dirty="0" err="1" smtClean="0">
                <a:solidFill>
                  <a:srgbClr val="800080"/>
                </a:solidFill>
              </a:rPr>
              <a:t>hyperkahler</a:t>
            </a:r>
            <a:r>
              <a:rPr lang="en-US" sz="3600" dirty="0" smtClean="0">
                <a:solidFill>
                  <a:srgbClr val="80008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800080"/>
                </a:solidFill>
              </a:rPr>
              <a:t>metrics?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Even the K3 metric?  </a:t>
            </a:r>
            <a:endParaRPr lang="en-US" sz="3600" dirty="0" smtClean="0">
              <a:solidFill>
                <a:srgbClr val="6600FF"/>
              </a:solidFill>
            </a:endParaRPr>
          </a:p>
          <a:p>
            <a:endParaRPr lang="en-US" sz="36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 Theories of Class 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Consider 6d </a:t>
            </a:r>
            <a:r>
              <a:rPr lang="en-US" sz="2400" dirty="0" err="1" smtClean="0">
                <a:solidFill>
                  <a:srgbClr val="0000FF"/>
                </a:solidFill>
              </a:rPr>
              <a:t>nonabelian</a:t>
            </a:r>
            <a:r>
              <a:rPr lang="en-US" sz="2400" dirty="0" smtClean="0">
                <a:solidFill>
                  <a:srgbClr val="0000FF"/>
                </a:solidFill>
              </a:rPr>
              <a:t> (2,0) theory S[</a:t>
            </a:r>
            <a:r>
              <a:rPr lang="en-US" sz="24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]  for ``gauge algebra’’ </a:t>
            </a:r>
            <a:r>
              <a:rPr lang="en-US" sz="2400" dirty="0" smtClean="0">
                <a:solidFill>
                  <a:srgbClr val="0000FF"/>
                </a:solidFill>
                <a:latin typeface="eufm5"/>
              </a:rPr>
              <a:t>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362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The theory has half-BPS </a:t>
            </a:r>
            <a:r>
              <a:rPr lang="en-US" sz="2400" dirty="0" err="1" smtClean="0">
                <a:solidFill>
                  <a:srgbClr val="FF0066"/>
                </a:solidFill>
              </a:rPr>
              <a:t>codimension</a:t>
            </a:r>
            <a:r>
              <a:rPr lang="en-US" sz="2400" dirty="0" smtClean="0">
                <a:solidFill>
                  <a:srgbClr val="FF0066"/>
                </a:solidFill>
              </a:rPr>
              <a:t> two defects D 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2971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Compactify</a:t>
            </a:r>
            <a:r>
              <a:rPr lang="en-US" sz="2400" dirty="0" smtClean="0">
                <a:solidFill>
                  <a:srgbClr val="00B050"/>
                </a:solidFill>
              </a:rPr>
              <a:t> on a Riemann surface C with </a:t>
            </a:r>
            <a:r>
              <a:rPr lang="en-US" sz="2400" dirty="0" err="1" smtClean="0">
                <a:solidFill>
                  <a:srgbClr val="00B05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 inserted at punctures  </a:t>
            </a:r>
            <a:r>
              <a:rPr lang="en-US" sz="2400" dirty="0" err="1" smtClean="0">
                <a:solidFill>
                  <a:srgbClr val="00B05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3097" name="Group 2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4191000"/>
            <a:ext cx="5867400" cy="562870"/>
            <a:chOff x="709" y="2761"/>
            <a:chExt cx="24236" cy="2325"/>
          </a:xfrm>
          <a:solidFill>
            <a:srgbClr val="6600FF"/>
          </a:solidFill>
        </p:grpSpPr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709" y="3471"/>
              <a:ext cx="779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9" y="202"/>
                </a:cxn>
                <a:cxn ang="0">
                  <a:pos x="749" y="299"/>
                </a:cxn>
                <a:cxn ang="0">
                  <a:pos x="682" y="331"/>
                </a:cxn>
                <a:cxn ang="0">
                  <a:pos x="638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90" y="170"/>
                </a:cxn>
                <a:cxn ang="0">
                  <a:pos x="727" y="170"/>
                </a:cxn>
                <a:cxn ang="0">
                  <a:pos x="638" y="81"/>
                </a:cxn>
                <a:cxn ang="0">
                  <a:pos x="534" y="65"/>
                </a:cxn>
                <a:cxn ang="0">
                  <a:pos x="386" y="105"/>
                </a:cxn>
                <a:cxn ang="0">
                  <a:pos x="312" y="194"/>
                </a:cxn>
                <a:cxn ang="0">
                  <a:pos x="289" y="275"/>
                </a:cxn>
                <a:cxn ang="0">
                  <a:pos x="326" y="363"/>
                </a:cxn>
                <a:cxn ang="0">
                  <a:pos x="408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7" y="606"/>
                </a:cxn>
                <a:cxn ang="0">
                  <a:pos x="727" y="727"/>
                </a:cxn>
                <a:cxn ang="0">
                  <a:pos x="690" y="848"/>
                </a:cxn>
                <a:cxn ang="0">
                  <a:pos x="593" y="969"/>
                </a:cxn>
                <a:cxn ang="0">
                  <a:pos x="423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9" y="686"/>
                </a:cxn>
                <a:cxn ang="0">
                  <a:pos x="156" y="694"/>
                </a:cxn>
                <a:cxn ang="0">
                  <a:pos x="185" y="719"/>
                </a:cxn>
                <a:cxn ang="0">
                  <a:pos x="193" y="767"/>
                </a:cxn>
                <a:cxn ang="0">
                  <a:pos x="156" y="856"/>
                </a:cxn>
                <a:cxn ang="0">
                  <a:pos x="59" y="888"/>
                </a:cxn>
                <a:cxn ang="0">
                  <a:pos x="156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7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4" y="638"/>
                </a:cxn>
                <a:cxn ang="0">
                  <a:pos x="452" y="589"/>
                </a:cxn>
                <a:cxn ang="0">
                  <a:pos x="349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1" y="291"/>
                </a:cxn>
                <a:cxn ang="0">
                  <a:pos x="215" y="162"/>
                </a:cxn>
                <a:cxn ang="0">
                  <a:pos x="334" y="49"/>
                </a:cxn>
                <a:cxn ang="0">
                  <a:pos x="527" y="0"/>
                </a:cxn>
              </a:cxnLst>
              <a:rect l="0" t="0" r="r" b="b"/>
              <a:pathLst>
                <a:path w="779" h="1066">
                  <a:moveTo>
                    <a:pt x="527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9" y="202"/>
                  </a:lnTo>
                  <a:lnTo>
                    <a:pt x="771" y="258"/>
                  </a:lnTo>
                  <a:lnTo>
                    <a:pt x="749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8" y="315"/>
                  </a:lnTo>
                  <a:lnTo>
                    <a:pt x="623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90" y="170"/>
                  </a:lnTo>
                  <a:lnTo>
                    <a:pt x="719" y="162"/>
                  </a:lnTo>
                  <a:lnTo>
                    <a:pt x="727" y="170"/>
                  </a:lnTo>
                  <a:lnTo>
                    <a:pt x="690" y="113"/>
                  </a:lnTo>
                  <a:lnTo>
                    <a:pt x="638" y="81"/>
                  </a:lnTo>
                  <a:lnTo>
                    <a:pt x="578" y="65"/>
                  </a:lnTo>
                  <a:lnTo>
                    <a:pt x="534" y="65"/>
                  </a:lnTo>
                  <a:lnTo>
                    <a:pt x="452" y="73"/>
                  </a:lnTo>
                  <a:lnTo>
                    <a:pt x="386" y="105"/>
                  </a:lnTo>
                  <a:lnTo>
                    <a:pt x="341" y="145"/>
                  </a:lnTo>
                  <a:lnTo>
                    <a:pt x="312" y="194"/>
                  </a:lnTo>
                  <a:lnTo>
                    <a:pt x="297" y="234"/>
                  </a:lnTo>
                  <a:lnTo>
                    <a:pt x="289" y="275"/>
                  </a:lnTo>
                  <a:lnTo>
                    <a:pt x="297" y="331"/>
                  </a:lnTo>
                  <a:lnTo>
                    <a:pt x="326" y="363"/>
                  </a:lnTo>
                  <a:lnTo>
                    <a:pt x="363" y="388"/>
                  </a:lnTo>
                  <a:lnTo>
                    <a:pt x="408" y="404"/>
                  </a:lnTo>
                  <a:lnTo>
                    <a:pt x="452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7" y="606"/>
                  </a:lnTo>
                  <a:lnTo>
                    <a:pt x="734" y="678"/>
                  </a:lnTo>
                  <a:lnTo>
                    <a:pt x="727" y="727"/>
                  </a:lnTo>
                  <a:lnTo>
                    <a:pt x="719" y="783"/>
                  </a:lnTo>
                  <a:lnTo>
                    <a:pt x="690" y="848"/>
                  </a:lnTo>
                  <a:lnTo>
                    <a:pt x="653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3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9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8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9" y="686"/>
                  </a:lnTo>
                  <a:lnTo>
                    <a:pt x="134" y="686"/>
                  </a:lnTo>
                  <a:lnTo>
                    <a:pt x="156" y="694"/>
                  </a:lnTo>
                  <a:lnTo>
                    <a:pt x="171" y="702"/>
                  </a:lnTo>
                  <a:lnTo>
                    <a:pt x="185" y="719"/>
                  </a:lnTo>
                  <a:lnTo>
                    <a:pt x="193" y="743"/>
                  </a:lnTo>
                  <a:lnTo>
                    <a:pt x="193" y="767"/>
                  </a:lnTo>
                  <a:lnTo>
                    <a:pt x="185" y="815"/>
                  </a:lnTo>
                  <a:lnTo>
                    <a:pt x="156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4" y="945"/>
                  </a:lnTo>
                  <a:lnTo>
                    <a:pt x="156" y="985"/>
                  </a:lnTo>
                  <a:lnTo>
                    <a:pt x="223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5" y="969"/>
                  </a:lnTo>
                  <a:lnTo>
                    <a:pt x="527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4" y="638"/>
                  </a:lnTo>
                  <a:lnTo>
                    <a:pt x="512" y="606"/>
                  </a:lnTo>
                  <a:lnTo>
                    <a:pt x="452" y="589"/>
                  </a:lnTo>
                  <a:lnTo>
                    <a:pt x="386" y="573"/>
                  </a:lnTo>
                  <a:lnTo>
                    <a:pt x="349" y="565"/>
                  </a:lnTo>
                  <a:lnTo>
                    <a:pt x="297" y="541"/>
                  </a:lnTo>
                  <a:lnTo>
                    <a:pt x="252" y="517"/>
                  </a:lnTo>
                  <a:lnTo>
                    <a:pt x="208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1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4" y="49"/>
                  </a:lnTo>
                  <a:lnTo>
                    <a:pt x="415" y="16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 noEditPoints="1"/>
            </p:cNvSpPr>
            <p:nvPr/>
          </p:nvSpPr>
          <p:spPr bwMode="auto">
            <a:xfrm>
              <a:off x="1688" y="3479"/>
              <a:ext cx="912" cy="1050"/>
            </a:xfrm>
            <a:custGeom>
              <a:avLst/>
              <a:gdLst/>
              <a:ahLst/>
              <a:cxnLst>
                <a:cxn ang="0">
                  <a:pos x="578" y="49"/>
                </a:cxn>
                <a:cxn ang="0">
                  <a:pos x="519" y="57"/>
                </a:cxn>
                <a:cxn ang="0">
                  <a:pos x="452" y="89"/>
                </a:cxn>
                <a:cxn ang="0">
                  <a:pos x="370" y="154"/>
                </a:cxn>
                <a:cxn ang="0">
                  <a:pos x="289" y="259"/>
                </a:cxn>
                <a:cxn ang="0">
                  <a:pos x="252" y="347"/>
                </a:cxn>
                <a:cxn ang="0">
                  <a:pos x="215" y="452"/>
                </a:cxn>
                <a:cxn ang="0">
                  <a:pos x="185" y="557"/>
                </a:cxn>
                <a:cxn ang="0">
                  <a:pos x="170" y="662"/>
                </a:cxn>
                <a:cxn ang="0">
                  <a:pos x="163" y="743"/>
                </a:cxn>
                <a:cxn ang="0">
                  <a:pos x="170" y="840"/>
                </a:cxn>
                <a:cxn ang="0">
                  <a:pos x="200" y="904"/>
                </a:cxn>
                <a:cxn ang="0">
                  <a:pos x="244" y="953"/>
                </a:cxn>
                <a:cxn ang="0">
                  <a:pos x="289" y="985"/>
                </a:cxn>
                <a:cxn ang="0">
                  <a:pos x="348" y="993"/>
                </a:cxn>
                <a:cxn ang="0">
                  <a:pos x="422" y="977"/>
                </a:cxn>
                <a:cxn ang="0">
                  <a:pos x="504" y="937"/>
                </a:cxn>
                <a:cxn ang="0">
                  <a:pos x="578" y="872"/>
                </a:cxn>
                <a:cxn ang="0">
                  <a:pos x="637" y="783"/>
                </a:cxn>
                <a:cxn ang="0">
                  <a:pos x="682" y="686"/>
                </a:cxn>
                <a:cxn ang="0">
                  <a:pos x="719" y="573"/>
                </a:cxn>
                <a:cxn ang="0">
                  <a:pos x="741" y="460"/>
                </a:cxn>
                <a:cxn ang="0">
                  <a:pos x="756" y="372"/>
                </a:cxn>
                <a:cxn ang="0">
                  <a:pos x="763" y="299"/>
                </a:cxn>
                <a:cxn ang="0">
                  <a:pos x="756" y="218"/>
                </a:cxn>
                <a:cxn ang="0">
                  <a:pos x="734" y="154"/>
                </a:cxn>
                <a:cxn ang="0">
                  <a:pos x="697" y="97"/>
                </a:cxn>
                <a:cxn ang="0">
                  <a:pos x="645" y="65"/>
                </a:cxn>
                <a:cxn ang="0">
                  <a:pos x="578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89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5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30" y="1034"/>
                </a:cxn>
                <a:cxn ang="0">
                  <a:pos x="133" y="977"/>
                </a:cxn>
                <a:cxn ang="0">
                  <a:pos x="59" y="896"/>
                </a:cxn>
                <a:cxn ang="0">
                  <a:pos x="15" y="791"/>
                </a:cxn>
                <a:cxn ang="0">
                  <a:pos x="0" y="662"/>
                </a:cxn>
                <a:cxn ang="0">
                  <a:pos x="22" y="501"/>
                </a:cxn>
                <a:cxn ang="0">
                  <a:pos x="81" y="347"/>
                </a:cxn>
                <a:cxn ang="0">
                  <a:pos x="178" y="210"/>
                </a:cxn>
                <a:cxn ang="0">
                  <a:pos x="296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8" y="49"/>
                  </a:moveTo>
                  <a:lnTo>
                    <a:pt x="519" y="57"/>
                  </a:lnTo>
                  <a:lnTo>
                    <a:pt x="452" y="89"/>
                  </a:lnTo>
                  <a:lnTo>
                    <a:pt x="370" y="154"/>
                  </a:lnTo>
                  <a:lnTo>
                    <a:pt x="289" y="259"/>
                  </a:lnTo>
                  <a:lnTo>
                    <a:pt x="252" y="347"/>
                  </a:lnTo>
                  <a:lnTo>
                    <a:pt x="215" y="452"/>
                  </a:lnTo>
                  <a:lnTo>
                    <a:pt x="185" y="557"/>
                  </a:lnTo>
                  <a:lnTo>
                    <a:pt x="170" y="662"/>
                  </a:lnTo>
                  <a:lnTo>
                    <a:pt x="163" y="743"/>
                  </a:lnTo>
                  <a:lnTo>
                    <a:pt x="170" y="840"/>
                  </a:lnTo>
                  <a:lnTo>
                    <a:pt x="200" y="904"/>
                  </a:lnTo>
                  <a:lnTo>
                    <a:pt x="244" y="953"/>
                  </a:lnTo>
                  <a:lnTo>
                    <a:pt x="289" y="985"/>
                  </a:lnTo>
                  <a:lnTo>
                    <a:pt x="348" y="993"/>
                  </a:lnTo>
                  <a:lnTo>
                    <a:pt x="422" y="977"/>
                  </a:lnTo>
                  <a:lnTo>
                    <a:pt x="504" y="937"/>
                  </a:lnTo>
                  <a:lnTo>
                    <a:pt x="578" y="872"/>
                  </a:lnTo>
                  <a:lnTo>
                    <a:pt x="637" y="783"/>
                  </a:lnTo>
                  <a:lnTo>
                    <a:pt x="682" y="686"/>
                  </a:lnTo>
                  <a:lnTo>
                    <a:pt x="719" y="573"/>
                  </a:lnTo>
                  <a:lnTo>
                    <a:pt x="741" y="460"/>
                  </a:lnTo>
                  <a:lnTo>
                    <a:pt x="756" y="372"/>
                  </a:lnTo>
                  <a:lnTo>
                    <a:pt x="763" y="299"/>
                  </a:lnTo>
                  <a:lnTo>
                    <a:pt x="756" y="218"/>
                  </a:lnTo>
                  <a:lnTo>
                    <a:pt x="734" y="154"/>
                  </a:lnTo>
                  <a:lnTo>
                    <a:pt x="697" y="97"/>
                  </a:lnTo>
                  <a:lnTo>
                    <a:pt x="645" y="65"/>
                  </a:lnTo>
                  <a:lnTo>
                    <a:pt x="578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89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5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30" y="1034"/>
                  </a:lnTo>
                  <a:lnTo>
                    <a:pt x="133" y="977"/>
                  </a:lnTo>
                  <a:lnTo>
                    <a:pt x="59" y="896"/>
                  </a:lnTo>
                  <a:lnTo>
                    <a:pt x="15" y="791"/>
                  </a:lnTo>
                  <a:lnTo>
                    <a:pt x="0" y="662"/>
                  </a:lnTo>
                  <a:lnTo>
                    <a:pt x="22" y="501"/>
                  </a:lnTo>
                  <a:lnTo>
                    <a:pt x="81" y="347"/>
                  </a:lnTo>
                  <a:lnTo>
                    <a:pt x="178" y="210"/>
                  </a:lnTo>
                  <a:lnTo>
                    <a:pt x="296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2837" y="2761"/>
              <a:ext cx="497" cy="23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9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7" y="64"/>
                </a:cxn>
                <a:cxn ang="0">
                  <a:pos x="348" y="218"/>
                </a:cxn>
                <a:cxn ang="0">
                  <a:pos x="267" y="387"/>
                </a:cxn>
                <a:cxn ang="0">
                  <a:pos x="200" y="573"/>
                </a:cxn>
                <a:cxn ang="0">
                  <a:pos x="156" y="767"/>
                </a:cxn>
                <a:cxn ang="0">
                  <a:pos x="133" y="960"/>
                </a:cxn>
                <a:cxn ang="0">
                  <a:pos x="126" y="1162"/>
                </a:cxn>
                <a:cxn ang="0">
                  <a:pos x="133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2" y="1913"/>
                </a:cxn>
                <a:cxn ang="0">
                  <a:pos x="341" y="2091"/>
                </a:cxn>
                <a:cxn ang="0">
                  <a:pos x="460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89" y="2325"/>
                </a:cxn>
                <a:cxn ang="0">
                  <a:pos x="474" y="2325"/>
                </a:cxn>
                <a:cxn ang="0">
                  <a:pos x="452" y="2317"/>
                </a:cxn>
                <a:cxn ang="0">
                  <a:pos x="408" y="2276"/>
                </a:cxn>
                <a:cxn ang="0">
                  <a:pos x="348" y="2220"/>
                </a:cxn>
                <a:cxn ang="0">
                  <a:pos x="282" y="2131"/>
                </a:cxn>
                <a:cxn ang="0">
                  <a:pos x="207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2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9"/>
                </a:cxn>
                <a:cxn ang="0">
                  <a:pos x="30" y="831"/>
                </a:cxn>
                <a:cxn ang="0">
                  <a:pos x="67" y="646"/>
                </a:cxn>
                <a:cxn ang="0">
                  <a:pos x="133" y="452"/>
                </a:cxn>
                <a:cxn ang="0">
                  <a:pos x="200" y="315"/>
                </a:cxn>
                <a:cxn ang="0">
                  <a:pos x="274" y="202"/>
                </a:cxn>
                <a:cxn ang="0">
                  <a:pos x="341" y="113"/>
                </a:cxn>
                <a:cxn ang="0">
                  <a:pos x="408" y="48"/>
                </a:cxn>
                <a:cxn ang="0">
                  <a:pos x="474" y="0"/>
                </a:cxn>
              </a:cxnLst>
              <a:rect l="0" t="0" r="r" b="b"/>
              <a:pathLst>
                <a:path w="497" h="2325">
                  <a:moveTo>
                    <a:pt x="474" y="0"/>
                  </a:moveTo>
                  <a:lnTo>
                    <a:pt x="489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7" y="64"/>
                  </a:lnTo>
                  <a:lnTo>
                    <a:pt x="348" y="218"/>
                  </a:lnTo>
                  <a:lnTo>
                    <a:pt x="267" y="387"/>
                  </a:lnTo>
                  <a:lnTo>
                    <a:pt x="200" y="573"/>
                  </a:lnTo>
                  <a:lnTo>
                    <a:pt x="156" y="767"/>
                  </a:lnTo>
                  <a:lnTo>
                    <a:pt x="133" y="960"/>
                  </a:lnTo>
                  <a:lnTo>
                    <a:pt x="126" y="1162"/>
                  </a:lnTo>
                  <a:lnTo>
                    <a:pt x="133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2" y="1913"/>
                  </a:lnTo>
                  <a:lnTo>
                    <a:pt x="341" y="2091"/>
                  </a:lnTo>
                  <a:lnTo>
                    <a:pt x="460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89" y="2325"/>
                  </a:lnTo>
                  <a:lnTo>
                    <a:pt x="474" y="2325"/>
                  </a:lnTo>
                  <a:lnTo>
                    <a:pt x="452" y="2317"/>
                  </a:lnTo>
                  <a:lnTo>
                    <a:pt x="408" y="2276"/>
                  </a:lnTo>
                  <a:lnTo>
                    <a:pt x="348" y="2220"/>
                  </a:lnTo>
                  <a:lnTo>
                    <a:pt x="282" y="2131"/>
                  </a:lnTo>
                  <a:lnTo>
                    <a:pt x="207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2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9"/>
                  </a:lnTo>
                  <a:lnTo>
                    <a:pt x="30" y="831"/>
                  </a:lnTo>
                  <a:lnTo>
                    <a:pt x="67" y="646"/>
                  </a:lnTo>
                  <a:lnTo>
                    <a:pt x="133" y="452"/>
                  </a:lnTo>
                  <a:lnTo>
                    <a:pt x="200" y="315"/>
                  </a:lnTo>
                  <a:lnTo>
                    <a:pt x="274" y="202"/>
                  </a:lnTo>
                  <a:lnTo>
                    <a:pt x="341" y="113"/>
                  </a:lnTo>
                  <a:lnTo>
                    <a:pt x="408" y="48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3563" y="2954"/>
              <a:ext cx="853" cy="1583"/>
            </a:xfrm>
            <a:custGeom>
              <a:avLst/>
              <a:gdLst/>
              <a:ahLst/>
              <a:cxnLst>
                <a:cxn ang="0">
                  <a:pos x="853" y="1082"/>
                </a:cxn>
                <a:cxn ang="0">
                  <a:pos x="119" y="0"/>
                </a:cxn>
                <a:cxn ang="0">
                  <a:pos x="156" y="9"/>
                </a:cxn>
                <a:cxn ang="0">
                  <a:pos x="438" y="73"/>
                </a:cxn>
                <a:cxn ang="0">
                  <a:pos x="660" y="33"/>
                </a:cxn>
                <a:cxn ang="0">
                  <a:pos x="757" y="0"/>
                </a:cxn>
                <a:cxn ang="0">
                  <a:pos x="764" y="25"/>
                </a:cxn>
                <a:cxn ang="0">
                  <a:pos x="712" y="105"/>
                </a:cxn>
                <a:cxn ang="0">
                  <a:pos x="571" y="210"/>
                </a:cxn>
                <a:cxn ang="0">
                  <a:pos x="349" y="267"/>
                </a:cxn>
                <a:cxn ang="0">
                  <a:pos x="171" y="235"/>
                </a:cxn>
                <a:cxn ang="0">
                  <a:pos x="253" y="622"/>
                </a:cxn>
                <a:cxn ang="0">
                  <a:pos x="445" y="574"/>
                </a:cxn>
                <a:cxn ang="0">
                  <a:pos x="653" y="646"/>
                </a:cxn>
                <a:cxn ang="0">
                  <a:pos x="801" y="832"/>
                </a:cxn>
                <a:cxn ang="0">
                  <a:pos x="853" y="1074"/>
                </a:cxn>
                <a:cxn ang="0">
                  <a:pos x="786" y="1332"/>
                </a:cxn>
                <a:cxn ang="0">
                  <a:pos x="616" y="1510"/>
                </a:cxn>
                <a:cxn ang="0">
                  <a:pos x="386" y="1583"/>
                </a:cxn>
                <a:cxn ang="0">
                  <a:pos x="178" y="1518"/>
                </a:cxn>
                <a:cxn ang="0">
                  <a:pos x="45" y="1357"/>
                </a:cxn>
                <a:cxn ang="0">
                  <a:pos x="0" y="1163"/>
                </a:cxn>
                <a:cxn ang="0">
                  <a:pos x="23" y="1082"/>
                </a:cxn>
                <a:cxn ang="0">
                  <a:pos x="60" y="1050"/>
                </a:cxn>
                <a:cxn ang="0">
                  <a:pos x="89" y="1042"/>
                </a:cxn>
                <a:cxn ang="0">
                  <a:pos x="164" y="1058"/>
                </a:cxn>
                <a:cxn ang="0">
                  <a:pos x="193" y="1098"/>
                </a:cxn>
                <a:cxn ang="0">
                  <a:pos x="208" y="1179"/>
                </a:cxn>
                <a:cxn ang="0">
                  <a:pos x="193" y="1219"/>
                </a:cxn>
                <a:cxn ang="0">
                  <a:pos x="156" y="1252"/>
                </a:cxn>
                <a:cxn ang="0">
                  <a:pos x="67" y="1268"/>
                </a:cxn>
                <a:cxn ang="0">
                  <a:pos x="178" y="1446"/>
                </a:cxn>
                <a:cxn ang="0">
                  <a:pos x="379" y="1526"/>
                </a:cxn>
                <a:cxn ang="0">
                  <a:pos x="549" y="1454"/>
                </a:cxn>
                <a:cxn ang="0">
                  <a:pos x="638" y="1292"/>
                </a:cxn>
                <a:cxn ang="0">
                  <a:pos x="660" y="1131"/>
                </a:cxn>
                <a:cxn ang="0">
                  <a:pos x="653" y="856"/>
                </a:cxn>
                <a:cxn ang="0">
                  <a:pos x="608" y="719"/>
                </a:cxn>
                <a:cxn ang="0">
                  <a:pos x="519" y="630"/>
                </a:cxn>
                <a:cxn ang="0">
                  <a:pos x="356" y="630"/>
                </a:cxn>
                <a:cxn ang="0">
                  <a:pos x="230" y="703"/>
                </a:cxn>
                <a:cxn ang="0">
                  <a:pos x="171" y="775"/>
                </a:cxn>
                <a:cxn ang="0">
                  <a:pos x="156" y="800"/>
                </a:cxn>
                <a:cxn ang="0">
                  <a:pos x="112" y="784"/>
                </a:cxn>
                <a:cxn ang="0">
                  <a:pos x="119" y="0"/>
                </a:cxn>
              </a:cxnLst>
              <a:rect l="0" t="0" r="r" b="b"/>
              <a:pathLst>
                <a:path w="853" h="1583">
                  <a:moveTo>
                    <a:pt x="853" y="1066"/>
                  </a:moveTo>
                  <a:lnTo>
                    <a:pt x="853" y="1082"/>
                  </a:lnTo>
                  <a:lnTo>
                    <a:pt x="853" y="1066"/>
                  </a:lnTo>
                  <a:close/>
                  <a:moveTo>
                    <a:pt x="119" y="0"/>
                  </a:moveTo>
                  <a:lnTo>
                    <a:pt x="141" y="0"/>
                  </a:lnTo>
                  <a:lnTo>
                    <a:pt x="156" y="9"/>
                  </a:lnTo>
                  <a:lnTo>
                    <a:pt x="304" y="57"/>
                  </a:lnTo>
                  <a:lnTo>
                    <a:pt x="438" y="73"/>
                  </a:lnTo>
                  <a:lnTo>
                    <a:pt x="564" y="57"/>
                  </a:lnTo>
                  <a:lnTo>
                    <a:pt x="660" y="33"/>
                  </a:lnTo>
                  <a:lnTo>
                    <a:pt x="727" y="0"/>
                  </a:lnTo>
                  <a:lnTo>
                    <a:pt x="757" y="0"/>
                  </a:lnTo>
                  <a:lnTo>
                    <a:pt x="764" y="9"/>
                  </a:lnTo>
                  <a:lnTo>
                    <a:pt x="764" y="25"/>
                  </a:lnTo>
                  <a:lnTo>
                    <a:pt x="749" y="57"/>
                  </a:lnTo>
                  <a:lnTo>
                    <a:pt x="712" y="105"/>
                  </a:lnTo>
                  <a:lnTo>
                    <a:pt x="653" y="154"/>
                  </a:lnTo>
                  <a:lnTo>
                    <a:pt x="571" y="210"/>
                  </a:lnTo>
                  <a:lnTo>
                    <a:pt x="468" y="251"/>
                  </a:lnTo>
                  <a:lnTo>
                    <a:pt x="349" y="267"/>
                  </a:lnTo>
                  <a:lnTo>
                    <a:pt x="253" y="259"/>
                  </a:lnTo>
                  <a:lnTo>
                    <a:pt x="171" y="235"/>
                  </a:lnTo>
                  <a:lnTo>
                    <a:pt x="171" y="687"/>
                  </a:lnTo>
                  <a:lnTo>
                    <a:pt x="253" y="622"/>
                  </a:lnTo>
                  <a:lnTo>
                    <a:pt x="349" y="590"/>
                  </a:lnTo>
                  <a:lnTo>
                    <a:pt x="445" y="574"/>
                  </a:lnTo>
                  <a:lnTo>
                    <a:pt x="556" y="590"/>
                  </a:lnTo>
                  <a:lnTo>
                    <a:pt x="653" y="646"/>
                  </a:lnTo>
                  <a:lnTo>
                    <a:pt x="734" y="727"/>
                  </a:lnTo>
                  <a:lnTo>
                    <a:pt x="801" y="832"/>
                  </a:lnTo>
                  <a:lnTo>
                    <a:pt x="838" y="953"/>
                  </a:lnTo>
                  <a:lnTo>
                    <a:pt x="853" y="1074"/>
                  </a:lnTo>
                  <a:lnTo>
                    <a:pt x="838" y="1203"/>
                  </a:lnTo>
                  <a:lnTo>
                    <a:pt x="786" y="1332"/>
                  </a:lnTo>
                  <a:lnTo>
                    <a:pt x="712" y="1437"/>
                  </a:lnTo>
                  <a:lnTo>
                    <a:pt x="616" y="1510"/>
                  </a:lnTo>
                  <a:lnTo>
                    <a:pt x="505" y="1567"/>
                  </a:lnTo>
                  <a:lnTo>
                    <a:pt x="386" y="1583"/>
                  </a:lnTo>
                  <a:lnTo>
                    <a:pt x="275" y="1567"/>
                  </a:lnTo>
                  <a:lnTo>
                    <a:pt x="178" y="1518"/>
                  </a:lnTo>
                  <a:lnTo>
                    <a:pt x="104" y="1446"/>
                  </a:lnTo>
                  <a:lnTo>
                    <a:pt x="45" y="1357"/>
                  </a:lnTo>
                  <a:lnTo>
                    <a:pt x="15" y="1260"/>
                  </a:lnTo>
                  <a:lnTo>
                    <a:pt x="0" y="1163"/>
                  </a:lnTo>
                  <a:lnTo>
                    <a:pt x="0" y="1131"/>
                  </a:lnTo>
                  <a:lnTo>
                    <a:pt x="23" y="1082"/>
                  </a:lnTo>
                  <a:lnTo>
                    <a:pt x="38" y="1066"/>
                  </a:lnTo>
                  <a:lnTo>
                    <a:pt x="60" y="1050"/>
                  </a:lnTo>
                  <a:lnTo>
                    <a:pt x="75" y="1050"/>
                  </a:lnTo>
                  <a:lnTo>
                    <a:pt x="89" y="1042"/>
                  </a:lnTo>
                  <a:lnTo>
                    <a:pt x="104" y="1042"/>
                  </a:lnTo>
                  <a:lnTo>
                    <a:pt x="164" y="1058"/>
                  </a:lnTo>
                  <a:lnTo>
                    <a:pt x="178" y="1074"/>
                  </a:lnTo>
                  <a:lnTo>
                    <a:pt x="193" y="1098"/>
                  </a:lnTo>
                  <a:lnTo>
                    <a:pt x="208" y="1131"/>
                  </a:lnTo>
                  <a:lnTo>
                    <a:pt x="208" y="1179"/>
                  </a:lnTo>
                  <a:lnTo>
                    <a:pt x="201" y="1203"/>
                  </a:lnTo>
                  <a:lnTo>
                    <a:pt x="193" y="1219"/>
                  </a:lnTo>
                  <a:lnTo>
                    <a:pt x="178" y="1244"/>
                  </a:lnTo>
                  <a:lnTo>
                    <a:pt x="156" y="1252"/>
                  </a:lnTo>
                  <a:lnTo>
                    <a:pt x="134" y="1268"/>
                  </a:lnTo>
                  <a:lnTo>
                    <a:pt x="67" y="1268"/>
                  </a:lnTo>
                  <a:lnTo>
                    <a:pt x="104" y="1365"/>
                  </a:lnTo>
                  <a:lnTo>
                    <a:pt x="178" y="1446"/>
                  </a:lnTo>
                  <a:lnTo>
                    <a:pt x="267" y="1502"/>
                  </a:lnTo>
                  <a:lnTo>
                    <a:pt x="379" y="1526"/>
                  </a:lnTo>
                  <a:lnTo>
                    <a:pt x="468" y="1510"/>
                  </a:lnTo>
                  <a:lnTo>
                    <a:pt x="549" y="1454"/>
                  </a:lnTo>
                  <a:lnTo>
                    <a:pt x="608" y="1373"/>
                  </a:lnTo>
                  <a:lnTo>
                    <a:pt x="638" y="1292"/>
                  </a:lnTo>
                  <a:lnTo>
                    <a:pt x="653" y="1211"/>
                  </a:lnTo>
                  <a:lnTo>
                    <a:pt x="660" y="1131"/>
                  </a:lnTo>
                  <a:lnTo>
                    <a:pt x="660" y="953"/>
                  </a:lnTo>
                  <a:lnTo>
                    <a:pt x="653" y="856"/>
                  </a:lnTo>
                  <a:lnTo>
                    <a:pt x="623" y="767"/>
                  </a:lnTo>
                  <a:lnTo>
                    <a:pt x="608" y="719"/>
                  </a:lnTo>
                  <a:lnTo>
                    <a:pt x="571" y="671"/>
                  </a:lnTo>
                  <a:lnTo>
                    <a:pt x="519" y="630"/>
                  </a:lnTo>
                  <a:lnTo>
                    <a:pt x="445" y="614"/>
                  </a:lnTo>
                  <a:lnTo>
                    <a:pt x="356" y="630"/>
                  </a:lnTo>
                  <a:lnTo>
                    <a:pt x="282" y="662"/>
                  </a:lnTo>
                  <a:lnTo>
                    <a:pt x="230" y="703"/>
                  </a:lnTo>
                  <a:lnTo>
                    <a:pt x="193" y="743"/>
                  </a:lnTo>
                  <a:lnTo>
                    <a:pt x="171" y="775"/>
                  </a:lnTo>
                  <a:lnTo>
                    <a:pt x="164" y="792"/>
                  </a:lnTo>
                  <a:lnTo>
                    <a:pt x="156" y="800"/>
                  </a:lnTo>
                  <a:lnTo>
                    <a:pt x="126" y="800"/>
                  </a:lnTo>
                  <a:lnTo>
                    <a:pt x="112" y="784"/>
                  </a:lnTo>
                  <a:lnTo>
                    <a:pt x="112" y="17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4653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8" y="0"/>
                </a:cxn>
                <a:cxn ang="0">
                  <a:pos x="23" y="0"/>
                </a:cxn>
                <a:cxn ang="0">
                  <a:pos x="89" y="48"/>
                </a:cxn>
                <a:cxn ang="0">
                  <a:pos x="149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67" y="831"/>
                </a:cxn>
                <a:cxn ang="0">
                  <a:pos x="490" y="1009"/>
                </a:cxn>
                <a:cxn ang="0">
                  <a:pos x="497" y="1162"/>
                </a:cxn>
                <a:cxn ang="0">
                  <a:pos x="490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4" y="1865"/>
                </a:cxn>
                <a:cxn ang="0">
                  <a:pos x="297" y="2002"/>
                </a:cxn>
                <a:cxn ang="0">
                  <a:pos x="223" y="2115"/>
                </a:cxn>
                <a:cxn ang="0">
                  <a:pos x="149" y="2204"/>
                </a:cxn>
                <a:cxn ang="0">
                  <a:pos x="89" y="2268"/>
                </a:cxn>
                <a:cxn ang="0">
                  <a:pos x="23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30" y="2252"/>
                </a:cxn>
                <a:cxn ang="0">
                  <a:pos x="149" y="2099"/>
                </a:cxn>
                <a:cxn ang="0">
                  <a:pos x="238" y="1929"/>
                </a:cxn>
                <a:cxn ang="0">
                  <a:pos x="297" y="1743"/>
                </a:cxn>
                <a:cxn ang="0">
                  <a:pos x="341" y="1550"/>
                </a:cxn>
                <a:cxn ang="0">
                  <a:pos x="364" y="1356"/>
                </a:cxn>
                <a:cxn ang="0">
                  <a:pos x="371" y="1154"/>
                </a:cxn>
                <a:cxn ang="0">
                  <a:pos x="356" y="880"/>
                </a:cxn>
                <a:cxn ang="0">
                  <a:pos x="319" y="629"/>
                </a:cxn>
                <a:cxn ang="0">
                  <a:pos x="245" y="411"/>
                </a:cxn>
                <a:cxn ang="0">
                  <a:pos x="156" y="226"/>
                </a:cxn>
                <a:cxn ang="0">
                  <a:pos x="37" y="72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8" y="0"/>
                  </a:moveTo>
                  <a:lnTo>
                    <a:pt x="23" y="0"/>
                  </a:lnTo>
                  <a:lnTo>
                    <a:pt x="89" y="48"/>
                  </a:lnTo>
                  <a:lnTo>
                    <a:pt x="149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67" y="831"/>
                  </a:lnTo>
                  <a:lnTo>
                    <a:pt x="490" y="1009"/>
                  </a:lnTo>
                  <a:lnTo>
                    <a:pt x="497" y="1162"/>
                  </a:lnTo>
                  <a:lnTo>
                    <a:pt x="490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4" y="1865"/>
                  </a:lnTo>
                  <a:lnTo>
                    <a:pt x="297" y="2002"/>
                  </a:lnTo>
                  <a:lnTo>
                    <a:pt x="223" y="2115"/>
                  </a:lnTo>
                  <a:lnTo>
                    <a:pt x="149" y="2204"/>
                  </a:lnTo>
                  <a:lnTo>
                    <a:pt x="89" y="2268"/>
                  </a:lnTo>
                  <a:lnTo>
                    <a:pt x="23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30" y="2252"/>
                  </a:lnTo>
                  <a:lnTo>
                    <a:pt x="149" y="2099"/>
                  </a:lnTo>
                  <a:lnTo>
                    <a:pt x="238" y="1929"/>
                  </a:lnTo>
                  <a:lnTo>
                    <a:pt x="297" y="1743"/>
                  </a:lnTo>
                  <a:lnTo>
                    <a:pt x="341" y="1550"/>
                  </a:lnTo>
                  <a:lnTo>
                    <a:pt x="364" y="1356"/>
                  </a:lnTo>
                  <a:lnTo>
                    <a:pt x="371" y="1154"/>
                  </a:lnTo>
                  <a:lnTo>
                    <a:pt x="356" y="880"/>
                  </a:lnTo>
                  <a:lnTo>
                    <a:pt x="319" y="629"/>
                  </a:lnTo>
                  <a:lnTo>
                    <a:pt x="245" y="411"/>
                  </a:lnTo>
                  <a:lnTo>
                    <a:pt x="156" y="226"/>
                  </a:lnTo>
                  <a:lnTo>
                    <a:pt x="37" y="72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5476" y="3713"/>
              <a:ext cx="1186" cy="1163"/>
            </a:xfrm>
            <a:custGeom>
              <a:avLst/>
              <a:gdLst/>
              <a:ahLst/>
              <a:cxnLst>
                <a:cxn ang="0">
                  <a:pos x="519" y="73"/>
                </a:cxn>
                <a:cxn ang="0">
                  <a:pos x="504" y="113"/>
                </a:cxn>
                <a:cxn ang="0">
                  <a:pos x="601" y="533"/>
                </a:cxn>
                <a:cxn ang="0">
                  <a:pos x="786" y="501"/>
                </a:cxn>
                <a:cxn ang="0">
                  <a:pos x="920" y="388"/>
                </a:cxn>
                <a:cxn ang="0">
                  <a:pos x="964" y="226"/>
                </a:cxn>
                <a:cxn ang="0">
                  <a:pos x="912" y="105"/>
                </a:cxn>
                <a:cxn ang="0">
                  <a:pos x="794" y="65"/>
                </a:cxn>
                <a:cxn ang="0">
                  <a:pos x="549" y="57"/>
                </a:cxn>
                <a:cxn ang="0">
                  <a:pos x="756" y="0"/>
                </a:cxn>
                <a:cxn ang="0">
                  <a:pos x="979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20" y="670"/>
                </a:cxn>
                <a:cxn ang="0">
                  <a:pos x="942" y="727"/>
                </a:cxn>
                <a:cxn ang="0">
                  <a:pos x="934" y="832"/>
                </a:cxn>
                <a:cxn ang="0">
                  <a:pos x="920" y="953"/>
                </a:cxn>
                <a:cxn ang="0">
                  <a:pos x="934" y="1082"/>
                </a:cxn>
                <a:cxn ang="0">
                  <a:pos x="971" y="1106"/>
                </a:cxn>
                <a:cxn ang="0">
                  <a:pos x="1046" y="1090"/>
                </a:cxn>
                <a:cxn ang="0">
                  <a:pos x="1127" y="969"/>
                </a:cxn>
                <a:cxn ang="0">
                  <a:pos x="1135" y="953"/>
                </a:cxn>
                <a:cxn ang="0">
                  <a:pos x="1172" y="945"/>
                </a:cxn>
                <a:cxn ang="0">
                  <a:pos x="1186" y="969"/>
                </a:cxn>
                <a:cxn ang="0">
                  <a:pos x="1157" y="1050"/>
                </a:cxn>
                <a:cxn ang="0">
                  <a:pos x="1060" y="1147"/>
                </a:cxn>
                <a:cxn ang="0">
                  <a:pos x="920" y="1155"/>
                </a:cxn>
                <a:cxn ang="0">
                  <a:pos x="808" y="1106"/>
                </a:cxn>
                <a:cxn ang="0">
                  <a:pos x="764" y="985"/>
                </a:cxn>
                <a:cxn ang="0">
                  <a:pos x="771" y="913"/>
                </a:cxn>
                <a:cxn ang="0">
                  <a:pos x="801" y="791"/>
                </a:cxn>
                <a:cxn ang="0">
                  <a:pos x="808" y="743"/>
                </a:cxn>
                <a:cxn ang="0">
                  <a:pos x="764" y="638"/>
                </a:cxn>
                <a:cxn ang="0">
                  <a:pos x="623" y="590"/>
                </a:cxn>
                <a:cxn ang="0">
                  <a:pos x="319" y="1009"/>
                </a:cxn>
                <a:cxn ang="0">
                  <a:pos x="312" y="1066"/>
                </a:cxn>
                <a:cxn ang="0">
                  <a:pos x="438" y="1074"/>
                </a:cxn>
                <a:cxn ang="0">
                  <a:pos x="452" y="1114"/>
                </a:cxn>
                <a:cxn ang="0">
                  <a:pos x="8" y="1131"/>
                </a:cxn>
                <a:cxn ang="0">
                  <a:pos x="0" y="1090"/>
                </a:cxn>
                <a:cxn ang="0">
                  <a:pos x="111" y="1074"/>
                </a:cxn>
                <a:cxn ang="0">
                  <a:pos x="171" y="1034"/>
                </a:cxn>
                <a:cxn ang="0">
                  <a:pos x="386" y="113"/>
                </a:cxn>
                <a:cxn ang="0">
                  <a:pos x="378" y="73"/>
                </a:cxn>
                <a:cxn ang="0">
                  <a:pos x="252" y="65"/>
                </a:cxn>
                <a:cxn ang="0">
                  <a:pos x="245" y="25"/>
                </a:cxn>
                <a:cxn ang="0">
                  <a:pos x="260" y="0"/>
                </a:cxn>
              </a:cxnLst>
              <a:rect l="0" t="0" r="r" b="b"/>
              <a:pathLst>
                <a:path w="1186" h="1163">
                  <a:moveTo>
                    <a:pt x="549" y="57"/>
                  </a:moveTo>
                  <a:lnTo>
                    <a:pt x="519" y="73"/>
                  </a:lnTo>
                  <a:lnTo>
                    <a:pt x="512" y="89"/>
                  </a:lnTo>
                  <a:lnTo>
                    <a:pt x="504" y="113"/>
                  </a:lnTo>
                  <a:lnTo>
                    <a:pt x="408" y="533"/>
                  </a:lnTo>
                  <a:lnTo>
                    <a:pt x="601" y="533"/>
                  </a:lnTo>
                  <a:lnTo>
                    <a:pt x="697" y="525"/>
                  </a:lnTo>
                  <a:lnTo>
                    <a:pt x="786" y="501"/>
                  </a:lnTo>
                  <a:lnTo>
                    <a:pt x="860" y="452"/>
                  </a:lnTo>
                  <a:lnTo>
                    <a:pt x="920" y="388"/>
                  </a:lnTo>
                  <a:lnTo>
                    <a:pt x="957" y="307"/>
                  </a:lnTo>
                  <a:lnTo>
                    <a:pt x="964" y="226"/>
                  </a:lnTo>
                  <a:lnTo>
                    <a:pt x="949" y="154"/>
                  </a:lnTo>
                  <a:lnTo>
                    <a:pt x="912" y="105"/>
                  </a:lnTo>
                  <a:lnTo>
                    <a:pt x="860" y="81"/>
                  </a:lnTo>
                  <a:lnTo>
                    <a:pt x="794" y="65"/>
                  </a:lnTo>
                  <a:lnTo>
                    <a:pt x="719" y="57"/>
                  </a:lnTo>
                  <a:lnTo>
                    <a:pt x="549" y="57"/>
                  </a:lnTo>
                  <a:close/>
                  <a:moveTo>
                    <a:pt x="260" y="0"/>
                  </a:moveTo>
                  <a:lnTo>
                    <a:pt x="756" y="0"/>
                  </a:lnTo>
                  <a:lnTo>
                    <a:pt x="875" y="8"/>
                  </a:lnTo>
                  <a:lnTo>
                    <a:pt x="979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90" y="525"/>
                  </a:lnTo>
                  <a:lnTo>
                    <a:pt x="786" y="565"/>
                  </a:lnTo>
                  <a:lnTo>
                    <a:pt x="794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20" y="670"/>
                  </a:lnTo>
                  <a:lnTo>
                    <a:pt x="934" y="695"/>
                  </a:lnTo>
                  <a:lnTo>
                    <a:pt x="942" y="727"/>
                  </a:lnTo>
                  <a:lnTo>
                    <a:pt x="942" y="808"/>
                  </a:lnTo>
                  <a:lnTo>
                    <a:pt x="934" y="832"/>
                  </a:lnTo>
                  <a:lnTo>
                    <a:pt x="927" y="888"/>
                  </a:lnTo>
                  <a:lnTo>
                    <a:pt x="920" y="953"/>
                  </a:lnTo>
                  <a:lnTo>
                    <a:pt x="920" y="1034"/>
                  </a:lnTo>
                  <a:lnTo>
                    <a:pt x="934" y="1082"/>
                  </a:lnTo>
                  <a:lnTo>
                    <a:pt x="942" y="1090"/>
                  </a:lnTo>
                  <a:lnTo>
                    <a:pt x="971" y="1106"/>
                  </a:lnTo>
                  <a:lnTo>
                    <a:pt x="986" y="1106"/>
                  </a:lnTo>
                  <a:lnTo>
                    <a:pt x="1046" y="1090"/>
                  </a:lnTo>
                  <a:lnTo>
                    <a:pt x="1097" y="1034"/>
                  </a:lnTo>
                  <a:lnTo>
                    <a:pt x="1127" y="969"/>
                  </a:lnTo>
                  <a:lnTo>
                    <a:pt x="1135" y="961"/>
                  </a:lnTo>
                  <a:lnTo>
                    <a:pt x="1135" y="953"/>
                  </a:lnTo>
                  <a:lnTo>
                    <a:pt x="1142" y="945"/>
                  </a:lnTo>
                  <a:lnTo>
                    <a:pt x="1172" y="945"/>
                  </a:lnTo>
                  <a:lnTo>
                    <a:pt x="1186" y="961"/>
                  </a:lnTo>
                  <a:lnTo>
                    <a:pt x="1186" y="969"/>
                  </a:lnTo>
                  <a:lnTo>
                    <a:pt x="1179" y="1001"/>
                  </a:lnTo>
                  <a:lnTo>
                    <a:pt x="1157" y="1050"/>
                  </a:lnTo>
                  <a:lnTo>
                    <a:pt x="1120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20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9" y="1050"/>
                  </a:lnTo>
                  <a:lnTo>
                    <a:pt x="764" y="985"/>
                  </a:lnTo>
                  <a:lnTo>
                    <a:pt x="764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1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1" y="687"/>
                  </a:lnTo>
                  <a:lnTo>
                    <a:pt x="764" y="638"/>
                  </a:lnTo>
                  <a:lnTo>
                    <a:pt x="705" y="606"/>
                  </a:lnTo>
                  <a:lnTo>
                    <a:pt x="623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2" y="1026"/>
                  </a:lnTo>
                  <a:lnTo>
                    <a:pt x="312" y="1066"/>
                  </a:lnTo>
                  <a:lnTo>
                    <a:pt x="319" y="1074"/>
                  </a:lnTo>
                  <a:lnTo>
                    <a:pt x="438" y="1074"/>
                  </a:lnTo>
                  <a:lnTo>
                    <a:pt x="452" y="1082"/>
                  </a:lnTo>
                  <a:lnTo>
                    <a:pt x="452" y="1114"/>
                  </a:lnTo>
                  <a:lnTo>
                    <a:pt x="438" y="1131"/>
                  </a:lnTo>
                  <a:lnTo>
                    <a:pt x="8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1" y="1074"/>
                  </a:lnTo>
                  <a:lnTo>
                    <a:pt x="156" y="1058"/>
                  </a:lnTo>
                  <a:lnTo>
                    <a:pt x="171" y="1034"/>
                  </a:lnTo>
                  <a:lnTo>
                    <a:pt x="378" y="130"/>
                  </a:lnTo>
                  <a:lnTo>
                    <a:pt x="386" y="113"/>
                  </a:lnTo>
                  <a:lnTo>
                    <a:pt x="386" y="81"/>
                  </a:lnTo>
                  <a:lnTo>
                    <a:pt x="378" y="73"/>
                  </a:lnTo>
                  <a:lnTo>
                    <a:pt x="364" y="65"/>
                  </a:lnTo>
                  <a:lnTo>
                    <a:pt x="252" y="65"/>
                  </a:lnTo>
                  <a:lnTo>
                    <a:pt x="245" y="57"/>
                  </a:lnTo>
                  <a:lnTo>
                    <a:pt x="245" y="25"/>
                  </a:lnTo>
                  <a:lnTo>
                    <a:pt x="252" y="8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7485" y="3310"/>
              <a:ext cx="1891" cy="1219"/>
            </a:xfrm>
            <a:custGeom>
              <a:avLst/>
              <a:gdLst/>
              <a:ahLst/>
              <a:cxnLst>
                <a:cxn ang="0">
                  <a:pos x="1379" y="0"/>
                </a:cxn>
                <a:cxn ang="0">
                  <a:pos x="1416" y="0"/>
                </a:cxn>
                <a:cxn ang="0">
                  <a:pos x="1431" y="8"/>
                </a:cxn>
                <a:cxn ang="0">
                  <a:pos x="1439" y="16"/>
                </a:cxn>
                <a:cxn ang="0">
                  <a:pos x="1439" y="24"/>
                </a:cxn>
                <a:cxn ang="0">
                  <a:pos x="1446" y="40"/>
                </a:cxn>
                <a:cxn ang="0">
                  <a:pos x="1491" y="193"/>
                </a:cxn>
                <a:cxn ang="0">
                  <a:pos x="1550" y="306"/>
                </a:cxn>
                <a:cxn ang="0">
                  <a:pos x="1617" y="403"/>
                </a:cxn>
                <a:cxn ang="0">
                  <a:pos x="1691" y="476"/>
                </a:cxn>
                <a:cxn ang="0">
                  <a:pos x="1765" y="524"/>
                </a:cxn>
                <a:cxn ang="0">
                  <a:pos x="1824" y="557"/>
                </a:cxn>
                <a:cxn ang="0">
                  <a:pos x="1876" y="581"/>
                </a:cxn>
                <a:cxn ang="0">
                  <a:pos x="1884" y="581"/>
                </a:cxn>
                <a:cxn ang="0">
                  <a:pos x="1891" y="589"/>
                </a:cxn>
                <a:cxn ang="0">
                  <a:pos x="1891" y="621"/>
                </a:cxn>
                <a:cxn ang="0">
                  <a:pos x="1884" y="629"/>
                </a:cxn>
                <a:cxn ang="0">
                  <a:pos x="1876" y="629"/>
                </a:cxn>
                <a:cxn ang="0">
                  <a:pos x="1861" y="637"/>
                </a:cxn>
                <a:cxn ang="0">
                  <a:pos x="1728" y="718"/>
                </a:cxn>
                <a:cxn ang="0">
                  <a:pos x="1624" y="807"/>
                </a:cxn>
                <a:cxn ang="0">
                  <a:pos x="1542" y="920"/>
                </a:cxn>
                <a:cxn ang="0">
                  <a:pos x="1483" y="1041"/>
                </a:cxn>
                <a:cxn ang="0">
                  <a:pos x="1446" y="1170"/>
                </a:cxn>
                <a:cxn ang="0">
                  <a:pos x="1439" y="1194"/>
                </a:cxn>
                <a:cxn ang="0">
                  <a:pos x="1439" y="1211"/>
                </a:cxn>
                <a:cxn ang="0">
                  <a:pos x="1431" y="1219"/>
                </a:cxn>
                <a:cxn ang="0">
                  <a:pos x="1379" y="1219"/>
                </a:cxn>
                <a:cxn ang="0">
                  <a:pos x="1372" y="1211"/>
                </a:cxn>
                <a:cxn ang="0">
                  <a:pos x="1357" y="1203"/>
                </a:cxn>
                <a:cxn ang="0">
                  <a:pos x="1357" y="1186"/>
                </a:cxn>
                <a:cxn ang="0">
                  <a:pos x="1365" y="1162"/>
                </a:cxn>
                <a:cxn ang="0">
                  <a:pos x="1379" y="1098"/>
                </a:cxn>
                <a:cxn ang="0">
                  <a:pos x="1409" y="993"/>
                </a:cxn>
                <a:cxn ang="0">
                  <a:pos x="1468" y="880"/>
                </a:cxn>
                <a:cxn ang="0">
                  <a:pos x="1491" y="847"/>
                </a:cxn>
                <a:cxn ang="0">
                  <a:pos x="1528" y="791"/>
                </a:cxn>
                <a:cxn ang="0">
                  <a:pos x="1580" y="726"/>
                </a:cxn>
                <a:cxn ang="0">
                  <a:pos x="1661" y="654"/>
                </a:cxn>
                <a:cxn ang="0">
                  <a:pos x="37" y="654"/>
                </a:cxn>
                <a:cxn ang="0">
                  <a:pos x="23" y="646"/>
                </a:cxn>
                <a:cxn ang="0">
                  <a:pos x="8" y="646"/>
                </a:cxn>
                <a:cxn ang="0">
                  <a:pos x="0" y="629"/>
                </a:cxn>
                <a:cxn ang="0">
                  <a:pos x="0" y="589"/>
                </a:cxn>
                <a:cxn ang="0">
                  <a:pos x="8" y="581"/>
                </a:cxn>
                <a:cxn ang="0">
                  <a:pos x="37" y="565"/>
                </a:cxn>
                <a:cxn ang="0">
                  <a:pos x="1661" y="565"/>
                </a:cxn>
                <a:cxn ang="0">
                  <a:pos x="1580" y="492"/>
                </a:cxn>
                <a:cxn ang="0">
                  <a:pos x="1513" y="411"/>
                </a:cxn>
                <a:cxn ang="0">
                  <a:pos x="1461" y="339"/>
                </a:cxn>
                <a:cxn ang="0">
                  <a:pos x="1416" y="250"/>
                </a:cxn>
                <a:cxn ang="0">
                  <a:pos x="1387" y="161"/>
                </a:cxn>
                <a:cxn ang="0">
                  <a:pos x="1372" y="97"/>
                </a:cxn>
                <a:cxn ang="0">
                  <a:pos x="1357" y="48"/>
                </a:cxn>
                <a:cxn ang="0">
                  <a:pos x="1357" y="16"/>
                </a:cxn>
                <a:cxn ang="0">
                  <a:pos x="1372" y="8"/>
                </a:cxn>
                <a:cxn ang="0">
                  <a:pos x="1379" y="0"/>
                </a:cxn>
              </a:cxnLst>
              <a:rect l="0" t="0" r="r" b="b"/>
              <a:pathLst>
                <a:path w="1891" h="1219">
                  <a:moveTo>
                    <a:pt x="1379" y="0"/>
                  </a:moveTo>
                  <a:lnTo>
                    <a:pt x="1416" y="0"/>
                  </a:lnTo>
                  <a:lnTo>
                    <a:pt x="1431" y="8"/>
                  </a:lnTo>
                  <a:lnTo>
                    <a:pt x="1439" y="16"/>
                  </a:lnTo>
                  <a:lnTo>
                    <a:pt x="1439" y="24"/>
                  </a:lnTo>
                  <a:lnTo>
                    <a:pt x="1446" y="40"/>
                  </a:lnTo>
                  <a:lnTo>
                    <a:pt x="1491" y="193"/>
                  </a:lnTo>
                  <a:lnTo>
                    <a:pt x="1550" y="306"/>
                  </a:lnTo>
                  <a:lnTo>
                    <a:pt x="1617" y="403"/>
                  </a:lnTo>
                  <a:lnTo>
                    <a:pt x="1691" y="476"/>
                  </a:lnTo>
                  <a:lnTo>
                    <a:pt x="1765" y="524"/>
                  </a:lnTo>
                  <a:lnTo>
                    <a:pt x="1824" y="557"/>
                  </a:lnTo>
                  <a:lnTo>
                    <a:pt x="1876" y="581"/>
                  </a:lnTo>
                  <a:lnTo>
                    <a:pt x="1884" y="581"/>
                  </a:lnTo>
                  <a:lnTo>
                    <a:pt x="1891" y="589"/>
                  </a:lnTo>
                  <a:lnTo>
                    <a:pt x="1891" y="621"/>
                  </a:lnTo>
                  <a:lnTo>
                    <a:pt x="1884" y="629"/>
                  </a:lnTo>
                  <a:lnTo>
                    <a:pt x="1876" y="629"/>
                  </a:lnTo>
                  <a:lnTo>
                    <a:pt x="1861" y="637"/>
                  </a:lnTo>
                  <a:lnTo>
                    <a:pt x="1728" y="718"/>
                  </a:lnTo>
                  <a:lnTo>
                    <a:pt x="1624" y="807"/>
                  </a:lnTo>
                  <a:lnTo>
                    <a:pt x="1542" y="920"/>
                  </a:lnTo>
                  <a:lnTo>
                    <a:pt x="1483" y="1041"/>
                  </a:lnTo>
                  <a:lnTo>
                    <a:pt x="1446" y="1170"/>
                  </a:lnTo>
                  <a:lnTo>
                    <a:pt x="1439" y="1194"/>
                  </a:lnTo>
                  <a:lnTo>
                    <a:pt x="1439" y="1211"/>
                  </a:lnTo>
                  <a:lnTo>
                    <a:pt x="1431" y="1219"/>
                  </a:lnTo>
                  <a:lnTo>
                    <a:pt x="1379" y="1219"/>
                  </a:lnTo>
                  <a:lnTo>
                    <a:pt x="1372" y="1211"/>
                  </a:lnTo>
                  <a:lnTo>
                    <a:pt x="1357" y="1203"/>
                  </a:lnTo>
                  <a:lnTo>
                    <a:pt x="1357" y="1186"/>
                  </a:lnTo>
                  <a:lnTo>
                    <a:pt x="1365" y="1162"/>
                  </a:lnTo>
                  <a:lnTo>
                    <a:pt x="1379" y="1098"/>
                  </a:lnTo>
                  <a:lnTo>
                    <a:pt x="1409" y="993"/>
                  </a:lnTo>
                  <a:lnTo>
                    <a:pt x="1468" y="880"/>
                  </a:lnTo>
                  <a:lnTo>
                    <a:pt x="1491" y="847"/>
                  </a:lnTo>
                  <a:lnTo>
                    <a:pt x="1528" y="791"/>
                  </a:lnTo>
                  <a:lnTo>
                    <a:pt x="1580" y="726"/>
                  </a:lnTo>
                  <a:lnTo>
                    <a:pt x="1661" y="654"/>
                  </a:lnTo>
                  <a:lnTo>
                    <a:pt x="37" y="654"/>
                  </a:lnTo>
                  <a:lnTo>
                    <a:pt x="23" y="646"/>
                  </a:lnTo>
                  <a:lnTo>
                    <a:pt x="8" y="646"/>
                  </a:lnTo>
                  <a:lnTo>
                    <a:pt x="0" y="629"/>
                  </a:lnTo>
                  <a:lnTo>
                    <a:pt x="0" y="589"/>
                  </a:lnTo>
                  <a:lnTo>
                    <a:pt x="8" y="581"/>
                  </a:lnTo>
                  <a:lnTo>
                    <a:pt x="37" y="565"/>
                  </a:lnTo>
                  <a:lnTo>
                    <a:pt x="1661" y="565"/>
                  </a:lnTo>
                  <a:lnTo>
                    <a:pt x="1580" y="492"/>
                  </a:lnTo>
                  <a:lnTo>
                    <a:pt x="1513" y="411"/>
                  </a:lnTo>
                  <a:lnTo>
                    <a:pt x="1461" y="339"/>
                  </a:lnTo>
                  <a:lnTo>
                    <a:pt x="1416" y="250"/>
                  </a:lnTo>
                  <a:lnTo>
                    <a:pt x="1387" y="161"/>
                  </a:lnTo>
                  <a:lnTo>
                    <a:pt x="1372" y="97"/>
                  </a:lnTo>
                  <a:lnTo>
                    <a:pt x="1357" y="48"/>
                  </a:lnTo>
                  <a:lnTo>
                    <a:pt x="1357" y="16"/>
                  </a:lnTo>
                  <a:lnTo>
                    <a:pt x="1372" y="8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10214" y="3471"/>
              <a:ext cx="778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8" y="202"/>
                </a:cxn>
                <a:cxn ang="0">
                  <a:pos x="748" y="299"/>
                </a:cxn>
                <a:cxn ang="0">
                  <a:pos x="682" y="331"/>
                </a:cxn>
                <a:cxn ang="0">
                  <a:pos x="637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89" y="170"/>
                </a:cxn>
                <a:cxn ang="0">
                  <a:pos x="734" y="170"/>
                </a:cxn>
                <a:cxn ang="0">
                  <a:pos x="645" y="81"/>
                </a:cxn>
                <a:cxn ang="0">
                  <a:pos x="541" y="65"/>
                </a:cxn>
                <a:cxn ang="0">
                  <a:pos x="393" y="105"/>
                </a:cxn>
                <a:cxn ang="0">
                  <a:pos x="318" y="194"/>
                </a:cxn>
                <a:cxn ang="0">
                  <a:pos x="296" y="275"/>
                </a:cxn>
                <a:cxn ang="0">
                  <a:pos x="333" y="363"/>
                </a:cxn>
                <a:cxn ang="0">
                  <a:pos x="415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6" y="606"/>
                </a:cxn>
                <a:cxn ang="0">
                  <a:pos x="726" y="727"/>
                </a:cxn>
                <a:cxn ang="0">
                  <a:pos x="689" y="848"/>
                </a:cxn>
                <a:cxn ang="0">
                  <a:pos x="593" y="969"/>
                </a:cxn>
                <a:cxn ang="0">
                  <a:pos x="422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8" y="686"/>
                </a:cxn>
                <a:cxn ang="0">
                  <a:pos x="155" y="694"/>
                </a:cxn>
                <a:cxn ang="0">
                  <a:pos x="185" y="719"/>
                </a:cxn>
                <a:cxn ang="0">
                  <a:pos x="192" y="767"/>
                </a:cxn>
                <a:cxn ang="0">
                  <a:pos x="155" y="856"/>
                </a:cxn>
                <a:cxn ang="0">
                  <a:pos x="59" y="888"/>
                </a:cxn>
                <a:cxn ang="0">
                  <a:pos x="155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6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3" y="638"/>
                </a:cxn>
                <a:cxn ang="0">
                  <a:pos x="452" y="589"/>
                </a:cxn>
                <a:cxn ang="0">
                  <a:pos x="348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0" y="291"/>
                </a:cxn>
                <a:cxn ang="0">
                  <a:pos x="215" y="162"/>
                </a:cxn>
                <a:cxn ang="0">
                  <a:pos x="333" y="49"/>
                </a:cxn>
                <a:cxn ang="0">
                  <a:pos x="526" y="0"/>
                </a:cxn>
              </a:cxnLst>
              <a:rect l="0" t="0" r="r" b="b"/>
              <a:pathLst>
                <a:path w="778" h="1066">
                  <a:moveTo>
                    <a:pt x="526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8" y="202"/>
                  </a:lnTo>
                  <a:lnTo>
                    <a:pt x="771" y="258"/>
                  </a:lnTo>
                  <a:lnTo>
                    <a:pt x="748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7" y="315"/>
                  </a:lnTo>
                  <a:lnTo>
                    <a:pt x="622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89" y="170"/>
                  </a:lnTo>
                  <a:lnTo>
                    <a:pt x="719" y="162"/>
                  </a:lnTo>
                  <a:lnTo>
                    <a:pt x="734" y="170"/>
                  </a:lnTo>
                  <a:lnTo>
                    <a:pt x="697" y="113"/>
                  </a:lnTo>
                  <a:lnTo>
                    <a:pt x="645" y="81"/>
                  </a:lnTo>
                  <a:lnTo>
                    <a:pt x="585" y="65"/>
                  </a:lnTo>
                  <a:lnTo>
                    <a:pt x="541" y="65"/>
                  </a:lnTo>
                  <a:lnTo>
                    <a:pt x="459" y="73"/>
                  </a:lnTo>
                  <a:lnTo>
                    <a:pt x="393" y="105"/>
                  </a:lnTo>
                  <a:lnTo>
                    <a:pt x="348" y="145"/>
                  </a:lnTo>
                  <a:lnTo>
                    <a:pt x="318" y="194"/>
                  </a:lnTo>
                  <a:lnTo>
                    <a:pt x="304" y="234"/>
                  </a:lnTo>
                  <a:lnTo>
                    <a:pt x="296" y="275"/>
                  </a:lnTo>
                  <a:lnTo>
                    <a:pt x="304" y="331"/>
                  </a:lnTo>
                  <a:lnTo>
                    <a:pt x="333" y="363"/>
                  </a:lnTo>
                  <a:lnTo>
                    <a:pt x="370" y="388"/>
                  </a:lnTo>
                  <a:lnTo>
                    <a:pt x="415" y="404"/>
                  </a:lnTo>
                  <a:lnTo>
                    <a:pt x="459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6" y="606"/>
                  </a:lnTo>
                  <a:lnTo>
                    <a:pt x="734" y="678"/>
                  </a:lnTo>
                  <a:lnTo>
                    <a:pt x="726" y="727"/>
                  </a:lnTo>
                  <a:lnTo>
                    <a:pt x="719" y="783"/>
                  </a:lnTo>
                  <a:lnTo>
                    <a:pt x="689" y="848"/>
                  </a:lnTo>
                  <a:lnTo>
                    <a:pt x="652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2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8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7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8" y="686"/>
                  </a:lnTo>
                  <a:lnTo>
                    <a:pt x="133" y="686"/>
                  </a:lnTo>
                  <a:lnTo>
                    <a:pt x="155" y="694"/>
                  </a:lnTo>
                  <a:lnTo>
                    <a:pt x="170" y="702"/>
                  </a:lnTo>
                  <a:lnTo>
                    <a:pt x="185" y="719"/>
                  </a:lnTo>
                  <a:lnTo>
                    <a:pt x="192" y="743"/>
                  </a:lnTo>
                  <a:lnTo>
                    <a:pt x="192" y="767"/>
                  </a:lnTo>
                  <a:lnTo>
                    <a:pt x="185" y="815"/>
                  </a:lnTo>
                  <a:lnTo>
                    <a:pt x="155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3" y="945"/>
                  </a:lnTo>
                  <a:lnTo>
                    <a:pt x="155" y="985"/>
                  </a:lnTo>
                  <a:lnTo>
                    <a:pt x="222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4" y="969"/>
                  </a:lnTo>
                  <a:lnTo>
                    <a:pt x="526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3" y="638"/>
                  </a:lnTo>
                  <a:lnTo>
                    <a:pt x="511" y="606"/>
                  </a:lnTo>
                  <a:lnTo>
                    <a:pt x="452" y="589"/>
                  </a:lnTo>
                  <a:lnTo>
                    <a:pt x="385" y="573"/>
                  </a:lnTo>
                  <a:lnTo>
                    <a:pt x="348" y="565"/>
                  </a:lnTo>
                  <a:lnTo>
                    <a:pt x="296" y="541"/>
                  </a:lnTo>
                  <a:lnTo>
                    <a:pt x="252" y="517"/>
                  </a:lnTo>
                  <a:lnTo>
                    <a:pt x="207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0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3" y="49"/>
                  </a:lnTo>
                  <a:lnTo>
                    <a:pt x="415" y="1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auto">
            <a:xfrm>
              <a:off x="11192" y="3479"/>
              <a:ext cx="912" cy="1050"/>
            </a:xfrm>
            <a:custGeom>
              <a:avLst/>
              <a:gdLst/>
              <a:ahLst/>
              <a:cxnLst>
                <a:cxn ang="0">
                  <a:pos x="571" y="49"/>
                </a:cxn>
                <a:cxn ang="0">
                  <a:pos x="512" y="57"/>
                </a:cxn>
                <a:cxn ang="0">
                  <a:pos x="445" y="89"/>
                </a:cxn>
                <a:cxn ang="0">
                  <a:pos x="364" y="154"/>
                </a:cxn>
                <a:cxn ang="0">
                  <a:pos x="282" y="259"/>
                </a:cxn>
                <a:cxn ang="0">
                  <a:pos x="245" y="347"/>
                </a:cxn>
                <a:cxn ang="0">
                  <a:pos x="208" y="452"/>
                </a:cxn>
                <a:cxn ang="0">
                  <a:pos x="178" y="557"/>
                </a:cxn>
                <a:cxn ang="0">
                  <a:pos x="163" y="662"/>
                </a:cxn>
                <a:cxn ang="0">
                  <a:pos x="156" y="743"/>
                </a:cxn>
                <a:cxn ang="0">
                  <a:pos x="163" y="840"/>
                </a:cxn>
                <a:cxn ang="0">
                  <a:pos x="193" y="904"/>
                </a:cxn>
                <a:cxn ang="0">
                  <a:pos x="238" y="953"/>
                </a:cxn>
                <a:cxn ang="0">
                  <a:pos x="282" y="985"/>
                </a:cxn>
                <a:cxn ang="0">
                  <a:pos x="341" y="993"/>
                </a:cxn>
                <a:cxn ang="0">
                  <a:pos x="415" y="977"/>
                </a:cxn>
                <a:cxn ang="0">
                  <a:pos x="497" y="937"/>
                </a:cxn>
                <a:cxn ang="0">
                  <a:pos x="571" y="872"/>
                </a:cxn>
                <a:cxn ang="0">
                  <a:pos x="630" y="783"/>
                </a:cxn>
                <a:cxn ang="0">
                  <a:pos x="675" y="686"/>
                </a:cxn>
                <a:cxn ang="0">
                  <a:pos x="712" y="573"/>
                </a:cxn>
                <a:cxn ang="0">
                  <a:pos x="734" y="460"/>
                </a:cxn>
                <a:cxn ang="0">
                  <a:pos x="749" y="372"/>
                </a:cxn>
                <a:cxn ang="0">
                  <a:pos x="757" y="299"/>
                </a:cxn>
                <a:cxn ang="0">
                  <a:pos x="749" y="218"/>
                </a:cxn>
                <a:cxn ang="0">
                  <a:pos x="727" y="154"/>
                </a:cxn>
                <a:cxn ang="0">
                  <a:pos x="690" y="97"/>
                </a:cxn>
                <a:cxn ang="0">
                  <a:pos x="638" y="65"/>
                </a:cxn>
                <a:cxn ang="0">
                  <a:pos x="571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90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6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30" y="1034"/>
                </a:cxn>
                <a:cxn ang="0">
                  <a:pos x="134" y="977"/>
                </a:cxn>
                <a:cxn ang="0">
                  <a:pos x="60" y="896"/>
                </a:cxn>
                <a:cxn ang="0">
                  <a:pos x="15" y="791"/>
                </a:cxn>
                <a:cxn ang="0">
                  <a:pos x="0" y="662"/>
                </a:cxn>
                <a:cxn ang="0">
                  <a:pos x="23" y="501"/>
                </a:cxn>
                <a:cxn ang="0">
                  <a:pos x="82" y="347"/>
                </a:cxn>
                <a:cxn ang="0">
                  <a:pos x="178" y="210"/>
                </a:cxn>
                <a:cxn ang="0">
                  <a:pos x="297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1" y="49"/>
                  </a:moveTo>
                  <a:lnTo>
                    <a:pt x="512" y="57"/>
                  </a:lnTo>
                  <a:lnTo>
                    <a:pt x="445" y="89"/>
                  </a:lnTo>
                  <a:lnTo>
                    <a:pt x="364" y="154"/>
                  </a:lnTo>
                  <a:lnTo>
                    <a:pt x="282" y="259"/>
                  </a:lnTo>
                  <a:lnTo>
                    <a:pt x="245" y="347"/>
                  </a:lnTo>
                  <a:lnTo>
                    <a:pt x="208" y="452"/>
                  </a:lnTo>
                  <a:lnTo>
                    <a:pt x="178" y="557"/>
                  </a:lnTo>
                  <a:lnTo>
                    <a:pt x="163" y="662"/>
                  </a:lnTo>
                  <a:lnTo>
                    <a:pt x="156" y="743"/>
                  </a:lnTo>
                  <a:lnTo>
                    <a:pt x="163" y="840"/>
                  </a:lnTo>
                  <a:lnTo>
                    <a:pt x="193" y="904"/>
                  </a:lnTo>
                  <a:lnTo>
                    <a:pt x="238" y="953"/>
                  </a:lnTo>
                  <a:lnTo>
                    <a:pt x="282" y="985"/>
                  </a:lnTo>
                  <a:lnTo>
                    <a:pt x="341" y="993"/>
                  </a:lnTo>
                  <a:lnTo>
                    <a:pt x="415" y="977"/>
                  </a:lnTo>
                  <a:lnTo>
                    <a:pt x="497" y="937"/>
                  </a:lnTo>
                  <a:lnTo>
                    <a:pt x="571" y="872"/>
                  </a:lnTo>
                  <a:lnTo>
                    <a:pt x="630" y="783"/>
                  </a:lnTo>
                  <a:lnTo>
                    <a:pt x="675" y="686"/>
                  </a:lnTo>
                  <a:lnTo>
                    <a:pt x="712" y="573"/>
                  </a:lnTo>
                  <a:lnTo>
                    <a:pt x="734" y="460"/>
                  </a:lnTo>
                  <a:lnTo>
                    <a:pt x="749" y="372"/>
                  </a:lnTo>
                  <a:lnTo>
                    <a:pt x="757" y="299"/>
                  </a:lnTo>
                  <a:lnTo>
                    <a:pt x="749" y="218"/>
                  </a:lnTo>
                  <a:lnTo>
                    <a:pt x="727" y="154"/>
                  </a:lnTo>
                  <a:lnTo>
                    <a:pt x="690" y="97"/>
                  </a:lnTo>
                  <a:lnTo>
                    <a:pt x="638" y="65"/>
                  </a:lnTo>
                  <a:lnTo>
                    <a:pt x="571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90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6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30" y="1034"/>
                  </a:lnTo>
                  <a:lnTo>
                    <a:pt x="134" y="977"/>
                  </a:lnTo>
                  <a:lnTo>
                    <a:pt x="60" y="896"/>
                  </a:lnTo>
                  <a:lnTo>
                    <a:pt x="15" y="791"/>
                  </a:lnTo>
                  <a:lnTo>
                    <a:pt x="0" y="662"/>
                  </a:lnTo>
                  <a:lnTo>
                    <a:pt x="23" y="501"/>
                  </a:lnTo>
                  <a:lnTo>
                    <a:pt x="82" y="347"/>
                  </a:lnTo>
                  <a:lnTo>
                    <a:pt x="178" y="210"/>
                  </a:lnTo>
                  <a:lnTo>
                    <a:pt x="297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2341" y="2761"/>
              <a:ext cx="497" cy="232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0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8" y="64"/>
                </a:cxn>
                <a:cxn ang="0">
                  <a:pos x="349" y="218"/>
                </a:cxn>
                <a:cxn ang="0">
                  <a:pos x="267" y="387"/>
                </a:cxn>
                <a:cxn ang="0">
                  <a:pos x="201" y="573"/>
                </a:cxn>
                <a:cxn ang="0">
                  <a:pos x="156" y="767"/>
                </a:cxn>
                <a:cxn ang="0">
                  <a:pos x="134" y="960"/>
                </a:cxn>
                <a:cxn ang="0">
                  <a:pos x="126" y="1162"/>
                </a:cxn>
                <a:cxn ang="0">
                  <a:pos x="134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3" y="1913"/>
                </a:cxn>
                <a:cxn ang="0">
                  <a:pos x="341" y="2091"/>
                </a:cxn>
                <a:cxn ang="0">
                  <a:pos x="460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90" y="2325"/>
                </a:cxn>
                <a:cxn ang="0">
                  <a:pos x="475" y="2325"/>
                </a:cxn>
                <a:cxn ang="0">
                  <a:pos x="453" y="2317"/>
                </a:cxn>
                <a:cxn ang="0">
                  <a:pos x="408" y="2276"/>
                </a:cxn>
                <a:cxn ang="0">
                  <a:pos x="349" y="2220"/>
                </a:cxn>
                <a:cxn ang="0">
                  <a:pos x="282" y="2131"/>
                </a:cxn>
                <a:cxn ang="0">
                  <a:pos x="208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3" y="1493"/>
                </a:cxn>
                <a:cxn ang="0">
                  <a:pos x="8" y="1316"/>
                </a:cxn>
                <a:cxn ang="0">
                  <a:pos x="0" y="1162"/>
                </a:cxn>
                <a:cxn ang="0">
                  <a:pos x="8" y="1009"/>
                </a:cxn>
                <a:cxn ang="0">
                  <a:pos x="30" y="831"/>
                </a:cxn>
                <a:cxn ang="0">
                  <a:pos x="67" y="646"/>
                </a:cxn>
                <a:cxn ang="0">
                  <a:pos x="134" y="452"/>
                </a:cxn>
                <a:cxn ang="0">
                  <a:pos x="201" y="315"/>
                </a:cxn>
                <a:cxn ang="0">
                  <a:pos x="275" y="202"/>
                </a:cxn>
                <a:cxn ang="0">
                  <a:pos x="349" y="113"/>
                </a:cxn>
                <a:cxn ang="0">
                  <a:pos x="408" y="48"/>
                </a:cxn>
                <a:cxn ang="0">
                  <a:pos x="475" y="0"/>
                </a:cxn>
              </a:cxnLst>
              <a:rect l="0" t="0" r="r" b="b"/>
              <a:pathLst>
                <a:path w="497" h="2325">
                  <a:moveTo>
                    <a:pt x="475" y="0"/>
                  </a:moveTo>
                  <a:lnTo>
                    <a:pt x="490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8" y="64"/>
                  </a:lnTo>
                  <a:lnTo>
                    <a:pt x="349" y="218"/>
                  </a:lnTo>
                  <a:lnTo>
                    <a:pt x="267" y="387"/>
                  </a:lnTo>
                  <a:lnTo>
                    <a:pt x="201" y="573"/>
                  </a:lnTo>
                  <a:lnTo>
                    <a:pt x="156" y="767"/>
                  </a:lnTo>
                  <a:lnTo>
                    <a:pt x="134" y="960"/>
                  </a:lnTo>
                  <a:lnTo>
                    <a:pt x="126" y="1162"/>
                  </a:lnTo>
                  <a:lnTo>
                    <a:pt x="134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3" y="1913"/>
                  </a:lnTo>
                  <a:lnTo>
                    <a:pt x="341" y="2091"/>
                  </a:lnTo>
                  <a:lnTo>
                    <a:pt x="460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90" y="2325"/>
                  </a:lnTo>
                  <a:lnTo>
                    <a:pt x="475" y="2325"/>
                  </a:lnTo>
                  <a:lnTo>
                    <a:pt x="453" y="2317"/>
                  </a:lnTo>
                  <a:lnTo>
                    <a:pt x="408" y="2276"/>
                  </a:lnTo>
                  <a:lnTo>
                    <a:pt x="349" y="2220"/>
                  </a:lnTo>
                  <a:lnTo>
                    <a:pt x="282" y="2131"/>
                  </a:lnTo>
                  <a:lnTo>
                    <a:pt x="208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3" y="1493"/>
                  </a:lnTo>
                  <a:lnTo>
                    <a:pt x="8" y="1316"/>
                  </a:lnTo>
                  <a:lnTo>
                    <a:pt x="0" y="1162"/>
                  </a:lnTo>
                  <a:lnTo>
                    <a:pt x="8" y="1009"/>
                  </a:lnTo>
                  <a:lnTo>
                    <a:pt x="30" y="831"/>
                  </a:lnTo>
                  <a:lnTo>
                    <a:pt x="67" y="646"/>
                  </a:lnTo>
                  <a:lnTo>
                    <a:pt x="134" y="452"/>
                  </a:lnTo>
                  <a:lnTo>
                    <a:pt x="201" y="315"/>
                  </a:lnTo>
                  <a:lnTo>
                    <a:pt x="275" y="202"/>
                  </a:lnTo>
                  <a:lnTo>
                    <a:pt x="349" y="113"/>
                  </a:lnTo>
                  <a:lnTo>
                    <a:pt x="408" y="48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3046" y="2954"/>
              <a:ext cx="889" cy="1615"/>
            </a:xfrm>
            <a:custGeom>
              <a:avLst/>
              <a:gdLst/>
              <a:ahLst/>
              <a:cxnLst>
                <a:cxn ang="0">
                  <a:pos x="541" y="9"/>
                </a:cxn>
                <a:cxn ang="0">
                  <a:pos x="711" y="81"/>
                </a:cxn>
                <a:cxn ang="0">
                  <a:pos x="815" y="227"/>
                </a:cxn>
                <a:cxn ang="0">
                  <a:pos x="808" y="453"/>
                </a:cxn>
                <a:cxn ang="0">
                  <a:pos x="652" y="662"/>
                </a:cxn>
                <a:cxn ang="0">
                  <a:pos x="534" y="743"/>
                </a:cxn>
                <a:cxn ang="0">
                  <a:pos x="756" y="856"/>
                </a:cxn>
                <a:cxn ang="0">
                  <a:pos x="875" y="1050"/>
                </a:cxn>
                <a:cxn ang="0">
                  <a:pos x="875" y="1284"/>
                </a:cxn>
                <a:cxn ang="0">
                  <a:pos x="756" y="1478"/>
                </a:cxn>
                <a:cxn ang="0">
                  <a:pos x="556" y="1599"/>
                </a:cxn>
                <a:cxn ang="0">
                  <a:pos x="319" y="1599"/>
                </a:cxn>
                <a:cxn ang="0">
                  <a:pos x="126" y="1510"/>
                </a:cxn>
                <a:cxn ang="0">
                  <a:pos x="15" y="1349"/>
                </a:cxn>
                <a:cxn ang="0">
                  <a:pos x="15" y="1187"/>
                </a:cxn>
                <a:cxn ang="0">
                  <a:pos x="81" y="1123"/>
                </a:cxn>
                <a:cxn ang="0">
                  <a:pos x="163" y="1123"/>
                </a:cxn>
                <a:cxn ang="0">
                  <a:pos x="230" y="1187"/>
                </a:cxn>
                <a:cxn ang="0">
                  <a:pos x="222" y="1300"/>
                </a:cxn>
                <a:cxn ang="0">
                  <a:pos x="148" y="1365"/>
                </a:cxn>
                <a:cxn ang="0">
                  <a:pos x="148" y="1446"/>
                </a:cxn>
                <a:cxn ang="0">
                  <a:pos x="289" y="1526"/>
                </a:cxn>
                <a:cxn ang="0">
                  <a:pos x="422" y="1550"/>
                </a:cxn>
                <a:cxn ang="0">
                  <a:pos x="556" y="1502"/>
                </a:cxn>
                <a:cxn ang="0">
                  <a:pos x="637" y="1381"/>
                </a:cxn>
                <a:cxn ang="0">
                  <a:pos x="667" y="1171"/>
                </a:cxn>
                <a:cxn ang="0">
                  <a:pos x="630" y="937"/>
                </a:cxn>
                <a:cxn ang="0">
                  <a:pos x="511" y="800"/>
                </a:cxn>
                <a:cxn ang="0">
                  <a:pos x="281" y="784"/>
                </a:cxn>
                <a:cxn ang="0">
                  <a:pos x="267" y="743"/>
                </a:cxn>
                <a:cxn ang="0">
                  <a:pos x="333" y="727"/>
                </a:cxn>
                <a:cxn ang="0">
                  <a:pos x="430" y="719"/>
                </a:cxn>
                <a:cxn ang="0">
                  <a:pos x="519" y="662"/>
                </a:cxn>
                <a:cxn ang="0">
                  <a:pos x="608" y="517"/>
                </a:cxn>
                <a:cxn ang="0">
                  <a:pos x="630" y="372"/>
                </a:cxn>
                <a:cxn ang="0">
                  <a:pos x="622" y="235"/>
                </a:cxn>
                <a:cxn ang="0">
                  <a:pos x="563" y="113"/>
                </a:cxn>
                <a:cxn ang="0">
                  <a:pos x="467" y="73"/>
                </a:cxn>
                <a:cxn ang="0">
                  <a:pos x="356" y="73"/>
                </a:cxn>
                <a:cxn ang="0">
                  <a:pos x="200" y="138"/>
                </a:cxn>
                <a:cxn ang="0">
                  <a:pos x="163" y="210"/>
                </a:cxn>
                <a:cxn ang="0">
                  <a:pos x="237" y="235"/>
                </a:cxn>
                <a:cxn ang="0">
                  <a:pos x="274" y="323"/>
                </a:cxn>
                <a:cxn ang="0">
                  <a:pos x="244" y="404"/>
                </a:cxn>
                <a:cxn ang="0">
                  <a:pos x="192" y="436"/>
                </a:cxn>
                <a:cxn ang="0">
                  <a:pos x="89" y="404"/>
                </a:cxn>
                <a:cxn ang="0">
                  <a:pos x="59" y="348"/>
                </a:cxn>
                <a:cxn ang="0">
                  <a:pos x="81" y="210"/>
                </a:cxn>
                <a:cxn ang="0">
                  <a:pos x="215" y="57"/>
                </a:cxn>
                <a:cxn ang="0">
                  <a:pos x="437" y="0"/>
                </a:cxn>
              </a:cxnLst>
              <a:rect l="0" t="0" r="r" b="b"/>
              <a:pathLst>
                <a:path w="889" h="1615">
                  <a:moveTo>
                    <a:pt x="437" y="0"/>
                  </a:moveTo>
                  <a:lnTo>
                    <a:pt x="541" y="9"/>
                  </a:lnTo>
                  <a:lnTo>
                    <a:pt x="630" y="41"/>
                  </a:lnTo>
                  <a:lnTo>
                    <a:pt x="711" y="81"/>
                  </a:lnTo>
                  <a:lnTo>
                    <a:pt x="771" y="146"/>
                  </a:lnTo>
                  <a:lnTo>
                    <a:pt x="815" y="227"/>
                  </a:lnTo>
                  <a:lnTo>
                    <a:pt x="830" y="315"/>
                  </a:lnTo>
                  <a:lnTo>
                    <a:pt x="808" y="453"/>
                  </a:lnTo>
                  <a:lnTo>
                    <a:pt x="749" y="566"/>
                  </a:lnTo>
                  <a:lnTo>
                    <a:pt x="652" y="662"/>
                  </a:lnTo>
                  <a:lnTo>
                    <a:pt x="534" y="727"/>
                  </a:lnTo>
                  <a:lnTo>
                    <a:pt x="534" y="743"/>
                  </a:lnTo>
                  <a:lnTo>
                    <a:pt x="660" y="784"/>
                  </a:lnTo>
                  <a:lnTo>
                    <a:pt x="756" y="856"/>
                  </a:lnTo>
                  <a:lnTo>
                    <a:pt x="830" y="945"/>
                  </a:lnTo>
                  <a:lnTo>
                    <a:pt x="875" y="1050"/>
                  </a:lnTo>
                  <a:lnTo>
                    <a:pt x="889" y="1163"/>
                  </a:lnTo>
                  <a:lnTo>
                    <a:pt x="875" y="1284"/>
                  </a:lnTo>
                  <a:lnTo>
                    <a:pt x="830" y="1389"/>
                  </a:lnTo>
                  <a:lnTo>
                    <a:pt x="756" y="1478"/>
                  </a:lnTo>
                  <a:lnTo>
                    <a:pt x="667" y="1550"/>
                  </a:lnTo>
                  <a:lnTo>
                    <a:pt x="556" y="1599"/>
                  </a:lnTo>
                  <a:lnTo>
                    <a:pt x="430" y="1615"/>
                  </a:lnTo>
                  <a:lnTo>
                    <a:pt x="319" y="1599"/>
                  </a:lnTo>
                  <a:lnTo>
                    <a:pt x="215" y="1567"/>
                  </a:lnTo>
                  <a:lnTo>
                    <a:pt x="126" y="1510"/>
                  </a:lnTo>
                  <a:lnTo>
                    <a:pt x="59" y="1437"/>
                  </a:lnTo>
                  <a:lnTo>
                    <a:pt x="15" y="1349"/>
                  </a:lnTo>
                  <a:lnTo>
                    <a:pt x="0" y="1252"/>
                  </a:lnTo>
                  <a:lnTo>
                    <a:pt x="15" y="1187"/>
                  </a:lnTo>
                  <a:lnTo>
                    <a:pt x="37" y="1147"/>
                  </a:lnTo>
                  <a:lnTo>
                    <a:pt x="81" y="1123"/>
                  </a:lnTo>
                  <a:lnTo>
                    <a:pt x="118" y="1115"/>
                  </a:lnTo>
                  <a:lnTo>
                    <a:pt x="163" y="1123"/>
                  </a:lnTo>
                  <a:lnTo>
                    <a:pt x="200" y="1147"/>
                  </a:lnTo>
                  <a:lnTo>
                    <a:pt x="230" y="1187"/>
                  </a:lnTo>
                  <a:lnTo>
                    <a:pt x="237" y="1244"/>
                  </a:lnTo>
                  <a:lnTo>
                    <a:pt x="222" y="1300"/>
                  </a:lnTo>
                  <a:lnTo>
                    <a:pt x="192" y="1349"/>
                  </a:lnTo>
                  <a:lnTo>
                    <a:pt x="148" y="1365"/>
                  </a:lnTo>
                  <a:lnTo>
                    <a:pt x="96" y="1373"/>
                  </a:lnTo>
                  <a:lnTo>
                    <a:pt x="148" y="1446"/>
                  </a:lnTo>
                  <a:lnTo>
                    <a:pt x="215" y="1494"/>
                  </a:lnTo>
                  <a:lnTo>
                    <a:pt x="289" y="1526"/>
                  </a:lnTo>
                  <a:lnTo>
                    <a:pt x="363" y="1542"/>
                  </a:lnTo>
                  <a:lnTo>
                    <a:pt x="422" y="1550"/>
                  </a:lnTo>
                  <a:lnTo>
                    <a:pt x="511" y="1534"/>
                  </a:lnTo>
                  <a:lnTo>
                    <a:pt x="556" y="1502"/>
                  </a:lnTo>
                  <a:lnTo>
                    <a:pt x="600" y="1454"/>
                  </a:lnTo>
                  <a:lnTo>
                    <a:pt x="637" y="1381"/>
                  </a:lnTo>
                  <a:lnTo>
                    <a:pt x="660" y="1292"/>
                  </a:lnTo>
                  <a:lnTo>
                    <a:pt x="667" y="1171"/>
                  </a:lnTo>
                  <a:lnTo>
                    <a:pt x="660" y="1042"/>
                  </a:lnTo>
                  <a:lnTo>
                    <a:pt x="630" y="937"/>
                  </a:lnTo>
                  <a:lnTo>
                    <a:pt x="578" y="856"/>
                  </a:lnTo>
                  <a:lnTo>
                    <a:pt x="511" y="800"/>
                  </a:lnTo>
                  <a:lnTo>
                    <a:pt x="415" y="784"/>
                  </a:lnTo>
                  <a:lnTo>
                    <a:pt x="281" y="784"/>
                  </a:lnTo>
                  <a:lnTo>
                    <a:pt x="267" y="775"/>
                  </a:lnTo>
                  <a:lnTo>
                    <a:pt x="267" y="743"/>
                  </a:lnTo>
                  <a:lnTo>
                    <a:pt x="281" y="727"/>
                  </a:lnTo>
                  <a:lnTo>
                    <a:pt x="333" y="727"/>
                  </a:lnTo>
                  <a:lnTo>
                    <a:pt x="356" y="719"/>
                  </a:lnTo>
                  <a:lnTo>
                    <a:pt x="430" y="719"/>
                  </a:lnTo>
                  <a:lnTo>
                    <a:pt x="474" y="703"/>
                  </a:lnTo>
                  <a:lnTo>
                    <a:pt x="519" y="662"/>
                  </a:lnTo>
                  <a:lnTo>
                    <a:pt x="571" y="598"/>
                  </a:lnTo>
                  <a:lnTo>
                    <a:pt x="608" y="517"/>
                  </a:lnTo>
                  <a:lnTo>
                    <a:pt x="622" y="436"/>
                  </a:lnTo>
                  <a:lnTo>
                    <a:pt x="630" y="372"/>
                  </a:lnTo>
                  <a:lnTo>
                    <a:pt x="630" y="331"/>
                  </a:lnTo>
                  <a:lnTo>
                    <a:pt x="622" y="235"/>
                  </a:lnTo>
                  <a:lnTo>
                    <a:pt x="593" y="162"/>
                  </a:lnTo>
                  <a:lnTo>
                    <a:pt x="563" y="113"/>
                  </a:lnTo>
                  <a:lnTo>
                    <a:pt x="519" y="89"/>
                  </a:lnTo>
                  <a:lnTo>
                    <a:pt x="467" y="73"/>
                  </a:lnTo>
                  <a:lnTo>
                    <a:pt x="422" y="65"/>
                  </a:lnTo>
                  <a:lnTo>
                    <a:pt x="356" y="73"/>
                  </a:lnTo>
                  <a:lnTo>
                    <a:pt x="281" y="97"/>
                  </a:lnTo>
                  <a:lnTo>
                    <a:pt x="200" y="138"/>
                  </a:lnTo>
                  <a:lnTo>
                    <a:pt x="141" y="210"/>
                  </a:lnTo>
                  <a:lnTo>
                    <a:pt x="163" y="210"/>
                  </a:lnTo>
                  <a:lnTo>
                    <a:pt x="200" y="218"/>
                  </a:lnTo>
                  <a:lnTo>
                    <a:pt x="237" y="235"/>
                  </a:lnTo>
                  <a:lnTo>
                    <a:pt x="267" y="267"/>
                  </a:lnTo>
                  <a:lnTo>
                    <a:pt x="274" y="323"/>
                  </a:lnTo>
                  <a:lnTo>
                    <a:pt x="274" y="356"/>
                  </a:lnTo>
                  <a:lnTo>
                    <a:pt x="244" y="404"/>
                  </a:lnTo>
                  <a:lnTo>
                    <a:pt x="222" y="420"/>
                  </a:lnTo>
                  <a:lnTo>
                    <a:pt x="192" y="436"/>
                  </a:lnTo>
                  <a:lnTo>
                    <a:pt x="133" y="436"/>
                  </a:lnTo>
                  <a:lnTo>
                    <a:pt x="89" y="404"/>
                  </a:lnTo>
                  <a:lnTo>
                    <a:pt x="74" y="380"/>
                  </a:lnTo>
                  <a:lnTo>
                    <a:pt x="59" y="348"/>
                  </a:lnTo>
                  <a:lnTo>
                    <a:pt x="59" y="315"/>
                  </a:lnTo>
                  <a:lnTo>
                    <a:pt x="81" y="210"/>
                  </a:lnTo>
                  <a:lnTo>
                    <a:pt x="133" y="130"/>
                  </a:lnTo>
                  <a:lnTo>
                    <a:pt x="215" y="57"/>
                  </a:lnTo>
                  <a:lnTo>
                    <a:pt x="319" y="17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14158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89" y="48"/>
                </a:cxn>
                <a:cxn ang="0">
                  <a:pos x="148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74" y="831"/>
                </a:cxn>
                <a:cxn ang="0">
                  <a:pos x="489" y="1009"/>
                </a:cxn>
                <a:cxn ang="0">
                  <a:pos x="497" y="1162"/>
                </a:cxn>
                <a:cxn ang="0">
                  <a:pos x="489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3" y="1865"/>
                </a:cxn>
                <a:cxn ang="0">
                  <a:pos x="296" y="2002"/>
                </a:cxn>
                <a:cxn ang="0">
                  <a:pos x="222" y="2115"/>
                </a:cxn>
                <a:cxn ang="0">
                  <a:pos x="155" y="2204"/>
                </a:cxn>
                <a:cxn ang="0">
                  <a:pos x="89" y="2268"/>
                </a:cxn>
                <a:cxn ang="0">
                  <a:pos x="22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29" y="2252"/>
                </a:cxn>
                <a:cxn ang="0">
                  <a:pos x="148" y="2099"/>
                </a:cxn>
                <a:cxn ang="0">
                  <a:pos x="237" y="1929"/>
                </a:cxn>
                <a:cxn ang="0">
                  <a:pos x="304" y="1743"/>
                </a:cxn>
                <a:cxn ang="0">
                  <a:pos x="341" y="1550"/>
                </a:cxn>
                <a:cxn ang="0">
                  <a:pos x="363" y="1356"/>
                </a:cxn>
                <a:cxn ang="0">
                  <a:pos x="370" y="1154"/>
                </a:cxn>
                <a:cxn ang="0">
                  <a:pos x="356" y="880"/>
                </a:cxn>
                <a:cxn ang="0">
                  <a:pos x="311" y="629"/>
                </a:cxn>
                <a:cxn ang="0">
                  <a:pos x="244" y="411"/>
                </a:cxn>
                <a:cxn ang="0">
                  <a:pos x="148" y="226"/>
                </a:cxn>
                <a:cxn ang="0">
                  <a:pos x="37" y="72"/>
                </a:cxn>
                <a:cxn ang="0">
                  <a:pos x="7" y="40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89" y="48"/>
                  </a:lnTo>
                  <a:lnTo>
                    <a:pt x="148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74" y="831"/>
                  </a:lnTo>
                  <a:lnTo>
                    <a:pt x="489" y="1009"/>
                  </a:lnTo>
                  <a:lnTo>
                    <a:pt x="497" y="1162"/>
                  </a:lnTo>
                  <a:lnTo>
                    <a:pt x="489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3" y="1865"/>
                  </a:lnTo>
                  <a:lnTo>
                    <a:pt x="296" y="2002"/>
                  </a:lnTo>
                  <a:lnTo>
                    <a:pt x="222" y="2115"/>
                  </a:lnTo>
                  <a:lnTo>
                    <a:pt x="155" y="2204"/>
                  </a:lnTo>
                  <a:lnTo>
                    <a:pt x="89" y="2268"/>
                  </a:lnTo>
                  <a:lnTo>
                    <a:pt x="22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29" y="2252"/>
                  </a:lnTo>
                  <a:lnTo>
                    <a:pt x="148" y="2099"/>
                  </a:lnTo>
                  <a:lnTo>
                    <a:pt x="237" y="1929"/>
                  </a:lnTo>
                  <a:lnTo>
                    <a:pt x="304" y="1743"/>
                  </a:lnTo>
                  <a:lnTo>
                    <a:pt x="341" y="1550"/>
                  </a:lnTo>
                  <a:lnTo>
                    <a:pt x="363" y="1356"/>
                  </a:lnTo>
                  <a:lnTo>
                    <a:pt x="370" y="1154"/>
                  </a:lnTo>
                  <a:lnTo>
                    <a:pt x="356" y="880"/>
                  </a:lnTo>
                  <a:lnTo>
                    <a:pt x="311" y="629"/>
                  </a:lnTo>
                  <a:lnTo>
                    <a:pt x="244" y="411"/>
                  </a:lnTo>
                  <a:lnTo>
                    <a:pt x="148" y="226"/>
                  </a:lnTo>
                  <a:lnTo>
                    <a:pt x="37" y="72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auto">
            <a:xfrm>
              <a:off x="14973" y="3713"/>
              <a:ext cx="1187" cy="1163"/>
            </a:xfrm>
            <a:custGeom>
              <a:avLst/>
              <a:gdLst/>
              <a:ahLst/>
              <a:cxnLst>
                <a:cxn ang="0">
                  <a:pos x="527" y="73"/>
                </a:cxn>
                <a:cxn ang="0">
                  <a:pos x="512" y="113"/>
                </a:cxn>
                <a:cxn ang="0">
                  <a:pos x="608" y="533"/>
                </a:cxn>
                <a:cxn ang="0">
                  <a:pos x="794" y="501"/>
                </a:cxn>
                <a:cxn ang="0">
                  <a:pos x="927" y="388"/>
                </a:cxn>
                <a:cxn ang="0">
                  <a:pos x="972" y="226"/>
                </a:cxn>
                <a:cxn ang="0">
                  <a:pos x="920" y="105"/>
                </a:cxn>
                <a:cxn ang="0">
                  <a:pos x="801" y="65"/>
                </a:cxn>
                <a:cxn ang="0">
                  <a:pos x="556" y="57"/>
                </a:cxn>
                <a:cxn ang="0">
                  <a:pos x="757" y="0"/>
                </a:cxn>
                <a:cxn ang="0">
                  <a:pos x="979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20" y="670"/>
                </a:cxn>
                <a:cxn ang="0">
                  <a:pos x="942" y="727"/>
                </a:cxn>
                <a:cxn ang="0">
                  <a:pos x="934" y="832"/>
                </a:cxn>
                <a:cxn ang="0">
                  <a:pos x="920" y="953"/>
                </a:cxn>
                <a:cxn ang="0">
                  <a:pos x="934" y="1082"/>
                </a:cxn>
                <a:cxn ang="0">
                  <a:pos x="972" y="1106"/>
                </a:cxn>
                <a:cxn ang="0">
                  <a:pos x="1046" y="1090"/>
                </a:cxn>
                <a:cxn ang="0">
                  <a:pos x="1127" y="969"/>
                </a:cxn>
                <a:cxn ang="0">
                  <a:pos x="1135" y="953"/>
                </a:cxn>
                <a:cxn ang="0">
                  <a:pos x="1172" y="945"/>
                </a:cxn>
                <a:cxn ang="0">
                  <a:pos x="1187" y="969"/>
                </a:cxn>
                <a:cxn ang="0">
                  <a:pos x="1157" y="1050"/>
                </a:cxn>
                <a:cxn ang="0">
                  <a:pos x="1060" y="1147"/>
                </a:cxn>
                <a:cxn ang="0">
                  <a:pos x="920" y="1155"/>
                </a:cxn>
                <a:cxn ang="0">
                  <a:pos x="808" y="1106"/>
                </a:cxn>
                <a:cxn ang="0">
                  <a:pos x="764" y="985"/>
                </a:cxn>
                <a:cxn ang="0">
                  <a:pos x="771" y="913"/>
                </a:cxn>
                <a:cxn ang="0">
                  <a:pos x="801" y="791"/>
                </a:cxn>
                <a:cxn ang="0">
                  <a:pos x="808" y="743"/>
                </a:cxn>
                <a:cxn ang="0">
                  <a:pos x="764" y="638"/>
                </a:cxn>
                <a:cxn ang="0">
                  <a:pos x="623" y="590"/>
                </a:cxn>
                <a:cxn ang="0">
                  <a:pos x="319" y="1009"/>
                </a:cxn>
                <a:cxn ang="0">
                  <a:pos x="312" y="1066"/>
                </a:cxn>
                <a:cxn ang="0">
                  <a:pos x="445" y="1074"/>
                </a:cxn>
                <a:cxn ang="0">
                  <a:pos x="453" y="1114"/>
                </a:cxn>
                <a:cxn ang="0">
                  <a:pos x="8" y="1131"/>
                </a:cxn>
                <a:cxn ang="0">
                  <a:pos x="0" y="1090"/>
                </a:cxn>
                <a:cxn ang="0">
                  <a:pos x="112" y="1074"/>
                </a:cxn>
                <a:cxn ang="0">
                  <a:pos x="171" y="1034"/>
                </a:cxn>
                <a:cxn ang="0">
                  <a:pos x="386" y="113"/>
                </a:cxn>
                <a:cxn ang="0">
                  <a:pos x="378" y="73"/>
                </a:cxn>
                <a:cxn ang="0">
                  <a:pos x="260" y="65"/>
                </a:cxn>
                <a:cxn ang="0">
                  <a:pos x="245" y="25"/>
                </a:cxn>
                <a:cxn ang="0">
                  <a:pos x="260" y="0"/>
                </a:cxn>
              </a:cxnLst>
              <a:rect l="0" t="0" r="r" b="b"/>
              <a:pathLst>
                <a:path w="1187" h="1163">
                  <a:moveTo>
                    <a:pt x="556" y="57"/>
                  </a:moveTo>
                  <a:lnTo>
                    <a:pt x="527" y="73"/>
                  </a:lnTo>
                  <a:lnTo>
                    <a:pt x="519" y="89"/>
                  </a:lnTo>
                  <a:lnTo>
                    <a:pt x="512" y="113"/>
                  </a:lnTo>
                  <a:lnTo>
                    <a:pt x="415" y="533"/>
                  </a:lnTo>
                  <a:lnTo>
                    <a:pt x="608" y="533"/>
                  </a:lnTo>
                  <a:lnTo>
                    <a:pt x="705" y="525"/>
                  </a:lnTo>
                  <a:lnTo>
                    <a:pt x="794" y="501"/>
                  </a:lnTo>
                  <a:lnTo>
                    <a:pt x="868" y="452"/>
                  </a:lnTo>
                  <a:lnTo>
                    <a:pt x="927" y="388"/>
                  </a:lnTo>
                  <a:lnTo>
                    <a:pt x="964" y="307"/>
                  </a:lnTo>
                  <a:lnTo>
                    <a:pt x="972" y="226"/>
                  </a:lnTo>
                  <a:lnTo>
                    <a:pt x="957" y="154"/>
                  </a:lnTo>
                  <a:lnTo>
                    <a:pt x="920" y="105"/>
                  </a:lnTo>
                  <a:lnTo>
                    <a:pt x="868" y="81"/>
                  </a:lnTo>
                  <a:lnTo>
                    <a:pt x="801" y="65"/>
                  </a:lnTo>
                  <a:lnTo>
                    <a:pt x="727" y="57"/>
                  </a:lnTo>
                  <a:lnTo>
                    <a:pt x="556" y="57"/>
                  </a:lnTo>
                  <a:close/>
                  <a:moveTo>
                    <a:pt x="260" y="0"/>
                  </a:moveTo>
                  <a:lnTo>
                    <a:pt x="757" y="0"/>
                  </a:lnTo>
                  <a:lnTo>
                    <a:pt x="875" y="8"/>
                  </a:lnTo>
                  <a:lnTo>
                    <a:pt x="979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90" y="525"/>
                  </a:lnTo>
                  <a:lnTo>
                    <a:pt x="786" y="565"/>
                  </a:lnTo>
                  <a:lnTo>
                    <a:pt x="794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20" y="670"/>
                  </a:lnTo>
                  <a:lnTo>
                    <a:pt x="934" y="695"/>
                  </a:lnTo>
                  <a:lnTo>
                    <a:pt x="942" y="727"/>
                  </a:lnTo>
                  <a:lnTo>
                    <a:pt x="942" y="808"/>
                  </a:lnTo>
                  <a:lnTo>
                    <a:pt x="934" y="832"/>
                  </a:lnTo>
                  <a:lnTo>
                    <a:pt x="927" y="888"/>
                  </a:lnTo>
                  <a:lnTo>
                    <a:pt x="920" y="953"/>
                  </a:lnTo>
                  <a:lnTo>
                    <a:pt x="920" y="1034"/>
                  </a:lnTo>
                  <a:lnTo>
                    <a:pt x="934" y="1082"/>
                  </a:lnTo>
                  <a:lnTo>
                    <a:pt x="942" y="1090"/>
                  </a:lnTo>
                  <a:lnTo>
                    <a:pt x="972" y="1106"/>
                  </a:lnTo>
                  <a:lnTo>
                    <a:pt x="986" y="1106"/>
                  </a:lnTo>
                  <a:lnTo>
                    <a:pt x="1046" y="1090"/>
                  </a:lnTo>
                  <a:lnTo>
                    <a:pt x="1098" y="1034"/>
                  </a:lnTo>
                  <a:lnTo>
                    <a:pt x="1127" y="969"/>
                  </a:lnTo>
                  <a:lnTo>
                    <a:pt x="1135" y="961"/>
                  </a:lnTo>
                  <a:lnTo>
                    <a:pt x="1135" y="953"/>
                  </a:lnTo>
                  <a:lnTo>
                    <a:pt x="1142" y="945"/>
                  </a:lnTo>
                  <a:lnTo>
                    <a:pt x="1172" y="945"/>
                  </a:lnTo>
                  <a:lnTo>
                    <a:pt x="1187" y="961"/>
                  </a:lnTo>
                  <a:lnTo>
                    <a:pt x="1187" y="969"/>
                  </a:lnTo>
                  <a:lnTo>
                    <a:pt x="1179" y="1001"/>
                  </a:lnTo>
                  <a:lnTo>
                    <a:pt x="1157" y="1050"/>
                  </a:lnTo>
                  <a:lnTo>
                    <a:pt x="1120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20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9" y="1050"/>
                  </a:lnTo>
                  <a:lnTo>
                    <a:pt x="764" y="985"/>
                  </a:lnTo>
                  <a:lnTo>
                    <a:pt x="764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1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1" y="687"/>
                  </a:lnTo>
                  <a:lnTo>
                    <a:pt x="764" y="638"/>
                  </a:lnTo>
                  <a:lnTo>
                    <a:pt x="712" y="606"/>
                  </a:lnTo>
                  <a:lnTo>
                    <a:pt x="623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2" y="1026"/>
                  </a:lnTo>
                  <a:lnTo>
                    <a:pt x="312" y="1066"/>
                  </a:lnTo>
                  <a:lnTo>
                    <a:pt x="319" y="1074"/>
                  </a:lnTo>
                  <a:lnTo>
                    <a:pt x="445" y="1074"/>
                  </a:lnTo>
                  <a:lnTo>
                    <a:pt x="453" y="1082"/>
                  </a:lnTo>
                  <a:lnTo>
                    <a:pt x="453" y="1114"/>
                  </a:lnTo>
                  <a:lnTo>
                    <a:pt x="438" y="1131"/>
                  </a:lnTo>
                  <a:lnTo>
                    <a:pt x="8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2" y="1074"/>
                  </a:lnTo>
                  <a:lnTo>
                    <a:pt x="156" y="1058"/>
                  </a:lnTo>
                  <a:lnTo>
                    <a:pt x="171" y="1034"/>
                  </a:lnTo>
                  <a:lnTo>
                    <a:pt x="378" y="130"/>
                  </a:lnTo>
                  <a:lnTo>
                    <a:pt x="386" y="113"/>
                  </a:lnTo>
                  <a:lnTo>
                    <a:pt x="386" y="81"/>
                  </a:lnTo>
                  <a:lnTo>
                    <a:pt x="378" y="73"/>
                  </a:lnTo>
                  <a:lnTo>
                    <a:pt x="364" y="65"/>
                  </a:lnTo>
                  <a:lnTo>
                    <a:pt x="260" y="65"/>
                  </a:lnTo>
                  <a:lnTo>
                    <a:pt x="245" y="57"/>
                  </a:lnTo>
                  <a:lnTo>
                    <a:pt x="245" y="25"/>
                  </a:lnTo>
                  <a:lnTo>
                    <a:pt x="252" y="8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 noEditPoints="1"/>
            </p:cNvSpPr>
            <p:nvPr/>
          </p:nvSpPr>
          <p:spPr bwMode="auto">
            <a:xfrm>
              <a:off x="16864" y="3148"/>
              <a:ext cx="1423" cy="1550"/>
            </a:xfrm>
            <a:custGeom>
              <a:avLst/>
              <a:gdLst/>
              <a:ahLst/>
              <a:cxnLst>
                <a:cxn ang="0">
                  <a:pos x="741" y="1486"/>
                </a:cxn>
                <a:cxn ang="0">
                  <a:pos x="1008" y="1413"/>
                </a:cxn>
                <a:cxn ang="0">
                  <a:pos x="1216" y="1227"/>
                </a:cxn>
                <a:cxn ang="0">
                  <a:pos x="1349" y="961"/>
                </a:cxn>
                <a:cxn ang="0">
                  <a:pos x="741" y="799"/>
                </a:cxn>
                <a:cxn ang="0">
                  <a:pos x="74" y="961"/>
                </a:cxn>
                <a:cxn ang="0">
                  <a:pos x="207" y="1227"/>
                </a:cxn>
                <a:cxn ang="0">
                  <a:pos x="415" y="1413"/>
                </a:cxn>
                <a:cxn ang="0">
                  <a:pos x="682" y="1486"/>
                </a:cxn>
                <a:cxn ang="0">
                  <a:pos x="52" y="799"/>
                </a:cxn>
                <a:cxn ang="0">
                  <a:pos x="734" y="743"/>
                </a:cxn>
                <a:cxn ang="0">
                  <a:pos x="1334" y="557"/>
                </a:cxn>
                <a:cxn ang="0">
                  <a:pos x="1164" y="259"/>
                </a:cxn>
                <a:cxn ang="0">
                  <a:pos x="897" y="89"/>
                </a:cxn>
                <a:cxn ang="0">
                  <a:pos x="682" y="57"/>
                </a:cxn>
                <a:cxn ang="0">
                  <a:pos x="378" y="154"/>
                </a:cxn>
                <a:cxn ang="0">
                  <a:pos x="148" y="396"/>
                </a:cxn>
                <a:cxn ang="0">
                  <a:pos x="52" y="743"/>
                </a:cxn>
                <a:cxn ang="0">
                  <a:pos x="682" y="57"/>
                </a:cxn>
                <a:cxn ang="0">
                  <a:pos x="875" y="24"/>
                </a:cxn>
                <a:cxn ang="0">
                  <a:pos x="1156" y="170"/>
                </a:cxn>
                <a:cxn ang="0">
                  <a:pos x="1349" y="436"/>
                </a:cxn>
                <a:cxn ang="0">
                  <a:pos x="1423" y="775"/>
                </a:cxn>
                <a:cxn ang="0">
                  <a:pos x="1349" y="1114"/>
                </a:cxn>
                <a:cxn ang="0">
                  <a:pos x="1156" y="1381"/>
                </a:cxn>
                <a:cxn ang="0">
                  <a:pos x="875" y="1526"/>
                </a:cxn>
                <a:cxn ang="0">
                  <a:pos x="548" y="1526"/>
                </a:cxn>
                <a:cxn ang="0">
                  <a:pos x="267" y="1381"/>
                </a:cxn>
                <a:cxn ang="0">
                  <a:pos x="74" y="1114"/>
                </a:cxn>
                <a:cxn ang="0">
                  <a:pos x="0" y="775"/>
                </a:cxn>
                <a:cxn ang="0">
                  <a:pos x="74" y="436"/>
                </a:cxn>
                <a:cxn ang="0">
                  <a:pos x="267" y="170"/>
                </a:cxn>
                <a:cxn ang="0">
                  <a:pos x="548" y="24"/>
                </a:cxn>
              </a:cxnLst>
              <a:rect l="0" t="0" r="r" b="b"/>
              <a:pathLst>
                <a:path w="1423" h="1550">
                  <a:moveTo>
                    <a:pt x="741" y="799"/>
                  </a:moveTo>
                  <a:lnTo>
                    <a:pt x="741" y="1486"/>
                  </a:lnTo>
                  <a:lnTo>
                    <a:pt x="875" y="1461"/>
                  </a:lnTo>
                  <a:lnTo>
                    <a:pt x="1008" y="1413"/>
                  </a:lnTo>
                  <a:lnTo>
                    <a:pt x="1119" y="1332"/>
                  </a:lnTo>
                  <a:lnTo>
                    <a:pt x="1216" y="1227"/>
                  </a:lnTo>
                  <a:lnTo>
                    <a:pt x="1297" y="1106"/>
                  </a:lnTo>
                  <a:lnTo>
                    <a:pt x="1349" y="961"/>
                  </a:lnTo>
                  <a:lnTo>
                    <a:pt x="1371" y="799"/>
                  </a:lnTo>
                  <a:lnTo>
                    <a:pt x="741" y="799"/>
                  </a:lnTo>
                  <a:close/>
                  <a:moveTo>
                    <a:pt x="52" y="799"/>
                  </a:moveTo>
                  <a:lnTo>
                    <a:pt x="74" y="961"/>
                  </a:lnTo>
                  <a:lnTo>
                    <a:pt x="126" y="1106"/>
                  </a:lnTo>
                  <a:lnTo>
                    <a:pt x="207" y="1227"/>
                  </a:lnTo>
                  <a:lnTo>
                    <a:pt x="304" y="1332"/>
                  </a:lnTo>
                  <a:lnTo>
                    <a:pt x="415" y="1413"/>
                  </a:lnTo>
                  <a:lnTo>
                    <a:pt x="548" y="1461"/>
                  </a:lnTo>
                  <a:lnTo>
                    <a:pt x="682" y="1486"/>
                  </a:lnTo>
                  <a:lnTo>
                    <a:pt x="682" y="799"/>
                  </a:lnTo>
                  <a:lnTo>
                    <a:pt x="52" y="799"/>
                  </a:lnTo>
                  <a:close/>
                  <a:moveTo>
                    <a:pt x="734" y="57"/>
                  </a:moveTo>
                  <a:lnTo>
                    <a:pt x="734" y="743"/>
                  </a:lnTo>
                  <a:lnTo>
                    <a:pt x="1364" y="743"/>
                  </a:lnTo>
                  <a:lnTo>
                    <a:pt x="1334" y="557"/>
                  </a:lnTo>
                  <a:lnTo>
                    <a:pt x="1268" y="396"/>
                  </a:lnTo>
                  <a:lnTo>
                    <a:pt x="1164" y="259"/>
                  </a:lnTo>
                  <a:lnTo>
                    <a:pt x="1038" y="154"/>
                  </a:lnTo>
                  <a:lnTo>
                    <a:pt x="897" y="89"/>
                  </a:lnTo>
                  <a:lnTo>
                    <a:pt x="734" y="57"/>
                  </a:lnTo>
                  <a:close/>
                  <a:moveTo>
                    <a:pt x="682" y="57"/>
                  </a:moveTo>
                  <a:lnTo>
                    <a:pt x="519" y="89"/>
                  </a:lnTo>
                  <a:lnTo>
                    <a:pt x="378" y="154"/>
                  </a:lnTo>
                  <a:lnTo>
                    <a:pt x="252" y="259"/>
                  </a:lnTo>
                  <a:lnTo>
                    <a:pt x="148" y="396"/>
                  </a:lnTo>
                  <a:lnTo>
                    <a:pt x="81" y="557"/>
                  </a:lnTo>
                  <a:lnTo>
                    <a:pt x="52" y="743"/>
                  </a:lnTo>
                  <a:lnTo>
                    <a:pt x="682" y="743"/>
                  </a:lnTo>
                  <a:lnTo>
                    <a:pt x="682" y="57"/>
                  </a:lnTo>
                  <a:close/>
                  <a:moveTo>
                    <a:pt x="712" y="0"/>
                  </a:moveTo>
                  <a:lnTo>
                    <a:pt x="875" y="24"/>
                  </a:lnTo>
                  <a:lnTo>
                    <a:pt x="1023" y="81"/>
                  </a:lnTo>
                  <a:lnTo>
                    <a:pt x="1156" y="170"/>
                  </a:lnTo>
                  <a:lnTo>
                    <a:pt x="1268" y="291"/>
                  </a:lnTo>
                  <a:lnTo>
                    <a:pt x="1349" y="436"/>
                  </a:lnTo>
                  <a:lnTo>
                    <a:pt x="1401" y="598"/>
                  </a:lnTo>
                  <a:lnTo>
                    <a:pt x="1423" y="775"/>
                  </a:lnTo>
                  <a:lnTo>
                    <a:pt x="1401" y="953"/>
                  </a:lnTo>
                  <a:lnTo>
                    <a:pt x="1349" y="1114"/>
                  </a:lnTo>
                  <a:lnTo>
                    <a:pt x="1268" y="1260"/>
                  </a:lnTo>
                  <a:lnTo>
                    <a:pt x="1156" y="1381"/>
                  </a:lnTo>
                  <a:lnTo>
                    <a:pt x="1023" y="1469"/>
                  </a:lnTo>
                  <a:lnTo>
                    <a:pt x="875" y="1526"/>
                  </a:lnTo>
                  <a:lnTo>
                    <a:pt x="712" y="1550"/>
                  </a:lnTo>
                  <a:lnTo>
                    <a:pt x="548" y="1526"/>
                  </a:lnTo>
                  <a:lnTo>
                    <a:pt x="400" y="1469"/>
                  </a:lnTo>
                  <a:lnTo>
                    <a:pt x="267" y="1381"/>
                  </a:lnTo>
                  <a:lnTo>
                    <a:pt x="156" y="1260"/>
                  </a:lnTo>
                  <a:lnTo>
                    <a:pt x="74" y="1114"/>
                  </a:lnTo>
                  <a:lnTo>
                    <a:pt x="22" y="953"/>
                  </a:lnTo>
                  <a:lnTo>
                    <a:pt x="0" y="775"/>
                  </a:lnTo>
                  <a:lnTo>
                    <a:pt x="15" y="598"/>
                  </a:lnTo>
                  <a:lnTo>
                    <a:pt x="74" y="436"/>
                  </a:lnTo>
                  <a:lnTo>
                    <a:pt x="156" y="291"/>
                  </a:lnTo>
                  <a:lnTo>
                    <a:pt x="267" y="170"/>
                  </a:lnTo>
                  <a:lnTo>
                    <a:pt x="393" y="81"/>
                  </a:lnTo>
                  <a:lnTo>
                    <a:pt x="548" y="2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18999" y="3471"/>
              <a:ext cx="778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8" y="202"/>
                </a:cxn>
                <a:cxn ang="0">
                  <a:pos x="749" y="299"/>
                </a:cxn>
                <a:cxn ang="0">
                  <a:pos x="682" y="331"/>
                </a:cxn>
                <a:cxn ang="0">
                  <a:pos x="638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90" y="170"/>
                </a:cxn>
                <a:cxn ang="0">
                  <a:pos x="734" y="170"/>
                </a:cxn>
                <a:cxn ang="0">
                  <a:pos x="645" y="81"/>
                </a:cxn>
                <a:cxn ang="0">
                  <a:pos x="541" y="65"/>
                </a:cxn>
                <a:cxn ang="0">
                  <a:pos x="393" y="105"/>
                </a:cxn>
                <a:cxn ang="0">
                  <a:pos x="319" y="194"/>
                </a:cxn>
                <a:cxn ang="0">
                  <a:pos x="297" y="275"/>
                </a:cxn>
                <a:cxn ang="0">
                  <a:pos x="334" y="363"/>
                </a:cxn>
                <a:cxn ang="0">
                  <a:pos x="415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7" y="606"/>
                </a:cxn>
                <a:cxn ang="0">
                  <a:pos x="727" y="727"/>
                </a:cxn>
                <a:cxn ang="0">
                  <a:pos x="690" y="848"/>
                </a:cxn>
                <a:cxn ang="0">
                  <a:pos x="593" y="969"/>
                </a:cxn>
                <a:cxn ang="0">
                  <a:pos x="423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9" y="686"/>
                </a:cxn>
                <a:cxn ang="0">
                  <a:pos x="156" y="694"/>
                </a:cxn>
                <a:cxn ang="0">
                  <a:pos x="185" y="719"/>
                </a:cxn>
                <a:cxn ang="0">
                  <a:pos x="193" y="767"/>
                </a:cxn>
                <a:cxn ang="0">
                  <a:pos x="156" y="856"/>
                </a:cxn>
                <a:cxn ang="0">
                  <a:pos x="59" y="888"/>
                </a:cxn>
                <a:cxn ang="0">
                  <a:pos x="156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6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3" y="638"/>
                </a:cxn>
                <a:cxn ang="0">
                  <a:pos x="452" y="589"/>
                </a:cxn>
                <a:cxn ang="0">
                  <a:pos x="348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1" y="291"/>
                </a:cxn>
                <a:cxn ang="0">
                  <a:pos x="215" y="162"/>
                </a:cxn>
                <a:cxn ang="0">
                  <a:pos x="334" y="49"/>
                </a:cxn>
                <a:cxn ang="0">
                  <a:pos x="526" y="0"/>
                </a:cxn>
              </a:cxnLst>
              <a:rect l="0" t="0" r="r" b="b"/>
              <a:pathLst>
                <a:path w="778" h="1066">
                  <a:moveTo>
                    <a:pt x="526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8" y="202"/>
                  </a:lnTo>
                  <a:lnTo>
                    <a:pt x="771" y="258"/>
                  </a:lnTo>
                  <a:lnTo>
                    <a:pt x="749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8" y="315"/>
                  </a:lnTo>
                  <a:lnTo>
                    <a:pt x="623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90" y="170"/>
                  </a:lnTo>
                  <a:lnTo>
                    <a:pt x="719" y="162"/>
                  </a:lnTo>
                  <a:lnTo>
                    <a:pt x="734" y="170"/>
                  </a:lnTo>
                  <a:lnTo>
                    <a:pt x="697" y="113"/>
                  </a:lnTo>
                  <a:lnTo>
                    <a:pt x="645" y="81"/>
                  </a:lnTo>
                  <a:lnTo>
                    <a:pt x="586" y="65"/>
                  </a:lnTo>
                  <a:lnTo>
                    <a:pt x="541" y="65"/>
                  </a:lnTo>
                  <a:lnTo>
                    <a:pt x="460" y="73"/>
                  </a:lnTo>
                  <a:lnTo>
                    <a:pt x="393" y="105"/>
                  </a:lnTo>
                  <a:lnTo>
                    <a:pt x="348" y="145"/>
                  </a:lnTo>
                  <a:lnTo>
                    <a:pt x="319" y="194"/>
                  </a:lnTo>
                  <a:lnTo>
                    <a:pt x="304" y="234"/>
                  </a:lnTo>
                  <a:lnTo>
                    <a:pt x="297" y="275"/>
                  </a:lnTo>
                  <a:lnTo>
                    <a:pt x="304" y="331"/>
                  </a:lnTo>
                  <a:lnTo>
                    <a:pt x="334" y="363"/>
                  </a:lnTo>
                  <a:lnTo>
                    <a:pt x="371" y="388"/>
                  </a:lnTo>
                  <a:lnTo>
                    <a:pt x="415" y="404"/>
                  </a:lnTo>
                  <a:lnTo>
                    <a:pt x="460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7" y="606"/>
                  </a:lnTo>
                  <a:lnTo>
                    <a:pt x="734" y="678"/>
                  </a:lnTo>
                  <a:lnTo>
                    <a:pt x="727" y="727"/>
                  </a:lnTo>
                  <a:lnTo>
                    <a:pt x="719" y="783"/>
                  </a:lnTo>
                  <a:lnTo>
                    <a:pt x="690" y="848"/>
                  </a:lnTo>
                  <a:lnTo>
                    <a:pt x="652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3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9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7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9" y="686"/>
                  </a:lnTo>
                  <a:lnTo>
                    <a:pt x="133" y="686"/>
                  </a:lnTo>
                  <a:lnTo>
                    <a:pt x="156" y="694"/>
                  </a:lnTo>
                  <a:lnTo>
                    <a:pt x="171" y="702"/>
                  </a:lnTo>
                  <a:lnTo>
                    <a:pt x="185" y="719"/>
                  </a:lnTo>
                  <a:lnTo>
                    <a:pt x="193" y="743"/>
                  </a:lnTo>
                  <a:lnTo>
                    <a:pt x="193" y="767"/>
                  </a:lnTo>
                  <a:lnTo>
                    <a:pt x="185" y="815"/>
                  </a:lnTo>
                  <a:lnTo>
                    <a:pt x="156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4" y="945"/>
                  </a:lnTo>
                  <a:lnTo>
                    <a:pt x="156" y="985"/>
                  </a:lnTo>
                  <a:lnTo>
                    <a:pt x="222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5" y="969"/>
                  </a:lnTo>
                  <a:lnTo>
                    <a:pt x="526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3" y="638"/>
                  </a:lnTo>
                  <a:lnTo>
                    <a:pt x="512" y="606"/>
                  </a:lnTo>
                  <a:lnTo>
                    <a:pt x="452" y="589"/>
                  </a:lnTo>
                  <a:lnTo>
                    <a:pt x="386" y="573"/>
                  </a:lnTo>
                  <a:lnTo>
                    <a:pt x="348" y="565"/>
                  </a:lnTo>
                  <a:lnTo>
                    <a:pt x="297" y="541"/>
                  </a:lnTo>
                  <a:lnTo>
                    <a:pt x="252" y="517"/>
                  </a:lnTo>
                  <a:lnTo>
                    <a:pt x="208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1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4" y="49"/>
                  </a:lnTo>
                  <a:lnTo>
                    <a:pt x="415" y="1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 noEditPoints="1"/>
            </p:cNvSpPr>
            <p:nvPr/>
          </p:nvSpPr>
          <p:spPr bwMode="auto">
            <a:xfrm>
              <a:off x="19978" y="3479"/>
              <a:ext cx="912" cy="1050"/>
            </a:xfrm>
            <a:custGeom>
              <a:avLst/>
              <a:gdLst/>
              <a:ahLst/>
              <a:cxnLst>
                <a:cxn ang="0">
                  <a:pos x="571" y="49"/>
                </a:cxn>
                <a:cxn ang="0">
                  <a:pos x="519" y="57"/>
                </a:cxn>
                <a:cxn ang="0">
                  <a:pos x="444" y="89"/>
                </a:cxn>
                <a:cxn ang="0">
                  <a:pos x="363" y="154"/>
                </a:cxn>
                <a:cxn ang="0">
                  <a:pos x="281" y="259"/>
                </a:cxn>
                <a:cxn ang="0">
                  <a:pos x="244" y="347"/>
                </a:cxn>
                <a:cxn ang="0">
                  <a:pos x="207" y="452"/>
                </a:cxn>
                <a:cxn ang="0">
                  <a:pos x="178" y="557"/>
                </a:cxn>
                <a:cxn ang="0">
                  <a:pos x="163" y="662"/>
                </a:cxn>
                <a:cxn ang="0">
                  <a:pos x="155" y="743"/>
                </a:cxn>
                <a:cxn ang="0">
                  <a:pos x="163" y="840"/>
                </a:cxn>
                <a:cxn ang="0">
                  <a:pos x="192" y="904"/>
                </a:cxn>
                <a:cxn ang="0">
                  <a:pos x="237" y="953"/>
                </a:cxn>
                <a:cxn ang="0">
                  <a:pos x="281" y="985"/>
                </a:cxn>
                <a:cxn ang="0">
                  <a:pos x="341" y="993"/>
                </a:cxn>
                <a:cxn ang="0">
                  <a:pos x="415" y="977"/>
                </a:cxn>
                <a:cxn ang="0">
                  <a:pos x="496" y="937"/>
                </a:cxn>
                <a:cxn ang="0">
                  <a:pos x="571" y="872"/>
                </a:cxn>
                <a:cxn ang="0">
                  <a:pos x="630" y="783"/>
                </a:cxn>
                <a:cxn ang="0">
                  <a:pos x="674" y="686"/>
                </a:cxn>
                <a:cxn ang="0">
                  <a:pos x="711" y="573"/>
                </a:cxn>
                <a:cxn ang="0">
                  <a:pos x="734" y="460"/>
                </a:cxn>
                <a:cxn ang="0">
                  <a:pos x="748" y="372"/>
                </a:cxn>
                <a:cxn ang="0">
                  <a:pos x="756" y="299"/>
                </a:cxn>
                <a:cxn ang="0">
                  <a:pos x="748" y="218"/>
                </a:cxn>
                <a:cxn ang="0">
                  <a:pos x="726" y="154"/>
                </a:cxn>
                <a:cxn ang="0">
                  <a:pos x="689" y="97"/>
                </a:cxn>
                <a:cxn ang="0">
                  <a:pos x="637" y="65"/>
                </a:cxn>
                <a:cxn ang="0">
                  <a:pos x="571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89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5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29" y="1034"/>
                </a:cxn>
                <a:cxn ang="0">
                  <a:pos x="133" y="977"/>
                </a:cxn>
                <a:cxn ang="0">
                  <a:pos x="59" y="896"/>
                </a:cxn>
                <a:cxn ang="0">
                  <a:pos x="14" y="791"/>
                </a:cxn>
                <a:cxn ang="0">
                  <a:pos x="0" y="662"/>
                </a:cxn>
                <a:cxn ang="0">
                  <a:pos x="22" y="501"/>
                </a:cxn>
                <a:cxn ang="0">
                  <a:pos x="81" y="347"/>
                </a:cxn>
                <a:cxn ang="0">
                  <a:pos x="178" y="210"/>
                </a:cxn>
                <a:cxn ang="0">
                  <a:pos x="296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1" y="49"/>
                  </a:moveTo>
                  <a:lnTo>
                    <a:pt x="519" y="57"/>
                  </a:lnTo>
                  <a:lnTo>
                    <a:pt x="444" y="89"/>
                  </a:lnTo>
                  <a:lnTo>
                    <a:pt x="363" y="154"/>
                  </a:lnTo>
                  <a:lnTo>
                    <a:pt x="281" y="259"/>
                  </a:lnTo>
                  <a:lnTo>
                    <a:pt x="244" y="347"/>
                  </a:lnTo>
                  <a:lnTo>
                    <a:pt x="207" y="452"/>
                  </a:lnTo>
                  <a:lnTo>
                    <a:pt x="178" y="557"/>
                  </a:lnTo>
                  <a:lnTo>
                    <a:pt x="163" y="662"/>
                  </a:lnTo>
                  <a:lnTo>
                    <a:pt x="155" y="743"/>
                  </a:lnTo>
                  <a:lnTo>
                    <a:pt x="163" y="840"/>
                  </a:lnTo>
                  <a:lnTo>
                    <a:pt x="192" y="904"/>
                  </a:lnTo>
                  <a:lnTo>
                    <a:pt x="237" y="953"/>
                  </a:lnTo>
                  <a:lnTo>
                    <a:pt x="281" y="985"/>
                  </a:lnTo>
                  <a:lnTo>
                    <a:pt x="341" y="993"/>
                  </a:lnTo>
                  <a:lnTo>
                    <a:pt x="415" y="977"/>
                  </a:lnTo>
                  <a:lnTo>
                    <a:pt x="496" y="937"/>
                  </a:lnTo>
                  <a:lnTo>
                    <a:pt x="571" y="872"/>
                  </a:lnTo>
                  <a:lnTo>
                    <a:pt x="630" y="783"/>
                  </a:lnTo>
                  <a:lnTo>
                    <a:pt x="674" y="686"/>
                  </a:lnTo>
                  <a:lnTo>
                    <a:pt x="711" y="573"/>
                  </a:lnTo>
                  <a:lnTo>
                    <a:pt x="734" y="460"/>
                  </a:lnTo>
                  <a:lnTo>
                    <a:pt x="748" y="372"/>
                  </a:lnTo>
                  <a:lnTo>
                    <a:pt x="756" y="299"/>
                  </a:lnTo>
                  <a:lnTo>
                    <a:pt x="748" y="218"/>
                  </a:lnTo>
                  <a:lnTo>
                    <a:pt x="726" y="154"/>
                  </a:lnTo>
                  <a:lnTo>
                    <a:pt x="689" y="97"/>
                  </a:lnTo>
                  <a:lnTo>
                    <a:pt x="637" y="65"/>
                  </a:lnTo>
                  <a:lnTo>
                    <a:pt x="571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89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5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29" y="1034"/>
                  </a:lnTo>
                  <a:lnTo>
                    <a:pt x="133" y="977"/>
                  </a:lnTo>
                  <a:lnTo>
                    <a:pt x="59" y="896"/>
                  </a:lnTo>
                  <a:lnTo>
                    <a:pt x="14" y="791"/>
                  </a:lnTo>
                  <a:lnTo>
                    <a:pt x="0" y="662"/>
                  </a:lnTo>
                  <a:lnTo>
                    <a:pt x="22" y="501"/>
                  </a:lnTo>
                  <a:lnTo>
                    <a:pt x="81" y="347"/>
                  </a:lnTo>
                  <a:lnTo>
                    <a:pt x="178" y="210"/>
                  </a:lnTo>
                  <a:lnTo>
                    <a:pt x="296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21127" y="2761"/>
              <a:ext cx="497" cy="23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9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7" y="64"/>
                </a:cxn>
                <a:cxn ang="0">
                  <a:pos x="348" y="218"/>
                </a:cxn>
                <a:cxn ang="0">
                  <a:pos x="267" y="387"/>
                </a:cxn>
                <a:cxn ang="0">
                  <a:pos x="200" y="573"/>
                </a:cxn>
                <a:cxn ang="0">
                  <a:pos x="156" y="767"/>
                </a:cxn>
                <a:cxn ang="0">
                  <a:pos x="133" y="960"/>
                </a:cxn>
                <a:cxn ang="0">
                  <a:pos x="126" y="1162"/>
                </a:cxn>
                <a:cxn ang="0">
                  <a:pos x="133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2" y="1913"/>
                </a:cxn>
                <a:cxn ang="0">
                  <a:pos x="341" y="2091"/>
                </a:cxn>
                <a:cxn ang="0">
                  <a:pos x="459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89" y="2325"/>
                </a:cxn>
                <a:cxn ang="0">
                  <a:pos x="474" y="2325"/>
                </a:cxn>
                <a:cxn ang="0">
                  <a:pos x="452" y="2317"/>
                </a:cxn>
                <a:cxn ang="0">
                  <a:pos x="408" y="2276"/>
                </a:cxn>
                <a:cxn ang="0">
                  <a:pos x="348" y="2220"/>
                </a:cxn>
                <a:cxn ang="0">
                  <a:pos x="282" y="2131"/>
                </a:cxn>
                <a:cxn ang="0">
                  <a:pos x="207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9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9"/>
                </a:cxn>
                <a:cxn ang="0">
                  <a:pos x="29" y="831"/>
                </a:cxn>
                <a:cxn ang="0">
                  <a:pos x="67" y="646"/>
                </a:cxn>
                <a:cxn ang="0">
                  <a:pos x="133" y="452"/>
                </a:cxn>
                <a:cxn ang="0">
                  <a:pos x="200" y="315"/>
                </a:cxn>
                <a:cxn ang="0">
                  <a:pos x="274" y="202"/>
                </a:cxn>
                <a:cxn ang="0">
                  <a:pos x="348" y="113"/>
                </a:cxn>
                <a:cxn ang="0">
                  <a:pos x="408" y="48"/>
                </a:cxn>
                <a:cxn ang="0">
                  <a:pos x="474" y="0"/>
                </a:cxn>
              </a:cxnLst>
              <a:rect l="0" t="0" r="r" b="b"/>
              <a:pathLst>
                <a:path w="497" h="2325">
                  <a:moveTo>
                    <a:pt x="474" y="0"/>
                  </a:moveTo>
                  <a:lnTo>
                    <a:pt x="489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7" y="64"/>
                  </a:lnTo>
                  <a:lnTo>
                    <a:pt x="348" y="218"/>
                  </a:lnTo>
                  <a:lnTo>
                    <a:pt x="267" y="387"/>
                  </a:lnTo>
                  <a:lnTo>
                    <a:pt x="200" y="573"/>
                  </a:lnTo>
                  <a:lnTo>
                    <a:pt x="156" y="767"/>
                  </a:lnTo>
                  <a:lnTo>
                    <a:pt x="133" y="960"/>
                  </a:lnTo>
                  <a:lnTo>
                    <a:pt x="126" y="1162"/>
                  </a:lnTo>
                  <a:lnTo>
                    <a:pt x="133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2" y="1913"/>
                  </a:lnTo>
                  <a:lnTo>
                    <a:pt x="341" y="2091"/>
                  </a:lnTo>
                  <a:lnTo>
                    <a:pt x="459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89" y="2325"/>
                  </a:lnTo>
                  <a:lnTo>
                    <a:pt x="474" y="2325"/>
                  </a:lnTo>
                  <a:lnTo>
                    <a:pt x="452" y="2317"/>
                  </a:lnTo>
                  <a:lnTo>
                    <a:pt x="408" y="2276"/>
                  </a:lnTo>
                  <a:lnTo>
                    <a:pt x="348" y="2220"/>
                  </a:lnTo>
                  <a:lnTo>
                    <a:pt x="282" y="2131"/>
                  </a:lnTo>
                  <a:lnTo>
                    <a:pt x="207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9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9"/>
                  </a:lnTo>
                  <a:lnTo>
                    <a:pt x="29" y="831"/>
                  </a:lnTo>
                  <a:lnTo>
                    <a:pt x="67" y="646"/>
                  </a:lnTo>
                  <a:lnTo>
                    <a:pt x="133" y="452"/>
                  </a:lnTo>
                  <a:lnTo>
                    <a:pt x="200" y="315"/>
                  </a:lnTo>
                  <a:lnTo>
                    <a:pt x="274" y="202"/>
                  </a:lnTo>
                  <a:lnTo>
                    <a:pt x="348" y="113"/>
                  </a:lnTo>
                  <a:lnTo>
                    <a:pt x="408" y="48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21839" y="2954"/>
              <a:ext cx="852" cy="1550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726" y="130"/>
                </a:cxn>
                <a:cxn ang="0">
                  <a:pos x="837" y="323"/>
                </a:cxn>
                <a:cxn ang="0">
                  <a:pos x="845" y="541"/>
                </a:cxn>
                <a:cxn ang="0">
                  <a:pos x="778" y="711"/>
                </a:cxn>
                <a:cxn ang="0">
                  <a:pos x="630" y="897"/>
                </a:cxn>
                <a:cxn ang="0">
                  <a:pos x="392" y="1131"/>
                </a:cxn>
                <a:cxn ang="0">
                  <a:pos x="163" y="1373"/>
                </a:cxn>
                <a:cxn ang="0">
                  <a:pos x="726" y="1365"/>
                </a:cxn>
                <a:cxn ang="0">
                  <a:pos x="771" y="1300"/>
                </a:cxn>
                <a:cxn ang="0">
                  <a:pos x="800" y="1147"/>
                </a:cxn>
                <a:cxn ang="0">
                  <a:pos x="793" y="1550"/>
                </a:cxn>
                <a:cxn ang="0">
                  <a:pos x="0" y="1502"/>
                </a:cxn>
                <a:cxn ang="0">
                  <a:pos x="14" y="1478"/>
                </a:cxn>
                <a:cxn ang="0">
                  <a:pos x="430" y="961"/>
                </a:cxn>
                <a:cxn ang="0">
                  <a:pos x="585" y="727"/>
                </a:cxn>
                <a:cxn ang="0">
                  <a:pos x="652" y="453"/>
                </a:cxn>
                <a:cxn ang="0">
                  <a:pos x="622" y="275"/>
                </a:cxn>
                <a:cxn ang="0">
                  <a:pos x="526" y="130"/>
                </a:cxn>
                <a:cxn ang="0">
                  <a:pos x="370" y="73"/>
                </a:cxn>
                <a:cxn ang="0">
                  <a:pos x="192" y="130"/>
                </a:cxn>
                <a:cxn ang="0">
                  <a:pos x="81" y="307"/>
                </a:cxn>
                <a:cxn ang="0">
                  <a:pos x="163" y="323"/>
                </a:cxn>
                <a:cxn ang="0">
                  <a:pos x="215" y="380"/>
                </a:cxn>
                <a:cxn ang="0">
                  <a:pos x="222" y="461"/>
                </a:cxn>
                <a:cxn ang="0">
                  <a:pos x="200" y="509"/>
                </a:cxn>
                <a:cxn ang="0">
                  <a:pos x="163" y="533"/>
                </a:cxn>
                <a:cxn ang="0">
                  <a:pos x="126" y="549"/>
                </a:cxn>
                <a:cxn ang="0">
                  <a:pos x="66" y="541"/>
                </a:cxn>
                <a:cxn ang="0">
                  <a:pos x="7" y="485"/>
                </a:cxn>
                <a:cxn ang="0">
                  <a:pos x="14" y="315"/>
                </a:cxn>
                <a:cxn ang="0">
                  <a:pos x="111" y="130"/>
                </a:cxn>
                <a:cxn ang="0">
                  <a:pos x="289" y="17"/>
                </a:cxn>
              </a:cxnLst>
              <a:rect l="0" t="0" r="r" b="b"/>
              <a:pathLst>
                <a:path w="852" h="1550">
                  <a:moveTo>
                    <a:pt x="400" y="0"/>
                  </a:moveTo>
                  <a:lnTo>
                    <a:pt x="526" y="17"/>
                  </a:lnTo>
                  <a:lnTo>
                    <a:pt x="630" y="57"/>
                  </a:lnTo>
                  <a:lnTo>
                    <a:pt x="726" y="130"/>
                  </a:lnTo>
                  <a:lnTo>
                    <a:pt x="793" y="218"/>
                  </a:lnTo>
                  <a:lnTo>
                    <a:pt x="837" y="323"/>
                  </a:lnTo>
                  <a:lnTo>
                    <a:pt x="852" y="453"/>
                  </a:lnTo>
                  <a:lnTo>
                    <a:pt x="845" y="541"/>
                  </a:lnTo>
                  <a:lnTo>
                    <a:pt x="822" y="630"/>
                  </a:lnTo>
                  <a:lnTo>
                    <a:pt x="778" y="711"/>
                  </a:lnTo>
                  <a:lnTo>
                    <a:pt x="711" y="800"/>
                  </a:lnTo>
                  <a:lnTo>
                    <a:pt x="630" y="897"/>
                  </a:lnTo>
                  <a:lnTo>
                    <a:pt x="526" y="1002"/>
                  </a:lnTo>
                  <a:lnTo>
                    <a:pt x="392" y="1131"/>
                  </a:lnTo>
                  <a:lnTo>
                    <a:pt x="170" y="1365"/>
                  </a:lnTo>
                  <a:lnTo>
                    <a:pt x="163" y="1373"/>
                  </a:lnTo>
                  <a:lnTo>
                    <a:pt x="667" y="1373"/>
                  </a:lnTo>
                  <a:lnTo>
                    <a:pt x="726" y="1365"/>
                  </a:lnTo>
                  <a:lnTo>
                    <a:pt x="756" y="1357"/>
                  </a:lnTo>
                  <a:lnTo>
                    <a:pt x="771" y="1300"/>
                  </a:lnTo>
                  <a:lnTo>
                    <a:pt x="785" y="1228"/>
                  </a:lnTo>
                  <a:lnTo>
                    <a:pt x="800" y="1147"/>
                  </a:lnTo>
                  <a:lnTo>
                    <a:pt x="852" y="1147"/>
                  </a:lnTo>
                  <a:lnTo>
                    <a:pt x="793" y="1550"/>
                  </a:lnTo>
                  <a:lnTo>
                    <a:pt x="0" y="1550"/>
                  </a:lnTo>
                  <a:lnTo>
                    <a:pt x="0" y="1502"/>
                  </a:lnTo>
                  <a:lnTo>
                    <a:pt x="7" y="1486"/>
                  </a:lnTo>
                  <a:lnTo>
                    <a:pt x="14" y="1478"/>
                  </a:lnTo>
                  <a:lnTo>
                    <a:pt x="22" y="1462"/>
                  </a:lnTo>
                  <a:lnTo>
                    <a:pt x="430" y="961"/>
                  </a:lnTo>
                  <a:lnTo>
                    <a:pt x="511" y="848"/>
                  </a:lnTo>
                  <a:lnTo>
                    <a:pt x="585" y="727"/>
                  </a:lnTo>
                  <a:lnTo>
                    <a:pt x="637" y="590"/>
                  </a:lnTo>
                  <a:lnTo>
                    <a:pt x="652" y="453"/>
                  </a:lnTo>
                  <a:lnTo>
                    <a:pt x="645" y="364"/>
                  </a:lnTo>
                  <a:lnTo>
                    <a:pt x="622" y="275"/>
                  </a:lnTo>
                  <a:lnTo>
                    <a:pt x="585" y="194"/>
                  </a:lnTo>
                  <a:lnTo>
                    <a:pt x="526" y="130"/>
                  </a:lnTo>
                  <a:lnTo>
                    <a:pt x="459" y="89"/>
                  </a:lnTo>
                  <a:lnTo>
                    <a:pt x="370" y="73"/>
                  </a:lnTo>
                  <a:lnTo>
                    <a:pt x="281" y="89"/>
                  </a:lnTo>
                  <a:lnTo>
                    <a:pt x="192" y="130"/>
                  </a:lnTo>
                  <a:lnTo>
                    <a:pt x="126" y="202"/>
                  </a:lnTo>
                  <a:lnTo>
                    <a:pt x="81" y="307"/>
                  </a:lnTo>
                  <a:lnTo>
                    <a:pt x="140" y="307"/>
                  </a:lnTo>
                  <a:lnTo>
                    <a:pt x="163" y="323"/>
                  </a:lnTo>
                  <a:lnTo>
                    <a:pt x="185" y="331"/>
                  </a:lnTo>
                  <a:lnTo>
                    <a:pt x="215" y="380"/>
                  </a:lnTo>
                  <a:lnTo>
                    <a:pt x="222" y="404"/>
                  </a:lnTo>
                  <a:lnTo>
                    <a:pt x="222" y="461"/>
                  </a:lnTo>
                  <a:lnTo>
                    <a:pt x="207" y="485"/>
                  </a:lnTo>
                  <a:lnTo>
                    <a:pt x="200" y="509"/>
                  </a:lnTo>
                  <a:lnTo>
                    <a:pt x="177" y="525"/>
                  </a:lnTo>
                  <a:lnTo>
                    <a:pt x="163" y="533"/>
                  </a:lnTo>
                  <a:lnTo>
                    <a:pt x="140" y="541"/>
                  </a:lnTo>
                  <a:lnTo>
                    <a:pt x="126" y="549"/>
                  </a:lnTo>
                  <a:lnTo>
                    <a:pt x="96" y="549"/>
                  </a:lnTo>
                  <a:lnTo>
                    <a:pt x="66" y="541"/>
                  </a:lnTo>
                  <a:lnTo>
                    <a:pt x="37" y="525"/>
                  </a:lnTo>
                  <a:lnTo>
                    <a:pt x="7" y="485"/>
                  </a:lnTo>
                  <a:lnTo>
                    <a:pt x="0" y="420"/>
                  </a:lnTo>
                  <a:lnTo>
                    <a:pt x="14" y="315"/>
                  </a:lnTo>
                  <a:lnTo>
                    <a:pt x="51" y="218"/>
                  </a:lnTo>
                  <a:lnTo>
                    <a:pt x="111" y="130"/>
                  </a:lnTo>
                  <a:lnTo>
                    <a:pt x="185" y="65"/>
                  </a:lnTo>
                  <a:lnTo>
                    <a:pt x="289" y="17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22936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89" y="48"/>
                </a:cxn>
                <a:cxn ang="0">
                  <a:pos x="148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74" y="831"/>
                </a:cxn>
                <a:cxn ang="0">
                  <a:pos x="489" y="1009"/>
                </a:cxn>
                <a:cxn ang="0">
                  <a:pos x="497" y="1162"/>
                </a:cxn>
                <a:cxn ang="0">
                  <a:pos x="489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3" y="1865"/>
                </a:cxn>
                <a:cxn ang="0">
                  <a:pos x="296" y="2002"/>
                </a:cxn>
                <a:cxn ang="0">
                  <a:pos x="222" y="2115"/>
                </a:cxn>
                <a:cxn ang="0">
                  <a:pos x="155" y="2204"/>
                </a:cxn>
                <a:cxn ang="0">
                  <a:pos x="89" y="2268"/>
                </a:cxn>
                <a:cxn ang="0">
                  <a:pos x="22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29" y="2252"/>
                </a:cxn>
                <a:cxn ang="0">
                  <a:pos x="148" y="2099"/>
                </a:cxn>
                <a:cxn ang="0">
                  <a:pos x="237" y="1929"/>
                </a:cxn>
                <a:cxn ang="0">
                  <a:pos x="304" y="1743"/>
                </a:cxn>
                <a:cxn ang="0">
                  <a:pos x="341" y="1550"/>
                </a:cxn>
                <a:cxn ang="0">
                  <a:pos x="363" y="1356"/>
                </a:cxn>
                <a:cxn ang="0">
                  <a:pos x="370" y="1154"/>
                </a:cxn>
                <a:cxn ang="0">
                  <a:pos x="356" y="880"/>
                </a:cxn>
                <a:cxn ang="0">
                  <a:pos x="319" y="629"/>
                </a:cxn>
                <a:cxn ang="0">
                  <a:pos x="244" y="411"/>
                </a:cxn>
                <a:cxn ang="0">
                  <a:pos x="155" y="226"/>
                </a:cxn>
                <a:cxn ang="0">
                  <a:pos x="37" y="72"/>
                </a:cxn>
                <a:cxn ang="0">
                  <a:pos x="7" y="40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89" y="48"/>
                  </a:lnTo>
                  <a:lnTo>
                    <a:pt x="148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74" y="831"/>
                  </a:lnTo>
                  <a:lnTo>
                    <a:pt x="489" y="1009"/>
                  </a:lnTo>
                  <a:lnTo>
                    <a:pt x="497" y="1162"/>
                  </a:lnTo>
                  <a:lnTo>
                    <a:pt x="489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3" y="1865"/>
                  </a:lnTo>
                  <a:lnTo>
                    <a:pt x="296" y="2002"/>
                  </a:lnTo>
                  <a:lnTo>
                    <a:pt x="222" y="2115"/>
                  </a:lnTo>
                  <a:lnTo>
                    <a:pt x="155" y="2204"/>
                  </a:lnTo>
                  <a:lnTo>
                    <a:pt x="89" y="2268"/>
                  </a:lnTo>
                  <a:lnTo>
                    <a:pt x="22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29" y="2252"/>
                  </a:lnTo>
                  <a:lnTo>
                    <a:pt x="148" y="2099"/>
                  </a:lnTo>
                  <a:lnTo>
                    <a:pt x="237" y="1929"/>
                  </a:lnTo>
                  <a:lnTo>
                    <a:pt x="304" y="1743"/>
                  </a:lnTo>
                  <a:lnTo>
                    <a:pt x="341" y="1550"/>
                  </a:lnTo>
                  <a:lnTo>
                    <a:pt x="363" y="1356"/>
                  </a:lnTo>
                  <a:lnTo>
                    <a:pt x="370" y="1154"/>
                  </a:lnTo>
                  <a:lnTo>
                    <a:pt x="356" y="880"/>
                  </a:lnTo>
                  <a:lnTo>
                    <a:pt x="319" y="629"/>
                  </a:lnTo>
                  <a:lnTo>
                    <a:pt x="244" y="411"/>
                  </a:lnTo>
                  <a:lnTo>
                    <a:pt x="155" y="226"/>
                  </a:lnTo>
                  <a:lnTo>
                    <a:pt x="37" y="72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23759" y="3713"/>
              <a:ext cx="1186" cy="1163"/>
            </a:xfrm>
            <a:custGeom>
              <a:avLst/>
              <a:gdLst/>
              <a:ahLst/>
              <a:cxnLst>
                <a:cxn ang="0">
                  <a:pos x="526" y="73"/>
                </a:cxn>
                <a:cxn ang="0">
                  <a:pos x="511" y="113"/>
                </a:cxn>
                <a:cxn ang="0">
                  <a:pos x="608" y="533"/>
                </a:cxn>
                <a:cxn ang="0">
                  <a:pos x="793" y="501"/>
                </a:cxn>
                <a:cxn ang="0">
                  <a:pos x="926" y="388"/>
                </a:cxn>
                <a:cxn ang="0">
                  <a:pos x="971" y="226"/>
                </a:cxn>
                <a:cxn ang="0">
                  <a:pos x="919" y="105"/>
                </a:cxn>
                <a:cxn ang="0">
                  <a:pos x="800" y="65"/>
                </a:cxn>
                <a:cxn ang="0">
                  <a:pos x="556" y="57"/>
                </a:cxn>
                <a:cxn ang="0">
                  <a:pos x="756" y="0"/>
                </a:cxn>
                <a:cxn ang="0">
                  <a:pos x="978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19" y="670"/>
                </a:cxn>
                <a:cxn ang="0">
                  <a:pos x="941" y="727"/>
                </a:cxn>
                <a:cxn ang="0">
                  <a:pos x="934" y="832"/>
                </a:cxn>
                <a:cxn ang="0">
                  <a:pos x="919" y="953"/>
                </a:cxn>
                <a:cxn ang="0">
                  <a:pos x="934" y="1082"/>
                </a:cxn>
                <a:cxn ang="0">
                  <a:pos x="971" y="1106"/>
                </a:cxn>
                <a:cxn ang="0">
                  <a:pos x="1045" y="1090"/>
                </a:cxn>
                <a:cxn ang="0">
                  <a:pos x="1127" y="969"/>
                </a:cxn>
                <a:cxn ang="0">
                  <a:pos x="1134" y="953"/>
                </a:cxn>
                <a:cxn ang="0">
                  <a:pos x="1171" y="945"/>
                </a:cxn>
                <a:cxn ang="0">
                  <a:pos x="1186" y="969"/>
                </a:cxn>
                <a:cxn ang="0">
                  <a:pos x="1156" y="1050"/>
                </a:cxn>
                <a:cxn ang="0">
                  <a:pos x="1060" y="1147"/>
                </a:cxn>
                <a:cxn ang="0">
                  <a:pos x="919" y="1155"/>
                </a:cxn>
                <a:cxn ang="0">
                  <a:pos x="808" y="1106"/>
                </a:cxn>
                <a:cxn ang="0">
                  <a:pos x="763" y="985"/>
                </a:cxn>
                <a:cxn ang="0">
                  <a:pos x="771" y="913"/>
                </a:cxn>
                <a:cxn ang="0">
                  <a:pos x="800" y="791"/>
                </a:cxn>
                <a:cxn ang="0">
                  <a:pos x="808" y="743"/>
                </a:cxn>
                <a:cxn ang="0">
                  <a:pos x="763" y="638"/>
                </a:cxn>
                <a:cxn ang="0">
                  <a:pos x="622" y="590"/>
                </a:cxn>
                <a:cxn ang="0">
                  <a:pos x="319" y="1009"/>
                </a:cxn>
                <a:cxn ang="0">
                  <a:pos x="311" y="1066"/>
                </a:cxn>
                <a:cxn ang="0">
                  <a:pos x="445" y="1074"/>
                </a:cxn>
                <a:cxn ang="0">
                  <a:pos x="452" y="1114"/>
                </a:cxn>
                <a:cxn ang="0">
                  <a:pos x="7" y="1131"/>
                </a:cxn>
                <a:cxn ang="0">
                  <a:pos x="0" y="1090"/>
                </a:cxn>
                <a:cxn ang="0">
                  <a:pos x="111" y="1074"/>
                </a:cxn>
                <a:cxn ang="0">
                  <a:pos x="170" y="1034"/>
                </a:cxn>
                <a:cxn ang="0">
                  <a:pos x="385" y="113"/>
                </a:cxn>
                <a:cxn ang="0">
                  <a:pos x="378" y="73"/>
                </a:cxn>
                <a:cxn ang="0">
                  <a:pos x="259" y="65"/>
                </a:cxn>
                <a:cxn ang="0">
                  <a:pos x="244" y="25"/>
                </a:cxn>
                <a:cxn ang="0">
                  <a:pos x="259" y="0"/>
                </a:cxn>
              </a:cxnLst>
              <a:rect l="0" t="0" r="r" b="b"/>
              <a:pathLst>
                <a:path w="1186" h="1163">
                  <a:moveTo>
                    <a:pt x="556" y="57"/>
                  </a:moveTo>
                  <a:lnTo>
                    <a:pt x="526" y="73"/>
                  </a:lnTo>
                  <a:lnTo>
                    <a:pt x="519" y="89"/>
                  </a:lnTo>
                  <a:lnTo>
                    <a:pt x="511" y="113"/>
                  </a:lnTo>
                  <a:lnTo>
                    <a:pt x="415" y="533"/>
                  </a:lnTo>
                  <a:lnTo>
                    <a:pt x="608" y="533"/>
                  </a:lnTo>
                  <a:lnTo>
                    <a:pt x="704" y="525"/>
                  </a:lnTo>
                  <a:lnTo>
                    <a:pt x="793" y="501"/>
                  </a:lnTo>
                  <a:lnTo>
                    <a:pt x="867" y="452"/>
                  </a:lnTo>
                  <a:lnTo>
                    <a:pt x="926" y="388"/>
                  </a:lnTo>
                  <a:lnTo>
                    <a:pt x="964" y="307"/>
                  </a:lnTo>
                  <a:lnTo>
                    <a:pt x="971" y="226"/>
                  </a:lnTo>
                  <a:lnTo>
                    <a:pt x="956" y="154"/>
                  </a:lnTo>
                  <a:lnTo>
                    <a:pt x="919" y="105"/>
                  </a:lnTo>
                  <a:lnTo>
                    <a:pt x="867" y="81"/>
                  </a:lnTo>
                  <a:lnTo>
                    <a:pt x="800" y="65"/>
                  </a:lnTo>
                  <a:lnTo>
                    <a:pt x="726" y="57"/>
                  </a:lnTo>
                  <a:lnTo>
                    <a:pt x="556" y="57"/>
                  </a:lnTo>
                  <a:close/>
                  <a:moveTo>
                    <a:pt x="259" y="0"/>
                  </a:moveTo>
                  <a:lnTo>
                    <a:pt x="756" y="0"/>
                  </a:lnTo>
                  <a:lnTo>
                    <a:pt x="875" y="8"/>
                  </a:lnTo>
                  <a:lnTo>
                    <a:pt x="978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89" y="525"/>
                  </a:lnTo>
                  <a:lnTo>
                    <a:pt x="786" y="565"/>
                  </a:lnTo>
                  <a:lnTo>
                    <a:pt x="793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19" y="670"/>
                  </a:lnTo>
                  <a:lnTo>
                    <a:pt x="934" y="695"/>
                  </a:lnTo>
                  <a:lnTo>
                    <a:pt x="941" y="727"/>
                  </a:lnTo>
                  <a:lnTo>
                    <a:pt x="941" y="808"/>
                  </a:lnTo>
                  <a:lnTo>
                    <a:pt x="934" y="832"/>
                  </a:lnTo>
                  <a:lnTo>
                    <a:pt x="926" y="888"/>
                  </a:lnTo>
                  <a:lnTo>
                    <a:pt x="919" y="953"/>
                  </a:lnTo>
                  <a:lnTo>
                    <a:pt x="919" y="1034"/>
                  </a:lnTo>
                  <a:lnTo>
                    <a:pt x="934" y="1082"/>
                  </a:lnTo>
                  <a:lnTo>
                    <a:pt x="941" y="1090"/>
                  </a:lnTo>
                  <a:lnTo>
                    <a:pt x="971" y="1106"/>
                  </a:lnTo>
                  <a:lnTo>
                    <a:pt x="986" y="1106"/>
                  </a:lnTo>
                  <a:lnTo>
                    <a:pt x="1045" y="1090"/>
                  </a:lnTo>
                  <a:lnTo>
                    <a:pt x="1097" y="1034"/>
                  </a:lnTo>
                  <a:lnTo>
                    <a:pt x="1127" y="969"/>
                  </a:lnTo>
                  <a:lnTo>
                    <a:pt x="1134" y="961"/>
                  </a:lnTo>
                  <a:lnTo>
                    <a:pt x="1134" y="953"/>
                  </a:lnTo>
                  <a:lnTo>
                    <a:pt x="1141" y="945"/>
                  </a:lnTo>
                  <a:lnTo>
                    <a:pt x="1171" y="945"/>
                  </a:lnTo>
                  <a:lnTo>
                    <a:pt x="1186" y="961"/>
                  </a:lnTo>
                  <a:lnTo>
                    <a:pt x="1186" y="969"/>
                  </a:lnTo>
                  <a:lnTo>
                    <a:pt x="1179" y="1001"/>
                  </a:lnTo>
                  <a:lnTo>
                    <a:pt x="1156" y="1050"/>
                  </a:lnTo>
                  <a:lnTo>
                    <a:pt x="1119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19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8" y="1050"/>
                  </a:lnTo>
                  <a:lnTo>
                    <a:pt x="763" y="985"/>
                  </a:lnTo>
                  <a:lnTo>
                    <a:pt x="763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0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0" y="687"/>
                  </a:lnTo>
                  <a:lnTo>
                    <a:pt x="763" y="638"/>
                  </a:lnTo>
                  <a:lnTo>
                    <a:pt x="711" y="606"/>
                  </a:lnTo>
                  <a:lnTo>
                    <a:pt x="622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1" y="1026"/>
                  </a:lnTo>
                  <a:lnTo>
                    <a:pt x="311" y="1066"/>
                  </a:lnTo>
                  <a:lnTo>
                    <a:pt x="319" y="1074"/>
                  </a:lnTo>
                  <a:lnTo>
                    <a:pt x="445" y="1074"/>
                  </a:lnTo>
                  <a:lnTo>
                    <a:pt x="452" y="1082"/>
                  </a:lnTo>
                  <a:lnTo>
                    <a:pt x="452" y="1114"/>
                  </a:lnTo>
                  <a:lnTo>
                    <a:pt x="437" y="1131"/>
                  </a:lnTo>
                  <a:lnTo>
                    <a:pt x="7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1" y="1074"/>
                  </a:lnTo>
                  <a:lnTo>
                    <a:pt x="155" y="1058"/>
                  </a:lnTo>
                  <a:lnTo>
                    <a:pt x="170" y="1034"/>
                  </a:lnTo>
                  <a:lnTo>
                    <a:pt x="378" y="130"/>
                  </a:lnTo>
                  <a:lnTo>
                    <a:pt x="385" y="113"/>
                  </a:lnTo>
                  <a:lnTo>
                    <a:pt x="385" y="81"/>
                  </a:lnTo>
                  <a:lnTo>
                    <a:pt x="378" y="73"/>
                  </a:lnTo>
                  <a:lnTo>
                    <a:pt x="363" y="65"/>
                  </a:lnTo>
                  <a:lnTo>
                    <a:pt x="259" y="65"/>
                  </a:lnTo>
                  <a:lnTo>
                    <a:pt x="244" y="57"/>
                  </a:lnTo>
                  <a:lnTo>
                    <a:pt x="244" y="25"/>
                  </a:lnTo>
                  <a:lnTo>
                    <a:pt x="252" y="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ight Brace 56"/>
          <p:cNvSpPr/>
          <p:nvPr/>
        </p:nvSpPr>
        <p:spPr>
          <a:xfrm rot="5400000">
            <a:off x="6342888" y="4096512"/>
            <a:ext cx="460248" cy="1716024"/>
          </a:xfrm>
          <a:prstGeom prst="rightBrace">
            <a:avLst/>
          </a:prstGeom>
          <a:noFill/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2578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Twist to preserve d=4,N=2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Witten, 1997</a:t>
            </a:r>
          </a:p>
          <a:p>
            <a:r>
              <a:rPr lang="en-US" sz="2400" dirty="0" smtClean="0"/>
              <a:t>GMN, 2009</a:t>
            </a:r>
          </a:p>
          <a:p>
            <a:r>
              <a:rPr lang="en-US" sz="2400" dirty="0" err="1" smtClean="0"/>
              <a:t>Gaiotto</a:t>
            </a:r>
            <a:r>
              <a:rPr lang="en-US" sz="2400" dirty="0" smtClean="0"/>
              <a:t>, 2009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40" name="Oval 39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2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685745" y="5656491"/>
            <a:ext cx="322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     Type II duals via ``geometric engineering’’</a:t>
            </a:r>
          </a:p>
          <a:p>
            <a:r>
              <a:rPr lang="en-US" sz="2000" dirty="0" smtClean="0">
                <a:solidFill>
                  <a:srgbClr val="00FFFF"/>
                </a:solidFill>
              </a:rPr>
              <a:t>      KLMVW 1996</a:t>
            </a:r>
            <a:endParaRPr lang="en-US" sz="2000" dirty="0">
              <a:solidFill>
                <a:srgbClr val="00FFFF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743201" y="5698125"/>
            <a:ext cx="2992823" cy="752833"/>
            <a:chOff x="1758" y="3638"/>
            <a:chExt cx="6468" cy="1627"/>
          </a:xfrm>
          <a:solidFill>
            <a:srgbClr val="FF0066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758" y="3713"/>
              <a:ext cx="952" cy="1180"/>
            </a:xfrm>
            <a:custGeom>
              <a:avLst/>
              <a:gdLst/>
              <a:ahLst/>
              <a:cxnLst>
                <a:cxn ang="0">
                  <a:pos x="696" y="14"/>
                </a:cxn>
                <a:cxn ang="0">
                  <a:pos x="804" y="83"/>
                </a:cxn>
                <a:cxn ang="0">
                  <a:pos x="910" y="14"/>
                </a:cxn>
                <a:cxn ang="0">
                  <a:pos x="926" y="2"/>
                </a:cxn>
                <a:cxn ang="0">
                  <a:pos x="946" y="4"/>
                </a:cxn>
                <a:cxn ang="0">
                  <a:pos x="952" y="14"/>
                </a:cxn>
                <a:cxn ang="0">
                  <a:pos x="860" y="384"/>
                </a:cxn>
                <a:cxn ang="0">
                  <a:pos x="840" y="401"/>
                </a:cxn>
                <a:cxn ang="0">
                  <a:pos x="824" y="397"/>
                </a:cxn>
                <a:cxn ang="0">
                  <a:pos x="820" y="389"/>
                </a:cxn>
                <a:cxn ang="0">
                  <a:pos x="824" y="356"/>
                </a:cxn>
                <a:cxn ang="0">
                  <a:pos x="824" y="238"/>
                </a:cxn>
                <a:cxn ang="0">
                  <a:pos x="776" y="116"/>
                </a:cxn>
                <a:cxn ang="0">
                  <a:pos x="680" y="55"/>
                </a:cxn>
                <a:cxn ang="0">
                  <a:pos x="540" y="51"/>
                </a:cxn>
                <a:cxn ang="0">
                  <a:pos x="398" y="130"/>
                </a:cxn>
                <a:cxn ang="0">
                  <a:pos x="322" y="264"/>
                </a:cxn>
                <a:cxn ang="0">
                  <a:pos x="328" y="378"/>
                </a:cxn>
                <a:cxn ang="0">
                  <a:pos x="374" y="441"/>
                </a:cxn>
                <a:cxn ang="0">
                  <a:pos x="426" y="464"/>
                </a:cxn>
                <a:cxn ang="0">
                  <a:pos x="496" y="484"/>
                </a:cxn>
                <a:cxn ang="0">
                  <a:pos x="638" y="523"/>
                </a:cxn>
                <a:cxn ang="0">
                  <a:pos x="696" y="549"/>
                </a:cxn>
                <a:cxn ang="0">
                  <a:pos x="736" y="584"/>
                </a:cxn>
                <a:cxn ang="0">
                  <a:pos x="778" y="647"/>
                </a:cxn>
                <a:cxn ang="0">
                  <a:pos x="802" y="763"/>
                </a:cxn>
                <a:cxn ang="0">
                  <a:pos x="756" y="940"/>
                </a:cxn>
                <a:cxn ang="0">
                  <a:pos x="632" y="1090"/>
                </a:cxn>
                <a:cxn ang="0">
                  <a:pos x="458" y="1174"/>
                </a:cxn>
                <a:cxn ang="0">
                  <a:pos x="312" y="1174"/>
                </a:cxn>
                <a:cxn ang="0">
                  <a:pos x="192" y="1127"/>
                </a:cxn>
                <a:cxn ang="0">
                  <a:pos x="48" y="1153"/>
                </a:cxn>
                <a:cxn ang="0">
                  <a:pos x="18" y="1180"/>
                </a:cxn>
                <a:cxn ang="0">
                  <a:pos x="2" y="1172"/>
                </a:cxn>
                <a:cxn ang="0">
                  <a:pos x="6" y="1139"/>
                </a:cxn>
                <a:cxn ang="0">
                  <a:pos x="30" y="1037"/>
                </a:cxn>
                <a:cxn ang="0">
                  <a:pos x="62" y="909"/>
                </a:cxn>
                <a:cxn ang="0">
                  <a:pos x="88" y="808"/>
                </a:cxn>
                <a:cxn ang="0">
                  <a:pos x="104" y="777"/>
                </a:cxn>
                <a:cxn ang="0">
                  <a:pos x="128" y="781"/>
                </a:cxn>
                <a:cxn ang="0">
                  <a:pos x="132" y="801"/>
                </a:cxn>
                <a:cxn ang="0">
                  <a:pos x="124" y="838"/>
                </a:cxn>
                <a:cxn ang="0">
                  <a:pos x="124" y="940"/>
                </a:cxn>
                <a:cxn ang="0">
                  <a:pos x="170" y="1043"/>
                </a:cxn>
                <a:cxn ang="0">
                  <a:pos x="252" y="1102"/>
                </a:cxn>
                <a:cxn ang="0">
                  <a:pos x="374" y="1131"/>
                </a:cxn>
                <a:cxn ang="0">
                  <a:pos x="502" y="1111"/>
                </a:cxn>
                <a:cxn ang="0">
                  <a:pos x="620" y="1017"/>
                </a:cxn>
                <a:cxn ang="0">
                  <a:pos x="684" y="881"/>
                </a:cxn>
                <a:cxn ang="0">
                  <a:pos x="676" y="759"/>
                </a:cxn>
                <a:cxn ang="0">
                  <a:pos x="626" y="696"/>
                </a:cxn>
                <a:cxn ang="0">
                  <a:pos x="562" y="667"/>
                </a:cxn>
                <a:cxn ang="0">
                  <a:pos x="340" y="604"/>
                </a:cxn>
                <a:cxn ang="0">
                  <a:pos x="256" y="539"/>
                </a:cxn>
                <a:cxn ang="0">
                  <a:pos x="206" y="431"/>
                </a:cxn>
                <a:cxn ang="0">
                  <a:pos x="228" y="256"/>
                </a:cxn>
                <a:cxn ang="0">
                  <a:pos x="350" y="96"/>
                </a:cxn>
                <a:cxn ang="0">
                  <a:pos x="532" y="6"/>
                </a:cxn>
              </a:cxnLst>
              <a:rect l="0" t="0" r="r" b="b"/>
              <a:pathLst>
                <a:path w="952" h="1180">
                  <a:moveTo>
                    <a:pt x="600" y="0"/>
                  </a:moveTo>
                  <a:lnTo>
                    <a:pt x="650" y="4"/>
                  </a:lnTo>
                  <a:lnTo>
                    <a:pt x="696" y="14"/>
                  </a:lnTo>
                  <a:lnTo>
                    <a:pt x="736" y="31"/>
                  </a:lnTo>
                  <a:lnTo>
                    <a:pt x="772" y="53"/>
                  </a:lnTo>
                  <a:lnTo>
                    <a:pt x="804" y="83"/>
                  </a:lnTo>
                  <a:lnTo>
                    <a:pt x="828" y="118"/>
                  </a:lnTo>
                  <a:lnTo>
                    <a:pt x="904" y="22"/>
                  </a:lnTo>
                  <a:lnTo>
                    <a:pt x="910" y="14"/>
                  </a:lnTo>
                  <a:lnTo>
                    <a:pt x="916" y="10"/>
                  </a:lnTo>
                  <a:lnTo>
                    <a:pt x="924" y="2"/>
                  </a:lnTo>
                  <a:lnTo>
                    <a:pt x="926" y="2"/>
                  </a:lnTo>
                  <a:lnTo>
                    <a:pt x="928" y="0"/>
                  </a:lnTo>
                  <a:lnTo>
                    <a:pt x="934" y="0"/>
                  </a:lnTo>
                  <a:lnTo>
                    <a:pt x="946" y="4"/>
                  </a:lnTo>
                  <a:lnTo>
                    <a:pt x="950" y="8"/>
                  </a:lnTo>
                  <a:lnTo>
                    <a:pt x="952" y="12"/>
                  </a:lnTo>
                  <a:lnTo>
                    <a:pt x="952" y="14"/>
                  </a:lnTo>
                  <a:lnTo>
                    <a:pt x="950" y="12"/>
                  </a:lnTo>
                  <a:lnTo>
                    <a:pt x="862" y="368"/>
                  </a:lnTo>
                  <a:lnTo>
                    <a:pt x="860" y="384"/>
                  </a:lnTo>
                  <a:lnTo>
                    <a:pt x="856" y="395"/>
                  </a:lnTo>
                  <a:lnTo>
                    <a:pt x="850" y="399"/>
                  </a:lnTo>
                  <a:lnTo>
                    <a:pt x="840" y="401"/>
                  </a:lnTo>
                  <a:lnTo>
                    <a:pt x="834" y="401"/>
                  </a:lnTo>
                  <a:lnTo>
                    <a:pt x="828" y="399"/>
                  </a:lnTo>
                  <a:lnTo>
                    <a:pt x="824" y="397"/>
                  </a:lnTo>
                  <a:lnTo>
                    <a:pt x="822" y="393"/>
                  </a:lnTo>
                  <a:lnTo>
                    <a:pt x="822" y="391"/>
                  </a:lnTo>
                  <a:lnTo>
                    <a:pt x="820" y="389"/>
                  </a:lnTo>
                  <a:lnTo>
                    <a:pt x="820" y="387"/>
                  </a:lnTo>
                  <a:lnTo>
                    <a:pt x="822" y="374"/>
                  </a:lnTo>
                  <a:lnTo>
                    <a:pt x="824" y="356"/>
                  </a:lnTo>
                  <a:lnTo>
                    <a:pt x="826" y="330"/>
                  </a:lnTo>
                  <a:lnTo>
                    <a:pt x="828" y="295"/>
                  </a:lnTo>
                  <a:lnTo>
                    <a:pt x="824" y="238"/>
                  </a:lnTo>
                  <a:lnTo>
                    <a:pt x="814" y="191"/>
                  </a:lnTo>
                  <a:lnTo>
                    <a:pt x="798" y="151"/>
                  </a:lnTo>
                  <a:lnTo>
                    <a:pt x="776" y="116"/>
                  </a:lnTo>
                  <a:lnTo>
                    <a:pt x="748" y="90"/>
                  </a:lnTo>
                  <a:lnTo>
                    <a:pt x="716" y="69"/>
                  </a:lnTo>
                  <a:lnTo>
                    <a:pt x="680" y="55"/>
                  </a:lnTo>
                  <a:lnTo>
                    <a:pt x="640" y="47"/>
                  </a:lnTo>
                  <a:lnTo>
                    <a:pt x="596" y="45"/>
                  </a:lnTo>
                  <a:lnTo>
                    <a:pt x="540" y="51"/>
                  </a:lnTo>
                  <a:lnTo>
                    <a:pt x="488" y="69"/>
                  </a:lnTo>
                  <a:lnTo>
                    <a:pt x="440" y="96"/>
                  </a:lnTo>
                  <a:lnTo>
                    <a:pt x="398" y="130"/>
                  </a:lnTo>
                  <a:lnTo>
                    <a:pt x="364" y="171"/>
                  </a:lnTo>
                  <a:lnTo>
                    <a:pt x="338" y="216"/>
                  </a:lnTo>
                  <a:lnTo>
                    <a:pt x="322" y="264"/>
                  </a:lnTo>
                  <a:lnTo>
                    <a:pt x="316" y="313"/>
                  </a:lnTo>
                  <a:lnTo>
                    <a:pt x="320" y="348"/>
                  </a:lnTo>
                  <a:lnTo>
                    <a:pt x="328" y="378"/>
                  </a:lnTo>
                  <a:lnTo>
                    <a:pt x="340" y="403"/>
                  </a:lnTo>
                  <a:lnTo>
                    <a:pt x="356" y="423"/>
                  </a:lnTo>
                  <a:lnTo>
                    <a:pt x="374" y="441"/>
                  </a:lnTo>
                  <a:lnTo>
                    <a:pt x="394" y="454"/>
                  </a:lnTo>
                  <a:lnTo>
                    <a:pt x="412" y="462"/>
                  </a:lnTo>
                  <a:lnTo>
                    <a:pt x="426" y="464"/>
                  </a:lnTo>
                  <a:lnTo>
                    <a:pt x="446" y="470"/>
                  </a:lnTo>
                  <a:lnTo>
                    <a:pt x="470" y="478"/>
                  </a:lnTo>
                  <a:lnTo>
                    <a:pt x="496" y="484"/>
                  </a:lnTo>
                  <a:lnTo>
                    <a:pt x="568" y="502"/>
                  </a:lnTo>
                  <a:lnTo>
                    <a:pt x="608" y="515"/>
                  </a:lnTo>
                  <a:lnTo>
                    <a:pt x="638" y="523"/>
                  </a:lnTo>
                  <a:lnTo>
                    <a:pt x="662" y="531"/>
                  </a:lnTo>
                  <a:lnTo>
                    <a:pt x="680" y="539"/>
                  </a:lnTo>
                  <a:lnTo>
                    <a:pt x="696" y="549"/>
                  </a:lnTo>
                  <a:lnTo>
                    <a:pt x="710" y="559"/>
                  </a:lnTo>
                  <a:lnTo>
                    <a:pt x="724" y="572"/>
                  </a:lnTo>
                  <a:lnTo>
                    <a:pt x="736" y="584"/>
                  </a:lnTo>
                  <a:lnTo>
                    <a:pt x="750" y="600"/>
                  </a:lnTo>
                  <a:lnTo>
                    <a:pt x="764" y="620"/>
                  </a:lnTo>
                  <a:lnTo>
                    <a:pt x="778" y="647"/>
                  </a:lnTo>
                  <a:lnTo>
                    <a:pt x="790" y="679"/>
                  </a:lnTo>
                  <a:lnTo>
                    <a:pt x="798" y="718"/>
                  </a:lnTo>
                  <a:lnTo>
                    <a:pt x="802" y="763"/>
                  </a:lnTo>
                  <a:lnTo>
                    <a:pt x="796" y="824"/>
                  </a:lnTo>
                  <a:lnTo>
                    <a:pt x="780" y="883"/>
                  </a:lnTo>
                  <a:lnTo>
                    <a:pt x="756" y="940"/>
                  </a:lnTo>
                  <a:lnTo>
                    <a:pt x="722" y="995"/>
                  </a:lnTo>
                  <a:lnTo>
                    <a:pt x="680" y="1045"/>
                  </a:lnTo>
                  <a:lnTo>
                    <a:pt x="632" y="1090"/>
                  </a:lnTo>
                  <a:lnTo>
                    <a:pt x="578" y="1127"/>
                  </a:lnTo>
                  <a:lnTo>
                    <a:pt x="520" y="1155"/>
                  </a:lnTo>
                  <a:lnTo>
                    <a:pt x="458" y="1174"/>
                  </a:lnTo>
                  <a:lnTo>
                    <a:pt x="394" y="1180"/>
                  </a:lnTo>
                  <a:lnTo>
                    <a:pt x="354" y="1178"/>
                  </a:lnTo>
                  <a:lnTo>
                    <a:pt x="312" y="1174"/>
                  </a:lnTo>
                  <a:lnTo>
                    <a:pt x="272" y="1163"/>
                  </a:lnTo>
                  <a:lnTo>
                    <a:pt x="232" y="1149"/>
                  </a:lnTo>
                  <a:lnTo>
                    <a:pt x="192" y="1127"/>
                  </a:lnTo>
                  <a:lnTo>
                    <a:pt x="158" y="1098"/>
                  </a:lnTo>
                  <a:lnTo>
                    <a:pt x="126" y="1062"/>
                  </a:lnTo>
                  <a:lnTo>
                    <a:pt x="48" y="1153"/>
                  </a:lnTo>
                  <a:lnTo>
                    <a:pt x="42" y="1161"/>
                  </a:lnTo>
                  <a:lnTo>
                    <a:pt x="24" y="1180"/>
                  </a:lnTo>
                  <a:lnTo>
                    <a:pt x="18" y="1180"/>
                  </a:lnTo>
                  <a:lnTo>
                    <a:pt x="10" y="1178"/>
                  </a:lnTo>
                  <a:lnTo>
                    <a:pt x="6" y="1176"/>
                  </a:lnTo>
                  <a:lnTo>
                    <a:pt x="2" y="1172"/>
                  </a:lnTo>
                  <a:lnTo>
                    <a:pt x="0" y="1165"/>
                  </a:lnTo>
                  <a:lnTo>
                    <a:pt x="2" y="1157"/>
                  </a:lnTo>
                  <a:lnTo>
                    <a:pt x="6" y="1139"/>
                  </a:lnTo>
                  <a:lnTo>
                    <a:pt x="12" y="1113"/>
                  </a:lnTo>
                  <a:lnTo>
                    <a:pt x="20" y="1078"/>
                  </a:lnTo>
                  <a:lnTo>
                    <a:pt x="30" y="1037"/>
                  </a:lnTo>
                  <a:lnTo>
                    <a:pt x="42" y="997"/>
                  </a:lnTo>
                  <a:lnTo>
                    <a:pt x="52" y="952"/>
                  </a:lnTo>
                  <a:lnTo>
                    <a:pt x="62" y="909"/>
                  </a:lnTo>
                  <a:lnTo>
                    <a:pt x="72" y="871"/>
                  </a:lnTo>
                  <a:lnTo>
                    <a:pt x="82" y="836"/>
                  </a:lnTo>
                  <a:lnTo>
                    <a:pt x="88" y="808"/>
                  </a:lnTo>
                  <a:lnTo>
                    <a:pt x="94" y="789"/>
                  </a:lnTo>
                  <a:lnTo>
                    <a:pt x="96" y="781"/>
                  </a:lnTo>
                  <a:lnTo>
                    <a:pt x="104" y="777"/>
                  </a:lnTo>
                  <a:lnTo>
                    <a:pt x="122" y="777"/>
                  </a:lnTo>
                  <a:lnTo>
                    <a:pt x="124" y="779"/>
                  </a:lnTo>
                  <a:lnTo>
                    <a:pt x="128" y="781"/>
                  </a:lnTo>
                  <a:lnTo>
                    <a:pt x="130" y="783"/>
                  </a:lnTo>
                  <a:lnTo>
                    <a:pt x="132" y="789"/>
                  </a:lnTo>
                  <a:lnTo>
                    <a:pt x="132" y="801"/>
                  </a:lnTo>
                  <a:lnTo>
                    <a:pt x="130" y="805"/>
                  </a:lnTo>
                  <a:lnTo>
                    <a:pt x="128" y="818"/>
                  </a:lnTo>
                  <a:lnTo>
                    <a:pt x="124" y="838"/>
                  </a:lnTo>
                  <a:lnTo>
                    <a:pt x="122" y="864"/>
                  </a:lnTo>
                  <a:lnTo>
                    <a:pt x="120" y="893"/>
                  </a:lnTo>
                  <a:lnTo>
                    <a:pt x="124" y="940"/>
                  </a:lnTo>
                  <a:lnTo>
                    <a:pt x="134" y="980"/>
                  </a:lnTo>
                  <a:lnTo>
                    <a:pt x="150" y="1015"/>
                  </a:lnTo>
                  <a:lnTo>
                    <a:pt x="170" y="1043"/>
                  </a:lnTo>
                  <a:lnTo>
                    <a:pt x="194" y="1068"/>
                  </a:lnTo>
                  <a:lnTo>
                    <a:pt x="222" y="1088"/>
                  </a:lnTo>
                  <a:lnTo>
                    <a:pt x="252" y="1102"/>
                  </a:lnTo>
                  <a:lnTo>
                    <a:pt x="282" y="1115"/>
                  </a:lnTo>
                  <a:lnTo>
                    <a:pt x="314" y="1123"/>
                  </a:lnTo>
                  <a:lnTo>
                    <a:pt x="374" y="1131"/>
                  </a:lnTo>
                  <a:lnTo>
                    <a:pt x="402" y="1131"/>
                  </a:lnTo>
                  <a:lnTo>
                    <a:pt x="452" y="1125"/>
                  </a:lnTo>
                  <a:lnTo>
                    <a:pt x="502" y="1111"/>
                  </a:lnTo>
                  <a:lnTo>
                    <a:pt x="546" y="1086"/>
                  </a:lnTo>
                  <a:lnTo>
                    <a:pt x="586" y="1056"/>
                  </a:lnTo>
                  <a:lnTo>
                    <a:pt x="620" y="1017"/>
                  </a:lnTo>
                  <a:lnTo>
                    <a:pt x="648" y="976"/>
                  </a:lnTo>
                  <a:lnTo>
                    <a:pt x="670" y="930"/>
                  </a:lnTo>
                  <a:lnTo>
                    <a:pt x="684" y="881"/>
                  </a:lnTo>
                  <a:lnTo>
                    <a:pt x="688" y="832"/>
                  </a:lnTo>
                  <a:lnTo>
                    <a:pt x="684" y="791"/>
                  </a:lnTo>
                  <a:lnTo>
                    <a:pt x="676" y="759"/>
                  </a:lnTo>
                  <a:lnTo>
                    <a:pt x="664" y="732"/>
                  </a:lnTo>
                  <a:lnTo>
                    <a:pt x="646" y="712"/>
                  </a:lnTo>
                  <a:lnTo>
                    <a:pt x="626" y="696"/>
                  </a:lnTo>
                  <a:lnTo>
                    <a:pt x="606" y="683"/>
                  </a:lnTo>
                  <a:lnTo>
                    <a:pt x="584" y="673"/>
                  </a:lnTo>
                  <a:lnTo>
                    <a:pt x="562" y="667"/>
                  </a:lnTo>
                  <a:lnTo>
                    <a:pt x="542" y="661"/>
                  </a:lnTo>
                  <a:lnTo>
                    <a:pt x="370" y="614"/>
                  </a:lnTo>
                  <a:lnTo>
                    <a:pt x="340" y="604"/>
                  </a:lnTo>
                  <a:lnTo>
                    <a:pt x="310" y="588"/>
                  </a:lnTo>
                  <a:lnTo>
                    <a:pt x="280" y="565"/>
                  </a:lnTo>
                  <a:lnTo>
                    <a:pt x="256" y="539"/>
                  </a:lnTo>
                  <a:lnTo>
                    <a:pt x="234" y="509"/>
                  </a:lnTo>
                  <a:lnTo>
                    <a:pt x="216" y="472"/>
                  </a:lnTo>
                  <a:lnTo>
                    <a:pt x="206" y="431"/>
                  </a:lnTo>
                  <a:lnTo>
                    <a:pt x="202" y="384"/>
                  </a:lnTo>
                  <a:lnTo>
                    <a:pt x="208" y="319"/>
                  </a:lnTo>
                  <a:lnTo>
                    <a:pt x="228" y="256"/>
                  </a:lnTo>
                  <a:lnTo>
                    <a:pt x="260" y="197"/>
                  </a:lnTo>
                  <a:lnTo>
                    <a:pt x="300" y="142"/>
                  </a:lnTo>
                  <a:lnTo>
                    <a:pt x="350" y="96"/>
                  </a:lnTo>
                  <a:lnTo>
                    <a:pt x="406" y="55"/>
                  </a:lnTo>
                  <a:lnTo>
                    <a:pt x="468" y="27"/>
                  </a:lnTo>
                  <a:lnTo>
                    <a:pt x="532" y="6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948" y="3638"/>
              <a:ext cx="218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" y="0"/>
                </a:cxn>
                <a:cxn ang="0">
                  <a:pos x="218" y="67"/>
                </a:cxn>
                <a:cxn ang="0">
                  <a:pos x="64" y="67"/>
                </a:cxn>
                <a:cxn ang="0">
                  <a:pos x="64" y="1564"/>
                </a:cxn>
                <a:cxn ang="0">
                  <a:pos x="218" y="1564"/>
                </a:cxn>
                <a:cxn ang="0">
                  <a:pos x="218" y="1627"/>
                </a:cxn>
                <a:cxn ang="0">
                  <a:pos x="0" y="1627"/>
                </a:cxn>
                <a:cxn ang="0">
                  <a:pos x="0" y="0"/>
                </a:cxn>
              </a:cxnLst>
              <a:rect l="0" t="0" r="r" b="b"/>
              <a:pathLst>
                <a:path w="218" h="1627">
                  <a:moveTo>
                    <a:pt x="0" y="0"/>
                  </a:moveTo>
                  <a:lnTo>
                    <a:pt x="218" y="0"/>
                  </a:lnTo>
                  <a:lnTo>
                    <a:pt x="218" y="67"/>
                  </a:lnTo>
                  <a:lnTo>
                    <a:pt x="64" y="67"/>
                  </a:lnTo>
                  <a:lnTo>
                    <a:pt x="64" y="1564"/>
                  </a:lnTo>
                  <a:lnTo>
                    <a:pt x="218" y="1564"/>
                  </a:lnTo>
                  <a:lnTo>
                    <a:pt x="218" y="1627"/>
                  </a:lnTo>
                  <a:lnTo>
                    <a:pt x="0" y="16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3228" y="4095"/>
              <a:ext cx="706" cy="1103"/>
            </a:xfrm>
            <a:custGeom>
              <a:avLst/>
              <a:gdLst/>
              <a:ahLst/>
              <a:cxnLst>
                <a:cxn ang="0">
                  <a:pos x="2" y="977"/>
                </a:cxn>
                <a:cxn ang="0">
                  <a:pos x="0" y="975"/>
                </a:cxn>
                <a:cxn ang="0">
                  <a:pos x="412" y="684"/>
                </a:cxn>
                <a:cxn ang="0">
                  <a:pos x="208" y="853"/>
                </a:cxn>
                <a:cxn ang="0">
                  <a:pos x="288" y="924"/>
                </a:cxn>
                <a:cxn ang="0">
                  <a:pos x="368" y="969"/>
                </a:cxn>
                <a:cxn ang="0">
                  <a:pos x="446" y="983"/>
                </a:cxn>
                <a:cxn ang="0">
                  <a:pos x="508" y="962"/>
                </a:cxn>
                <a:cxn ang="0">
                  <a:pos x="546" y="920"/>
                </a:cxn>
                <a:cxn ang="0">
                  <a:pos x="562" y="863"/>
                </a:cxn>
                <a:cxn ang="0">
                  <a:pos x="562" y="816"/>
                </a:cxn>
                <a:cxn ang="0">
                  <a:pos x="554" y="755"/>
                </a:cxn>
                <a:cxn ang="0">
                  <a:pos x="522" y="605"/>
                </a:cxn>
                <a:cxn ang="0">
                  <a:pos x="250" y="122"/>
                </a:cxn>
                <a:cxn ang="0">
                  <a:pos x="226" y="228"/>
                </a:cxn>
                <a:cxn ang="0">
                  <a:pos x="222" y="413"/>
                </a:cxn>
                <a:cxn ang="0">
                  <a:pos x="230" y="560"/>
                </a:cxn>
                <a:cxn ang="0">
                  <a:pos x="278" y="631"/>
                </a:cxn>
                <a:cxn ang="0">
                  <a:pos x="338" y="696"/>
                </a:cxn>
                <a:cxn ang="0">
                  <a:pos x="516" y="562"/>
                </a:cxn>
                <a:cxn ang="0">
                  <a:pos x="532" y="192"/>
                </a:cxn>
                <a:cxn ang="0">
                  <a:pos x="384" y="165"/>
                </a:cxn>
                <a:cxn ang="0">
                  <a:pos x="250" y="122"/>
                </a:cxn>
                <a:cxn ang="0">
                  <a:pos x="420" y="25"/>
                </a:cxn>
                <a:cxn ang="0">
                  <a:pos x="512" y="61"/>
                </a:cxn>
                <a:cxn ang="0">
                  <a:pos x="676" y="7"/>
                </a:cxn>
                <a:cxn ang="0">
                  <a:pos x="672" y="53"/>
                </a:cxn>
                <a:cxn ang="0">
                  <a:pos x="660" y="131"/>
                </a:cxn>
                <a:cxn ang="0">
                  <a:pos x="654" y="228"/>
                </a:cxn>
                <a:cxn ang="0">
                  <a:pos x="650" y="371"/>
                </a:cxn>
                <a:cxn ang="0">
                  <a:pos x="652" y="554"/>
                </a:cxn>
                <a:cxn ang="0">
                  <a:pos x="706" y="792"/>
                </a:cxn>
                <a:cxn ang="0">
                  <a:pos x="578" y="944"/>
                </a:cxn>
                <a:cxn ang="0">
                  <a:pos x="444" y="1091"/>
                </a:cxn>
                <a:cxn ang="0">
                  <a:pos x="402" y="1101"/>
                </a:cxn>
                <a:cxn ang="0">
                  <a:pos x="336" y="1099"/>
                </a:cxn>
                <a:cxn ang="0">
                  <a:pos x="238" y="1070"/>
                </a:cxn>
                <a:cxn ang="0">
                  <a:pos x="74" y="965"/>
                </a:cxn>
                <a:cxn ang="0">
                  <a:pos x="2" y="977"/>
                </a:cxn>
                <a:cxn ang="0">
                  <a:pos x="144" y="867"/>
                </a:cxn>
                <a:cxn ang="0">
                  <a:pos x="100" y="661"/>
                </a:cxn>
                <a:cxn ang="0">
                  <a:pos x="92" y="493"/>
                </a:cxn>
                <a:cxn ang="0">
                  <a:pos x="104" y="275"/>
                </a:cxn>
                <a:cxn ang="0">
                  <a:pos x="246" y="82"/>
                </a:cxn>
              </a:cxnLst>
              <a:rect l="0" t="0" r="r" b="b"/>
              <a:pathLst>
                <a:path w="706" h="1103">
                  <a:moveTo>
                    <a:pt x="0" y="975"/>
                  </a:moveTo>
                  <a:lnTo>
                    <a:pt x="2" y="977"/>
                  </a:lnTo>
                  <a:lnTo>
                    <a:pt x="0" y="979"/>
                  </a:lnTo>
                  <a:lnTo>
                    <a:pt x="0" y="975"/>
                  </a:lnTo>
                  <a:close/>
                  <a:moveTo>
                    <a:pt x="520" y="605"/>
                  </a:moveTo>
                  <a:lnTo>
                    <a:pt x="412" y="684"/>
                  </a:lnTo>
                  <a:lnTo>
                    <a:pt x="308" y="767"/>
                  </a:lnTo>
                  <a:lnTo>
                    <a:pt x="208" y="853"/>
                  </a:lnTo>
                  <a:lnTo>
                    <a:pt x="246" y="889"/>
                  </a:lnTo>
                  <a:lnTo>
                    <a:pt x="288" y="924"/>
                  </a:lnTo>
                  <a:lnTo>
                    <a:pt x="332" y="950"/>
                  </a:lnTo>
                  <a:lnTo>
                    <a:pt x="368" y="969"/>
                  </a:lnTo>
                  <a:lnTo>
                    <a:pt x="406" y="979"/>
                  </a:lnTo>
                  <a:lnTo>
                    <a:pt x="446" y="983"/>
                  </a:lnTo>
                  <a:lnTo>
                    <a:pt x="478" y="977"/>
                  </a:lnTo>
                  <a:lnTo>
                    <a:pt x="508" y="962"/>
                  </a:lnTo>
                  <a:lnTo>
                    <a:pt x="532" y="944"/>
                  </a:lnTo>
                  <a:lnTo>
                    <a:pt x="546" y="920"/>
                  </a:lnTo>
                  <a:lnTo>
                    <a:pt x="556" y="891"/>
                  </a:lnTo>
                  <a:lnTo>
                    <a:pt x="562" y="863"/>
                  </a:lnTo>
                  <a:lnTo>
                    <a:pt x="564" y="836"/>
                  </a:lnTo>
                  <a:lnTo>
                    <a:pt x="562" y="816"/>
                  </a:lnTo>
                  <a:lnTo>
                    <a:pt x="558" y="790"/>
                  </a:lnTo>
                  <a:lnTo>
                    <a:pt x="554" y="755"/>
                  </a:lnTo>
                  <a:lnTo>
                    <a:pt x="530" y="639"/>
                  </a:lnTo>
                  <a:lnTo>
                    <a:pt x="522" y="605"/>
                  </a:lnTo>
                  <a:lnTo>
                    <a:pt x="520" y="605"/>
                  </a:lnTo>
                  <a:close/>
                  <a:moveTo>
                    <a:pt x="250" y="122"/>
                  </a:moveTo>
                  <a:lnTo>
                    <a:pt x="234" y="173"/>
                  </a:lnTo>
                  <a:lnTo>
                    <a:pt x="226" y="228"/>
                  </a:lnTo>
                  <a:lnTo>
                    <a:pt x="222" y="285"/>
                  </a:lnTo>
                  <a:lnTo>
                    <a:pt x="222" y="413"/>
                  </a:lnTo>
                  <a:lnTo>
                    <a:pt x="224" y="487"/>
                  </a:lnTo>
                  <a:lnTo>
                    <a:pt x="230" y="560"/>
                  </a:lnTo>
                  <a:lnTo>
                    <a:pt x="250" y="596"/>
                  </a:lnTo>
                  <a:lnTo>
                    <a:pt x="278" y="631"/>
                  </a:lnTo>
                  <a:lnTo>
                    <a:pt x="308" y="666"/>
                  </a:lnTo>
                  <a:lnTo>
                    <a:pt x="338" y="696"/>
                  </a:lnTo>
                  <a:lnTo>
                    <a:pt x="338" y="694"/>
                  </a:lnTo>
                  <a:lnTo>
                    <a:pt x="516" y="562"/>
                  </a:lnTo>
                  <a:lnTo>
                    <a:pt x="520" y="377"/>
                  </a:lnTo>
                  <a:lnTo>
                    <a:pt x="532" y="192"/>
                  </a:lnTo>
                  <a:lnTo>
                    <a:pt x="460" y="179"/>
                  </a:lnTo>
                  <a:lnTo>
                    <a:pt x="384" y="165"/>
                  </a:lnTo>
                  <a:lnTo>
                    <a:pt x="314" y="145"/>
                  </a:lnTo>
                  <a:lnTo>
                    <a:pt x="250" y="122"/>
                  </a:lnTo>
                  <a:close/>
                  <a:moveTo>
                    <a:pt x="378" y="0"/>
                  </a:moveTo>
                  <a:lnTo>
                    <a:pt x="420" y="25"/>
                  </a:lnTo>
                  <a:lnTo>
                    <a:pt x="466" y="45"/>
                  </a:lnTo>
                  <a:lnTo>
                    <a:pt x="512" y="61"/>
                  </a:lnTo>
                  <a:lnTo>
                    <a:pt x="560" y="74"/>
                  </a:lnTo>
                  <a:lnTo>
                    <a:pt x="676" y="7"/>
                  </a:lnTo>
                  <a:lnTo>
                    <a:pt x="686" y="17"/>
                  </a:lnTo>
                  <a:lnTo>
                    <a:pt x="672" y="53"/>
                  </a:lnTo>
                  <a:lnTo>
                    <a:pt x="664" y="92"/>
                  </a:lnTo>
                  <a:lnTo>
                    <a:pt x="660" y="131"/>
                  </a:lnTo>
                  <a:lnTo>
                    <a:pt x="658" y="169"/>
                  </a:lnTo>
                  <a:lnTo>
                    <a:pt x="654" y="228"/>
                  </a:lnTo>
                  <a:lnTo>
                    <a:pt x="652" y="297"/>
                  </a:lnTo>
                  <a:lnTo>
                    <a:pt x="650" y="371"/>
                  </a:lnTo>
                  <a:lnTo>
                    <a:pt x="650" y="519"/>
                  </a:lnTo>
                  <a:lnTo>
                    <a:pt x="652" y="554"/>
                  </a:lnTo>
                  <a:lnTo>
                    <a:pt x="658" y="586"/>
                  </a:lnTo>
                  <a:lnTo>
                    <a:pt x="706" y="792"/>
                  </a:lnTo>
                  <a:lnTo>
                    <a:pt x="642" y="869"/>
                  </a:lnTo>
                  <a:lnTo>
                    <a:pt x="578" y="944"/>
                  </a:lnTo>
                  <a:lnTo>
                    <a:pt x="512" y="1019"/>
                  </a:lnTo>
                  <a:lnTo>
                    <a:pt x="444" y="1091"/>
                  </a:lnTo>
                  <a:lnTo>
                    <a:pt x="422" y="1095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36" y="1099"/>
                  </a:lnTo>
                  <a:lnTo>
                    <a:pt x="286" y="1087"/>
                  </a:lnTo>
                  <a:lnTo>
                    <a:pt x="238" y="1070"/>
                  </a:lnTo>
                  <a:lnTo>
                    <a:pt x="152" y="1021"/>
                  </a:lnTo>
                  <a:lnTo>
                    <a:pt x="74" y="965"/>
                  </a:lnTo>
                  <a:lnTo>
                    <a:pt x="18" y="997"/>
                  </a:lnTo>
                  <a:lnTo>
                    <a:pt x="2" y="977"/>
                  </a:lnTo>
                  <a:lnTo>
                    <a:pt x="72" y="926"/>
                  </a:lnTo>
                  <a:lnTo>
                    <a:pt x="144" y="867"/>
                  </a:lnTo>
                  <a:lnTo>
                    <a:pt x="216" y="804"/>
                  </a:lnTo>
                  <a:lnTo>
                    <a:pt x="100" y="661"/>
                  </a:lnTo>
                  <a:lnTo>
                    <a:pt x="94" y="578"/>
                  </a:lnTo>
                  <a:lnTo>
                    <a:pt x="92" y="493"/>
                  </a:lnTo>
                  <a:lnTo>
                    <a:pt x="94" y="385"/>
                  </a:lnTo>
                  <a:lnTo>
                    <a:pt x="104" y="275"/>
                  </a:lnTo>
                  <a:lnTo>
                    <a:pt x="118" y="167"/>
                  </a:lnTo>
                  <a:lnTo>
                    <a:pt x="246" y="8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4152" y="4687"/>
              <a:ext cx="188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4" y="4"/>
                </a:cxn>
                <a:cxn ang="0">
                  <a:pos x="138" y="21"/>
                </a:cxn>
                <a:cxn ang="0">
                  <a:pos x="158" y="45"/>
                </a:cxn>
                <a:cxn ang="0">
                  <a:pos x="174" y="78"/>
                </a:cxn>
                <a:cxn ang="0">
                  <a:pos x="182" y="118"/>
                </a:cxn>
                <a:cxn ang="0">
                  <a:pos x="186" y="169"/>
                </a:cxn>
                <a:cxn ang="0">
                  <a:pos x="188" y="169"/>
                </a:cxn>
                <a:cxn ang="0">
                  <a:pos x="184" y="224"/>
                </a:cxn>
                <a:cxn ang="0">
                  <a:pos x="174" y="275"/>
                </a:cxn>
                <a:cxn ang="0">
                  <a:pos x="160" y="322"/>
                </a:cxn>
                <a:cxn ang="0">
                  <a:pos x="142" y="364"/>
                </a:cxn>
                <a:cxn ang="0">
                  <a:pos x="122" y="399"/>
                </a:cxn>
                <a:cxn ang="0">
                  <a:pos x="102" y="429"/>
                </a:cxn>
                <a:cxn ang="0">
                  <a:pos x="82" y="454"/>
                </a:cxn>
                <a:cxn ang="0">
                  <a:pos x="64" y="472"/>
                </a:cxn>
                <a:cxn ang="0">
                  <a:pos x="50" y="482"/>
                </a:cxn>
                <a:cxn ang="0">
                  <a:pos x="42" y="486"/>
                </a:cxn>
                <a:cxn ang="0">
                  <a:pos x="36" y="484"/>
                </a:cxn>
                <a:cxn ang="0">
                  <a:pos x="30" y="480"/>
                </a:cxn>
                <a:cxn ang="0">
                  <a:pos x="28" y="476"/>
                </a:cxn>
                <a:cxn ang="0">
                  <a:pos x="26" y="468"/>
                </a:cxn>
                <a:cxn ang="0">
                  <a:pos x="26" y="462"/>
                </a:cxn>
                <a:cxn ang="0">
                  <a:pos x="28" y="460"/>
                </a:cxn>
                <a:cxn ang="0">
                  <a:pos x="30" y="456"/>
                </a:cxn>
                <a:cxn ang="0">
                  <a:pos x="44" y="442"/>
                </a:cxn>
                <a:cxn ang="0">
                  <a:pos x="70" y="411"/>
                </a:cxn>
                <a:cxn ang="0">
                  <a:pos x="96" y="373"/>
                </a:cxn>
                <a:cxn ang="0">
                  <a:pos x="118" y="330"/>
                </a:cxn>
                <a:cxn ang="0">
                  <a:pos x="136" y="279"/>
                </a:cxn>
                <a:cxn ang="0">
                  <a:pos x="148" y="226"/>
                </a:cxn>
                <a:cxn ang="0">
                  <a:pos x="152" y="167"/>
                </a:cxn>
                <a:cxn ang="0">
                  <a:pos x="152" y="145"/>
                </a:cxn>
                <a:cxn ang="0">
                  <a:pos x="146" y="145"/>
                </a:cxn>
                <a:cxn ang="0">
                  <a:pos x="144" y="147"/>
                </a:cxn>
                <a:cxn ang="0">
                  <a:pos x="142" y="151"/>
                </a:cxn>
                <a:cxn ang="0">
                  <a:pos x="114" y="165"/>
                </a:cxn>
                <a:cxn ang="0">
                  <a:pos x="86" y="171"/>
                </a:cxn>
                <a:cxn ang="0">
                  <a:pos x="60" y="167"/>
                </a:cxn>
                <a:cxn ang="0">
                  <a:pos x="38" y="159"/>
                </a:cxn>
                <a:cxn ang="0">
                  <a:pos x="22" y="143"/>
                </a:cxn>
                <a:cxn ang="0">
                  <a:pos x="10" y="124"/>
                </a:cxn>
                <a:cxn ang="0">
                  <a:pos x="2" y="104"/>
                </a:cxn>
                <a:cxn ang="0">
                  <a:pos x="0" y="84"/>
                </a:cxn>
                <a:cxn ang="0">
                  <a:pos x="4" y="59"/>
                </a:cxn>
                <a:cxn ang="0">
                  <a:pos x="14" y="35"/>
                </a:cxn>
                <a:cxn ang="0">
                  <a:pos x="32" y="17"/>
                </a:cxn>
                <a:cxn ang="0">
                  <a:pos x="56" y="4"/>
                </a:cxn>
                <a:cxn ang="0">
                  <a:pos x="86" y="0"/>
                </a:cxn>
              </a:cxnLst>
              <a:rect l="0" t="0" r="r" b="b"/>
              <a:pathLst>
                <a:path w="188" h="486">
                  <a:moveTo>
                    <a:pt x="86" y="0"/>
                  </a:moveTo>
                  <a:lnTo>
                    <a:pt x="114" y="4"/>
                  </a:lnTo>
                  <a:lnTo>
                    <a:pt x="138" y="21"/>
                  </a:lnTo>
                  <a:lnTo>
                    <a:pt x="158" y="45"/>
                  </a:lnTo>
                  <a:lnTo>
                    <a:pt x="174" y="78"/>
                  </a:lnTo>
                  <a:lnTo>
                    <a:pt x="182" y="118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4" y="224"/>
                  </a:lnTo>
                  <a:lnTo>
                    <a:pt x="174" y="275"/>
                  </a:lnTo>
                  <a:lnTo>
                    <a:pt x="160" y="322"/>
                  </a:lnTo>
                  <a:lnTo>
                    <a:pt x="142" y="364"/>
                  </a:lnTo>
                  <a:lnTo>
                    <a:pt x="122" y="399"/>
                  </a:lnTo>
                  <a:lnTo>
                    <a:pt x="102" y="429"/>
                  </a:lnTo>
                  <a:lnTo>
                    <a:pt x="82" y="454"/>
                  </a:lnTo>
                  <a:lnTo>
                    <a:pt x="64" y="472"/>
                  </a:lnTo>
                  <a:lnTo>
                    <a:pt x="50" y="482"/>
                  </a:lnTo>
                  <a:lnTo>
                    <a:pt x="42" y="486"/>
                  </a:lnTo>
                  <a:lnTo>
                    <a:pt x="36" y="484"/>
                  </a:lnTo>
                  <a:lnTo>
                    <a:pt x="30" y="480"/>
                  </a:lnTo>
                  <a:lnTo>
                    <a:pt x="28" y="476"/>
                  </a:lnTo>
                  <a:lnTo>
                    <a:pt x="26" y="468"/>
                  </a:lnTo>
                  <a:lnTo>
                    <a:pt x="26" y="462"/>
                  </a:lnTo>
                  <a:lnTo>
                    <a:pt x="28" y="460"/>
                  </a:lnTo>
                  <a:lnTo>
                    <a:pt x="30" y="456"/>
                  </a:lnTo>
                  <a:lnTo>
                    <a:pt x="44" y="442"/>
                  </a:lnTo>
                  <a:lnTo>
                    <a:pt x="70" y="411"/>
                  </a:lnTo>
                  <a:lnTo>
                    <a:pt x="96" y="373"/>
                  </a:lnTo>
                  <a:lnTo>
                    <a:pt x="118" y="330"/>
                  </a:lnTo>
                  <a:lnTo>
                    <a:pt x="136" y="279"/>
                  </a:lnTo>
                  <a:lnTo>
                    <a:pt x="148" y="226"/>
                  </a:lnTo>
                  <a:lnTo>
                    <a:pt x="152" y="167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44" y="147"/>
                  </a:lnTo>
                  <a:lnTo>
                    <a:pt x="142" y="151"/>
                  </a:lnTo>
                  <a:lnTo>
                    <a:pt x="114" y="165"/>
                  </a:lnTo>
                  <a:lnTo>
                    <a:pt x="86" y="171"/>
                  </a:lnTo>
                  <a:lnTo>
                    <a:pt x="60" y="167"/>
                  </a:lnTo>
                  <a:lnTo>
                    <a:pt x="38" y="159"/>
                  </a:lnTo>
                  <a:lnTo>
                    <a:pt x="22" y="143"/>
                  </a:lnTo>
                  <a:lnTo>
                    <a:pt x="10" y="124"/>
                  </a:lnTo>
                  <a:lnTo>
                    <a:pt x="2" y="104"/>
                  </a:lnTo>
                  <a:lnTo>
                    <a:pt x="0" y="84"/>
                  </a:lnTo>
                  <a:lnTo>
                    <a:pt x="4" y="59"/>
                  </a:lnTo>
                  <a:lnTo>
                    <a:pt x="14" y="35"/>
                  </a:lnTo>
                  <a:lnTo>
                    <a:pt x="32" y="17"/>
                  </a:lnTo>
                  <a:lnTo>
                    <a:pt x="56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808" y="3713"/>
              <a:ext cx="1140" cy="1184"/>
            </a:xfrm>
            <a:custGeom>
              <a:avLst/>
              <a:gdLst/>
              <a:ahLst/>
              <a:cxnLst>
                <a:cxn ang="0">
                  <a:pos x="1132" y="4"/>
                </a:cxn>
                <a:cxn ang="0">
                  <a:pos x="1136" y="14"/>
                </a:cxn>
                <a:cxn ang="0">
                  <a:pos x="1036" y="454"/>
                </a:cxn>
                <a:cxn ang="0">
                  <a:pos x="1002" y="468"/>
                </a:cxn>
                <a:cxn ang="0">
                  <a:pos x="988" y="443"/>
                </a:cxn>
                <a:cxn ang="0">
                  <a:pos x="992" y="395"/>
                </a:cxn>
                <a:cxn ang="0">
                  <a:pos x="978" y="250"/>
                </a:cxn>
                <a:cxn ang="0">
                  <a:pos x="908" y="120"/>
                </a:cxn>
                <a:cxn ang="0">
                  <a:pos x="784" y="55"/>
                </a:cxn>
                <a:cxn ang="0">
                  <a:pos x="590" y="75"/>
                </a:cxn>
                <a:cxn ang="0">
                  <a:pos x="396" y="193"/>
                </a:cxn>
                <a:cxn ang="0">
                  <a:pos x="252" y="384"/>
                </a:cxn>
                <a:cxn ang="0">
                  <a:pos x="176" y="592"/>
                </a:cxn>
                <a:cxn ang="0">
                  <a:pos x="150" y="759"/>
                </a:cxn>
                <a:cxn ang="0">
                  <a:pos x="162" y="907"/>
                </a:cxn>
                <a:cxn ang="0">
                  <a:pos x="222" y="1029"/>
                </a:cxn>
                <a:cxn ang="0">
                  <a:pos x="316" y="1102"/>
                </a:cxn>
                <a:cxn ang="0">
                  <a:pos x="426" y="1131"/>
                </a:cxn>
                <a:cxn ang="0">
                  <a:pos x="550" y="1123"/>
                </a:cxn>
                <a:cxn ang="0">
                  <a:pos x="702" y="1056"/>
                </a:cxn>
                <a:cxn ang="0">
                  <a:pos x="844" y="917"/>
                </a:cxn>
                <a:cxn ang="0">
                  <a:pos x="906" y="785"/>
                </a:cxn>
                <a:cxn ang="0">
                  <a:pos x="920" y="747"/>
                </a:cxn>
                <a:cxn ang="0">
                  <a:pos x="932" y="740"/>
                </a:cxn>
                <a:cxn ang="0">
                  <a:pos x="950" y="742"/>
                </a:cxn>
                <a:cxn ang="0">
                  <a:pos x="956" y="757"/>
                </a:cxn>
                <a:cxn ang="0">
                  <a:pos x="940" y="816"/>
                </a:cxn>
                <a:cxn ang="0">
                  <a:pos x="870" y="944"/>
                </a:cxn>
                <a:cxn ang="0">
                  <a:pos x="734" y="1080"/>
                </a:cxn>
                <a:cxn ang="0">
                  <a:pos x="566" y="1165"/>
                </a:cxn>
                <a:cxn ang="0">
                  <a:pos x="366" y="1180"/>
                </a:cxn>
                <a:cxn ang="0">
                  <a:pos x="194" y="1119"/>
                </a:cxn>
                <a:cxn ang="0">
                  <a:pos x="68" y="991"/>
                </a:cxn>
                <a:cxn ang="0">
                  <a:pos x="4" y="810"/>
                </a:cxn>
                <a:cxn ang="0">
                  <a:pos x="28" y="553"/>
                </a:cxn>
                <a:cxn ang="0">
                  <a:pos x="160" y="301"/>
                </a:cxn>
                <a:cxn ang="0">
                  <a:pos x="372" y="110"/>
                </a:cxn>
                <a:cxn ang="0">
                  <a:pos x="626" y="10"/>
                </a:cxn>
                <a:cxn ang="0">
                  <a:pos x="810" y="14"/>
                </a:cxn>
                <a:cxn ang="0">
                  <a:pos x="910" y="65"/>
                </a:cxn>
                <a:cxn ang="0">
                  <a:pos x="966" y="120"/>
                </a:cxn>
                <a:cxn ang="0">
                  <a:pos x="1092" y="18"/>
                </a:cxn>
                <a:cxn ang="0">
                  <a:pos x="1114" y="0"/>
                </a:cxn>
              </a:cxnLst>
              <a:rect l="0" t="0" r="r" b="b"/>
              <a:pathLst>
                <a:path w="1140" h="1184">
                  <a:moveTo>
                    <a:pt x="1114" y="0"/>
                  </a:moveTo>
                  <a:lnTo>
                    <a:pt x="1124" y="0"/>
                  </a:lnTo>
                  <a:lnTo>
                    <a:pt x="1132" y="4"/>
                  </a:lnTo>
                  <a:lnTo>
                    <a:pt x="1134" y="6"/>
                  </a:lnTo>
                  <a:lnTo>
                    <a:pt x="1136" y="10"/>
                  </a:lnTo>
                  <a:lnTo>
                    <a:pt x="1136" y="14"/>
                  </a:lnTo>
                  <a:lnTo>
                    <a:pt x="1140" y="20"/>
                  </a:lnTo>
                  <a:lnTo>
                    <a:pt x="1040" y="435"/>
                  </a:lnTo>
                  <a:lnTo>
                    <a:pt x="1036" y="454"/>
                  </a:lnTo>
                  <a:lnTo>
                    <a:pt x="1030" y="464"/>
                  </a:lnTo>
                  <a:lnTo>
                    <a:pt x="1022" y="468"/>
                  </a:lnTo>
                  <a:lnTo>
                    <a:pt x="1002" y="468"/>
                  </a:lnTo>
                  <a:lnTo>
                    <a:pt x="990" y="462"/>
                  </a:lnTo>
                  <a:lnTo>
                    <a:pt x="988" y="458"/>
                  </a:lnTo>
                  <a:lnTo>
                    <a:pt x="988" y="443"/>
                  </a:lnTo>
                  <a:lnTo>
                    <a:pt x="990" y="435"/>
                  </a:lnTo>
                  <a:lnTo>
                    <a:pt x="990" y="415"/>
                  </a:lnTo>
                  <a:lnTo>
                    <a:pt x="992" y="395"/>
                  </a:lnTo>
                  <a:lnTo>
                    <a:pt x="992" y="366"/>
                  </a:lnTo>
                  <a:lnTo>
                    <a:pt x="988" y="305"/>
                  </a:lnTo>
                  <a:lnTo>
                    <a:pt x="978" y="250"/>
                  </a:lnTo>
                  <a:lnTo>
                    <a:pt x="962" y="199"/>
                  </a:lnTo>
                  <a:lnTo>
                    <a:pt x="938" y="157"/>
                  </a:lnTo>
                  <a:lnTo>
                    <a:pt x="908" y="120"/>
                  </a:lnTo>
                  <a:lnTo>
                    <a:pt x="872" y="92"/>
                  </a:lnTo>
                  <a:lnTo>
                    <a:pt x="830" y="69"/>
                  </a:lnTo>
                  <a:lnTo>
                    <a:pt x="784" y="55"/>
                  </a:lnTo>
                  <a:lnTo>
                    <a:pt x="732" y="51"/>
                  </a:lnTo>
                  <a:lnTo>
                    <a:pt x="662" y="57"/>
                  </a:lnTo>
                  <a:lnTo>
                    <a:pt x="590" y="75"/>
                  </a:lnTo>
                  <a:lnTo>
                    <a:pt x="522" y="106"/>
                  </a:lnTo>
                  <a:lnTo>
                    <a:pt x="456" y="147"/>
                  </a:lnTo>
                  <a:lnTo>
                    <a:pt x="396" y="193"/>
                  </a:lnTo>
                  <a:lnTo>
                    <a:pt x="342" y="248"/>
                  </a:lnTo>
                  <a:lnTo>
                    <a:pt x="292" y="315"/>
                  </a:lnTo>
                  <a:lnTo>
                    <a:pt x="252" y="384"/>
                  </a:lnTo>
                  <a:lnTo>
                    <a:pt x="218" y="456"/>
                  </a:lnTo>
                  <a:lnTo>
                    <a:pt x="194" y="525"/>
                  </a:lnTo>
                  <a:lnTo>
                    <a:pt x="176" y="592"/>
                  </a:lnTo>
                  <a:lnTo>
                    <a:pt x="162" y="655"/>
                  </a:lnTo>
                  <a:lnTo>
                    <a:pt x="154" y="712"/>
                  </a:lnTo>
                  <a:lnTo>
                    <a:pt x="150" y="759"/>
                  </a:lnTo>
                  <a:lnTo>
                    <a:pt x="148" y="795"/>
                  </a:lnTo>
                  <a:lnTo>
                    <a:pt x="152" y="854"/>
                  </a:lnTo>
                  <a:lnTo>
                    <a:pt x="162" y="907"/>
                  </a:lnTo>
                  <a:lnTo>
                    <a:pt x="176" y="954"/>
                  </a:lnTo>
                  <a:lnTo>
                    <a:pt x="196" y="995"/>
                  </a:lnTo>
                  <a:lnTo>
                    <a:pt x="222" y="1029"/>
                  </a:lnTo>
                  <a:lnTo>
                    <a:pt x="250" y="1060"/>
                  </a:lnTo>
                  <a:lnTo>
                    <a:pt x="282" y="1082"/>
                  </a:lnTo>
                  <a:lnTo>
                    <a:pt x="316" y="1102"/>
                  </a:lnTo>
                  <a:lnTo>
                    <a:pt x="352" y="1117"/>
                  </a:lnTo>
                  <a:lnTo>
                    <a:pt x="388" y="1125"/>
                  </a:lnTo>
                  <a:lnTo>
                    <a:pt x="426" y="1131"/>
                  </a:lnTo>
                  <a:lnTo>
                    <a:pt x="462" y="1133"/>
                  </a:lnTo>
                  <a:lnTo>
                    <a:pt x="504" y="1131"/>
                  </a:lnTo>
                  <a:lnTo>
                    <a:pt x="550" y="1123"/>
                  </a:lnTo>
                  <a:lnTo>
                    <a:pt x="598" y="1109"/>
                  </a:lnTo>
                  <a:lnTo>
                    <a:pt x="650" y="1086"/>
                  </a:lnTo>
                  <a:lnTo>
                    <a:pt x="702" y="1056"/>
                  </a:lnTo>
                  <a:lnTo>
                    <a:pt x="756" y="1015"/>
                  </a:lnTo>
                  <a:lnTo>
                    <a:pt x="806" y="966"/>
                  </a:lnTo>
                  <a:lnTo>
                    <a:pt x="844" y="917"/>
                  </a:lnTo>
                  <a:lnTo>
                    <a:pt x="872" y="869"/>
                  </a:lnTo>
                  <a:lnTo>
                    <a:pt x="892" y="824"/>
                  </a:lnTo>
                  <a:lnTo>
                    <a:pt x="906" y="785"/>
                  </a:lnTo>
                  <a:lnTo>
                    <a:pt x="916" y="757"/>
                  </a:lnTo>
                  <a:lnTo>
                    <a:pt x="918" y="751"/>
                  </a:lnTo>
                  <a:lnTo>
                    <a:pt x="920" y="747"/>
                  </a:lnTo>
                  <a:lnTo>
                    <a:pt x="924" y="742"/>
                  </a:lnTo>
                  <a:lnTo>
                    <a:pt x="928" y="742"/>
                  </a:lnTo>
                  <a:lnTo>
                    <a:pt x="932" y="740"/>
                  </a:lnTo>
                  <a:lnTo>
                    <a:pt x="942" y="740"/>
                  </a:lnTo>
                  <a:lnTo>
                    <a:pt x="946" y="742"/>
                  </a:lnTo>
                  <a:lnTo>
                    <a:pt x="950" y="742"/>
                  </a:lnTo>
                  <a:lnTo>
                    <a:pt x="954" y="747"/>
                  </a:lnTo>
                  <a:lnTo>
                    <a:pt x="956" y="751"/>
                  </a:lnTo>
                  <a:lnTo>
                    <a:pt x="956" y="757"/>
                  </a:lnTo>
                  <a:lnTo>
                    <a:pt x="954" y="765"/>
                  </a:lnTo>
                  <a:lnTo>
                    <a:pt x="950" y="785"/>
                  </a:lnTo>
                  <a:lnTo>
                    <a:pt x="940" y="816"/>
                  </a:lnTo>
                  <a:lnTo>
                    <a:pt x="924" y="852"/>
                  </a:lnTo>
                  <a:lnTo>
                    <a:pt x="900" y="897"/>
                  </a:lnTo>
                  <a:lnTo>
                    <a:pt x="870" y="944"/>
                  </a:lnTo>
                  <a:lnTo>
                    <a:pt x="830" y="993"/>
                  </a:lnTo>
                  <a:lnTo>
                    <a:pt x="780" y="1043"/>
                  </a:lnTo>
                  <a:lnTo>
                    <a:pt x="734" y="1080"/>
                  </a:lnTo>
                  <a:lnTo>
                    <a:pt x="682" y="1115"/>
                  </a:lnTo>
                  <a:lnTo>
                    <a:pt x="626" y="1143"/>
                  </a:lnTo>
                  <a:lnTo>
                    <a:pt x="566" y="1165"/>
                  </a:lnTo>
                  <a:lnTo>
                    <a:pt x="500" y="1180"/>
                  </a:lnTo>
                  <a:lnTo>
                    <a:pt x="432" y="1184"/>
                  </a:lnTo>
                  <a:lnTo>
                    <a:pt x="366" y="1180"/>
                  </a:lnTo>
                  <a:lnTo>
                    <a:pt x="306" y="1168"/>
                  </a:lnTo>
                  <a:lnTo>
                    <a:pt x="248" y="1145"/>
                  </a:lnTo>
                  <a:lnTo>
                    <a:pt x="194" y="1119"/>
                  </a:lnTo>
                  <a:lnTo>
                    <a:pt x="146" y="1082"/>
                  </a:lnTo>
                  <a:lnTo>
                    <a:pt x="104" y="1039"/>
                  </a:lnTo>
                  <a:lnTo>
                    <a:pt x="68" y="991"/>
                  </a:lnTo>
                  <a:lnTo>
                    <a:pt x="40" y="936"/>
                  </a:lnTo>
                  <a:lnTo>
                    <a:pt x="18" y="875"/>
                  </a:lnTo>
                  <a:lnTo>
                    <a:pt x="4" y="810"/>
                  </a:lnTo>
                  <a:lnTo>
                    <a:pt x="0" y="738"/>
                  </a:lnTo>
                  <a:lnTo>
                    <a:pt x="8" y="645"/>
                  </a:lnTo>
                  <a:lnTo>
                    <a:pt x="28" y="553"/>
                  </a:lnTo>
                  <a:lnTo>
                    <a:pt x="62" y="464"/>
                  </a:lnTo>
                  <a:lnTo>
                    <a:pt x="106" y="378"/>
                  </a:lnTo>
                  <a:lnTo>
                    <a:pt x="160" y="301"/>
                  </a:lnTo>
                  <a:lnTo>
                    <a:pt x="224" y="228"/>
                  </a:lnTo>
                  <a:lnTo>
                    <a:pt x="294" y="165"/>
                  </a:lnTo>
                  <a:lnTo>
                    <a:pt x="372" y="110"/>
                  </a:lnTo>
                  <a:lnTo>
                    <a:pt x="454" y="63"/>
                  </a:lnTo>
                  <a:lnTo>
                    <a:pt x="538" y="31"/>
                  </a:lnTo>
                  <a:lnTo>
                    <a:pt x="626" y="10"/>
                  </a:lnTo>
                  <a:lnTo>
                    <a:pt x="716" y="2"/>
                  </a:lnTo>
                  <a:lnTo>
                    <a:pt x="766" y="6"/>
                  </a:lnTo>
                  <a:lnTo>
                    <a:pt x="810" y="14"/>
                  </a:lnTo>
                  <a:lnTo>
                    <a:pt x="848" y="29"/>
                  </a:lnTo>
                  <a:lnTo>
                    <a:pt x="882" y="45"/>
                  </a:lnTo>
                  <a:lnTo>
                    <a:pt x="910" y="65"/>
                  </a:lnTo>
                  <a:lnTo>
                    <a:pt x="932" y="85"/>
                  </a:lnTo>
                  <a:lnTo>
                    <a:pt x="952" y="104"/>
                  </a:lnTo>
                  <a:lnTo>
                    <a:pt x="966" y="120"/>
                  </a:lnTo>
                  <a:lnTo>
                    <a:pt x="976" y="134"/>
                  </a:lnTo>
                  <a:lnTo>
                    <a:pt x="982" y="144"/>
                  </a:lnTo>
                  <a:lnTo>
                    <a:pt x="1092" y="18"/>
                  </a:lnTo>
                  <a:lnTo>
                    <a:pt x="1104" y="6"/>
                  </a:lnTo>
                  <a:lnTo>
                    <a:pt x="1112" y="2"/>
                  </a:lnTo>
                  <a:lnTo>
                    <a:pt x="1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6024" y="4687"/>
              <a:ext cx="188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4" y="4"/>
                </a:cxn>
                <a:cxn ang="0">
                  <a:pos x="138" y="21"/>
                </a:cxn>
                <a:cxn ang="0">
                  <a:pos x="158" y="45"/>
                </a:cxn>
                <a:cxn ang="0">
                  <a:pos x="174" y="78"/>
                </a:cxn>
                <a:cxn ang="0">
                  <a:pos x="182" y="118"/>
                </a:cxn>
                <a:cxn ang="0">
                  <a:pos x="186" y="169"/>
                </a:cxn>
                <a:cxn ang="0">
                  <a:pos x="188" y="169"/>
                </a:cxn>
                <a:cxn ang="0">
                  <a:pos x="184" y="224"/>
                </a:cxn>
                <a:cxn ang="0">
                  <a:pos x="174" y="275"/>
                </a:cxn>
                <a:cxn ang="0">
                  <a:pos x="160" y="322"/>
                </a:cxn>
                <a:cxn ang="0">
                  <a:pos x="142" y="364"/>
                </a:cxn>
                <a:cxn ang="0">
                  <a:pos x="122" y="399"/>
                </a:cxn>
                <a:cxn ang="0">
                  <a:pos x="102" y="429"/>
                </a:cxn>
                <a:cxn ang="0">
                  <a:pos x="82" y="454"/>
                </a:cxn>
                <a:cxn ang="0">
                  <a:pos x="64" y="472"/>
                </a:cxn>
                <a:cxn ang="0">
                  <a:pos x="50" y="482"/>
                </a:cxn>
                <a:cxn ang="0">
                  <a:pos x="42" y="486"/>
                </a:cxn>
                <a:cxn ang="0">
                  <a:pos x="36" y="484"/>
                </a:cxn>
                <a:cxn ang="0">
                  <a:pos x="28" y="476"/>
                </a:cxn>
                <a:cxn ang="0">
                  <a:pos x="26" y="468"/>
                </a:cxn>
                <a:cxn ang="0">
                  <a:pos x="26" y="462"/>
                </a:cxn>
                <a:cxn ang="0">
                  <a:pos x="28" y="460"/>
                </a:cxn>
                <a:cxn ang="0">
                  <a:pos x="30" y="456"/>
                </a:cxn>
                <a:cxn ang="0">
                  <a:pos x="44" y="442"/>
                </a:cxn>
                <a:cxn ang="0">
                  <a:pos x="70" y="411"/>
                </a:cxn>
                <a:cxn ang="0">
                  <a:pos x="96" y="373"/>
                </a:cxn>
                <a:cxn ang="0">
                  <a:pos x="118" y="330"/>
                </a:cxn>
                <a:cxn ang="0">
                  <a:pos x="136" y="279"/>
                </a:cxn>
                <a:cxn ang="0">
                  <a:pos x="148" y="226"/>
                </a:cxn>
                <a:cxn ang="0">
                  <a:pos x="152" y="167"/>
                </a:cxn>
                <a:cxn ang="0">
                  <a:pos x="152" y="145"/>
                </a:cxn>
                <a:cxn ang="0">
                  <a:pos x="146" y="145"/>
                </a:cxn>
                <a:cxn ang="0">
                  <a:pos x="144" y="147"/>
                </a:cxn>
                <a:cxn ang="0">
                  <a:pos x="142" y="151"/>
                </a:cxn>
                <a:cxn ang="0">
                  <a:pos x="114" y="165"/>
                </a:cxn>
                <a:cxn ang="0">
                  <a:pos x="86" y="171"/>
                </a:cxn>
                <a:cxn ang="0">
                  <a:pos x="60" y="167"/>
                </a:cxn>
                <a:cxn ang="0">
                  <a:pos x="38" y="159"/>
                </a:cxn>
                <a:cxn ang="0">
                  <a:pos x="22" y="143"/>
                </a:cxn>
                <a:cxn ang="0">
                  <a:pos x="10" y="124"/>
                </a:cxn>
                <a:cxn ang="0">
                  <a:pos x="2" y="104"/>
                </a:cxn>
                <a:cxn ang="0">
                  <a:pos x="0" y="84"/>
                </a:cxn>
                <a:cxn ang="0">
                  <a:pos x="4" y="59"/>
                </a:cxn>
                <a:cxn ang="0">
                  <a:pos x="14" y="35"/>
                </a:cxn>
                <a:cxn ang="0">
                  <a:pos x="32" y="17"/>
                </a:cxn>
                <a:cxn ang="0">
                  <a:pos x="56" y="4"/>
                </a:cxn>
                <a:cxn ang="0">
                  <a:pos x="86" y="0"/>
                </a:cxn>
              </a:cxnLst>
              <a:rect l="0" t="0" r="r" b="b"/>
              <a:pathLst>
                <a:path w="188" h="486">
                  <a:moveTo>
                    <a:pt x="86" y="0"/>
                  </a:moveTo>
                  <a:lnTo>
                    <a:pt x="114" y="4"/>
                  </a:lnTo>
                  <a:lnTo>
                    <a:pt x="138" y="21"/>
                  </a:lnTo>
                  <a:lnTo>
                    <a:pt x="158" y="45"/>
                  </a:lnTo>
                  <a:lnTo>
                    <a:pt x="174" y="78"/>
                  </a:lnTo>
                  <a:lnTo>
                    <a:pt x="182" y="118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4" y="224"/>
                  </a:lnTo>
                  <a:lnTo>
                    <a:pt x="174" y="275"/>
                  </a:lnTo>
                  <a:lnTo>
                    <a:pt x="160" y="322"/>
                  </a:lnTo>
                  <a:lnTo>
                    <a:pt x="142" y="364"/>
                  </a:lnTo>
                  <a:lnTo>
                    <a:pt x="122" y="399"/>
                  </a:lnTo>
                  <a:lnTo>
                    <a:pt x="102" y="429"/>
                  </a:lnTo>
                  <a:lnTo>
                    <a:pt x="82" y="454"/>
                  </a:lnTo>
                  <a:lnTo>
                    <a:pt x="64" y="472"/>
                  </a:lnTo>
                  <a:lnTo>
                    <a:pt x="50" y="482"/>
                  </a:lnTo>
                  <a:lnTo>
                    <a:pt x="42" y="486"/>
                  </a:lnTo>
                  <a:lnTo>
                    <a:pt x="36" y="484"/>
                  </a:lnTo>
                  <a:lnTo>
                    <a:pt x="28" y="476"/>
                  </a:lnTo>
                  <a:lnTo>
                    <a:pt x="26" y="468"/>
                  </a:lnTo>
                  <a:lnTo>
                    <a:pt x="26" y="462"/>
                  </a:lnTo>
                  <a:lnTo>
                    <a:pt x="28" y="460"/>
                  </a:lnTo>
                  <a:lnTo>
                    <a:pt x="30" y="456"/>
                  </a:lnTo>
                  <a:lnTo>
                    <a:pt x="44" y="442"/>
                  </a:lnTo>
                  <a:lnTo>
                    <a:pt x="70" y="411"/>
                  </a:lnTo>
                  <a:lnTo>
                    <a:pt x="96" y="373"/>
                  </a:lnTo>
                  <a:lnTo>
                    <a:pt x="118" y="330"/>
                  </a:lnTo>
                  <a:lnTo>
                    <a:pt x="136" y="279"/>
                  </a:lnTo>
                  <a:lnTo>
                    <a:pt x="148" y="226"/>
                  </a:lnTo>
                  <a:lnTo>
                    <a:pt x="152" y="167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44" y="147"/>
                  </a:lnTo>
                  <a:lnTo>
                    <a:pt x="142" y="151"/>
                  </a:lnTo>
                  <a:lnTo>
                    <a:pt x="114" y="165"/>
                  </a:lnTo>
                  <a:lnTo>
                    <a:pt x="86" y="171"/>
                  </a:lnTo>
                  <a:lnTo>
                    <a:pt x="60" y="167"/>
                  </a:lnTo>
                  <a:lnTo>
                    <a:pt x="38" y="159"/>
                  </a:lnTo>
                  <a:lnTo>
                    <a:pt x="22" y="143"/>
                  </a:lnTo>
                  <a:lnTo>
                    <a:pt x="10" y="124"/>
                  </a:lnTo>
                  <a:lnTo>
                    <a:pt x="2" y="104"/>
                  </a:lnTo>
                  <a:lnTo>
                    <a:pt x="0" y="84"/>
                  </a:lnTo>
                  <a:lnTo>
                    <a:pt x="4" y="59"/>
                  </a:lnTo>
                  <a:lnTo>
                    <a:pt x="14" y="35"/>
                  </a:lnTo>
                  <a:lnTo>
                    <a:pt x="32" y="17"/>
                  </a:lnTo>
                  <a:lnTo>
                    <a:pt x="56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6662" y="3748"/>
              <a:ext cx="1226" cy="1110"/>
            </a:xfrm>
            <a:custGeom>
              <a:avLst/>
              <a:gdLst/>
              <a:ahLst/>
              <a:cxnLst>
                <a:cxn ang="0">
                  <a:pos x="578" y="55"/>
                </a:cxn>
                <a:cxn ang="0">
                  <a:pos x="554" y="71"/>
                </a:cxn>
                <a:cxn ang="0">
                  <a:pos x="322" y="1006"/>
                </a:cxn>
                <a:cxn ang="0">
                  <a:pos x="314" y="1035"/>
                </a:cxn>
                <a:cxn ang="0">
                  <a:pos x="312" y="1051"/>
                </a:cxn>
                <a:cxn ang="0">
                  <a:pos x="318" y="1057"/>
                </a:cxn>
                <a:cxn ang="0">
                  <a:pos x="334" y="1061"/>
                </a:cxn>
                <a:cxn ang="0">
                  <a:pos x="614" y="1057"/>
                </a:cxn>
                <a:cxn ang="0">
                  <a:pos x="724" y="1027"/>
                </a:cxn>
                <a:cxn ang="0">
                  <a:pos x="812" y="978"/>
                </a:cxn>
                <a:cxn ang="0">
                  <a:pos x="878" y="925"/>
                </a:cxn>
                <a:cxn ang="0">
                  <a:pos x="922" y="876"/>
                </a:cxn>
                <a:cxn ang="0">
                  <a:pos x="992" y="762"/>
                </a:cxn>
                <a:cxn ang="0">
                  <a:pos x="1040" y="638"/>
                </a:cxn>
                <a:cxn ang="0">
                  <a:pos x="1070" y="520"/>
                </a:cxn>
                <a:cxn ang="0">
                  <a:pos x="1086" y="419"/>
                </a:cxn>
                <a:cxn ang="0">
                  <a:pos x="1090" y="352"/>
                </a:cxn>
                <a:cxn ang="0">
                  <a:pos x="1074" y="238"/>
                </a:cxn>
                <a:cxn ang="0">
                  <a:pos x="1032" y="154"/>
                </a:cxn>
                <a:cxn ang="0">
                  <a:pos x="970" y="95"/>
                </a:cxn>
                <a:cxn ang="0">
                  <a:pos x="890" y="61"/>
                </a:cxn>
                <a:cxn ang="0">
                  <a:pos x="798" y="50"/>
                </a:cxn>
                <a:cxn ang="0">
                  <a:pos x="294" y="0"/>
                </a:cxn>
                <a:cxn ang="0">
                  <a:pos x="912" y="4"/>
                </a:cxn>
                <a:cxn ang="0">
                  <a:pos x="1022" y="38"/>
                </a:cxn>
                <a:cxn ang="0">
                  <a:pos x="1110" y="99"/>
                </a:cxn>
                <a:cxn ang="0">
                  <a:pos x="1174" y="187"/>
                </a:cxn>
                <a:cxn ang="0">
                  <a:pos x="1212" y="293"/>
                </a:cxn>
                <a:cxn ang="0">
                  <a:pos x="1226" y="413"/>
                </a:cxn>
                <a:cxn ang="0">
                  <a:pos x="1202" y="587"/>
                </a:cxn>
                <a:cxn ang="0">
                  <a:pos x="1132" y="750"/>
                </a:cxn>
                <a:cxn ang="0">
                  <a:pos x="1026" y="895"/>
                </a:cxn>
                <a:cxn ang="0">
                  <a:pos x="892" y="1008"/>
                </a:cxn>
                <a:cxn ang="0">
                  <a:pos x="740" y="1084"/>
                </a:cxn>
                <a:cxn ang="0">
                  <a:pos x="576" y="1110"/>
                </a:cxn>
                <a:cxn ang="0">
                  <a:pos x="12" y="1108"/>
                </a:cxn>
                <a:cxn ang="0">
                  <a:pos x="0" y="1090"/>
                </a:cxn>
                <a:cxn ang="0">
                  <a:pos x="8" y="1065"/>
                </a:cxn>
                <a:cxn ang="0">
                  <a:pos x="30" y="1059"/>
                </a:cxn>
                <a:cxn ang="0">
                  <a:pos x="120" y="1055"/>
                </a:cxn>
                <a:cxn ang="0">
                  <a:pos x="162" y="1045"/>
                </a:cxn>
                <a:cxn ang="0">
                  <a:pos x="180" y="1021"/>
                </a:cxn>
                <a:cxn ang="0">
                  <a:pos x="192" y="982"/>
                </a:cxn>
                <a:cxn ang="0">
                  <a:pos x="408" y="112"/>
                </a:cxn>
                <a:cxn ang="0">
                  <a:pos x="412" y="93"/>
                </a:cxn>
                <a:cxn ang="0">
                  <a:pos x="414" y="81"/>
                </a:cxn>
                <a:cxn ang="0">
                  <a:pos x="398" y="59"/>
                </a:cxn>
                <a:cxn ang="0">
                  <a:pos x="344" y="50"/>
                </a:cxn>
                <a:cxn ang="0">
                  <a:pos x="290" y="48"/>
                </a:cxn>
                <a:cxn ang="0">
                  <a:pos x="266" y="40"/>
                </a:cxn>
                <a:cxn ang="0">
                  <a:pos x="264" y="16"/>
                </a:cxn>
                <a:cxn ang="0">
                  <a:pos x="280" y="2"/>
                </a:cxn>
              </a:cxnLst>
              <a:rect l="0" t="0" r="r" b="b"/>
              <a:pathLst>
                <a:path w="1226" h="1110">
                  <a:moveTo>
                    <a:pt x="598" y="50"/>
                  </a:moveTo>
                  <a:lnTo>
                    <a:pt x="578" y="55"/>
                  </a:lnTo>
                  <a:lnTo>
                    <a:pt x="564" y="61"/>
                  </a:lnTo>
                  <a:lnTo>
                    <a:pt x="554" y="71"/>
                  </a:lnTo>
                  <a:lnTo>
                    <a:pt x="540" y="114"/>
                  </a:lnTo>
                  <a:lnTo>
                    <a:pt x="322" y="1006"/>
                  </a:lnTo>
                  <a:lnTo>
                    <a:pt x="316" y="1023"/>
                  </a:lnTo>
                  <a:lnTo>
                    <a:pt x="314" y="1035"/>
                  </a:lnTo>
                  <a:lnTo>
                    <a:pt x="312" y="1039"/>
                  </a:lnTo>
                  <a:lnTo>
                    <a:pt x="312" y="1051"/>
                  </a:lnTo>
                  <a:lnTo>
                    <a:pt x="314" y="1055"/>
                  </a:lnTo>
                  <a:lnTo>
                    <a:pt x="318" y="1057"/>
                  </a:lnTo>
                  <a:lnTo>
                    <a:pt x="324" y="1059"/>
                  </a:lnTo>
                  <a:lnTo>
                    <a:pt x="334" y="1061"/>
                  </a:lnTo>
                  <a:lnTo>
                    <a:pt x="552" y="1061"/>
                  </a:lnTo>
                  <a:lnTo>
                    <a:pt x="614" y="1057"/>
                  </a:lnTo>
                  <a:lnTo>
                    <a:pt x="672" y="1045"/>
                  </a:lnTo>
                  <a:lnTo>
                    <a:pt x="724" y="1027"/>
                  </a:lnTo>
                  <a:lnTo>
                    <a:pt x="772" y="1004"/>
                  </a:lnTo>
                  <a:lnTo>
                    <a:pt x="812" y="978"/>
                  </a:lnTo>
                  <a:lnTo>
                    <a:pt x="848" y="952"/>
                  </a:lnTo>
                  <a:lnTo>
                    <a:pt x="878" y="925"/>
                  </a:lnTo>
                  <a:lnTo>
                    <a:pt x="904" y="899"/>
                  </a:lnTo>
                  <a:lnTo>
                    <a:pt x="922" y="876"/>
                  </a:lnTo>
                  <a:lnTo>
                    <a:pt x="960" y="821"/>
                  </a:lnTo>
                  <a:lnTo>
                    <a:pt x="992" y="762"/>
                  </a:lnTo>
                  <a:lnTo>
                    <a:pt x="1018" y="699"/>
                  </a:lnTo>
                  <a:lnTo>
                    <a:pt x="1040" y="638"/>
                  </a:lnTo>
                  <a:lnTo>
                    <a:pt x="1058" y="577"/>
                  </a:lnTo>
                  <a:lnTo>
                    <a:pt x="1070" y="520"/>
                  </a:lnTo>
                  <a:lnTo>
                    <a:pt x="1080" y="465"/>
                  </a:lnTo>
                  <a:lnTo>
                    <a:pt x="1086" y="419"/>
                  </a:lnTo>
                  <a:lnTo>
                    <a:pt x="1088" y="380"/>
                  </a:lnTo>
                  <a:lnTo>
                    <a:pt x="1090" y="352"/>
                  </a:lnTo>
                  <a:lnTo>
                    <a:pt x="1086" y="290"/>
                  </a:lnTo>
                  <a:lnTo>
                    <a:pt x="1074" y="238"/>
                  </a:lnTo>
                  <a:lnTo>
                    <a:pt x="1056" y="193"/>
                  </a:lnTo>
                  <a:lnTo>
                    <a:pt x="1032" y="154"/>
                  </a:lnTo>
                  <a:lnTo>
                    <a:pt x="1004" y="122"/>
                  </a:lnTo>
                  <a:lnTo>
                    <a:pt x="970" y="95"/>
                  </a:lnTo>
                  <a:lnTo>
                    <a:pt x="930" y="75"/>
                  </a:lnTo>
                  <a:lnTo>
                    <a:pt x="890" y="61"/>
                  </a:lnTo>
                  <a:lnTo>
                    <a:pt x="844" y="53"/>
                  </a:lnTo>
                  <a:lnTo>
                    <a:pt x="798" y="50"/>
                  </a:lnTo>
                  <a:lnTo>
                    <a:pt x="598" y="50"/>
                  </a:lnTo>
                  <a:close/>
                  <a:moveTo>
                    <a:pt x="294" y="0"/>
                  </a:moveTo>
                  <a:lnTo>
                    <a:pt x="848" y="0"/>
                  </a:lnTo>
                  <a:lnTo>
                    <a:pt x="912" y="4"/>
                  </a:lnTo>
                  <a:lnTo>
                    <a:pt x="970" y="18"/>
                  </a:lnTo>
                  <a:lnTo>
                    <a:pt x="1022" y="38"/>
                  </a:lnTo>
                  <a:lnTo>
                    <a:pt x="1068" y="65"/>
                  </a:lnTo>
                  <a:lnTo>
                    <a:pt x="1110" y="99"/>
                  </a:lnTo>
                  <a:lnTo>
                    <a:pt x="1144" y="140"/>
                  </a:lnTo>
                  <a:lnTo>
                    <a:pt x="1174" y="187"/>
                  </a:lnTo>
                  <a:lnTo>
                    <a:pt x="1196" y="238"/>
                  </a:lnTo>
                  <a:lnTo>
                    <a:pt x="1212" y="293"/>
                  </a:lnTo>
                  <a:lnTo>
                    <a:pt x="1222" y="352"/>
                  </a:lnTo>
                  <a:lnTo>
                    <a:pt x="1226" y="413"/>
                  </a:lnTo>
                  <a:lnTo>
                    <a:pt x="1220" y="500"/>
                  </a:lnTo>
                  <a:lnTo>
                    <a:pt x="1202" y="587"/>
                  </a:lnTo>
                  <a:lnTo>
                    <a:pt x="1172" y="671"/>
                  </a:lnTo>
                  <a:lnTo>
                    <a:pt x="1132" y="750"/>
                  </a:lnTo>
                  <a:lnTo>
                    <a:pt x="1082" y="825"/>
                  </a:lnTo>
                  <a:lnTo>
                    <a:pt x="1026" y="895"/>
                  </a:lnTo>
                  <a:lnTo>
                    <a:pt x="962" y="956"/>
                  </a:lnTo>
                  <a:lnTo>
                    <a:pt x="892" y="1008"/>
                  </a:lnTo>
                  <a:lnTo>
                    <a:pt x="818" y="1051"/>
                  </a:lnTo>
                  <a:lnTo>
                    <a:pt x="740" y="1084"/>
                  </a:lnTo>
                  <a:lnTo>
                    <a:pt x="658" y="1104"/>
                  </a:lnTo>
                  <a:lnTo>
                    <a:pt x="576" y="1110"/>
                  </a:lnTo>
                  <a:lnTo>
                    <a:pt x="26" y="1110"/>
                  </a:lnTo>
                  <a:lnTo>
                    <a:pt x="12" y="1108"/>
                  </a:lnTo>
                  <a:lnTo>
                    <a:pt x="2" y="1102"/>
                  </a:lnTo>
                  <a:lnTo>
                    <a:pt x="0" y="1090"/>
                  </a:lnTo>
                  <a:lnTo>
                    <a:pt x="2" y="1076"/>
                  </a:lnTo>
                  <a:lnTo>
                    <a:pt x="8" y="1065"/>
                  </a:lnTo>
                  <a:lnTo>
                    <a:pt x="18" y="1061"/>
                  </a:lnTo>
                  <a:lnTo>
                    <a:pt x="30" y="1059"/>
                  </a:lnTo>
                  <a:lnTo>
                    <a:pt x="88" y="1059"/>
                  </a:lnTo>
                  <a:lnTo>
                    <a:pt x="120" y="1055"/>
                  </a:lnTo>
                  <a:lnTo>
                    <a:pt x="144" y="1051"/>
                  </a:lnTo>
                  <a:lnTo>
                    <a:pt x="162" y="1045"/>
                  </a:lnTo>
                  <a:lnTo>
                    <a:pt x="172" y="1035"/>
                  </a:lnTo>
                  <a:lnTo>
                    <a:pt x="180" y="1021"/>
                  </a:lnTo>
                  <a:lnTo>
                    <a:pt x="186" y="1004"/>
                  </a:lnTo>
                  <a:lnTo>
                    <a:pt x="192" y="982"/>
                  </a:lnTo>
                  <a:lnTo>
                    <a:pt x="192" y="984"/>
                  </a:lnTo>
                  <a:lnTo>
                    <a:pt x="408" y="112"/>
                  </a:lnTo>
                  <a:lnTo>
                    <a:pt x="410" y="101"/>
                  </a:lnTo>
                  <a:lnTo>
                    <a:pt x="412" y="93"/>
                  </a:lnTo>
                  <a:lnTo>
                    <a:pt x="414" y="87"/>
                  </a:lnTo>
                  <a:lnTo>
                    <a:pt x="414" y="81"/>
                  </a:lnTo>
                  <a:lnTo>
                    <a:pt x="410" y="67"/>
                  </a:lnTo>
                  <a:lnTo>
                    <a:pt x="398" y="59"/>
                  </a:lnTo>
                  <a:lnTo>
                    <a:pt x="378" y="55"/>
                  </a:lnTo>
                  <a:lnTo>
                    <a:pt x="344" y="50"/>
                  </a:lnTo>
                  <a:lnTo>
                    <a:pt x="310" y="48"/>
                  </a:lnTo>
                  <a:lnTo>
                    <a:pt x="290" y="48"/>
                  </a:lnTo>
                  <a:lnTo>
                    <a:pt x="274" y="46"/>
                  </a:lnTo>
                  <a:lnTo>
                    <a:pt x="266" y="40"/>
                  </a:lnTo>
                  <a:lnTo>
                    <a:pt x="262" y="30"/>
                  </a:lnTo>
                  <a:lnTo>
                    <a:pt x="264" y="16"/>
                  </a:lnTo>
                  <a:lnTo>
                    <a:pt x="270" y="6"/>
                  </a:lnTo>
                  <a:lnTo>
                    <a:pt x="280" y="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8008" y="3638"/>
              <a:ext cx="218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" y="0"/>
                </a:cxn>
                <a:cxn ang="0">
                  <a:pos x="218" y="1627"/>
                </a:cxn>
                <a:cxn ang="0">
                  <a:pos x="0" y="1627"/>
                </a:cxn>
                <a:cxn ang="0">
                  <a:pos x="0" y="1564"/>
                </a:cxn>
                <a:cxn ang="0">
                  <a:pos x="156" y="1564"/>
                </a:cxn>
                <a:cxn ang="0">
                  <a:pos x="156" y="67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218" h="1627">
                  <a:moveTo>
                    <a:pt x="0" y="0"/>
                  </a:moveTo>
                  <a:lnTo>
                    <a:pt x="218" y="0"/>
                  </a:lnTo>
                  <a:lnTo>
                    <a:pt x="218" y="1627"/>
                  </a:lnTo>
                  <a:lnTo>
                    <a:pt x="0" y="1627"/>
                  </a:lnTo>
                  <a:lnTo>
                    <a:pt x="0" y="1564"/>
                  </a:lnTo>
                  <a:lnTo>
                    <a:pt x="156" y="1564"/>
                  </a:lnTo>
                  <a:lnTo>
                    <a:pt x="156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30" grpId="0"/>
      <p:bldP spid="57" grpId="0" animBg="1"/>
      <p:bldP spid="58" grpId="0"/>
      <p:bldP spid="59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</a:t>
            </a:r>
            <a:r>
              <a:rPr lang="en-US" dirty="0" err="1" smtClean="0"/>
              <a:t>Hitchin</a:t>
            </a:r>
            <a:r>
              <a:rPr lang="en-US" dirty="0" smtClean="0"/>
              <a:t> System 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667000" y="2133600"/>
            <a:ext cx="1066800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Freeform 14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410200" y="4495800"/>
            <a:ext cx="457200" cy="448346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2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6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4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0"/>
              </a:cxn>
              <a:cxn ang="0">
                <a:pos x="231" y="975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5"/>
              </a:cxn>
              <a:cxn ang="0">
                <a:pos x="445" y="1542"/>
              </a:cxn>
              <a:cxn ang="0">
                <a:pos x="552" y="1582"/>
              </a:cxn>
              <a:cxn ang="0">
                <a:pos x="662" y="1598"/>
              </a:cxn>
              <a:cxn ang="0">
                <a:pos x="797" y="1589"/>
              </a:cxn>
              <a:cxn ang="0">
                <a:pos x="956" y="1538"/>
              </a:cxn>
              <a:cxn ang="0">
                <a:pos x="1130" y="1432"/>
              </a:cxn>
              <a:cxn ang="0">
                <a:pos x="1254" y="1304"/>
              </a:cxn>
              <a:cxn ang="0">
                <a:pos x="1328" y="1181"/>
              </a:cxn>
              <a:cxn ang="0">
                <a:pos x="1366" y="1084"/>
              </a:cxn>
              <a:cxn ang="0">
                <a:pos x="1384" y="1049"/>
              </a:cxn>
              <a:cxn ang="0">
                <a:pos x="1405" y="1045"/>
              </a:cxn>
              <a:cxn ang="0">
                <a:pos x="1425" y="1050"/>
              </a:cxn>
              <a:cxn ang="0">
                <a:pos x="1432" y="1070"/>
              </a:cxn>
              <a:cxn ang="0">
                <a:pos x="1418" y="1120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2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1"/>
              </a:cxn>
              <a:cxn ang="0">
                <a:pos x="459" y="1647"/>
              </a:cxn>
              <a:cxn ang="0">
                <a:pos x="293" y="1577"/>
              </a:cxn>
              <a:cxn ang="0">
                <a:pos x="157" y="1467"/>
              </a:cxn>
              <a:cxn ang="0">
                <a:pos x="60" y="1320"/>
              </a:cxn>
              <a:cxn ang="0">
                <a:pos x="7" y="1142"/>
              </a:cxn>
              <a:cxn ang="0">
                <a:pos x="10" y="918"/>
              </a:cxn>
              <a:cxn ang="0">
                <a:pos x="80" y="681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1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7"/>
                </a:lnTo>
                <a:lnTo>
                  <a:pt x="1300" y="49"/>
                </a:lnTo>
                <a:lnTo>
                  <a:pt x="1324" y="61"/>
                </a:lnTo>
                <a:lnTo>
                  <a:pt x="1346" y="75"/>
                </a:lnTo>
                <a:lnTo>
                  <a:pt x="1366" y="89"/>
                </a:lnTo>
                <a:lnTo>
                  <a:pt x="1384" y="102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8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3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1"/>
                </a:lnTo>
                <a:lnTo>
                  <a:pt x="1528" y="653"/>
                </a:lnTo>
                <a:lnTo>
                  <a:pt x="1519" y="654"/>
                </a:lnTo>
                <a:lnTo>
                  <a:pt x="1504" y="654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49"/>
                </a:lnTo>
                <a:lnTo>
                  <a:pt x="1478" y="645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09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6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4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6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2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7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29"/>
                </a:lnTo>
                <a:lnTo>
                  <a:pt x="356" y="577"/>
                </a:lnTo>
                <a:lnTo>
                  <a:pt x="333" y="624"/>
                </a:lnTo>
                <a:lnTo>
                  <a:pt x="314" y="671"/>
                </a:lnTo>
                <a:lnTo>
                  <a:pt x="296" y="719"/>
                </a:lnTo>
                <a:lnTo>
                  <a:pt x="280" y="765"/>
                </a:lnTo>
                <a:lnTo>
                  <a:pt x="267" y="810"/>
                </a:lnTo>
                <a:lnTo>
                  <a:pt x="256" y="854"/>
                </a:lnTo>
                <a:lnTo>
                  <a:pt x="246" y="896"/>
                </a:lnTo>
                <a:lnTo>
                  <a:pt x="238" y="936"/>
                </a:lnTo>
                <a:lnTo>
                  <a:pt x="231" y="975"/>
                </a:lnTo>
                <a:lnTo>
                  <a:pt x="227" y="1010"/>
                </a:lnTo>
                <a:lnTo>
                  <a:pt x="223" y="1043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1"/>
                </a:lnTo>
                <a:lnTo>
                  <a:pt x="220" y="1165"/>
                </a:lnTo>
                <a:lnTo>
                  <a:pt x="224" y="1206"/>
                </a:lnTo>
                <a:lnTo>
                  <a:pt x="230" y="1245"/>
                </a:lnTo>
                <a:lnTo>
                  <a:pt x="239" y="1281"/>
                </a:lnTo>
                <a:lnTo>
                  <a:pt x="249" y="1315"/>
                </a:lnTo>
                <a:lnTo>
                  <a:pt x="262" y="1347"/>
                </a:lnTo>
                <a:lnTo>
                  <a:pt x="276" y="1377"/>
                </a:lnTo>
                <a:lnTo>
                  <a:pt x="293" y="1404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5"/>
                </a:lnTo>
                <a:lnTo>
                  <a:pt x="372" y="1495"/>
                </a:lnTo>
                <a:lnTo>
                  <a:pt x="396" y="1512"/>
                </a:lnTo>
                <a:lnTo>
                  <a:pt x="419" y="1528"/>
                </a:lnTo>
                <a:lnTo>
                  <a:pt x="445" y="1542"/>
                </a:lnTo>
                <a:lnTo>
                  <a:pt x="471" y="1555"/>
                </a:lnTo>
                <a:lnTo>
                  <a:pt x="497" y="1565"/>
                </a:lnTo>
                <a:lnTo>
                  <a:pt x="524" y="1575"/>
                </a:lnTo>
                <a:lnTo>
                  <a:pt x="552" y="1582"/>
                </a:lnTo>
                <a:lnTo>
                  <a:pt x="579" y="1588"/>
                </a:lnTo>
                <a:lnTo>
                  <a:pt x="607" y="1593"/>
                </a:lnTo>
                <a:lnTo>
                  <a:pt x="635" y="1596"/>
                </a:lnTo>
                <a:lnTo>
                  <a:pt x="662" y="1598"/>
                </a:lnTo>
                <a:lnTo>
                  <a:pt x="690" y="1599"/>
                </a:lnTo>
                <a:lnTo>
                  <a:pt x="725" y="1598"/>
                </a:lnTo>
                <a:lnTo>
                  <a:pt x="760" y="1594"/>
                </a:lnTo>
                <a:lnTo>
                  <a:pt x="797" y="1589"/>
                </a:lnTo>
                <a:lnTo>
                  <a:pt x="835" y="1580"/>
                </a:lnTo>
                <a:lnTo>
                  <a:pt x="875" y="1570"/>
                </a:lnTo>
                <a:lnTo>
                  <a:pt x="915" y="1556"/>
                </a:lnTo>
                <a:lnTo>
                  <a:pt x="956" y="1538"/>
                </a:lnTo>
                <a:lnTo>
                  <a:pt x="998" y="1517"/>
                </a:lnTo>
                <a:lnTo>
                  <a:pt x="1042" y="1493"/>
                </a:lnTo>
                <a:lnTo>
                  <a:pt x="1086" y="1464"/>
                </a:lnTo>
                <a:lnTo>
                  <a:pt x="1130" y="1432"/>
                </a:lnTo>
                <a:lnTo>
                  <a:pt x="1167" y="1401"/>
                </a:lnTo>
                <a:lnTo>
                  <a:pt x="1199" y="1369"/>
                </a:lnTo>
                <a:lnTo>
                  <a:pt x="1228" y="1336"/>
                </a:lnTo>
                <a:lnTo>
                  <a:pt x="1254" y="1304"/>
                </a:lnTo>
                <a:lnTo>
                  <a:pt x="1276" y="1272"/>
                </a:lnTo>
                <a:lnTo>
                  <a:pt x="1296" y="1240"/>
                </a:lnTo>
                <a:lnTo>
                  <a:pt x="1313" y="1210"/>
                </a:lnTo>
                <a:lnTo>
                  <a:pt x="1328" y="1181"/>
                </a:lnTo>
                <a:lnTo>
                  <a:pt x="1340" y="1153"/>
                </a:lnTo>
                <a:lnTo>
                  <a:pt x="1351" y="1128"/>
                </a:lnTo>
                <a:lnTo>
                  <a:pt x="1359" y="1104"/>
                </a:lnTo>
                <a:lnTo>
                  <a:pt x="1366" y="1084"/>
                </a:lnTo>
                <a:lnTo>
                  <a:pt x="1372" y="1067"/>
                </a:lnTo>
                <a:lnTo>
                  <a:pt x="1374" y="1059"/>
                </a:lnTo>
                <a:lnTo>
                  <a:pt x="1379" y="1053"/>
                </a:lnTo>
                <a:lnTo>
                  <a:pt x="1384" y="1049"/>
                </a:lnTo>
                <a:lnTo>
                  <a:pt x="1390" y="1047"/>
                </a:lnTo>
                <a:lnTo>
                  <a:pt x="1396" y="1046"/>
                </a:lnTo>
                <a:lnTo>
                  <a:pt x="1402" y="1045"/>
                </a:lnTo>
                <a:lnTo>
                  <a:pt x="1405" y="1045"/>
                </a:lnTo>
                <a:lnTo>
                  <a:pt x="1410" y="1046"/>
                </a:lnTo>
                <a:lnTo>
                  <a:pt x="1415" y="1046"/>
                </a:lnTo>
                <a:lnTo>
                  <a:pt x="1420" y="1048"/>
                </a:lnTo>
                <a:lnTo>
                  <a:pt x="1425" y="1050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7"/>
                </a:lnTo>
                <a:lnTo>
                  <a:pt x="1428" y="1088"/>
                </a:lnTo>
                <a:lnTo>
                  <a:pt x="1424" y="1103"/>
                </a:lnTo>
                <a:lnTo>
                  <a:pt x="1418" y="1120"/>
                </a:lnTo>
                <a:lnTo>
                  <a:pt x="1411" y="1140"/>
                </a:lnTo>
                <a:lnTo>
                  <a:pt x="1401" y="1163"/>
                </a:lnTo>
                <a:lnTo>
                  <a:pt x="1390" y="1188"/>
                </a:lnTo>
                <a:lnTo>
                  <a:pt x="1377" y="1216"/>
                </a:lnTo>
                <a:lnTo>
                  <a:pt x="1361" y="1244"/>
                </a:lnTo>
                <a:lnTo>
                  <a:pt x="1342" y="1274"/>
                </a:lnTo>
                <a:lnTo>
                  <a:pt x="1321" y="1306"/>
                </a:lnTo>
                <a:lnTo>
                  <a:pt x="1297" y="1339"/>
                </a:lnTo>
                <a:lnTo>
                  <a:pt x="1270" y="1371"/>
                </a:lnTo>
                <a:lnTo>
                  <a:pt x="1240" y="1405"/>
                </a:lnTo>
                <a:lnTo>
                  <a:pt x="1206" y="1438"/>
                </a:lnTo>
                <a:lnTo>
                  <a:pt x="1169" y="1472"/>
                </a:lnTo>
                <a:lnTo>
                  <a:pt x="1136" y="1498"/>
                </a:lnTo>
                <a:lnTo>
                  <a:pt x="1100" y="1524"/>
                </a:lnTo>
                <a:lnTo>
                  <a:pt x="1063" y="1549"/>
                </a:lnTo>
                <a:lnTo>
                  <a:pt x="1024" y="1572"/>
                </a:lnTo>
                <a:lnTo>
                  <a:pt x="982" y="1593"/>
                </a:lnTo>
                <a:lnTo>
                  <a:pt x="940" y="1612"/>
                </a:lnTo>
                <a:lnTo>
                  <a:pt x="895" y="1629"/>
                </a:lnTo>
                <a:lnTo>
                  <a:pt x="848" y="1644"/>
                </a:lnTo>
                <a:lnTo>
                  <a:pt x="801" y="1655"/>
                </a:lnTo>
                <a:lnTo>
                  <a:pt x="752" y="1664"/>
                </a:lnTo>
                <a:lnTo>
                  <a:pt x="700" y="1669"/>
                </a:lnTo>
                <a:lnTo>
                  <a:pt x="648" y="1671"/>
                </a:lnTo>
                <a:lnTo>
                  <a:pt x="599" y="1670"/>
                </a:lnTo>
                <a:lnTo>
                  <a:pt x="551" y="1664"/>
                </a:lnTo>
                <a:lnTo>
                  <a:pt x="504" y="1657"/>
                </a:lnTo>
                <a:lnTo>
                  <a:pt x="459" y="1647"/>
                </a:lnTo>
                <a:lnTo>
                  <a:pt x="415" y="1634"/>
                </a:lnTo>
                <a:lnTo>
                  <a:pt x="372" y="1618"/>
                </a:lnTo>
                <a:lnTo>
                  <a:pt x="331" y="1599"/>
                </a:lnTo>
                <a:lnTo>
                  <a:pt x="293" y="1577"/>
                </a:lnTo>
                <a:lnTo>
                  <a:pt x="256" y="1553"/>
                </a:lnTo>
                <a:lnTo>
                  <a:pt x="220" y="1527"/>
                </a:lnTo>
                <a:lnTo>
                  <a:pt x="187" y="1498"/>
                </a:lnTo>
                <a:lnTo>
                  <a:pt x="157" y="1467"/>
                </a:lnTo>
                <a:lnTo>
                  <a:pt x="129" y="1434"/>
                </a:lnTo>
                <a:lnTo>
                  <a:pt x="103" y="1398"/>
                </a:lnTo>
                <a:lnTo>
                  <a:pt x="80" y="1360"/>
                </a:lnTo>
                <a:lnTo>
                  <a:pt x="60" y="1320"/>
                </a:lnTo>
                <a:lnTo>
                  <a:pt x="42" y="1279"/>
                </a:lnTo>
                <a:lnTo>
                  <a:pt x="27" y="1234"/>
                </a:lnTo>
                <a:lnTo>
                  <a:pt x="16" y="1189"/>
                </a:lnTo>
                <a:lnTo>
                  <a:pt x="7" y="1142"/>
                </a:lnTo>
                <a:lnTo>
                  <a:pt x="2" y="1092"/>
                </a:lnTo>
                <a:lnTo>
                  <a:pt x="0" y="1041"/>
                </a:lnTo>
                <a:lnTo>
                  <a:pt x="3" y="979"/>
                </a:lnTo>
                <a:lnTo>
                  <a:pt x="10" y="918"/>
                </a:lnTo>
                <a:lnTo>
                  <a:pt x="21" y="858"/>
                </a:lnTo>
                <a:lnTo>
                  <a:pt x="37" y="798"/>
                </a:lnTo>
                <a:lnTo>
                  <a:pt x="56" y="739"/>
                </a:lnTo>
                <a:lnTo>
                  <a:pt x="80" y="681"/>
                </a:lnTo>
                <a:lnTo>
                  <a:pt x="107" y="625"/>
                </a:lnTo>
                <a:lnTo>
                  <a:pt x="138" y="569"/>
                </a:lnTo>
                <a:lnTo>
                  <a:pt x="171" y="515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53000" y="2057400"/>
            <a:ext cx="1143000" cy="10668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486400" y="1905000"/>
            <a:ext cx="609600" cy="542436"/>
            <a:chOff x="3596" y="1502"/>
            <a:chExt cx="2142" cy="1906"/>
          </a:xfrm>
        </p:grpSpPr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3596" y="1787"/>
              <a:ext cx="1328" cy="1621"/>
            </a:xfrm>
            <a:custGeom>
              <a:avLst/>
              <a:gdLst/>
              <a:ahLst/>
              <a:cxnLst>
                <a:cxn ang="0">
                  <a:pos x="980" y="22"/>
                </a:cxn>
                <a:cxn ang="0">
                  <a:pos x="1117" y="109"/>
                </a:cxn>
                <a:cxn ang="0">
                  <a:pos x="1278" y="13"/>
                </a:cxn>
                <a:cxn ang="0">
                  <a:pos x="1303" y="0"/>
                </a:cxn>
                <a:cxn ang="0">
                  <a:pos x="1327" y="17"/>
                </a:cxn>
                <a:cxn ang="0">
                  <a:pos x="1199" y="535"/>
                </a:cxn>
                <a:cxn ang="0">
                  <a:pos x="1173" y="555"/>
                </a:cxn>
                <a:cxn ang="0">
                  <a:pos x="1146" y="541"/>
                </a:cxn>
                <a:cxn ang="0">
                  <a:pos x="1147" y="515"/>
                </a:cxn>
                <a:cxn ang="0">
                  <a:pos x="1156" y="408"/>
                </a:cxn>
                <a:cxn ang="0">
                  <a:pos x="1126" y="235"/>
                </a:cxn>
                <a:cxn ang="0">
                  <a:pos x="1044" y="125"/>
                </a:cxn>
                <a:cxn ang="0">
                  <a:pos x="921" y="72"/>
                </a:cxn>
                <a:cxn ang="0">
                  <a:pos x="754" y="73"/>
                </a:cxn>
                <a:cxn ang="0">
                  <a:pos x="585" y="157"/>
                </a:cxn>
                <a:cxn ang="0">
                  <a:pos x="474" y="299"/>
                </a:cxn>
                <a:cxn ang="0">
                  <a:pos x="444" y="461"/>
                </a:cxn>
                <a:cxn ang="0">
                  <a:pos x="487" y="571"/>
                </a:cxn>
                <a:cxn ang="0">
                  <a:pos x="561" y="630"/>
                </a:cxn>
                <a:cxn ang="0">
                  <a:pos x="642" y="652"/>
                </a:cxn>
                <a:cxn ang="0">
                  <a:pos x="728" y="675"/>
                </a:cxn>
                <a:cxn ang="0">
                  <a:pos x="871" y="714"/>
                </a:cxn>
                <a:cxn ang="0">
                  <a:pos x="951" y="743"/>
                </a:cxn>
                <a:cxn ang="0">
                  <a:pos x="1012" y="787"/>
                </a:cxn>
                <a:cxn ang="0">
                  <a:pos x="1057" y="839"/>
                </a:cxn>
                <a:cxn ang="0">
                  <a:pos x="1104" y="936"/>
                </a:cxn>
                <a:cxn ang="0">
                  <a:pos x="1118" y="1092"/>
                </a:cxn>
                <a:cxn ang="0">
                  <a:pos x="1055" y="1294"/>
                </a:cxn>
                <a:cxn ang="0">
                  <a:pos x="918" y="1470"/>
                </a:cxn>
                <a:cxn ang="0">
                  <a:pos x="728" y="1588"/>
                </a:cxn>
                <a:cxn ang="0">
                  <a:pos x="523" y="1621"/>
                </a:cxn>
                <a:cxn ang="0">
                  <a:pos x="379" y="1599"/>
                </a:cxn>
                <a:cxn ang="0">
                  <a:pos x="244" y="1531"/>
                </a:cxn>
                <a:cxn ang="0">
                  <a:pos x="58" y="1596"/>
                </a:cxn>
                <a:cxn ang="0">
                  <a:pos x="29" y="1621"/>
                </a:cxn>
                <a:cxn ang="0">
                  <a:pos x="0" y="1600"/>
                </a:cxn>
                <a:cxn ang="0">
                  <a:pos x="21" y="1510"/>
                </a:cxn>
                <a:cxn ang="0">
                  <a:pos x="53" y="1381"/>
                </a:cxn>
                <a:cxn ang="0">
                  <a:pos x="96" y="1213"/>
                </a:cxn>
                <a:cxn ang="0">
                  <a:pos x="124" y="1107"/>
                </a:cxn>
                <a:cxn ang="0">
                  <a:pos x="139" y="1069"/>
                </a:cxn>
                <a:cxn ang="0">
                  <a:pos x="172" y="1068"/>
                </a:cxn>
                <a:cxn ang="0">
                  <a:pos x="183" y="1094"/>
                </a:cxn>
                <a:cxn ang="0">
                  <a:pos x="171" y="1150"/>
                </a:cxn>
                <a:cxn ang="0">
                  <a:pos x="167" y="1259"/>
                </a:cxn>
                <a:cxn ang="0">
                  <a:pos x="210" y="1398"/>
                </a:cxn>
                <a:cxn ang="0">
                  <a:pos x="298" y="1485"/>
                </a:cxn>
                <a:cxn ang="0">
                  <a:pos x="408" y="1532"/>
                </a:cxn>
                <a:cxn ang="0">
                  <a:pos x="519" y="1549"/>
                </a:cxn>
                <a:cxn ang="0">
                  <a:pos x="670" y="1532"/>
                </a:cxn>
                <a:cxn ang="0">
                  <a:pos x="828" y="1434"/>
                </a:cxn>
                <a:cxn ang="0">
                  <a:pos x="931" y="1281"/>
                </a:cxn>
                <a:cxn ang="0">
                  <a:pos x="958" y="1111"/>
                </a:cxn>
                <a:cxn ang="0">
                  <a:pos x="924" y="1002"/>
                </a:cxn>
                <a:cxn ang="0">
                  <a:pos x="859" y="942"/>
                </a:cxn>
                <a:cxn ang="0">
                  <a:pos x="769" y="908"/>
                </a:cxn>
                <a:cxn ang="0">
                  <a:pos x="448" y="813"/>
                </a:cxn>
                <a:cxn ang="0">
                  <a:pos x="346" y="728"/>
                </a:cxn>
                <a:cxn ang="0">
                  <a:pos x="287" y="593"/>
                </a:cxn>
                <a:cxn ang="0">
                  <a:pos x="302" y="393"/>
                </a:cxn>
                <a:cxn ang="0">
                  <a:pos x="418" y="195"/>
                </a:cxn>
                <a:cxn ang="0">
                  <a:pos x="608" y="54"/>
                </a:cxn>
                <a:cxn ang="0">
                  <a:pos x="836" y="0"/>
                </a:cxn>
              </a:cxnLst>
              <a:rect l="0" t="0" r="r" b="b"/>
              <a:pathLst>
                <a:path w="1328" h="1621">
                  <a:moveTo>
                    <a:pt x="836" y="0"/>
                  </a:moveTo>
                  <a:lnTo>
                    <a:pt x="874" y="2"/>
                  </a:lnTo>
                  <a:lnTo>
                    <a:pt x="911" y="6"/>
                  </a:lnTo>
                  <a:lnTo>
                    <a:pt x="947" y="12"/>
                  </a:lnTo>
                  <a:lnTo>
                    <a:pt x="980" y="22"/>
                  </a:lnTo>
                  <a:lnTo>
                    <a:pt x="1012" y="34"/>
                  </a:lnTo>
                  <a:lnTo>
                    <a:pt x="1042" y="49"/>
                  </a:lnTo>
                  <a:lnTo>
                    <a:pt x="1069" y="67"/>
                  </a:lnTo>
                  <a:lnTo>
                    <a:pt x="1095" y="87"/>
                  </a:lnTo>
                  <a:lnTo>
                    <a:pt x="1117" y="109"/>
                  </a:lnTo>
                  <a:lnTo>
                    <a:pt x="1138" y="134"/>
                  </a:lnTo>
                  <a:lnTo>
                    <a:pt x="1155" y="161"/>
                  </a:lnTo>
                  <a:lnTo>
                    <a:pt x="1261" y="31"/>
                  </a:lnTo>
                  <a:lnTo>
                    <a:pt x="1270" y="21"/>
                  </a:lnTo>
                  <a:lnTo>
                    <a:pt x="1278" y="13"/>
                  </a:lnTo>
                  <a:lnTo>
                    <a:pt x="1284" y="8"/>
                  </a:lnTo>
                  <a:lnTo>
                    <a:pt x="1289" y="4"/>
                  </a:lnTo>
                  <a:lnTo>
                    <a:pt x="1292" y="2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10" y="2"/>
                  </a:lnTo>
                  <a:lnTo>
                    <a:pt x="1317" y="4"/>
                  </a:lnTo>
                  <a:lnTo>
                    <a:pt x="1321" y="8"/>
                  </a:lnTo>
                  <a:lnTo>
                    <a:pt x="1325" y="13"/>
                  </a:lnTo>
                  <a:lnTo>
                    <a:pt x="1327" y="17"/>
                  </a:lnTo>
                  <a:lnTo>
                    <a:pt x="1327" y="21"/>
                  </a:lnTo>
                  <a:lnTo>
                    <a:pt x="1328" y="22"/>
                  </a:lnTo>
                  <a:lnTo>
                    <a:pt x="1205" y="510"/>
                  </a:lnTo>
                  <a:lnTo>
                    <a:pt x="1202" y="524"/>
                  </a:lnTo>
                  <a:lnTo>
                    <a:pt x="1199" y="535"/>
                  </a:lnTo>
                  <a:lnTo>
                    <a:pt x="1196" y="544"/>
                  </a:lnTo>
                  <a:lnTo>
                    <a:pt x="1192" y="550"/>
                  </a:lnTo>
                  <a:lnTo>
                    <a:pt x="1187" y="553"/>
                  </a:lnTo>
                  <a:lnTo>
                    <a:pt x="1181" y="554"/>
                  </a:lnTo>
                  <a:lnTo>
                    <a:pt x="1173" y="555"/>
                  </a:lnTo>
                  <a:lnTo>
                    <a:pt x="1163" y="554"/>
                  </a:lnTo>
                  <a:lnTo>
                    <a:pt x="1157" y="552"/>
                  </a:lnTo>
                  <a:lnTo>
                    <a:pt x="1152" y="548"/>
                  </a:lnTo>
                  <a:lnTo>
                    <a:pt x="1148" y="544"/>
                  </a:lnTo>
                  <a:lnTo>
                    <a:pt x="1146" y="541"/>
                  </a:lnTo>
                  <a:lnTo>
                    <a:pt x="1146" y="537"/>
                  </a:lnTo>
                  <a:lnTo>
                    <a:pt x="1145" y="535"/>
                  </a:lnTo>
                  <a:lnTo>
                    <a:pt x="1145" y="534"/>
                  </a:lnTo>
                  <a:lnTo>
                    <a:pt x="1146" y="526"/>
                  </a:lnTo>
                  <a:lnTo>
                    <a:pt x="1147" y="515"/>
                  </a:lnTo>
                  <a:lnTo>
                    <a:pt x="1149" y="500"/>
                  </a:lnTo>
                  <a:lnTo>
                    <a:pt x="1152" y="482"/>
                  </a:lnTo>
                  <a:lnTo>
                    <a:pt x="1154" y="461"/>
                  </a:lnTo>
                  <a:lnTo>
                    <a:pt x="1155" y="436"/>
                  </a:lnTo>
                  <a:lnTo>
                    <a:pt x="1156" y="408"/>
                  </a:lnTo>
                  <a:lnTo>
                    <a:pt x="1155" y="367"/>
                  </a:lnTo>
                  <a:lnTo>
                    <a:pt x="1151" y="330"/>
                  </a:lnTo>
                  <a:lnTo>
                    <a:pt x="1145" y="296"/>
                  </a:lnTo>
                  <a:lnTo>
                    <a:pt x="1137" y="264"/>
                  </a:lnTo>
                  <a:lnTo>
                    <a:pt x="1126" y="235"/>
                  </a:lnTo>
                  <a:lnTo>
                    <a:pt x="1114" y="208"/>
                  </a:lnTo>
                  <a:lnTo>
                    <a:pt x="1099" y="184"/>
                  </a:lnTo>
                  <a:lnTo>
                    <a:pt x="1082" y="162"/>
                  </a:lnTo>
                  <a:lnTo>
                    <a:pt x="1064" y="142"/>
                  </a:lnTo>
                  <a:lnTo>
                    <a:pt x="1044" y="125"/>
                  </a:lnTo>
                  <a:lnTo>
                    <a:pt x="1022" y="110"/>
                  </a:lnTo>
                  <a:lnTo>
                    <a:pt x="999" y="98"/>
                  </a:lnTo>
                  <a:lnTo>
                    <a:pt x="975" y="87"/>
                  </a:lnTo>
                  <a:lnTo>
                    <a:pt x="948" y="79"/>
                  </a:lnTo>
                  <a:lnTo>
                    <a:pt x="921" y="72"/>
                  </a:lnTo>
                  <a:lnTo>
                    <a:pt x="892" y="67"/>
                  </a:lnTo>
                  <a:lnTo>
                    <a:pt x="863" y="65"/>
                  </a:lnTo>
                  <a:lnTo>
                    <a:pt x="832" y="64"/>
                  </a:lnTo>
                  <a:lnTo>
                    <a:pt x="793" y="66"/>
                  </a:lnTo>
                  <a:lnTo>
                    <a:pt x="754" y="73"/>
                  </a:lnTo>
                  <a:lnTo>
                    <a:pt x="717" y="82"/>
                  </a:lnTo>
                  <a:lnTo>
                    <a:pt x="681" y="97"/>
                  </a:lnTo>
                  <a:lnTo>
                    <a:pt x="647" y="114"/>
                  </a:lnTo>
                  <a:lnTo>
                    <a:pt x="615" y="133"/>
                  </a:lnTo>
                  <a:lnTo>
                    <a:pt x="585" y="157"/>
                  </a:lnTo>
                  <a:lnTo>
                    <a:pt x="557" y="181"/>
                  </a:lnTo>
                  <a:lnTo>
                    <a:pt x="532" y="208"/>
                  </a:lnTo>
                  <a:lnTo>
                    <a:pt x="510" y="237"/>
                  </a:lnTo>
                  <a:lnTo>
                    <a:pt x="490" y="268"/>
                  </a:lnTo>
                  <a:lnTo>
                    <a:pt x="474" y="299"/>
                  </a:lnTo>
                  <a:lnTo>
                    <a:pt x="461" y="332"/>
                  </a:lnTo>
                  <a:lnTo>
                    <a:pt x="451" y="365"/>
                  </a:lnTo>
                  <a:lnTo>
                    <a:pt x="445" y="399"/>
                  </a:lnTo>
                  <a:lnTo>
                    <a:pt x="443" y="433"/>
                  </a:lnTo>
                  <a:lnTo>
                    <a:pt x="444" y="461"/>
                  </a:lnTo>
                  <a:lnTo>
                    <a:pt x="448" y="488"/>
                  </a:lnTo>
                  <a:lnTo>
                    <a:pt x="455" y="512"/>
                  </a:lnTo>
                  <a:lnTo>
                    <a:pt x="464" y="533"/>
                  </a:lnTo>
                  <a:lnTo>
                    <a:pt x="475" y="553"/>
                  </a:lnTo>
                  <a:lnTo>
                    <a:pt x="487" y="571"/>
                  </a:lnTo>
                  <a:lnTo>
                    <a:pt x="501" y="587"/>
                  </a:lnTo>
                  <a:lnTo>
                    <a:pt x="515" y="601"/>
                  </a:lnTo>
                  <a:lnTo>
                    <a:pt x="530" y="612"/>
                  </a:lnTo>
                  <a:lnTo>
                    <a:pt x="546" y="622"/>
                  </a:lnTo>
                  <a:lnTo>
                    <a:pt x="561" y="630"/>
                  </a:lnTo>
                  <a:lnTo>
                    <a:pt x="576" y="636"/>
                  </a:lnTo>
                  <a:lnTo>
                    <a:pt x="585" y="637"/>
                  </a:lnTo>
                  <a:lnTo>
                    <a:pt x="609" y="643"/>
                  </a:lnTo>
                  <a:lnTo>
                    <a:pt x="625" y="648"/>
                  </a:lnTo>
                  <a:lnTo>
                    <a:pt x="642" y="652"/>
                  </a:lnTo>
                  <a:lnTo>
                    <a:pt x="660" y="657"/>
                  </a:lnTo>
                  <a:lnTo>
                    <a:pt x="677" y="663"/>
                  </a:lnTo>
                  <a:lnTo>
                    <a:pt x="695" y="667"/>
                  </a:lnTo>
                  <a:lnTo>
                    <a:pt x="712" y="671"/>
                  </a:lnTo>
                  <a:lnTo>
                    <a:pt x="728" y="675"/>
                  </a:lnTo>
                  <a:lnTo>
                    <a:pt x="763" y="684"/>
                  </a:lnTo>
                  <a:lnTo>
                    <a:pt x="795" y="692"/>
                  </a:lnTo>
                  <a:lnTo>
                    <a:pt x="824" y="701"/>
                  </a:lnTo>
                  <a:lnTo>
                    <a:pt x="849" y="707"/>
                  </a:lnTo>
                  <a:lnTo>
                    <a:pt x="871" y="714"/>
                  </a:lnTo>
                  <a:lnTo>
                    <a:pt x="891" y="720"/>
                  </a:lnTo>
                  <a:lnTo>
                    <a:pt x="909" y="726"/>
                  </a:lnTo>
                  <a:lnTo>
                    <a:pt x="924" y="732"/>
                  </a:lnTo>
                  <a:lnTo>
                    <a:pt x="939" y="738"/>
                  </a:lnTo>
                  <a:lnTo>
                    <a:pt x="951" y="743"/>
                  </a:lnTo>
                  <a:lnTo>
                    <a:pt x="963" y="750"/>
                  </a:lnTo>
                  <a:lnTo>
                    <a:pt x="973" y="756"/>
                  </a:lnTo>
                  <a:lnTo>
                    <a:pt x="993" y="770"/>
                  </a:lnTo>
                  <a:lnTo>
                    <a:pt x="1002" y="778"/>
                  </a:lnTo>
                  <a:lnTo>
                    <a:pt x="1012" y="787"/>
                  </a:lnTo>
                  <a:lnTo>
                    <a:pt x="1019" y="794"/>
                  </a:lnTo>
                  <a:lnTo>
                    <a:pt x="1027" y="803"/>
                  </a:lnTo>
                  <a:lnTo>
                    <a:pt x="1037" y="813"/>
                  </a:lnTo>
                  <a:lnTo>
                    <a:pt x="1047" y="826"/>
                  </a:lnTo>
                  <a:lnTo>
                    <a:pt x="1057" y="839"/>
                  </a:lnTo>
                  <a:lnTo>
                    <a:pt x="1067" y="855"/>
                  </a:lnTo>
                  <a:lnTo>
                    <a:pt x="1078" y="873"/>
                  </a:lnTo>
                  <a:lnTo>
                    <a:pt x="1088" y="892"/>
                  </a:lnTo>
                  <a:lnTo>
                    <a:pt x="1097" y="913"/>
                  </a:lnTo>
                  <a:lnTo>
                    <a:pt x="1104" y="936"/>
                  </a:lnTo>
                  <a:lnTo>
                    <a:pt x="1111" y="961"/>
                  </a:lnTo>
                  <a:lnTo>
                    <a:pt x="1116" y="989"/>
                  </a:lnTo>
                  <a:lnTo>
                    <a:pt x="1119" y="1018"/>
                  </a:lnTo>
                  <a:lnTo>
                    <a:pt x="1120" y="1050"/>
                  </a:lnTo>
                  <a:lnTo>
                    <a:pt x="1118" y="1092"/>
                  </a:lnTo>
                  <a:lnTo>
                    <a:pt x="1113" y="1132"/>
                  </a:lnTo>
                  <a:lnTo>
                    <a:pt x="1103" y="1174"/>
                  </a:lnTo>
                  <a:lnTo>
                    <a:pt x="1091" y="1215"/>
                  </a:lnTo>
                  <a:lnTo>
                    <a:pt x="1075" y="1255"/>
                  </a:lnTo>
                  <a:lnTo>
                    <a:pt x="1055" y="1294"/>
                  </a:lnTo>
                  <a:lnTo>
                    <a:pt x="1033" y="1332"/>
                  </a:lnTo>
                  <a:lnTo>
                    <a:pt x="1008" y="1369"/>
                  </a:lnTo>
                  <a:lnTo>
                    <a:pt x="981" y="1404"/>
                  </a:lnTo>
                  <a:lnTo>
                    <a:pt x="950" y="1438"/>
                  </a:lnTo>
                  <a:lnTo>
                    <a:pt x="918" y="1470"/>
                  </a:lnTo>
                  <a:lnTo>
                    <a:pt x="884" y="1499"/>
                  </a:lnTo>
                  <a:lnTo>
                    <a:pt x="847" y="1525"/>
                  </a:lnTo>
                  <a:lnTo>
                    <a:pt x="809" y="1550"/>
                  </a:lnTo>
                  <a:lnTo>
                    <a:pt x="769" y="1570"/>
                  </a:lnTo>
                  <a:lnTo>
                    <a:pt x="728" y="1588"/>
                  </a:lnTo>
                  <a:lnTo>
                    <a:pt x="685" y="1602"/>
                  </a:lnTo>
                  <a:lnTo>
                    <a:pt x="642" y="1612"/>
                  </a:lnTo>
                  <a:lnTo>
                    <a:pt x="597" y="1619"/>
                  </a:lnTo>
                  <a:lnTo>
                    <a:pt x="551" y="1621"/>
                  </a:lnTo>
                  <a:lnTo>
                    <a:pt x="523" y="1621"/>
                  </a:lnTo>
                  <a:lnTo>
                    <a:pt x="495" y="1619"/>
                  </a:lnTo>
                  <a:lnTo>
                    <a:pt x="466" y="1617"/>
                  </a:lnTo>
                  <a:lnTo>
                    <a:pt x="437" y="1612"/>
                  </a:lnTo>
                  <a:lnTo>
                    <a:pt x="408" y="1606"/>
                  </a:lnTo>
                  <a:lnTo>
                    <a:pt x="379" y="1599"/>
                  </a:lnTo>
                  <a:lnTo>
                    <a:pt x="350" y="1589"/>
                  </a:lnTo>
                  <a:lnTo>
                    <a:pt x="322" y="1578"/>
                  </a:lnTo>
                  <a:lnTo>
                    <a:pt x="295" y="1565"/>
                  </a:lnTo>
                  <a:lnTo>
                    <a:pt x="269" y="1549"/>
                  </a:lnTo>
                  <a:lnTo>
                    <a:pt x="244" y="1531"/>
                  </a:lnTo>
                  <a:lnTo>
                    <a:pt x="220" y="1510"/>
                  </a:lnTo>
                  <a:lnTo>
                    <a:pt x="197" y="1487"/>
                  </a:lnTo>
                  <a:lnTo>
                    <a:pt x="176" y="1460"/>
                  </a:lnTo>
                  <a:lnTo>
                    <a:pt x="67" y="1586"/>
                  </a:lnTo>
                  <a:lnTo>
                    <a:pt x="58" y="1596"/>
                  </a:lnTo>
                  <a:lnTo>
                    <a:pt x="50" y="1604"/>
                  </a:lnTo>
                  <a:lnTo>
                    <a:pt x="39" y="1615"/>
                  </a:lnTo>
                  <a:lnTo>
                    <a:pt x="36" y="1618"/>
                  </a:lnTo>
                  <a:lnTo>
                    <a:pt x="32" y="1620"/>
                  </a:lnTo>
                  <a:lnTo>
                    <a:pt x="29" y="1621"/>
                  </a:lnTo>
                  <a:lnTo>
                    <a:pt x="25" y="1621"/>
                  </a:lnTo>
                  <a:lnTo>
                    <a:pt x="15" y="1619"/>
                  </a:lnTo>
                  <a:lnTo>
                    <a:pt x="7" y="1615"/>
                  </a:lnTo>
                  <a:lnTo>
                    <a:pt x="2" y="1608"/>
                  </a:lnTo>
                  <a:lnTo>
                    <a:pt x="0" y="1600"/>
                  </a:lnTo>
                  <a:lnTo>
                    <a:pt x="1" y="1597"/>
                  </a:lnTo>
                  <a:lnTo>
                    <a:pt x="4" y="1580"/>
                  </a:lnTo>
                  <a:lnTo>
                    <a:pt x="12" y="1550"/>
                  </a:lnTo>
                  <a:lnTo>
                    <a:pt x="17" y="1532"/>
                  </a:lnTo>
                  <a:lnTo>
                    <a:pt x="21" y="1510"/>
                  </a:lnTo>
                  <a:lnTo>
                    <a:pt x="28" y="1487"/>
                  </a:lnTo>
                  <a:lnTo>
                    <a:pt x="34" y="1462"/>
                  </a:lnTo>
                  <a:lnTo>
                    <a:pt x="40" y="1436"/>
                  </a:lnTo>
                  <a:lnTo>
                    <a:pt x="47" y="1408"/>
                  </a:lnTo>
                  <a:lnTo>
                    <a:pt x="53" y="1381"/>
                  </a:lnTo>
                  <a:lnTo>
                    <a:pt x="68" y="1323"/>
                  </a:lnTo>
                  <a:lnTo>
                    <a:pt x="75" y="1295"/>
                  </a:lnTo>
                  <a:lnTo>
                    <a:pt x="83" y="1266"/>
                  </a:lnTo>
                  <a:lnTo>
                    <a:pt x="90" y="1239"/>
                  </a:lnTo>
                  <a:lnTo>
                    <a:pt x="96" y="1213"/>
                  </a:lnTo>
                  <a:lnTo>
                    <a:pt x="102" y="1188"/>
                  </a:lnTo>
                  <a:lnTo>
                    <a:pt x="109" y="1164"/>
                  </a:lnTo>
                  <a:lnTo>
                    <a:pt x="114" y="1143"/>
                  </a:lnTo>
                  <a:lnTo>
                    <a:pt x="120" y="1124"/>
                  </a:lnTo>
                  <a:lnTo>
                    <a:pt x="124" y="1107"/>
                  </a:lnTo>
                  <a:lnTo>
                    <a:pt x="128" y="1094"/>
                  </a:lnTo>
                  <a:lnTo>
                    <a:pt x="130" y="1083"/>
                  </a:lnTo>
                  <a:lnTo>
                    <a:pt x="132" y="1077"/>
                  </a:lnTo>
                  <a:lnTo>
                    <a:pt x="134" y="1073"/>
                  </a:lnTo>
                  <a:lnTo>
                    <a:pt x="139" y="1069"/>
                  </a:lnTo>
                  <a:lnTo>
                    <a:pt x="143" y="1067"/>
                  </a:lnTo>
                  <a:lnTo>
                    <a:pt x="149" y="1066"/>
                  </a:lnTo>
                  <a:lnTo>
                    <a:pt x="163" y="1066"/>
                  </a:lnTo>
                  <a:lnTo>
                    <a:pt x="168" y="1067"/>
                  </a:lnTo>
                  <a:lnTo>
                    <a:pt x="172" y="1068"/>
                  </a:lnTo>
                  <a:lnTo>
                    <a:pt x="177" y="1071"/>
                  </a:lnTo>
                  <a:lnTo>
                    <a:pt x="179" y="1075"/>
                  </a:lnTo>
                  <a:lnTo>
                    <a:pt x="182" y="1082"/>
                  </a:lnTo>
                  <a:lnTo>
                    <a:pt x="183" y="1091"/>
                  </a:lnTo>
                  <a:lnTo>
                    <a:pt x="183" y="1094"/>
                  </a:lnTo>
                  <a:lnTo>
                    <a:pt x="182" y="1099"/>
                  </a:lnTo>
                  <a:lnTo>
                    <a:pt x="179" y="1105"/>
                  </a:lnTo>
                  <a:lnTo>
                    <a:pt x="176" y="1122"/>
                  </a:lnTo>
                  <a:lnTo>
                    <a:pt x="174" y="1135"/>
                  </a:lnTo>
                  <a:lnTo>
                    <a:pt x="171" y="1150"/>
                  </a:lnTo>
                  <a:lnTo>
                    <a:pt x="169" y="1167"/>
                  </a:lnTo>
                  <a:lnTo>
                    <a:pt x="168" y="1185"/>
                  </a:lnTo>
                  <a:lnTo>
                    <a:pt x="167" y="1204"/>
                  </a:lnTo>
                  <a:lnTo>
                    <a:pt x="166" y="1224"/>
                  </a:lnTo>
                  <a:lnTo>
                    <a:pt x="167" y="1259"/>
                  </a:lnTo>
                  <a:lnTo>
                    <a:pt x="171" y="1291"/>
                  </a:lnTo>
                  <a:lnTo>
                    <a:pt x="177" y="1321"/>
                  </a:lnTo>
                  <a:lnTo>
                    <a:pt x="186" y="1349"/>
                  </a:lnTo>
                  <a:lnTo>
                    <a:pt x="197" y="1374"/>
                  </a:lnTo>
                  <a:lnTo>
                    <a:pt x="210" y="1398"/>
                  </a:lnTo>
                  <a:lnTo>
                    <a:pt x="225" y="1419"/>
                  </a:lnTo>
                  <a:lnTo>
                    <a:pt x="241" y="1438"/>
                  </a:lnTo>
                  <a:lnTo>
                    <a:pt x="259" y="1455"/>
                  </a:lnTo>
                  <a:lnTo>
                    <a:pt x="278" y="1471"/>
                  </a:lnTo>
                  <a:lnTo>
                    <a:pt x="298" y="1485"/>
                  </a:lnTo>
                  <a:lnTo>
                    <a:pt x="319" y="1497"/>
                  </a:lnTo>
                  <a:lnTo>
                    <a:pt x="340" y="1508"/>
                  </a:lnTo>
                  <a:lnTo>
                    <a:pt x="363" y="1517"/>
                  </a:lnTo>
                  <a:lnTo>
                    <a:pt x="385" y="1525"/>
                  </a:lnTo>
                  <a:lnTo>
                    <a:pt x="408" y="1532"/>
                  </a:lnTo>
                  <a:lnTo>
                    <a:pt x="431" y="1537"/>
                  </a:lnTo>
                  <a:lnTo>
                    <a:pt x="453" y="1541"/>
                  </a:lnTo>
                  <a:lnTo>
                    <a:pt x="476" y="1544"/>
                  </a:lnTo>
                  <a:lnTo>
                    <a:pt x="497" y="1547"/>
                  </a:lnTo>
                  <a:lnTo>
                    <a:pt x="519" y="1549"/>
                  </a:lnTo>
                  <a:lnTo>
                    <a:pt x="540" y="1550"/>
                  </a:lnTo>
                  <a:lnTo>
                    <a:pt x="559" y="1550"/>
                  </a:lnTo>
                  <a:lnTo>
                    <a:pt x="597" y="1548"/>
                  </a:lnTo>
                  <a:lnTo>
                    <a:pt x="634" y="1542"/>
                  </a:lnTo>
                  <a:lnTo>
                    <a:pt x="670" y="1532"/>
                  </a:lnTo>
                  <a:lnTo>
                    <a:pt x="704" y="1519"/>
                  </a:lnTo>
                  <a:lnTo>
                    <a:pt x="738" y="1502"/>
                  </a:lnTo>
                  <a:lnTo>
                    <a:pt x="770" y="1482"/>
                  </a:lnTo>
                  <a:lnTo>
                    <a:pt x="800" y="1459"/>
                  </a:lnTo>
                  <a:lnTo>
                    <a:pt x="828" y="1434"/>
                  </a:lnTo>
                  <a:lnTo>
                    <a:pt x="853" y="1407"/>
                  </a:lnTo>
                  <a:lnTo>
                    <a:pt x="877" y="1378"/>
                  </a:lnTo>
                  <a:lnTo>
                    <a:pt x="897" y="1347"/>
                  </a:lnTo>
                  <a:lnTo>
                    <a:pt x="916" y="1315"/>
                  </a:lnTo>
                  <a:lnTo>
                    <a:pt x="931" y="1281"/>
                  </a:lnTo>
                  <a:lnTo>
                    <a:pt x="943" y="1247"/>
                  </a:lnTo>
                  <a:lnTo>
                    <a:pt x="952" y="1211"/>
                  </a:lnTo>
                  <a:lnTo>
                    <a:pt x="957" y="1176"/>
                  </a:lnTo>
                  <a:lnTo>
                    <a:pt x="959" y="1140"/>
                  </a:lnTo>
                  <a:lnTo>
                    <a:pt x="958" y="1111"/>
                  </a:lnTo>
                  <a:lnTo>
                    <a:pt x="955" y="1084"/>
                  </a:lnTo>
                  <a:lnTo>
                    <a:pt x="950" y="1060"/>
                  </a:lnTo>
                  <a:lnTo>
                    <a:pt x="943" y="1039"/>
                  </a:lnTo>
                  <a:lnTo>
                    <a:pt x="934" y="1019"/>
                  </a:lnTo>
                  <a:lnTo>
                    <a:pt x="924" y="1002"/>
                  </a:lnTo>
                  <a:lnTo>
                    <a:pt x="913" y="987"/>
                  </a:lnTo>
                  <a:lnTo>
                    <a:pt x="901" y="973"/>
                  </a:lnTo>
                  <a:lnTo>
                    <a:pt x="888" y="962"/>
                  </a:lnTo>
                  <a:lnTo>
                    <a:pt x="873" y="951"/>
                  </a:lnTo>
                  <a:lnTo>
                    <a:pt x="859" y="942"/>
                  </a:lnTo>
                  <a:lnTo>
                    <a:pt x="844" y="934"/>
                  </a:lnTo>
                  <a:lnTo>
                    <a:pt x="829" y="928"/>
                  </a:lnTo>
                  <a:lnTo>
                    <a:pt x="813" y="922"/>
                  </a:lnTo>
                  <a:lnTo>
                    <a:pt x="783" y="912"/>
                  </a:lnTo>
                  <a:lnTo>
                    <a:pt x="769" y="908"/>
                  </a:lnTo>
                  <a:lnTo>
                    <a:pt x="756" y="905"/>
                  </a:lnTo>
                  <a:lnTo>
                    <a:pt x="517" y="841"/>
                  </a:lnTo>
                  <a:lnTo>
                    <a:pt x="493" y="834"/>
                  </a:lnTo>
                  <a:lnTo>
                    <a:pt x="470" y="825"/>
                  </a:lnTo>
                  <a:lnTo>
                    <a:pt x="448" y="813"/>
                  </a:lnTo>
                  <a:lnTo>
                    <a:pt x="425" y="801"/>
                  </a:lnTo>
                  <a:lnTo>
                    <a:pt x="404" y="786"/>
                  </a:lnTo>
                  <a:lnTo>
                    <a:pt x="384" y="769"/>
                  </a:lnTo>
                  <a:lnTo>
                    <a:pt x="365" y="749"/>
                  </a:lnTo>
                  <a:lnTo>
                    <a:pt x="346" y="728"/>
                  </a:lnTo>
                  <a:lnTo>
                    <a:pt x="331" y="705"/>
                  </a:lnTo>
                  <a:lnTo>
                    <a:pt x="316" y="680"/>
                  </a:lnTo>
                  <a:lnTo>
                    <a:pt x="304" y="653"/>
                  </a:lnTo>
                  <a:lnTo>
                    <a:pt x="295" y="624"/>
                  </a:lnTo>
                  <a:lnTo>
                    <a:pt x="287" y="593"/>
                  </a:lnTo>
                  <a:lnTo>
                    <a:pt x="282" y="561"/>
                  </a:lnTo>
                  <a:lnTo>
                    <a:pt x="281" y="526"/>
                  </a:lnTo>
                  <a:lnTo>
                    <a:pt x="284" y="481"/>
                  </a:lnTo>
                  <a:lnTo>
                    <a:pt x="290" y="437"/>
                  </a:lnTo>
                  <a:lnTo>
                    <a:pt x="302" y="393"/>
                  </a:lnTo>
                  <a:lnTo>
                    <a:pt x="318" y="350"/>
                  </a:lnTo>
                  <a:lnTo>
                    <a:pt x="338" y="310"/>
                  </a:lnTo>
                  <a:lnTo>
                    <a:pt x="361" y="269"/>
                  </a:lnTo>
                  <a:lnTo>
                    <a:pt x="389" y="231"/>
                  </a:lnTo>
                  <a:lnTo>
                    <a:pt x="418" y="195"/>
                  </a:lnTo>
                  <a:lnTo>
                    <a:pt x="452" y="162"/>
                  </a:lnTo>
                  <a:lnTo>
                    <a:pt x="487" y="131"/>
                  </a:lnTo>
                  <a:lnTo>
                    <a:pt x="525" y="102"/>
                  </a:lnTo>
                  <a:lnTo>
                    <a:pt x="566" y="76"/>
                  </a:lnTo>
                  <a:lnTo>
                    <a:pt x="608" y="54"/>
                  </a:lnTo>
                  <a:lnTo>
                    <a:pt x="651" y="36"/>
                  </a:lnTo>
                  <a:lnTo>
                    <a:pt x="696" y="21"/>
                  </a:lnTo>
                  <a:lnTo>
                    <a:pt x="742" y="9"/>
                  </a:lnTo>
                  <a:lnTo>
                    <a:pt x="789" y="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5162" y="1502"/>
              <a:ext cx="576" cy="104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5" y="12"/>
                </a:cxn>
                <a:cxn ang="0">
                  <a:pos x="358" y="31"/>
                </a:cxn>
                <a:cxn ang="0">
                  <a:pos x="359" y="945"/>
                </a:cxn>
                <a:cxn ang="0">
                  <a:pos x="364" y="960"/>
                </a:cxn>
                <a:cxn ang="0">
                  <a:pos x="374" y="971"/>
                </a:cxn>
                <a:cxn ang="0">
                  <a:pos x="392" y="980"/>
                </a:cxn>
                <a:cxn ang="0">
                  <a:pos x="420" y="986"/>
                </a:cxn>
                <a:cxn ang="0">
                  <a:pos x="461" y="990"/>
                </a:cxn>
                <a:cxn ang="0">
                  <a:pos x="576" y="991"/>
                </a:cxn>
                <a:cxn ang="0">
                  <a:pos x="566" y="1047"/>
                </a:cxn>
                <a:cxn ang="0">
                  <a:pos x="534" y="1047"/>
                </a:cxn>
                <a:cxn ang="0">
                  <a:pos x="489" y="1045"/>
                </a:cxn>
                <a:cxn ang="0">
                  <a:pos x="413" y="1043"/>
                </a:cxn>
                <a:cxn ang="0">
                  <a:pos x="363" y="1042"/>
                </a:cxn>
                <a:cxn ang="0">
                  <a:pos x="321" y="1041"/>
                </a:cxn>
                <a:cxn ang="0">
                  <a:pos x="277" y="1041"/>
                </a:cxn>
                <a:cxn ang="0">
                  <a:pos x="239" y="1041"/>
                </a:cxn>
                <a:cxn ang="0">
                  <a:pos x="191" y="1043"/>
                </a:cxn>
                <a:cxn ang="0">
                  <a:pos x="140" y="1044"/>
                </a:cxn>
                <a:cxn ang="0">
                  <a:pos x="90" y="1045"/>
                </a:cxn>
                <a:cxn ang="0">
                  <a:pos x="48" y="1047"/>
                </a:cxn>
                <a:cxn ang="0">
                  <a:pos x="18" y="1047"/>
                </a:cxn>
                <a:cxn ang="0">
                  <a:pos x="10" y="992"/>
                </a:cxn>
                <a:cxn ang="0">
                  <a:pos x="125" y="990"/>
                </a:cxn>
                <a:cxn ang="0">
                  <a:pos x="166" y="987"/>
                </a:cxn>
                <a:cxn ang="0">
                  <a:pos x="194" y="981"/>
                </a:cxn>
                <a:cxn ang="0">
                  <a:pos x="212" y="972"/>
                </a:cxn>
                <a:cxn ang="0">
                  <a:pos x="222" y="960"/>
                </a:cxn>
                <a:cxn ang="0">
                  <a:pos x="227" y="946"/>
                </a:cxn>
                <a:cxn ang="0">
                  <a:pos x="228" y="115"/>
                </a:cxn>
                <a:cxn ang="0">
                  <a:pos x="170" y="138"/>
                </a:cxn>
                <a:cxn ang="0">
                  <a:pos x="111" y="150"/>
                </a:cxn>
                <a:cxn ang="0">
                  <a:pos x="58" y="156"/>
                </a:cxn>
                <a:cxn ang="0">
                  <a:pos x="15" y="157"/>
                </a:cxn>
                <a:cxn ang="0">
                  <a:pos x="0" y="101"/>
                </a:cxn>
                <a:cxn ang="0">
                  <a:pos x="36" y="100"/>
                </a:cxn>
                <a:cxn ang="0">
                  <a:pos x="80" y="98"/>
                </a:cxn>
                <a:cxn ang="0">
                  <a:pos x="130" y="91"/>
                </a:cxn>
                <a:cxn ang="0">
                  <a:pos x="182" y="77"/>
                </a:cxn>
                <a:cxn ang="0">
                  <a:pos x="235" y="55"/>
                </a:cxn>
                <a:cxn ang="0">
                  <a:pos x="286" y="21"/>
                </a:cxn>
              </a:cxnLst>
              <a:rect l="0" t="0" r="r" b="b"/>
              <a:pathLst>
                <a:path w="576" h="1047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1" y="6"/>
                  </a:lnTo>
                  <a:lnTo>
                    <a:pt x="355" y="12"/>
                  </a:lnTo>
                  <a:lnTo>
                    <a:pt x="357" y="20"/>
                  </a:lnTo>
                  <a:lnTo>
                    <a:pt x="358" y="31"/>
                  </a:lnTo>
                  <a:lnTo>
                    <a:pt x="358" y="928"/>
                  </a:lnTo>
                  <a:lnTo>
                    <a:pt x="359" y="945"/>
                  </a:lnTo>
                  <a:lnTo>
                    <a:pt x="361" y="953"/>
                  </a:lnTo>
                  <a:lnTo>
                    <a:pt x="364" y="960"/>
                  </a:lnTo>
                  <a:lnTo>
                    <a:pt x="368" y="966"/>
                  </a:lnTo>
                  <a:lnTo>
                    <a:pt x="374" y="971"/>
                  </a:lnTo>
                  <a:lnTo>
                    <a:pt x="382" y="976"/>
                  </a:lnTo>
                  <a:lnTo>
                    <a:pt x="392" y="980"/>
                  </a:lnTo>
                  <a:lnTo>
                    <a:pt x="405" y="984"/>
                  </a:lnTo>
                  <a:lnTo>
                    <a:pt x="420" y="986"/>
                  </a:lnTo>
                  <a:lnTo>
                    <a:pt x="439" y="988"/>
                  </a:lnTo>
                  <a:lnTo>
                    <a:pt x="461" y="990"/>
                  </a:lnTo>
                  <a:lnTo>
                    <a:pt x="487" y="991"/>
                  </a:lnTo>
                  <a:lnTo>
                    <a:pt x="576" y="991"/>
                  </a:lnTo>
                  <a:lnTo>
                    <a:pt x="576" y="1047"/>
                  </a:lnTo>
                  <a:lnTo>
                    <a:pt x="566" y="1047"/>
                  </a:lnTo>
                  <a:lnTo>
                    <a:pt x="551" y="1047"/>
                  </a:lnTo>
                  <a:lnTo>
                    <a:pt x="534" y="1047"/>
                  </a:lnTo>
                  <a:lnTo>
                    <a:pt x="513" y="1046"/>
                  </a:lnTo>
                  <a:lnTo>
                    <a:pt x="489" y="1045"/>
                  </a:lnTo>
                  <a:lnTo>
                    <a:pt x="439" y="1044"/>
                  </a:lnTo>
                  <a:lnTo>
                    <a:pt x="413" y="1043"/>
                  </a:lnTo>
                  <a:lnTo>
                    <a:pt x="387" y="1043"/>
                  </a:lnTo>
                  <a:lnTo>
                    <a:pt x="363" y="1042"/>
                  </a:lnTo>
                  <a:lnTo>
                    <a:pt x="340" y="1041"/>
                  </a:lnTo>
                  <a:lnTo>
                    <a:pt x="321" y="1041"/>
                  </a:lnTo>
                  <a:lnTo>
                    <a:pt x="304" y="1041"/>
                  </a:lnTo>
                  <a:lnTo>
                    <a:pt x="277" y="1041"/>
                  </a:lnTo>
                  <a:lnTo>
                    <a:pt x="259" y="1041"/>
                  </a:lnTo>
                  <a:lnTo>
                    <a:pt x="239" y="1041"/>
                  </a:lnTo>
                  <a:lnTo>
                    <a:pt x="216" y="1042"/>
                  </a:lnTo>
                  <a:lnTo>
                    <a:pt x="191" y="1043"/>
                  </a:lnTo>
                  <a:lnTo>
                    <a:pt x="166" y="1043"/>
                  </a:lnTo>
                  <a:lnTo>
                    <a:pt x="140" y="1044"/>
                  </a:lnTo>
                  <a:lnTo>
                    <a:pt x="115" y="1045"/>
                  </a:lnTo>
                  <a:lnTo>
                    <a:pt x="90" y="1045"/>
                  </a:lnTo>
                  <a:lnTo>
                    <a:pt x="68" y="1046"/>
                  </a:lnTo>
                  <a:lnTo>
                    <a:pt x="48" y="1047"/>
                  </a:lnTo>
                  <a:lnTo>
                    <a:pt x="31" y="1047"/>
                  </a:lnTo>
                  <a:lnTo>
                    <a:pt x="18" y="1047"/>
                  </a:lnTo>
                  <a:lnTo>
                    <a:pt x="10" y="1047"/>
                  </a:lnTo>
                  <a:lnTo>
                    <a:pt x="10" y="992"/>
                  </a:lnTo>
                  <a:lnTo>
                    <a:pt x="99" y="992"/>
                  </a:lnTo>
                  <a:lnTo>
                    <a:pt x="125" y="990"/>
                  </a:lnTo>
                  <a:lnTo>
                    <a:pt x="147" y="989"/>
                  </a:lnTo>
                  <a:lnTo>
                    <a:pt x="166" y="987"/>
                  </a:lnTo>
                  <a:lnTo>
                    <a:pt x="181" y="984"/>
                  </a:lnTo>
                  <a:lnTo>
                    <a:pt x="194" y="981"/>
                  </a:lnTo>
                  <a:lnTo>
                    <a:pt x="204" y="977"/>
                  </a:lnTo>
                  <a:lnTo>
                    <a:pt x="212" y="972"/>
                  </a:lnTo>
                  <a:lnTo>
                    <a:pt x="218" y="967"/>
                  </a:lnTo>
                  <a:lnTo>
                    <a:pt x="222" y="960"/>
                  </a:lnTo>
                  <a:lnTo>
                    <a:pt x="225" y="954"/>
                  </a:lnTo>
                  <a:lnTo>
                    <a:pt x="227" y="946"/>
                  </a:lnTo>
                  <a:lnTo>
                    <a:pt x="228" y="928"/>
                  </a:lnTo>
                  <a:lnTo>
                    <a:pt x="228" y="115"/>
                  </a:lnTo>
                  <a:lnTo>
                    <a:pt x="199" y="127"/>
                  </a:lnTo>
                  <a:lnTo>
                    <a:pt x="170" y="138"/>
                  </a:lnTo>
                  <a:lnTo>
                    <a:pt x="140" y="145"/>
                  </a:lnTo>
                  <a:lnTo>
                    <a:pt x="111" y="150"/>
                  </a:lnTo>
                  <a:lnTo>
                    <a:pt x="84" y="154"/>
                  </a:lnTo>
                  <a:lnTo>
                    <a:pt x="58" y="156"/>
                  </a:lnTo>
                  <a:lnTo>
                    <a:pt x="35" y="157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17" y="101"/>
                  </a:lnTo>
                  <a:lnTo>
                    <a:pt x="36" y="100"/>
                  </a:lnTo>
                  <a:lnTo>
                    <a:pt x="57" y="100"/>
                  </a:lnTo>
                  <a:lnTo>
                    <a:pt x="80" y="98"/>
                  </a:lnTo>
                  <a:lnTo>
                    <a:pt x="104" y="95"/>
                  </a:lnTo>
                  <a:lnTo>
                    <a:pt x="130" y="91"/>
                  </a:lnTo>
                  <a:lnTo>
                    <a:pt x="156" y="85"/>
                  </a:lnTo>
                  <a:lnTo>
                    <a:pt x="182" y="77"/>
                  </a:lnTo>
                  <a:lnTo>
                    <a:pt x="209" y="68"/>
                  </a:lnTo>
                  <a:lnTo>
                    <a:pt x="235" y="55"/>
                  </a:lnTo>
                  <a:lnTo>
                    <a:pt x="261" y="40"/>
                  </a:lnTo>
                  <a:lnTo>
                    <a:pt x="286" y="2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81600" y="3276600"/>
            <a:ext cx="335280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5D </a:t>
            </a:r>
            <a:r>
              <a:rPr lang="en-US" sz="3600" dirty="0" smtClean="0">
                <a:solidFill>
                  <a:srgbClr val="009900"/>
                </a:solidFill>
                <a:latin typeface="eufm5"/>
              </a:rPr>
              <a:t>g </a:t>
            </a:r>
            <a:r>
              <a:rPr lang="en-US" sz="3600" dirty="0" smtClean="0">
                <a:solidFill>
                  <a:srgbClr val="009900"/>
                </a:solidFill>
              </a:rPr>
              <a:t>SYM</a:t>
            </a:r>
            <a:endParaRPr lang="en-US" sz="3600" dirty="0">
              <a:solidFill>
                <a:srgbClr val="0099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43200" y="4114800"/>
            <a:ext cx="1143000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724400" y="4114800"/>
            <a:ext cx="1066800" cy="9144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5562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sym typeface="Symbol"/>
              </a:rPr>
              <a:t>-Model: 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8" name="Group 2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0" y="5486400"/>
            <a:ext cx="2964845" cy="609600"/>
            <a:chOff x="1621" y="3514"/>
            <a:chExt cx="9591" cy="1972"/>
          </a:xfrm>
          <a:solidFill>
            <a:srgbClr val="FF6600"/>
          </a:solidFill>
        </p:grpSpPr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1621" y="3853"/>
              <a:ext cx="1475" cy="1521"/>
            </a:xfrm>
            <a:custGeom>
              <a:avLst/>
              <a:gdLst/>
              <a:ahLst/>
              <a:cxnLst>
                <a:cxn ang="0">
                  <a:pos x="735" y="816"/>
                </a:cxn>
                <a:cxn ang="0">
                  <a:pos x="1298" y="1445"/>
                </a:cxn>
                <a:cxn ang="0">
                  <a:pos x="1108" y="1208"/>
                </a:cxn>
                <a:cxn ang="0">
                  <a:pos x="942" y="957"/>
                </a:cxn>
                <a:cxn ang="0">
                  <a:pos x="855" y="810"/>
                </a:cxn>
                <a:cxn ang="0">
                  <a:pos x="1009" y="281"/>
                </a:cxn>
                <a:cxn ang="0">
                  <a:pos x="1012" y="535"/>
                </a:cxn>
                <a:cxn ang="0">
                  <a:pos x="1030" y="691"/>
                </a:cxn>
                <a:cxn ang="0">
                  <a:pos x="1207" y="560"/>
                </a:cxn>
                <a:cxn ang="0">
                  <a:pos x="1231" y="347"/>
                </a:cxn>
                <a:cxn ang="0">
                  <a:pos x="1120" y="175"/>
                </a:cxn>
                <a:cxn ang="0">
                  <a:pos x="966" y="103"/>
                </a:cxn>
                <a:cxn ang="0">
                  <a:pos x="596" y="84"/>
                </a:cxn>
                <a:cxn ang="0">
                  <a:pos x="542" y="153"/>
                </a:cxn>
                <a:cxn ang="0">
                  <a:pos x="729" y="732"/>
                </a:cxn>
                <a:cxn ang="0">
                  <a:pos x="915" y="625"/>
                </a:cxn>
                <a:cxn ang="0">
                  <a:pos x="942" y="331"/>
                </a:cxn>
                <a:cxn ang="0">
                  <a:pos x="861" y="128"/>
                </a:cxn>
                <a:cxn ang="0">
                  <a:pos x="671" y="71"/>
                </a:cxn>
                <a:cxn ang="0">
                  <a:pos x="265" y="169"/>
                </a:cxn>
                <a:cxn ang="0">
                  <a:pos x="247" y="1442"/>
                </a:cxn>
                <a:cxn ang="0">
                  <a:pos x="464" y="1342"/>
                </a:cxn>
                <a:cxn ang="0">
                  <a:pos x="494" y="71"/>
                </a:cxn>
                <a:cxn ang="0">
                  <a:pos x="813" y="3"/>
                </a:cxn>
                <a:cxn ang="0">
                  <a:pos x="1072" y="62"/>
                </a:cxn>
                <a:cxn ang="0">
                  <a:pos x="1265" y="219"/>
                </a:cxn>
                <a:cxn ang="0">
                  <a:pos x="1313" y="488"/>
                </a:cxn>
                <a:cxn ang="0">
                  <a:pos x="1201" y="691"/>
                </a:cxn>
                <a:cxn ang="0">
                  <a:pos x="997" y="785"/>
                </a:cxn>
                <a:cxn ang="0">
                  <a:pos x="1084" y="1026"/>
                </a:cxn>
                <a:cxn ang="0">
                  <a:pos x="1198" y="1195"/>
                </a:cxn>
                <a:cxn ang="0">
                  <a:pos x="1295" y="1327"/>
                </a:cxn>
                <a:cxn ang="0">
                  <a:pos x="1442" y="1445"/>
                </a:cxn>
                <a:cxn ang="0">
                  <a:pos x="1475" y="1483"/>
                </a:cxn>
                <a:cxn ang="0">
                  <a:pos x="1424" y="1521"/>
                </a:cxn>
                <a:cxn ang="0">
                  <a:pos x="1033" y="1492"/>
                </a:cxn>
                <a:cxn ang="0">
                  <a:pos x="951" y="1364"/>
                </a:cxn>
                <a:cxn ang="0">
                  <a:pos x="545" y="823"/>
                </a:cxn>
                <a:cxn ang="0">
                  <a:pos x="587" y="1436"/>
                </a:cxn>
                <a:cxn ang="0">
                  <a:pos x="704" y="1449"/>
                </a:cxn>
                <a:cxn ang="0">
                  <a:pos x="732" y="1502"/>
                </a:cxn>
                <a:cxn ang="0">
                  <a:pos x="51" y="1521"/>
                </a:cxn>
                <a:cxn ang="0">
                  <a:pos x="0" y="1483"/>
                </a:cxn>
                <a:cxn ang="0">
                  <a:pos x="45" y="1445"/>
                </a:cxn>
                <a:cxn ang="0">
                  <a:pos x="171" y="1424"/>
                </a:cxn>
                <a:cxn ang="0">
                  <a:pos x="183" y="118"/>
                </a:cxn>
                <a:cxn ang="0">
                  <a:pos x="45" y="75"/>
                </a:cxn>
                <a:cxn ang="0">
                  <a:pos x="0" y="37"/>
                </a:cxn>
                <a:cxn ang="0">
                  <a:pos x="51" y="0"/>
                </a:cxn>
              </a:cxnLst>
              <a:rect l="0" t="0" r="r" b="b"/>
              <a:pathLst>
                <a:path w="1475" h="1521">
                  <a:moveTo>
                    <a:pt x="855" y="810"/>
                  </a:moveTo>
                  <a:lnTo>
                    <a:pt x="819" y="813"/>
                  </a:lnTo>
                  <a:lnTo>
                    <a:pt x="780" y="816"/>
                  </a:lnTo>
                  <a:lnTo>
                    <a:pt x="735" y="816"/>
                  </a:lnTo>
                  <a:lnTo>
                    <a:pt x="723" y="819"/>
                  </a:lnTo>
                  <a:lnTo>
                    <a:pt x="701" y="819"/>
                  </a:lnTo>
                  <a:lnTo>
                    <a:pt x="1087" y="1445"/>
                  </a:lnTo>
                  <a:lnTo>
                    <a:pt x="1298" y="1445"/>
                  </a:lnTo>
                  <a:lnTo>
                    <a:pt x="1253" y="1395"/>
                  </a:lnTo>
                  <a:lnTo>
                    <a:pt x="1204" y="1336"/>
                  </a:lnTo>
                  <a:lnTo>
                    <a:pt x="1156" y="1273"/>
                  </a:lnTo>
                  <a:lnTo>
                    <a:pt x="1108" y="1208"/>
                  </a:lnTo>
                  <a:lnTo>
                    <a:pt x="1063" y="1142"/>
                  </a:lnTo>
                  <a:lnTo>
                    <a:pt x="1021" y="1076"/>
                  </a:lnTo>
                  <a:lnTo>
                    <a:pt x="978" y="1014"/>
                  </a:lnTo>
                  <a:lnTo>
                    <a:pt x="942" y="957"/>
                  </a:lnTo>
                  <a:lnTo>
                    <a:pt x="912" y="904"/>
                  </a:lnTo>
                  <a:lnTo>
                    <a:pt x="885" y="863"/>
                  </a:lnTo>
                  <a:lnTo>
                    <a:pt x="867" y="829"/>
                  </a:lnTo>
                  <a:lnTo>
                    <a:pt x="855" y="810"/>
                  </a:lnTo>
                  <a:close/>
                  <a:moveTo>
                    <a:pt x="936" y="97"/>
                  </a:moveTo>
                  <a:lnTo>
                    <a:pt x="972" y="153"/>
                  </a:lnTo>
                  <a:lnTo>
                    <a:pt x="994" y="215"/>
                  </a:lnTo>
                  <a:lnTo>
                    <a:pt x="1009" y="281"/>
                  </a:lnTo>
                  <a:lnTo>
                    <a:pt x="1015" y="347"/>
                  </a:lnTo>
                  <a:lnTo>
                    <a:pt x="1018" y="413"/>
                  </a:lnTo>
                  <a:lnTo>
                    <a:pt x="1018" y="472"/>
                  </a:lnTo>
                  <a:lnTo>
                    <a:pt x="1012" y="535"/>
                  </a:lnTo>
                  <a:lnTo>
                    <a:pt x="1003" y="597"/>
                  </a:lnTo>
                  <a:lnTo>
                    <a:pt x="981" y="657"/>
                  </a:lnTo>
                  <a:lnTo>
                    <a:pt x="954" y="710"/>
                  </a:lnTo>
                  <a:lnTo>
                    <a:pt x="1030" y="691"/>
                  </a:lnTo>
                  <a:lnTo>
                    <a:pt x="1090" y="666"/>
                  </a:lnTo>
                  <a:lnTo>
                    <a:pt x="1141" y="635"/>
                  </a:lnTo>
                  <a:lnTo>
                    <a:pt x="1177" y="600"/>
                  </a:lnTo>
                  <a:lnTo>
                    <a:pt x="1207" y="560"/>
                  </a:lnTo>
                  <a:lnTo>
                    <a:pt x="1225" y="513"/>
                  </a:lnTo>
                  <a:lnTo>
                    <a:pt x="1234" y="463"/>
                  </a:lnTo>
                  <a:lnTo>
                    <a:pt x="1237" y="410"/>
                  </a:lnTo>
                  <a:lnTo>
                    <a:pt x="1231" y="347"/>
                  </a:lnTo>
                  <a:lnTo>
                    <a:pt x="1213" y="294"/>
                  </a:lnTo>
                  <a:lnTo>
                    <a:pt x="1189" y="247"/>
                  </a:lnTo>
                  <a:lnTo>
                    <a:pt x="1156" y="206"/>
                  </a:lnTo>
                  <a:lnTo>
                    <a:pt x="1120" y="175"/>
                  </a:lnTo>
                  <a:lnTo>
                    <a:pt x="1081" y="150"/>
                  </a:lnTo>
                  <a:lnTo>
                    <a:pt x="1039" y="131"/>
                  </a:lnTo>
                  <a:lnTo>
                    <a:pt x="1003" y="115"/>
                  </a:lnTo>
                  <a:lnTo>
                    <a:pt x="966" y="103"/>
                  </a:lnTo>
                  <a:lnTo>
                    <a:pt x="936" y="97"/>
                  </a:lnTo>
                  <a:close/>
                  <a:moveTo>
                    <a:pt x="671" y="71"/>
                  </a:moveTo>
                  <a:lnTo>
                    <a:pt x="626" y="75"/>
                  </a:lnTo>
                  <a:lnTo>
                    <a:pt x="596" y="84"/>
                  </a:lnTo>
                  <a:lnTo>
                    <a:pt x="572" y="97"/>
                  </a:lnTo>
                  <a:lnTo>
                    <a:pt x="554" y="112"/>
                  </a:lnTo>
                  <a:lnTo>
                    <a:pt x="545" y="131"/>
                  </a:lnTo>
                  <a:lnTo>
                    <a:pt x="542" y="153"/>
                  </a:lnTo>
                  <a:lnTo>
                    <a:pt x="539" y="172"/>
                  </a:lnTo>
                  <a:lnTo>
                    <a:pt x="539" y="741"/>
                  </a:lnTo>
                  <a:lnTo>
                    <a:pt x="641" y="738"/>
                  </a:lnTo>
                  <a:lnTo>
                    <a:pt x="729" y="732"/>
                  </a:lnTo>
                  <a:lnTo>
                    <a:pt x="795" y="719"/>
                  </a:lnTo>
                  <a:lnTo>
                    <a:pt x="849" y="701"/>
                  </a:lnTo>
                  <a:lnTo>
                    <a:pt x="888" y="669"/>
                  </a:lnTo>
                  <a:lnTo>
                    <a:pt x="915" y="625"/>
                  </a:lnTo>
                  <a:lnTo>
                    <a:pt x="933" y="569"/>
                  </a:lnTo>
                  <a:lnTo>
                    <a:pt x="942" y="500"/>
                  </a:lnTo>
                  <a:lnTo>
                    <a:pt x="945" y="413"/>
                  </a:lnTo>
                  <a:lnTo>
                    <a:pt x="942" y="331"/>
                  </a:lnTo>
                  <a:lnTo>
                    <a:pt x="933" y="262"/>
                  </a:lnTo>
                  <a:lnTo>
                    <a:pt x="915" y="206"/>
                  </a:lnTo>
                  <a:lnTo>
                    <a:pt x="891" y="162"/>
                  </a:lnTo>
                  <a:lnTo>
                    <a:pt x="861" y="128"/>
                  </a:lnTo>
                  <a:lnTo>
                    <a:pt x="825" y="103"/>
                  </a:lnTo>
                  <a:lnTo>
                    <a:pt x="780" y="84"/>
                  </a:lnTo>
                  <a:lnTo>
                    <a:pt x="729" y="75"/>
                  </a:lnTo>
                  <a:lnTo>
                    <a:pt x="671" y="71"/>
                  </a:lnTo>
                  <a:close/>
                  <a:moveTo>
                    <a:pt x="247" y="71"/>
                  </a:moveTo>
                  <a:lnTo>
                    <a:pt x="256" y="103"/>
                  </a:lnTo>
                  <a:lnTo>
                    <a:pt x="262" y="137"/>
                  </a:lnTo>
                  <a:lnTo>
                    <a:pt x="265" y="169"/>
                  </a:lnTo>
                  <a:lnTo>
                    <a:pt x="265" y="1342"/>
                  </a:lnTo>
                  <a:lnTo>
                    <a:pt x="262" y="1373"/>
                  </a:lnTo>
                  <a:lnTo>
                    <a:pt x="256" y="1408"/>
                  </a:lnTo>
                  <a:lnTo>
                    <a:pt x="247" y="1442"/>
                  </a:lnTo>
                  <a:lnTo>
                    <a:pt x="482" y="1442"/>
                  </a:lnTo>
                  <a:lnTo>
                    <a:pt x="473" y="1408"/>
                  </a:lnTo>
                  <a:lnTo>
                    <a:pt x="467" y="1373"/>
                  </a:lnTo>
                  <a:lnTo>
                    <a:pt x="464" y="1342"/>
                  </a:lnTo>
                  <a:lnTo>
                    <a:pt x="464" y="159"/>
                  </a:lnTo>
                  <a:lnTo>
                    <a:pt x="467" y="128"/>
                  </a:lnTo>
                  <a:lnTo>
                    <a:pt x="476" y="100"/>
                  </a:lnTo>
                  <a:lnTo>
                    <a:pt x="494" y="71"/>
                  </a:lnTo>
                  <a:lnTo>
                    <a:pt x="247" y="71"/>
                  </a:lnTo>
                  <a:close/>
                  <a:moveTo>
                    <a:pt x="51" y="0"/>
                  </a:moveTo>
                  <a:lnTo>
                    <a:pt x="750" y="0"/>
                  </a:lnTo>
                  <a:lnTo>
                    <a:pt x="813" y="3"/>
                  </a:lnTo>
                  <a:lnTo>
                    <a:pt x="879" y="9"/>
                  </a:lnTo>
                  <a:lnTo>
                    <a:pt x="945" y="21"/>
                  </a:lnTo>
                  <a:lnTo>
                    <a:pt x="1009" y="37"/>
                  </a:lnTo>
                  <a:lnTo>
                    <a:pt x="1072" y="62"/>
                  </a:lnTo>
                  <a:lnTo>
                    <a:pt x="1129" y="90"/>
                  </a:lnTo>
                  <a:lnTo>
                    <a:pt x="1180" y="125"/>
                  </a:lnTo>
                  <a:lnTo>
                    <a:pt x="1228" y="169"/>
                  </a:lnTo>
                  <a:lnTo>
                    <a:pt x="1265" y="219"/>
                  </a:lnTo>
                  <a:lnTo>
                    <a:pt x="1295" y="275"/>
                  </a:lnTo>
                  <a:lnTo>
                    <a:pt x="1313" y="341"/>
                  </a:lnTo>
                  <a:lnTo>
                    <a:pt x="1319" y="413"/>
                  </a:lnTo>
                  <a:lnTo>
                    <a:pt x="1313" y="488"/>
                  </a:lnTo>
                  <a:lnTo>
                    <a:pt x="1298" y="550"/>
                  </a:lnTo>
                  <a:lnTo>
                    <a:pt x="1274" y="607"/>
                  </a:lnTo>
                  <a:lnTo>
                    <a:pt x="1240" y="654"/>
                  </a:lnTo>
                  <a:lnTo>
                    <a:pt x="1201" y="691"/>
                  </a:lnTo>
                  <a:lnTo>
                    <a:pt x="1156" y="722"/>
                  </a:lnTo>
                  <a:lnTo>
                    <a:pt x="1105" y="751"/>
                  </a:lnTo>
                  <a:lnTo>
                    <a:pt x="1054" y="769"/>
                  </a:lnTo>
                  <a:lnTo>
                    <a:pt x="997" y="785"/>
                  </a:lnTo>
                  <a:lnTo>
                    <a:pt x="939" y="798"/>
                  </a:lnTo>
                  <a:lnTo>
                    <a:pt x="994" y="882"/>
                  </a:lnTo>
                  <a:lnTo>
                    <a:pt x="1042" y="960"/>
                  </a:lnTo>
                  <a:lnTo>
                    <a:pt x="1084" y="1026"/>
                  </a:lnTo>
                  <a:lnTo>
                    <a:pt x="1123" y="1086"/>
                  </a:lnTo>
                  <a:lnTo>
                    <a:pt x="1156" y="1132"/>
                  </a:lnTo>
                  <a:lnTo>
                    <a:pt x="1180" y="1167"/>
                  </a:lnTo>
                  <a:lnTo>
                    <a:pt x="1198" y="1195"/>
                  </a:lnTo>
                  <a:lnTo>
                    <a:pt x="1207" y="1208"/>
                  </a:lnTo>
                  <a:lnTo>
                    <a:pt x="1231" y="1242"/>
                  </a:lnTo>
                  <a:lnTo>
                    <a:pt x="1262" y="1283"/>
                  </a:lnTo>
                  <a:lnTo>
                    <a:pt x="1295" y="1327"/>
                  </a:lnTo>
                  <a:lnTo>
                    <a:pt x="1331" y="1367"/>
                  </a:lnTo>
                  <a:lnTo>
                    <a:pt x="1370" y="1402"/>
                  </a:lnTo>
                  <a:lnTo>
                    <a:pt x="1406" y="1430"/>
                  </a:lnTo>
                  <a:lnTo>
                    <a:pt x="1442" y="1445"/>
                  </a:lnTo>
                  <a:lnTo>
                    <a:pt x="1451" y="1449"/>
                  </a:lnTo>
                  <a:lnTo>
                    <a:pt x="1469" y="1461"/>
                  </a:lnTo>
                  <a:lnTo>
                    <a:pt x="1472" y="1470"/>
                  </a:lnTo>
                  <a:lnTo>
                    <a:pt x="1475" y="1483"/>
                  </a:lnTo>
                  <a:lnTo>
                    <a:pt x="1472" y="1502"/>
                  </a:lnTo>
                  <a:lnTo>
                    <a:pt x="1460" y="1511"/>
                  </a:lnTo>
                  <a:lnTo>
                    <a:pt x="1445" y="1517"/>
                  </a:lnTo>
                  <a:lnTo>
                    <a:pt x="1424" y="1521"/>
                  </a:lnTo>
                  <a:lnTo>
                    <a:pt x="1075" y="1521"/>
                  </a:lnTo>
                  <a:lnTo>
                    <a:pt x="1054" y="1517"/>
                  </a:lnTo>
                  <a:lnTo>
                    <a:pt x="1042" y="1508"/>
                  </a:lnTo>
                  <a:lnTo>
                    <a:pt x="1033" y="1492"/>
                  </a:lnTo>
                  <a:lnTo>
                    <a:pt x="1018" y="1467"/>
                  </a:lnTo>
                  <a:lnTo>
                    <a:pt x="997" y="1436"/>
                  </a:lnTo>
                  <a:lnTo>
                    <a:pt x="972" y="1399"/>
                  </a:lnTo>
                  <a:lnTo>
                    <a:pt x="951" y="1364"/>
                  </a:lnTo>
                  <a:lnTo>
                    <a:pt x="936" y="1339"/>
                  </a:lnTo>
                  <a:lnTo>
                    <a:pt x="617" y="819"/>
                  </a:lnTo>
                  <a:lnTo>
                    <a:pt x="539" y="819"/>
                  </a:lnTo>
                  <a:lnTo>
                    <a:pt x="545" y="823"/>
                  </a:lnTo>
                  <a:lnTo>
                    <a:pt x="545" y="1367"/>
                  </a:lnTo>
                  <a:lnTo>
                    <a:pt x="551" y="1399"/>
                  </a:lnTo>
                  <a:lnTo>
                    <a:pt x="563" y="1424"/>
                  </a:lnTo>
                  <a:lnTo>
                    <a:pt x="587" y="1436"/>
                  </a:lnTo>
                  <a:lnTo>
                    <a:pt x="623" y="1442"/>
                  </a:lnTo>
                  <a:lnTo>
                    <a:pt x="674" y="1445"/>
                  </a:lnTo>
                  <a:lnTo>
                    <a:pt x="689" y="1445"/>
                  </a:lnTo>
                  <a:lnTo>
                    <a:pt x="704" y="1449"/>
                  </a:lnTo>
                  <a:lnTo>
                    <a:pt x="719" y="1455"/>
                  </a:lnTo>
                  <a:lnTo>
                    <a:pt x="732" y="1464"/>
                  </a:lnTo>
                  <a:lnTo>
                    <a:pt x="735" y="1483"/>
                  </a:lnTo>
                  <a:lnTo>
                    <a:pt x="732" y="1502"/>
                  </a:lnTo>
                  <a:lnTo>
                    <a:pt x="719" y="1511"/>
                  </a:lnTo>
                  <a:lnTo>
                    <a:pt x="704" y="1517"/>
                  </a:lnTo>
                  <a:lnTo>
                    <a:pt x="683" y="1521"/>
                  </a:lnTo>
                  <a:lnTo>
                    <a:pt x="51" y="1521"/>
                  </a:lnTo>
                  <a:lnTo>
                    <a:pt x="30" y="1517"/>
                  </a:lnTo>
                  <a:lnTo>
                    <a:pt x="15" y="1511"/>
                  </a:lnTo>
                  <a:lnTo>
                    <a:pt x="3" y="1502"/>
                  </a:lnTo>
                  <a:lnTo>
                    <a:pt x="0" y="1483"/>
                  </a:lnTo>
                  <a:lnTo>
                    <a:pt x="3" y="1464"/>
                  </a:lnTo>
                  <a:lnTo>
                    <a:pt x="15" y="1455"/>
                  </a:lnTo>
                  <a:lnTo>
                    <a:pt x="30" y="1449"/>
                  </a:lnTo>
                  <a:lnTo>
                    <a:pt x="45" y="1445"/>
                  </a:lnTo>
                  <a:lnTo>
                    <a:pt x="57" y="1445"/>
                  </a:lnTo>
                  <a:lnTo>
                    <a:pt x="111" y="1442"/>
                  </a:lnTo>
                  <a:lnTo>
                    <a:pt x="147" y="1436"/>
                  </a:lnTo>
                  <a:lnTo>
                    <a:pt x="171" y="1424"/>
                  </a:lnTo>
                  <a:lnTo>
                    <a:pt x="186" y="1402"/>
                  </a:lnTo>
                  <a:lnTo>
                    <a:pt x="192" y="1367"/>
                  </a:lnTo>
                  <a:lnTo>
                    <a:pt x="192" y="153"/>
                  </a:lnTo>
                  <a:lnTo>
                    <a:pt x="183" y="118"/>
                  </a:lnTo>
                  <a:lnTo>
                    <a:pt x="171" y="93"/>
                  </a:lnTo>
                  <a:lnTo>
                    <a:pt x="147" y="81"/>
                  </a:lnTo>
                  <a:lnTo>
                    <a:pt x="111" y="75"/>
                  </a:lnTo>
                  <a:lnTo>
                    <a:pt x="45" y="75"/>
                  </a:lnTo>
                  <a:lnTo>
                    <a:pt x="30" y="71"/>
                  </a:lnTo>
                  <a:lnTo>
                    <a:pt x="15" y="65"/>
                  </a:lnTo>
                  <a:lnTo>
                    <a:pt x="3" y="56"/>
                  </a:lnTo>
                  <a:lnTo>
                    <a:pt x="0" y="37"/>
                  </a:lnTo>
                  <a:lnTo>
                    <a:pt x="3" y="18"/>
                  </a:lnTo>
                  <a:lnTo>
                    <a:pt x="15" y="9"/>
                  </a:lnTo>
                  <a:lnTo>
                    <a:pt x="33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3301" y="3514"/>
              <a:ext cx="557" cy="1052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25" y="4"/>
                </a:cxn>
                <a:cxn ang="0">
                  <a:pos x="340" y="10"/>
                </a:cxn>
                <a:cxn ang="0">
                  <a:pos x="346" y="22"/>
                </a:cxn>
                <a:cxn ang="0">
                  <a:pos x="346" y="47"/>
                </a:cxn>
                <a:cxn ang="0">
                  <a:pos x="349" y="47"/>
                </a:cxn>
                <a:cxn ang="0">
                  <a:pos x="349" y="943"/>
                </a:cxn>
                <a:cxn ang="0">
                  <a:pos x="352" y="958"/>
                </a:cxn>
                <a:cxn ang="0">
                  <a:pos x="362" y="974"/>
                </a:cxn>
                <a:cxn ang="0">
                  <a:pos x="377" y="983"/>
                </a:cxn>
                <a:cxn ang="0">
                  <a:pos x="404" y="990"/>
                </a:cxn>
                <a:cxn ang="0">
                  <a:pos x="443" y="996"/>
                </a:cxn>
                <a:cxn ang="0">
                  <a:pos x="557" y="996"/>
                </a:cxn>
                <a:cxn ang="0">
                  <a:pos x="557" y="1052"/>
                </a:cxn>
                <a:cxn ang="0">
                  <a:pos x="497" y="1052"/>
                </a:cxn>
                <a:cxn ang="0">
                  <a:pos x="452" y="1049"/>
                </a:cxn>
                <a:cxn ang="0">
                  <a:pos x="401" y="1049"/>
                </a:cxn>
                <a:cxn ang="0">
                  <a:pos x="352" y="1046"/>
                </a:cxn>
                <a:cxn ang="0">
                  <a:pos x="211" y="1046"/>
                </a:cxn>
                <a:cxn ang="0">
                  <a:pos x="163" y="1049"/>
                </a:cxn>
                <a:cxn ang="0">
                  <a:pos x="115" y="1049"/>
                </a:cxn>
                <a:cxn ang="0">
                  <a:pos x="69" y="1052"/>
                </a:cxn>
                <a:cxn ang="0">
                  <a:pos x="12" y="1052"/>
                </a:cxn>
                <a:cxn ang="0">
                  <a:pos x="12" y="996"/>
                </a:cxn>
                <a:cxn ang="0">
                  <a:pos x="127" y="996"/>
                </a:cxn>
                <a:cxn ang="0">
                  <a:pos x="166" y="990"/>
                </a:cxn>
                <a:cxn ang="0">
                  <a:pos x="193" y="983"/>
                </a:cxn>
                <a:cxn ang="0">
                  <a:pos x="208" y="974"/>
                </a:cxn>
                <a:cxn ang="0">
                  <a:pos x="217" y="958"/>
                </a:cxn>
                <a:cxn ang="0">
                  <a:pos x="220" y="943"/>
                </a:cxn>
                <a:cxn ang="0">
                  <a:pos x="220" y="116"/>
                </a:cxn>
                <a:cxn ang="0">
                  <a:pos x="169" y="135"/>
                </a:cxn>
                <a:cxn ang="0">
                  <a:pos x="118" y="148"/>
                </a:cxn>
                <a:cxn ang="0">
                  <a:pos x="69" y="154"/>
                </a:cxn>
                <a:cxn ang="0">
                  <a:pos x="30" y="157"/>
                </a:cxn>
                <a:cxn ang="0">
                  <a:pos x="0" y="157"/>
                </a:cxn>
                <a:cxn ang="0">
                  <a:pos x="0" y="101"/>
                </a:cxn>
                <a:cxn ang="0">
                  <a:pos x="39" y="101"/>
                </a:cxn>
                <a:cxn ang="0">
                  <a:pos x="87" y="98"/>
                </a:cxn>
                <a:cxn ang="0">
                  <a:pos x="139" y="88"/>
                </a:cxn>
                <a:cxn ang="0">
                  <a:pos x="193" y="72"/>
                </a:cxn>
                <a:cxn ang="0">
                  <a:pos x="247" y="41"/>
                </a:cxn>
                <a:cxn ang="0">
                  <a:pos x="298" y="0"/>
                </a:cxn>
              </a:cxnLst>
              <a:rect l="0" t="0" r="r" b="b"/>
              <a:pathLst>
                <a:path w="557" h="1052">
                  <a:moveTo>
                    <a:pt x="298" y="0"/>
                  </a:moveTo>
                  <a:lnTo>
                    <a:pt x="325" y="4"/>
                  </a:lnTo>
                  <a:lnTo>
                    <a:pt x="340" y="10"/>
                  </a:lnTo>
                  <a:lnTo>
                    <a:pt x="346" y="22"/>
                  </a:lnTo>
                  <a:lnTo>
                    <a:pt x="346" y="47"/>
                  </a:lnTo>
                  <a:lnTo>
                    <a:pt x="349" y="47"/>
                  </a:lnTo>
                  <a:lnTo>
                    <a:pt x="349" y="943"/>
                  </a:lnTo>
                  <a:lnTo>
                    <a:pt x="352" y="958"/>
                  </a:lnTo>
                  <a:lnTo>
                    <a:pt x="362" y="974"/>
                  </a:lnTo>
                  <a:lnTo>
                    <a:pt x="377" y="983"/>
                  </a:lnTo>
                  <a:lnTo>
                    <a:pt x="404" y="990"/>
                  </a:lnTo>
                  <a:lnTo>
                    <a:pt x="443" y="996"/>
                  </a:lnTo>
                  <a:lnTo>
                    <a:pt x="557" y="996"/>
                  </a:lnTo>
                  <a:lnTo>
                    <a:pt x="557" y="1052"/>
                  </a:lnTo>
                  <a:lnTo>
                    <a:pt x="497" y="1052"/>
                  </a:lnTo>
                  <a:lnTo>
                    <a:pt x="452" y="1049"/>
                  </a:lnTo>
                  <a:lnTo>
                    <a:pt x="401" y="1049"/>
                  </a:lnTo>
                  <a:lnTo>
                    <a:pt x="352" y="1046"/>
                  </a:lnTo>
                  <a:lnTo>
                    <a:pt x="211" y="1046"/>
                  </a:lnTo>
                  <a:lnTo>
                    <a:pt x="163" y="1049"/>
                  </a:lnTo>
                  <a:lnTo>
                    <a:pt x="115" y="1049"/>
                  </a:lnTo>
                  <a:lnTo>
                    <a:pt x="69" y="1052"/>
                  </a:lnTo>
                  <a:lnTo>
                    <a:pt x="12" y="1052"/>
                  </a:lnTo>
                  <a:lnTo>
                    <a:pt x="12" y="996"/>
                  </a:lnTo>
                  <a:lnTo>
                    <a:pt x="127" y="996"/>
                  </a:lnTo>
                  <a:lnTo>
                    <a:pt x="166" y="990"/>
                  </a:lnTo>
                  <a:lnTo>
                    <a:pt x="193" y="983"/>
                  </a:lnTo>
                  <a:lnTo>
                    <a:pt x="208" y="974"/>
                  </a:lnTo>
                  <a:lnTo>
                    <a:pt x="217" y="958"/>
                  </a:lnTo>
                  <a:lnTo>
                    <a:pt x="220" y="943"/>
                  </a:lnTo>
                  <a:lnTo>
                    <a:pt x="220" y="116"/>
                  </a:lnTo>
                  <a:lnTo>
                    <a:pt x="169" y="135"/>
                  </a:lnTo>
                  <a:lnTo>
                    <a:pt x="118" y="148"/>
                  </a:lnTo>
                  <a:lnTo>
                    <a:pt x="69" y="154"/>
                  </a:lnTo>
                  <a:lnTo>
                    <a:pt x="30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39" y="101"/>
                  </a:lnTo>
                  <a:lnTo>
                    <a:pt x="87" y="98"/>
                  </a:lnTo>
                  <a:lnTo>
                    <a:pt x="139" y="88"/>
                  </a:lnTo>
                  <a:lnTo>
                    <a:pt x="193" y="72"/>
                  </a:lnTo>
                  <a:lnTo>
                    <a:pt x="247" y="41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165" y="4385"/>
              <a:ext cx="196" cy="48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1" y="6"/>
                </a:cxn>
                <a:cxn ang="0">
                  <a:pos x="148" y="21"/>
                </a:cxn>
                <a:cxn ang="0">
                  <a:pos x="169" y="50"/>
                </a:cxn>
                <a:cxn ang="0">
                  <a:pos x="184" y="84"/>
                </a:cxn>
                <a:cxn ang="0">
                  <a:pos x="193" y="125"/>
                </a:cxn>
                <a:cxn ang="0">
                  <a:pos x="196" y="172"/>
                </a:cxn>
                <a:cxn ang="0">
                  <a:pos x="190" y="241"/>
                </a:cxn>
                <a:cxn ang="0">
                  <a:pos x="175" y="303"/>
                </a:cxn>
                <a:cxn ang="0">
                  <a:pos x="154" y="356"/>
                </a:cxn>
                <a:cxn ang="0">
                  <a:pos x="130" y="400"/>
                </a:cxn>
                <a:cxn ang="0">
                  <a:pos x="103" y="438"/>
                </a:cxn>
                <a:cxn ang="0">
                  <a:pos x="79" y="466"/>
                </a:cxn>
                <a:cxn ang="0">
                  <a:pos x="58" y="482"/>
                </a:cxn>
                <a:cxn ang="0">
                  <a:pos x="46" y="488"/>
                </a:cxn>
                <a:cxn ang="0">
                  <a:pos x="37" y="485"/>
                </a:cxn>
                <a:cxn ang="0">
                  <a:pos x="31" y="482"/>
                </a:cxn>
                <a:cxn ang="0">
                  <a:pos x="28" y="472"/>
                </a:cxn>
                <a:cxn ang="0">
                  <a:pos x="25" y="466"/>
                </a:cxn>
                <a:cxn ang="0">
                  <a:pos x="25" y="460"/>
                </a:cxn>
                <a:cxn ang="0">
                  <a:pos x="31" y="447"/>
                </a:cxn>
                <a:cxn ang="0">
                  <a:pos x="34" y="444"/>
                </a:cxn>
                <a:cxn ang="0">
                  <a:pos x="85" y="381"/>
                </a:cxn>
                <a:cxn ang="0">
                  <a:pos x="121" y="322"/>
                </a:cxn>
                <a:cxn ang="0">
                  <a:pos x="139" y="266"/>
                </a:cxn>
                <a:cxn ang="0">
                  <a:pos x="148" y="209"/>
                </a:cxn>
                <a:cxn ang="0">
                  <a:pos x="151" y="156"/>
                </a:cxn>
                <a:cxn ang="0">
                  <a:pos x="145" y="159"/>
                </a:cxn>
                <a:cxn ang="0">
                  <a:pos x="133" y="169"/>
                </a:cxn>
                <a:cxn ang="0">
                  <a:pos x="115" y="178"/>
                </a:cxn>
                <a:cxn ang="0">
                  <a:pos x="91" y="181"/>
                </a:cxn>
                <a:cxn ang="0">
                  <a:pos x="55" y="175"/>
                </a:cxn>
                <a:cxn ang="0">
                  <a:pos x="25" y="156"/>
                </a:cxn>
                <a:cxn ang="0">
                  <a:pos x="6" y="125"/>
                </a:cxn>
                <a:cxn ang="0">
                  <a:pos x="0" y="90"/>
                </a:cxn>
                <a:cxn ang="0">
                  <a:pos x="6" y="56"/>
                </a:cxn>
                <a:cxn ang="0">
                  <a:pos x="25" y="25"/>
                </a:cxn>
                <a:cxn ang="0">
                  <a:pos x="52" y="6"/>
                </a:cxn>
                <a:cxn ang="0">
                  <a:pos x="88" y="0"/>
                </a:cxn>
              </a:cxnLst>
              <a:rect l="0" t="0" r="r" b="b"/>
              <a:pathLst>
                <a:path w="196" h="488">
                  <a:moveTo>
                    <a:pt x="88" y="0"/>
                  </a:moveTo>
                  <a:lnTo>
                    <a:pt x="121" y="6"/>
                  </a:lnTo>
                  <a:lnTo>
                    <a:pt x="148" y="21"/>
                  </a:lnTo>
                  <a:lnTo>
                    <a:pt x="169" y="50"/>
                  </a:lnTo>
                  <a:lnTo>
                    <a:pt x="184" y="84"/>
                  </a:lnTo>
                  <a:lnTo>
                    <a:pt x="193" y="125"/>
                  </a:lnTo>
                  <a:lnTo>
                    <a:pt x="196" y="172"/>
                  </a:lnTo>
                  <a:lnTo>
                    <a:pt x="190" y="241"/>
                  </a:lnTo>
                  <a:lnTo>
                    <a:pt x="175" y="303"/>
                  </a:lnTo>
                  <a:lnTo>
                    <a:pt x="154" y="356"/>
                  </a:lnTo>
                  <a:lnTo>
                    <a:pt x="130" y="400"/>
                  </a:lnTo>
                  <a:lnTo>
                    <a:pt x="103" y="438"/>
                  </a:lnTo>
                  <a:lnTo>
                    <a:pt x="79" y="466"/>
                  </a:lnTo>
                  <a:lnTo>
                    <a:pt x="58" y="482"/>
                  </a:lnTo>
                  <a:lnTo>
                    <a:pt x="46" y="488"/>
                  </a:lnTo>
                  <a:lnTo>
                    <a:pt x="37" y="485"/>
                  </a:lnTo>
                  <a:lnTo>
                    <a:pt x="31" y="482"/>
                  </a:lnTo>
                  <a:lnTo>
                    <a:pt x="28" y="472"/>
                  </a:lnTo>
                  <a:lnTo>
                    <a:pt x="25" y="466"/>
                  </a:lnTo>
                  <a:lnTo>
                    <a:pt x="25" y="460"/>
                  </a:lnTo>
                  <a:lnTo>
                    <a:pt x="31" y="447"/>
                  </a:lnTo>
                  <a:lnTo>
                    <a:pt x="34" y="444"/>
                  </a:lnTo>
                  <a:lnTo>
                    <a:pt x="85" y="381"/>
                  </a:lnTo>
                  <a:lnTo>
                    <a:pt x="121" y="322"/>
                  </a:lnTo>
                  <a:lnTo>
                    <a:pt x="139" y="266"/>
                  </a:lnTo>
                  <a:lnTo>
                    <a:pt x="148" y="209"/>
                  </a:lnTo>
                  <a:lnTo>
                    <a:pt x="151" y="156"/>
                  </a:lnTo>
                  <a:lnTo>
                    <a:pt x="145" y="159"/>
                  </a:lnTo>
                  <a:lnTo>
                    <a:pt x="133" y="169"/>
                  </a:lnTo>
                  <a:lnTo>
                    <a:pt x="115" y="178"/>
                  </a:lnTo>
                  <a:lnTo>
                    <a:pt x="91" y="181"/>
                  </a:lnTo>
                  <a:lnTo>
                    <a:pt x="55" y="175"/>
                  </a:lnTo>
                  <a:lnTo>
                    <a:pt x="25" y="156"/>
                  </a:lnTo>
                  <a:lnTo>
                    <a:pt x="6" y="125"/>
                  </a:lnTo>
                  <a:lnTo>
                    <a:pt x="0" y="90"/>
                  </a:lnTo>
                  <a:lnTo>
                    <a:pt x="6" y="56"/>
                  </a:lnTo>
                  <a:lnTo>
                    <a:pt x="25" y="25"/>
                  </a:lnTo>
                  <a:lnTo>
                    <a:pt x="52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4611" y="3514"/>
              <a:ext cx="675" cy="1049"/>
            </a:xfrm>
            <a:custGeom>
              <a:avLst/>
              <a:gdLst/>
              <a:ahLst/>
              <a:cxnLst>
                <a:cxn ang="0">
                  <a:pos x="389" y="7"/>
                </a:cxn>
                <a:cxn ang="0">
                  <a:pos x="515" y="51"/>
                </a:cxn>
                <a:cxn ang="0">
                  <a:pos x="611" y="129"/>
                </a:cxn>
                <a:cxn ang="0">
                  <a:pos x="669" y="245"/>
                </a:cxn>
                <a:cxn ang="0">
                  <a:pos x="669" y="373"/>
                </a:cxn>
                <a:cxn ang="0">
                  <a:pos x="624" y="479"/>
                </a:cxn>
                <a:cxn ang="0">
                  <a:pos x="548" y="570"/>
                </a:cxn>
                <a:cxn ang="0">
                  <a:pos x="455" y="651"/>
                </a:cxn>
                <a:cxn ang="0">
                  <a:pos x="392" y="702"/>
                </a:cxn>
                <a:cxn ang="0">
                  <a:pos x="328" y="755"/>
                </a:cxn>
                <a:cxn ang="0">
                  <a:pos x="253" y="824"/>
                </a:cxn>
                <a:cxn ang="0">
                  <a:pos x="151" y="918"/>
                </a:cxn>
                <a:cxn ang="0">
                  <a:pos x="542" y="914"/>
                </a:cxn>
                <a:cxn ang="0">
                  <a:pos x="581" y="908"/>
                </a:cxn>
                <a:cxn ang="0">
                  <a:pos x="599" y="861"/>
                </a:cxn>
                <a:cxn ang="0">
                  <a:pos x="614" y="792"/>
                </a:cxn>
                <a:cxn ang="0">
                  <a:pos x="672" y="764"/>
                </a:cxn>
                <a:cxn ang="0">
                  <a:pos x="627" y="1049"/>
                </a:cxn>
                <a:cxn ang="0">
                  <a:pos x="0" y="1024"/>
                </a:cxn>
                <a:cxn ang="0">
                  <a:pos x="9" y="999"/>
                </a:cxn>
                <a:cxn ang="0">
                  <a:pos x="383" y="611"/>
                </a:cxn>
                <a:cxn ang="0">
                  <a:pos x="443" y="539"/>
                </a:cxn>
                <a:cxn ang="0">
                  <a:pos x="500" y="436"/>
                </a:cxn>
                <a:cxn ang="0">
                  <a:pos x="527" y="310"/>
                </a:cxn>
                <a:cxn ang="0">
                  <a:pos x="506" y="204"/>
                </a:cxn>
                <a:cxn ang="0">
                  <a:pos x="449" y="116"/>
                </a:cxn>
                <a:cxn ang="0">
                  <a:pos x="356" y="63"/>
                </a:cxn>
                <a:cxn ang="0">
                  <a:pos x="256" y="60"/>
                </a:cxn>
                <a:cxn ang="0">
                  <a:pos x="175" y="88"/>
                </a:cxn>
                <a:cxn ang="0">
                  <a:pos x="103" y="154"/>
                </a:cxn>
                <a:cxn ang="0">
                  <a:pos x="109" y="207"/>
                </a:cxn>
                <a:cxn ang="0">
                  <a:pos x="148" y="235"/>
                </a:cxn>
                <a:cxn ang="0">
                  <a:pos x="163" y="273"/>
                </a:cxn>
                <a:cxn ang="0">
                  <a:pos x="157" y="320"/>
                </a:cxn>
                <a:cxn ang="0">
                  <a:pos x="127" y="360"/>
                </a:cxn>
                <a:cxn ang="0">
                  <a:pos x="81" y="373"/>
                </a:cxn>
                <a:cxn ang="0">
                  <a:pos x="54" y="370"/>
                </a:cxn>
                <a:cxn ang="0">
                  <a:pos x="18" y="345"/>
                </a:cxn>
                <a:cxn ang="0">
                  <a:pos x="0" y="285"/>
                </a:cxn>
                <a:cxn ang="0">
                  <a:pos x="30" y="163"/>
                </a:cxn>
                <a:cxn ang="0">
                  <a:pos x="112" y="66"/>
                </a:cxn>
                <a:cxn ang="0">
                  <a:pos x="238" y="10"/>
                </a:cxn>
              </a:cxnLst>
              <a:rect l="0" t="0" r="r" b="b"/>
              <a:pathLst>
                <a:path w="675" h="1049">
                  <a:moveTo>
                    <a:pt x="316" y="0"/>
                  </a:moveTo>
                  <a:lnTo>
                    <a:pt x="389" y="7"/>
                  </a:lnTo>
                  <a:lnTo>
                    <a:pt x="455" y="22"/>
                  </a:lnTo>
                  <a:lnTo>
                    <a:pt x="515" y="51"/>
                  </a:lnTo>
                  <a:lnTo>
                    <a:pt x="569" y="85"/>
                  </a:lnTo>
                  <a:lnTo>
                    <a:pt x="611" y="129"/>
                  </a:lnTo>
                  <a:lnTo>
                    <a:pt x="648" y="182"/>
                  </a:lnTo>
                  <a:lnTo>
                    <a:pt x="669" y="245"/>
                  </a:lnTo>
                  <a:lnTo>
                    <a:pt x="675" y="310"/>
                  </a:lnTo>
                  <a:lnTo>
                    <a:pt x="669" y="373"/>
                  </a:lnTo>
                  <a:lnTo>
                    <a:pt x="651" y="429"/>
                  </a:lnTo>
                  <a:lnTo>
                    <a:pt x="624" y="479"/>
                  </a:lnTo>
                  <a:lnTo>
                    <a:pt x="587" y="526"/>
                  </a:lnTo>
                  <a:lnTo>
                    <a:pt x="548" y="570"/>
                  </a:lnTo>
                  <a:lnTo>
                    <a:pt x="503" y="611"/>
                  </a:lnTo>
                  <a:lnTo>
                    <a:pt x="455" y="651"/>
                  </a:lnTo>
                  <a:lnTo>
                    <a:pt x="422" y="677"/>
                  </a:lnTo>
                  <a:lnTo>
                    <a:pt x="392" y="702"/>
                  </a:lnTo>
                  <a:lnTo>
                    <a:pt x="362" y="730"/>
                  </a:lnTo>
                  <a:lnTo>
                    <a:pt x="328" y="755"/>
                  </a:lnTo>
                  <a:lnTo>
                    <a:pt x="292" y="789"/>
                  </a:lnTo>
                  <a:lnTo>
                    <a:pt x="253" y="824"/>
                  </a:lnTo>
                  <a:lnTo>
                    <a:pt x="205" y="867"/>
                  </a:lnTo>
                  <a:lnTo>
                    <a:pt x="151" y="918"/>
                  </a:lnTo>
                  <a:lnTo>
                    <a:pt x="509" y="918"/>
                  </a:lnTo>
                  <a:lnTo>
                    <a:pt x="542" y="914"/>
                  </a:lnTo>
                  <a:lnTo>
                    <a:pt x="566" y="911"/>
                  </a:lnTo>
                  <a:lnTo>
                    <a:pt x="581" y="908"/>
                  </a:lnTo>
                  <a:lnTo>
                    <a:pt x="590" y="889"/>
                  </a:lnTo>
                  <a:lnTo>
                    <a:pt x="599" y="861"/>
                  </a:lnTo>
                  <a:lnTo>
                    <a:pt x="608" y="827"/>
                  </a:lnTo>
                  <a:lnTo>
                    <a:pt x="614" y="792"/>
                  </a:lnTo>
                  <a:lnTo>
                    <a:pt x="618" y="764"/>
                  </a:lnTo>
                  <a:lnTo>
                    <a:pt x="672" y="764"/>
                  </a:lnTo>
                  <a:lnTo>
                    <a:pt x="675" y="761"/>
                  </a:lnTo>
                  <a:lnTo>
                    <a:pt x="627" y="1049"/>
                  </a:lnTo>
                  <a:lnTo>
                    <a:pt x="0" y="1049"/>
                  </a:lnTo>
                  <a:lnTo>
                    <a:pt x="0" y="1024"/>
                  </a:lnTo>
                  <a:lnTo>
                    <a:pt x="3" y="1008"/>
                  </a:lnTo>
                  <a:lnTo>
                    <a:pt x="9" y="999"/>
                  </a:lnTo>
                  <a:lnTo>
                    <a:pt x="18" y="986"/>
                  </a:lnTo>
                  <a:lnTo>
                    <a:pt x="383" y="611"/>
                  </a:lnTo>
                  <a:lnTo>
                    <a:pt x="410" y="580"/>
                  </a:lnTo>
                  <a:lnTo>
                    <a:pt x="443" y="539"/>
                  </a:lnTo>
                  <a:lnTo>
                    <a:pt x="473" y="492"/>
                  </a:lnTo>
                  <a:lnTo>
                    <a:pt x="500" y="436"/>
                  </a:lnTo>
                  <a:lnTo>
                    <a:pt x="521" y="376"/>
                  </a:lnTo>
                  <a:lnTo>
                    <a:pt x="527" y="310"/>
                  </a:lnTo>
                  <a:lnTo>
                    <a:pt x="521" y="257"/>
                  </a:lnTo>
                  <a:lnTo>
                    <a:pt x="506" y="204"/>
                  </a:lnTo>
                  <a:lnTo>
                    <a:pt x="482" y="157"/>
                  </a:lnTo>
                  <a:lnTo>
                    <a:pt x="449" y="116"/>
                  </a:lnTo>
                  <a:lnTo>
                    <a:pt x="407" y="85"/>
                  </a:lnTo>
                  <a:lnTo>
                    <a:pt x="356" y="63"/>
                  </a:lnTo>
                  <a:lnTo>
                    <a:pt x="295" y="57"/>
                  </a:lnTo>
                  <a:lnTo>
                    <a:pt x="256" y="60"/>
                  </a:lnTo>
                  <a:lnTo>
                    <a:pt x="217" y="69"/>
                  </a:lnTo>
                  <a:lnTo>
                    <a:pt x="175" y="88"/>
                  </a:lnTo>
                  <a:lnTo>
                    <a:pt x="139" y="116"/>
                  </a:lnTo>
                  <a:lnTo>
                    <a:pt x="103" y="154"/>
                  </a:lnTo>
                  <a:lnTo>
                    <a:pt x="75" y="204"/>
                  </a:lnTo>
                  <a:lnTo>
                    <a:pt x="109" y="207"/>
                  </a:lnTo>
                  <a:lnTo>
                    <a:pt x="133" y="220"/>
                  </a:lnTo>
                  <a:lnTo>
                    <a:pt x="148" y="235"/>
                  </a:lnTo>
                  <a:lnTo>
                    <a:pt x="157" y="254"/>
                  </a:lnTo>
                  <a:lnTo>
                    <a:pt x="163" y="273"/>
                  </a:lnTo>
                  <a:lnTo>
                    <a:pt x="163" y="288"/>
                  </a:lnTo>
                  <a:lnTo>
                    <a:pt x="157" y="320"/>
                  </a:lnTo>
                  <a:lnTo>
                    <a:pt x="145" y="342"/>
                  </a:lnTo>
                  <a:lnTo>
                    <a:pt x="127" y="360"/>
                  </a:lnTo>
                  <a:lnTo>
                    <a:pt x="103" y="370"/>
                  </a:lnTo>
                  <a:lnTo>
                    <a:pt x="81" y="373"/>
                  </a:lnTo>
                  <a:lnTo>
                    <a:pt x="69" y="373"/>
                  </a:lnTo>
                  <a:lnTo>
                    <a:pt x="54" y="370"/>
                  </a:lnTo>
                  <a:lnTo>
                    <a:pt x="36" y="360"/>
                  </a:lnTo>
                  <a:lnTo>
                    <a:pt x="18" y="345"/>
                  </a:lnTo>
                  <a:lnTo>
                    <a:pt x="6" y="320"/>
                  </a:lnTo>
                  <a:lnTo>
                    <a:pt x="0" y="285"/>
                  </a:lnTo>
                  <a:lnTo>
                    <a:pt x="9" y="223"/>
                  </a:lnTo>
                  <a:lnTo>
                    <a:pt x="30" y="163"/>
                  </a:lnTo>
                  <a:lnTo>
                    <a:pt x="63" y="110"/>
                  </a:lnTo>
                  <a:lnTo>
                    <a:pt x="112" y="66"/>
                  </a:lnTo>
                  <a:lnTo>
                    <a:pt x="172" y="32"/>
                  </a:lnTo>
                  <a:lnTo>
                    <a:pt x="238" y="10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6183" y="4228"/>
              <a:ext cx="1912" cy="1167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3"/>
                </a:cxn>
                <a:cxn ang="0">
                  <a:pos x="1602" y="347"/>
                </a:cxn>
                <a:cxn ang="0">
                  <a:pos x="1696" y="441"/>
                </a:cxn>
                <a:cxn ang="0">
                  <a:pos x="1786" y="507"/>
                </a:cxn>
                <a:cxn ang="0">
                  <a:pos x="1864" y="545"/>
                </a:cxn>
                <a:cxn ang="0">
                  <a:pos x="1900" y="560"/>
                </a:cxn>
                <a:cxn ang="0">
                  <a:pos x="1909" y="573"/>
                </a:cxn>
                <a:cxn ang="0">
                  <a:pos x="1912" y="592"/>
                </a:cxn>
                <a:cxn ang="0">
                  <a:pos x="1903" y="604"/>
                </a:cxn>
                <a:cxn ang="0">
                  <a:pos x="1882" y="610"/>
                </a:cxn>
                <a:cxn ang="0">
                  <a:pos x="1702" y="720"/>
                </a:cxn>
                <a:cxn ang="0">
                  <a:pos x="1572" y="861"/>
                </a:cxn>
                <a:cxn ang="0">
                  <a:pos x="1488" y="1030"/>
                </a:cxn>
                <a:cxn ang="0">
                  <a:pos x="1458" y="1146"/>
                </a:cxn>
                <a:cxn ang="0">
                  <a:pos x="1437" y="1167"/>
                </a:cxn>
                <a:cxn ang="0">
                  <a:pos x="1385" y="1164"/>
                </a:cxn>
                <a:cxn ang="0">
                  <a:pos x="1376" y="1155"/>
                </a:cxn>
                <a:cxn ang="0">
                  <a:pos x="1370" y="1130"/>
                </a:cxn>
                <a:cxn ang="0">
                  <a:pos x="1385" y="1070"/>
                </a:cxn>
                <a:cxn ang="0">
                  <a:pos x="1418" y="970"/>
                </a:cxn>
                <a:cxn ang="0">
                  <a:pos x="1485" y="845"/>
                </a:cxn>
                <a:cxn ang="0">
                  <a:pos x="1518" y="798"/>
                </a:cxn>
                <a:cxn ang="0">
                  <a:pos x="1578" y="723"/>
                </a:cxn>
                <a:cxn ang="0">
                  <a:pos x="1677" y="632"/>
                </a:cxn>
                <a:cxn ang="0">
                  <a:pos x="54" y="629"/>
                </a:cxn>
                <a:cxn ang="0">
                  <a:pos x="15" y="620"/>
                </a:cxn>
                <a:cxn ang="0">
                  <a:pos x="0" y="582"/>
                </a:cxn>
                <a:cxn ang="0">
                  <a:pos x="15" y="545"/>
                </a:cxn>
                <a:cxn ang="0">
                  <a:pos x="54" y="535"/>
                </a:cxn>
                <a:cxn ang="0">
                  <a:pos x="1611" y="482"/>
                </a:cxn>
                <a:cxn ang="0">
                  <a:pos x="1512" y="372"/>
                </a:cxn>
                <a:cxn ang="0">
                  <a:pos x="1443" y="260"/>
                </a:cxn>
                <a:cxn ang="0">
                  <a:pos x="1382" y="97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167">
                  <a:moveTo>
                    <a:pt x="1391" y="0"/>
                  </a:moveTo>
                  <a:lnTo>
                    <a:pt x="1428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28"/>
                  </a:lnTo>
                  <a:lnTo>
                    <a:pt x="1518" y="213"/>
                  </a:lnTo>
                  <a:lnTo>
                    <a:pt x="1557" y="285"/>
                  </a:lnTo>
                  <a:lnTo>
                    <a:pt x="1602" y="347"/>
                  </a:lnTo>
                  <a:lnTo>
                    <a:pt x="1647" y="398"/>
                  </a:lnTo>
                  <a:lnTo>
                    <a:pt x="1696" y="441"/>
                  </a:lnTo>
                  <a:lnTo>
                    <a:pt x="1744" y="479"/>
                  </a:lnTo>
                  <a:lnTo>
                    <a:pt x="1786" y="507"/>
                  </a:lnTo>
                  <a:lnTo>
                    <a:pt x="1828" y="529"/>
                  </a:lnTo>
                  <a:lnTo>
                    <a:pt x="1864" y="545"/>
                  </a:lnTo>
                  <a:lnTo>
                    <a:pt x="1894" y="557"/>
                  </a:lnTo>
                  <a:lnTo>
                    <a:pt x="1900" y="560"/>
                  </a:lnTo>
                  <a:lnTo>
                    <a:pt x="1906" y="567"/>
                  </a:lnTo>
                  <a:lnTo>
                    <a:pt x="1909" y="573"/>
                  </a:lnTo>
                  <a:lnTo>
                    <a:pt x="1912" y="582"/>
                  </a:lnTo>
                  <a:lnTo>
                    <a:pt x="1912" y="592"/>
                  </a:lnTo>
                  <a:lnTo>
                    <a:pt x="1909" y="598"/>
                  </a:lnTo>
                  <a:lnTo>
                    <a:pt x="1903" y="604"/>
                  </a:lnTo>
                  <a:lnTo>
                    <a:pt x="1894" y="607"/>
                  </a:lnTo>
                  <a:lnTo>
                    <a:pt x="1882" y="610"/>
                  </a:lnTo>
                  <a:lnTo>
                    <a:pt x="1786" y="660"/>
                  </a:lnTo>
                  <a:lnTo>
                    <a:pt x="1702" y="720"/>
                  </a:lnTo>
                  <a:lnTo>
                    <a:pt x="1629" y="786"/>
                  </a:lnTo>
                  <a:lnTo>
                    <a:pt x="1572" y="861"/>
                  </a:lnTo>
                  <a:lnTo>
                    <a:pt x="1524" y="942"/>
                  </a:lnTo>
                  <a:lnTo>
                    <a:pt x="1488" y="1030"/>
                  </a:lnTo>
                  <a:lnTo>
                    <a:pt x="1464" y="1121"/>
                  </a:lnTo>
                  <a:lnTo>
                    <a:pt x="1458" y="1146"/>
                  </a:lnTo>
                  <a:lnTo>
                    <a:pt x="1449" y="1161"/>
                  </a:lnTo>
                  <a:lnTo>
                    <a:pt x="1437" y="1167"/>
                  </a:lnTo>
                  <a:lnTo>
                    <a:pt x="1394" y="1167"/>
                  </a:lnTo>
                  <a:lnTo>
                    <a:pt x="1385" y="1164"/>
                  </a:lnTo>
                  <a:lnTo>
                    <a:pt x="1379" y="1161"/>
                  </a:lnTo>
                  <a:lnTo>
                    <a:pt x="1376" y="1155"/>
                  </a:lnTo>
                  <a:lnTo>
                    <a:pt x="1370" y="1149"/>
                  </a:lnTo>
                  <a:lnTo>
                    <a:pt x="1370" y="1130"/>
                  </a:lnTo>
                  <a:lnTo>
                    <a:pt x="1376" y="1108"/>
                  </a:lnTo>
                  <a:lnTo>
                    <a:pt x="1385" y="1070"/>
                  </a:lnTo>
                  <a:lnTo>
                    <a:pt x="1400" y="1027"/>
                  </a:lnTo>
                  <a:lnTo>
                    <a:pt x="1418" y="970"/>
                  </a:lnTo>
                  <a:lnTo>
                    <a:pt x="1449" y="911"/>
                  </a:lnTo>
                  <a:lnTo>
                    <a:pt x="1485" y="845"/>
                  </a:lnTo>
                  <a:lnTo>
                    <a:pt x="1497" y="826"/>
                  </a:lnTo>
                  <a:lnTo>
                    <a:pt x="1518" y="798"/>
                  </a:lnTo>
                  <a:lnTo>
                    <a:pt x="1545" y="764"/>
                  </a:lnTo>
                  <a:lnTo>
                    <a:pt x="1578" y="723"/>
                  </a:lnTo>
                  <a:lnTo>
                    <a:pt x="1623" y="676"/>
                  </a:lnTo>
                  <a:lnTo>
                    <a:pt x="1677" y="632"/>
                  </a:lnTo>
                  <a:lnTo>
                    <a:pt x="1674" y="629"/>
                  </a:lnTo>
                  <a:lnTo>
                    <a:pt x="54" y="629"/>
                  </a:lnTo>
                  <a:lnTo>
                    <a:pt x="33" y="626"/>
                  </a:lnTo>
                  <a:lnTo>
                    <a:pt x="15" y="620"/>
                  </a:lnTo>
                  <a:lnTo>
                    <a:pt x="3" y="604"/>
                  </a:lnTo>
                  <a:lnTo>
                    <a:pt x="0" y="582"/>
                  </a:lnTo>
                  <a:lnTo>
                    <a:pt x="3" y="560"/>
                  </a:lnTo>
                  <a:lnTo>
                    <a:pt x="15" y="545"/>
                  </a:lnTo>
                  <a:lnTo>
                    <a:pt x="33" y="538"/>
                  </a:lnTo>
                  <a:lnTo>
                    <a:pt x="54" y="535"/>
                  </a:lnTo>
                  <a:lnTo>
                    <a:pt x="1674" y="535"/>
                  </a:lnTo>
                  <a:lnTo>
                    <a:pt x="1611" y="482"/>
                  </a:lnTo>
                  <a:lnTo>
                    <a:pt x="1557" y="429"/>
                  </a:lnTo>
                  <a:lnTo>
                    <a:pt x="1512" y="372"/>
                  </a:lnTo>
                  <a:lnTo>
                    <a:pt x="1476" y="322"/>
                  </a:lnTo>
                  <a:lnTo>
                    <a:pt x="1443" y="260"/>
                  </a:lnTo>
                  <a:lnTo>
                    <a:pt x="1415" y="200"/>
                  </a:lnTo>
                  <a:lnTo>
                    <a:pt x="1382" y="97"/>
                  </a:lnTo>
                  <a:lnTo>
                    <a:pt x="1373" y="63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8866" y="3802"/>
              <a:ext cx="2346" cy="1684"/>
            </a:xfrm>
            <a:custGeom>
              <a:avLst/>
              <a:gdLst/>
              <a:ahLst/>
              <a:cxnLst>
                <a:cxn ang="0">
                  <a:pos x="889" y="4"/>
                </a:cxn>
                <a:cxn ang="0">
                  <a:pos x="901" y="35"/>
                </a:cxn>
                <a:cxn ang="0">
                  <a:pos x="913" y="104"/>
                </a:cxn>
                <a:cxn ang="0">
                  <a:pos x="1015" y="617"/>
                </a:cxn>
                <a:cxn ang="0">
                  <a:pos x="1100" y="958"/>
                </a:cxn>
                <a:cxn ang="0">
                  <a:pos x="1160" y="1143"/>
                </a:cxn>
                <a:cxn ang="0">
                  <a:pos x="1217" y="1274"/>
                </a:cxn>
                <a:cxn ang="0">
                  <a:pos x="1374" y="1115"/>
                </a:cxn>
                <a:cxn ang="0">
                  <a:pos x="1587" y="874"/>
                </a:cxn>
                <a:cxn ang="0">
                  <a:pos x="1898" y="504"/>
                </a:cxn>
                <a:cxn ang="0">
                  <a:pos x="2105" y="245"/>
                </a:cxn>
                <a:cxn ang="0">
                  <a:pos x="2259" y="54"/>
                </a:cxn>
                <a:cxn ang="0">
                  <a:pos x="2304" y="0"/>
                </a:cxn>
                <a:cxn ang="0">
                  <a:pos x="2322" y="10"/>
                </a:cxn>
                <a:cxn ang="0">
                  <a:pos x="2328" y="51"/>
                </a:cxn>
                <a:cxn ang="0">
                  <a:pos x="2307" y="148"/>
                </a:cxn>
                <a:cxn ang="0">
                  <a:pos x="2253" y="451"/>
                </a:cxn>
                <a:cxn ang="0">
                  <a:pos x="2205" y="798"/>
                </a:cxn>
                <a:cxn ang="0">
                  <a:pos x="2172" y="1115"/>
                </a:cxn>
                <a:cxn ang="0">
                  <a:pos x="2166" y="1318"/>
                </a:cxn>
                <a:cxn ang="0">
                  <a:pos x="2175" y="1446"/>
                </a:cxn>
                <a:cxn ang="0">
                  <a:pos x="2205" y="1503"/>
                </a:cxn>
                <a:cxn ang="0">
                  <a:pos x="2277" y="1487"/>
                </a:cxn>
                <a:cxn ang="0">
                  <a:pos x="2334" y="1475"/>
                </a:cxn>
                <a:cxn ang="0">
                  <a:pos x="2346" y="1487"/>
                </a:cxn>
                <a:cxn ang="0">
                  <a:pos x="2319" y="1534"/>
                </a:cxn>
                <a:cxn ang="0">
                  <a:pos x="2169" y="1619"/>
                </a:cxn>
                <a:cxn ang="0">
                  <a:pos x="2054" y="1628"/>
                </a:cxn>
                <a:cxn ang="0">
                  <a:pos x="2000" y="1581"/>
                </a:cxn>
                <a:cxn ang="0">
                  <a:pos x="1985" y="1368"/>
                </a:cxn>
                <a:cxn ang="0">
                  <a:pos x="2003" y="1083"/>
                </a:cxn>
                <a:cxn ang="0">
                  <a:pos x="2042" y="758"/>
                </a:cxn>
                <a:cxn ang="0">
                  <a:pos x="2084" y="482"/>
                </a:cxn>
                <a:cxn ang="0">
                  <a:pos x="1536" y="1086"/>
                </a:cxn>
                <a:cxn ang="0">
                  <a:pos x="1289" y="1362"/>
                </a:cxn>
                <a:cxn ang="0">
                  <a:pos x="1163" y="1484"/>
                </a:cxn>
                <a:cxn ang="0">
                  <a:pos x="1145" y="1493"/>
                </a:cxn>
                <a:cxn ang="0">
                  <a:pos x="1103" y="1440"/>
                </a:cxn>
                <a:cxn ang="0">
                  <a:pos x="1009" y="1243"/>
                </a:cxn>
                <a:cxn ang="0">
                  <a:pos x="892" y="849"/>
                </a:cxn>
                <a:cxn ang="0">
                  <a:pos x="801" y="442"/>
                </a:cxn>
                <a:cxn ang="0">
                  <a:pos x="738" y="489"/>
                </a:cxn>
                <a:cxn ang="0">
                  <a:pos x="597" y="971"/>
                </a:cxn>
                <a:cxn ang="0">
                  <a:pos x="473" y="1296"/>
                </a:cxn>
                <a:cxn ang="0">
                  <a:pos x="389" y="1478"/>
                </a:cxn>
                <a:cxn ang="0">
                  <a:pos x="274" y="1644"/>
                </a:cxn>
                <a:cxn ang="0">
                  <a:pos x="172" y="1684"/>
                </a:cxn>
                <a:cxn ang="0">
                  <a:pos x="73" y="1653"/>
                </a:cxn>
                <a:cxn ang="0">
                  <a:pos x="6" y="1597"/>
                </a:cxn>
                <a:cxn ang="0">
                  <a:pos x="3" y="1534"/>
                </a:cxn>
                <a:cxn ang="0">
                  <a:pos x="45" y="1431"/>
                </a:cxn>
                <a:cxn ang="0">
                  <a:pos x="88" y="1403"/>
                </a:cxn>
                <a:cxn ang="0">
                  <a:pos x="133" y="1434"/>
                </a:cxn>
                <a:cxn ang="0">
                  <a:pos x="232" y="1471"/>
                </a:cxn>
                <a:cxn ang="0">
                  <a:pos x="274" y="1471"/>
                </a:cxn>
                <a:cxn ang="0">
                  <a:pos x="311" y="1446"/>
                </a:cxn>
                <a:cxn ang="0">
                  <a:pos x="365" y="1365"/>
                </a:cxn>
                <a:cxn ang="0">
                  <a:pos x="443" y="1190"/>
                </a:cxn>
                <a:cxn ang="0">
                  <a:pos x="566" y="849"/>
                </a:cxn>
                <a:cxn ang="0">
                  <a:pos x="672" y="457"/>
                </a:cxn>
                <a:cxn ang="0">
                  <a:pos x="723" y="169"/>
                </a:cxn>
                <a:cxn ang="0">
                  <a:pos x="774" y="41"/>
                </a:cxn>
                <a:cxn ang="0">
                  <a:pos x="871" y="0"/>
                </a:cxn>
              </a:cxnLst>
              <a:rect l="0" t="0" r="r" b="b"/>
              <a:pathLst>
                <a:path w="2346" h="1684">
                  <a:moveTo>
                    <a:pt x="871" y="0"/>
                  </a:moveTo>
                  <a:lnTo>
                    <a:pt x="883" y="0"/>
                  </a:lnTo>
                  <a:lnTo>
                    <a:pt x="889" y="4"/>
                  </a:lnTo>
                  <a:lnTo>
                    <a:pt x="895" y="10"/>
                  </a:lnTo>
                  <a:lnTo>
                    <a:pt x="895" y="19"/>
                  </a:lnTo>
                  <a:lnTo>
                    <a:pt x="901" y="35"/>
                  </a:lnTo>
                  <a:lnTo>
                    <a:pt x="904" y="57"/>
                  </a:lnTo>
                  <a:lnTo>
                    <a:pt x="910" y="82"/>
                  </a:lnTo>
                  <a:lnTo>
                    <a:pt x="913" y="104"/>
                  </a:lnTo>
                  <a:lnTo>
                    <a:pt x="937" y="232"/>
                  </a:lnTo>
                  <a:lnTo>
                    <a:pt x="985" y="482"/>
                  </a:lnTo>
                  <a:lnTo>
                    <a:pt x="1015" y="617"/>
                  </a:lnTo>
                  <a:lnTo>
                    <a:pt x="1048" y="761"/>
                  </a:lnTo>
                  <a:lnTo>
                    <a:pt x="1075" y="867"/>
                  </a:lnTo>
                  <a:lnTo>
                    <a:pt x="1100" y="958"/>
                  </a:lnTo>
                  <a:lnTo>
                    <a:pt x="1121" y="1030"/>
                  </a:lnTo>
                  <a:lnTo>
                    <a:pt x="1142" y="1093"/>
                  </a:lnTo>
                  <a:lnTo>
                    <a:pt x="1160" y="1143"/>
                  </a:lnTo>
                  <a:lnTo>
                    <a:pt x="1178" y="1190"/>
                  </a:lnTo>
                  <a:lnTo>
                    <a:pt x="1196" y="1230"/>
                  </a:lnTo>
                  <a:lnTo>
                    <a:pt x="1217" y="1274"/>
                  </a:lnTo>
                  <a:lnTo>
                    <a:pt x="1262" y="1234"/>
                  </a:lnTo>
                  <a:lnTo>
                    <a:pt x="1313" y="1180"/>
                  </a:lnTo>
                  <a:lnTo>
                    <a:pt x="1374" y="1115"/>
                  </a:lnTo>
                  <a:lnTo>
                    <a:pt x="1440" y="1043"/>
                  </a:lnTo>
                  <a:lnTo>
                    <a:pt x="1512" y="961"/>
                  </a:lnTo>
                  <a:lnTo>
                    <a:pt x="1587" y="874"/>
                  </a:lnTo>
                  <a:lnTo>
                    <a:pt x="1663" y="783"/>
                  </a:lnTo>
                  <a:lnTo>
                    <a:pt x="1741" y="692"/>
                  </a:lnTo>
                  <a:lnTo>
                    <a:pt x="1898" y="504"/>
                  </a:lnTo>
                  <a:lnTo>
                    <a:pt x="1970" y="414"/>
                  </a:lnTo>
                  <a:lnTo>
                    <a:pt x="2042" y="326"/>
                  </a:lnTo>
                  <a:lnTo>
                    <a:pt x="2105" y="245"/>
                  </a:lnTo>
                  <a:lnTo>
                    <a:pt x="2166" y="173"/>
                  </a:lnTo>
                  <a:lnTo>
                    <a:pt x="2217" y="107"/>
                  </a:lnTo>
                  <a:lnTo>
                    <a:pt x="2259" y="54"/>
                  </a:lnTo>
                  <a:lnTo>
                    <a:pt x="2280" y="29"/>
                  </a:lnTo>
                  <a:lnTo>
                    <a:pt x="2292" y="13"/>
                  </a:lnTo>
                  <a:lnTo>
                    <a:pt x="2304" y="0"/>
                  </a:lnTo>
                  <a:lnTo>
                    <a:pt x="2316" y="0"/>
                  </a:lnTo>
                  <a:lnTo>
                    <a:pt x="2319" y="7"/>
                  </a:lnTo>
                  <a:lnTo>
                    <a:pt x="2322" y="10"/>
                  </a:lnTo>
                  <a:lnTo>
                    <a:pt x="2325" y="16"/>
                  </a:lnTo>
                  <a:lnTo>
                    <a:pt x="2328" y="25"/>
                  </a:lnTo>
                  <a:lnTo>
                    <a:pt x="2328" y="51"/>
                  </a:lnTo>
                  <a:lnTo>
                    <a:pt x="2325" y="57"/>
                  </a:lnTo>
                  <a:lnTo>
                    <a:pt x="2325" y="72"/>
                  </a:lnTo>
                  <a:lnTo>
                    <a:pt x="2307" y="148"/>
                  </a:lnTo>
                  <a:lnTo>
                    <a:pt x="2289" y="238"/>
                  </a:lnTo>
                  <a:lnTo>
                    <a:pt x="2271" y="342"/>
                  </a:lnTo>
                  <a:lnTo>
                    <a:pt x="2253" y="451"/>
                  </a:lnTo>
                  <a:lnTo>
                    <a:pt x="2238" y="564"/>
                  </a:lnTo>
                  <a:lnTo>
                    <a:pt x="2220" y="680"/>
                  </a:lnTo>
                  <a:lnTo>
                    <a:pt x="2205" y="798"/>
                  </a:lnTo>
                  <a:lnTo>
                    <a:pt x="2193" y="911"/>
                  </a:lnTo>
                  <a:lnTo>
                    <a:pt x="2181" y="1018"/>
                  </a:lnTo>
                  <a:lnTo>
                    <a:pt x="2172" y="1115"/>
                  </a:lnTo>
                  <a:lnTo>
                    <a:pt x="2169" y="1199"/>
                  </a:lnTo>
                  <a:lnTo>
                    <a:pt x="2166" y="1271"/>
                  </a:lnTo>
                  <a:lnTo>
                    <a:pt x="2166" y="1318"/>
                  </a:lnTo>
                  <a:lnTo>
                    <a:pt x="2169" y="1365"/>
                  </a:lnTo>
                  <a:lnTo>
                    <a:pt x="2172" y="1418"/>
                  </a:lnTo>
                  <a:lnTo>
                    <a:pt x="2175" y="1446"/>
                  </a:lnTo>
                  <a:lnTo>
                    <a:pt x="2181" y="1471"/>
                  </a:lnTo>
                  <a:lnTo>
                    <a:pt x="2190" y="1490"/>
                  </a:lnTo>
                  <a:lnTo>
                    <a:pt x="2205" y="1503"/>
                  </a:lnTo>
                  <a:lnTo>
                    <a:pt x="2232" y="1509"/>
                  </a:lnTo>
                  <a:lnTo>
                    <a:pt x="2253" y="1500"/>
                  </a:lnTo>
                  <a:lnTo>
                    <a:pt x="2277" y="1487"/>
                  </a:lnTo>
                  <a:lnTo>
                    <a:pt x="2301" y="1478"/>
                  </a:lnTo>
                  <a:lnTo>
                    <a:pt x="2325" y="1475"/>
                  </a:lnTo>
                  <a:lnTo>
                    <a:pt x="2334" y="1475"/>
                  </a:lnTo>
                  <a:lnTo>
                    <a:pt x="2337" y="1478"/>
                  </a:lnTo>
                  <a:lnTo>
                    <a:pt x="2343" y="1481"/>
                  </a:lnTo>
                  <a:lnTo>
                    <a:pt x="2346" y="1487"/>
                  </a:lnTo>
                  <a:lnTo>
                    <a:pt x="2346" y="1493"/>
                  </a:lnTo>
                  <a:lnTo>
                    <a:pt x="2340" y="1512"/>
                  </a:lnTo>
                  <a:lnTo>
                    <a:pt x="2319" y="1534"/>
                  </a:lnTo>
                  <a:lnTo>
                    <a:pt x="2289" y="1556"/>
                  </a:lnTo>
                  <a:lnTo>
                    <a:pt x="2253" y="1581"/>
                  </a:lnTo>
                  <a:lnTo>
                    <a:pt x="2169" y="1619"/>
                  </a:lnTo>
                  <a:lnTo>
                    <a:pt x="2126" y="1631"/>
                  </a:lnTo>
                  <a:lnTo>
                    <a:pt x="2090" y="1634"/>
                  </a:lnTo>
                  <a:lnTo>
                    <a:pt x="2054" y="1628"/>
                  </a:lnTo>
                  <a:lnTo>
                    <a:pt x="2027" y="1619"/>
                  </a:lnTo>
                  <a:lnTo>
                    <a:pt x="2009" y="1600"/>
                  </a:lnTo>
                  <a:lnTo>
                    <a:pt x="2000" y="1581"/>
                  </a:lnTo>
                  <a:lnTo>
                    <a:pt x="1994" y="1562"/>
                  </a:lnTo>
                  <a:lnTo>
                    <a:pt x="1994" y="1547"/>
                  </a:lnTo>
                  <a:lnTo>
                    <a:pt x="1985" y="1368"/>
                  </a:lnTo>
                  <a:lnTo>
                    <a:pt x="1988" y="1284"/>
                  </a:lnTo>
                  <a:lnTo>
                    <a:pt x="1994" y="1187"/>
                  </a:lnTo>
                  <a:lnTo>
                    <a:pt x="2003" y="1083"/>
                  </a:lnTo>
                  <a:lnTo>
                    <a:pt x="2015" y="977"/>
                  </a:lnTo>
                  <a:lnTo>
                    <a:pt x="2027" y="867"/>
                  </a:lnTo>
                  <a:lnTo>
                    <a:pt x="2042" y="758"/>
                  </a:lnTo>
                  <a:lnTo>
                    <a:pt x="2057" y="658"/>
                  </a:lnTo>
                  <a:lnTo>
                    <a:pt x="2069" y="564"/>
                  </a:lnTo>
                  <a:lnTo>
                    <a:pt x="2084" y="482"/>
                  </a:lnTo>
                  <a:lnTo>
                    <a:pt x="2093" y="417"/>
                  </a:lnTo>
                  <a:lnTo>
                    <a:pt x="1621" y="986"/>
                  </a:lnTo>
                  <a:lnTo>
                    <a:pt x="1536" y="1086"/>
                  </a:lnTo>
                  <a:lnTo>
                    <a:pt x="1455" y="1180"/>
                  </a:lnTo>
                  <a:lnTo>
                    <a:pt x="1374" y="1271"/>
                  </a:lnTo>
                  <a:lnTo>
                    <a:pt x="1289" y="1362"/>
                  </a:lnTo>
                  <a:lnTo>
                    <a:pt x="1196" y="1456"/>
                  </a:lnTo>
                  <a:lnTo>
                    <a:pt x="1178" y="1475"/>
                  </a:lnTo>
                  <a:lnTo>
                    <a:pt x="1163" y="1484"/>
                  </a:lnTo>
                  <a:lnTo>
                    <a:pt x="1157" y="1490"/>
                  </a:lnTo>
                  <a:lnTo>
                    <a:pt x="1151" y="1493"/>
                  </a:lnTo>
                  <a:lnTo>
                    <a:pt x="1145" y="1493"/>
                  </a:lnTo>
                  <a:lnTo>
                    <a:pt x="1133" y="1487"/>
                  </a:lnTo>
                  <a:lnTo>
                    <a:pt x="1118" y="1468"/>
                  </a:lnTo>
                  <a:lnTo>
                    <a:pt x="1103" y="1440"/>
                  </a:lnTo>
                  <a:lnTo>
                    <a:pt x="1081" y="1399"/>
                  </a:lnTo>
                  <a:lnTo>
                    <a:pt x="1054" y="1349"/>
                  </a:lnTo>
                  <a:lnTo>
                    <a:pt x="1009" y="1243"/>
                  </a:lnTo>
                  <a:lnTo>
                    <a:pt x="967" y="1121"/>
                  </a:lnTo>
                  <a:lnTo>
                    <a:pt x="928" y="986"/>
                  </a:lnTo>
                  <a:lnTo>
                    <a:pt x="892" y="849"/>
                  </a:lnTo>
                  <a:lnTo>
                    <a:pt x="859" y="708"/>
                  </a:lnTo>
                  <a:lnTo>
                    <a:pt x="828" y="570"/>
                  </a:lnTo>
                  <a:lnTo>
                    <a:pt x="801" y="442"/>
                  </a:lnTo>
                  <a:lnTo>
                    <a:pt x="777" y="326"/>
                  </a:lnTo>
                  <a:lnTo>
                    <a:pt x="771" y="326"/>
                  </a:lnTo>
                  <a:lnTo>
                    <a:pt x="738" y="489"/>
                  </a:lnTo>
                  <a:lnTo>
                    <a:pt x="696" y="651"/>
                  </a:lnTo>
                  <a:lnTo>
                    <a:pt x="648" y="814"/>
                  </a:lnTo>
                  <a:lnTo>
                    <a:pt x="597" y="971"/>
                  </a:lnTo>
                  <a:lnTo>
                    <a:pt x="542" y="1115"/>
                  </a:lnTo>
                  <a:lnTo>
                    <a:pt x="491" y="1249"/>
                  </a:lnTo>
                  <a:lnTo>
                    <a:pt x="473" y="1296"/>
                  </a:lnTo>
                  <a:lnTo>
                    <a:pt x="449" y="1349"/>
                  </a:lnTo>
                  <a:lnTo>
                    <a:pt x="422" y="1412"/>
                  </a:lnTo>
                  <a:lnTo>
                    <a:pt x="389" y="1478"/>
                  </a:lnTo>
                  <a:lnTo>
                    <a:pt x="353" y="1540"/>
                  </a:lnTo>
                  <a:lnTo>
                    <a:pt x="314" y="1597"/>
                  </a:lnTo>
                  <a:lnTo>
                    <a:pt x="274" y="1644"/>
                  </a:lnTo>
                  <a:lnTo>
                    <a:pt x="232" y="1672"/>
                  </a:lnTo>
                  <a:lnTo>
                    <a:pt x="187" y="1684"/>
                  </a:lnTo>
                  <a:lnTo>
                    <a:pt x="172" y="1684"/>
                  </a:lnTo>
                  <a:lnTo>
                    <a:pt x="145" y="1678"/>
                  </a:lnTo>
                  <a:lnTo>
                    <a:pt x="112" y="1669"/>
                  </a:lnTo>
                  <a:lnTo>
                    <a:pt x="73" y="1653"/>
                  </a:lnTo>
                  <a:lnTo>
                    <a:pt x="36" y="1631"/>
                  </a:lnTo>
                  <a:lnTo>
                    <a:pt x="15" y="1612"/>
                  </a:lnTo>
                  <a:lnTo>
                    <a:pt x="6" y="1597"/>
                  </a:lnTo>
                  <a:lnTo>
                    <a:pt x="0" y="1581"/>
                  </a:lnTo>
                  <a:lnTo>
                    <a:pt x="0" y="1568"/>
                  </a:lnTo>
                  <a:lnTo>
                    <a:pt x="3" y="1534"/>
                  </a:lnTo>
                  <a:lnTo>
                    <a:pt x="15" y="1496"/>
                  </a:lnTo>
                  <a:lnTo>
                    <a:pt x="27" y="1462"/>
                  </a:lnTo>
                  <a:lnTo>
                    <a:pt x="45" y="1431"/>
                  </a:lnTo>
                  <a:lnTo>
                    <a:pt x="64" y="1409"/>
                  </a:lnTo>
                  <a:lnTo>
                    <a:pt x="79" y="1403"/>
                  </a:lnTo>
                  <a:lnTo>
                    <a:pt x="88" y="1403"/>
                  </a:lnTo>
                  <a:lnTo>
                    <a:pt x="94" y="1406"/>
                  </a:lnTo>
                  <a:lnTo>
                    <a:pt x="100" y="1412"/>
                  </a:lnTo>
                  <a:lnTo>
                    <a:pt x="133" y="1434"/>
                  </a:lnTo>
                  <a:lnTo>
                    <a:pt x="166" y="1453"/>
                  </a:lnTo>
                  <a:lnTo>
                    <a:pt x="202" y="1465"/>
                  </a:lnTo>
                  <a:lnTo>
                    <a:pt x="232" y="1471"/>
                  </a:lnTo>
                  <a:lnTo>
                    <a:pt x="256" y="1475"/>
                  </a:lnTo>
                  <a:lnTo>
                    <a:pt x="265" y="1475"/>
                  </a:lnTo>
                  <a:lnTo>
                    <a:pt x="274" y="1471"/>
                  </a:lnTo>
                  <a:lnTo>
                    <a:pt x="286" y="1468"/>
                  </a:lnTo>
                  <a:lnTo>
                    <a:pt x="298" y="1462"/>
                  </a:lnTo>
                  <a:lnTo>
                    <a:pt x="311" y="1446"/>
                  </a:lnTo>
                  <a:lnTo>
                    <a:pt x="329" y="1428"/>
                  </a:lnTo>
                  <a:lnTo>
                    <a:pt x="347" y="1399"/>
                  </a:lnTo>
                  <a:lnTo>
                    <a:pt x="365" y="1365"/>
                  </a:lnTo>
                  <a:lnTo>
                    <a:pt x="389" y="1318"/>
                  </a:lnTo>
                  <a:lnTo>
                    <a:pt x="416" y="1259"/>
                  </a:lnTo>
                  <a:lnTo>
                    <a:pt x="443" y="1190"/>
                  </a:lnTo>
                  <a:lnTo>
                    <a:pt x="479" y="1102"/>
                  </a:lnTo>
                  <a:lnTo>
                    <a:pt x="515" y="1002"/>
                  </a:lnTo>
                  <a:lnTo>
                    <a:pt x="566" y="849"/>
                  </a:lnTo>
                  <a:lnTo>
                    <a:pt x="609" y="708"/>
                  </a:lnTo>
                  <a:lnTo>
                    <a:pt x="642" y="576"/>
                  </a:lnTo>
                  <a:lnTo>
                    <a:pt x="672" y="457"/>
                  </a:lnTo>
                  <a:lnTo>
                    <a:pt x="693" y="351"/>
                  </a:lnTo>
                  <a:lnTo>
                    <a:pt x="711" y="254"/>
                  </a:lnTo>
                  <a:lnTo>
                    <a:pt x="723" y="169"/>
                  </a:lnTo>
                  <a:lnTo>
                    <a:pt x="735" y="94"/>
                  </a:lnTo>
                  <a:lnTo>
                    <a:pt x="747" y="69"/>
                  </a:lnTo>
                  <a:lnTo>
                    <a:pt x="774" y="41"/>
                  </a:lnTo>
                  <a:lnTo>
                    <a:pt x="807" y="22"/>
                  </a:lnTo>
                  <a:lnTo>
                    <a:pt x="844" y="7"/>
                  </a:lnTo>
                  <a:lnTo>
                    <a:pt x="8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Freeform 14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743200" y="2133600"/>
            <a:ext cx="457200" cy="448346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2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6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4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0"/>
              </a:cxn>
              <a:cxn ang="0">
                <a:pos x="231" y="975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5"/>
              </a:cxn>
              <a:cxn ang="0">
                <a:pos x="445" y="1542"/>
              </a:cxn>
              <a:cxn ang="0">
                <a:pos x="552" y="1582"/>
              </a:cxn>
              <a:cxn ang="0">
                <a:pos x="662" y="1598"/>
              </a:cxn>
              <a:cxn ang="0">
                <a:pos x="797" y="1589"/>
              </a:cxn>
              <a:cxn ang="0">
                <a:pos x="956" y="1538"/>
              </a:cxn>
              <a:cxn ang="0">
                <a:pos x="1130" y="1432"/>
              </a:cxn>
              <a:cxn ang="0">
                <a:pos x="1254" y="1304"/>
              </a:cxn>
              <a:cxn ang="0">
                <a:pos x="1328" y="1181"/>
              </a:cxn>
              <a:cxn ang="0">
                <a:pos x="1366" y="1084"/>
              </a:cxn>
              <a:cxn ang="0">
                <a:pos x="1384" y="1049"/>
              </a:cxn>
              <a:cxn ang="0">
                <a:pos x="1405" y="1045"/>
              </a:cxn>
              <a:cxn ang="0">
                <a:pos x="1425" y="1050"/>
              </a:cxn>
              <a:cxn ang="0">
                <a:pos x="1432" y="1070"/>
              </a:cxn>
              <a:cxn ang="0">
                <a:pos x="1418" y="1120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2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1"/>
              </a:cxn>
              <a:cxn ang="0">
                <a:pos x="459" y="1647"/>
              </a:cxn>
              <a:cxn ang="0">
                <a:pos x="293" y="1577"/>
              </a:cxn>
              <a:cxn ang="0">
                <a:pos x="157" y="1467"/>
              </a:cxn>
              <a:cxn ang="0">
                <a:pos x="60" y="1320"/>
              </a:cxn>
              <a:cxn ang="0">
                <a:pos x="7" y="1142"/>
              </a:cxn>
              <a:cxn ang="0">
                <a:pos x="10" y="918"/>
              </a:cxn>
              <a:cxn ang="0">
                <a:pos x="80" y="681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1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7"/>
                </a:lnTo>
                <a:lnTo>
                  <a:pt x="1300" y="49"/>
                </a:lnTo>
                <a:lnTo>
                  <a:pt x="1324" y="61"/>
                </a:lnTo>
                <a:lnTo>
                  <a:pt x="1346" y="75"/>
                </a:lnTo>
                <a:lnTo>
                  <a:pt x="1366" y="89"/>
                </a:lnTo>
                <a:lnTo>
                  <a:pt x="1384" y="102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8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3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1"/>
                </a:lnTo>
                <a:lnTo>
                  <a:pt x="1528" y="653"/>
                </a:lnTo>
                <a:lnTo>
                  <a:pt x="1519" y="654"/>
                </a:lnTo>
                <a:lnTo>
                  <a:pt x="1504" y="654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49"/>
                </a:lnTo>
                <a:lnTo>
                  <a:pt x="1478" y="645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09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6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4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6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2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7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29"/>
                </a:lnTo>
                <a:lnTo>
                  <a:pt x="356" y="577"/>
                </a:lnTo>
                <a:lnTo>
                  <a:pt x="333" y="624"/>
                </a:lnTo>
                <a:lnTo>
                  <a:pt x="314" y="671"/>
                </a:lnTo>
                <a:lnTo>
                  <a:pt x="296" y="719"/>
                </a:lnTo>
                <a:lnTo>
                  <a:pt x="280" y="765"/>
                </a:lnTo>
                <a:lnTo>
                  <a:pt x="267" y="810"/>
                </a:lnTo>
                <a:lnTo>
                  <a:pt x="256" y="854"/>
                </a:lnTo>
                <a:lnTo>
                  <a:pt x="246" y="896"/>
                </a:lnTo>
                <a:lnTo>
                  <a:pt x="238" y="936"/>
                </a:lnTo>
                <a:lnTo>
                  <a:pt x="231" y="975"/>
                </a:lnTo>
                <a:lnTo>
                  <a:pt x="227" y="1010"/>
                </a:lnTo>
                <a:lnTo>
                  <a:pt x="223" y="1043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1"/>
                </a:lnTo>
                <a:lnTo>
                  <a:pt x="220" y="1165"/>
                </a:lnTo>
                <a:lnTo>
                  <a:pt x="224" y="1206"/>
                </a:lnTo>
                <a:lnTo>
                  <a:pt x="230" y="1245"/>
                </a:lnTo>
                <a:lnTo>
                  <a:pt x="239" y="1281"/>
                </a:lnTo>
                <a:lnTo>
                  <a:pt x="249" y="1315"/>
                </a:lnTo>
                <a:lnTo>
                  <a:pt x="262" y="1347"/>
                </a:lnTo>
                <a:lnTo>
                  <a:pt x="276" y="1377"/>
                </a:lnTo>
                <a:lnTo>
                  <a:pt x="293" y="1404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5"/>
                </a:lnTo>
                <a:lnTo>
                  <a:pt x="372" y="1495"/>
                </a:lnTo>
                <a:lnTo>
                  <a:pt x="396" y="1512"/>
                </a:lnTo>
                <a:lnTo>
                  <a:pt x="419" y="1528"/>
                </a:lnTo>
                <a:lnTo>
                  <a:pt x="445" y="1542"/>
                </a:lnTo>
                <a:lnTo>
                  <a:pt x="471" y="1555"/>
                </a:lnTo>
                <a:lnTo>
                  <a:pt x="497" y="1565"/>
                </a:lnTo>
                <a:lnTo>
                  <a:pt x="524" y="1575"/>
                </a:lnTo>
                <a:lnTo>
                  <a:pt x="552" y="1582"/>
                </a:lnTo>
                <a:lnTo>
                  <a:pt x="579" y="1588"/>
                </a:lnTo>
                <a:lnTo>
                  <a:pt x="607" y="1593"/>
                </a:lnTo>
                <a:lnTo>
                  <a:pt x="635" y="1596"/>
                </a:lnTo>
                <a:lnTo>
                  <a:pt x="662" y="1598"/>
                </a:lnTo>
                <a:lnTo>
                  <a:pt x="690" y="1599"/>
                </a:lnTo>
                <a:lnTo>
                  <a:pt x="725" y="1598"/>
                </a:lnTo>
                <a:lnTo>
                  <a:pt x="760" y="1594"/>
                </a:lnTo>
                <a:lnTo>
                  <a:pt x="797" y="1589"/>
                </a:lnTo>
                <a:lnTo>
                  <a:pt x="835" y="1580"/>
                </a:lnTo>
                <a:lnTo>
                  <a:pt x="875" y="1570"/>
                </a:lnTo>
                <a:lnTo>
                  <a:pt x="915" y="1556"/>
                </a:lnTo>
                <a:lnTo>
                  <a:pt x="956" y="1538"/>
                </a:lnTo>
                <a:lnTo>
                  <a:pt x="998" y="1517"/>
                </a:lnTo>
                <a:lnTo>
                  <a:pt x="1042" y="1493"/>
                </a:lnTo>
                <a:lnTo>
                  <a:pt x="1086" y="1464"/>
                </a:lnTo>
                <a:lnTo>
                  <a:pt x="1130" y="1432"/>
                </a:lnTo>
                <a:lnTo>
                  <a:pt x="1167" y="1401"/>
                </a:lnTo>
                <a:lnTo>
                  <a:pt x="1199" y="1369"/>
                </a:lnTo>
                <a:lnTo>
                  <a:pt x="1228" y="1336"/>
                </a:lnTo>
                <a:lnTo>
                  <a:pt x="1254" y="1304"/>
                </a:lnTo>
                <a:lnTo>
                  <a:pt x="1276" y="1272"/>
                </a:lnTo>
                <a:lnTo>
                  <a:pt x="1296" y="1240"/>
                </a:lnTo>
                <a:lnTo>
                  <a:pt x="1313" y="1210"/>
                </a:lnTo>
                <a:lnTo>
                  <a:pt x="1328" y="1181"/>
                </a:lnTo>
                <a:lnTo>
                  <a:pt x="1340" y="1153"/>
                </a:lnTo>
                <a:lnTo>
                  <a:pt x="1351" y="1128"/>
                </a:lnTo>
                <a:lnTo>
                  <a:pt x="1359" y="1104"/>
                </a:lnTo>
                <a:lnTo>
                  <a:pt x="1366" y="1084"/>
                </a:lnTo>
                <a:lnTo>
                  <a:pt x="1372" y="1067"/>
                </a:lnTo>
                <a:lnTo>
                  <a:pt x="1374" y="1059"/>
                </a:lnTo>
                <a:lnTo>
                  <a:pt x="1379" y="1053"/>
                </a:lnTo>
                <a:lnTo>
                  <a:pt x="1384" y="1049"/>
                </a:lnTo>
                <a:lnTo>
                  <a:pt x="1390" y="1047"/>
                </a:lnTo>
                <a:lnTo>
                  <a:pt x="1396" y="1046"/>
                </a:lnTo>
                <a:lnTo>
                  <a:pt x="1402" y="1045"/>
                </a:lnTo>
                <a:lnTo>
                  <a:pt x="1405" y="1045"/>
                </a:lnTo>
                <a:lnTo>
                  <a:pt x="1410" y="1046"/>
                </a:lnTo>
                <a:lnTo>
                  <a:pt x="1415" y="1046"/>
                </a:lnTo>
                <a:lnTo>
                  <a:pt x="1420" y="1048"/>
                </a:lnTo>
                <a:lnTo>
                  <a:pt x="1425" y="1050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7"/>
                </a:lnTo>
                <a:lnTo>
                  <a:pt x="1428" y="1088"/>
                </a:lnTo>
                <a:lnTo>
                  <a:pt x="1424" y="1103"/>
                </a:lnTo>
                <a:lnTo>
                  <a:pt x="1418" y="1120"/>
                </a:lnTo>
                <a:lnTo>
                  <a:pt x="1411" y="1140"/>
                </a:lnTo>
                <a:lnTo>
                  <a:pt x="1401" y="1163"/>
                </a:lnTo>
                <a:lnTo>
                  <a:pt x="1390" y="1188"/>
                </a:lnTo>
                <a:lnTo>
                  <a:pt x="1377" y="1216"/>
                </a:lnTo>
                <a:lnTo>
                  <a:pt x="1361" y="1244"/>
                </a:lnTo>
                <a:lnTo>
                  <a:pt x="1342" y="1274"/>
                </a:lnTo>
                <a:lnTo>
                  <a:pt x="1321" y="1306"/>
                </a:lnTo>
                <a:lnTo>
                  <a:pt x="1297" y="1339"/>
                </a:lnTo>
                <a:lnTo>
                  <a:pt x="1270" y="1371"/>
                </a:lnTo>
                <a:lnTo>
                  <a:pt x="1240" y="1405"/>
                </a:lnTo>
                <a:lnTo>
                  <a:pt x="1206" y="1438"/>
                </a:lnTo>
                <a:lnTo>
                  <a:pt x="1169" y="1472"/>
                </a:lnTo>
                <a:lnTo>
                  <a:pt x="1136" y="1498"/>
                </a:lnTo>
                <a:lnTo>
                  <a:pt x="1100" y="1524"/>
                </a:lnTo>
                <a:lnTo>
                  <a:pt x="1063" y="1549"/>
                </a:lnTo>
                <a:lnTo>
                  <a:pt x="1024" y="1572"/>
                </a:lnTo>
                <a:lnTo>
                  <a:pt x="982" y="1593"/>
                </a:lnTo>
                <a:lnTo>
                  <a:pt x="940" y="1612"/>
                </a:lnTo>
                <a:lnTo>
                  <a:pt x="895" y="1629"/>
                </a:lnTo>
                <a:lnTo>
                  <a:pt x="848" y="1644"/>
                </a:lnTo>
                <a:lnTo>
                  <a:pt x="801" y="1655"/>
                </a:lnTo>
                <a:lnTo>
                  <a:pt x="752" y="1664"/>
                </a:lnTo>
                <a:lnTo>
                  <a:pt x="700" y="1669"/>
                </a:lnTo>
                <a:lnTo>
                  <a:pt x="648" y="1671"/>
                </a:lnTo>
                <a:lnTo>
                  <a:pt x="599" y="1670"/>
                </a:lnTo>
                <a:lnTo>
                  <a:pt x="551" y="1664"/>
                </a:lnTo>
                <a:lnTo>
                  <a:pt x="504" y="1657"/>
                </a:lnTo>
                <a:lnTo>
                  <a:pt x="459" y="1647"/>
                </a:lnTo>
                <a:lnTo>
                  <a:pt x="415" y="1634"/>
                </a:lnTo>
                <a:lnTo>
                  <a:pt x="372" y="1618"/>
                </a:lnTo>
                <a:lnTo>
                  <a:pt x="331" y="1599"/>
                </a:lnTo>
                <a:lnTo>
                  <a:pt x="293" y="1577"/>
                </a:lnTo>
                <a:lnTo>
                  <a:pt x="256" y="1553"/>
                </a:lnTo>
                <a:lnTo>
                  <a:pt x="220" y="1527"/>
                </a:lnTo>
                <a:lnTo>
                  <a:pt x="187" y="1498"/>
                </a:lnTo>
                <a:lnTo>
                  <a:pt x="157" y="1467"/>
                </a:lnTo>
                <a:lnTo>
                  <a:pt x="129" y="1434"/>
                </a:lnTo>
                <a:lnTo>
                  <a:pt x="103" y="1398"/>
                </a:lnTo>
                <a:lnTo>
                  <a:pt x="80" y="1360"/>
                </a:lnTo>
                <a:lnTo>
                  <a:pt x="60" y="1320"/>
                </a:lnTo>
                <a:lnTo>
                  <a:pt x="42" y="1279"/>
                </a:lnTo>
                <a:lnTo>
                  <a:pt x="27" y="1234"/>
                </a:lnTo>
                <a:lnTo>
                  <a:pt x="16" y="1189"/>
                </a:lnTo>
                <a:lnTo>
                  <a:pt x="7" y="1142"/>
                </a:lnTo>
                <a:lnTo>
                  <a:pt x="2" y="1092"/>
                </a:lnTo>
                <a:lnTo>
                  <a:pt x="0" y="1041"/>
                </a:lnTo>
                <a:lnTo>
                  <a:pt x="3" y="979"/>
                </a:lnTo>
                <a:lnTo>
                  <a:pt x="10" y="918"/>
                </a:lnTo>
                <a:lnTo>
                  <a:pt x="21" y="858"/>
                </a:lnTo>
                <a:lnTo>
                  <a:pt x="37" y="798"/>
                </a:lnTo>
                <a:lnTo>
                  <a:pt x="56" y="739"/>
                </a:lnTo>
                <a:lnTo>
                  <a:pt x="80" y="681"/>
                </a:lnTo>
                <a:lnTo>
                  <a:pt x="107" y="625"/>
                </a:lnTo>
                <a:lnTo>
                  <a:pt x="138" y="569"/>
                </a:lnTo>
                <a:lnTo>
                  <a:pt x="171" y="515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362200" y="4419600"/>
            <a:ext cx="609600" cy="542436"/>
            <a:chOff x="3596" y="1502"/>
            <a:chExt cx="2142" cy="1906"/>
          </a:xfrm>
        </p:grpSpPr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3596" y="1787"/>
              <a:ext cx="1328" cy="1621"/>
            </a:xfrm>
            <a:custGeom>
              <a:avLst/>
              <a:gdLst/>
              <a:ahLst/>
              <a:cxnLst>
                <a:cxn ang="0">
                  <a:pos x="980" y="22"/>
                </a:cxn>
                <a:cxn ang="0">
                  <a:pos x="1117" y="109"/>
                </a:cxn>
                <a:cxn ang="0">
                  <a:pos x="1278" y="13"/>
                </a:cxn>
                <a:cxn ang="0">
                  <a:pos x="1303" y="0"/>
                </a:cxn>
                <a:cxn ang="0">
                  <a:pos x="1327" y="17"/>
                </a:cxn>
                <a:cxn ang="0">
                  <a:pos x="1199" y="535"/>
                </a:cxn>
                <a:cxn ang="0">
                  <a:pos x="1173" y="555"/>
                </a:cxn>
                <a:cxn ang="0">
                  <a:pos x="1146" y="541"/>
                </a:cxn>
                <a:cxn ang="0">
                  <a:pos x="1147" y="515"/>
                </a:cxn>
                <a:cxn ang="0">
                  <a:pos x="1156" y="408"/>
                </a:cxn>
                <a:cxn ang="0">
                  <a:pos x="1126" y="235"/>
                </a:cxn>
                <a:cxn ang="0">
                  <a:pos x="1044" y="125"/>
                </a:cxn>
                <a:cxn ang="0">
                  <a:pos x="921" y="72"/>
                </a:cxn>
                <a:cxn ang="0">
                  <a:pos x="754" y="73"/>
                </a:cxn>
                <a:cxn ang="0">
                  <a:pos x="585" y="157"/>
                </a:cxn>
                <a:cxn ang="0">
                  <a:pos x="474" y="299"/>
                </a:cxn>
                <a:cxn ang="0">
                  <a:pos x="444" y="461"/>
                </a:cxn>
                <a:cxn ang="0">
                  <a:pos x="487" y="571"/>
                </a:cxn>
                <a:cxn ang="0">
                  <a:pos x="561" y="630"/>
                </a:cxn>
                <a:cxn ang="0">
                  <a:pos x="642" y="652"/>
                </a:cxn>
                <a:cxn ang="0">
                  <a:pos x="728" y="675"/>
                </a:cxn>
                <a:cxn ang="0">
                  <a:pos x="871" y="714"/>
                </a:cxn>
                <a:cxn ang="0">
                  <a:pos x="951" y="743"/>
                </a:cxn>
                <a:cxn ang="0">
                  <a:pos x="1012" y="787"/>
                </a:cxn>
                <a:cxn ang="0">
                  <a:pos x="1057" y="839"/>
                </a:cxn>
                <a:cxn ang="0">
                  <a:pos x="1104" y="936"/>
                </a:cxn>
                <a:cxn ang="0">
                  <a:pos x="1118" y="1092"/>
                </a:cxn>
                <a:cxn ang="0">
                  <a:pos x="1055" y="1294"/>
                </a:cxn>
                <a:cxn ang="0">
                  <a:pos x="918" y="1470"/>
                </a:cxn>
                <a:cxn ang="0">
                  <a:pos x="728" y="1588"/>
                </a:cxn>
                <a:cxn ang="0">
                  <a:pos x="523" y="1621"/>
                </a:cxn>
                <a:cxn ang="0">
                  <a:pos x="379" y="1599"/>
                </a:cxn>
                <a:cxn ang="0">
                  <a:pos x="244" y="1531"/>
                </a:cxn>
                <a:cxn ang="0">
                  <a:pos x="58" y="1596"/>
                </a:cxn>
                <a:cxn ang="0">
                  <a:pos x="29" y="1621"/>
                </a:cxn>
                <a:cxn ang="0">
                  <a:pos x="0" y="1600"/>
                </a:cxn>
                <a:cxn ang="0">
                  <a:pos x="21" y="1510"/>
                </a:cxn>
                <a:cxn ang="0">
                  <a:pos x="53" y="1381"/>
                </a:cxn>
                <a:cxn ang="0">
                  <a:pos x="96" y="1213"/>
                </a:cxn>
                <a:cxn ang="0">
                  <a:pos x="124" y="1107"/>
                </a:cxn>
                <a:cxn ang="0">
                  <a:pos x="139" y="1069"/>
                </a:cxn>
                <a:cxn ang="0">
                  <a:pos x="172" y="1068"/>
                </a:cxn>
                <a:cxn ang="0">
                  <a:pos x="183" y="1094"/>
                </a:cxn>
                <a:cxn ang="0">
                  <a:pos x="171" y="1150"/>
                </a:cxn>
                <a:cxn ang="0">
                  <a:pos x="167" y="1259"/>
                </a:cxn>
                <a:cxn ang="0">
                  <a:pos x="210" y="1398"/>
                </a:cxn>
                <a:cxn ang="0">
                  <a:pos x="298" y="1485"/>
                </a:cxn>
                <a:cxn ang="0">
                  <a:pos x="408" y="1532"/>
                </a:cxn>
                <a:cxn ang="0">
                  <a:pos x="519" y="1549"/>
                </a:cxn>
                <a:cxn ang="0">
                  <a:pos x="670" y="1532"/>
                </a:cxn>
                <a:cxn ang="0">
                  <a:pos x="828" y="1434"/>
                </a:cxn>
                <a:cxn ang="0">
                  <a:pos x="931" y="1281"/>
                </a:cxn>
                <a:cxn ang="0">
                  <a:pos x="958" y="1111"/>
                </a:cxn>
                <a:cxn ang="0">
                  <a:pos x="924" y="1002"/>
                </a:cxn>
                <a:cxn ang="0">
                  <a:pos x="859" y="942"/>
                </a:cxn>
                <a:cxn ang="0">
                  <a:pos x="769" y="908"/>
                </a:cxn>
                <a:cxn ang="0">
                  <a:pos x="448" y="813"/>
                </a:cxn>
                <a:cxn ang="0">
                  <a:pos x="346" y="728"/>
                </a:cxn>
                <a:cxn ang="0">
                  <a:pos x="287" y="593"/>
                </a:cxn>
                <a:cxn ang="0">
                  <a:pos x="302" y="393"/>
                </a:cxn>
                <a:cxn ang="0">
                  <a:pos x="418" y="195"/>
                </a:cxn>
                <a:cxn ang="0">
                  <a:pos x="608" y="54"/>
                </a:cxn>
                <a:cxn ang="0">
                  <a:pos x="836" y="0"/>
                </a:cxn>
              </a:cxnLst>
              <a:rect l="0" t="0" r="r" b="b"/>
              <a:pathLst>
                <a:path w="1328" h="1621">
                  <a:moveTo>
                    <a:pt x="836" y="0"/>
                  </a:moveTo>
                  <a:lnTo>
                    <a:pt x="874" y="2"/>
                  </a:lnTo>
                  <a:lnTo>
                    <a:pt x="911" y="6"/>
                  </a:lnTo>
                  <a:lnTo>
                    <a:pt x="947" y="12"/>
                  </a:lnTo>
                  <a:lnTo>
                    <a:pt x="980" y="22"/>
                  </a:lnTo>
                  <a:lnTo>
                    <a:pt x="1012" y="34"/>
                  </a:lnTo>
                  <a:lnTo>
                    <a:pt x="1042" y="49"/>
                  </a:lnTo>
                  <a:lnTo>
                    <a:pt x="1069" y="67"/>
                  </a:lnTo>
                  <a:lnTo>
                    <a:pt x="1095" y="87"/>
                  </a:lnTo>
                  <a:lnTo>
                    <a:pt x="1117" y="109"/>
                  </a:lnTo>
                  <a:lnTo>
                    <a:pt x="1138" y="134"/>
                  </a:lnTo>
                  <a:lnTo>
                    <a:pt x="1155" y="161"/>
                  </a:lnTo>
                  <a:lnTo>
                    <a:pt x="1261" y="31"/>
                  </a:lnTo>
                  <a:lnTo>
                    <a:pt x="1270" y="21"/>
                  </a:lnTo>
                  <a:lnTo>
                    <a:pt x="1278" y="13"/>
                  </a:lnTo>
                  <a:lnTo>
                    <a:pt x="1284" y="8"/>
                  </a:lnTo>
                  <a:lnTo>
                    <a:pt x="1289" y="4"/>
                  </a:lnTo>
                  <a:lnTo>
                    <a:pt x="1292" y="2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10" y="2"/>
                  </a:lnTo>
                  <a:lnTo>
                    <a:pt x="1317" y="4"/>
                  </a:lnTo>
                  <a:lnTo>
                    <a:pt x="1321" y="8"/>
                  </a:lnTo>
                  <a:lnTo>
                    <a:pt x="1325" y="13"/>
                  </a:lnTo>
                  <a:lnTo>
                    <a:pt x="1327" y="17"/>
                  </a:lnTo>
                  <a:lnTo>
                    <a:pt x="1327" y="21"/>
                  </a:lnTo>
                  <a:lnTo>
                    <a:pt x="1328" y="22"/>
                  </a:lnTo>
                  <a:lnTo>
                    <a:pt x="1205" y="510"/>
                  </a:lnTo>
                  <a:lnTo>
                    <a:pt x="1202" y="524"/>
                  </a:lnTo>
                  <a:lnTo>
                    <a:pt x="1199" y="535"/>
                  </a:lnTo>
                  <a:lnTo>
                    <a:pt x="1196" y="544"/>
                  </a:lnTo>
                  <a:lnTo>
                    <a:pt x="1192" y="550"/>
                  </a:lnTo>
                  <a:lnTo>
                    <a:pt x="1187" y="553"/>
                  </a:lnTo>
                  <a:lnTo>
                    <a:pt x="1181" y="554"/>
                  </a:lnTo>
                  <a:lnTo>
                    <a:pt x="1173" y="555"/>
                  </a:lnTo>
                  <a:lnTo>
                    <a:pt x="1163" y="554"/>
                  </a:lnTo>
                  <a:lnTo>
                    <a:pt x="1157" y="552"/>
                  </a:lnTo>
                  <a:lnTo>
                    <a:pt x="1152" y="548"/>
                  </a:lnTo>
                  <a:lnTo>
                    <a:pt x="1148" y="544"/>
                  </a:lnTo>
                  <a:lnTo>
                    <a:pt x="1146" y="541"/>
                  </a:lnTo>
                  <a:lnTo>
                    <a:pt x="1146" y="537"/>
                  </a:lnTo>
                  <a:lnTo>
                    <a:pt x="1145" y="535"/>
                  </a:lnTo>
                  <a:lnTo>
                    <a:pt x="1145" y="534"/>
                  </a:lnTo>
                  <a:lnTo>
                    <a:pt x="1146" y="526"/>
                  </a:lnTo>
                  <a:lnTo>
                    <a:pt x="1147" y="515"/>
                  </a:lnTo>
                  <a:lnTo>
                    <a:pt x="1149" y="500"/>
                  </a:lnTo>
                  <a:lnTo>
                    <a:pt x="1152" y="482"/>
                  </a:lnTo>
                  <a:lnTo>
                    <a:pt x="1154" y="461"/>
                  </a:lnTo>
                  <a:lnTo>
                    <a:pt x="1155" y="436"/>
                  </a:lnTo>
                  <a:lnTo>
                    <a:pt x="1156" y="408"/>
                  </a:lnTo>
                  <a:lnTo>
                    <a:pt x="1155" y="367"/>
                  </a:lnTo>
                  <a:lnTo>
                    <a:pt x="1151" y="330"/>
                  </a:lnTo>
                  <a:lnTo>
                    <a:pt x="1145" y="296"/>
                  </a:lnTo>
                  <a:lnTo>
                    <a:pt x="1137" y="264"/>
                  </a:lnTo>
                  <a:lnTo>
                    <a:pt x="1126" y="235"/>
                  </a:lnTo>
                  <a:lnTo>
                    <a:pt x="1114" y="208"/>
                  </a:lnTo>
                  <a:lnTo>
                    <a:pt x="1099" y="184"/>
                  </a:lnTo>
                  <a:lnTo>
                    <a:pt x="1082" y="162"/>
                  </a:lnTo>
                  <a:lnTo>
                    <a:pt x="1064" y="142"/>
                  </a:lnTo>
                  <a:lnTo>
                    <a:pt x="1044" y="125"/>
                  </a:lnTo>
                  <a:lnTo>
                    <a:pt x="1022" y="110"/>
                  </a:lnTo>
                  <a:lnTo>
                    <a:pt x="999" y="98"/>
                  </a:lnTo>
                  <a:lnTo>
                    <a:pt x="975" y="87"/>
                  </a:lnTo>
                  <a:lnTo>
                    <a:pt x="948" y="79"/>
                  </a:lnTo>
                  <a:lnTo>
                    <a:pt x="921" y="72"/>
                  </a:lnTo>
                  <a:lnTo>
                    <a:pt x="892" y="67"/>
                  </a:lnTo>
                  <a:lnTo>
                    <a:pt x="863" y="65"/>
                  </a:lnTo>
                  <a:lnTo>
                    <a:pt x="832" y="64"/>
                  </a:lnTo>
                  <a:lnTo>
                    <a:pt x="793" y="66"/>
                  </a:lnTo>
                  <a:lnTo>
                    <a:pt x="754" y="73"/>
                  </a:lnTo>
                  <a:lnTo>
                    <a:pt x="717" y="82"/>
                  </a:lnTo>
                  <a:lnTo>
                    <a:pt x="681" y="97"/>
                  </a:lnTo>
                  <a:lnTo>
                    <a:pt x="647" y="114"/>
                  </a:lnTo>
                  <a:lnTo>
                    <a:pt x="615" y="133"/>
                  </a:lnTo>
                  <a:lnTo>
                    <a:pt x="585" y="157"/>
                  </a:lnTo>
                  <a:lnTo>
                    <a:pt x="557" y="181"/>
                  </a:lnTo>
                  <a:lnTo>
                    <a:pt x="532" y="208"/>
                  </a:lnTo>
                  <a:lnTo>
                    <a:pt x="510" y="237"/>
                  </a:lnTo>
                  <a:lnTo>
                    <a:pt x="490" y="268"/>
                  </a:lnTo>
                  <a:lnTo>
                    <a:pt x="474" y="299"/>
                  </a:lnTo>
                  <a:lnTo>
                    <a:pt x="461" y="332"/>
                  </a:lnTo>
                  <a:lnTo>
                    <a:pt x="451" y="365"/>
                  </a:lnTo>
                  <a:lnTo>
                    <a:pt x="445" y="399"/>
                  </a:lnTo>
                  <a:lnTo>
                    <a:pt x="443" y="433"/>
                  </a:lnTo>
                  <a:lnTo>
                    <a:pt x="444" y="461"/>
                  </a:lnTo>
                  <a:lnTo>
                    <a:pt x="448" y="488"/>
                  </a:lnTo>
                  <a:lnTo>
                    <a:pt x="455" y="512"/>
                  </a:lnTo>
                  <a:lnTo>
                    <a:pt x="464" y="533"/>
                  </a:lnTo>
                  <a:lnTo>
                    <a:pt x="475" y="553"/>
                  </a:lnTo>
                  <a:lnTo>
                    <a:pt x="487" y="571"/>
                  </a:lnTo>
                  <a:lnTo>
                    <a:pt x="501" y="587"/>
                  </a:lnTo>
                  <a:lnTo>
                    <a:pt x="515" y="601"/>
                  </a:lnTo>
                  <a:lnTo>
                    <a:pt x="530" y="612"/>
                  </a:lnTo>
                  <a:lnTo>
                    <a:pt x="546" y="622"/>
                  </a:lnTo>
                  <a:lnTo>
                    <a:pt x="561" y="630"/>
                  </a:lnTo>
                  <a:lnTo>
                    <a:pt x="576" y="636"/>
                  </a:lnTo>
                  <a:lnTo>
                    <a:pt x="585" y="637"/>
                  </a:lnTo>
                  <a:lnTo>
                    <a:pt x="609" y="643"/>
                  </a:lnTo>
                  <a:lnTo>
                    <a:pt x="625" y="648"/>
                  </a:lnTo>
                  <a:lnTo>
                    <a:pt x="642" y="652"/>
                  </a:lnTo>
                  <a:lnTo>
                    <a:pt x="660" y="657"/>
                  </a:lnTo>
                  <a:lnTo>
                    <a:pt x="677" y="663"/>
                  </a:lnTo>
                  <a:lnTo>
                    <a:pt x="695" y="667"/>
                  </a:lnTo>
                  <a:lnTo>
                    <a:pt x="712" y="671"/>
                  </a:lnTo>
                  <a:lnTo>
                    <a:pt x="728" y="675"/>
                  </a:lnTo>
                  <a:lnTo>
                    <a:pt x="763" y="684"/>
                  </a:lnTo>
                  <a:lnTo>
                    <a:pt x="795" y="692"/>
                  </a:lnTo>
                  <a:lnTo>
                    <a:pt x="824" y="701"/>
                  </a:lnTo>
                  <a:lnTo>
                    <a:pt x="849" y="707"/>
                  </a:lnTo>
                  <a:lnTo>
                    <a:pt x="871" y="714"/>
                  </a:lnTo>
                  <a:lnTo>
                    <a:pt x="891" y="720"/>
                  </a:lnTo>
                  <a:lnTo>
                    <a:pt x="909" y="726"/>
                  </a:lnTo>
                  <a:lnTo>
                    <a:pt x="924" y="732"/>
                  </a:lnTo>
                  <a:lnTo>
                    <a:pt x="939" y="738"/>
                  </a:lnTo>
                  <a:lnTo>
                    <a:pt x="951" y="743"/>
                  </a:lnTo>
                  <a:lnTo>
                    <a:pt x="963" y="750"/>
                  </a:lnTo>
                  <a:lnTo>
                    <a:pt x="973" y="756"/>
                  </a:lnTo>
                  <a:lnTo>
                    <a:pt x="993" y="770"/>
                  </a:lnTo>
                  <a:lnTo>
                    <a:pt x="1002" y="778"/>
                  </a:lnTo>
                  <a:lnTo>
                    <a:pt x="1012" y="787"/>
                  </a:lnTo>
                  <a:lnTo>
                    <a:pt x="1019" y="794"/>
                  </a:lnTo>
                  <a:lnTo>
                    <a:pt x="1027" y="803"/>
                  </a:lnTo>
                  <a:lnTo>
                    <a:pt x="1037" y="813"/>
                  </a:lnTo>
                  <a:lnTo>
                    <a:pt x="1047" y="826"/>
                  </a:lnTo>
                  <a:lnTo>
                    <a:pt x="1057" y="839"/>
                  </a:lnTo>
                  <a:lnTo>
                    <a:pt x="1067" y="855"/>
                  </a:lnTo>
                  <a:lnTo>
                    <a:pt x="1078" y="873"/>
                  </a:lnTo>
                  <a:lnTo>
                    <a:pt x="1088" y="892"/>
                  </a:lnTo>
                  <a:lnTo>
                    <a:pt x="1097" y="913"/>
                  </a:lnTo>
                  <a:lnTo>
                    <a:pt x="1104" y="936"/>
                  </a:lnTo>
                  <a:lnTo>
                    <a:pt x="1111" y="961"/>
                  </a:lnTo>
                  <a:lnTo>
                    <a:pt x="1116" y="989"/>
                  </a:lnTo>
                  <a:lnTo>
                    <a:pt x="1119" y="1018"/>
                  </a:lnTo>
                  <a:lnTo>
                    <a:pt x="1120" y="1050"/>
                  </a:lnTo>
                  <a:lnTo>
                    <a:pt x="1118" y="1092"/>
                  </a:lnTo>
                  <a:lnTo>
                    <a:pt x="1113" y="1132"/>
                  </a:lnTo>
                  <a:lnTo>
                    <a:pt x="1103" y="1174"/>
                  </a:lnTo>
                  <a:lnTo>
                    <a:pt x="1091" y="1215"/>
                  </a:lnTo>
                  <a:lnTo>
                    <a:pt x="1075" y="1255"/>
                  </a:lnTo>
                  <a:lnTo>
                    <a:pt x="1055" y="1294"/>
                  </a:lnTo>
                  <a:lnTo>
                    <a:pt x="1033" y="1332"/>
                  </a:lnTo>
                  <a:lnTo>
                    <a:pt x="1008" y="1369"/>
                  </a:lnTo>
                  <a:lnTo>
                    <a:pt x="981" y="1404"/>
                  </a:lnTo>
                  <a:lnTo>
                    <a:pt x="950" y="1438"/>
                  </a:lnTo>
                  <a:lnTo>
                    <a:pt x="918" y="1470"/>
                  </a:lnTo>
                  <a:lnTo>
                    <a:pt x="884" y="1499"/>
                  </a:lnTo>
                  <a:lnTo>
                    <a:pt x="847" y="1525"/>
                  </a:lnTo>
                  <a:lnTo>
                    <a:pt x="809" y="1550"/>
                  </a:lnTo>
                  <a:lnTo>
                    <a:pt x="769" y="1570"/>
                  </a:lnTo>
                  <a:lnTo>
                    <a:pt x="728" y="1588"/>
                  </a:lnTo>
                  <a:lnTo>
                    <a:pt x="685" y="1602"/>
                  </a:lnTo>
                  <a:lnTo>
                    <a:pt x="642" y="1612"/>
                  </a:lnTo>
                  <a:lnTo>
                    <a:pt x="597" y="1619"/>
                  </a:lnTo>
                  <a:lnTo>
                    <a:pt x="551" y="1621"/>
                  </a:lnTo>
                  <a:lnTo>
                    <a:pt x="523" y="1621"/>
                  </a:lnTo>
                  <a:lnTo>
                    <a:pt x="495" y="1619"/>
                  </a:lnTo>
                  <a:lnTo>
                    <a:pt x="466" y="1617"/>
                  </a:lnTo>
                  <a:lnTo>
                    <a:pt x="437" y="1612"/>
                  </a:lnTo>
                  <a:lnTo>
                    <a:pt x="408" y="1606"/>
                  </a:lnTo>
                  <a:lnTo>
                    <a:pt x="379" y="1599"/>
                  </a:lnTo>
                  <a:lnTo>
                    <a:pt x="350" y="1589"/>
                  </a:lnTo>
                  <a:lnTo>
                    <a:pt x="322" y="1578"/>
                  </a:lnTo>
                  <a:lnTo>
                    <a:pt x="295" y="1565"/>
                  </a:lnTo>
                  <a:lnTo>
                    <a:pt x="269" y="1549"/>
                  </a:lnTo>
                  <a:lnTo>
                    <a:pt x="244" y="1531"/>
                  </a:lnTo>
                  <a:lnTo>
                    <a:pt x="220" y="1510"/>
                  </a:lnTo>
                  <a:lnTo>
                    <a:pt x="197" y="1487"/>
                  </a:lnTo>
                  <a:lnTo>
                    <a:pt x="176" y="1460"/>
                  </a:lnTo>
                  <a:lnTo>
                    <a:pt x="67" y="1586"/>
                  </a:lnTo>
                  <a:lnTo>
                    <a:pt x="58" y="1596"/>
                  </a:lnTo>
                  <a:lnTo>
                    <a:pt x="50" y="1604"/>
                  </a:lnTo>
                  <a:lnTo>
                    <a:pt x="39" y="1615"/>
                  </a:lnTo>
                  <a:lnTo>
                    <a:pt x="36" y="1618"/>
                  </a:lnTo>
                  <a:lnTo>
                    <a:pt x="32" y="1620"/>
                  </a:lnTo>
                  <a:lnTo>
                    <a:pt x="29" y="1621"/>
                  </a:lnTo>
                  <a:lnTo>
                    <a:pt x="25" y="1621"/>
                  </a:lnTo>
                  <a:lnTo>
                    <a:pt x="15" y="1619"/>
                  </a:lnTo>
                  <a:lnTo>
                    <a:pt x="7" y="1615"/>
                  </a:lnTo>
                  <a:lnTo>
                    <a:pt x="2" y="1608"/>
                  </a:lnTo>
                  <a:lnTo>
                    <a:pt x="0" y="1600"/>
                  </a:lnTo>
                  <a:lnTo>
                    <a:pt x="1" y="1597"/>
                  </a:lnTo>
                  <a:lnTo>
                    <a:pt x="4" y="1580"/>
                  </a:lnTo>
                  <a:lnTo>
                    <a:pt x="12" y="1550"/>
                  </a:lnTo>
                  <a:lnTo>
                    <a:pt x="17" y="1532"/>
                  </a:lnTo>
                  <a:lnTo>
                    <a:pt x="21" y="1510"/>
                  </a:lnTo>
                  <a:lnTo>
                    <a:pt x="28" y="1487"/>
                  </a:lnTo>
                  <a:lnTo>
                    <a:pt x="34" y="1462"/>
                  </a:lnTo>
                  <a:lnTo>
                    <a:pt x="40" y="1436"/>
                  </a:lnTo>
                  <a:lnTo>
                    <a:pt x="47" y="1408"/>
                  </a:lnTo>
                  <a:lnTo>
                    <a:pt x="53" y="1381"/>
                  </a:lnTo>
                  <a:lnTo>
                    <a:pt x="68" y="1323"/>
                  </a:lnTo>
                  <a:lnTo>
                    <a:pt x="75" y="1295"/>
                  </a:lnTo>
                  <a:lnTo>
                    <a:pt x="83" y="1266"/>
                  </a:lnTo>
                  <a:lnTo>
                    <a:pt x="90" y="1239"/>
                  </a:lnTo>
                  <a:lnTo>
                    <a:pt x="96" y="1213"/>
                  </a:lnTo>
                  <a:lnTo>
                    <a:pt x="102" y="1188"/>
                  </a:lnTo>
                  <a:lnTo>
                    <a:pt x="109" y="1164"/>
                  </a:lnTo>
                  <a:lnTo>
                    <a:pt x="114" y="1143"/>
                  </a:lnTo>
                  <a:lnTo>
                    <a:pt x="120" y="1124"/>
                  </a:lnTo>
                  <a:lnTo>
                    <a:pt x="124" y="1107"/>
                  </a:lnTo>
                  <a:lnTo>
                    <a:pt x="128" y="1094"/>
                  </a:lnTo>
                  <a:lnTo>
                    <a:pt x="130" y="1083"/>
                  </a:lnTo>
                  <a:lnTo>
                    <a:pt x="132" y="1077"/>
                  </a:lnTo>
                  <a:lnTo>
                    <a:pt x="134" y="1073"/>
                  </a:lnTo>
                  <a:lnTo>
                    <a:pt x="139" y="1069"/>
                  </a:lnTo>
                  <a:lnTo>
                    <a:pt x="143" y="1067"/>
                  </a:lnTo>
                  <a:lnTo>
                    <a:pt x="149" y="1066"/>
                  </a:lnTo>
                  <a:lnTo>
                    <a:pt x="163" y="1066"/>
                  </a:lnTo>
                  <a:lnTo>
                    <a:pt x="168" y="1067"/>
                  </a:lnTo>
                  <a:lnTo>
                    <a:pt x="172" y="1068"/>
                  </a:lnTo>
                  <a:lnTo>
                    <a:pt x="177" y="1071"/>
                  </a:lnTo>
                  <a:lnTo>
                    <a:pt x="179" y="1075"/>
                  </a:lnTo>
                  <a:lnTo>
                    <a:pt x="182" y="1082"/>
                  </a:lnTo>
                  <a:lnTo>
                    <a:pt x="183" y="1091"/>
                  </a:lnTo>
                  <a:lnTo>
                    <a:pt x="183" y="1094"/>
                  </a:lnTo>
                  <a:lnTo>
                    <a:pt x="182" y="1099"/>
                  </a:lnTo>
                  <a:lnTo>
                    <a:pt x="179" y="1105"/>
                  </a:lnTo>
                  <a:lnTo>
                    <a:pt x="176" y="1122"/>
                  </a:lnTo>
                  <a:lnTo>
                    <a:pt x="174" y="1135"/>
                  </a:lnTo>
                  <a:lnTo>
                    <a:pt x="171" y="1150"/>
                  </a:lnTo>
                  <a:lnTo>
                    <a:pt x="169" y="1167"/>
                  </a:lnTo>
                  <a:lnTo>
                    <a:pt x="168" y="1185"/>
                  </a:lnTo>
                  <a:lnTo>
                    <a:pt x="167" y="1204"/>
                  </a:lnTo>
                  <a:lnTo>
                    <a:pt x="166" y="1224"/>
                  </a:lnTo>
                  <a:lnTo>
                    <a:pt x="167" y="1259"/>
                  </a:lnTo>
                  <a:lnTo>
                    <a:pt x="171" y="1291"/>
                  </a:lnTo>
                  <a:lnTo>
                    <a:pt x="177" y="1321"/>
                  </a:lnTo>
                  <a:lnTo>
                    <a:pt x="186" y="1349"/>
                  </a:lnTo>
                  <a:lnTo>
                    <a:pt x="197" y="1374"/>
                  </a:lnTo>
                  <a:lnTo>
                    <a:pt x="210" y="1398"/>
                  </a:lnTo>
                  <a:lnTo>
                    <a:pt x="225" y="1419"/>
                  </a:lnTo>
                  <a:lnTo>
                    <a:pt x="241" y="1438"/>
                  </a:lnTo>
                  <a:lnTo>
                    <a:pt x="259" y="1455"/>
                  </a:lnTo>
                  <a:lnTo>
                    <a:pt x="278" y="1471"/>
                  </a:lnTo>
                  <a:lnTo>
                    <a:pt x="298" y="1485"/>
                  </a:lnTo>
                  <a:lnTo>
                    <a:pt x="319" y="1497"/>
                  </a:lnTo>
                  <a:lnTo>
                    <a:pt x="340" y="1508"/>
                  </a:lnTo>
                  <a:lnTo>
                    <a:pt x="363" y="1517"/>
                  </a:lnTo>
                  <a:lnTo>
                    <a:pt x="385" y="1525"/>
                  </a:lnTo>
                  <a:lnTo>
                    <a:pt x="408" y="1532"/>
                  </a:lnTo>
                  <a:lnTo>
                    <a:pt x="431" y="1537"/>
                  </a:lnTo>
                  <a:lnTo>
                    <a:pt x="453" y="1541"/>
                  </a:lnTo>
                  <a:lnTo>
                    <a:pt x="476" y="1544"/>
                  </a:lnTo>
                  <a:lnTo>
                    <a:pt x="497" y="1547"/>
                  </a:lnTo>
                  <a:lnTo>
                    <a:pt x="519" y="1549"/>
                  </a:lnTo>
                  <a:lnTo>
                    <a:pt x="540" y="1550"/>
                  </a:lnTo>
                  <a:lnTo>
                    <a:pt x="559" y="1550"/>
                  </a:lnTo>
                  <a:lnTo>
                    <a:pt x="597" y="1548"/>
                  </a:lnTo>
                  <a:lnTo>
                    <a:pt x="634" y="1542"/>
                  </a:lnTo>
                  <a:lnTo>
                    <a:pt x="670" y="1532"/>
                  </a:lnTo>
                  <a:lnTo>
                    <a:pt x="704" y="1519"/>
                  </a:lnTo>
                  <a:lnTo>
                    <a:pt x="738" y="1502"/>
                  </a:lnTo>
                  <a:lnTo>
                    <a:pt x="770" y="1482"/>
                  </a:lnTo>
                  <a:lnTo>
                    <a:pt x="800" y="1459"/>
                  </a:lnTo>
                  <a:lnTo>
                    <a:pt x="828" y="1434"/>
                  </a:lnTo>
                  <a:lnTo>
                    <a:pt x="853" y="1407"/>
                  </a:lnTo>
                  <a:lnTo>
                    <a:pt x="877" y="1378"/>
                  </a:lnTo>
                  <a:lnTo>
                    <a:pt x="897" y="1347"/>
                  </a:lnTo>
                  <a:lnTo>
                    <a:pt x="916" y="1315"/>
                  </a:lnTo>
                  <a:lnTo>
                    <a:pt x="931" y="1281"/>
                  </a:lnTo>
                  <a:lnTo>
                    <a:pt x="943" y="1247"/>
                  </a:lnTo>
                  <a:lnTo>
                    <a:pt x="952" y="1211"/>
                  </a:lnTo>
                  <a:lnTo>
                    <a:pt x="957" y="1176"/>
                  </a:lnTo>
                  <a:lnTo>
                    <a:pt x="959" y="1140"/>
                  </a:lnTo>
                  <a:lnTo>
                    <a:pt x="958" y="1111"/>
                  </a:lnTo>
                  <a:lnTo>
                    <a:pt x="955" y="1084"/>
                  </a:lnTo>
                  <a:lnTo>
                    <a:pt x="950" y="1060"/>
                  </a:lnTo>
                  <a:lnTo>
                    <a:pt x="943" y="1039"/>
                  </a:lnTo>
                  <a:lnTo>
                    <a:pt x="934" y="1019"/>
                  </a:lnTo>
                  <a:lnTo>
                    <a:pt x="924" y="1002"/>
                  </a:lnTo>
                  <a:lnTo>
                    <a:pt x="913" y="987"/>
                  </a:lnTo>
                  <a:lnTo>
                    <a:pt x="901" y="973"/>
                  </a:lnTo>
                  <a:lnTo>
                    <a:pt x="888" y="962"/>
                  </a:lnTo>
                  <a:lnTo>
                    <a:pt x="873" y="951"/>
                  </a:lnTo>
                  <a:lnTo>
                    <a:pt x="859" y="942"/>
                  </a:lnTo>
                  <a:lnTo>
                    <a:pt x="844" y="934"/>
                  </a:lnTo>
                  <a:lnTo>
                    <a:pt x="829" y="928"/>
                  </a:lnTo>
                  <a:lnTo>
                    <a:pt x="813" y="922"/>
                  </a:lnTo>
                  <a:lnTo>
                    <a:pt x="783" y="912"/>
                  </a:lnTo>
                  <a:lnTo>
                    <a:pt x="769" y="908"/>
                  </a:lnTo>
                  <a:lnTo>
                    <a:pt x="756" y="905"/>
                  </a:lnTo>
                  <a:lnTo>
                    <a:pt x="517" y="841"/>
                  </a:lnTo>
                  <a:lnTo>
                    <a:pt x="493" y="834"/>
                  </a:lnTo>
                  <a:lnTo>
                    <a:pt x="470" y="825"/>
                  </a:lnTo>
                  <a:lnTo>
                    <a:pt x="448" y="813"/>
                  </a:lnTo>
                  <a:lnTo>
                    <a:pt x="425" y="801"/>
                  </a:lnTo>
                  <a:lnTo>
                    <a:pt x="404" y="786"/>
                  </a:lnTo>
                  <a:lnTo>
                    <a:pt x="384" y="769"/>
                  </a:lnTo>
                  <a:lnTo>
                    <a:pt x="365" y="749"/>
                  </a:lnTo>
                  <a:lnTo>
                    <a:pt x="346" y="728"/>
                  </a:lnTo>
                  <a:lnTo>
                    <a:pt x="331" y="705"/>
                  </a:lnTo>
                  <a:lnTo>
                    <a:pt x="316" y="680"/>
                  </a:lnTo>
                  <a:lnTo>
                    <a:pt x="304" y="653"/>
                  </a:lnTo>
                  <a:lnTo>
                    <a:pt x="295" y="624"/>
                  </a:lnTo>
                  <a:lnTo>
                    <a:pt x="287" y="593"/>
                  </a:lnTo>
                  <a:lnTo>
                    <a:pt x="282" y="561"/>
                  </a:lnTo>
                  <a:lnTo>
                    <a:pt x="281" y="526"/>
                  </a:lnTo>
                  <a:lnTo>
                    <a:pt x="284" y="481"/>
                  </a:lnTo>
                  <a:lnTo>
                    <a:pt x="290" y="437"/>
                  </a:lnTo>
                  <a:lnTo>
                    <a:pt x="302" y="393"/>
                  </a:lnTo>
                  <a:lnTo>
                    <a:pt x="318" y="350"/>
                  </a:lnTo>
                  <a:lnTo>
                    <a:pt x="338" y="310"/>
                  </a:lnTo>
                  <a:lnTo>
                    <a:pt x="361" y="269"/>
                  </a:lnTo>
                  <a:lnTo>
                    <a:pt x="389" y="231"/>
                  </a:lnTo>
                  <a:lnTo>
                    <a:pt x="418" y="195"/>
                  </a:lnTo>
                  <a:lnTo>
                    <a:pt x="452" y="162"/>
                  </a:lnTo>
                  <a:lnTo>
                    <a:pt x="487" y="131"/>
                  </a:lnTo>
                  <a:lnTo>
                    <a:pt x="525" y="102"/>
                  </a:lnTo>
                  <a:lnTo>
                    <a:pt x="566" y="76"/>
                  </a:lnTo>
                  <a:lnTo>
                    <a:pt x="608" y="54"/>
                  </a:lnTo>
                  <a:lnTo>
                    <a:pt x="651" y="36"/>
                  </a:lnTo>
                  <a:lnTo>
                    <a:pt x="696" y="21"/>
                  </a:lnTo>
                  <a:lnTo>
                    <a:pt x="742" y="9"/>
                  </a:lnTo>
                  <a:lnTo>
                    <a:pt x="789" y="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5162" y="1502"/>
              <a:ext cx="576" cy="104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5" y="12"/>
                </a:cxn>
                <a:cxn ang="0">
                  <a:pos x="358" y="31"/>
                </a:cxn>
                <a:cxn ang="0">
                  <a:pos x="359" y="945"/>
                </a:cxn>
                <a:cxn ang="0">
                  <a:pos x="364" y="960"/>
                </a:cxn>
                <a:cxn ang="0">
                  <a:pos x="374" y="971"/>
                </a:cxn>
                <a:cxn ang="0">
                  <a:pos x="392" y="980"/>
                </a:cxn>
                <a:cxn ang="0">
                  <a:pos x="420" y="986"/>
                </a:cxn>
                <a:cxn ang="0">
                  <a:pos x="461" y="990"/>
                </a:cxn>
                <a:cxn ang="0">
                  <a:pos x="576" y="991"/>
                </a:cxn>
                <a:cxn ang="0">
                  <a:pos x="566" y="1047"/>
                </a:cxn>
                <a:cxn ang="0">
                  <a:pos x="534" y="1047"/>
                </a:cxn>
                <a:cxn ang="0">
                  <a:pos x="489" y="1045"/>
                </a:cxn>
                <a:cxn ang="0">
                  <a:pos x="413" y="1043"/>
                </a:cxn>
                <a:cxn ang="0">
                  <a:pos x="363" y="1042"/>
                </a:cxn>
                <a:cxn ang="0">
                  <a:pos x="321" y="1041"/>
                </a:cxn>
                <a:cxn ang="0">
                  <a:pos x="277" y="1041"/>
                </a:cxn>
                <a:cxn ang="0">
                  <a:pos x="239" y="1041"/>
                </a:cxn>
                <a:cxn ang="0">
                  <a:pos x="191" y="1043"/>
                </a:cxn>
                <a:cxn ang="0">
                  <a:pos x="140" y="1044"/>
                </a:cxn>
                <a:cxn ang="0">
                  <a:pos x="90" y="1045"/>
                </a:cxn>
                <a:cxn ang="0">
                  <a:pos x="48" y="1047"/>
                </a:cxn>
                <a:cxn ang="0">
                  <a:pos x="18" y="1047"/>
                </a:cxn>
                <a:cxn ang="0">
                  <a:pos x="10" y="992"/>
                </a:cxn>
                <a:cxn ang="0">
                  <a:pos x="125" y="990"/>
                </a:cxn>
                <a:cxn ang="0">
                  <a:pos x="166" y="987"/>
                </a:cxn>
                <a:cxn ang="0">
                  <a:pos x="194" y="981"/>
                </a:cxn>
                <a:cxn ang="0">
                  <a:pos x="212" y="972"/>
                </a:cxn>
                <a:cxn ang="0">
                  <a:pos x="222" y="960"/>
                </a:cxn>
                <a:cxn ang="0">
                  <a:pos x="227" y="946"/>
                </a:cxn>
                <a:cxn ang="0">
                  <a:pos x="228" y="115"/>
                </a:cxn>
                <a:cxn ang="0">
                  <a:pos x="170" y="138"/>
                </a:cxn>
                <a:cxn ang="0">
                  <a:pos x="111" y="150"/>
                </a:cxn>
                <a:cxn ang="0">
                  <a:pos x="58" y="156"/>
                </a:cxn>
                <a:cxn ang="0">
                  <a:pos x="15" y="157"/>
                </a:cxn>
                <a:cxn ang="0">
                  <a:pos x="0" y="101"/>
                </a:cxn>
                <a:cxn ang="0">
                  <a:pos x="36" y="100"/>
                </a:cxn>
                <a:cxn ang="0">
                  <a:pos x="80" y="98"/>
                </a:cxn>
                <a:cxn ang="0">
                  <a:pos x="130" y="91"/>
                </a:cxn>
                <a:cxn ang="0">
                  <a:pos x="182" y="77"/>
                </a:cxn>
                <a:cxn ang="0">
                  <a:pos x="235" y="55"/>
                </a:cxn>
                <a:cxn ang="0">
                  <a:pos x="286" y="21"/>
                </a:cxn>
              </a:cxnLst>
              <a:rect l="0" t="0" r="r" b="b"/>
              <a:pathLst>
                <a:path w="576" h="1047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1" y="6"/>
                  </a:lnTo>
                  <a:lnTo>
                    <a:pt x="355" y="12"/>
                  </a:lnTo>
                  <a:lnTo>
                    <a:pt x="357" y="20"/>
                  </a:lnTo>
                  <a:lnTo>
                    <a:pt x="358" y="31"/>
                  </a:lnTo>
                  <a:lnTo>
                    <a:pt x="358" y="928"/>
                  </a:lnTo>
                  <a:lnTo>
                    <a:pt x="359" y="945"/>
                  </a:lnTo>
                  <a:lnTo>
                    <a:pt x="361" y="953"/>
                  </a:lnTo>
                  <a:lnTo>
                    <a:pt x="364" y="960"/>
                  </a:lnTo>
                  <a:lnTo>
                    <a:pt x="368" y="966"/>
                  </a:lnTo>
                  <a:lnTo>
                    <a:pt x="374" y="971"/>
                  </a:lnTo>
                  <a:lnTo>
                    <a:pt x="382" y="976"/>
                  </a:lnTo>
                  <a:lnTo>
                    <a:pt x="392" y="980"/>
                  </a:lnTo>
                  <a:lnTo>
                    <a:pt x="405" y="984"/>
                  </a:lnTo>
                  <a:lnTo>
                    <a:pt x="420" y="986"/>
                  </a:lnTo>
                  <a:lnTo>
                    <a:pt x="439" y="988"/>
                  </a:lnTo>
                  <a:lnTo>
                    <a:pt x="461" y="990"/>
                  </a:lnTo>
                  <a:lnTo>
                    <a:pt x="487" y="991"/>
                  </a:lnTo>
                  <a:lnTo>
                    <a:pt x="576" y="991"/>
                  </a:lnTo>
                  <a:lnTo>
                    <a:pt x="576" y="1047"/>
                  </a:lnTo>
                  <a:lnTo>
                    <a:pt x="566" y="1047"/>
                  </a:lnTo>
                  <a:lnTo>
                    <a:pt x="551" y="1047"/>
                  </a:lnTo>
                  <a:lnTo>
                    <a:pt x="534" y="1047"/>
                  </a:lnTo>
                  <a:lnTo>
                    <a:pt x="513" y="1046"/>
                  </a:lnTo>
                  <a:lnTo>
                    <a:pt x="489" y="1045"/>
                  </a:lnTo>
                  <a:lnTo>
                    <a:pt x="439" y="1044"/>
                  </a:lnTo>
                  <a:lnTo>
                    <a:pt x="413" y="1043"/>
                  </a:lnTo>
                  <a:lnTo>
                    <a:pt x="387" y="1043"/>
                  </a:lnTo>
                  <a:lnTo>
                    <a:pt x="363" y="1042"/>
                  </a:lnTo>
                  <a:lnTo>
                    <a:pt x="340" y="1041"/>
                  </a:lnTo>
                  <a:lnTo>
                    <a:pt x="321" y="1041"/>
                  </a:lnTo>
                  <a:lnTo>
                    <a:pt x="304" y="1041"/>
                  </a:lnTo>
                  <a:lnTo>
                    <a:pt x="277" y="1041"/>
                  </a:lnTo>
                  <a:lnTo>
                    <a:pt x="259" y="1041"/>
                  </a:lnTo>
                  <a:lnTo>
                    <a:pt x="239" y="1041"/>
                  </a:lnTo>
                  <a:lnTo>
                    <a:pt x="216" y="1042"/>
                  </a:lnTo>
                  <a:lnTo>
                    <a:pt x="191" y="1043"/>
                  </a:lnTo>
                  <a:lnTo>
                    <a:pt x="166" y="1043"/>
                  </a:lnTo>
                  <a:lnTo>
                    <a:pt x="140" y="1044"/>
                  </a:lnTo>
                  <a:lnTo>
                    <a:pt x="115" y="1045"/>
                  </a:lnTo>
                  <a:lnTo>
                    <a:pt x="90" y="1045"/>
                  </a:lnTo>
                  <a:lnTo>
                    <a:pt x="68" y="1046"/>
                  </a:lnTo>
                  <a:lnTo>
                    <a:pt x="48" y="1047"/>
                  </a:lnTo>
                  <a:lnTo>
                    <a:pt x="31" y="1047"/>
                  </a:lnTo>
                  <a:lnTo>
                    <a:pt x="18" y="1047"/>
                  </a:lnTo>
                  <a:lnTo>
                    <a:pt x="10" y="1047"/>
                  </a:lnTo>
                  <a:lnTo>
                    <a:pt x="10" y="992"/>
                  </a:lnTo>
                  <a:lnTo>
                    <a:pt x="99" y="992"/>
                  </a:lnTo>
                  <a:lnTo>
                    <a:pt x="125" y="990"/>
                  </a:lnTo>
                  <a:lnTo>
                    <a:pt x="147" y="989"/>
                  </a:lnTo>
                  <a:lnTo>
                    <a:pt x="166" y="987"/>
                  </a:lnTo>
                  <a:lnTo>
                    <a:pt x="181" y="984"/>
                  </a:lnTo>
                  <a:lnTo>
                    <a:pt x="194" y="981"/>
                  </a:lnTo>
                  <a:lnTo>
                    <a:pt x="204" y="977"/>
                  </a:lnTo>
                  <a:lnTo>
                    <a:pt x="212" y="972"/>
                  </a:lnTo>
                  <a:lnTo>
                    <a:pt x="218" y="967"/>
                  </a:lnTo>
                  <a:lnTo>
                    <a:pt x="222" y="960"/>
                  </a:lnTo>
                  <a:lnTo>
                    <a:pt x="225" y="954"/>
                  </a:lnTo>
                  <a:lnTo>
                    <a:pt x="227" y="946"/>
                  </a:lnTo>
                  <a:lnTo>
                    <a:pt x="228" y="928"/>
                  </a:lnTo>
                  <a:lnTo>
                    <a:pt x="228" y="115"/>
                  </a:lnTo>
                  <a:lnTo>
                    <a:pt x="199" y="127"/>
                  </a:lnTo>
                  <a:lnTo>
                    <a:pt x="170" y="138"/>
                  </a:lnTo>
                  <a:lnTo>
                    <a:pt x="140" y="145"/>
                  </a:lnTo>
                  <a:lnTo>
                    <a:pt x="111" y="150"/>
                  </a:lnTo>
                  <a:lnTo>
                    <a:pt x="84" y="154"/>
                  </a:lnTo>
                  <a:lnTo>
                    <a:pt x="58" y="156"/>
                  </a:lnTo>
                  <a:lnTo>
                    <a:pt x="35" y="157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17" y="101"/>
                  </a:lnTo>
                  <a:lnTo>
                    <a:pt x="36" y="100"/>
                  </a:lnTo>
                  <a:lnTo>
                    <a:pt x="57" y="100"/>
                  </a:lnTo>
                  <a:lnTo>
                    <a:pt x="80" y="98"/>
                  </a:lnTo>
                  <a:lnTo>
                    <a:pt x="104" y="95"/>
                  </a:lnTo>
                  <a:lnTo>
                    <a:pt x="130" y="91"/>
                  </a:lnTo>
                  <a:lnTo>
                    <a:pt x="156" y="85"/>
                  </a:lnTo>
                  <a:lnTo>
                    <a:pt x="182" y="77"/>
                  </a:lnTo>
                  <a:lnTo>
                    <a:pt x="209" y="68"/>
                  </a:lnTo>
                  <a:lnTo>
                    <a:pt x="235" y="55"/>
                  </a:lnTo>
                  <a:lnTo>
                    <a:pt x="261" y="40"/>
                  </a:lnTo>
                  <a:lnTo>
                    <a:pt x="286" y="2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67"/>
          <p:cNvGrpSpPr/>
          <p:nvPr/>
        </p:nvGrpSpPr>
        <p:grpSpPr>
          <a:xfrm>
            <a:off x="5867400" y="5181600"/>
            <a:ext cx="2997364" cy="1068696"/>
            <a:chOff x="5715000" y="4495800"/>
            <a:chExt cx="2997364" cy="1068696"/>
          </a:xfrm>
          <a:solidFill>
            <a:srgbClr val="FF0000"/>
          </a:solidFill>
        </p:grpSpPr>
        <p:grpSp>
          <p:nvGrpSpPr>
            <p:cNvPr id="11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715000" y="4495800"/>
              <a:ext cx="2997364" cy="469250"/>
              <a:chOff x="3802" y="3082"/>
              <a:chExt cx="15624" cy="2446"/>
            </a:xfrm>
            <a:grpFill/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3802" y="3438"/>
                <a:ext cx="1513" cy="1527"/>
              </a:xfrm>
              <a:custGeom>
                <a:avLst/>
                <a:gdLst/>
                <a:ahLst/>
                <a:cxnLst>
                  <a:cxn ang="0">
                    <a:pos x="1489" y="0"/>
                  </a:cxn>
                  <a:cxn ang="0">
                    <a:pos x="1508" y="10"/>
                  </a:cxn>
                  <a:cxn ang="0">
                    <a:pos x="1513" y="61"/>
                  </a:cxn>
                  <a:cxn ang="0">
                    <a:pos x="1470" y="472"/>
                  </a:cxn>
                  <a:cxn ang="0">
                    <a:pos x="1465" y="498"/>
                  </a:cxn>
                  <a:cxn ang="0">
                    <a:pos x="1432" y="508"/>
                  </a:cxn>
                  <a:cxn ang="0">
                    <a:pos x="1423" y="493"/>
                  </a:cxn>
                  <a:cxn ang="0">
                    <a:pos x="1418" y="462"/>
                  </a:cxn>
                  <a:cxn ang="0">
                    <a:pos x="1423" y="437"/>
                  </a:cxn>
                  <a:cxn ang="0">
                    <a:pos x="1427" y="312"/>
                  </a:cxn>
                  <a:cxn ang="0">
                    <a:pos x="1413" y="186"/>
                  </a:cxn>
                  <a:cxn ang="0">
                    <a:pos x="1346" y="111"/>
                  </a:cxn>
                  <a:cxn ang="0">
                    <a:pos x="1213" y="71"/>
                  </a:cxn>
                  <a:cxn ang="0">
                    <a:pos x="785" y="66"/>
                  </a:cxn>
                  <a:cxn ang="0">
                    <a:pos x="737" y="91"/>
                  </a:cxn>
                  <a:cxn ang="0">
                    <a:pos x="718" y="156"/>
                  </a:cxn>
                  <a:cxn ang="0">
                    <a:pos x="775" y="729"/>
                  </a:cxn>
                  <a:cxn ang="0">
                    <a:pos x="918" y="714"/>
                  </a:cxn>
                  <a:cxn ang="0">
                    <a:pos x="999" y="648"/>
                  </a:cxn>
                  <a:cxn ang="0">
                    <a:pos x="1051" y="513"/>
                  </a:cxn>
                  <a:cxn ang="0">
                    <a:pos x="1061" y="478"/>
                  </a:cxn>
                  <a:cxn ang="0">
                    <a:pos x="1075" y="462"/>
                  </a:cxn>
                  <a:cxn ang="0">
                    <a:pos x="1099" y="467"/>
                  </a:cxn>
                  <a:cxn ang="0">
                    <a:pos x="1109" y="483"/>
                  </a:cxn>
                  <a:cxn ang="0">
                    <a:pos x="1104" y="523"/>
                  </a:cxn>
                  <a:cxn ang="0">
                    <a:pos x="980" y="1030"/>
                  </a:cxn>
                  <a:cxn ang="0">
                    <a:pos x="975" y="1050"/>
                  </a:cxn>
                  <a:cxn ang="0">
                    <a:pos x="947" y="1060"/>
                  </a:cxn>
                  <a:cxn ang="0">
                    <a:pos x="932" y="1045"/>
                  </a:cxn>
                  <a:cxn ang="0">
                    <a:pos x="928" y="1020"/>
                  </a:cxn>
                  <a:cxn ang="0">
                    <a:pos x="942" y="960"/>
                  </a:cxn>
                  <a:cxn ang="0">
                    <a:pos x="951" y="909"/>
                  </a:cxn>
                  <a:cxn ang="0">
                    <a:pos x="942" y="839"/>
                  </a:cxn>
                  <a:cxn ang="0">
                    <a:pos x="890" y="809"/>
                  </a:cxn>
                  <a:cxn ang="0">
                    <a:pos x="775" y="794"/>
                  </a:cxn>
                  <a:cxn ang="0">
                    <a:pos x="423" y="1377"/>
                  </a:cxn>
                  <a:cxn ang="0">
                    <a:pos x="428" y="1427"/>
                  </a:cxn>
                  <a:cxn ang="0">
                    <a:pos x="437" y="1442"/>
                  </a:cxn>
                  <a:cxn ang="0">
                    <a:pos x="490" y="1452"/>
                  </a:cxn>
                  <a:cxn ang="0">
                    <a:pos x="656" y="1457"/>
                  </a:cxn>
                  <a:cxn ang="0">
                    <a:pos x="661" y="1462"/>
                  </a:cxn>
                  <a:cxn ang="0">
                    <a:pos x="666" y="1467"/>
                  </a:cxn>
                  <a:cxn ang="0">
                    <a:pos x="675" y="1502"/>
                  </a:cxn>
                  <a:cxn ang="0">
                    <a:pos x="656" y="1522"/>
                  </a:cxn>
                  <a:cxn ang="0">
                    <a:pos x="509" y="1527"/>
                  </a:cxn>
                  <a:cxn ang="0">
                    <a:pos x="252" y="1522"/>
                  </a:cxn>
                  <a:cxn ang="0">
                    <a:pos x="19" y="1527"/>
                  </a:cxn>
                  <a:cxn ang="0">
                    <a:pos x="4" y="1517"/>
                  </a:cxn>
                  <a:cxn ang="0">
                    <a:pos x="0" y="1482"/>
                  </a:cxn>
                  <a:cxn ang="0">
                    <a:pos x="14" y="1462"/>
                  </a:cxn>
                  <a:cxn ang="0">
                    <a:pos x="33" y="1457"/>
                  </a:cxn>
                  <a:cxn ang="0">
                    <a:pos x="180" y="1452"/>
                  </a:cxn>
                  <a:cxn ang="0">
                    <a:pos x="233" y="1417"/>
                  </a:cxn>
                  <a:cxn ang="0">
                    <a:pos x="257" y="1352"/>
                  </a:cxn>
                  <a:cxn ang="0">
                    <a:pos x="542" y="141"/>
                  </a:cxn>
                  <a:cxn ang="0">
                    <a:pos x="547" y="106"/>
                  </a:cxn>
                  <a:cxn ang="0">
                    <a:pos x="504" y="71"/>
                  </a:cxn>
                  <a:cxn ang="0">
                    <a:pos x="376" y="66"/>
                  </a:cxn>
                  <a:cxn ang="0">
                    <a:pos x="352" y="61"/>
                  </a:cxn>
                  <a:cxn ang="0">
                    <a:pos x="347" y="25"/>
                  </a:cxn>
                  <a:cxn ang="0">
                    <a:pos x="366" y="5"/>
                  </a:cxn>
                </a:cxnLst>
                <a:rect l="0" t="0" r="r" b="b"/>
                <a:pathLst>
                  <a:path w="1513" h="1527">
                    <a:moveTo>
                      <a:pt x="376" y="0"/>
                    </a:moveTo>
                    <a:lnTo>
                      <a:pt x="1489" y="0"/>
                    </a:lnTo>
                    <a:lnTo>
                      <a:pt x="1504" y="5"/>
                    </a:lnTo>
                    <a:lnTo>
                      <a:pt x="1508" y="10"/>
                    </a:lnTo>
                    <a:lnTo>
                      <a:pt x="1513" y="20"/>
                    </a:lnTo>
                    <a:lnTo>
                      <a:pt x="1513" y="61"/>
                    </a:lnTo>
                    <a:lnTo>
                      <a:pt x="1475" y="452"/>
                    </a:lnTo>
                    <a:lnTo>
                      <a:pt x="1470" y="472"/>
                    </a:lnTo>
                    <a:lnTo>
                      <a:pt x="1470" y="488"/>
                    </a:lnTo>
                    <a:lnTo>
                      <a:pt x="1465" y="498"/>
                    </a:lnTo>
                    <a:lnTo>
                      <a:pt x="1456" y="508"/>
                    </a:lnTo>
                    <a:lnTo>
                      <a:pt x="1432" y="508"/>
                    </a:lnTo>
                    <a:lnTo>
                      <a:pt x="1427" y="498"/>
                    </a:lnTo>
                    <a:lnTo>
                      <a:pt x="1423" y="493"/>
                    </a:lnTo>
                    <a:lnTo>
                      <a:pt x="1418" y="483"/>
                    </a:lnTo>
                    <a:lnTo>
                      <a:pt x="1418" y="462"/>
                    </a:lnTo>
                    <a:lnTo>
                      <a:pt x="1423" y="452"/>
                    </a:lnTo>
                    <a:lnTo>
                      <a:pt x="1423" y="437"/>
                    </a:lnTo>
                    <a:lnTo>
                      <a:pt x="1427" y="397"/>
                    </a:lnTo>
                    <a:lnTo>
                      <a:pt x="1427" y="312"/>
                    </a:lnTo>
                    <a:lnTo>
                      <a:pt x="1423" y="246"/>
                    </a:lnTo>
                    <a:lnTo>
                      <a:pt x="1413" y="186"/>
                    </a:lnTo>
                    <a:lnTo>
                      <a:pt x="1389" y="141"/>
                    </a:lnTo>
                    <a:lnTo>
                      <a:pt x="1346" y="111"/>
                    </a:lnTo>
                    <a:lnTo>
                      <a:pt x="1294" y="86"/>
                    </a:lnTo>
                    <a:lnTo>
                      <a:pt x="1213" y="71"/>
                    </a:lnTo>
                    <a:lnTo>
                      <a:pt x="1113" y="66"/>
                    </a:lnTo>
                    <a:lnTo>
                      <a:pt x="785" y="66"/>
                    </a:lnTo>
                    <a:lnTo>
                      <a:pt x="756" y="76"/>
                    </a:lnTo>
                    <a:lnTo>
                      <a:pt x="737" y="91"/>
                    </a:lnTo>
                    <a:lnTo>
                      <a:pt x="728" y="116"/>
                    </a:lnTo>
                    <a:lnTo>
                      <a:pt x="718" y="156"/>
                    </a:lnTo>
                    <a:lnTo>
                      <a:pt x="580" y="729"/>
                    </a:lnTo>
                    <a:lnTo>
                      <a:pt x="775" y="729"/>
                    </a:lnTo>
                    <a:lnTo>
                      <a:pt x="856" y="724"/>
                    </a:lnTo>
                    <a:lnTo>
                      <a:pt x="918" y="714"/>
                    </a:lnTo>
                    <a:lnTo>
                      <a:pt x="966" y="689"/>
                    </a:lnTo>
                    <a:lnTo>
                      <a:pt x="999" y="648"/>
                    </a:lnTo>
                    <a:lnTo>
                      <a:pt x="1028" y="588"/>
                    </a:lnTo>
                    <a:lnTo>
                      <a:pt x="1051" y="513"/>
                    </a:lnTo>
                    <a:lnTo>
                      <a:pt x="1056" y="493"/>
                    </a:lnTo>
                    <a:lnTo>
                      <a:pt x="1061" y="478"/>
                    </a:lnTo>
                    <a:lnTo>
                      <a:pt x="1066" y="467"/>
                    </a:lnTo>
                    <a:lnTo>
                      <a:pt x="1075" y="462"/>
                    </a:lnTo>
                    <a:lnTo>
                      <a:pt x="1094" y="462"/>
                    </a:lnTo>
                    <a:lnTo>
                      <a:pt x="1099" y="467"/>
                    </a:lnTo>
                    <a:lnTo>
                      <a:pt x="1104" y="478"/>
                    </a:lnTo>
                    <a:lnTo>
                      <a:pt x="1109" y="483"/>
                    </a:lnTo>
                    <a:lnTo>
                      <a:pt x="1109" y="508"/>
                    </a:lnTo>
                    <a:lnTo>
                      <a:pt x="1104" y="523"/>
                    </a:lnTo>
                    <a:lnTo>
                      <a:pt x="985" y="1010"/>
                    </a:lnTo>
                    <a:lnTo>
                      <a:pt x="980" y="1030"/>
                    </a:lnTo>
                    <a:lnTo>
                      <a:pt x="975" y="1045"/>
                    </a:lnTo>
                    <a:lnTo>
                      <a:pt x="975" y="1050"/>
                    </a:lnTo>
                    <a:lnTo>
                      <a:pt x="966" y="1060"/>
                    </a:lnTo>
                    <a:lnTo>
                      <a:pt x="947" y="1060"/>
                    </a:lnTo>
                    <a:lnTo>
                      <a:pt x="937" y="1055"/>
                    </a:lnTo>
                    <a:lnTo>
                      <a:pt x="932" y="1045"/>
                    </a:lnTo>
                    <a:lnTo>
                      <a:pt x="928" y="1030"/>
                    </a:lnTo>
                    <a:lnTo>
                      <a:pt x="928" y="1020"/>
                    </a:lnTo>
                    <a:lnTo>
                      <a:pt x="932" y="1005"/>
                    </a:lnTo>
                    <a:lnTo>
                      <a:pt x="942" y="960"/>
                    </a:lnTo>
                    <a:lnTo>
                      <a:pt x="947" y="930"/>
                    </a:lnTo>
                    <a:lnTo>
                      <a:pt x="951" y="909"/>
                    </a:lnTo>
                    <a:lnTo>
                      <a:pt x="951" y="864"/>
                    </a:lnTo>
                    <a:lnTo>
                      <a:pt x="942" y="839"/>
                    </a:lnTo>
                    <a:lnTo>
                      <a:pt x="923" y="819"/>
                    </a:lnTo>
                    <a:lnTo>
                      <a:pt x="890" y="809"/>
                    </a:lnTo>
                    <a:lnTo>
                      <a:pt x="842" y="799"/>
                    </a:lnTo>
                    <a:lnTo>
                      <a:pt x="775" y="794"/>
                    </a:lnTo>
                    <a:lnTo>
                      <a:pt x="561" y="794"/>
                    </a:lnTo>
                    <a:lnTo>
                      <a:pt x="423" y="1377"/>
                    </a:lnTo>
                    <a:lnTo>
                      <a:pt x="423" y="1417"/>
                    </a:lnTo>
                    <a:lnTo>
                      <a:pt x="428" y="1427"/>
                    </a:lnTo>
                    <a:lnTo>
                      <a:pt x="428" y="1437"/>
                    </a:lnTo>
                    <a:lnTo>
                      <a:pt x="437" y="1442"/>
                    </a:lnTo>
                    <a:lnTo>
                      <a:pt x="466" y="1452"/>
                    </a:lnTo>
                    <a:lnTo>
                      <a:pt x="490" y="1452"/>
                    </a:lnTo>
                    <a:lnTo>
                      <a:pt x="533" y="1457"/>
                    </a:lnTo>
                    <a:lnTo>
                      <a:pt x="656" y="1457"/>
                    </a:lnTo>
                    <a:lnTo>
                      <a:pt x="656" y="1462"/>
                    </a:lnTo>
                    <a:lnTo>
                      <a:pt x="661" y="1462"/>
                    </a:lnTo>
                    <a:lnTo>
                      <a:pt x="661" y="1467"/>
                    </a:lnTo>
                    <a:lnTo>
                      <a:pt x="666" y="1467"/>
                    </a:lnTo>
                    <a:lnTo>
                      <a:pt x="675" y="1477"/>
                    </a:lnTo>
                    <a:lnTo>
                      <a:pt x="675" y="1502"/>
                    </a:lnTo>
                    <a:lnTo>
                      <a:pt x="666" y="1522"/>
                    </a:lnTo>
                    <a:lnTo>
                      <a:pt x="656" y="1522"/>
                    </a:lnTo>
                    <a:lnTo>
                      <a:pt x="652" y="1527"/>
                    </a:lnTo>
                    <a:lnTo>
                      <a:pt x="509" y="1527"/>
                    </a:lnTo>
                    <a:lnTo>
                      <a:pt x="437" y="1522"/>
                    </a:lnTo>
                    <a:lnTo>
                      <a:pt x="252" y="1522"/>
                    </a:lnTo>
                    <a:lnTo>
                      <a:pt x="171" y="1527"/>
                    </a:lnTo>
                    <a:lnTo>
                      <a:pt x="19" y="1527"/>
                    </a:lnTo>
                    <a:lnTo>
                      <a:pt x="9" y="1522"/>
                    </a:lnTo>
                    <a:lnTo>
                      <a:pt x="4" y="1517"/>
                    </a:lnTo>
                    <a:lnTo>
                      <a:pt x="0" y="1507"/>
                    </a:lnTo>
                    <a:lnTo>
                      <a:pt x="0" y="1482"/>
                    </a:lnTo>
                    <a:lnTo>
                      <a:pt x="4" y="1472"/>
                    </a:lnTo>
                    <a:lnTo>
                      <a:pt x="14" y="1462"/>
                    </a:lnTo>
                    <a:lnTo>
                      <a:pt x="23" y="1462"/>
                    </a:lnTo>
                    <a:lnTo>
                      <a:pt x="33" y="1457"/>
                    </a:lnTo>
                    <a:lnTo>
                      <a:pt x="133" y="1457"/>
                    </a:lnTo>
                    <a:lnTo>
                      <a:pt x="180" y="1452"/>
                    </a:lnTo>
                    <a:lnTo>
                      <a:pt x="214" y="1437"/>
                    </a:lnTo>
                    <a:lnTo>
                      <a:pt x="233" y="1417"/>
                    </a:lnTo>
                    <a:lnTo>
                      <a:pt x="247" y="1392"/>
                    </a:lnTo>
                    <a:lnTo>
                      <a:pt x="257" y="1352"/>
                    </a:lnTo>
                    <a:lnTo>
                      <a:pt x="537" y="161"/>
                    </a:lnTo>
                    <a:lnTo>
                      <a:pt x="542" y="141"/>
                    </a:lnTo>
                    <a:lnTo>
                      <a:pt x="547" y="126"/>
                    </a:lnTo>
                    <a:lnTo>
                      <a:pt x="547" y="106"/>
                    </a:lnTo>
                    <a:lnTo>
                      <a:pt x="537" y="81"/>
                    </a:lnTo>
                    <a:lnTo>
                      <a:pt x="504" y="71"/>
                    </a:lnTo>
                    <a:lnTo>
                      <a:pt x="461" y="66"/>
                    </a:lnTo>
                    <a:lnTo>
                      <a:pt x="376" y="66"/>
                    </a:lnTo>
                    <a:lnTo>
                      <a:pt x="361" y="61"/>
                    </a:lnTo>
                    <a:lnTo>
                      <a:pt x="352" y="61"/>
                    </a:lnTo>
                    <a:lnTo>
                      <a:pt x="347" y="51"/>
                    </a:lnTo>
                    <a:lnTo>
                      <a:pt x="347" y="25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6010" y="3649"/>
                <a:ext cx="1423" cy="1507"/>
              </a:xfrm>
              <a:custGeom>
                <a:avLst/>
                <a:gdLst/>
                <a:ahLst/>
                <a:cxnLst>
                  <a:cxn ang="0">
                    <a:pos x="700" y="0"/>
                  </a:cxn>
                  <a:cxn ang="0">
                    <a:pos x="728" y="0"/>
                  </a:cxn>
                  <a:cxn ang="0">
                    <a:pos x="738" y="5"/>
                  </a:cxn>
                  <a:cxn ang="0">
                    <a:pos x="747" y="25"/>
                  </a:cxn>
                  <a:cxn ang="0">
                    <a:pos x="752" y="40"/>
                  </a:cxn>
                  <a:cxn ang="0">
                    <a:pos x="752" y="709"/>
                  </a:cxn>
                  <a:cxn ang="0">
                    <a:pos x="1390" y="709"/>
                  </a:cxn>
                  <a:cxn ang="0">
                    <a:pos x="1409" y="719"/>
                  </a:cxn>
                  <a:cxn ang="0">
                    <a:pos x="1418" y="729"/>
                  </a:cxn>
                  <a:cxn ang="0">
                    <a:pos x="1423" y="739"/>
                  </a:cxn>
                  <a:cxn ang="0">
                    <a:pos x="1423" y="769"/>
                  </a:cxn>
                  <a:cxn ang="0">
                    <a:pos x="1413" y="779"/>
                  </a:cxn>
                  <a:cxn ang="0">
                    <a:pos x="1409" y="789"/>
                  </a:cxn>
                  <a:cxn ang="0">
                    <a:pos x="1399" y="794"/>
                  </a:cxn>
                  <a:cxn ang="0">
                    <a:pos x="1385" y="799"/>
                  </a:cxn>
                  <a:cxn ang="0">
                    <a:pos x="752" y="799"/>
                  </a:cxn>
                  <a:cxn ang="0">
                    <a:pos x="752" y="1462"/>
                  </a:cxn>
                  <a:cxn ang="0">
                    <a:pos x="747" y="1477"/>
                  </a:cxn>
                  <a:cxn ang="0">
                    <a:pos x="747" y="1487"/>
                  </a:cxn>
                  <a:cxn ang="0">
                    <a:pos x="728" y="1507"/>
                  </a:cxn>
                  <a:cxn ang="0">
                    <a:pos x="700" y="1507"/>
                  </a:cxn>
                  <a:cxn ang="0">
                    <a:pos x="690" y="1502"/>
                  </a:cxn>
                  <a:cxn ang="0">
                    <a:pos x="680" y="1492"/>
                  </a:cxn>
                  <a:cxn ang="0">
                    <a:pos x="676" y="1482"/>
                  </a:cxn>
                  <a:cxn ang="0">
                    <a:pos x="671" y="1467"/>
                  </a:cxn>
                  <a:cxn ang="0">
                    <a:pos x="671" y="799"/>
                  </a:cxn>
                  <a:cxn ang="0">
                    <a:pos x="33" y="799"/>
                  </a:cxn>
                  <a:cxn ang="0">
                    <a:pos x="14" y="789"/>
                  </a:cxn>
                  <a:cxn ang="0">
                    <a:pos x="5" y="779"/>
                  </a:cxn>
                  <a:cxn ang="0">
                    <a:pos x="0" y="769"/>
                  </a:cxn>
                  <a:cxn ang="0">
                    <a:pos x="0" y="739"/>
                  </a:cxn>
                  <a:cxn ang="0">
                    <a:pos x="5" y="729"/>
                  </a:cxn>
                  <a:cxn ang="0">
                    <a:pos x="14" y="719"/>
                  </a:cxn>
                  <a:cxn ang="0">
                    <a:pos x="24" y="714"/>
                  </a:cxn>
                  <a:cxn ang="0">
                    <a:pos x="38" y="709"/>
                  </a:cxn>
                  <a:cxn ang="0">
                    <a:pos x="671" y="709"/>
                  </a:cxn>
                  <a:cxn ang="0">
                    <a:pos x="671" y="35"/>
                  </a:cxn>
                  <a:cxn ang="0">
                    <a:pos x="680" y="15"/>
                  </a:cxn>
                  <a:cxn ang="0">
                    <a:pos x="690" y="5"/>
                  </a:cxn>
                  <a:cxn ang="0">
                    <a:pos x="700" y="0"/>
                  </a:cxn>
                </a:cxnLst>
                <a:rect l="0" t="0" r="r" b="b"/>
                <a:pathLst>
                  <a:path w="1423" h="1507">
                    <a:moveTo>
                      <a:pt x="700" y="0"/>
                    </a:moveTo>
                    <a:lnTo>
                      <a:pt x="728" y="0"/>
                    </a:lnTo>
                    <a:lnTo>
                      <a:pt x="738" y="5"/>
                    </a:lnTo>
                    <a:lnTo>
                      <a:pt x="747" y="25"/>
                    </a:lnTo>
                    <a:lnTo>
                      <a:pt x="752" y="40"/>
                    </a:lnTo>
                    <a:lnTo>
                      <a:pt x="752" y="709"/>
                    </a:lnTo>
                    <a:lnTo>
                      <a:pt x="1390" y="709"/>
                    </a:lnTo>
                    <a:lnTo>
                      <a:pt x="1409" y="719"/>
                    </a:lnTo>
                    <a:lnTo>
                      <a:pt x="1418" y="729"/>
                    </a:lnTo>
                    <a:lnTo>
                      <a:pt x="1423" y="739"/>
                    </a:lnTo>
                    <a:lnTo>
                      <a:pt x="1423" y="769"/>
                    </a:lnTo>
                    <a:lnTo>
                      <a:pt x="1413" y="779"/>
                    </a:lnTo>
                    <a:lnTo>
                      <a:pt x="1409" y="789"/>
                    </a:lnTo>
                    <a:lnTo>
                      <a:pt x="1399" y="794"/>
                    </a:lnTo>
                    <a:lnTo>
                      <a:pt x="1385" y="799"/>
                    </a:lnTo>
                    <a:lnTo>
                      <a:pt x="752" y="799"/>
                    </a:lnTo>
                    <a:lnTo>
                      <a:pt x="752" y="1462"/>
                    </a:lnTo>
                    <a:lnTo>
                      <a:pt x="747" y="1477"/>
                    </a:lnTo>
                    <a:lnTo>
                      <a:pt x="747" y="1487"/>
                    </a:lnTo>
                    <a:lnTo>
                      <a:pt x="728" y="1507"/>
                    </a:lnTo>
                    <a:lnTo>
                      <a:pt x="700" y="1507"/>
                    </a:lnTo>
                    <a:lnTo>
                      <a:pt x="690" y="1502"/>
                    </a:lnTo>
                    <a:lnTo>
                      <a:pt x="680" y="1492"/>
                    </a:lnTo>
                    <a:lnTo>
                      <a:pt x="676" y="1482"/>
                    </a:lnTo>
                    <a:lnTo>
                      <a:pt x="671" y="1467"/>
                    </a:lnTo>
                    <a:lnTo>
                      <a:pt x="671" y="799"/>
                    </a:lnTo>
                    <a:lnTo>
                      <a:pt x="33" y="799"/>
                    </a:lnTo>
                    <a:lnTo>
                      <a:pt x="14" y="789"/>
                    </a:lnTo>
                    <a:lnTo>
                      <a:pt x="5" y="779"/>
                    </a:lnTo>
                    <a:lnTo>
                      <a:pt x="0" y="769"/>
                    </a:lnTo>
                    <a:lnTo>
                      <a:pt x="0" y="739"/>
                    </a:lnTo>
                    <a:lnTo>
                      <a:pt x="5" y="729"/>
                    </a:lnTo>
                    <a:lnTo>
                      <a:pt x="14" y="719"/>
                    </a:lnTo>
                    <a:lnTo>
                      <a:pt x="24" y="714"/>
                    </a:lnTo>
                    <a:lnTo>
                      <a:pt x="38" y="709"/>
                    </a:lnTo>
                    <a:lnTo>
                      <a:pt x="671" y="709"/>
                    </a:lnTo>
                    <a:lnTo>
                      <a:pt x="671" y="35"/>
                    </a:lnTo>
                    <a:lnTo>
                      <a:pt x="680" y="15"/>
                    </a:lnTo>
                    <a:lnTo>
                      <a:pt x="690" y="5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 noEditPoints="1"/>
              </p:cNvSpPr>
              <p:nvPr/>
            </p:nvSpPr>
            <p:spPr bwMode="auto">
              <a:xfrm>
                <a:off x="8114" y="3423"/>
                <a:ext cx="1523" cy="1578"/>
              </a:xfrm>
              <a:custGeom>
                <a:avLst/>
                <a:gdLst/>
                <a:ahLst/>
                <a:cxnLst>
                  <a:cxn ang="0">
                    <a:pos x="756" y="81"/>
                  </a:cxn>
                  <a:cxn ang="0">
                    <a:pos x="718" y="156"/>
                  </a:cxn>
                  <a:cxn ang="0">
                    <a:pos x="928" y="734"/>
                  </a:cxn>
                  <a:cxn ang="0">
                    <a:pos x="1142" y="648"/>
                  </a:cxn>
                  <a:cxn ang="0">
                    <a:pos x="1261" y="487"/>
                  </a:cxn>
                  <a:cxn ang="0">
                    <a:pos x="1299" y="292"/>
                  </a:cxn>
                  <a:cxn ang="0">
                    <a:pos x="1232" y="131"/>
                  </a:cxn>
                  <a:cxn ang="0">
                    <a:pos x="1023" y="66"/>
                  </a:cxn>
                  <a:cxn ang="0">
                    <a:pos x="1023" y="0"/>
                  </a:cxn>
                  <a:cxn ang="0">
                    <a:pos x="1327" y="71"/>
                  </a:cxn>
                  <a:cxn ang="0">
                    <a:pos x="1489" y="256"/>
                  </a:cxn>
                  <a:cxn ang="0">
                    <a:pos x="1456" y="493"/>
                  </a:cxn>
                  <a:cxn ang="0">
                    <a:pos x="1270" y="673"/>
                  </a:cxn>
                  <a:cxn ang="0">
                    <a:pos x="1047" y="769"/>
                  </a:cxn>
                  <a:cxn ang="0">
                    <a:pos x="1023" y="774"/>
                  </a:cxn>
                  <a:cxn ang="0">
                    <a:pos x="1118" y="814"/>
                  </a:cxn>
                  <a:cxn ang="0">
                    <a:pos x="1204" y="950"/>
                  </a:cxn>
                  <a:cxn ang="0">
                    <a:pos x="1208" y="1125"/>
                  </a:cxn>
                  <a:cxn ang="0">
                    <a:pos x="1185" y="1326"/>
                  </a:cxn>
                  <a:cxn ang="0">
                    <a:pos x="1208" y="1497"/>
                  </a:cxn>
                  <a:cxn ang="0">
                    <a:pos x="1304" y="1517"/>
                  </a:cxn>
                  <a:cxn ang="0">
                    <a:pos x="1432" y="1402"/>
                  </a:cxn>
                  <a:cxn ang="0">
                    <a:pos x="1470" y="1301"/>
                  </a:cxn>
                  <a:cxn ang="0">
                    <a:pos x="1508" y="1291"/>
                  </a:cxn>
                  <a:cxn ang="0">
                    <a:pos x="1523" y="1316"/>
                  </a:cxn>
                  <a:cxn ang="0">
                    <a:pos x="1489" y="1417"/>
                  </a:cxn>
                  <a:cxn ang="0">
                    <a:pos x="1380" y="1542"/>
                  </a:cxn>
                  <a:cxn ang="0">
                    <a:pos x="1251" y="1578"/>
                  </a:cxn>
                  <a:cxn ang="0">
                    <a:pos x="1137" y="1557"/>
                  </a:cxn>
                  <a:cxn ang="0">
                    <a:pos x="1018" y="1462"/>
                  </a:cxn>
                  <a:cxn ang="0">
                    <a:pos x="989" y="1296"/>
                  </a:cxn>
                  <a:cxn ang="0">
                    <a:pos x="1018" y="1141"/>
                  </a:cxn>
                  <a:cxn ang="0">
                    <a:pos x="1047" y="985"/>
                  </a:cxn>
                  <a:cxn ang="0">
                    <a:pos x="1018" y="874"/>
                  </a:cxn>
                  <a:cxn ang="0">
                    <a:pos x="890" y="789"/>
                  </a:cxn>
                  <a:cxn ang="0">
                    <a:pos x="418" y="1382"/>
                  </a:cxn>
                  <a:cxn ang="0">
                    <a:pos x="414" y="1422"/>
                  </a:cxn>
                  <a:cxn ang="0">
                    <a:pos x="494" y="1462"/>
                  </a:cxn>
                  <a:cxn ang="0">
                    <a:pos x="609" y="1467"/>
                  </a:cxn>
                  <a:cxn ang="0">
                    <a:pos x="609" y="1517"/>
                  </a:cxn>
                  <a:cxn ang="0">
                    <a:pos x="590" y="1532"/>
                  </a:cxn>
                  <a:cxn ang="0">
                    <a:pos x="237" y="1527"/>
                  </a:cxn>
                  <a:cxn ang="0">
                    <a:pos x="14" y="1527"/>
                  </a:cxn>
                  <a:cxn ang="0">
                    <a:pos x="0" y="1492"/>
                  </a:cxn>
                  <a:cxn ang="0">
                    <a:pos x="28" y="1462"/>
                  </a:cxn>
                  <a:cxn ang="0">
                    <a:pos x="209" y="1442"/>
                  </a:cxn>
                  <a:cxn ang="0">
                    <a:pos x="252" y="1357"/>
                  </a:cxn>
                  <a:cxn ang="0">
                    <a:pos x="547" y="111"/>
                  </a:cxn>
                  <a:cxn ang="0">
                    <a:pos x="523" y="76"/>
                  </a:cxn>
                  <a:cxn ang="0">
                    <a:pos x="452" y="66"/>
                  </a:cxn>
                  <a:cxn ang="0">
                    <a:pos x="352" y="60"/>
                  </a:cxn>
                  <a:cxn ang="0">
                    <a:pos x="352" y="15"/>
                  </a:cxn>
                  <a:cxn ang="0">
                    <a:pos x="380" y="0"/>
                  </a:cxn>
                </a:cxnLst>
                <a:rect l="0" t="0" r="r" b="b"/>
                <a:pathLst>
                  <a:path w="1523" h="1578">
                    <a:moveTo>
                      <a:pt x="813" y="66"/>
                    </a:moveTo>
                    <a:lnTo>
                      <a:pt x="780" y="71"/>
                    </a:lnTo>
                    <a:lnTo>
                      <a:pt x="756" y="81"/>
                    </a:lnTo>
                    <a:lnTo>
                      <a:pt x="737" y="96"/>
                    </a:lnTo>
                    <a:lnTo>
                      <a:pt x="728" y="121"/>
                    </a:lnTo>
                    <a:lnTo>
                      <a:pt x="718" y="156"/>
                    </a:lnTo>
                    <a:lnTo>
                      <a:pt x="575" y="744"/>
                    </a:lnTo>
                    <a:lnTo>
                      <a:pt x="818" y="744"/>
                    </a:lnTo>
                    <a:lnTo>
                      <a:pt x="928" y="734"/>
                    </a:lnTo>
                    <a:lnTo>
                      <a:pt x="1013" y="714"/>
                    </a:lnTo>
                    <a:lnTo>
                      <a:pt x="1085" y="683"/>
                    </a:lnTo>
                    <a:lnTo>
                      <a:pt x="1142" y="648"/>
                    </a:lnTo>
                    <a:lnTo>
                      <a:pt x="1180" y="613"/>
                    </a:lnTo>
                    <a:lnTo>
                      <a:pt x="1227" y="553"/>
                    </a:lnTo>
                    <a:lnTo>
                      <a:pt x="1261" y="487"/>
                    </a:lnTo>
                    <a:lnTo>
                      <a:pt x="1280" y="417"/>
                    </a:lnTo>
                    <a:lnTo>
                      <a:pt x="1294" y="347"/>
                    </a:lnTo>
                    <a:lnTo>
                      <a:pt x="1299" y="292"/>
                    </a:lnTo>
                    <a:lnTo>
                      <a:pt x="1289" y="226"/>
                    </a:lnTo>
                    <a:lnTo>
                      <a:pt x="1266" y="171"/>
                    </a:lnTo>
                    <a:lnTo>
                      <a:pt x="1232" y="131"/>
                    </a:lnTo>
                    <a:lnTo>
                      <a:pt x="1189" y="106"/>
                    </a:lnTo>
                    <a:lnTo>
                      <a:pt x="1137" y="86"/>
                    </a:lnTo>
                    <a:lnTo>
                      <a:pt x="1023" y="66"/>
                    </a:lnTo>
                    <a:lnTo>
                      <a:pt x="813" y="66"/>
                    </a:lnTo>
                    <a:close/>
                    <a:moveTo>
                      <a:pt x="380" y="0"/>
                    </a:moveTo>
                    <a:lnTo>
                      <a:pt x="1023" y="0"/>
                    </a:lnTo>
                    <a:lnTo>
                      <a:pt x="1137" y="10"/>
                    </a:lnTo>
                    <a:lnTo>
                      <a:pt x="1242" y="30"/>
                    </a:lnTo>
                    <a:lnTo>
                      <a:pt x="1327" y="71"/>
                    </a:lnTo>
                    <a:lnTo>
                      <a:pt x="1399" y="121"/>
                    </a:lnTo>
                    <a:lnTo>
                      <a:pt x="1451" y="186"/>
                    </a:lnTo>
                    <a:lnTo>
                      <a:pt x="1489" y="256"/>
                    </a:lnTo>
                    <a:lnTo>
                      <a:pt x="1499" y="337"/>
                    </a:lnTo>
                    <a:lnTo>
                      <a:pt x="1489" y="417"/>
                    </a:lnTo>
                    <a:lnTo>
                      <a:pt x="1456" y="493"/>
                    </a:lnTo>
                    <a:lnTo>
                      <a:pt x="1404" y="563"/>
                    </a:lnTo>
                    <a:lnTo>
                      <a:pt x="1342" y="623"/>
                    </a:lnTo>
                    <a:lnTo>
                      <a:pt x="1270" y="673"/>
                    </a:lnTo>
                    <a:lnTo>
                      <a:pt x="1189" y="719"/>
                    </a:lnTo>
                    <a:lnTo>
                      <a:pt x="1108" y="749"/>
                    </a:lnTo>
                    <a:lnTo>
                      <a:pt x="1047" y="769"/>
                    </a:lnTo>
                    <a:lnTo>
                      <a:pt x="1042" y="764"/>
                    </a:lnTo>
                    <a:lnTo>
                      <a:pt x="1013" y="754"/>
                    </a:lnTo>
                    <a:lnTo>
                      <a:pt x="1023" y="774"/>
                    </a:lnTo>
                    <a:lnTo>
                      <a:pt x="1047" y="769"/>
                    </a:lnTo>
                    <a:lnTo>
                      <a:pt x="1080" y="784"/>
                    </a:lnTo>
                    <a:lnTo>
                      <a:pt x="1118" y="814"/>
                    </a:lnTo>
                    <a:lnTo>
                      <a:pt x="1151" y="849"/>
                    </a:lnTo>
                    <a:lnTo>
                      <a:pt x="1185" y="894"/>
                    </a:lnTo>
                    <a:lnTo>
                      <a:pt x="1204" y="950"/>
                    </a:lnTo>
                    <a:lnTo>
                      <a:pt x="1213" y="1020"/>
                    </a:lnTo>
                    <a:lnTo>
                      <a:pt x="1213" y="1075"/>
                    </a:lnTo>
                    <a:lnTo>
                      <a:pt x="1208" y="1125"/>
                    </a:lnTo>
                    <a:lnTo>
                      <a:pt x="1199" y="1186"/>
                    </a:lnTo>
                    <a:lnTo>
                      <a:pt x="1194" y="1256"/>
                    </a:lnTo>
                    <a:lnTo>
                      <a:pt x="1185" y="1326"/>
                    </a:lnTo>
                    <a:lnTo>
                      <a:pt x="1185" y="1432"/>
                    </a:lnTo>
                    <a:lnTo>
                      <a:pt x="1194" y="1472"/>
                    </a:lnTo>
                    <a:lnTo>
                      <a:pt x="1208" y="1497"/>
                    </a:lnTo>
                    <a:lnTo>
                      <a:pt x="1232" y="1517"/>
                    </a:lnTo>
                    <a:lnTo>
                      <a:pt x="1270" y="1522"/>
                    </a:lnTo>
                    <a:lnTo>
                      <a:pt x="1304" y="1517"/>
                    </a:lnTo>
                    <a:lnTo>
                      <a:pt x="1346" y="1497"/>
                    </a:lnTo>
                    <a:lnTo>
                      <a:pt x="1389" y="1462"/>
                    </a:lnTo>
                    <a:lnTo>
                      <a:pt x="1432" y="1402"/>
                    </a:lnTo>
                    <a:lnTo>
                      <a:pt x="1465" y="1316"/>
                    </a:lnTo>
                    <a:lnTo>
                      <a:pt x="1470" y="1311"/>
                    </a:lnTo>
                    <a:lnTo>
                      <a:pt x="1470" y="1301"/>
                    </a:lnTo>
                    <a:lnTo>
                      <a:pt x="1484" y="1286"/>
                    </a:lnTo>
                    <a:lnTo>
                      <a:pt x="1503" y="1286"/>
                    </a:lnTo>
                    <a:lnTo>
                      <a:pt x="1508" y="1291"/>
                    </a:lnTo>
                    <a:lnTo>
                      <a:pt x="1518" y="1296"/>
                    </a:lnTo>
                    <a:lnTo>
                      <a:pt x="1523" y="1301"/>
                    </a:lnTo>
                    <a:lnTo>
                      <a:pt x="1523" y="1316"/>
                    </a:lnTo>
                    <a:lnTo>
                      <a:pt x="1518" y="1336"/>
                    </a:lnTo>
                    <a:lnTo>
                      <a:pt x="1508" y="1372"/>
                    </a:lnTo>
                    <a:lnTo>
                      <a:pt x="1489" y="1417"/>
                    </a:lnTo>
                    <a:lnTo>
                      <a:pt x="1461" y="1462"/>
                    </a:lnTo>
                    <a:lnTo>
                      <a:pt x="1427" y="1502"/>
                    </a:lnTo>
                    <a:lnTo>
                      <a:pt x="1380" y="1542"/>
                    </a:lnTo>
                    <a:lnTo>
                      <a:pt x="1327" y="1568"/>
                    </a:lnTo>
                    <a:lnTo>
                      <a:pt x="1266" y="1578"/>
                    </a:lnTo>
                    <a:lnTo>
                      <a:pt x="1251" y="1578"/>
                    </a:lnTo>
                    <a:lnTo>
                      <a:pt x="1223" y="1573"/>
                    </a:lnTo>
                    <a:lnTo>
                      <a:pt x="1180" y="1568"/>
                    </a:lnTo>
                    <a:lnTo>
                      <a:pt x="1137" y="1557"/>
                    </a:lnTo>
                    <a:lnTo>
                      <a:pt x="1094" y="1537"/>
                    </a:lnTo>
                    <a:lnTo>
                      <a:pt x="1051" y="1502"/>
                    </a:lnTo>
                    <a:lnTo>
                      <a:pt x="1018" y="1462"/>
                    </a:lnTo>
                    <a:lnTo>
                      <a:pt x="994" y="1407"/>
                    </a:lnTo>
                    <a:lnTo>
                      <a:pt x="985" y="1331"/>
                    </a:lnTo>
                    <a:lnTo>
                      <a:pt x="989" y="1296"/>
                    </a:lnTo>
                    <a:lnTo>
                      <a:pt x="994" y="1246"/>
                    </a:lnTo>
                    <a:lnTo>
                      <a:pt x="1004" y="1191"/>
                    </a:lnTo>
                    <a:lnTo>
                      <a:pt x="1018" y="1141"/>
                    </a:lnTo>
                    <a:lnTo>
                      <a:pt x="1028" y="1085"/>
                    </a:lnTo>
                    <a:lnTo>
                      <a:pt x="1042" y="1030"/>
                    </a:lnTo>
                    <a:lnTo>
                      <a:pt x="1047" y="985"/>
                    </a:lnTo>
                    <a:lnTo>
                      <a:pt x="1042" y="950"/>
                    </a:lnTo>
                    <a:lnTo>
                      <a:pt x="1032" y="909"/>
                    </a:lnTo>
                    <a:lnTo>
                      <a:pt x="1018" y="874"/>
                    </a:lnTo>
                    <a:lnTo>
                      <a:pt x="985" y="839"/>
                    </a:lnTo>
                    <a:lnTo>
                      <a:pt x="947" y="809"/>
                    </a:lnTo>
                    <a:lnTo>
                      <a:pt x="890" y="789"/>
                    </a:lnTo>
                    <a:lnTo>
                      <a:pt x="813" y="784"/>
                    </a:lnTo>
                    <a:lnTo>
                      <a:pt x="561" y="784"/>
                    </a:lnTo>
                    <a:lnTo>
                      <a:pt x="418" y="1382"/>
                    </a:lnTo>
                    <a:lnTo>
                      <a:pt x="418" y="1397"/>
                    </a:lnTo>
                    <a:lnTo>
                      <a:pt x="414" y="1407"/>
                    </a:lnTo>
                    <a:lnTo>
                      <a:pt x="414" y="1422"/>
                    </a:lnTo>
                    <a:lnTo>
                      <a:pt x="423" y="1447"/>
                    </a:lnTo>
                    <a:lnTo>
                      <a:pt x="452" y="1457"/>
                    </a:lnTo>
                    <a:lnTo>
                      <a:pt x="494" y="1462"/>
                    </a:lnTo>
                    <a:lnTo>
                      <a:pt x="585" y="1462"/>
                    </a:lnTo>
                    <a:lnTo>
                      <a:pt x="599" y="1467"/>
                    </a:lnTo>
                    <a:lnTo>
                      <a:pt x="609" y="1467"/>
                    </a:lnTo>
                    <a:lnTo>
                      <a:pt x="613" y="1477"/>
                    </a:lnTo>
                    <a:lnTo>
                      <a:pt x="613" y="1502"/>
                    </a:lnTo>
                    <a:lnTo>
                      <a:pt x="609" y="1517"/>
                    </a:lnTo>
                    <a:lnTo>
                      <a:pt x="604" y="1522"/>
                    </a:lnTo>
                    <a:lnTo>
                      <a:pt x="594" y="1527"/>
                    </a:lnTo>
                    <a:lnTo>
                      <a:pt x="590" y="1532"/>
                    </a:lnTo>
                    <a:lnTo>
                      <a:pt x="433" y="1532"/>
                    </a:lnTo>
                    <a:lnTo>
                      <a:pt x="361" y="1527"/>
                    </a:lnTo>
                    <a:lnTo>
                      <a:pt x="237" y="1527"/>
                    </a:lnTo>
                    <a:lnTo>
                      <a:pt x="161" y="1532"/>
                    </a:lnTo>
                    <a:lnTo>
                      <a:pt x="19" y="1532"/>
                    </a:lnTo>
                    <a:lnTo>
                      <a:pt x="14" y="1527"/>
                    </a:lnTo>
                    <a:lnTo>
                      <a:pt x="9" y="1527"/>
                    </a:lnTo>
                    <a:lnTo>
                      <a:pt x="0" y="1517"/>
                    </a:lnTo>
                    <a:lnTo>
                      <a:pt x="0" y="1492"/>
                    </a:lnTo>
                    <a:lnTo>
                      <a:pt x="4" y="1477"/>
                    </a:lnTo>
                    <a:lnTo>
                      <a:pt x="9" y="1472"/>
                    </a:lnTo>
                    <a:lnTo>
                      <a:pt x="28" y="1462"/>
                    </a:lnTo>
                    <a:lnTo>
                      <a:pt x="128" y="1462"/>
                    </a:lnTo>
                    <a:lnTo>
                      <a:pt x="180" y="1457"/>
                    </a:lnTo>
                    <a:lnTo>
                      <a:pt x="209" y="1442"/>
                    </a:lnTo>
                    <a:lnTo>
                      <a:pt x="233" y="1422"/>
                    </a:lnTo>
                    <a:lnTo>
                      <a:pt x="242" y="1397"/>
                    </a:lnTo>
                    <a:lnTo>
                      <a:pt x="252" y="1357"/>
                    </a:lnTo>
                    <a:lnTo>
                      <a:pt x="542" y="146"/>
                    </a:lnTo>
                    <a:lnTo>
                      <a:pt x="542" y="116"/>
                    </a:lnTo>
                    <a:lnTo>
                      <a:pt x="547" y="111"/>
                    </a:lnTo>
                    <a:lnTo>
                      <a:pt x="547" y="91"/>
                    </a:lnTo>
                    <a:lnTo>
                      <a:pt x="542" y="86"/>
                    </a:lnTo>
                    <a:lnTo>
                      <a:pt x="523" y="76"/>
                    </a:lnTo>
                    <a:lnTo>
                      <a:pt x="509" y="71"/>
                    </a:lnTo>
                    <a:lnTo>
                      <a:pt x="490" y="71"/>
                    </a:lnTo>
                    <a:lnTo>
                      <a:pt x="452" y="66"/>
                    </a:lnTo>
                    <a:lnTo>
                      <a:pt x="376" y="66"/>
                    </a:lnTo>
                    <a:lnTo>
                      <a:pt x="361" y="60"/>
                    </a:lnTo>
                    <a:lnTo>
                      <a:pt x="352" y="60"/>
                    </a:lnTo>
                    <a:lnTo>
                      <a:pt x="347" y="50"/>
                    </a:lnTo>
                    <a:lnTo>
                      <a:pt x="347" y="25"/>
                    </a:lnTo>
                    <a:lnTo>
                      <a:pt x="352" y="15"/>
                    </a:lnTo>
                    <a:lnTo>
                      <a:pt x="361" y="5"/>
                    </a:lnTo>
                    <a:lnTo>
                      <a:pt x="371" y="5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9779" y="3082"/>
                <a:ext cx="676" cy="1065"/>
              </a:xfrm>
              <a:custGeom>
                <a:avLst/>
                <a:gdLst/>
                <a:ahLst/>
                <a:cxnLst>
                  <a:cxn ang="0">
                    <a:pos x="395" y="5"/>
                  </a:cxn>
                  <a:cxn ang="0">
                    <a:pos x="538" y="60"/>
                  </a:cxn>
                  <a:cxn ang="0">
                    <a:pos x="633" y="165"/>
                  </a:cxn>
                  <a:cxn ang="0">
                    <a:pos x="671" y="311"/>
                  </a:cxn>
                  <a:cxn ang="0">
                    <a:pos x="638" y="452"/>
                  </a:cxn>
                  <a:cxn ang="0">
                    <a:pos x="557" y="562"/>
                  </a:cxn>
                  <a:cxn ang="0">
                    <a:pos x="452" y="658"/>
                  </a:cxn>
                  <a:cxn ang="0">
                    <a:pos x="276" y="808"/>
                  </a:cxn>
                  <a:cxn ang="0">
                    <a:pos x="148" y="929"/>
                  </a:cxn>
                  <a:cxn ang="0">
                    <a:pos x="562" y="924"/>
                  </a:cxn>
                  <a:cxn ang="0">
                    <a:pos x="595" y="894"/>
                  </a:cxn>
                  <a:cxn ang="0">
                    <a:pos x="614" y="808"/>
                  </a:cxn>
                  <a:cxn ang="0">
                    <a:pos x="676" y="773"/>
                  </a:cxn>
                  <a:cxn ang="0">
                    <a:pos x="5" y="1065"/>
                  </a:cxn>
                  <a:cxn ang="0">
                    <a:pos x="10" y="1014"/>
                  </a:cxn>
                  <a:cxn ang="0">
                    <a:pos x="419" y="577"/>
                  </a:cxn>
                  <a:cxn ang="0">
                    <a:pos x="491" y="462"/>
                  </a:cxn>
                  <a:cxn ang="0">
                    <a:pos x="529" y="311"/>
                  </a:cxn>
                  <a:cxn ang="0">
                    <a:pos x="500" y="185"/>
                  </a:cxn>
                  <a:cxn ang="0">
                    <a:pos x="424" y="90"/>
                  </a:cxn>
                  <a:cxn ang="0">
                    <a:pos x="295" y="55"/>
                  </a:cxn>
                  <a:cxn ang="0">
                    <a:pos x="200" y="75"/>
                  </a:cxn>
                  <a:cxn ang="0">
                    <a:pos x="110" y="145"/>
                  </a:cxn>
                  <a:cxn ang="0">
                    <a:pos x="115" y="211"/>
                  </a:cxn>
                  <a:cxn ang="0">
                    <a:pos x="153" y="246"/>
                  </a:cxn>
                  <a:cxn ang="0">
                    <a:pos x="162" y="291"/>
                  </a:cxn>
                  <a:cxn ang="0">
                    <a:pos x="134" y="356"/>
                  </a:cxn>
                  <a:cxn ang="0">
                    <a:pos x="81" y="376"/>
                  </a:cxn>
                  <a:cxn ang="0">
                    <a:pos x="48" y="366"/>
                  </a:cxn>
                  <a:cxn ang="0">
                    <a:pos x="5" y="326"/>
                  </a:cxn>
                  <a:cxn ang="0">
                    <a:pos x="10" y="216"/>
                  </a:cxn>
                  <a:cxn ang="0">
                    <a:pos x="86" y="90"/>
                  </a:cxn>
                  <a:cxn ang="0">
                    <a:pos x="224" y="10"/>
                  </a:cxn>
                </a:cxnLst>
                <a:rect l="0" t="0" r="r" b="b"/>
                <a:pathLst>
                  <a:path w="676" h="1065">
                    <a:moveTo>
                      <a:pt x="314" y="0"/>
                    </a:moveTo>
                    <a:lnTo>
                      <a:pt x="395" y="5"/>
                    </a:lnTo>
                    <a:lnTo>
                      <a:pt x="471" y="30"/>
                    </a:lnTo>
                    <a:lnTo>
                      <a:pt x="538" y="60"/>
                    </a:lnTo>
                    <a:lnTo>
                      <a:pt x="590" y="110"/>
                    </a:lnTo>
                    <a:lnTo>
                      <a:pt x="633" y="165"/>
                    </a:lnTo>
                    <a:lnTo>
                      <a:pt x="662" y="236"/>
                    </a:lnTo>
                    <a:lnTo>
                      <a:pt x="671" y="311"/>
                    </a:lnTo>
                    <a:lnTo>
                      <a:pt x="662" y="386"/>
                    </a:lnTo>
                    <a:lnTo>
                      <a:pt x="638" y="452"/>
                    </a:lnTo>
                    <a:lnTo>
                      <a:pt x="605" y="507"/>
                    </a:lnTo>
                    <a:lnTo>
                      <a:pt x="557" y="562"/>
                    </a:lnTo>
                    <a:lnTo>
                      <a:pt x="505" y="612"/>
                    </a:lnTo>
                    <a:lnTo>
                      <a:pt x="452" y="658"/>
                    </a:lnTo>
                    <a:lnTo>
                      <a:pt x="324" y="763"/>
                    </a:lnTo>
                    <a:lnTo>
                      <a:pt x="276" y="808"/>
                    </a:lnTo>
                    <a:lnTo>
                      <a:pt x="219" y="864"/>
                    </a:lnTo>
                    <a:lnTo>
                      <a:pt x="148" y="929"/>
                    </a:lnTo>
                    <a:lnTo>
                      <a:pt x="529" y="929"/>
                    </a:lnTo>
                    <a:lnTo>
                      <a:pt x="562" y="924"/>
                    </a:lnTo>
                    <a:lnTo>
                      <a:pt x="581" y="919"/>
                    </a:lnTo>
                    <a:lnTo>
                      <a:pt x="595" y="894"/>
                    </a:lnTo>
                    <a:lnTo>
                      <a:pt x="605" y="854"/>
                    </a:lnTo>
                    <a:lnTo>
                      <a:pt x="614" y="808"/>
                    </a:lnTo>
                    <a:lnTo>
                      <a:pt x="619" y="773"/>
                    </a:lnTo>
                    <a:lnTo>
                      <a:pt x="676" y="773"/>
                    </a:lnTo>
                    <a:lnTo>
                      <a:pt x="629" y="1065"/>
                    </a:lnTo>
                    <a:lnTo>
                      <a:pt x="5" y="1065"/>
                    </a:lnTo>
                    <a:lnTo>
                      <a:pt x="5" y="1024"/>
                    </a:lnTo>
                    <a:lnTo>
                      <a:pt x="10" y="1014"/>
                    </a:lnTo>
                    <a:lnTo>
                      <a:pt x="386" y="617"/>
                    </a:lnTo>
                    <a:lnTo>
                      <a:pt x="419" y="577"/>
                    </a:lnTo>
                    <a:lnTo>
                      <a:pt x="457" y="522"/>
                    </a:lnTo>
                    <a:lnTo>
                      <a:pt x="491" y="462"/>
                    </a:lnTo>
                    <a:lnTo>
                      <a:pt x="519" y="391"/>
                    </a:lnTo>
                    <a:lnTo>
                      <a:pt x="529" y="311"/>
                    </a:lnTo>
                    <a:lnTo>
                      <a:pt x="524" y="246"/>
                    </a:lnTo>
                    <a:lnTo>
                      <a:pt x="500" y="185"/>
                    </a:lnTo>
                    <a:lnTo>
                      <a:pt x="467" y="135"/>
                    </a:lnTo>
                    <a:lnTo>
                      <a:pt x="424" y="90"/>
                    </a:lnTo>
                    <a:lnTo>
                      <a:pt x="367" y="65"/>
                    </a:lnTo>
                    <a:lnTo>
                      <a:pt x="295" y="55"/>
                    </a:lnTo>
                    <a:lnTo>
                      <a:pt x="248" y="60"/>
                    </a:lnTo>
                    <a:lnTo>
                      <a:pt x="200" y="75"/>
                    </a:lnTo>
                    <a:lnTo>
                      <a:pt x="153" y="105"/>
                    </a:lnTo>
                    <a:lnTo>
                      <a:pt x="110" y="145"/>
                    </a:lnTo>
                    <a:lnTo>
                      <a:pt x="76" y="206"/>
                    </a:lnTo>
                    <a:lnTo>
                      <a:pt x="115" y="211"/>
                    </a:lnTo>
                    <a:lnTo>
                      <a:pt x="138" y="226"/>
                    </a:lnTo>
                    <a:lnTo>
                      <a:pt x="153" y="246"/>
                    </a:lnTo>
                    <a:lnTo>
                      <a:pt x="162" y="271"/>
                    </a:lnTo>
                    <a:lnTo>
                      <a:pt x="162" y="291"/>
                    </a:lnTo>
                    <a:lnTo>
                      <a:pt x="153" y="326"/>
                    </a:lnTo>
                    <a:lnTo>
                      <a:pt x="134" y="356"/>
                    </a:lnTo>
                    <a:lnTo>
                      <a:pt x="110" y="371"/>
                    </a:lnTo>
                    <a:lnTo>
                      <a:pt x="81" y="376"/>
                    </a:lnTo>
                    <a:lnTo>
                      <a:pt x="67" y="376"/>
                    </a:lnTo>
                    <a:lnTo>
                      <a:pt x="48" y="366"/>
                    </a:lnTo>
                    <a:lnTo>
                      <a:pt x="24" y="351"/>
                    </a:lnTo>
                    <a:lnTo>
                      <a:pt x="5" y="326"/>
                    </a:lnTo>
                    <a:lnTo>
                      <a:pt x="0" y="286"/>
                    </a:lnTo>
                    <a:lnTo>
                      <a:pt x="10" y="216"/>
                    </a:lnTo>
                    <a:lnTo>
                      <a:pt x="38" y="145"/>
                    </a:lnTo>
                    <a:lnTo>
                      <a:pt x="86" y="90"/>
                    </a:lnTo>
                    <a:lnTo>
                      <a:pt x="148" y="40"/>
                    </a:lnTo>
                    <a:lnTo>
                      <a:pt x="224" y="10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10893" y="3272"/>
                <a:ext cx="290" cy="22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0" y="0"/>
                  </a:cxn>
                  <a:cxn ang="0">
                    <a:pos x="290" y="91"/>
                  </a:cxn>
                  <a:cxn ang="0">
                    <a:pos x="86" y="91"/>
                  </a:cxn>
                  <a:cxn ang="0">
                    <a:pos x="86" y="2166"/>
                  </a:cxn>
                  <a:cxn ang="0">
                    <a:pos x="290" y="2166"/>
                  </a:cxn>
                  <a:cxn ang="0">
                    <a:pos x="290" y="2256"/>
                  </a:cxn>
                  <a:cxn ang="0">
                    <a:pos x="0" y="2256"/>
                  </a:cxn>
                  <a:cxn ang="0">
                    <a:pos x="0" y="0"/>
                  </a:cxn>
                </a:cxnLst>
                <a:rect l="0" t="0" r="r" b="b"/>
                <a:pathLst>
                  <a:path w="290" h="2256">
                    <a:moveTo>
                      <a:pt x="0" y="0"/>
                    </a:moveTo>
                    <a:lnTo>
                      <a:pt x="290" y="0"/>
                    </a:lnTo>
                    <a:lnTo>
                      <a:pt x="290" y="91"/>
                    </a:lnTo>
                    <a:lnTo>
                      <a:pt x="86" y="91"/>
                    </a:lnTo>
                    <a:lnTo>
                      <a:pt x="86" y="2166"/>
                    </a:lnTo>
                    <a:lnTo>
                      <a:pt x="290" y="2166"/>
                    </a:lnTo>
                    <a:lnTo>
                      <a:pt x="290" y="2256"/>
                    </a:lnTo>
                    <a:lnTo>
                      <a:pt x="0" y="22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 noEditPoints="1"/>
              </p:cNvSpPr>
              <p:nvPr/>
            </p:nvSpPr>
            <p:spPr bwMode="auto">
              <a:xfrm>
                <a:off x="11340" y="3971"/>
                <a:ext cx="1214" cy="1487"/>
              </a:xfrm>
              <a:custGeom>
                <a:avLst/>
                <a:gdLst/>
                <a:ahLst/>
                <a:cxnLst>
                  <a:cxn ang="0">
                    <a:pos x="866" y="145"/>
                  </a:cxn>
                  <a:cxn ang="0">
                    <a:pos x="724" y="236"/>
                  </a:cxn>
                  <a:cxn ang="0">
                    <a:pos x="605" y="407"/>
                  </a:cxn>
                  <a:cxn ang="0">
                    <a:pos x="524" y="633"/>
                  </a:cxn>
                  <a:cxn ang="0">
                    <a:pos x="514" y="698"/>
                  </a:cxn>
                  <a:cxn ang="0">
                    <a:pos x="490" y="834"/>
                  </a:cxn>
                  <a:cxn ang="0">
                    <a:pos x="481" y="884"/>
                  </a:cxn>
                  <a:cxn ang="0">
                    <a:pos x="519" y="889"/>
                  </a:cxn>
                  <a:cxn ang="0">
                    <a:pos x="686" y="874"/>
                  </a:cxn>
                  <a:cxn ang="0">
                    <a:pos x="924" y="763"/>
                  </a:cxn>
                  <a:cxn ang="0">
                    <a:pos x="1090" y="577"/>
                  </a:cxn>
                  <a:cxn ang="0">
                    <a:pos x="1152" y="361"/>
                  </a:cxn>
                  <a:cxn ang="0">
                    <a:pos x="1133" y="251"/>
                  </a:cxn>
                  <a:cxn ang="0">
                    <a:pos x="1066" y="166"/>
                  </a:cxn>
                  <a:cxn ang="0">
                    <a:pos x="947" y="130"/>
                  </a:cxn>
                  <a:cxn ang="0">
                    <a:pos x="1043" y="10"/>
                  </a:cxn>
                  <a:cxn ang="0">
                    <a:pos x="1152" y="90"/>
                  </a:cxn>
                  <a:cxn ang="0">
                    <a:pos x="1209" y="226"/>
                  </a:cxn>
                  <a:cxn ang="0">
                    <a:pos x="1200" y="442"/>
                  </a:cxn>
                  <a:cxn ang="0">
                    <a:pos x="1090" y="688"/>
                  </a:cxn>
                  <a:cxn ang="0">
                    <a:pos x="905" y="889"/>
                  </a:cxn>
                  <a:cxn ang="0">
                    <a:pos x="662" y="1004"/>
                  </a:cxn>
                  <a:cxn ang="0">
                    <a:pos x="486" y="1020"/>
                  </a:cxn>
                  <a:cxn ang="0">
                    <a:pos x="457" y="1014"/>
                  </a:cxn>
                  <a:cxn ang="0">
                    <a:pos x="419" y="1236"/>
                  </a:cxn>
                  <a:cxn ang="0">
                    <a:pos x="395" y="1356"/>
                  </a:cxn>
                  <a:cxn ang="0">
                    <a:pos x="386" y="1416"/>
                  </a:cxn>
                  <a:cxn ang="0">
                    <a:pos x="362" y="1462"/>
                  </a:cxn>
                  <a:cxn ang="0">
                    <a:pos x="319" y="1487"/>
                  </a:cxn>
                  <a:cxn ang="0">
                    <a:pos x="281" y="1482"/>
                  </a:cxn>
                  <a:cxn ang="0">
                    <a:pos x="253" y="1457"/>
                  </a:cxn>
                  <a:cxn ang="0">
                    <a:pos x="243" y="1416"/>
                  </a:cxn>
                  <a:cxn ang="0">
                    <a:pos x="248" y="1396"/>
                  </a:cxn>
                  <a:cxn ang="0">
                    <a:pos x="257" y="1381"/>
                  </a:cxn>
                  <a:cxn ang="0">
                    <a:pos x="267" y="964"/>
                  </a:cxn>
                  <a:cxn ang="0">
                    <a:pos x="100" y="844"/>
                  </a:cxn>
                  <a:cxn ang="0">
                    <a:pos x="10" y="668"/>
                  </a:cxn>
                  <a:cxn ang="0">
                    <a:pos x="5" y="492"/>
                  </a:cxn>
                  <a:cxn ang="0">
                    <a:pos x="43" y="331"/>
                  </a:cxn>
                  <a:cxn ang="0">
                    <a:pos x="105" y="181"/>
                  </a:cxn>
                  <a:cxn ang="0">
                    <a:pos x="172" y="70"/>
                  </a:cxn>
                  <a:cxn ang="0">
                    <a:pos x="224" y="25"/>
                  </a:cxn>
                  <a:cxn ang="0">
                    <a:pos x="248" y="40"/>
                  </a:cxn>
                  <a:cxn ang="0">
                    <a:pos x="243" y="55"/>
                  </a:cxn>
                  <a:cxn ang="0">
                    <a:pos x="229" y="75"/>
                  </a:cxn>
                  <a:cxn ang="0">
                    <a:pos x="129" y="251"/>
                  </a:cxn>
                  <a:cxn ang="0">
                    <a:pos x="72" y="427"/>
                  </a:cxn>
                  <a:cxn ang="0">
                    <a:pos x="53" y="542"/>
                  </a:cxn>
                  <a:cxn ang="0">
                    <a:pos x="91" y="693"/>
                  </a:cxn>
                  <a:cxn ang="0">
                    <a:pos x="210" y="803"/>
                  </a:cxn>
                  <a:cxn ang="0">
                    <a:pos x="405" y="874"/>
                  </a:cxn>
                  <a:cxn ang="0">
                    <a:pos x="524" y="492"/>
                  </a:cxn>
                  <a:cxn ang="0">
                    <a:pos x="619" y="271"/>
                  </a:cxn>
                  <a:cxn ang="0">
                    <a:pos x="733" y="105"/>
                  </a:cxn>
                  <a:cxn ang="0">
                    <a:pos x="881" y="15"/>
                  </a:cxn>
                </a:cxnLst>
                <a:rect l="0" t="0" r="r" b="b"/>
                <a:pathLst>
                  <a:path w="1214" h="1487">
                    <a:moveTo>
                      <a:pt x="947" y="130"/>
                    </a:moveTo>
                    <a:lnTo>
                      <a:pt x="866" y="145"/>
                    </a:lnTo>
                    <a:lnTo>
                      <a:pt x="790" y="181"/>
                    </a:lnTo>
                    <a:lnTo>
                      <a:pt x="724" y="236"/>
                    </a:lnTo>
                    <a:lnTo>
                      <a:pt x="657" y="316"/>
                    </a:lnTo>
                    <a:lnTo>
                      <a:pt x="605" y="407"/>
                    </a:lnTo>
                    <a:lnTo>
                      <a:pt x="557" y="517"/>
                    </a:lnTo>
                    <a:lnTo>
                      <a:pt x="524" y="633"/>
                    </a:lnTo>
                    <a:lnTo>
                      <a:pt x="519" y="658"/>
                    </a:lnTo>
                    <a:lnTo>
                      <a:pt x="514" y="698"/>
                    </a:lnTo>
                    <a:lnTo>
                      <a:pt x="495" y="788"/>
                    </a:lnTo>
                    <a:lnTo>
                      <a:pt x="490" y="834"/>
                    </a:lnTo>
                    <a:lnTo>
                      <a:pt x="481" y="864"/>
                    </a:lnTo>
                    <a:lnTo>
                      <a:pt x="481" y="884"/>
                    </a:lnTo>
                    <a:lnTo>
                      <a:pt x="510" y="884"/>
                    </a:lnTo>
                    <a:lnTo>
                      <a:pt x="519" y="889"/>
                    </a:lnTo>
                    <a:lnTo>
                      <a:pt x="548" y="889"/>
                    </a:lnTo>
                    <a:lnTo>
                      <a:pt x="686" y="874"/>
                    </a:lnTo>
                    <a:lnTo>
                      <a:pt x="809" y="829"/>
                    </a:lnTo>
                    <a:lnTo>
                      <a:pt x="924" y="763"/>
                    </a:lnTo>
                    <a:lnTo>
                      <a:pt x="1019" y="678"/>
                    </a:lnTo>
                    <a:lnTo>
                      <a:pt x="1090" y="577"/>
                    </a:lnTo>
                    <a:lnTo>
                      <a:pt x="1138" y="472"/>
                    </a:lnTo>
                    <a:lnTo>
                      <a:pt x="1152" y="361"/>
                    </a:lnTo>
                    <a:lnTo>
                      <a:pt x="1147" y="306"/>
                    </a:lnTo>
                    <a:lnTo>
                      <a:pt x="1133" y="251"/>
                    </a:lnTo>
                    <a:lnTo>
                      <a:pt x="1104" y="206"/>
                    </a:lnTo>
                    <a:lnTo>
                      <a:pt x="1066" y="166"/>
                    </a:lnTo>
                    <a:lnTo>
                      <a:pt x="1014" y="140"/>
                    </a:lnTo>
                    <a:lnTo>
                      <a:pt x="947" y="130"/>
                    </a:lnTo>
                    <a:close/>
                    <a:moveTo>
                      <a:pt x="971" y="0"/>
                    </a:moveTo>
                    <a:lnTo>
                      <a:pt x="1043" y="10"/>
                    </a:lnTo>
                    <a:lnTo>
                      <a:pt x="1104" y="40"/>
                    </a:lnTo>
                    <a:lnTo>
                      <a:pt x="1152" y="90"/>
                    </a:lnTo>
                    <a:lnTo>
                      <a:pt x="1185" y="150"/>
                    </a:lnTo>
                    <a:lnTo>
                      <a:pt x="1209" y="226"/>
                    </a:lnTo>
                    <a:lnTo>
                      <a:pt x="1214" y="311"/>
                    </a:lnTo>
                    <a:lnTo>
                      <a:pt x="1200" y="442"/>
                    </a:lnTo>
                    <a:lnTo>
                      <a:pt x="1157" y="572"/>
                    </a:lnTo>
                    <a:lnTo>
                      <a:pt x="1090" y="688"/>
                    </a:lnTo>
                    <a:lnTo>
                      <a:pt x="1005" y="798"/>
                    </a:lnTo>
                    <a:lnTo>
                      <a:pt x="905" y="889"/>
                    </a:lnTo>
                    <a:lnTo>
                      <a:pt x="786" y="959"/>
                    </a:lnTo>
                    <a:lnTo>
                      <a:pt x="662" y="1004"/>
                    </a:lnTo>
                    <a:lnTo>
                      <a:pt x="529" y="1020"/>
                    </a:lnTo>
                    <a:lnTo>
                      <a:pt x="486" y="1020"/>
                    </a:lnTo>
                    <a:lnTo>
                      <a:pt x="471" y="1014"/>
                    </a:lnTo>
                    <a:lnTo>
                      <a:pt x="457" y="1014"/>
                    </a:lnTo>
                    <a:lnTo>
                      <a:pt x="433" y="1135"/>
                    </a:lnTo>
                    <a:lnTo>
                      <a:pt x="419" y="1236"/>
                    </a:lnTo>
                    <a:lnTo>
                      <a:pt x="405" y="1306"/>
                    </a:lnTo>
                    <a:lnTo>
                      <a:pt x="395" y="1356"/>
                    </a:lnTo>
                    <a:lnTo>
                      <a:pt x="391" y="1391"/>
                    </a:lnTo>
                    <a:lnTo>
                      <a:pt x="386" y="1416"/>
                    </a:lnTo>
                    <a:lnTo>
                      <a:pt x="381" y="1426"/>
                    </a:lnTo>
                    <a:lnTo>
                      <a:pt x="362" y="1462"/>
                    </a:lnTo>
                    <a:lnTo>
                      <a:pt x="338" y="1477"/>
                    </a:lnTo>
                    <a:lnTo>
                      <a:pt x="319" y="1487"/>
                    </a:lnTo>
                    <a:lnTo>
                      <a:pt x="295" y="1487"/>
                    </a:lnTo>
                    <a:lnTo>
                      <a:pt x="281" y="1482"/>
                    </a:lnTo>
                    <a:lnTo>
                      <a:pt x="272" y="1477"/>
                    </a:lnTo>
                    <a:lnTo>
                      <a:pt x="253" y="1457"/>
                    </a:lnTo>
                    <a:lnTo>
                      <a:pt x="243" y="1442"/>
                    </a:lnTo>
                    <a:lnTo>
                      <a:pt x="243" y="1416"/>
                    </a:lnTo>
                    <a:lnTo>
                      <a:pt x="248" y="1406"/>
                    </a:lnTo>
                    <a:lnTo>
                      <a:pt x="248" y="1396"/>
                    </a:lnTo>
                    <a:lnTo>
                      <a:pt x="253" y="1376"/>
                    </a:lnTo>
                    <a:lnTo>
                      <a:pt x="257" y="1381"/>
                    </a:lnTo>
                    <a:lnTo>
                      <a:pt x="372" y="999"/>
                    </a:lnTo>
                    <a:lnTo>
                      <a:pt x="267" y="964"/>
                    </a:lnTo>
                    <a:lnTo>
                      <a:pt x="172" y="909"/>
                    </a:lnTo>
                    <a:lnTo>
                      <a:pt x="100" y="844"/>
                    </a:lnTo>
                    <a:lnTo>
                      <a:pt x="48" y="763"/>
                    </a:lnTo>
                    <a:lnTo>
                      <a:pt x="10" y="668"/>
                    </a:lnTo>
                    <a:lnTo>
                      <a:pt x="0" y="567"/>
                    </a:lnTo>
                    <a:lnTo>
                      <a:pt x="5" y="492"/>
                    </a:lnTo>
                    <a:lnTo>
                      <a:pt x="19" y="412"/>
                    </a:lnTo>
                    <a:lnTo>
                      <a:pt x="43" y="331"/>
                    </a:lnTo>
                    <a:lnTo>
                      <a:pt x="72" y="251"/>
                    </a:lnTo>
                    <a:lnTo>
                      <a:pt x="105" y="181"/>
                    </a:lnTo>
                    <a:lnTo>
                      <a:pt x="138" y="115"/>
                    </a:lnTo>
                    <a:lnTo>
                      <a:pt x="172" y="70"/>
                    </a:lnTo>
                    <a:lnTo>
                      <a:pt x="200" y="35"/>
                    </a:lnTo>
                    <a:lnTo>
                      <a:pt x="224" y="25"/>
                    </a:lnTo>
                    <a:lnTo>
                      <a:pt x="234" y="25"/>
                    </a:lnTo>
                    <a:lnTo>
                      <a:pt x="248" y="40"/>
                    </a:lnTo>
                    <a:lnTo>
                      <a:pt x="248" y="50"/>
                    </a:lnTo>
                    <a:lnTo>
                      <a:pt x="243" y="55"/>
                    </a:lnTo>
                    <a:lnTo>
                      <a:pt x="238" y="65"/>
                    </a:lnTo>
                    <a:lnTo>
                      <a:pt x="229" y="75"/>
                    </a:lnTo>
                    <a:lnTo>
                      <a:pt x="172" y="161"/>
                    </a:lnTo>
                    <a:lnTo>
                      <a:pt x="129" y="251"/>
                    </a:lnTo>
                    <a:lnTo>
                      <a:pt x="96" y="341"/>
                    </a:lnTo>
                    <a:lnTo>
                      <a:pt x="72" y="427"/>
                    </a:lnTo>
                    <a:lnTo>
                      <a:pt x="57" y="497"/>
                    </a:lnTo>
                    <a:lnTo>
                      <a:pt x="53" y="542"/>
                    </a:lnTo>
                    <a:lnTo>
                      <a:pt x="62" y="618"/>
                    </a:lnTo>
                    <a:lnTo>
                      <a:pt x="91" y="693"/>
                    </a:lnTo>
                    <a:lnTo>
                      <a:pt x="143" y="753"/>
                    </a:lnTo>
                    <a:lnTo>
                      <a:pt x="210" y="803"/>
                    </a:lnTo>
                    <a:lnTo>
                      <a:pt x="295" y="849"/>
                    </a:lnTo>
                    <a:lnTo>
                      <a:pt x="405" y="874"/>
                    </a:lnTo>
                    <a:lnTo>
                      <a:pt x="481" y="613"/>
                    </a:lnTo>
                    <a:lnTo>
                      <a:pt x="524" y="492"/>
                    </a:lnTo>
                    <a:lnTo>
                      <a:pt x="567" y="376"/>
                    </a:lnTo>
                    <a:lnTo>
                      <a:pt x="619" y="271"/>
                    </a:lnTo>
                    <a:lnTo>
                      <a:pt x="671" y="181"/>
                    </a:lnTo>
                    <a:lnTo>
                      <a:pt x="733" y="105"/>
                    </a:lnTo>
                    <a:lnTo>
                      <a:pt x="805" y="50"/>
                    </a:lnTo>
                    <a:lnTo>
                      <a:pt x="881" y="15"/>
                    </a:lnTo>
                    <a:lnTo>
                      <a:pt x="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12811" y="4724"/>
                <a:ext cx="252" cy="67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57" y="10"/>
                  </a:cxn>
                  <a:cxn ang="0">
                    <a:pos x="195" y="40"/>
                  </a:cxn>
                  <a:cxn ang="0">
                    <a:pos x="224" y="86"/>
                  </a:cxn>
                  <a:cxn ang="0">
                    <a:pos x="243" y="156"/>
                  </a:cxn>
                  <a:cxn ang="0">
                    <a:pos x="247" y="236"/>
                  </a:cxn>
                  <a:cxn ang="0">
                    <a:pos x="252" y="231"/>
                  </a:cxn>
                  <a:cxn ang="0">
                    <a:pos x="243" y="327"/>
                  </a:cxn>
                  <a:cxn ang="0">
                    <a:pos x="224" y="412"/>
                  </a:cxn>
                  <a:cxn ang="0">
                    <a:pos x="195" y="488"/>
                  </a:cxn>
                  <a:cxn ang="0">
                    <a:pos x="162" y="553"/>
                  </a:cxn>
                  <a:cxn ang="0">
                    <a:pos x="128" y="603"/>
                  </a:cxn>
                  <a:cxn ang="0">
                    <a:pos x="100" y="643"/>
                  </a:cxn>
                  <a:cxn ang="0">
                    <a:pos x="57" y="673"/>
                  </a:cxn>
                  <a:cxn ang="0">
                    <a:pos x="52" y="673"/>
                  </a:cxn>
                  <a:cxn ang="0">
                    <a:pos x="43" y="668"/>
                  </a:cxn>
                  <a:cxn ang="0">
                    <a:pos x="38" y="658"/>
                  </a:cxn>
                  <a:cxn ang="0">
                    <a:pos x="38" y="643"/>
                  </a:cxn>
                  <a:cxn ang="0">
                    <a:pos x="43" y="638"/>
                  </a:cxn>
                  <a:cxn ang="0">
                    <a:pos x="43" y="633"/>
                  </a:cxn>
                  <a:cxn ang="0">
                    <a:pos x="62" y="613"/>
                  </a:cxn>
                  <a:cxn ang="0">
                    <a:pos x="114" y="543"/>
                  </a:cxn>
                  <a:cxn ang="0">
                    <a:pos x="157" y="457"/>
                  </a:cxn>
                  <a:cxn ang="0">
                    <a:pos x="190" y="352"/>
                  </a:cxn>
                  <a:cxn ang="0">
                    <a:pos x="205" y="231"/>
                  </a:cxn>
                  <a:cxn ang="0">
                    <a:pos x="205" y="201"/>
                  </a:cxn>
                  <a:cxn ang="0">
                    <a:pos x="195" y="201"/>
                  </a:cxn>
                  <a:cxn ang="0">
                    <a:pos x="190" y="206"/>
                  </a:cxn>
                  <a:cxn ang="0">
                    <a:pos x="152" y="231"/>
                  </a:cxn>
                  <a:cxn ang="0">
                    <a:pos x="114" y="236"/>
                  </a:cxn>
                  <a:cxn ang="0">
                    <a:pos x="67" y="226"/>
                  </a:cxn>
                  <a:cxn ang="0">
                    <a:pos x="28" y="201"/>
                  </a:cxn>
                  <a:cxn ang="0">
                    <a:pos x="9" y="161"/>
                  </a:cxn>
                  <a:cxn ang="0">
                    <a:pos x="0" y="116"/>
                  </a:cxn>
                  <a:cxn ang="0">
                    <a:pos x="9" y="71"/>
                  </a:cxn>
                  <a:cxn ang="0">
                    <a:pos x="28" y="35"/>
                  </a:cxn>
                  <a:cxn ang="0">
                    <a:pos x="67" y="10"/>
                  </a:cxn>
                  <a:cxn ang="0">
                    <a:pos x="114" y="0"/>
                  </a:cxn>
                </a:cxnLst>
                <a:rect l="0" t="0" r="r" b="b"/>
                <a:pathLst>
                  <a:path w="252" h="673">
                    <a:moveTo>
                      <a:pt x="114" y="0"/>
                    </a:moveTo>
                    <a:lnTo>
                      <a:pt x="157" y="10"/>
                    </a:lnTo>
                    <a:lnTo>
                      <a:pt x="195" y="40"/>
                    </a:lnTo>
                    <a:lnTo>
                      <a:pt x="224" y="86"/>
                    </a:lnTo>
                    <a:lnTo>
                      <a:pt x="243" y="156"/>
                    </a:lnTo>
                    <a:lnTo>
                      <a:pt x="247" y="236"/>
                    </a:lnTo>
                    <a:lnTo>
                      <a:pt x="252" y="231"/>
                    </a:lnTo>
                    <a:lnTo>
                      <a:pt x="243" y="327"/>
                    </a:lnTo>
                    <a:lnTo>
                      <a:pt x="224" y="412"/>
                    </a:lnTo>
                    <a:lnTo>
                      <a:pt x="195" y="488"/>
                    </a:lnTo>
                    <a:lnTo>
                      <a:pt x="162" y="553"/>
                    </a:lnTo>
                    <a:lnTo>
                      <a:pt x="128" y="603"/>
                    </a:lnTo>
                    <a:lnTo>
                      <a:pt x="100" y="643"/>
                    </a:lnTo>
                    <a:lnTo>
                      <a:pt x="57" y="673"/>
                    </a:lnTo>
                    <a:lnTo>
                      <a:pt x="52" y="673"/>
                    </a:lnTo>
                    <a:lnTo>
                      <a:pt x="43" y="668"/>
                    </a:lnTo>
                    <a:lnTo>
                      <a:pt x="38" y="658"/>
                    </a:lnTo>
                    <a:lnTo>
                      <a:pt x="38" y="643"/>
                    </a:lnTo>
                    <a:lnTo>
                      <a:pt x="43" y="638"/>
                    </a:lnTo>
                    <a:lnTo>
                      <a:pt x="43" y="633"/>
                    </a:lnTo>
                    <a:lnTo>
                      <a:pt x="62" y="613"/>
                    </a:lnTo>
                    <a:lnTo>
                      <a:pt x="114" y="543"/>
                    </a:lnTo>
                    <a:lnTo>
                      <a:pt x="157" y="457"/>
                    </a:lnTo>
                    <a:lnTo>
                      <a:pt x="190" y="352"/>
                    </a:lnTo>
                    <a:lnTo>
                      <a:pt x="205" y="231"/>
                    </a:lnTo>
                    <a:lnTo>
                      <a:pt x="205" y="201"/>
                    </a:lnTo>
                    <a:lnTo>
                      <a:pt x="195" y="201"/>
                    </a:lnTo>
                    <a:lnTo>
                      <a:pt x="190" y="206"/>
                    </a:lnTo>
                    <a:lnTo>
                      <a:pt x="152" y="231"/>
                    </a:lnTo>
                    <a:lnTo>
                      <a:pt x="114" y="236"/>
                    </a:lnTo>
                    <a:lnTo>
                      <a:pt x="67" y="226"/>
                    </a:lnTo>
                    <a:lnTo>
                      <a:pt x="28" y="201"/>
                    </a:lnTo>
                    <a:lnTo>
                      <a:pt x="9" y="161"/>
                    </a:lnTo>
                    <a:lnTo>
                      <a:pt x="0" y="116"/>
                    </a:lnTo>
                    <a:lnTo>
                      <a:pt x="9" y="71"/>
                    </a:lnTo>
                    <a:lnTo>
                      <a:pt x="28" y="35"/>
                    </a:lnTo>
                    <a:lnTo>
                      <a:pt x="67" y="1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14063" y="3634"/>
                <a:ext cx="771" cy="7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13691" y="3971"/>
                <a:ext cx="1214" cy="1487"/>
              </a:xfrm>
              <a:custGeom>
                <a:avLst/>
                <a:gdLst/>
                <a:ahLst/>
                <a:cxnLst>
                  <a:cxn ang="0">
                    <a:pos x="867" y="145"/>
                  </a:cxn>
                  <a:cxn ang="0">
                    <a:pos x="724" y="236"/>
                  </a:cxn>
                  <a:cxn ang="0">
                    <a:pos x="605" y="407"/>
                  </a:cxn>
                  <a:cxn ang="0">
                    <a:pos x="524" y="633"/>
                  </a:cxn>
                  <a:cxn ang="0">
                    <a:pos x="514" y="698"/>
                  </a:cxn>
                  <a:cxn ang="0">
                    <a:pos x="491" y="834"/>
                  </a:cxn>
                  <a:cxn ang="0">
                    <a:pos x="481" y="884"/>
                  </a:cxn>
                  <a:cxn ang="0">
                    <a:pos x="519" y="889"/>
                  </a:cxn>
                  <a:cxn ang="0">
                    <a:pos x="686" y="874"/>
                  </a:cxn>
                  <a:cxn ang="0">
                    <a:pos x="924" y="763"/>
                  </a:cxn>
                  <a:cxn ang="0">
                    <a:pos x="1090" y="577"/>
                  </a:cxn>
                  <a:cxn ang="0">
                    <a:pos x="1152" y="361"/>
                  </a:cxn>
                  <a:cxn ang="0">
                    <a:pos x="1133" y="251"/>
                  </a:cxn>
                  <a:cxn ang="0">
                    <a:pos x="1066" y="166"/>
                  </a:cxn>
                  <a:cxn ang="0">
                    <a:pos x="948" y="130"/>
                  </a:cxn>
                  <a:cxn ang="0">
                    <a:pos x="1043" y="10"/>
                  </a:cxn>
                  <a:cxn ang="0">
                    <a:pos x="1152" y="90"/>
                  </a:cxn>
                  <a:cxn ang="0">
                    <a:pos x="1209" y="226"/>
                  </a:cxn>
                  <a:cxn ang="0">
                    <a:pos x="1200" y="442"/>
                  </a:cxn>
                  <a:cxn ang="0">
                    <a:pos x="1090" y="688"/>
                  </a:cxn>
                  <a:cxn ang="0">
                    <a:pos x="905" y="889"/>
                  </a:cxn>
                  <a:cxn ang="0">
                    <a:pos x="662" y="1004"/>
                  </a:cxn>
                  <a:cxn ang="0">
                    <a:pos x="486" y="1020"/>
                  </a:cxn>
                  <a:cxn ang="0">
                    <a:pos x="457" y="1014"/>
                  </a:cxn>
                  <a:cxn ang="0">
                    <a:pos x="419" y="1236"/>
                  </a:cxn>
                  <a:cxn ang="0">
                    <a:pos x="395" y="1356"/>
                  </a:cxn>
                  <a:cxn ang="0">
                    <a:pos x="386" y="1416"/>
                  </a:cxn>
                  <a:cxn ang="0">
                    <a:pos x="362" y="1462"/>
                  </a:cxn>
                  <a:cxn ang="0">
                    <a:pos x="319" y="1487"/>
                  </a:cxn>
                  <a:cxn ang="0">
                    <a:pos x="281" y="1482"/>
                  </a:cxn>
                  <a:cxn ang="0">
                    <a:pos x="253" y="1457"/>
                  </a:cxn>
                  <a:cxn ang="0">
                    <a:pos x="243" y="1416"/>
                  </a:cxn>
                  <a:cxn ang="0">
                    <a:pos x="248" y="1396"/>
                  </a:cxn>
                  <a:cxn ang="0">
                    <a:pos x="257" y="1381"/>
                  </a:cxn>
                  <a:cxn ang="0">
                    <a:pos x="267" y="964"/>
                  </a:cxn>
                  <a:cxn ang="0">
                    <a:pos x="100" y="844"/>
                  </a:cxn>
                  <a:cxn ang="0">
                    <a:pos x="10" y="668"/>
                  </a:cxn>
                  <a:cxn ang="0">
                    <a:pos x="5" y="492"/>
                  </a:cxn>
                  <a:cxn ang="0">
                    <a:pos x="43" y="331"/>
                  </a:cxn>
                  <a:cxn ang="0">
                    <a:pos x="105" y="181"/>
                  </a:cxn>
                  <a:cxn ang="0">
                    <a:pos x="172" y="70"/>
                  </a:cxn>
                  <a:cxn ang="0">
                    <a:pos x="224" y="25"/>
                  </a:cxn>
                  <a:cxn ang="0">
                    <a:pos x="248" y="40"/>
                  </a:cxn>
                  <a:cxn ang="0">
                    <a:pos x="243" y="55"/>
                  </a:cxn>
                  <a:cxn ang="0">
                    <a:pos x="229" y="75"/>
                  </a:cxn>
                  <a:cxn ang="0">
                    <a:pos x="129" y="251"/>
                  </a:cxn>
                  <a:cxn ang="0">
                    <a:pos x="72" y="427"/>
                  </a:cxn>
                  <a:cxn ang="0">
                    <a:pos x="53" y="542"/>
                  </a:cxn>
                  <a:cxn ang="0">
                    <a:pos x="91" y="693"/>
                  </a:cxn>
                  <a:cxn ang="0">
                    <a:pos x="210" y="803"/>
                  </a:cxn>
                  <a:cxn ang="0">
                    <a:pos x="405" y="874"/>
                  </a:cxn>
                  <a:cxn ang="0">
                    <a:pos x="524" y="492"/>
                  </a:cxn>
                  <a:cxn ang="0">
                    <a:pos x="619" y="271"/>
                  </a:cxn>
                  <a:cxn ang="0">
                    <a:pos x="733" y="105"/>
                  </a:cxn>
                  <a:cxn ang="0">
                    <a:pos x="881" y="15"/>
                  </a:cxn>
                </a:cxnLst>
                <a:rect l="0" t="0" r="r" b="b"/>
                <a:pathLst>
                  <a:path w="1214" h="1487">
                    <a:moveTo>
                      <a:pt x="948" y="130"/>
                    </a:moveTo>
                    <a:lnTo>
                      <a:pt x="867" y="145"/>
                    </a:lnTo>
                    <a:lnTo>
                      <a:pt x="790" y="181"/>
                    </a:lnTo>
                    <a:lnTo>
                      <a:pt x="724" y="236"/>
                    </a:lnTo>
                    <a:lnTo>
                      <a:pt x="657" y="316"/>
                    </a:lnTo>
                    <a:lnTo>
                      <a:pt x="605" y="407"/>
                    </a:lnTo>
                    <a:lnTo>
                      <a:pt x="557" y="517"/>
                    </a:lnTo>
                    <a:lnTo>
                      <a:pt x="524" y="633"/>
                    </a:lnTo>
                    <a:lnTo>
                      <a:pt x="519" y="658"/>
                    </a:lnTo>
                    <a:lnTo>
                      <a:pt x="514" y="698"/>
                    </a:lnTo>
                    <a:lnTo>
                      <a:pt x="495" y="788"/>
                    </a:lnTo>
                    <a:lnTo>
                      <a:pt x="491" y="834"/>
                    </a:lnTo>
                    <a:lnTo>
                      <a:pt x="481" y="864"/>
                    </a:lnTo>
                    <a:lnTo>
                      <a:pt x="481" y="884"/>
                    </a:lnTo>
                    <a:lnTo>
                      <a:pt x="510" y="884"/>
                    </a:lnTo>
                    <a:lnTo>
                      <a:pt x="519" y="889"/>
                    </a:lnTo>
                    <a:lnTo>
                      <a:pt x="548" y="889"/>
                    </a:lnTo>
                    <a:lnTo>
                      <a:pt x="686" y="874"/>
                    </a:lnTo>
                    <a:lnTo>
                      <a:pt x="809" y="829"/>
                    </a:lnTo>
                    <a:lnTo>
                      <a:pt x="924" y="763"/>
                    </a:lnTo>
                    <a:lnTo>
                      <a:pt x="1019" y="678"/>
                    </a:lnTo>
                    <a:lnTo>
                      <a:pt x="1090" y="577"/>
                    </a:lnTo>
                    <a:lnTo>
                      <a:pt x="1138" y="472"/>
                    </a:lnTo>
                    <a:lnTo>
                      <a:pt x="1152" y="361"/>
                    </a:lnTo>
                    <a:lnTo>
                      <a:pt x="1147" y="306"/>
                    </a:lnTo>
                    <a:lnTo>
                      <a:pt x="1133" y="251"/>
                    </a:lnTo>
                    <a:lnTo>
                      <a:pt x="1105" y="206"/>
                    </a:lnTo>
                    <a:lnTo>
                      <a:pt x="1066" y="166"/>
                    </a:lnTo>
                    <a:lnTo>
                      <a:pt x="1014" y="140"/>
                    </a:lnTo>
                    <a:lnTo>
                      <a:pt x="948" y="130"/>
                    </a:lnTo>
                    <a:close/>
                    <a:moveTo>
                      <a:pt x="971" y="0"/>
                    </a:moveTo>
                    <a:lnTo>
                      <a:pt x="1043" y="10"/>
                    </a:lnTo>
                    <a:lnTo>
                      <a:pt x="1105" y="40"/>
                    </a:lnTo>
                    <a:lnTo>
                      <a:pt x="1152" y="90"/>
                    </a:lnTo>
                    <a:lnTo>
                      <a:pt x="1185" y="150"/>
                    </a:lnTo>
                    <a:lnTo>
                      <a:pt x="1209" y="226"/>
                    </a:lnTo>
                    <a:lnTo>
                      <a:pt x="1214" y="311"/>
                    </a:lnTo>
                    <a:lnTo>
                      <a:pt x="1200" y="442"/>
                    </a:lnTo>
                    <a:lnTo>
                      <a:pt x="1157" y="572"/>
                    </a:lnTo>
                    <a:lnTo>
                      <a:pt x="1090" y="688"/>
                    </a:lnTo>
                    <a:lnTo>
                      <a:pt x="1005" y="798"/>
                    </a:lnTo>
                    <a:lnTo>
                      <a:pt x="905" y="889"/>
                    </a:lnTo>
                    <a:lnTo>
                      <a:pt x="786" y="959"/>
                    </a:lnTo>
                    <a:lnTo>
                      <a:pt x="662" y="1004"/>
                    </a:lnTo>
                    <a:lnTo>
                      <a:pt x="529" y="1020"/>
                    </a:lnTo>
                    <a:lnTo>
                      <a:pt x="486" y="1020"/>
                    </a:lnTo>
                    <a:lnTo>
                      <a:pt x="472" y="1014"/>
                    </a:lnTo>
                    <a:lnTo>
                      <a:pt x="457" y="1014"/>
                    </a:lnTo>
                    <a:lnTo>
                      <a:pt x="433" y="1135"/>
                    </a:lnTo>
                    <a:lnTo>
                      <a:pt x="419" y="1236"/>
                    </a:lnTo>
                    <a:lnTo>
                      <a:pt x="405" y="1306"/>
                    </a:lnTo>
                    <a:lnTo>
                      <a:pt x="395" y="1356"/>
                    </a:lnTo>
                    <a:lnTo>
                      <a:pt x="391" y="1391"/>
                    </a:lnTo>
                    <a:lnTo>
                      <a:pt x="386" y="1416"/>
                    </a:lnTo>
                    <a:lnTo>
                      <a:pt x="381" y="1426"/>
                    </a:lnTo>
                    <a:lnTo>
                      <a:pt x="362" y="1462"/>
                    </a:lnTo>
                    <a:lnTo>
                      <a:pt x="338" y="1477"/>
                    </a:lnTo>
                    <a:lnTo>
                      <a:pt x="319" y="1487"/>
                    </a:lnTo>
                    <a:lnTo>
                      <a:pt x="295" y="1487"/>
                    </a:lnTo>
                    <a:lnTo>
                      <a:pt x="281" y="1482"/>
                    </a:lnTo>
                    <a:lnTo>
                      <a:pt x="272" y="1477"/>
                    </a:lnTo>
                    <a:lnTo>
                      <a:pt x="253" y="1457"/>
                    </a:lnTo>
                    <a:lnTo>
                      <a:pt x="243" y="1442"/>
                    </a:lnTo>
                    <a:lnTo>
                      <a:pt x="243" y="1416"/>
                    </a:lnTo>
                    <a:lnTo>
                      <a:pt x="248" y="1406"/>
                    </a:lnTo>
                    <a:lnTo>
                      <a:pt x="248" y="1396"/>
                    </a:lnTo>
                    <a:lnTo>
                      <a:pt x="253" y="1376"/>
                    </a:lnTo>
                    <a:lnTo>
                      <a:pt x="257" y="1381"/>
                    </a:lnTo>
                    <a:lnTo>
                      <a:pt x="372" y="999"/>
                    </a:lnTo>
                    <a:lnTo>
                      <a:pt x="267" y="964"/>
                    </a:lnTo>
                    <a:lnTo>
                      <a:pt x="172" y="909"/>
                    </a:lnTo>
                    <a:lnTo>
                      <a:pt x="100" y="844"/>
                    </a:lnTo>
                    <a:lnTo>
                      <a:pt x="48" y="763"/>
                    </a:lnTo>
                    <a:lnTo>
                      <a:pt x="10" y="668"/>
                    </a:lnTo>
                    <a:lnTo>
                      <a:pt x="0" y="567"/>
                    </a:lnTo>
                    <a:lnTo>
                      <a:pt x="5" y="492"/>
                    </a:lnTo>
                    <a:lnTo>
                      <a:pt x="19" y="412"/>
                    </a:lnTo>
                    <a:lnTo>
                      <a:pt x="43" y="331"/>
                    </a:lnTo>
                    <a:lnTo>
                      <a:pt x="72" y="251"/>
                    </a:lnTo>
                    <a:lnTo>
                      <a:pt x="105" y="181"/>
                    </a:lnTo>
                    <a:lnTo>
                      <a:pt x="138" y="115"/>
                    </a:lnTo>
                    <a:lnTo>
                      <a:pt x="172" y="70"/>
                    </a:lnTo>
                    <a:lnTo>
                      <a:pt x="200" y="35"/>
                    </a:lnTo>
                    <a:lnTo>
                      <a:pt x="224" y="25"/>
                    </a:lnTo>
                    <a:lnTo>
                      <a:pt x="234" y="25"/>
                    </a:lnTo>
                    <a:lnTo>
                      <a:pt x="248" y="40"/>
                    </a:lnTo>
                    <a:lnTo>
                      <a:pt x="248" y="50"/>
                    </a:lnTo>
                    <a:lnTo>
                      <a:pt x="243" y="55"/>
                    </a:lnTo>
                    <a:lnTo>
                      <a:pt x="238" y="65"/>
                    </a:lnTo>
                    <a:lnTo>
                      <a:pt x="229" y="75"/>
                    </a:lnTo>
                    <a:lnTo>
                      <a:pt x="172" y="161"/>
                    </a:lnTo>
                    <a:lnTo>
                      <a:pt x="129" y="251"/>
                    </a:lnTo>
                    <a:lnTo>
                      <a:pt x="96" y="341"/>
                    </a:lnTo>
                    <a:lnTo>
                      <a:pt x="72" y="427"/>
                    </a:lnTo>
                    <a:lnTo>
                      <a:pt x="58" y="497"/>
                    </a:lnTo>
                    <a:lnTo>
                      <a:pt x="53" y="542"/>
                    </a:lnTo>
                    <a:lnTo>
                      <a:pt x="62" y="618"/>
                    </a:lnTo>
                    <a:lnTo>
                      <a:pt x="91" y="693"/>
                    </a:lnTo>
                    <a:lnTo>
                      <a:pt x="143" y="753"/>
                    </a:lnTo>
                    <a:lnTo>
                      <a:pt x="210" y="803"/>
                    </a:lnTo>
                    <a:lnTo>
                      <a:pt x="300" y="849"/>
                    </a:lnTo>
                    <a:lnTo>
                      <a:pt x="405" y="874"/>
                    </a:lnTo>
                    <a:lnTo>
                      <a:pt x="481" y="613"/>
                    </a:lnTo>
                    <a:lnTo>
                      <a:pt x="524" y="492"/>
                    </a:lnTo>
                    <a:lnTo>
                      <a:pt x="567" y="376"/>
                    </a:lnTo>
                    <a:lnTo>
                      <a:pt x="619" y="271"/>
                    </a:lnTo>
                    <a:lnTo>
                      <a:pt x="671" y="181"/>
                    </a:lnTo>
                    <a:lnTo>
                      <a:pt x="733" y="105"/>
                    </a:lnTo>
                    <a:lnTo>
                      <a:pt x="805" y="50"/>
                    </a:lnTo>
                    <a:lnTo>
                      <a:pt x="881" y="15"/>
                    </a:lnTo>
                    <a:lnTo>
                      <a:pt x="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15019" y="3272"/>
                <a:ext cx="291" cy="22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1" y="0"/>
                  </a:cxn>
                  <a:cxn ang="0">
                    <a:pos x="291" y="2256"/>
                  </a:cxn>
                  <a:cxn ang="0">
                    <a:pos x="0" y="2256"/>
                  </a:cxn>
                  <a:cxn ang="0">
                    <a:pos x="0" y="2166"/>
                  </a:cxn>
                  <a:cxn ang="0">
                    <a:pos x="210" y="2166"/>
                  </a:cxn>
                  <a:cxn ang="0">
                    <a:pos x="210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291" h="2256">
                    <a:moveTo>
                      <a:pt x="0" y="0"/>
                    </a:moveTo>
                    <a:lnTo>
                      <a:pt x="291" y="0"/>
                    </a:lnTo>
                    <a:lnTo>
                      <a:pt x="291" y="2256"/>
                    </a:lnTo>
                    <a:lnTo>
                      <a:pt x="0" y="2256"/>
                    </a:lnTo>
                    <a:lnTo>
                      <a:pt x="0" y="2166"/>
                    </a:lnTo>
                    <a:lnTo>
                      <a:pt x="210" y="2166"/>
                    </a:lnTo>
                    <a:lnTo>
                      <a:pt x="210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 noEditPoints="1"/>
              </p:cNvSpPr>
              <p:nvPr/>
            </p:nvSpPr>
            <p:spPr bwMode="auto">
              <a:xfrm>
                <a:off x="16280" y="4142"/>
                <a:ext cx="1424" cy="522"/>
              </a:xfrm>
              <a:custGeom>
                <a:avLst/>
                <a:gdLst/>
                <a:ahLst/>
                <a:cxnLst>
                  <a:cxn ang="0">
                    <a:pos x="39" y="437"/>
                  </a:cxn>
                  <a:cxn ang="0">
                    <a:pos x="1376" y="437"/>
                  </a:cxn>
                  <a:cxn ang="0">
                    <a:pos x="1400" y="442"/>
                  </a:cxn>
                  <a:cxn ang="0">
                    <a:pos x="1419" y="457"/>
                  </a:cxn>
                  <a:cxn ang="0">
                    <a:pos x="1424" y="482"/>
                  </a:cxn>
                  <a:cxn ang="0">
                    <a:pos x="1424" y="497"/>
                  </a:cxn>
                  <a:cxn ang="0">
                    <a:pos x="1419" y="507"/>
                  </a:cxn>
                  <a:cxn ang="0">
                    <a:pos x="1400" y="517"/>
                  </a:cxn>
                  <a:cxn ang="0">
                    <a:pos x="1385" y="522"/>
                  </a:cxn>
                  <a:cxn ang="0">
                    <a:pos x="43" y="522"/>
                  </a:cxn>
                  <a:cxn ang="0">
                    <a:pos x="29" y="517"/>
                  </a:cxn>
                  <a:cxn ang="0">
                    <a:pos x="20" y="517"/>
                  </a:cxn>
                  <a:cxn ang="0">
                    <a:pos x="0" y="497"/>
                  </a:cxn>
                  <a:cxn ang="0">
                    <a:pos x="0" y="467"/>
                  </a:cxn>
                  <a:cxn ang="0">
                    <a:pos x="10" y="457"/>
                  </a:cxn>
                  <a:cxn ang="0">
                    <a:pos x="15" y="447"/>
                  </a:cxn>
                  <a:cxn ang="0">
                    <a:pos x="24" y="442"/>
                  </a:cxn>
                  <a:cxn ang="0">
                    <a:pos x="39" y="437"/>
                  </a:cxn>
                  <a:cxn ang="0">
                    <a:pos x="39" y="0"/>
                  </a:cxn>
                  <a:cxn ang="0">
                    <a:pos x="1381" y="0"/>
                  </a:cxn>
                  <a:cxn ang="0">
                    <a:pos x="1395" y="5"/>
                  </a:cxn>
                  <a:cxn ang="0">
                    <a:pos x="1404" y="5"/>
                  </a:cxn>
                  <a:cxn ang="0">
                    <a:pos x="1424" y="25"/>
                  </a:cxn>
                  <a:cxn ang="0">
                    <a:pos x="1424" y="40"/>
                  </a:cxn>
                  <a:cxn ang="0">
                    <a:pos x="1414" y="65"/>
                  </a:cxn>
                  <a:cxn ang="0">
                    <a:pos x="1400" y="80"/>
                  </a:cxn>
                  <a:cxn ang="0">
                    <a:pos x="1371" y="85"/>
                  </a:cxn>
                  <a:cxn ang="0">
                    <a:pos x="34" y="85"/>
                  </a:cxn>
                  <a:cxn ang="0">
                    <a:pos x="15" y="75"/>
                  </a:cxn>
                  <a:cxn ang="0">
                    <a:pos x="5" y="65"/>
                  </a:cxn>
                  <a:cxn ang="0">
                    <a:pos x="0" y="55"/>
                  </a:cxn>
                  <a:cxn ang="0">
                    <a:pos x="0" y="25"/>
                  </a:cxn>
                  <a:cxn ang="0">
                    <a:pos x="15" y="10"/>
                  </a:cxn>
                  <a:cxn ang="0">
                    <a:pos x="24" y="5"/>
                  </a:cxn>
                  <a:cxn ang="0">
                    <a:pos x="39" y="0"/>
                  </a:cxn>
                </a:cxnLst>
                <a:rect l="0" t="0" r="r" b="b"/>
                <a:pathLst>
                  <a:path w="1424" h="522">
                    <a:moveTo>
                      <a:pt x="39" y="437"/>
                    </a:moveTo>
                    <a:lnTo>
                      <a:pt x="1376" y="437"/>
                    </a:lnTo>
                    <a:lnTo>
                      <a:pt x="1400" y="442"/>
                    </a:lnTo>
                    <a:lnTo>
                      <a:pt x="1419" y="457"/>
                    </a:lnTo>
                    <a:lnTo>
                      <a:pt x="1424" y="482"/>
                    </a:lnTo>
                    <a:lnTo>
                      <a:pt x="1424" y="497"/>
                    </a:lnTo>
                    <a:lnTo>
                      <a:pt x="1419" y="507"/>
                    </a:lnTo>
                    <a:lnTo>
                      <a:pt x="1400" y="517"/>
                    </a:lnTo>
                    <a:lnTo>
                      <a:pt x="1385" y="522"/>
                    </a:lnTo>
                    <a:lnTo>
                      <a:pt x="43" y="522"/>
                    </a:lnTo>
                    <a:lnTo>
                      <a:pt x="29" y="517"/>
                    </a:lnTo>
                    <a:lnTo>
                      <a:pt x="20" y="517"/>
                    </a:lnTo>
                    <a:lnTo>
                      <a:pt x="0" y="497"/>
                    </a:lnTo>
                    <a:lnTo>
                      <a:pt x="0" y="467"/>
                    </a:lnTo>
                    <a:lnTo>
                      <a:pt x="10" y="457"/>
                    </a:lnTo>
                    <a:lnTo>
                      <a:pt x="15" y="447"/>
                    </a:lnTo>
                    <a:lnTo>
                      <a:pt x="24" y="442"/>
                    </a:lnTo>
                    <a:lnTo>
                      <a:pt x="39" y="437"/>
                    </a:lnTo>
                    <a:close/>
                    <a:moveTo>
                      <a:pt x="39" y="0"/>
                    </a:moveTo>
                    <a:lnTo>
                      <a:pt x="1381" y="0"/>
                    </a:lnTo>
                    <a:lnTo>
                      <a:pt x="1395" y="5"/>
                    </a:lnTo>
                    <a:lnTo>
                      <a:pt x="1404" y="5"/>
                    </a:lnTo>
                    <a:lnTo>
                      <a:pt x="1424" y="25"/>
                    </a:lnTo>
                    <a:lnTo>
                      <a:pt x="1424" y="40"/>
                    </a:lnTo>
                    <a:lnTo>
                      <a:pt x="1414" y="65"/>
                    </a:lnTo>
                    <a:lnTo>
                      <a:pt x="1400" y="80"/>
                    </a:lnTo>
                    <a:lnTo>
                      <a:pt x="1371" y="85"/>
                    </a:lnTo>
                    <a:lnTo>
                      <a:pt x="34" y="85"/>
                    </a:lnTo>
                    <a:lnTo>
                      <a:pt x="15" y="75"/>
                    </a:lnTo>
                    <a:lnTo>
                      <a:pt x="5" y="65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15" y="10"/>
                    </a:lnTo>
                    <a:lnTo>
                      <a:pt x="24" y="5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 noEditPoints="1"/>
              </p:cNvSpPr>
              <p:nvPr/>
            </p:nvSpPr>
            <p:spPr bwMode="auto">
              <a:xfrm>
                <a:off x="18522" y="3463"/>
                <a:ext cx="904" cy="1548"/>
              </a:xfrm>
              <a:custGeom>
                <a:avLst/>
                <a:gdLst/>
                <a:ahLst/>
                <a:cxnLst>
                  <a:cxn ang="0">
                    <a:pos x="390" y="56"/>
                  </a:cxn>
                  <a:cxn ang="0">
                    <a:pos x="314" y="91"/>
                  </a:cxn>
                  <a:cxn ang="0">
                    <a:pos x="238" y="176"/>
                  </a:cxn>
                  <a:cxn ang="0">
                    <a:pos x="190" y="337"/>
                  </a:cxn>
                  <a:cxn ang="0">
                    <a:pos x="171" y="608"/>
                  </a:cxn>
                  <a:cxn ang="0">
                    <a:pos x="181" y="1116"/>
                  </a:cxn>
                  <a:cxn ang="0">
                    <a:pos x="214" y="1317"/>
                  </a:cxn>
                  <a:cxn ang="0">
                    <a:pos x="281" y="1427"/>
                  </a:cxn>
                  <a:cxn ang="0">
                    <a:pos x="362" y="1487"/>
                  </a:cxn>
                  <a:cxn ang="0">
                    <a:pos x="443" y="1502"/>
                  </a:cxn>
                  <a:cxn ang="0">
                    <a:pos x="495" y="1497"/>
                  </a:cxn>
                  <a:cxn ang="0">
                    <a:pos x="595" y="1442"/>
                  </a:cxn>
                  <a:cxn ang="0">
                    <a:pos x="671" y="1317"/>
                  </a:cxn>
                  <a:cxn ang="0">
                    <a:pos x="714" y="1075"/>
                  </a:cxn>
                  <a:cxn ang="0">
                    <a:pos x="719" y="523"/>
                  </a:cxn>
                  <a:cxn ang="0">
                    <a:pos x="700" y="312"/>
                  </a:cxn>
                  <a:cxn ang="0">
                    <a:pos x="643" y="161"/>
                  </a:cxn>
                  <a:cxn ang="0">
                    <a:pos x="562" y="86"/>
                  </a:cxn>
                  <a:cxn ang="0">
                    <a:pos x="481" y="56"/>
                  </a:cxn>
                  <a:cxn ang="0">
                    <a:pos x="424" y="51"/>
                  </a:cxn>
                  <a:cxn ang="0">
                    <a:pos x="490" y="5"/>
                  </a:cxn>
                  <a:cxn ang="0">
                    <a:pos x="600" y="31"/>
                  </a:cxn>
                  <a:cxn ang="0">
                    <a:pos x="714" y="106"/>
                  </a:cxn>
                  <a:cxn ang="0">
                    <a:pos x="809" y="252"/>
                  </a:cxn>
                  <a:cxn ang="0">
                    <a:pos x="881" y="508"/>
                  </a:cxn>
                  <a:cxn ang="0">
                    <a:pos x="895" y="779"/>
                  </a:cxn>
                  <a:cxn ang="0">
                    <a:pos x="900" y="910"/>
                  </a:cxn>
                  <a:cxn ang="0">
                    <a:pos x="866" y="1166"/>
                  </a:cxn>
                  <a:cxn ang="0">
                    <a:pos x="781" y="1367"/>
                  </a:cxn>
                  <a:cxn ang="0">
                    <a:pos x="671" y="1482"/>
                  </a:cxn>
                  <a:cxn ang="0">
                    <a:pos x="557" y="1533"/>
                  </a:cxn>
                  <a:cxn ang="0">
                    <a:pos x="452" y="1548"/>
                  </a:cxn>
                  <a:cxn ang="0">
                    <a:pos x="333" y="1528"/>
                  </a:cxn>
                  <a:cxn ang="0">
                    <a:pos x="205" y="1462"/>
                  </a:cxn>
                  <a:cxn ang="0">
                    <a:pos x="95" y="1322"/>
                  </a:cxn>
                  <a:cxn ang="0">
                    <a:pos x="24" y="1101"/>
                  </a:cxn>
                  <a:cxn ang="0">
                    <a:pos x="0" y="884"/>
                  </a:cxn>
                  <a:cxn ang="0">
                    <a:pos x="5" y="643"/>
                  </a:cxn>
                  <a:cxn ang="0">
                    <a:pos x="38" y="387"/>
                  </a:cxn>
                  <a:cxn ang="0">
                    <a:pos x="124" y="171"/>
                  </a:cxn>
                  <a:cxn ang="0">
                    <a:pos x="248" y="56"/>
                  </a:cxn>
                  <a:cxn ang="0">
                    <a:pos x="381" y="5"/>
                  </a:cxn>
                </a:cxnLst>
                <a:rect l="0" t="0" r="r" b="b"/>
                <a:pathLst>
                  <a:path w="904" h="1548">
                    <a:moveTo>
                      <a:pt x="424" y="51"/>
                    </a:moveTo>
                    <a:lnTo>
                      <a:pt x="390" y="56"/>
                    </a:lnTo>
                    <a:lnTo>
                      <a:pt x="352" y="71"/>
                    </a:lnTo>
                    <a:lnTo>
                      <a:pt x="314" y="91"/>
                    </a:lnTo>
                    <a:lnTo>
                      <a:pt x="271" y="126"/>
                    </a:lnTo>
                    <a:lnTo>
                      <a:pt x="238" y="176"/>
                    </a:lnTo>
                    <a:lnTo>
                      <a:pt x="210" y="247"/>
                    </a:lnTo>
                    <a:lnTo>
                      <a:pt x="190" y="337"/>
                    </a:lnTo>
                    <a:lnTo>
                      <a:pt x="176" y="468"/>
                    </a:lnTo>
                    <a:lnTo>
                      <a:pt x="171" y="608"/>
                    </a:lnTo>
                    <a:lnTo>
                      <a:pt x="171" y="864"/>
                    </a:lnTo>
                    <a:lnTo>
                      <a:pt x="181" y="1116"/>
                    </a:lnTo>
                    <a:lnTo>
                      <a:pt x="195" y="1231"/>
                    </a:lnTo>
                    <a:lnTo>
                      <a:pt x="214" y="1317"/>
                    </a:lnTo>
                    <a:lnTo>
                      <a:pt x="248" y="1382"/>
                    </a:lnTo>
                    <a:lnTo>
                      <a:pt x="281" y="1427"/>
                    </a:lnTo>
                    <a:lnTo>
                      <a:pt x="319" y="1462"/>
                    </a:lnTo>
                    <a:lnTo>
                      <a:pt x="362" y="1487"/>
                    </a:lnTo>
                    <a:lnTo>
                      <a:pt x="405" y="1497"/>
                    </a:lnTo>
                    <a:lnTo>
                      <a:pt x="443" y="1502"/>
                    </a:lnTo>
                    <a:lnTo>
                      <a:pt x="447" y="1502"/>
                    </a:lnTo>
                    <a:lnTo>
                      <a:pt x="495" y="1497"/>
                    </a:lnTo>
                    <a:lnTo>
                      <a:pt x="543" y="1477"/>
                    </a:lnTo>
                    <a:lnTo>
                      <a:pt x="595" y="1442"/>
                    </a:lnTo>
                    <a:lnTo>
                      <a:pt x="638" y="1387"/>
                    </a:lnTo>
                    <a:lnTo>
                      <a:pt x="671" y="1317"/>
                    </a:lnTo>
                    <a:lnTo>
                      <a:pt x="695" y="1221"/>
                    </a:lnTo>
                    <a:lnTo>
                      <a:pt x="714" y="1075"/>
                    </a:lnTo>
                    <a:lnTo>
                      <a:pt x="719" y="920"/>
                    </a:lnTo>
                    <a:lnTo>
                      <a:pt x="719" y="523"/>
                    </a:lnTo>
                    <a:lnTo>
                      <a:pt x="709" y="412"/>
                    </a:lnTo>
                    <a:lnTo>
                      <a:pt x="700" y="312"/>
                    </a:lnTo>
                    <a:lnTo>
                      <a:pt x="676" y="226"/>
                    </a:lnTo>
                    <a:lnTo>
                      <a:pt x="643" y="161"/>
                    </a:lnTo>
                    <a:lnTo>
                      <a:pt x="605" y="116"/>
                    </a:lnTo>
                    <a:lnTo>
                      <a:pt x="562" y="86"/>
                    </a:lnTo>
                    <a:lnTo>
                      <a:pt x="519" y="66"/>
                    </a:lnTo>
                    <a:lnTo>
                      <a:pt x="481" y="56"/>
                    </a:lnTo>
                    <a:lnTo>
                      <a:pt x="447" y="51"/>
                    </a:lnTo>
                    <a:lnTo>
                      <a:pt x="424" y="51"/>
                    </a:lnTo>
                    <a:close/>
                    <a:moveTo>
                      <a:pt x="447" y="0"/>
                    </a:moveTo>
                    <a:lnTo>
                      <a:pt x="490" y="5"/>
                    </a:lnTo>
                    <a:lnTo>
                      <a:pt x="543" y="10"/>
                    </a:lnTo>
                    <a:lnTo>
                      <a:pt x="600" y="31"/>
                    </a:lnTo>
                    <a:lnTo>
                      <a:pt x="657" y="61"/>
                    </a:lnTo>
                    <a:lnTo>
                      <a:pt x="714" y="106"/>
                    </a:lnTo>
                    <a:lnTo>
                      <a:pt x="762" y="171"/>
                    </a:lnTo>
                    <a:lnTo>
                      <a:pt x="809" y="252"/>
                    </a:lnTo>
                    <a:lnTo>
                      <a:pt x="857" y="377"/>
                    </a:lnTo>
                    <a:lnTo>
                      <a:pt x="881" y="508"/>
                    </a:lnTo>
                    <a:lnTo>
                      <a:pt x="890" y="643"/>
                    </a:lnTo>
                    <a:lnTo>
                      <a:pt x="895" y="779"/>
                    </a:lnTo>
                    <a:lnTo>
                      <a:pt x="904" y="779"/>
                    </a:lnTo>
                    <a:lnTo>
                      <a:pt x="900" y="910"/>
                    </a:lnTo>
                    <a:lnTo>
                      <a:pt x="890" y="1040"/>
                    </a:lnTo>
                    <a:lnTo>
                      <a:pt x="866" y="1166"/>
                    </a:lnTo>
                    <a:lnTo>
                      <a:pt x="823" y="1286"/>
                    </a:lnTo>
                    <a:lnTo>
                      <a:pt x="781" y="1367"/>
                    </a:lnTo>
                    <a:lnTo>
                      <a:pt x="728" y="1432"/>
                    </a:lnTo>
                    <a:lnTo>
                      <a:pt x="671" y="1482"/>
                    </a:lnTo>
                    <a:lnTo>
                      <a:pt x="614" y="1512"/>
                    </a:lnTo>
                    <a:lnTo>
                      <a:pt x="557" y="1533"/>
                    </a:lnTo>
                    <a:lnTo>
                      <a:pt x="505" y="1543"/>
                    </a:lnTo>
                    <a:lnTo>
                      <a:pt x="452" y="1548"/>
                    </a:lnTo>
                    <a:lnTo>
                      <a:pt x="395" y="1543"/>
                    </a:lnTo>
                    <a:lnTo>
                      <a:pt x="333" y="1528"/>
                    </a:lnTo>
                    <a:lnTo>
                      <a:pt x="267" y="1502"/>
                    </a:lnTo>
                    <a:lnTo>
                      <a:pt x="205" y="1462"/>
                    </a:lnTo>
                    <a:lnTo>
                      <a:pt x="148" y="1402"/>
                    </a:lnTo>
                    <a:lnTo>
                      <a:pt x="95" y="1322"/>
                    </a:lnTo>
                    <a:lnTo>
                      <a:pt x="52" y="1211"/>
                    </a:lnTo>
                    <a:lnTo>
                      <a:pt x="24" y="1101"/>
                    </a:lnTo>
                    <a:lnTo>
                      <a:pt x="10" y="990"/>
                    </a:lnTo>
                    <a:lnTo>
                      <a:pt x="0" y="884"/>
                    </a:lnTo>
                    <a:lnTo>
                      <a:pt x="0" y="779"/>
                    </a:lnTo>
                    <a:lnTo>
                      <a:pt x="5" y="643"/>
                    </a:lnTo>
                    <a:lnTo>
                      <a:pt x="14" y="513"/>
                    </a:lnTo>
                    <a:lnTo>
                      <a:pt x="38" y="387"/>
                    </a:lnTo>
                    <a:lnTo>
                      <a:pt x="76" y="267"/>
                    </a:lnTo>
                    <a:lnTo>
                      <a:pt x="124" y="171"/>
                    </a:lnTo>
                    <a:lnTo>
                      <a:pt x="181" y="106"/>
                    </a:lnTo>
                    <a:lnTo>
                      <a:pt x="248" y="56"/>
                    </a:lnTo>
                    <a:lnTo>
                      <a:pt x="314" y="20"/>
                    </a:lnTo>
                    <a:lnTo>
                      <a:pt x="381" y="5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0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400800" y="5029200"/>
              <a:ext cx="1676400" cy="535296"/>
              <a:chOff x="3617" y="3275"/>
              <a:chExt cx="7798" cy="2490"/>
            </a:xfrm>
            <a:grpFill/>
          </p:grpSpPr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3969" y="3275"/>
                <a:ext cx="783" cy="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23"/>
              <p:cNvSpPr>
                <a:spLocks noEditPoints="1"/>
              </p:cNvSpPr>
              <p:nvPr/>
            </p:nvSpPr>
            <p:spPr bwMode="auto">
              <a:xfrm>
                <a:off x="3617" y="3602"/>
                <a:ext cx="1142" cy="1708"/>
              </a:xfrm>
              <a:custGeom>
                <a:avLst/>
                <a:gdLst/>
                <a:ahLst/>
                <a:cxnLst>
                  <a:cxn ang="0">
                    <a:pos x="511" y="671"/>
                  </a:cxn>
                  <a:cxn ang="0">
                    <a:pos x="357" y="793"/>
                  </a:cxn>
                  <a:cxn ang="0">
                    <a:pos x="262" y="956"/>
                  </a:cxn>
                  <a:cxn ang="0">
                    <a:pos x="202" y="1144"/>
                  </a:cxn>
                  <a:cxn ang="0">
                    <a:pos x="171" y="1314"/>
                  </a:cxn>
                  <a:cxn ang="0">
                    <a:pos x="164" y="1403"/>
                  </a:cxn>
                  <a:cxn ang="0">
                    <a:pos x="178" y="1474"/>
                  </a:cxn>
                  <a:cxn ang="0">
                    <a:pos x="221" y="1561"/>
                  </a:cxn>
                  <a:cxn ang="0">
                    <a:pos x="312" y="1624"/>
                  </a:cxn>
                  <a:cxn ang="0">
                    <a:pos x="407" y="1639"/>
                  </a:cxn>
                  <a:cxn ang="0">
                    <a:pos x="528" y="1614"/>
                  </a:cxn>
                  <a:cxn ang="0">
                    <a:pos x="676" y="1497"/>
                  </a:cxn>
                  <a:cxn ang="0">
                    <a:pos x="780" y="1327"/>
                  </a:cxn>
                  <a:cxn ang="0">
                    <a:pos x="845" y="1144"/>
                  </a:cxn>
                  <a:cxn ang="0">
                    <a:pos x="873" y="989"/>
                  </a:cxn>
                  <a:cxn ang="0">
                    <a:pos x="873" y="892"/>
                  </a:cxn>
                  <a:cxn ang="0">
                    <a:pos x="852" y="798"/>
                  </a:cxn>
                  <a:cxn ang="0">
                    <a:pos x="795" y="707"/>
                  </a:cxn>
                  <a:cxn ang="0">
                    <a:pos x="688" y="651"/>
                  </a:cxn>
                  <a:cxn ang="0">
                    <a:pos x="747" y="5"/>
                  </a:cxn>
                  <a:cxn ang="0">
                    <a:pos x="933" y="87"/>
                  </a:cxn>
                  <a:cxn ang="0">
                    <a:pos x="1068" y="254"/>
                  </a:cxn>
                  <a:cxn ang="0">
                    <a:pos x="1138" y="501"/>
                  </a:cxn>
                  <a:cxn ang="0">
                    <a:pos x="1133" y="722"/>
                  </a:cxn>
                  <a:cxn ang="0">
                    <a:pos x="1088" y="951"/>
                  </a:cxn>
                  <a:cxn ang="0">
                    <a:pos x="1002" y="1197"/>
                  </a:cxn>
                  <a:cxn ang="0">
                    <a:pos x="876" y="1426"/>
                  </a:cxn>
                  <a:cxn ang="0">
                    <a:pos x="702" y="1606"/>
                  </a:cxn>
                  <a:cxn ang="0">
                    <a:pos x="485" y="1700"/>
                  </a:cxn>
                  <a:cxn ang="0">
                    <a:pos x="276" y="1690"/>
                  </a:cxn>
                  <a:cxn ang="0">
                    <a:pos x="135" y="1611"/>
                  </a:cxn>
                  <a:cxn ang="0">
                    <a:pos x="50" y="1495"/>
                  </a:cxn>
                  <a:cxn ang="0">
                    <a:pos x="7" y="1370"/>
                  </a:cxn>
                  <a:cxn ang="0">
                    <a:pos x="0" y="1263"/>
                  </a:cxn>
                  <a:cxn ang="0">
                    <a:pos x="31" y="1101"/>
                  </a:cxn>
                  <a:cxn ang="0">
                    <a:pos x="138" y="890"/>
                  </a:cxn>
                  <a:cxn ang="0">
                    <a:pos x="335" y="694"/>
                  </a:cxn>
                  <a:cxn ang="0">
                    <a:pos x="523" y="610"/>
                  </a:cxn>
                  <a:cxn ang="0">
                    <a:pos x="700" y="603"/>
                  </a:cxn>
                  <a:cxn ang="0">
                    <a:pos x="833" y="679"/>
                  </a:cxn>
                  <a:cxn ang="0">
                    <a:pos x="907" y="816"/>
                  </a:cxn>
                  <a:cxn ang="0">
                    <a:pos x="940" y="786"/>
                  </a:cxn>
                  <a:cxn ang="0">
                    <a:pos x="976" y="580"/>
                  </a:cxn>
                  <a:cxn ang="0">
                    <a:pos x="976" y="402"/>
                  </a:cxn>
                  <a:cxn ang="0">
                    <a:pos x="928" y="219"/>
                  </a:cxn>
                  <a:cxn ang="0">
                    <a:pos x="833" y="110"/>
                  </a:cxn>
                  <a:cxn ang="0">
                    <a:pos x="714" y="61"/>
                  </a:cxn>
                  <a:cxn ang="0">
                    <a:pos x="616" y="61"/>
                  </a:cxn>
                  <a:cxn ang="0">
                    <a:pos x="507" y="97"/>
                  </a:cxn>
                  <a:cxn ang="0">
                    <a:pos x="390" y="193"/>
                  </a:cxn>
                  <a:cxn ang="0">
                    <a:pos x="392" y="247"/>
                  </a:cxn>
                  <a:cxn ang="0">
                    <a:pos x="445" y="275"/>
                  </a:cxn>
                  <a:cxn ang="0">
                    <a:pos x="454" y="351"/>
                  </a:cxn>
                  <a:cxn ang="0">
                    <a:pos x="402" y="425"/>
                  </a:cxn>
                  <a:cxn ang="0">
                    <a:pos x="312" y="443"/>
                  </a:cxn>
                  <a:cxn ang="0">
                    <a:pos x="266" y="399"/>
                  </a:cxn>
                  <a:cxn ang="0">
                    <a:pos x="262" y="346"/>
                  </a:cxn>
                  <a:cxn ang="0">
                    <a:pos x="292" y="254"/>
                  </a:cxn>
                  <a:cxn ang="0">
                    <a:pos x="366" y="140"/>
                  </a:cxn>
                  <a:cxn ang="0">
                    <a:pos x="490" y="41"/>
                  </a:cxn>
                  <a:cxn ang="0">
                    <a:pos x="676" y="0"/>
                  </a:cxn>
                </a:cxnLst>
                <a:rect l="0" t="0" r="r" b="b"/>
                <a:pathLst>
                  <a:path w="1142" h="1708">
                    <a:moveTo>
                      <a:pt x="638" y="646"/>
                    </a:moveTo>
                    <a:lnTo>
                      <a:pt x="573" y="651"/>
                    </a:lnTo>
                    <a:lnTo>
                      <a:pt x="511" y="671"/>
                    </a:lnTo>
                    <a:lnTo>
                      <a:pt x="457" y="699"/>
                    </a:lnTo>
                    <a:lnTo>
                      <a:pt x="404" y="742"/>
                    </a:lnTo>
                    <a:lnTo>
                      <a:pt x="357" y="793"/>
                    </a:lnTo>
                    <a:lnTo>
                      <a:pt x="312" y="854"/>
                    </a:lnTo>
                    <a:lnTo>
                      <a:pt x="285" y="900"/>
                    </a:lnTo>
                    <a:lnTo>
                      <a:pt x="262" y="956"/>
                    </a:lnTo>
                    <a:lnTo>
                      <a:pt x="238" y="1017"/>
                    </a:lnTo>
                    <a:lnTo>
                      <a:pt x="219" y="1080"/>
                    </a:lnTo>
                    <a:lnTo>
                      <a:pt x="202" y="1144"/>
                    </a:lnTo>
                    <a:lnTo>
                      <a:pt x="190" y="1207"/>
                    </a:lnTo>
                    <a:lnTo>
                      <a:pt x="178" y="1263"/>
                    </a:lnTo>
                    <a:lnTo>
                      <a:pt x="171" y="1314"/>
                    </a:lnTo>
                    <a:lnTo>
                      <a:pt x="166" y="1352"/>
                    </a:lnTo>
                    <a:lnTo>
                      <a:pt x="164" y="1378"/>
                    </a:lnTo>
                    <a:lnTo>
                      <a:pt x="164" y="1403"/>
                    </a:lnTo>
                    <a:lnTo>
                      <a:pt x="166" y="1423"/>
                    </a:lnTo>
                    <a:lnTo>
                      <a:pt x="171" y="1449"/>
                    </a:lnTo>
                    <a:lnTo>
                      <a:pt x="178" y="1474"/>
                    </a:lnTo>
                    <a:lnTo>
                      <a:pt x="188" y="1505"/>
                    </a:lnTo>
                    <a:lnTo>
                      <a:pt x="202" y="1533"/>
                    </a:lnTo>
                    <a:lnTo>
                      <a:pt x="221" y="1561"/>
                    </a:lnTo>
                    <a:lnTo>
                      <a:pt x="245" y="1586"/>
                    </a:lnTo>
                    <a:lnTo>
                      <a:pt x="273" y="1606"/>
                    </a:lnTo>
                    <a:lnTo>
                      <a:pt x="312" y="1624"/>
                    </a:lnTo>
                    <a:lnTo>
                      <a:pt x="354" y="1634"/>
                    </a:lnTo>
                    <a:lnTo>
                      <a:pt x="404" y="1639"/>
                    </a:lnTo>
                    <a:lnTo>
                      <a:pt x="407" y="1639"/>
                    </a:lnTo>
                    <a:lnTo>
                      <a:pt x="404" y="1639"/>
                    </a:lnTo>
                    <a:lnTo>
                      <a:pt x="469" y="1632"/>
                    </a:lnTo>
                    <a:lnTo>
                      <a:pt x="528" y="1614"/>
                    </a:lnTo>
                    <a:lnTo>
                      <a:pt x="583" y="1584"/>
                    </a:lnTo>
                    <a:lnTo>
                      <a:pt x="630" y="1545"/>
                    </a:lnTo>
                    <a:lnTo>
                      <a:pt x="676" y="1497"/>
                    </a:lnTo>
                    <a:lnTo>
                      <a:pt x="716" y="1446"/>
                    </a:lnTo>
                    <a:lnTo>
                      <a:pt x="750" y="1388"/>
                    </a:lnTo>
                    <a:lnTo>
                      <a:pt x="780" y="1327"/>
                    </a:lnTo>
                    <a:lnTo>
                      <a:pt x="807" y="1266"/>
                    </a:lnTo>
                    <a:lnTo>
                      <a:pt x="828" y="1205"/>
                    </a:lnTo>
                    <a:lnTo>
                      <a:pt x="845" y="1144"/>
                    </a:lnTo>
                    <a:lnTo>
                      <a:pt x="859" y="1088"/>
                    </a:lnTo>
                    <a:lnTo>
                      <a:pt x="869" y="1035"/>
                    </a:lnTo>
                    <a:lnTo>
                      <a:pt x="873" y="989"/>
                    </a:lnTo>
                    <a:lnTo>
                      <a:pt x="876" y="951"/>
                    </a:lnTo>
                    <a:lnTo>
                      <a:pt x="876" y="918"/>
                    </a:lnTo>
                    <a:lnTo>
                      <a:pt x="873" y="892"/>
                    </a:lnTo>
                    <a:lnTo>
                      <a:pt x="869" y="862"/>
                    </a:lnTo>
                    <a:lnTo>
                      <a:pt x="861" y="831"/>
                    </a:lnTo>
                    <a:lnTo>
                      <a:pt x="852" y="798"/>
                    </a:lnTo>
                    <a:lnTo>
                      <a:pt x="838" y="765"/>
                    </a:lnTo>
                    <a:lnTo>
                      <a:pt x="819" y="735"/>
                    </a:lnTo>
                    <a:lnTo>
                      <a:pt x="795" y="707"/>
                    </a:lnTo>
                    <a:lnTo>
                      <a:pt x="766" y="681"/>
                    </a:lnTo>
                    <a:lnTo>
                      <a:pt x="730" y="664"/>
                    </a:lnTo>
                    <a:lnTo>
                      <a:pt x="688" y="651"/>
                    </a:lnTo>
                    <a:lnTo>
                      <a:pt x="638" y="646"/>
                    </a:lnTo>
                    <a:close/>
                    <a:moveTo>
                      <a:pt x="676" y="0"/>
                    </a:moveTo>
                    <a:lnTo>
                      <a:pt x="747" y="5"/>
                    </a:lnTo>
                    <a:lnTo>
                      <a:pt x="814" y="23"/>
                    </a:lnTo>
                    <a:lnTo>
                      <a:pt x="876" y="49"/>
                    </a:lnTo>
                    <a:lnTo>
                      <a:pt x="933" y="87"/>
                    </a:lnTo>
                    <a:lnTo>
                      <a:pt x="985" y="132"/>
                    </a:lnTo>
                    <a:lnTo>
                      <a:pt x="1030" y="191"/>
                    </a:lnTo>
                    <a:lnTo>
                      <a:pt x="1068" y="254"/>
                    </a:lnTo>
                    <a:lnTo>
                      <a:pt x="1099" y="328"/>
                    </a:lnTo>
                    <a:lnTo>
                      <a:pt x="1123" y="412"/>
                    </a:lnTo>
                    <a:lnTo>
                      <a:pt x="1138" y="501"/>
                    </a:lnTo>
                    <a:lnTo>
                      <a:pt x="1142" y="598"/>
                    </a:lnTo>
                    <a:lnTo>
                      <a:pt x="1140" y="656"/>
                    </a:lnTo>
                    <a:lnTo>
                      <a:pt x="1133" y="722"/>
                    </a:lnTo>
                    <a:lnTo>
                      <a:pt x="1123" y="796"/>
                    </a:lnTo>
                    <a:lnTo>
                      <a:pt x="1109" y="872"/>
                    </a:lnTo>
                    <a:lnTo>
                      <a:pt x="1088" y="951"/>
                    </a:lnTo>
                    <a:lnTo>
                      <a:pt x="1064" y="1035"/>
                    </a:lnTo>
                    <a:lnTo>
                      <a:pt x="1035" y="1116"/>
                    </a:lnTo>
                    <a:lnTo>
                      <a:pt x="1002" y="1197"/>
                    </a:lnTo>
                    <a:lnTo>
                      <a:pt x="964" y="1279"/>
                    </a:lnTo>
                    <a:lnTo>
                      <a:pt x="923" y="1355"/>
                    </a:lnTo>
                    <a:lnTo>
                      <a:pt x="876" y="1426"/>
                    </a:lnTo>
                    <a:lnTo>
                      <a:pt x="823" y="1495"/>
                    </a:lnTo>
                    <a:lnTo>
                      <a:pt x="766" y="1553"/>
                    </a:lnTo>
                    <a:lnTo>
                      <a:pt x="702" y="1606"/>
                    </a:lnTo>
                    <a:lnTo>
                      <a:pt x="635" y="1650"/>
                    </a:lnTo>
                    <a:lnTo>
                      <a:pt x="564" y="1680"/>
                    </a:lnTo>
                    <a:lnTo>
                      <a:pt x="485" y="1700"/>
                    </a:lnTo>
                    <a:lnTo>
                      <a:pt x="402" y="1708"/>
                    </a:lnTo>
                    <a:lnTo>
                      <a:pt x="335" y="1703"/>
                    </a:lnTo>
                    <a:lnTo>
                      <a:pt x="276" y="1690"/>
                    </a:lnTo>
                    <a:lnTo>
                      <a:pt x="221" y="1670"/>
                    </a:lnTo>
                    <a:lnTo>
                      <a:pt x="176" y="1642"/>
                    </a:lnTo>
                    <a:lnTo>
                      <a:pt x="135" y="1611"/>
                    </a:lnTo>
                    <a:lnTo>
                      <a:pt x="100" y="1576"/>
                    </a:lnTo>
                    <a:lnTo>
                      <a:pt x="71" y="1535"/>
                    </a:lnTo>
                    <a:lnTo>
                      <a:pt x="50" y="1495"/>
                    </a:lnTo>
                    <a:lnTo>
                      <a:pt x="31" y="1451"/>
                    </a:lnTo>
                    <a:lnTo>
                      <a:pt x="16" y="1411"/>
                    </a:lnTo>
                    <a:lnTo>
                      <a:pt x="7" y="1370"/>
                    </a:lnTo>
                    <a:lnTo>
                      <a:pt x="2" y="1332"/>
                    </a:lnTo>
                    <a:lnTo>
                      <a:pt x="0" y="1296"/>
                    </a:lnTo>
                    <a:lnTo>
                      <a:pt x="0" y="1263"/>
                    </a:lnTo>
                    <a:lnTo>
                      <a:pt x="4" y="1218"/>
                    </a:lnTo>
                    <a:lnTo>
                      <a:pt x="14" y="1162"/>
                    </a:lnTo>
                    <a:lnTo>
                      <a:pt x="31" y="1101"/>
                    </a:lnTo>
                    <a:lnTo>
                      <a:pt x="54" y="1035"/>
                    </a:lnTo>
                    <a:lnTo>
                      <a:pt x="90" y="963"/>
                    </a:lnTo>
                    <a:lnTo>
                      <a:pt x="138" y="890"/>
                    </a:lnTo>
                    <a:lnTo>
                      <a:pt x="197" y="816"/>
                    </a:lnTo>
                    <a:lnTo>
                      <a:pt x="266" y="747"/>
                    </a:lnTo>
                    <a:lnTo>
                      <a:pt x="335" y="694"/>
                    </a:lnTo>
                    <a:lnTo>
                      <a:pt x="400" y="656"/>
                    </a:lnTo>
                    <a:lnTo>
                      <a:pt x="461" y="628"/>
                    </a:lnTo>
                    <a:lnTo>
                      <a:pt x="523" y="610"/>
                    </a:lnTo>
                    <a:lnTo>
                      <a:pt x="583" y="600"/>
                    </a:lnTo>
                    <a:lnTo>
                      <a:pt x="640" y="598"/>
                    </a:lnTo>
                    <a:lnTo>
                      <a:pt x="700" y="603"/>
                    </a:lnTo>
                    <a:lnTo>
                      <a:pt x="750" y="620"/>
                    </a:lnTo>
                    <a:lnTo>
                      <a:pt x="795" y="646"/>
                    </a:lnTo>
                    <a:lnTo>
                      <a:pt x="833" y="679"/>
                    </a:lnTo>
                    <a:lnTo>
                      <a:pt x="864" y="722"/>
                    </a:lnTo>
                    <a:lnTo>
                      <a:pt x="888" y="768"/>
                    </a:lnTo>
                    <a:lnTo>
                      <a:pt x="907" y="816"/>
                    </a:lnTo>
                    <a:lnTo>
                      <a:pt x="919" y="869"/>
                    </a:lnTo>
                    <a:lnTo>
                      <a:pt x="919" y="872"/>
                    </a:lnTo>
                    <a:lnTo>
                      <a:pt x="940" y="786"/>
                    </a:lnTo>
                    <a:lnTo>
                      <a:pt x="957" y="707"/>
                    </a:lnTo>
                    <a:lnTo>
                      <a:pt x="966" y="641"/>
                    </a:lnTo>
                    <a:lnTo>
                      <a:pt x="976" y="580"/>
                    </a:lnTo>
                    <a:lnTo>
                      <a:pt x="978" y="526"/>
                    </a:lnTo>
                    <a:lnTo>
                      <a:pt x="980" y="478"/>
                    </a:lnTo>
                    <a:lnTo>
                      <a:pt x="976" y="402"/>
                    </a:lnTo>
                    <a:lnTo>
                      <a:pt x="966" y="333"/>
                    </a:lnTo>
                    <a:lnTo>
                      <a:pt x="949" y="272"/>
                    </a:lnTo>
                    <a:lnTo>
                      <a:pt x="928" y="219"/>
                    </a:lnTo>
                    <a:lnTo>
                      <a:pt x="899" y="176"/>
                    </a:lnTo>
                    <a:lnTo>
                      <a:pt x="869" y="138"/>
                    </a:lnTo>
                    <a:lnTo>
                      <a:pt x="833" y="110"/>
                    </a:lnTo>
                    <a:lnTo>
                      <a:pt x="795" y="87"/>
                    </a:lnTo>
                    <a:lnTo>
                      <a:pt x="754" y="71"/>
                    </a:lnTo>
                    <a:lnTo>
                      <a:pt x="714" y="61"/>
                    </a:lnTo>
                    <a:lnTo>
                      <a:pt x="671" y="59"/>
                    </a:lnTo>
                    <a:lnTo>
                      <a:pt x="647" y="59"/>
                    </a:lnTo>
                    <a:lnTo>
                      <a:pt x="616" y="61"/>
                    </a:lnTo>
                    <a:lnTo>
                      <a:pt x="583" y="69"/>
                    </a:lnTo>
                    <a:lnTo>
                      <a:pt x="545" y="79"/>
                    </a:lnTo>
                    <a:lnTo>
                      <a:pt x="507" y="97"/>
                    </a:lnTo>
                    <a:lnTo>
                      <a:pt x="466" y="120"/>
                    </a:lnTo>
                    <a:lnTo>
                      <a:pt x="428" y="153"/>
                    </a:lnTo>
                    <a:lnTo>
                      <a:pt x="390" y="193"/>
                    </a:lnTo>
                    <a:lnTo>
                      <a:pt x="357" y="244"/>
                    </a:lnTo>
                    <a:lnTo>
                      <a:pt x="373" y="244"/>
                    </a:lnTo>
                    <a:lnTo>
                      <a:pt x="392" y="247"/>
                    </a:lnTo>
                    <a:lnTo>
                      <a:pt x="412" y="252"/>
                    </a:lnTo>
                    <a:lnTo>
                      <a:pt x="428" y="260"/>
                    </a:lnTo>
                    <a:lnTo>
                      <a:pt x="445" y="275"/>
                    </a:lnTo>
                    <a:lnTo>
                      <a:pt x="454" y="295"/>
                    </a:lnTo>
                    <a:lnTo>
                      <a:pt x="459" y="326"/>
                    </a:lnTo>
                    <a:lnTo>
                      <a:pt x="454" y="351"/>
                    </a:lnTo>
                    <a:lnTo>
                      <a:pt x="445" y="379"/>
                    </a:lnTo>
                    <a:lnTo>
                      <a:pt x="426" y="404"/>
                    </a:lnTo>
                    <a:lnTo>
                      <a:pt x="402" y="425"/>
                    </a:lnTo>
                    <a:lnTo>
                      <a:pt x="373" y="440"/>
                    </a:lnTo>
                    <a:lnTo>
                      <a:pt x="340" y="445"/>
                    </a:lnTo>
                    <a:lnTo>
                      <a:pt x="312" y="443"/>
                    </a:lnTo>
                    <a:lnTo>
                      <a:pt x="290" y="432"/>
                    </a:lnTo>
                    <a:lnTo>
                      <a:pt x="276" y="417"/>
                    </a:lnTo>
                    <a:lnTo>
                      <a:pt x="266" y="399"/>
                    </a:lnTo>
                    <a:lnTo>
                      <a:pt x="262" y="382"/>
                    </a:lnTo>
                    <a:lnTo>
                      <a:pt x="259" y="364"/>
                    </a:lnTo>
                    <a:lnTo>
                      <a:pt x="262" y="346"/>
                    </a:lnTo>
                    <a:lnTo>
                      <a:pt x="266" y="321"/>
                    </a:lnTo>
                    <a:lnTo>
                      <a:pt x="276" y="288"/>
                    </a:lnTo>
                    <a:lnTo>
                      <a:pt x="292" y="254"/>
                    </a:lnTo>
                    <a:lnTo>
                      <a:pt x="312" y="216"/>
                    </a:lnTo>
                    <a:lnTo>
                      <a:pt x="335" y="178"/>
                    </a:lnTo>
                    <a:lnTo>
                      <a:pt x="366" y="140"/>
                    </a:lnTo>
                    <a:lnTo>
                      <a:pt x="402" y="102"/>
                    </a:lnTo>
                    <a:lnTo>
                      <a:pt x="442" y="69"/>
                    </a:lnTo>
                    <a:lnTo>
                      <a:pt x="490" y="41"/>
                    </a:lnTo>
                    <a:lnTo>
                      <a:pt x="545" y="21"/>
                    </a:lnTo>
                    <a:lnTo>
                      <a:pt x="607" y="5"/>
                    </a:lnTo>
                    <a:lnTo>
                      <a:pt x="6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24"/>
              <p:cNvSpPr>
                <a:spLocks noEditPoints="1"/>
              </p:cNvSpPr>
              <p:nvPr/>
            </p:nvSpPr>
            <p:spPr bwMode="auto">
              <a:xfrm>
                <a:off x="4771" y="4418"/>
                <a:ext cx="1159" cy="1172"/>
              </a:xfrm>
              <a:custGeom>
                <a:avLst/>
                <a:gdLst/>
                <a:ahLst/>
                <a:cxnLst>
                  <a:cxn ang="0">
                    <a:pos x="429" y="740"/>
                  </a:cxn>
                  <a:cxn ang="0">
                    <a:pos x="752" y="203"/>
                  </a:cxn>
                  <a:cxn ang="0">
                    <a:pos x="867" y="3"/>
                  </a:cxn>
                  <a:cxn ang="0">
                    <a:pos x="881" y="26"/>
                  </a:cxn>
                  <a:cxn ang="0">
                    <a:pos x="1019" y="1057"/>
                  </a:cxn>
                  <a:cxn ang="0">
                    <a:pos x="1026" y="1088"/>
                  </a:cxn>
                  <a:cxn ang="0">
                    <a:pos x="1050" y="1105"/>
                  </a:cxn>
                  <a:cxn ang="0">
                    <a:pos x="1114" y="1111"/>
                  </a:cxn>
                  <a:cxn ang="0">
                    <a:pos x="1147" y="1113"/>
                  </a:cxn>
                  <a:cxn ang="0">
                    <a:pos x="1159" y="1136"/>
                  </a:cxn>
                  <a:cxn ang="0">
                    <a:pos x="1157" y="1151"/>
                  </a:cxn>
                  <a:cxn ang="0">
                    <a:pos x="1138" y="1169"/>
                  </a:cxn>
                  <a:cxn ang="0">
                    <a:pos x="1040" y="1166"/>
                  </a:cxn>
                  <a:cxn ang="0">
                    <a:pos x="952" y="1164"/>
                  </a:cxn>
                  <a:cxn ang="0">
                    <a:pos x="876" y="1166"/>
                  </a:cxn>
                  <a:cxn ang="0">
                    <a:pos x="788" y="1172"/>
                  </a:cxn>
                  <a:cxn ang="0">
                    <a:pos x="740" y="1166"/>
                  </a:cxn>
                  <a:cxn ang="0">
                    <a:pos x="729" y="1154"/>
                  </a:cxn>
                  <a:cxn ang="0">
                    <a:pos x="731" y="1131"/>
                  </a:cxn>
                  <a:cxn ang="0">
                    <a:pos x="748" y="1116"/>
                  </a:cxn>
                  <a:cxn ang="0">
                    <a:pos x="769" y="1113"/>
                  </a:cxn>
                  <a:cxn ang="0">
                    <a:pos x="836" y="1105"/>
                  </a:cxn>
                  <a:cxn ang="0">
                    <a:pos x="864" y="1090"/>
                  </a:cxn>
                  <a:cxn ang="0">
                    <a:pos x="836" y="798"/>
                  </a:cxn>
                  <a:cxn ang="0">
                    <a:pos x="272" y="1001"/>
                  </a:cxn>
                  <a:cxn ang="0">
                    <a:pos x="255" y="1042"/>
                  </a:cxn>
                  <a:cxn ang="0">
                    <a:pos x="255" y="1080"/>
                  </a:cxn>
                  <a:cxn ang="0">
                    <a:pos x="279" y="1103"/>
                  </a:cxn>
                  <a:cxn ang="0">
                    <a:pos x="310" y="1111"/>
                  </a:cxn>
                  <a:cxn ang="0">
                    <a:pos x="329" y="1113"/>
                  </a:cxn>
                  <a:cxn ang="0">
                    <a:pos x="336" y="1118"/>
                  </a:cxn>
                  <a:cxn ang="0">
                    <a:pos x="343" y="1128"/>
                  </a:cxn>
                  <a:cxn ang="0">
                    <a:pos x="341" y="1154"/>
                  </a:cxn>
                  <a:cxn ang="0">
                    <a:pos x="333" y="1166"/>
                  </a:cxn>
                  <a:cxn ang="0">
                    <a:pos x="324" y="1169"/>
                  </a:cxn>
                  <a:cxn ang="0">
                    <a:pos x="312" y="1172"/>
                  </a:cxn>
                  <a:cxn ang="0">
                    <a:pos x="207" y="1166"/>
                  </a:cxn>
                  <a:cxn ang="0">
                    <a:pos x="112" y="1166"/>
                  </a:cxn>
                  <a:cxn ang="0">
                    <a:pos x="22" y="1172"/>
                  </a:cxn>
                  <a:cxn ang="0">
                    <a:pos x="7" y="1166"/>
                  </a:cxn>
                  <a:cxn ang="0">
                    <a:pos x="0" y="1154"/>
                  </a:cxn>
                  <a:cxn ang="0">
                    <a:pos x="3" y="1126"/>
                  </a:cxn>
                  <a:cxn ang="0">
                    <a:pos x="22" y="1113"/>
                  </a:cxn>
                  <a:cxn ang="0">
                    <a:pos x="76" y="1108"/>
                  </a:cxn>
                  <a:cxn ang="0">
                    <a:pos x="145" y="1075"/>
                  </a:cxn>
                  <a:cxn ang="0">
                    <a:pos x="202" y="1017"/>
                  </a:cxn>
                  <a:cxn ang="0">
                    <a:pos x="233" y="973"/>
                  </a:cxn>
                  <a:cxn ang="0">
                    <a:pos x="805" y="23"/>
                  </a:cxn>
                  <a:cxn ang="0">
                    <a:pos x="831" y="3"/>
                  </a:cxn>
                </a:cxnLst>
                <a:rect l="0" t="0" r="r" b="b"/>
                <a:pathLst>
                  <a:path w="1159" h="1172">
                    <a:moveTo>
                      <a:pt x="752" y="203"/>
                    </a:moveTo>
                    <a:lnTo>
                      <a:pt x="429" y="740"/>
                    </a:lnTo>
                    <a:lnTo>
                      <a:pt x="824" y="740"/>
                    </a:lnTo>
                    <a:lnTo>
                      <a:pt x="752" y="203"/>
                    </a:lnTo>
                    <a:close/>
                    <a:moveTo>
                      <a:pt x="850" y="0"/>
                    </a:moveTo>
                    <a:lnTo>
                      <a:pt x="867" y="3"/>
                    </a:lnTo>
                    <a:lnTo>
                      <a:pt x="876" y="10"/>
                    </a:lnTo>
                    <a:lnTo>
                      <a:pt x="881" y="26"/>
                    </a:lnTo>
                    <a:lnTo>
                      <a:pt x="883" y="48"/>
                    </a:lnTo>
                    <a:lnTo>
                      <a:pt x="1019" y="1057"/>
                    </a:lnTo>
                    <a:lnTo>
                      <a:pt x="1021" y="1075"/>
                    </a:lnTo>
                    <a:lnTo>
                      <a:pt x="1026" y="1088"/>
                    </a:lnTo>
                    <a:lnTo>
                      <a:pt x="1033" y="1098"/>
                    </a:lnTo>
                    <a:lnTo>
                      <a:pt x="1050" y="1105"/>
                    </a:lnTo>
                    <a:lnTo>
                      <a:pt x="1076" y="1108"/>
                    </a:lnTo>
                    <a:lnTo>
                      <a:pt x="1114" y="1111"/>
                    </a:lnTo>
                    <a:lnTo>
                      <a:pt x="1133" y="1111"/>
                    </a:lnTo>
                    <a:lnTo>
                      <a:pt x="1147" y="1113"/>
                    </a:lnTo>
                    <a:lnTo>
                      <a:pt x="1157" y="1121"/>
                    </a:lnTo>
                    <a:lnTo>
                      <a:pt x="1159" y="1136"/>
                    </a:lnTo>
                    <a:lnTo>
                      <a:pt x="1159" y="1144"/>
                    </a:lnTo>
                    <a:lnTo>
                      <a:pt x="1157" y="1151"/>
                    </a:lnTo>
                    <a:lnTo>
                      <a:pt x="1152" y="1159"/>
                    </a:lnTo>
                    <a:lnTo>
                      <a:pt x="1138" y="1169"/>
                    </a:lnTo>
                    <a:lnTo>
                      <a:pt x="1083" y="1169"/>
                    </a:lnTo>
                    <a:lnTo>
                      <a:pt x="1040" y="1166"/>
                    </a:lnTo>
                    <a:lnTo>
                      <a:pt x="995" y="1166"/>
                    </a:lnTo>
                    <a:lnTo>
                      <a:pt x="952" y="1164"/>
                    </a:lnTo>
                    <a:lnTo>
                      <a:pt x="919" y="1164"/>
                    </a:lnTo>
                    <a:lnTo>
                      <a:pt x="876" y="1166"/>
                    </a:lnTo>
                    <a:lnTo>
                      <a:pt x="831" y="1169"/>
                    </a:lnTo>
                    <a:lnTo>
                      <a:pt x="788" y="1172"/>
                    </a:lnTo>
                    <a:lnTo>
                      <a:pt x="745" y="1172"/>
                    </a:lnTo>
                    <a:lnTo>
                      <a:pt x="740" y="1166"/>
                    </a:lnTo>
                    <a:lnTo>
                      <a:pt x="733" y="1164"/>
                    </a:lnTo>
                    <a:lnTo>
                      <a:pt x="729" y="1154"/>
                    </a:lnTo>
                    <a:lnTo>
                      <a:pt x="729" y="1149"/>
                    </a:lnTo>
                    <a:lnTo>
                      <a:pt x="731" y="1131"/>
                    </a:lnTo>
                    <a:lnTo>
                      <a:pt x="738" y="1121"/>
                    </a:lnTo>
                    <a:lnTo>
                      <a:pt x="748" y="1116"/>
                    </a:lnTo>
                    <a:lnTo>
                      <a:pt x="759" y="1113"/>
                    </a:lnTo>
                    <a:lnTo>
                      <a:pt x="769" y="1113"/>
                    </a:lnTo>
                    <a:lnTo>
                      <a:pt x="807" y="1111"/>
                    </a:lnTo>
                    <a:lnTo>
                      <a:pt x="836" y="1105"/>
                    </a:lnTo>
                    <a:lnTo>
                      <a:pt x="852" y="1098"/>
                    </a:lnTo>
                    <a:lnTo>
                      <a:pt x="864" y="1090"/>
                    </a:lnTo>
                    <a:lnTo>
                      <a:pt x="874" y="1070"/>
                    </a:lnTo>
                    <a:lnTo>
                      <a:pt x="836" y="798"/>
                    </a:lnTo>
                    <a:lnTo>
                      <a:pt x="395" y="798"/>
                    </a:lnTo>
                    <a:lnTo>
                      <a:pt x="272" y="1001"/>
                    </a:lnTo>
                    <a:lnTo>
                      <a:pt x="262" y="1019"/>
                    </a:lnTo>
                    <a:lnTo>
                      <a:pt x="255" y="1042"/>
                    </a:lnTo>
                    <a:lnTo>
                      <a:pt x="250" y="1062"/>
                    </a:lnTo>
                    <a:lnTo>
                      <a:pt x="255" y="1080"/>
                    </a:lnTo>
                    <a:lnTo>
                      <a:pt x="264" y="1095"/>
                    </a:lnTo>
                    <a:lnTo>
                      <a:pt x="279" y="1103"/>
                    </a:lnTo>
                    <a:lnTo>
                      <a:pt x="295" y="1108"/>
                    </a:lnTo>
                    <a:lnTo>
                      <a:pt x="310" y="1111"/>
                    </a:lnTo>
                    <a:lnTo>
                      <a:pt x="319" y="1113"/>
                    </a:lnTo>
                    <a:lnTo>
                      <a:pt x="329" y="1113"/>
                    </a:lnTo>
                    <a:lnTo>
                      <a:pt x="331" y="1116"/>
                    </a:lnTo>
                    <a:lnTo>
                      <a:pt x="336" y="1118"/>
                    </a:lnTo>
                    <a:lnTo>
                      <a:pt x="341" y="1123"/>
                    </a:lnTo>
                    <a:lnTo>
                      <a:pt x="343" y="1128"/>
                    </a:lnTo>
                    <a:lnTo>
                      <a:pt x="343" y="1146"/>
                    </a:lnTo>
                    <a:lnTo>
                      <a:pt x="341" y="1154"/>
                    </a:lnTo>
                    <a:lnTo>
                      <a:pt x="336" y="1161"/>
                    </a:lnTo>
                    <a:lnTo>
                      <a:pt x="333" y="1166"/>
                    </a:lnTo>
                    <a:lnTo>
                      <a:pt x="329" y="1169"/>
                    </a:lnTo>
                    <a:lnTo>
                      <a:pt x="324" y="1169"/>
                    </a:lnTo>
                    <a:lnTo>
                      <a:pt x="319" y="1172"/>
                    </a:lnTo>
                    <a:lnTo>
                      <a:pt x="312" y="1172"/>
                    </a:lnTo>
                    <a:lnTo>
                      <a:pt x="262" y="1169"/>
                    </a:lnTo>
                    <a:lnTo>
                      <a:pt x="207" y="1166"/>
                    </a:lnTo>
                    <a:lnTo>
                      <a:pt x="155" y="1164"/>
                    </a:lnTo>
                    <a:lnTo>
                      <a:pt x="112" y="1166"/>
                    </a:lnTo>
                    <a:lnTo>
                      <a:pt x="64" y="1169"/>
                    </a:lnTo>
                    <a:lnTo>
                      <a:pt x="22" y="1172"/>
                    </a:lnTo>
                    <a:lnTo>
                      <a:pt x="17" y="1172"/>
                    </a:lnTo>
                    <a:lnTo>
                      <a:pt x="7" y="1166"/>
                    </a:lnTo>
                    <a:lnTo>
                      <a:pt x="5" y="1161"/>
                    </a:lnTo>
                    <a:lnTo>
                      <a:pt x="0" y="1154"/>
                    </a:lnTo>
                    <a:lnTo>
                      <a:pt x="0" y="1136"/>
                    </a:lnTo>
                    <a:lnTo>
                      <a:pt x="3" y="1126"/>
                    </a:lnTo>
                    <a:lnTo>
                      <a:pt x="7" y="1121"/>
                    </a:lnTo>
                    <a:lnTo>
                      <a:pt x="22" y="1113"/>
                    </a:lnTo>
                    <a:lnTo>
                      <a:pt x="33" y="1113"/>
                    </a:lnTo>
                    <a:lnTo>
                      <a:pt x="76" y="1108"/>
                    </a:lnTo>
                    <a:lnTo>
                      <a:pt x="112" y="1095"/>
                    </a:lnTo>
                    <a:lnTo>
                      <a:pt x="145" y="1075"/>
                    </a:lnTo>
                    <a:lnTo>
                      <a:pt x="174" y="1050"/>
                    </a:lnTo>
                    <a:lnTo>
                      <a:pt x="202" y="1017"/>
                    </a:lnTo>
                    <a:lnTo>
                      <a:pt x="229" y="976"/>
                    </a:lnTo>
                    <a:lnTo>
                      <a:pt x="233" y="973"/>
                    </a:lnTo>
                    <a:lnTo>
                      <a:pt x="795" y="41"/>
                    </a:lnTo>
                    <a:lnTo>
                      <a:pt x="805" y="23"/>
                    </a:lnTo>
                    <a:lnTo>
                      <a:pt x="817" y="10"/>
                    </a:lnTo>
                    <a:lnTo>
                      <a:pt x="831" y="3"/>
                    </a:lnTo>
                    <a:lnTo>
                      <a:pt x="8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25"/>
              <p:cNvSpPr>
                <a:spLocks noEditPoints="1"/>
              </p:cNvSpPr>
              <p:nvPr/>
            </p:nvSpPr>
            <p:spPr bwMode="auto">
              <a:xfrm>
                <a:off x="6206" y="4238"/>
                <a:ext cx="1233" cy="1527"/>
              </a:xfrm>
              <a:custGeom>
                <a:avLst/>
                <a:gdLst/>
                <a:ahLst/>
                <a:cxnLst>
                  <a:cxn ang="0">
                    <a:pos x="841" y="162"/>
                  </a:cxn>
                  <a:cxn ang="0">
                    <a:pos x="681" y="312"/>
                  </a:cxn>
                  <a:cxn ang="0">
                    <a:pos x="562" y="551"/>
                  </a:cxn>
                  <a:cxn ang="0">
                    <a:pos x="527" y="693"/>
                  </a:cxn>
                  <a:cxn ang="0">
                    <a:pos x="500" y="841"/>
                  </a:cxn>
                  <a:cxn ang="0">
                    <a:pos x="491" y="899"/>
                  </a:cxn>
                  <a:cxn ang="0">
                    <a:pos x="522" y="907"/>
                  </a:cxn>
                  <a:cxn ang="0">
                    <a:pos x="648" y="902"/>
                  </a:cxn>
                  <a:cxn ang="0">
                    <a:pos x="891" y="813"/>
                  </a:cxn>
                  <a:cxn ang="0">
                    <a:pos x="1072" y="648"/>
                  </a:cxn>
                  <a:cxn ang="0">
                    <a:pos x="1164" y="439"/>
                  </a:cxn>
                  <a:cxn ang="0">
                    <a:pos x="1162" y="294"/>
                  </a:cxn>
                  <a:cxn ang="0">
                    <a:pos x="1112" y="193"/>
                  </a:cxn>
                  <a:cxn ang="0">
                    <a:pos x="1012" y="137"/>
                  </a:cxn>
                  <a:cxn ang="0">
                    <a:pos x="1045" y="5"/>
                  </a:cxn>
                  <a:cxn ang="0">
                    <a:pos x="1172" y="91"/>
                  </a:cxn>
                  <a:cxn ang="0">
                    <a:pos x="1229" y="254"/>
                  </a:cxn>
                  <a:cxn ang="0">
                    <a:pos x="1203" y="515"/>
                  </a:cxn>
                  <a:cxn ang="0">
                    <a:pos x="1055" y="782"/>
                  </a:cxn>
                  <a:cxn ang="0">
                    <a:pos x="822" y="973"/>
                  </a:cxn>
                  <a:cxn ang="0">
                    <a:pos x="538" y="1047"/>
                  </a:cxn>
                  <a:cxn ang="0">
                    <a:pos x="467" y="1044"/>
                  </a:cxn>
                  <a:cxn ang="0">
                    <a:pos x="427" y="1275"/>
                  </a:cxn>
                  <a:cxn ang="0">
                    <a:pos x="403" y="1405"/>
                  </a:cxn>
                  <a:cxn ang="0">
                    <a:pos x="393" y="1458"/>
                  </a:cxn>
                  <a:cxn ang="0">
                    <a:pos x="358" y="1512"/>
                  </a:cxn>
                  <a:cxn ang="0">
                    <a:pos x="312" y="1527"/>
                  </a:cxn>
                  <a:cxn ang="0">
                    <a:pos x="265" y="1507"/>
                  </a:cxn>
                  <a:cxn ang="0">
                    <a:pos x="248" y="1448"/>
                  </a:cxn>
                  <a:cxn ang="0">
                    <a:pos x="260" y="1413"/>
                  </a:cxn>
                  <a:cxn ang="0">
                    <a:pos x="219" y="960"/>
                  </a:cxn>
                  <a:cxn ang="0">
                    <a:pos x="58" y="800"/>
                  </a:cxn>
                  <a:cxn ang="0">
                    <a:pos x="0" y="579"/>
                  </a:cxn>
                  <a:cxn ang="0">
                    <a:pos x="27" y="399"/>
                  </a:cxn>
                  <a:cxn ang="0">
                    <a:pos x="91" y="218"/>
                  </a:cxn>
                  <a:cxn ang="0">
                    <a:pos x="167" y="78"/>
                  </a:cxn>
                  <a:cxn ang="0">
                    <a:pos x="229" y="23"/>
                  </a:cxn>
                  <a:cxn ang="0">
                    <a:pos x="250" y="33"/>
                  </a:cxn>
                  <a:cxn ang="0">
                    <a:pos x="250" y="56"/>
                  </a:cxn>
                  <a:cxn ang="0">
                    <a:pos x="243" y="71"/>
                  </a:cxn>
                  <a:cxn ang="0">
                    <a:pos x="162" y="195"/>
                  </a:cxn>
                  <a:cxn ang="0">
                    <a:pos x="89" y="381"/>
                  </a:cxn>
                  <a:cxn ang="0">
                    <a:pos x="58" y="528"/>
                  </a:cxn>
                  <a:cxn ang="0">
                    <a:pos x="79" y="676"/>
                  </a:cxn>
                  <a:cxn ang="0">
                    <a:pos x="196" y="815"/>
                  </a:cxn>
                  <a:cxn ang="0">
                    <a:pos x="412" y="899"/>
                  </a:cxn>
                  <a:cxn ang="0">
                    <a:pos x="498" y="615"/>
                  </a:cxn>
                  <a:cxn ang="0">
                    <a:pos x="593" y="355"/>
                  </a:cxn>
                  <a:cxn ang="0">
                    <a:pos x="712" y="150"/>
                  </a:cxn>
                  <a:cxn ang="0">
                    <a:pos x="865" y="25"/>
                  </a:cxn>
                </a:cxnLst>
                <a:rect l="0" t="0" r="r" b="b"/>
                <a:pathLst>
                  <a:path w="1233" h="1527">
                    <a:moveTo>
                      <a:pt x="965" y="132"/>
                    </a:moveTo>
                    <a:lnTo>
                      <a:pt x="903" y="139"/>
                    </a:lnTo>
                    <a:lnTo>
                      <a:pt x="841" y="162"/>
                    </a:lnTo>
                    <a:lnTo>
                      <a:pt x="784" y="200"/>
                    </a:lnTo>
                    <a:lnTo>
                      <a:pt x="731" y="249"/>
                    </a:lnTo>
                    <a:lnTo>
                      <a:pt x="681" y="312"/>
                    </a:lnTo>
                    <a:lnTo>
                      <a:pt x="636" y="383"/>
                    </a:lnTo>
                    <a:lnTo>
                      <a:pt x="596" y="465"/>
                    </a:lnTo>
                    <a:lnTo>
                      <a:pt x="562" y="551"/>
                    </a:lnTo>
                    <a:lnTo>
                      <a:pt x="536" y="648"/>
                    </a:lnTo>
                    <a:lnTo>
                      <a:pt x="534" y="665"/>
                    </a:lnTo>
                    <a:lnTo>
                      <a:pt x="527" y="693"/>
                    </a:lnTo>
                    <a:lnTo>
                      <a:pt x="522" y="729"/>
                    </a:lnTo>
                    <a:lnTo>
                      <a:pt x="507" y="805"/>
                    </a:lnTo>
                    <a:lnTo>
                      <a:pt x="500" y="841"/>
                    </a:lnTo>
                    <a:lnTo>
                      <a:pt x="496" y="871"/>
                    </a:lnTo>
                    <a:lnTo>
                      <a:pt x="493" y="892"/>
                    </a:lnTo>
                    <a:lnTo>
                      <a:pt x="491" y="899"/>
                    </a:lnTo>
                    <a:lnTo>
                      <a:pt x="491" y="902"/>
                    </a:lnTo>
                    <a:lnTo>
                      <a:pt x="496" y="907"/>
                    </a:lnTo>
                    <a:lnTo>
                      <a:pt x="522" y="907"/>
                    </a:lnTo>
                    <a:lnTo>
                      <a:pt x="536" y="909"/>
                    </a:lnTo>
                    <a:lnTo>
                      <a:pt x="557" y="909"/>
                    </a:lnTo>
                    <a:lnTo>
                      <a:pt x="648" y="902"/>
                    </a:lnTo>
                    <a:lnTo>
                      <a:pt x="734" y="884"/>
                    </a:lnTo>
                    <a:lnTo>
                      <a:pt x="815" y="853"/>
                    </a:lnTo>
                    <a:lnTo>
                      <a:pt x="891" y="813"/>
                    </a:lnTo>
                    <a:lnTo>
                      <a:pt x="960" y="765"/>
                    </a:lnTo>
                    <a:lnTo>
                      <a:pt x="1019" y="709"/>
                    </a:lnTo>
                    <a:lnTo>
                      <a:pt x="1072" y="648"/>
                    </a:lnTo>
                    <a:lnTo>
                      <a:pt x="1114" y="579"/>
                    </a:lnTo>
                    <a:lnTo>
                      <a:pt x="1145" y="510"/>
                    </a:lnTo>
                    <a:lnTo>
                      <a:pt x="1164" y="439"/>
                    </a:lnTo>
                    <a:lnTo>
                      <a:pt x="1172" y="368"/>
                    </a:lnTo>
                    <a:lnTo>
                      <a:pt x="1169" y="330"/>
                    </a:lnTo>
                    <a:lnTo>
                      <a:pt x="1162" y="294"/>
                    </a:lnTo>
                    <a:lnTo>
                      <a:pt x="1150" y="256"/>
                    </a:lnTo>
                    <a:lnTo>
                      <a:pt x="1134" y="223"/>
                    </a:lnTo>
                    <a:lnTo>
                      <a:pt x="1112" y="193"/>
                    </a:lnTo>
                    <a:lnTo>
                      <a:pt x="1086" y="167"/>
                    </a:lnTo>
                    <a:lnTo>
                      <a:pt x="1050" y="150"/>
                    </a:lnTo>
                    <a:lnTo>
                      <a:pt x="1012" y="137"/>
                    </a:lnTo>
                    <a:lnTo>
                      <a:pt x="965" y="132"/>
                    </a:lnTo>
                    <a:close/>
                    <a:moveTo>
                      <a:pt x="988" y="0"/>
                    </a:moveTo>
                    <a:lnTo>
                      <a:pt x="1045" y="5"/>
                    </a:lnTo>
                    <a:lnTo>
                      <a:pt x="1093" y="25"/>
                    </a:lnTo>
                    <a:lnTo>
                      <a:pt x="1136" y="53"/>
                    </a:lnTo>
                    <a:lnTo>
                      <a:pt x="1172" y="91"/>
                    </a:lnTo>
                    <a:lnTo>
                      <a:pt x="1198" y="137"/>
                    </a:lnTo>
                    <a:lnTo>
                      <a:pt x="1217" y="193"/>
                    </a:lnTo>
                    <a:lnTo>
                      <a:pt x="1229" y="254"/>
                    </a:lnTo>
                    <a:lnTo>
                      <a:pt x="1233" y="320"/>
                    </a:lnTo>
                    <a:lnTo>
                      <a:pt x="1226" y="419"/>
                    </a:lnTo>
                    <a:lnTo>
                      <a:pt x="1203" y="515"/>
                    </a:lnTo>
                    <a:lnTo>
                      <a:pt x="1164" y="610"/>
                    </a:lnTo>
                    <a:lnTo>
                      <a:pt x="1117" y="698"/>
                    </a:lnTo>
                    <a:lnTo>
                      <a:pt x="1055" y="782"/>
                    </a:lnTo>
                    <a:lnTo>
                      <a:pt x="986" y="856"/>
                    </a:lnTo>
                    <a:lnTo>
                      <a:pt x="907" y="920"/>
                    </a:lnTo>
                    <a:lnTo>
                      <a:pt x="822" y="973"/>
                    </a:lnTo>
                    <a:lnTo>
                      <a:pt x="731" y="1014"/>
                    </a:lnTo>
                    <a:lnTo>
                      <a:pt x="636" y="1039"/>
                    </a:lnTo>
                    <a:lnTo>
                      <a:pt x="538" y="1047"/>
                    </a:lnTo>
                    <a:lnTo>
                      <a:pt x="510" y="1047"/>
                    </a:lnTo>
                    <a:lnTo>
                      <a:pt x="488" y="1044"/>
                    </a:lnTo>
                    <a:lnTo>
                      <a:pt x="467" y="1044"/>
                    </a:lnTo>
                    <a:lnTo>
                      <a:pt x="450" y="1136"/>
                    </a:lnTo>
                    <a:lnTo>
                      <a:pt x="436" y="1212"/>
                    </a:lnTo>
                    <a:lnTo>
                      <a:pt x="427" y="1275"/>
                    </a:lnTo>
                    <a:lnTo>
                      <a:pt x="417" y="1329"/>
                    </a:lnTo>
                    <a:lnTo>
                      <a:pt x="410" y="1372"/>
                    </a:lnTo>
                    <a:lnTo>
                      <a:pt x="403" y="1405"/>
                    </a:lnTo>
                    <a:lnTo>
                      <a:pt x="400" y="1428"/>
                    </a:lnTo>
                    <a:lnTo>
                      <a:pt x="396" y="1446"/>
                    </a:lnTo>
                    <a:lnTo>
                      <a:pt x="393" y="1458"/>
                    </a:lnTo>
                    <a:lnTo>
                      <a:pt x="391" y="1466"/>
                    </a:lnTo>
                    <a:lnTo>
                      <a:pt x="374" y="1494"/>
                    </a:lnTo>
                    <a:lnTo>
                      <a:pt x="358" y="1512"/>
                    </a:lnTo>
                    <a:lnTo>
                      <a:pt x="338" y="1522"/>
                    </a:lnTo>
                    <a:lnTo>
                      <a:pt x="322" y="1527"/>
                    </a:lnTo>
                    <a:lnTo>
                      <a:pt x="312" y="1527"/>
                    </a:lnTo>
                    <a:lnTo>
                      <a:pt x="296" y="1524"/>
                    </a:lnTo>
                    <a:lnTo>
                      <a:pt x="279" y="1519"/>
                    </a:lnTo>
                    <a:lnTo>
                      <a:pt x="265" y="1507"/>
                    </a:lnTo>
                    <a:lnTo>
                      <a:pt x="253" y="1486"/>
                    </a:lnTo>
                    <a:lnTo>
                      <a:pt x="248" y="1461"/>
                    </a:lnTo>
                    <a:lnTo>
                      <a:pt x="248" y="1448"/>
                    </a:lnTo>
                    <a:lnTo>
                      <a:pt x="253" y="1435"/>
                    </a:lnTo>
                    <a:lnTo>
                      <a:pt x="258" y="1413"/>
                    </a:lnTo>
                    <a:lnTo>
                      <a:pt x="260" y="1413"/>
                    </a:lnTo>
                    <a:lnTo>
                      <a:pt x="377" y="1024"/>
                    </a:lnTo>
                    <a:lnTo>
                      <a:pt x="293" y="996"/>
                    </a:lnTo>
                    <a:lnTo>
                      <a:pt x="219" y="960"/>
                    </a:lnTo>
                    <a:lnTo>
                      <a:pt x="155" y="914"/>
                    </a:lnTo>
                    <a:lnTo>
                      <a:pt x="100" y="861"/>
                    </a:lnTo>
                    <a:lnTo>
                      <a:pt x="58" y="800"/>
                    </a:lnTo>
                    <a:lnTo>
                      <a:pt x="27" y="731"/>
                    </a:lnTo>
                    <a:lnTo>
                      <a:pt x="8" y="658"/>
                    </a:lnTo>
                    <a:lnTo>
                      <a:pt x="0" y="579"/>
                    </a:lnTo>
                    <a:lnTo>
                      <a:pt x="3" y="521"/>
                    </a:lnTo>
                    <a:lnTo>
                      <a:pt x="12" y="462"/>
                    </a:lnTo>
                    <a:lnTo>
                      <a:pt x="27" y="399"/>
                    </a:lnTo>
                    <a:lnTo>
                      <a:pt x="46" y="338"/>
                    </a:lnTo>
                    <a:lnTo>
                      <a:pt x="67" y="277"/>
                    </a:lnTo>
                    <a:lnTo>
                      <a:pt x="91" y="218"/>
                    </a:lnTo>
                    <a:lnTo>
                      <a:pt x="117" y="165"/>
                    </a:lnTo>
                    <a:lnTo>
                      <a:pt x="143" y="117"/>
                    </a:lnTo>
                    <a:lnTo>
                      <a:pt x="167" y="78"/>
                    </a:lnTo>
                    <a:lnTo>
                      <a:pt x="191" y="48"/>
                    </a:lnTo>
                    <a:lnTo>
                      <a:pt x="212" y="30"/>
                    </a:lnTo>
                    <a:lnTo>
                      <a:pt x="229" y="23"/>
                    </a:lnTo>
                    <a:lnTo>
                      <a:pt x="236" y="23"/>
                    </a:lnTo>
                    <a:lnTo>
                      <a:pt x="243" y="25"/>
                    </a:lnTo>
                    <a:lnTo>
                      <a:pt x="250" y="33"/>
                    </a:lnTo>
                    <a:lnTo>
                      <a:pt x="253" y="38"/>
                    </a:lnTo>
                    <a:lnTo>
                      <a:pt x="253" y="50"/>
                    </a:lnTo>
                    <a:lnTo>
                      <a:pt x="250" y="56"/>
                    </a:lnTo>
                    <a:lnTo>
                      <a:pt x="250" y="58"/>
                    </a:lnTo>
                    <a:lnTo>
                      <a:pt x="246" y="63"/>
                    </a:lnTo>
                    <a:lnTo>
                      <a:pt x="243" y="71"/>
                    </a:lnTo>
                    <a:lnTo>
                      <a:pt x="236" y="78"/>
                    </a:lnTo>
                    <a:lnTo>
                      <a:pt x="196" y="134"/>
                    </a:lnTo>
                    <a:lnTo>
                      <a:pt x="162" y="195"/>
                    </a:lnTo>
                    <a:lnTo>
                      <a:pt x="131" y="256"/>
                    </a:lnTo>
                    <a:lnTo>
                      <a:pt x="108" y="320"/>
                    </a:lnTo>
                    <a:lnTo>
                      <a:pt x="89" y="381"/>
                    </a:lnTo>
                    <a:lnTo>
                      <a:pt x="74" y="437"/>
                    </a:lnTo>
                    <a:lnTo>
                      <a:pt x="62" y="488"/>
                    </a:lnTo>
                    <a:lnTo>
                      <a:pt x="58" y="528"/>
                    </a:lnTo>
                    <a:lnTo>
                      <a:pt x="55" y="556"/>
                    </a:lnTo>
                    <a:lnTo>
                      <a:pt x="60" y="617"/>
                    </a:lnTo>
                    <a:lnTo>
                      <a:pt x="79" y="676"/>
                    </a:lnTo>
                    <a:lnTo>
                      <a:pt x="105" y="726"/>
                    </a:lnTo>
                    <a:lnTo>
                      <a:pt x="146" y="775"/>
                    </a:lnTo>
                    <a:lnTo>
                      <a:pt x="196" y="815"/>
                    </a:lnTo>
                    <a:lnTo>
                      <a:pt x="258" y="851"/>
                    </a:lnTo>
                    <a:lnTo>
                      <a:pt x="329" y="879"/>
                    </a:lnTo>
                    <a:lnTo>
                      <a:pt x="412" y="899"/>
                    </a:lnTo>
                    <a:lnTo>
                      <a:pt x="441" y="803"/>
                    </a:lnTo>
                    <a:lnTo>
                      <a:pt x="467" y="706"/>
                    </a:lnTo>
                    <a:lnTo>
                      <a:pt x="498" y="615"/>
                    </a:lnTo>
                    <a:lnTo>
                      <a:pt x="527" y="523"/>
                    </a:lnTo>
                    <a:lnTo>
                      <a:pt x="560" y="437"/>
                    </a:lnTo>
                    <a:lnTo>
                      <a:pt x="593" y="355"/>
                    </a:lnTo>
                    <a:lnTo>
                      <a:pt x="629" y="279"/>
                    </a:lnTo>
                    <a:lnTo>
                      <a:pt x="669" y="211"/>
                    </a:lnTo>
                    <a:lnTo>
                      <a:pt x="712" y="150"/>
                    </a:lnTo>
                    <a:lnTo>
                      <a:pt x="757" y="99"/>
                    </a:lnTo>
                    <a:lnTo>
                      <a:pt x="807" y="58"/>
                    </a:lnTo>
                    <a:lnTo>
                      <a:pt x="865" y="25"/>
                    </a:lnTo>
                    <a:lnTo>
                      <a:pt x="924" y="7"/>
                    </a:lnTo>
                    <a:lnTo>
                      <a:pt x="9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26"/>
              <p:cNvSpPr>
                <a:spLocks noEditPoints="1"/>
              </p:cNvSpPr>
              <p:nvPr/>
            </p:nvSpPr>
            <p:spPr bwMode="auto">
              <a:xfrm>
                <a:off x="8261" y="4408"/>
                <a:ext cx="1442" cy="539"/>
              </a:xfrm>
              <a:custGeom>
                <a:avLst/>
                <a:gdLst/>
                <a:ahLst/>
                <a:cxnLst>
                  <a:cxn ang="0">
                    <a:pos x="54" y="447"/>
                  </a:cxn>
                  <a:cxn ang="0">
                    <a:pos x="1385" y="447"/>
                  </a:cxn>
                  <a:cxn ang="0">
                    <a:pos x="1418" y="452"/>
                  </a:cxn>
                  <a:cxn ang="0">
                    <a:pos x="1430" y="462"/>
                  </a:cxn>
                  <a:cxn ang="0">
                    <a:pos x="1440" y="475"/>
                  </a:cxn>
                  <a:cxn ang="0">
                    <a:pos x="1442" y="495"/>
                  </a:cxn>
                  <a:cxn ang="0">
                    <a:pos x="1440" y="513"/>
                  </a:cxn>
                  <a:cxn ang="0">
                    <a:pos x="1430" y="526"/>
                  </a:cxn>
                  <a:cxn ang="0">
                    <a:pos x="1418" y="534"/>
                  </a:cxn>
                  <a:cxn ang="0">
                    <a:pos x="1404" y="536"/>
                  </a:cxn>
                  <a:cxn ang="0">
                    <a:pos x="1387" y="539"/>
                  </a:cxn>
                  <a:cxn ang="0">
                    <a:pos x="54" y="539"/>
                  </a:cxn>
                  <a:cxn ang="0">
                    <a:pos x="38" y="536"/>
                  </a:cxn>
                  <a:cxn ang="0">
                    <a:pos x="23" y="534"/>
                  </a:cxn>
                  <a:cxn ang="0">
                    <a:pos x="12" y="526"/>
                  </a:cxn>
                  <a:cxn ang="0">
                    <a:pos x="2" y="513"/>
                  </a:cxn>
                  <a:cxn ang="0">
                    <a:pos x="0" y="495"/>
                  </a:cxn>
                  <a:cxn ang="0">
                    <a:pos x="2" y="475"/>
                  </a:cxn>
                  <a:cxn ang="0">
                    <a:pos x="12" y="462"/>
                  </a:cxn>
                  <a:cxn ang="0">
                    <a:pos x="23" y="452"/>
                  </a:cxn>
                  <a:cxn ang="0">
                    <a:pos x="38" y="450"/>
                  </a:cxn>
                  <a:cxn ang="0">
                    <a:pos x="54" y="447"/>
                  </a:cxn>
                  <a:cxn ang="0">
                    <a:pos x="54" y="0"/>
                  </a:cxn>
                  <a:cxn ang="0">
                    <a:pos x="1387" y="0"/>
                  </a:cxn>
                  <a:cxn ang="0">
                    <a:pos x="1404" y="2"/>
                  </a:cxn>
                  <a:cxn ang="0">
                    <a:pos x="1418" y="5"/>
                  </a:cxn>
                  <a:cxn ang="0">
                    <a:pos x="1430" y="13"/>
                  </a:cxn>
                  <a:cxn ang="0">
                    <a:pos x="1440" y="25"/>
                  </a:cxn>
                  <a:cxn ang="0">
                    <a:pos x="1442" y="43"/>
                  </a:cxn>
                  <a:cxn ang="0">
                    <a:pos x="1440" y="63"/>
                  </a:cxn>
                  <a:cxn ang="0">
                    <a:pos x="1430" y="76"/>
                  </a:cxn>
                  <a:cxn ang="0">
                    <a:pos x="1416" y="86"/>
                  </a:cxn>
                  <a:cxn ang="0">
                    <a:pos x="1402" y="89"/>
                  </a:cxn>
                  <a:cxn ang="0">
                    <a:pos x="1383" y="91"/>
                  </a:cxn>
                  <a:cxn ang="0">
                    <a:pos x="54" y="91"/>
                  </a:cxn>
                  <a:cxn ang="0">
                    <a:pos x="38" y="89"/>
                  </a:cxn>
                  <a:cxn ang="0">
                    <a:pos x="23" y="86"/>
                  </a:cxn>
                  <a:cxn ang="0">
                    <a:pos x="12" y="76"/>
                  </a:cxn>
                  <a:cxn ang="0">
                    <a:pos x="2" y="63"/>
                  </a:cxn>
                  <a:cxn ang="0">
                    <a:pos x="0" y="43"/>
                  </a:cxn>
                  <a:cxn ang="0">
                    <a:pos x="2" y="25"/>
                  </a:cxn>
                  <a:cxn ang="0">
                    <a:pos x="12" y="13"/>
                  </a:cxn>
                  <a:cxn ang="0">
                    <a:pos x="23" y="5"/>
                  </a:cxn>
                  <a:cxn ang="0">
                    <a:pos x="38" y="2"/>
                  </a:cxn>
                  <a:cxn ang="0">
                    <a:pos x="54" y="0"/>
                  </a:cxn>
                </a:cxnLst>
                <a:rect l="0" t="0" r="r" b="b"/>
                <a:pathLst>
                  <a:path w="1442" h="539">
                    <a:moveTo>
                      <a:pt x="54" y="447"/>
                    </a:moveTo>
                    <a:lnTo>
                      <a:pt x="1385" y="447"/>
                    </a:lnTo>
                    <a:lnTo>
                      <a:pt x="1418" y="452"/>
                    </a:lnTo>
                    <a:lnTo>
                      <a:pt x="1430" y="462"/>
                    </a:lnTo>
                    <a:lnTo>
                      <a:pt x="1440" y="475"/>
                    </a:lnTo>
                    <a:lnTo>
                      <a:pt x="1442" y="495"/>
                    </a:lnTo>
                    <a:lnTo>
                      <a:pt x="1440" y="513"/>
                    </a:lnTo>
                    <a:lnTo>
                      <a:pt x="1430" y="526"/>
                    </a:lnTo>
                    <a:lnTo>
                      <a:pt x="1418" y="534"/>
                    </a:lnTo>
                    <a:lnTo>
                      <a:pt x="1404" y="536"/>
                    </a:lnTo>
                    <a:lnTo>
                      <a:pt x="1387" y="539"/>
                    </a:lnTo>
                    <a:lnTo>
                      <a:pt x="54" y="539"/>
                    </a:lnTo>
                    <a:lnTo>
                      <a:pt x="38" y="536"/>
                    </a:lnTo>
                    <a:lnTo>
                      <a:pt x="23" y="534"/>
                    </a:lnTo>
                    <a:lnTo>
                      <a:pt x="12" y="526"/>
                    </a:lnTo>
                    <a:lnTo>
                      <a:pt x="2" y="513"/>
                    </a:lnTo>
                    <a:lnTo>
                      <a:pt x="0" y="495"/>
                    </a:lnTo>
                    <a:lnTo>
                      <a:pt x="2" y="475"/>
                    </a:lnTo>
                    <a:lnTo>
                      <a:pt x="12" y="462"/>
                    </a:lnTo>
                    <a:lnTo>
                      <a:pt x="23" y="452"/>
                    </a:lnTo>
                    <a:lnTo>
                      <a:pt x="38" y="450"/>
                    </a:lnTo>
                    <a:lnTo>
                      <a:pt x="54" y="447"/>
                    </a:lnTo>
                    <a:close/>
                    <a:moveTo>
                      <a:pt x="54" y="0"/>
                    </a:moveTo>
                    <a:lnTo>
                      <a:pt x="1387" y="0"/>
                    </a:lnTo>
                    <a:lnTo>
                      <a:pt x="1404" y="2"/>
                    </a:lnTo>
                    <a:lnTo>
                      <a:pt x="1418" y="5"/>
                    </a:lnTo>
                    <a:lnTo>
                      <a:pt x="1430" y="13"/>
                    </a:lnTo>
                    <a:lnTo>
                      <a:pt x="1440" y="25"/>
                    </a:lnTo>
                    <a:lnTo>
                      <a:pt x="1442" y="43"/>
                    </a:lnTo>
                    <a:lnTo>
                      <a:pt x="1440" y="63"/>
                    </a:lnTo>
                    <a:lnTo>
                      <a:pt x="1430" y="76"/>
                    </a:lnTo>
                    <a:lnTo>
                      <a:pt x="1416" y="86"/>
                    </a:lnTo>
                    <a:lnTo>
                      <a:pt x="1402" y="89"/>
                    </a:lnTo>
                    <a:lnTo>
                      <a:pt x="1383" y="91"/>
                    </a:lnTo>
                    <a:lnTo>
                      <a:pt x="54" y="91"/>
                    </a:lnTo>
                    <a:lnTo>
                      <a:pt x="38" y="89"/>
                    </a:lnTo>
                    <a:lnTo>
                      <a:pt x="23" y="86"/>
                    </a:lnTo>
                    <a:lnTo>
                      <a:pt x="12" y="76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5"/>
                    </a:lnTo>
                    <a:lnTo>
                      <a:pt x="12" y="13"/>
                    </a:lnTo>
                    <a:lnTo>
                      <a:pt x="23" y="5"/>
                    </a:lnTo>
                    <a:lnTo>
                      <a:pt x="38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27"/>
              <p:cNvSpPr>
                <a:spLocks noEditPoints="1"/>
              </p:cNvSpPr>
              <p:nvPr/>
            </p:nvSpPr>
            <p:spPr bwMode="auto">
              <a:xfrm>
                <a:off x="10501" y="3717"/>
                <a:ext cx="914" cy="1590"/>
              </a:xfrm>
              <a:custGeom>
                <a:avLst/>
                <a:gdLst/>
                <a:ahLst/>
                <a:cxnLst>
                  <a:cxn ang="0">
                    <a:pos x="416" y="53"/>
                  </a:cxn>
                  <a:cxn ang="0">
                    <a:pos x="364" y="68"/>
                  </a:cxn>
                  <a:cxn ang="0">
                    <a:pos x="307" y="106"/>
                  </a:cxn>
                  <a:cxn ang="0">
                    <a:pos x="254" y="173"/>
                  </a:cxn>
                  <a:cxn ang="0">
                    <a:pos x="211" y="277"/>
                  </a:cxn>
                  <a:cxn ang="0">
                    <a:pos x="188" y="444"/>
                  </a:cxn>
                  <a:cxn ang="0">
                    <a:pos x="180" y="660"/>
                  </a:cxn>
                  <a:cxn ang="0">
                    <a:pos x="183" y="1016"/>
                  </a:cxn>
                  <a:cxn ang="0">
                    <a:pos x="195" y="1186"/>
                  </a:cxn>
                  <a:cxn ang="0">
                    <a:pos x="221" y="1329"/>
                  </a:cxn>
                  <a:cxn ang="0">
                    <a:pos x="268" y="1430"/>
                  </a:cxn>
                  <a:cxn ang="0">
                    <a:pos x="328" y="1496"/>
                  </a:cxn>
                  <a:cxn ang="0">
                    <a:pos x="395" y="1529"/>
                  </a:cxn>
                  <a:cxn ang="0">
                    <a:pos x="457" y="1540"/>
                  </a:cxn>
                  <a:cxn ang="0">
                    <a:pos x="523" y="1529"/>
                  </a:cxn>
                  <a:cxn ang="0">
                    <a:pos x="590" y="1491"/>
                  </a:cxn>
                  <a:cxn ang="0">
                    <a:pos x="649" y="1425"/>
                  </a:cxn>
                  <a:cxn ang="0">
                    <a:pos x="695" y="1321"/>
                  </a:cxn>
                  <a:cxn ang="0">
                    <a:pos x="723" y="1138"/>
                  </a:cxn>
                  <a:cxn ang="0">
                    <a:pos x="733" y="899"/>
                  </a:cxn>
                  <a:cxn ang="0">
                    <a:pos x="728" y="493"/>
                  </a:cxn>
                  <a:cxn ang="0">
                    <a:pos x="711" y="320"/>
                  </a:cxn>
                  <a:cxn ang="0">
                    <a:pos x="676" y="203"/>
                  </a:cxn>
                  <a:cxn ang="0">
                    <a:pos x="626" y="127"/>
                  </a:cxn>
                  <a:cxn ang="0">
                    <a:pos x="566" y="78"/>
                  </a:cxn>
                  <a:cxn ang="0">
                    <a:pos x="507" y="56"/>
                  </a:cxn>
                  <a:cxn ang="0">
                    <a:pos x="457" y="51"/>
                  </a:cxn>
                  <a:cxn ang="0">
                    <a:pos x="457" y="0"/>
                  </a:cxn>
                  <a:cxn ang="0">
                    <a:pos x="528" y="7"/>
                  </a:cxn>
                  <a:cxn ang="0">
                    <a:pos x="616" y="35"/>
                  </a:cxn>
                  <a:cxn ang="0">
                    <a:pos x="706" y="94"/>
                  </a:cxn>
                  <a:cxn ang="0">
                    <a:pos x="790" y="193"/>
                  </a:cxn>
                  <a:cxn ang="0">
                    <a:pos x="859" y="345"/>
                  </a:cxn>
                  <a:cxn ang="0">
                    <a:pos x="899" y="523"/>
                  </a:cxn>
                  <a:cxn ang="0">
                    <a:pos x="914" y="709"/>
                  </a:cxn>
                  <a:cxn ang="0">
                    <a:pos x="911" y="909"/>
                  </a:cxn>
                  <a:cxn ang="0">
                    <a:pos x="892" y="1120"/>
                  </a:cxn>
                  <a:cxn ang="0">
                    <a:pos x="833" y="1321"/>
                  </a:cxn>
                  <a:cxn ang="0">
                    <a:pos x="759" y="1443"/>
                  </a:cxn>
                  <a:cxn ang="0">
                    <a:pos x="673" y="1524"/>
                  </a:cxn>
                  <a:cxn ang="0">
                    <a:pos x="585" y="1570"/>
                  </a:cxn>
                  <a:cxn ang="0">
                    <a:pos x="497" y="1588"/>
                  </a:cxn>
                  <a:cxn ang="0">
                    <a:pos x="414" y="1588"/>
                  </a:cxn>
                  <a:cxn ang="0">
                    <a:pos x="318" y="1565"/>
                  </a:cxn>
                  <a:cxn ang="0">
                    <a:pos x="223" y="1512"/>
                  </a:cxn>
                  <a:cxn ang="0">
                    <a:pos x="133" y="1420"/>
                  </a:cxn>
                  <a:cxn ang="0">
                    <a:pos x="57" y="1265"/>
                  </a:cxn>
                  <a:cxn ang="0">
                    <a:pos x="14" y="1075"/>
                  </a:cxn>
                  <a:cxn ang="0">
                    <a:pos x="0" y="889"/>
                  </a:cxn>
                  <a:cxn ang="0">
                    <a:pos x="4" y="617"/>
                  </a:cxn>
                  <a:cxn ang="0">
                    <a:pos x="28" y="439"/>
                  </a:cxn>
                  <a:cxn ang="0">
                    <a:pos x="78" y="272"/>
                  </a:cxn>
                  <a:cxn ang="0">
                    <a:pos x="147" y="152"/>
                  </a:cxn>
                  <a:cxn ang="0">
                    <a:pos x="230" y="71"/>
                  </a:cxn>
                  <a:cxn ang="0">
                    <a:pos x="321" y="23"/>
                  </a:cxn>
                  <a:cxn ang="0">
                    <a:pos x="414" y="2"/>
                  </a:cxn>
                </a:cxnLst>
                <a:rect l="0" t="0" r="r" b="b"/>
                <a:pathLst>
                  <a:path w="914" h="1590">
                    <a:moveTo>
                      <a:pt x="440" y="51"/>
                    </a:moveTo>
                    <a:lnTo>
                      <a:pt x="416" y="53"/>
                    </a:lnTo>
                    <a:lnTo>
                      <a:pt x="392" y="58"/>
                    </a:lnTo>
                    <a:lnTo>
                      <a:pt x="364" y="68"/>
                    </a:lnTo>
                    <a:lnTo>
                      <a:pt x="335" y="84"/>
                    </a:lnTo>
                    <a:lnTo>
                      <a:pt x="307" y="106"/>
                    </a:lnTo>
                    <a:lnTo>
                      <a:pt x="278" y="134"/>
                    </a:lnTo>
                    <a:lnTo>
                      <a:pt x="254" y="173"/>
                    </a:lnTo>
                    <a:lnTo>
                      <a:pt x="230" y="218"/>
                    </a:lnTo>
                    <a:lnTo>
                      <a:pt x="211" y="277"/>
                    </a:lnTo>
                    <a:lnTo>
                      <a:pt x="197" y="345"/>
                    </a:lnTo>
                    <a:lnTo>
                      <a:pt x="188" y="444"/>
                    </a:lnTo>
                    <a:lnTo>
                      <a:pt x="183" y="549"/>
                    </a:lnTo>
                    <a:lnTo>
                      <a:pt x="180" y="660"/>
                    </a:lnTo>
                    <a:lnTo>
                      <a:pt x="180" y="927"/>
                    </a:lnTo>
                    <a:lnTo>
                      <a:pt x="183" y="1016"/>
                    </a:lnTo>
                    <a:lnTo>
                      <a:pt x="188" y="1103"/>
                    </a:lnTo>
                    <a:lnTo>
                      <a:pt x="195" y="1186"/>
                    </a:lnTo>
                    <a:lnTo>
                      <a:pt x="204" y="1260"/>
                    </a:lnTo>
                    <a:lnTo>
                      <a:pt x="221" y="1329"/>
                    </a:lnTo>
                    <a:lnTo>
                      <a:pt x="242" y="1385"/>
                    </a:lnTo>
                    <a:lnTo>
                      <a:pt x="268" y="1430"/>
                    </a:lnTo>
                    <a:lnTo>
                      <a:pt x="297" y="1469"/>
                    </a:lnTo>
                    <a:lnTo>
                      <a:pt x="328" y="1496"/>
                    </a:lnTo>
                    <a:lnTo>
                      <a:pt x="361" y="1517"/>
                    </a:lnTo>
                    <a:lnTo>
                      <a:pt x="395" y="1529"/>
                    </a:lnTo>
                    <a:lnTo>
                      <a:pt x="426" y="1537"/>
                    </a:lnTo>
                    <a:lnTo>
                      <a:pt x="457" y="1540"/>
                    </a:lnTo>
                    <a:lnTo>
                      <a:pt x="490" y="1537"/>
                    </a:lnTo>
                    <a:lnTo>
                      <a:pt x="523" y="1529"/>
                    </a:lnTo>
                    <a:lnTo>
                      <a:pt x="556" y="1514"/>
                    </a:lnTo>
                    <a:lnTo>
                      <a:pt x="590" y="1491"/>
                    </a:lnTo>
                    <a:lnTo>
                      <a:pt x="621" y="1463"/>
                    </a:lnTo>
                    <a:lnTo>
                      <a:pt x="649" y="1425"/>
                    </a:lnTo>
                    <a:lnTo>
                      <a:pt x="676" y="1377"/>
                    </a:lnTo>
                    <a:lnTo>
                      <a:pt x="695" y="1321"/>
                    </a:lnTo>
                    <a:lnTo>
                      <a:pt x="709" y="1252"/>
                    </a:lnTo>
                    <a:lnTo>
                      <a:pt x="723" y="1138"/>
                    </a:lnTo>
                    <a:lnTo>
                      <a:pt x="730" y="1021"/>
                    </a:lnTo>
                    <a:lnTo>
                      <a:pt x="733" y="899"/>
                    </a:lnTo>
                    <a:lnTo>
                      <a:pt x="733" y="681"/>
                    </a:lnTo>
                    <a:lnTo>
                      <a:pt x="728" y="493"/>
                    </a:lnTo>
                    <a:lnTo>
                      <a:pt x="721" y="404"/>
                    </a:lnTo>
                    <a:lnTo>
                      <a:pt x="711" y="320"/>
                    </a:lnTo>
                    <a:lnTo>
                      <a:pt x="697" y="256"/>
                    </a:lnTo>
                    <a:lnTo>
                      <a:pt x="676" y="203"/>
                    </a:lnTo>
                    <a:lnTo>
                      <a:pt x="652" y="160"/>
                    </a:lnTo>
                    <a:lnTo>
                      <a:pt x="626" y="127"/>
                    </a:lnTo>
                    <a:lnTo>
                      <a:pt x="595" y="99"/>
                    </a:lnTo>
                    <a:lnTo>
                      <a:pt x="566" y="78"/>
                    </a:lnTo>
                    <a:lnTo>
                      <a:pt x="535" y="66"/>
                    </a:lnTo>
                    <a:lnTo>
                      <a:pt x="507" y="56"/>
                    </a:lnTo>
                    <a:lnTo>
                      <a:pt x="480" y="53"/>
                    </a:lnTo>
                    <a:lnTo>
                      <a:pt x="457" y="51"/>
                    </a:lnTo>
                    <a:lnTo>
                      <a:pt x="440" y="51"/>
                    </a:lnTo>
                    <a:close/>
                    <a:moveTo>
                      <a:pt x="457" y="0"/>
                    </a:moveTo>
                    <a:lnTo>
                      <a:pt x="490" y="2"/>
                    </a:lnTo>
                    <a:lnTo>
                      <a:pt x="528" y="7"/>
                    </a:lnTo>
                    <a:lnTo>
                      <a:pt x="571" y="17"/>
                    </a:lnTo>
                    <a:lnTo>
                      <a:pt x="616" y="35"/>
                    </a:lnTo>
                    <a:lnTo>
                      <a:pt x="661" y="61"/>
                    </a:lnTo>
                    <a:lnTo>
                      <a:pt x="706" y="94"/>
                    </a:lnTo>
                    <a:lnTo>
                      <a:pt x="749" y="137"/>
                    </a:lnTo>
                    <a:lnTo>
                      <a:pt x="790" y="193"/>
                    </a:lnTo>
                    <a:lnTo>
                      <a:pt x="825" y="259"/>
                    </a:lnTo>
                    <a:lnTo>
                      <a:pt x="859" y="345"/>
                    </a:lnTo>
                    <a:lnTo>
                      <a:pt x="883" y="434"/>
                    </a:lnTo>
                    <a:lnTo>
                      <a:pt x="899" y="523"/>
                    </a:lnTo>
                    <a:lnTo>
                      <a:pt x="909" y="615"/>
                    </a:lnTo>
                    <a:lnTo>
                      <a:pt x="914" y="709"/>
                    </a:lnTo>
                    <a:lnTo>
                      <a:pt x="914" y="800"/>
                    </a:lnTo>
                    <a:lnTo>
                      <a:pt x="911" y="909"/>
                    </a:lnTo>
                    <a:lnTo>
                      <a:pt x="906" y="1016"/>
                    </a:lnTo>
                    <a:lnTo>
                      <a:pt x="892" y="1120"/>
                    </a:lnTo>
                    <a:lnTo>
                      <a:pt x="868" y="1222"/>
                    </a:lnTo>
                    <a:lnTo>
                      <a:pt x="833" y="1321"/>
                    </a:lnTo>
                    <a:lnTo>
                      <a:pt x="797" y="1390"/>
                    </a:lnTo>
                    <a:lnTo>
                      <a:pt x="759" y="1443"/>
                    </a:lnTo>
                    <a:lnTo>
                      <a:pt x="718" y="1489"/>
                    </a:lnTo>
                    <a:lnTo>
                      <a:pt x="673" y="1524"/>
                    </a:lnTo>
                    <a:lnTo>
                      <a:pt x="630" y="1550"/>
                    </a:lnTo>
                    <a:lnTo>
                      <a:pt x="585" y="1570"/>
                    </a:lnTo>
                    <a:lnTo>
                      <a:pt x="540" y="1583"/>
                    </a:lnTo>
                    <a:lnTo>
                      <a:pt x="497" y="1588"/>
                    </a:lnTo>
                    <a:lnTo>
                      <a:pt x="457" y="1590"/>
                    </a:lnTo>
                    <a:lnTo>
                      <a:pt x="414" y="1588"/>
                    </a:lnTo>
                    <a:lnTo>
                      <a:pt x="366" y="1580"/>
                    </a:lnTo>
                    <a:lnTo>
                      <a:pt x="318" y="1565"/>
                    </a:lnTo>
                    <a:lnTo>
                      <a:pt x="271" y="1542"/>
                    </a:lnTo>
                    <a:lnTo>
                      <a:pt x="223" y="1512"/>
                    </a:lnTo>
                    <a:lnTo>
                      <a:pt x="176" y="1471"/>
                    </a:lnTo>
                    <a:lnTo>
                      <a:pt x="133" y="1420"/>
                    </a:lnTo>
                    <a:lnTo>
                      <a:pt x="95" y="1357"/>
                    </a:lnTo>
                    <a:lnTo>
                      <a:pt x="57" y="1265"/>
                    </a:lnTo>
                    <a:lnTo>
                      <a:pt x="30" y="1171"/>
                    </a:lnTo>
                    <a:lnTo>
                      <a:pt x="14" y="1075"/>
                    </a:lnTo>
                    <a:lnTo>
                      <a:pt x="4" y="981"/>
                    </a:lnTo>
                    <a:lnTo>
                      <a:pt x="0" y="889"/>
                    </a:lnTo>
                    <a:lnTo>
                      <a:pt x="0" y="709"/>
                    </a:lnTo>
                    <a:lnTo>
                      <a:pt x="4" y="617"/>
                    </a:lnTo>
                    <a:lnTo>
                      <a:pt x="14" y="526"/>
                    </a:lnTo>
                    <a:lnTo>
                      <a:pt x="28" y="439"/>
                    </a:lnTo>
                    <a:lnTo>
                      <a:pt x="47" y="353"/>
                    </a:lnTo>
                    <a:lnTo>
                      <a:pt x="78" y="272"/>
                    </a:lnTo>
                    <a:lnTo>
                      <a:pt x="109" y="206"/>
                    </a:lnTo>
                    <a:lnTo>
                      <a:pt x="147" y="152"/>
                    </a:lnTo>
                    <a:lnTo>
                      <a:pt x="188" y="106"/>
                    </a:lnTo>
                    <a:lnTo>
                      <a:pt x="230" y="71"/>
                    </a:lnTo>
                    <a:lnTo>
                      <a:pt x="276" y="43"/>
                    </a:lnTo>
                    <a:lnTo>
                      <a:pt x="321" y="23"/>
                    </a:lnTo>
                    <a:lnTo>
                      <a:pt x="366" y="10"/>
                    </a:lnTo>
                    <a:lnTo>
                      <a:pt x="414" y="2"/>
                    </a:lnTo>
                    <a:lnTo>
                      <a:pt x="4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733800" y="1447800"/>
            <a:ext cx="1016222" cy="674029"/>
            <a:chOff x="2383" y="962"/>
            <a:chExt cx="2453" cy="1627"/>
          </a:xfrm>
          <a:solidFill>
            <a:srgbClr val="6600FF"/>
          </a:solidFill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383" y="1037"/>
              <a:ext cx="930" cy="1180"/>
            </a:xfrm>
            <a:custGeom>
              <a:avLst/>
              <a:gdLst/>
              <a:ahLst/>
              <a:cxnLst>
                <a:cxn ang="0">
                  <a:pos x="1237" y="3"/>
                </a:cxn>
                <a:cxn ang="0">
                  <a:pos x="1511" y="107"/>
                </a:cxn>
                <a:cxn ang="0">
                  <a:pos x="1782" y="29"/>
                </a:cxn>
                <a:cxn ang="0">
                  <a:pos x="1827" y="0"/>
                </a:cxn>
                <a:cxn ang="0">
                  <a:pos x="1862" y="29"/>
                </a:cxn>
                <a:cxn ang="0">
                  <a:pos x="1666" y="802"/>
                </a:cxn>
                <a:cxn ang="0">
                  <a:pos x="1610" y="791"/>
                </a:cxn>
                <a:cxn ang="0">
                  <a:pos x="1610" y="743"/>
                </a:cxn>
                <a:cxn ang="0">
                  <a:pos x="1617" y="522"/>
                </a:cxn>
                <a:cxn ang="0">
                  <a:pos x="1537" y="259"/>
                </a:cxn>
                <a:cxn ang="0">
                  <a:pos x="1359" y="122"/>
                </a:cxn>
                <a:cxn ang="0">
                  <a:pos x="1098" y="95"/>
                </a:cxn>
                <a:cxn ang="0">
                  <a:pos x="805" y="238"/>
                </a:cxn>
                <a:cxn ang="0">
                  <a:pos x="637" y="507"/>
                </a:cxn>
                <a:cxn ang="0">
                  <a:pos x="645" y="762"/>
                </a:cxn>
                <a:cxn ang="0">
                  <a:pos x="756" y="899"/>
                </a:cxn>
                <a:cxn ang="0">
                  <a:pos x="871" y="940"/>
                </a:cxn>
                <a:cxn ang="0">
                  <a:pos x="1020" y="980"/>
                </a:cxn>
                <a:cxn ang="0">
                  <a:pos x="1254" y="1048"/>
                </a:cxn>
                <a:cxn ang="0">
                  <a:pos x="1370" y="1102"/>
                </a:cxn>
                <a:cxn ang="0">
                  <a:pos x="1448" y="1175"/>
                </a:cxn>
                <a:cxn ang="0">
                  <a:pos x="1537" y="1324"/>
                </a:cxn>
                <a:cxn ang="0">
                  <a:pos x="1567" y="1602"/>
                </a:cxn>
                <a:cxn ang="0">
                  <a:pos x="1433" y="1965"/>
                </a:cxn>
                <a:cxn ang="0">
                  <a:pos x="1150" y="2248"/>
                </a:cxn>
                <a:cxn ang="0">
                  <a:pos x="774" y="2361"/>
                </a:cxn>
                <a:cxn ang="0">
                  <a:pos x="518" y="2322"/>
                </a:cxn>
                <a:cxn ang="0">
                  <a:pos x="286" y="2173"/>
                </a:cxn>
                <a:cxn ang="0">
                  <a:pos x="60" y="2349"/>
                </a:cxn>
                <a:cxn ang="0">
                  <a:pos x="21" y="2357"/>
                </a:cxn>
                <a:cxn ang="0">
                  <a:pos x="5" y="2310"/>
                </a:cxn>
                <a:cxn ang="0">
                  <a:pos x="47" y="2130"/>
                </a:cxn>
                <a:cxn ang="0">
                  <a:pos x="110" y="1868"/>
                </a:cxn>
                <a:cxn ang="0">
                  <a:pos x="174" y="1611"/>
                </a:cxn>
                <a:cxn ang="0">
                  <a:pos x="206" y="1554"/>
                </a:cxn>
                <a:cxn ang="0">
                  <a:pos x="255" y="1575"/>
                </a:cxn>
                <a:cxn ang="0">
                  <a:pos x="252" y="1610"/>
                </a:cxn>
                <a:cxn ang="0">
                  <a:pos x="234" y="1746"/>
                </a:cxn>
                <a:cxn ang="0">
                  <a:pos x="273" y="1999"/>
                </a:cxn>
                <a:cxn ang="0">
                  <a:pos x="414" y="2164"/>
                </a:cxn>
                <a:cxn ang="0">
                  <a:pos x="603" y="2241"/>
                </a:cxn>
                <a:cxn ang="0">
                  <a:pos x="920" y="2240"/>
                </a:cxn>
                <a:cxn ang="0">
                  <a:pos x="1201" y="2046"/>
                </a:cxn>
                <a:cxn ang="0">
                  <a:pos x="1340" y="1730"/>
                </a:cxn>
                <a:cxn ang="0">
                  <a:pos x="1307" y="1483"/>
                </a:cxn>
                <a:cxn ang="0">
                  <a:pos x="1191" y="1367"/>
                </a:cxn>
                <a:cxn ang="0">
                  <a:pos x="1058" y="1319"/>
                </a:cxn>
                <a:cxn ang="0">
                  <a:pos x="567" y="1145"/>
                </a:cxn>
                <a:cxn ang="0">
                  <a:pos x="423" y="941"/>
                </a:cxn>
                <a:cxn ang="0">
                  <a:pos x="416" y="600"/>
                </a:cxn>
                <a:cxn ang="0">
                  <a:pos x="634" y="235"/>
                </a:cxn>
                <a:cxn ang="0">
                  <a:pos x="1004" y="22"/>
                </a:cxn>
              </a:cxnLst>
              <a:rect l="0" t="0" r="r" b="b"/>
              <a:pathLst>
                <a:path w="1862" h="2361">
                  <a:moveTo>
                    <a:pt x="1862" y="29"/>
                  </a:moveTo>
                  <a:lnTo>
                    <a:pt x="1862" y="30"/>
                  </a:lnTo>
                  <a:lnTo>
                    <a:pt x="1862" y="29"/>
                  </a:lnTo>
                  <a:close/>
                  <a:moveTo>
                    <a:pt x="1172" y="0"/>
                  </a:moveTo>
                  <a:lnTo>
                    <a:pt x="1237" y="3"/>
                  </a:lnTo>
                  <a:lnTo>
                    <a:pt x="1300" y="13"/>
                  </a:lnTo>
                  <a:lnTo>
                    <a:pt x="1358" y="27"/>
                  </a:lnTo>
                  <a:lnTo>
                    <a:pt x="1413" y="48"/>
                  </a:lnTo>
                  <a:lnTo>
                    <a:pt x="1465" y="73"/>
                  </a:lnTo>
                  <a:lnTo>
                    <a:pt x="1511" y="107"/>
                  </a:lnTo>
                  <a:lnTo>
                    <a:pt x="1552" y="143"/>
                  </a:lnTo>
                  <a:lnTo>
                    <a:pt x="1588" y="186"/>
                  </a:lnTo>
                  <a:lnTo>
                    <a:pt x="1619" y="235"/>
                  </a:lnTo>
                  <a:lnTo>
                    <a:pt x="1767" y="46"/>
                  </a:lnTo>
                  <a:lnTo>
                    <a:pt x="1782" y="29"/>
                  </a:lnTo>
                  <a:lnTo>
                    <a:pt x="1802" y="8"/>
                  </a:lnTo>
                  <a:lnTo>
                    <a:pt x="1810" y="3"/>
                  </a:lnTo>
                  <a:lnTo>
                    <a:pt x="1814" y="2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40" y="2"/>
                  </a:lnTo>
                  <a:lnTo>
                    <a:pt x="1850" y="8"/>
                  </a:lnTo>
                  <a:lnTo>
                    <a:pt x="1857" y="16"/>
                  </a:lnTo>
                  <a:lnTo>
                    <a:pt x="1860" y="24"/>
                  </a:lnTo>
                  <a:lnTo>
                    <a:pt x="1862" y="29"/>
                  </a:lnTo>
                  <a:lnTo>
                    <a:pt x="1689" y="740"/>
                  </a:lnTo>
                  <a:lnTo>
                    <a:pt x="1685" y="765"/>
                  </a:lnTo>
                  <a:lnTo>
                    <a:pt x="1680" y="783"/>
                  </a:lnTo>
                  <a:lnTo>
                    <a:pt x="1674" y="794"/>
                  </a:lnTo>
                  <a:lnTo>
                    <a:pt x="1666" y="802"/>
                  </a:lnTo>
                  <a:lnTo>
                    <a:pt x="1657" y="805"/>
                  </a:lnTo>
                  <a:lnTo>
                    <a:pt x="1645" y="807"/>
                  </a:lnTo>
                  <a:lnTo>
                    <a:pt x="1628" y="805"/>
                  </a:lnTo>
                  <a:lnTo>
                    <a:pt x="1617" y="799"/>
                  </a:lnTo>
                  <a:lnTo>
                    <a:pt x="1610" y="791"/>
                  </a:lnTo>
                  <a:lnTo>
                    <a:pt x="1607" y="784"/>
                  </a:lnTo>
                  <a:lnTo>
                    <a:pt x="1605" y="778"/>
                  </a:lnTo>
                  <a:lnTo>
                    <a:pt x="1605" y="776"/>
                  </a:lnTo>
                  <a:lnTo>
                    <a:pt x="1607" y="762"/>
                  </a:lnTo>
                  <a:lnTo>
                    <a:pt x="1610" y="743"/>
                  </a:lnTo>
                  <a:lnTo>
                    <a:pt x="1613" y="714"/>
                  </a:lnTo>
                  <a:lnTo>
                    <a:pt x="1616" y="681"/>
                  </a:lnTo>
                  <a:lnTo>
                    <a:pt x="1619" y="640"/>
                  </a:lnTo>
                  <a:lnTo>
                    <a:pt x="1621" y="592"/>
                  </a:lnTo>
                  <a:lnTo>
                    <a:pt x="1617" y="522"/>
                  </a:lnTo>
                  <a:lnTo>
                    <a:pt x="1610" y="459"/>
                  </a:lnTo>
                  <a:lnTo>
                    <a:pt x="1599" y="400"/>
                  </a:lnTo>
                  <a:lnTo>
                    <a:pt x="1582" y="348"/>
                  </a:lnTo>
                  <a:lnTo>
                    <a:pt x="1561" y="300"/>
                  </a:lnTo>
                  <a:lnTo>
                    <a:pt x="1537" y="259"/>
                  </a:lnTo>
                  <a:lnTo>
                    <a:pt x="1508" y="222"/>
                  </a:lnTo>
                  <a:lnTo>
                    <a:pt x="1475" y="189"/>
                  </a:lnTo>
                  <a:lnTo>
                    <a:pt x="1439" y="162"/>
                  </a:lnTo>
                  <a:lnTo>
                    <a:pt x="1401" y="140"/>
                  </a:lnTo>
                  <a:lnTo>
                    <a:pt x="1359" y="122"/>
                  </a:lnTo>
                  <a:lnTo>
                    <a:pt x="1315" y="108"/>
                  </a:lnTo>
                  <a:lnTo>
                    <a:pt x="1268" y="99"/>
                  </a:lnTo>
                  <a:lnTo>
                    <a:pt x="1219" y="92"/>
                  </a:lnTo>
                  <a:lnTo>
                    <a:pt x="1167" y="91"/>
                  </a:lnTo>
                  <a:lnTo>
                    <a:pt x="1098" y="95"/>
                  </a:lnTo>
                  <a:lnTo>
                    <a:pt x="1033" y="110"/>
                  </a:lnTo>
                  <a:lnTo>
                    <a:pt x="970" y="132"/>
                  </a:lnTo>
                  <a:lnTo>
                    <a:pt x="910" y="161"/>
                  </a:lnTo>
                  <a:lnTo>
                    <a:pt x="855" y="197"/>
                  </a:lnTo>
                  <a:lnTo>
                    <a:pt x="805" y="238"/>
                  </a:lnTo>
                  <a:lnTo>
                    <a:pt x="759" y="286"/>
                  </a:lnTo>
                  <a:lnTo>
                    <a:pt x="718" y="337"/>
                  </a:lnTo>
                  <a:lnTo>
                    <a:pt x="684" y="391"/>
                  </a:lnTo>
                  <a:lnTo>
                    <a:pt x="657" y="448"/>
                  </a:lnTo>
                  <a:lnTo>
                    <a:pt x="637" y="507"/>
                  </a:lnTo>
                  <a:lnTo>
                    <a:pt x="625" y="567"/>
                  </a:lnTo>
                  <a:lnTo>
                    <a:pt x="620" y="627"/>
                  </a:lnTo>
                  <a:lnTo>
                    <a:pt x="623" y="676"/>
                  </a:lnTo>
                  <a:lnTo>
                    <a:pt x="632" y="722"/>
                  </a:lnTo>
                  <a:lnTo>
                    <a:pt x="645" y="762"/>
                  </a:lnTo>
                  <a:lnTo>
                    <a:pt x="661" y="799"/>
                  </a:lnTo>
                  <a:lnTo>
                    <a:pt x="683" y="830"/>
                  </a:lnTo>
                  <a:lnTo>
                    <a:pt x="706" y="857"/>
                  </a:lnTo>
                  <a:lnTo>
                    <a:pt x="730" y="880"/>
                  </a:lnTo>
                  <a:lnTo>
                    <a:pt x="756" y="899"/>
                  </a:lnTo>
                  <a:lnTo>
                    <a:pt x="782" y="913"/>
                  </a:lnTo>
                  <a:lnTo>
                    <a:pt x="808" y="924"/>
                  </a:lnTo>
                  <a:lnTo>
                    <a:pt x="823" y="927"/>
                  </a:lnTo>
                  <a:lnTo>
                    <a:pt x="845" y="932"/>
                  </a:lnTo>
                  <a:lnTo>
                    <a:pt x="871" y="940"/>
                  </a:lnTo>
                  <a:lnTo>
                    <a:pt x="900" y="948"/>
                  </a:lnTo>
                  <a:lnTo>
                    <a:pt x="932" y="956"/>
                  </a:lnTo>
                  <a:lnTo>
                    <a:pt x="962" y="965"/>
                  </a:lnTo>
                  <a:lnTo>
                    <a:pt x="993" y="973"/>
                  </a:lnTo>
                  <a:lnTo>
                    <a:pt x="1020" y="980"/>
                  </a:lnTo>
                  <a:lnTo>
                    <a:pt x="1081" y="995"/>
                  </a:lnTo>
                  <a:lnTo>
                    <a:pt x="1135" y="1011"/>
                  </a:lnTo>
                  <a:lnTo>
                    <a:pt x="1181" y="1024"/>
                  </a:lnTo>
                  <a:lnTo>
                    <a:pt x="1220" y="1037"/>
                  </a:lnTo>
                  <a:lnTo>
                    <a:pt x="1254" y="1048"/>
                  </a:lnTo>
                  <a:lnTo>
                    <a:pt x="1285" y="1057"/>
                  </a:lnTo>
                  <a:lnTo>
                    <a:pt x="1310" y="1068"/>
                  </a:lnTo>
                  <a:lnTo>
                    <a:pt x="1332" y="1078"/>
                  </a:lnTo>
                  <a:lnTo>
                    <a:pt x="1352" y="1089"/>
                  </a:lnTo>
                  <a:lnTo>
                    <a:pt x="1370" y="1102"/>
                  </a:lnTo>
                  <a:lnTo>
                    <a:pt x="1387" y="1113"/>
                  </a:lnTo>
                  <a:lnTo>
                    <a:pt x="1402" y="1127"/>
                  </a:lnTo>
                  <a:lnTo>
                    <a:pt x="1419" y="1143"/>
                  </a:lnTo>
                  <a:lnTo>
                    <a:pt x="1433" y="1157"/>
                  </a:lnTo>
                  <a:lnTo>
                    <a:pt x="1448" y="1175"/>
                  </a:lnTo>
                  <a:lnTo>
                    <a:pt x="1466" y="1197"/>
                  </a:lnTo>
                  <a:lnTo>
                    <a:pt x="1485" y="1222"/>
                  </a:lnTo>
                  <a:lnTo>
                    <a:pt x="1503" y="1251"/>
                  </a:lnTo>
                  <a:lnTo>
                    <a:pt x="1521" y="1286"/>
                  </a:lnTo>
                  <a:lnTo>
                    <a:pt x="1537" y="1324"/>
                  </a:lnTo>
                  <a:lnTo>
                    <a:pt x="1550" y="1367"/>
                  </a:lnTo>
                  <a:lnTo>
                    <a:pt x="1562" y="1414"/>
                  </a:lnTo>
                  <a:lnTo>
                    <a:pt x="1569" y="1468"/>
                  </a:lnTo>
                  <a:lnTo>
                    <a:pt x="1572" y="1527"/>
                  </a:lnTo>
                  <a:lnTo>
                    <a:pt x="1567" y="1602"/>
                  </a:lnTo>
                  <a:lnTo>
                    <a:pt x="1555" y="1678"/>
                  </a:lnTo>
                  <a:lnTo>
                    <a:pt x="1535" y="1753"/>
                  </a:lnTo>
                  <a:lnTo>
                    <a:pt x="1508" y="1826"/>
                  </a:lnTo>
                  <a:lnTo>
                    <a:pt x="1474" y="1897"/>
                  </a:lnTo>
                  <a:lnTo>
                    <a:pt x="1433" y="1965"/>
                  </a:lnTo>
                  <a:lnTo>
                    <a:pt x="1385" y="2032"/>
                  </a:lnTo>
                  <a:lnTo>
                    <a:pt x="1333" y="2094"/>
                  </a:lnTo>
                  <a:lnTo>
                    <a:pt x="1277" y="2151"/>
                  </a:lnTo>
                  <a:lnTo>
                    <a:pt x="1216" y="2202"/>
                  </a:lnTo>
                  <a:lnTo>
                    <a:pt x="1150" y="2248"/>
                  </a:lnTo>
                  <a:lnTo>
                    <a:pt x="1080" y="2286"/>
                  </a:lnTo>
                  <a:lnTo>
                    <a:pt x="1008" y="2318"/>
                  </a:lnTo>
                  <a:lnTo>
                    <a:pt x="932" y="2341"/>
                  </a:lnTo>
                  <a:lnTo>
                    <a:pt x="854" y="2356"/>
                  </a:lnTo>
                  <a:lnTo>
                    <a:pt x="774" y="2361"/>
                  </a:lnTo>
                  <a:lnTo>
                    <a:pt x="724" y="2359"/>
                  </a:lnTo>
                  <a:lnTo>
                    <a:pt x="672" y="2356"/>
                  </a:lnTo>
                  <a:lnTo>
                    <a:pt x="620" y="2348"/>
                  </a:lnTo>
                  <a:lnTo>
                    <a:pt x="568" y="2338"/>
                  </a:lnTo>
                  <a:lnTo>
                    <a:pt x="518" y="2322"/>
                  </a:lnTo>
                  <a:lnTo>
                    <a:pt x="467" y="2303"/>
                  </a:lnTo>
                  <a:lnTo>
                    <a:pt x="419" y="2280"/>
                  </a:lnTo>
                  <a:lnTo>
                    <a:pt x="371" y="2251"/>
                  </a:lnTo>
                  <a:lnTo>
                    <a:pt x="327" y="2214"/>
                  </a:lnTo>
                  <a:lnTo>
                    <a:pt x="286" y="2173"/>
                  </a:lnTo>
                  <a:lnTo>
                    <a:pt x="248" y="2126"/>
                  </a:lnTo>
                  <a:lnTo>
                    <a:pt x="95" y="2310"/>
                  </a:lnTo>
                  <a:lnTo>
                    <a:pt x="80" y="2327"/>
                  </a:lnTo>
                  <a:lnTo>
                    <a:pt x="69" y="2340"/>
                  </a:lnTo>
                  <a:lnTo>
                    <a:pt x="60" y="2349"/>
                  </a:lnTo>
                  <a:lnTo>
                    <a:pt x="52" y="2356"/>
                  </a:lnTo>
                  <a:lnTo>
                    <a:pt x="47" y="2359"/>
                  </a:lnTo>
                  <a:lnTo>
                    <a:pt x="41" y="2361"/>
                  </a:lnTo>
                  <a:lnTo>
                    <a:pt x="35" y="2361"/>
                  </a:lnTo>
                  <a:lnTo>
                    <a:pt x="21" y="2357"/>
                  </a:lnTo>
                  <a:lnTo>
                    <a:pt x="11" y="2351"/>
                  </a:lnTo>
                  <a:lnTo>
                    <a:pt x="3" y="2341"/>
                  </a:lnTo>
                  <a:lnTo>
                    <a:pt x="0" y="2330"/>
                  </a:lnTo>
                  <a:lnTo>
                    <a:pt x="2" y="2324"/>
                  </a:lnTo>
                  <a:lnTo>
                    <a:pt x="5" y="2310"/>
                  </a:lnTo>
                  <a:lnTo>
                    <a:pt x="9" y="2286"/>
                  </a:lnTo>
                  <a:lnTo>
                    <a:pt x="17" y="2256"/>
                  </a:lnTo>
                  <a:lnTo>
                    <a:pt x="26" y="2219"/>
                  </a:lnTo>
                  <a:lnTo>
                    <a:pt x="35" y="2176"/>
                  </a:lnTo>
                  <a:lnTo>
                    <a:pt x="47" y="2130"/>
                  </a:lnTo>
                  <a:lnTo>
                    <a:pt x="58" y="2081"/>
                  </a:lnTo>
                  <a:lnTo>
                    <a:pt x="72" y="2030"/>
                  </a:lnTo>
                  <a:lnTo>
                    <a:pt x="84" y="1976"/>
                  </a:lnTo>
                  <a:lnTo>
                    <a:pt x="98" y="1922"/>
                  </a:lnTo>
                  <a:lnTo>
                    <a:pt x="110" y="1868"/>
                  </a:lnTo>
                  <a:lnTo>
                    <a:pt x="134" y="1767"/>
                  </a:lnTo>
                  <a:lnTo>
                    <a:pt x="147" y="1721"/>
                  </a:lnTo>
                  <a:lnTo>
                    <a:pt x="157" y="1678"/>
                  </a:lnTo>
                  <a:lnTo>
                    <a:pt x="167" y="1641"/>
                  </a:lnTo>
                  <a:lnTo>
                    <a:pt x="174" y="1611"/>
                  </a:lnTo>
                  <a:lnTo>
                    <a:pt x="180" y="1586"/>
                  </a:lnTo>
                  <a:lnTo>
                    <a:pt x="185" y="1570"/>
                  </a:lnTo>
                  <a:lnTo>
                    <a:pt x="188" y="1564"/>
                  </a:lnTo>
                  <a:lnTo>
                    <a:pt x="196" y="1557"/>
                  </a:lnTo>
                  <a:lnTo>
                    <a:pt x="206" y="1554"/>
                  </a:lnTo>
                  <a:lnTo>
                    <a:pt x="229" y="1554"/>
                  </a:lnTo>
                  <a:lnTo>
                    <a:pt x="237" y="1556"/>
                  </a:lnTo>
                  <a:lnTo>
                    <a:pt x="244" y="1559"/>
                  </a:lnTo>
                  <a:lnTo>
                    <a:pt x="251" y="1565"/>
                  </a:lnTo>
                  <a:lnTo>
                    <a:pt x="255" y="1575"/>
                  </a:lnTo>
                  <a:lnTo>
                    <a:pt x="257" y="1589"/>
                  </a:lnTo>
                  <a:lnTo>
                    <a:pt x="257" y="1595"/>
                  </a:lnTo>
                  <a:lnTo>
                    <a:pt x="255" y="1599"/>
                  </a:lnTo>
                  <a:lnTo>
                    <a:pt x="254" y="1603"/>
                  </a:lnTo>
                  <a:lnTo>
                    <a:pt x="252" y="1610"/>
                  </a:lnTo>
                  <a:lnTo>
                    <a:pt x="249" y="1624"/>
                  </a:lnTo>
                  <a:lnTo>
                    <a:pt x="244" y="1648"/>
                  </a:lnTo>
                  <a:lnTo>
                    <a:pt x="240" y="1676"/>
                  </a:lnTo>
                  <a:lnTo>
                    <a:pt x="237" y="1710"/>
                  </a:lnTo>
                  <a:lnTo>
                    <a:pt x="234" y="1746"/>
                  </a:lnTo>
                  <a:lnTo>
                    <a:pt x="232" y="1784"/>
                  </a:lnTo>
                  <a:lnTo>
                    <a:pt x="235" y="1846"/>
                  </a:lnTo>
                  <a:lnTo>
                    <a:pt x="243" y="1902"/>
                  </a:lnTo>
                  <a:lnTo>
                    <a:pt x="257" y="1953"/>
                  </a:lnTo>
                  <a:lnTo>
                    <a:pt x="273" y="1999"/>
                  </a:lnTo>
                  <a:lnTo>
                    <a:pt x="296" y="2040"/>
                  </a:lnTo>
                  <a:lnTo>
                    <a:pt x="321" y="2076"/>
                  </a:lnTo>
                  <a:lnTo>
                    <a:pt x="350" y="2110"/>
                  </a:lnTo>
                  <a:lnTo>
                    <a:pt x="380" y="2138"/>
                  </a:lnTo>
                  <a:lnTo>
                    <a:pt x="414" y="2164"/>
                  </a:lnTo>
                  <a:lnTo>
                    <a:pt x="451" y="2184"/>
                  </a:lnTo>
                  <a:lnTo>
                    <a:pt x="487" y="2203"/>
                  </a:lnTo>
                  <a:lnTo>
                    <a:pt x="525" y="2218"/>
                  </a:lnTo>
                  <a:lnTo>
                    <a:pt x="564" y="2230"/>
                  </a:lnTo>
                  <a:lnTo>
                    <a:pt x="603" y="2241"/>
                  </a:lnTo>
                  <a:lnTo>
                    <a:pt x="680" y="2254"/>
                  </a:lnTo>
                  <a:lnTo>
                    <a:pt x="750" y="2261"/>
                  </a:lnTo>
                  <a:lnTo>
                    <a:pt x="784" y="2261"/>
                  </a:lnTo>
                  <a:lnTo>
                    <a:pt x="852" y="2256"/>
                  </a:lnTo>
                  <a:lnTo>
                    <a:pt x="920" y="2240"/>
                  </a:lnTo>
                  <a:lnTo>
                    <a:pt x="984" y="2216"/>
                  </a:lnTo>
                  <a:lnTo>
                    <a:pt x="1045" y="2184"/>
                  </a:lnTo>
                  <a:lnTo>
                    <a:pt x="1101" y="2145"/>
                  </a:lnTo>
                  <a:lnTo>
                    <a:pt x="1153" y="2099"/>
                  </a:lnTo>
                  <a:lnTo>
                    <a:pt x="1201" y="2046"/>
                  </a:lnTo>
                  <a:lnTo>
                    <a:pt x="1242" y="1989"/>
                  </a:lnTo>
                  <a:lnTo>
                    <a:pt x="1277" y="1929"/>
                  </a:lnTo>
                  <a:lnTo>
                    <a:pt x="1306" y="1865"/>
                  </a:lnTo>
                  <a:lnTo>
                    <a:pt x="1327" y="1799"/>
                  </a:lnTo>
                  <a:lnTo>
                    <a:pt x="1340" y="1730"/>
                  </a:lnTo>
                  <a:lnTo>
                    <a:pt x="1344" y="1662"/>
                  </a:lnTo>
                  <a:lnTo>
                    <a:pt x="1341" y="1608"/>
                  </a:lnTo>
                  <a:lnTo>
                    <a:pt x="1335" y="1561"/>
                  </a:lnTo>
                  <a:lnTo>
                    <a:pt x="1323" y="1519"/>
                  </a:lnTo>
                  <a:lnTo>
                    <a:pt x="1307" y="1483"/>
                  </a:lnTo>
                  <a:lnTo>
                    <a:pt x="1289" y="1451"/>
                  </a:lnTo>
                  <a:lnTo>
                    <a:pt x="1268" y="1424"/>
                  </a:lnTo>
                  <a:lnTo>
                    <a:pt x="1243" y="1402"/>
                  </a:lnTo>
                  <a:lnTo>
                    <a:pt x="1219" y="1383"/>
                  </a:lnTo>
                  <a:lnTo>
                    <a:pt x="1191" y="1367"/>
                  </a:lnTo>
                  <a:lnTo>
                    <a:pt x="1164" y="1354"/>
                  </a:lnTo>
                  <a:lnTo>
                    <a:pt x="1136" y="1343"/>
                  </a:lnTo>
                  <a:lnTo>
                    <a:pt x="1110" y="1334"/>
                  </a:lnTo>
                  <a:lnTo>
                    <a:pt x="1083" y="1326"/>
                  </a:lnTo>
                  <a:lnTo>
                    <a:pt x="1058" y="1319"/>
                  </a:lnTo>
                  <a:lnTo>
                    <a:pt x="724" y="1227"/>
                  </a:lnTo>
                  <a:lnTo>
                    <a:pt x="683" y="1213"/>
                  </a:lnTo>
                  <a:lnTo>
                    <a:pt x="643" y="1195"/>
                  </a:lnTo>
                  <a:lnTo>
                    <a:pt x="605" y="1173"/>
                  </a:lnTo>
                  <a:lnTo>
                    <a:pt x="567" y="1145"/>
                  </a:lnTo>
                  <a:lnTo>
                    <a:pt x="532" y="1113"/>
                  </a:lnTo>
                  <a:lnTo>
                    <a:pt x="498" y="1078"/>
                  </a:lnTo>
                  <a:lnTo>
                    <a:pt x="469" y="1037"/>
                  </a:lnTo>
                  <a:lnTo>
                    <a:pt x="443" y="992"/>
                  </a:lnTo>
                  <a:lnTo>
                    <a:pt x="423" y="941"/>
                  </a:lnTo>
                  <a:lnTo>
                    <a:pt x="408" y="888"/>
                  </a:lnTo>
                  <a:lnTo>
                    <a:pt x="397" y="830"/>
                  </a:lnTo>
                  <a:lnTo>
                    <a:pt x="394" y="767"/>
                  </a:lnTo>
                  <a:lnTo>
                    <a:pt x="400" y="683"/>
                  </a:lnTo>
                  <a:lnTo>
                    <a:pt x="416" y="600"/>
                  </a:lnTo>
                  <a:lnTo>
                    <a:pt x="443" y="521"/>
                  </a:lnTo>
                  <a:lnTo>
                    <a:pt x="478" y="443"/>
                  </a:lnTo>
                  <a:lnTo>
                    <a:pt x="522" y="368"/>
                  </a:lnTo>
                  <a:lnTo>
                    <a:pt x="574" y="300"/>
                  </a:lnTo>
                  <a:lnTo>
                    <a:pt x="634" y="235"/>
                  </a:lnTo>
                  <a:lnTo>
                    <a:pt x="698" y="178"/>
                  </a:lnTo>
                  <a:lnTo>
                    <a:pt x="768" y="127"/>
                  </a:lnTo>
                  <a:lnTo>
                    <a:pt x="843" y="83"/>
                  </a:lnTo>
                  <a:lnTo>
                    <a:pt x="921" y="48"/>
                  </a:lnTo>
                  <a:lnTo>
                    <a:pt x="1004" y="22"/>
                  </a:lnTo>
                  <a:lnTo>
                    <a:pt x="1086" y="7"/>
                  </a:lnTo>
                  <a:lnTo>
                    <a:pt x="1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545" y="962"/>
              <a:ext cx="214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7" y="133"/>
                </a:cxn>
                <a:cxn ang="0">
                  <a:pos x="126" y="133"/>
                </a:cxn>
                <a:cxn ang="0">
                  <a:pos x="126" y="3125"/>
                </a:cxn>
                <a:cxn ang="0">
                  <a:pos x="427" y="3125"/>
                </a:cxn>
                <a:cxn ang="0">
                  <a:pos x="427" y="3254"/>
                </a:cxn>
                <a:cxn ang="0">
                  <a:pos x="0" y="3254"/>
                </a:cxn>
                <a:cxn ang="0">
                  <a:pos x="0" y="0"/>
                </a:cxn>
              </a:cxnLst>
              <a:rect l="0" t="0" r="r" b="b"/>
              <a:pathLst>
                <a:path w="427" h="3254">
                  <a:moveTo>
                    <a:pt x="0" y="0"/>
                  </a:moveTo>
                  <a:lnTo>
                    <a:pt x="427" y="0"/>
                  </a:lnTo>
                  <a:lnTo>
                    <a:pt x="427" y="133"/>
                  </a:lnTo>
                  <a:lnTo>
                    <a:pt x="126" y="133"/>
                  </a:lnTo>
                  <a:lnTo>
                    <a:pt x="126" y="3125"/>
                  </a:lnTo>
                  <a:lnTo>
                    <a:pt x="427" y="3125"/>
                  </a:lnTo>
                  <a:lnTo>
                    <a:pt x="427" y="3254"/>
                  </a:lnTo>
                  <a:lnTo>
                    <a:pt x="0" y="32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3818" y="1418"/>
              <a:ext cx="689" cy="1104"/>
            </a:xfrm>
            <a:custGeom>
              <a:avLst/>
              <a:gdLst/>
              <a:ahLst/>
              <a:cxnLst>
                <a:cxn ang="0">
                  <a:pos x="868" y="1327"/>
                </a:cxn>
                <a:cxn ang="0">
                  <a:pos x="561" y="1576"/>
                </a:cxn>
                <a:cxn ang="0">
                  <a:pos x="469" y="1762"/>
                </a:cxn>
                <a:cxn ang="0">
                  <a:pos x="590" y="1860"/>
                </a:cxn>
                <a:cxn ang="0">
                  <a:pos x="707" y="1928"/>
                </a:cxn>
                <a:cxn ang="0">
                  <a:pos x="819" y="1962"/>
                </a:cxn>
                <a:cxn ang="0">
                  <a:pos x="915" y="1963"/>
                </a:cxn>
                <a:cxn ang="0">
                  <a:pos x="985" y="1935"/>
                </a:cxn>
                <a:cxn ang="0">
                  <a:pos x="1045" y="1890"/>
                </a:cxn>
                <a:cxn ang="0">
                  <a:pos x="1082" y="1825"/>
                </a:cxn>
                <a:cxn ang="0">
                  <a:pos x="1103" y="1749"/>
                </a:cxn>
                <a:cxn ang="0">
                  <a:pos x="1109" y="1676"/>
                </a:cxn>
                <a:cxn ang="0">
                  <a:pos x="1105" y="1622"/>
                </a:cxn>
                <a:cxn ang="0">
                  <a:pos x="1092" y="1544"/>
                </a:cxn>
                <a:cxn ang="0">
                  <a:pos x="1076" y="1450"/>
                </a:cxn>
                <a:cxn ang="0">
                  <a:pos x="1056" y="1350"/>
                </a:cxn>
                <a:cxn ang="0">
                  <a:pos x="1034" y="1255"/>
                </a:cxn>
                <a:cxn ang="0">
                  <a:pos x="1025" y="1209"/>
                </a:cxn>
                <a:cxn ang="0">
                  <a:pos x="474" y="306"/>
                </a:cxn>
                <a:cxn ang="0">
                  <a:pos x="451" y="430"/>
                </a:cxn>
                <a:cxn ang="0">
                  <a:pos x="440" y="557"/>
                </a:cxn>
                <a:cxn ang="0">
                  <a:pos x="439" y="793"/>
                </a:cxn>
                <a:cxn ang="0">
                  <a:pos x="445" y="1014"/>
                </a:cxn>
                <a:cxn ang="0">
                  <a:pos x="486" y="1182"/>
                </a:cxn>
                <a:cxn ang="0">
                  <a:pos x="570" y="1295"/>
                </a:cxn>
                <a:cxn ang="0">
                  <a:pos x="666" y="1395"/>
                </a:cxn>
                <a:cxn ang="0">
                  <a:pos x="1014" y="1128"/>
                </a:cxn>
                <a:cxn ang="0">
                  <a:pos x="1027" y="633"/>
                </a:cxn>
                <a:cxn ang="0">
                  <a:pos x="964" y="374"/>
                </a:cxn>
                <a:cxn ang="0">
                  <a:pos x="798" y="343"/>
                </a:cxn>
                <a:cxn ang="0">
                  <a:pos x="636" y="301"/>
                </a:cxn>
                <a:cxn ang="0">
                  <a:pos x="492" y="249"/>
                </a:cxn>
                <a:cxn ang="0">
                  <a:pos x="791" y="35"/>
                </a:cxn>
                <a:cxn ang="0">
                  <a:pos x="909" y="90"/>
                </a:cxn>
                <a:cxn ang="0">
                  <a:pos x="1031" y="131"/>
                </a:cxn>
                <a:cxn ang="0">
                  <a:pos x="1318" y="14"/>
                </a:cxn>
                <a:cxn ang="0">
                  <a:pos x="1317" y="93"/>
                </a:cxn>
                <a:cxn ang="0">
                  <a:pos x="1292" y="217"/>
                </a:cxn>
                <a:cxn ang="0">
                  <a:pos x="1285" y="341"/>
                </a:cxn>
                <a:cxn ang="0">
                  <a:pos x="1276" y="492"/>
                </a:cxn>
                <a:cxn ang="0">
                  <a:pos x="1271" y="670"/>
                </a:cxn>
                <a:cxn ang="0">
                  <a:pos x="1270" y="857"/>
                </a:cxn>
                <a:cxn ang="0">
                  <a:pos x="1271" y="1085"/>
                </a:cxn>
                <a:cxn ang="0">
                  <a:pos x="1285" y="1174"/>
                </a:cxn>
                <a:cxn ang="0">
                  <a:pos x="1280" y="1708"/>
                </a:cxn>
                <a:cxn ang="0">
                  <a:pos x="1079" y="1950"/>
                </a:cxn>
                <a:cxn ang="0">
                  <a:pos x="866" y="2182"/>
                </a:cxn>
                <a:cxn ang="0">
                  <a:pos x="816" y="2195"/>
                </a:cxn>
                <a:cxn ang="0">
                  <a:pos x="770" y="2206"/>
                </a:cxn>
                <a:cxn ang="0">
                  <a:pos x="680" y="2203"/>
                </a:cxn>
                <a:cxn ang="0">
                  <a:pos x="533" y="2166"/>
                </a:cxn>
                <a:cxn ang="0">
                  <a:pos x="379" y="2097"/>
                </a:cxn>
                <a:cxn ang="0">
                  <a:pos x="219" y="1992"/>
                </a:cxn>
                <a:cxn ang="0">
                  <a:pos x="35" y="1998"/>
                </a:cxn>
                <a:cxn ang="0">
                  <a:pos x="0" y="1952"/>
                </a:cxn>
                <a:cxn ang="0">
                  <a:pos x="213" y="1790"/>
                </a:cxn>
                <a:cxn ang="0">
                  <a:pos x="423" y="1604"/>
                </a:cxn>
                <a:cxn ang="0">
                  <a:pos x="185" y="1150"/>
                </a:cxn>
                <a:cxn ang="0">
                  <a:pos x="185" y="819"/>
                </a:cxn>
                <a:cxn ang="0">
                  <a:pos x="210" y="493"/>
                </a:cxn>
                <a:cxn ang="0">
                  <a:pos x="355" y="246"/>
                </a:cxn>
                <a:cxn ang="0">
                  <a:pos x="738" y="0"/>
                </a:cxn>
              </a:cxnLst>
              <a:rect l="0" t="0" r="r" b="b"/>
              <a:pathLst>
                <a:path w="1378" h="2208">
                  <a:moveTo>
                    <a:pt x="1025" y="1209"/>
                  </a:moveTo>
                  <a:lnTo>
                    <a:pt x="868" y="1327"/>
                  </a:lnTo>
                  <a:lnTo>
                    <a:pt x="712" y="1450"/>
                  </a:lnTo>
                  <a:lnTo>
                    <a:pt x="561" y="1576"/>
                  </a:lnTo>
                  <a:lnTo>
                    <a:pt x="414" y="1706"/>
                  </a:lnTo>
                  <a:lnTo>
                    <a:pt x="469" y="1762"/>
                  </a:lnTo>
                  <a:lnTo>
                    <a:pt x="527" y="1814"/>
                  </a:lnTo>
                  <a:lnTo>
                    <a:pt x="590" y="1860"/>
                  </a:lnTo>
                  <a:lnTo>
                    <a:pt x="656" y="1900"/>
                  </a:lnTo>
                  <a:lnTo>
                    <a:pt x="707" y="1928"/>
                  </a:lnTo>
                  <a:lnTo>
                    <a:pt x="762" y="1949"/>
                  </a:lnTo>
                  <a:lnTo>
                    <a:pt x="819" y="1962"/>
                  </a:lnTo>
                  <a:lnTo>
                    <a:pt x="877" y="1966"/>
                  </a:lnTo>
                  <a:lnTo>
                    <a:pt x="915" y="1963"/>
                  </a:lnTo>
                  <a:lnTo>
                    <a:pt x="952" y="1952"/>
                  </a:lnTo>
                  <a:lnTo>
                    <a:pt x="985" y="1935"/>
                  </a:lnTo>
                  <a:lnTo>
                    <a:pt x="1016" y="1914"/>
                  </a:lnTo>
                  <a:lnTo>
                    <a:pt x="1045" y="1890"/>
                  </a:lnTo>
                  <a:lnTo>
                    <a:pt x="1065" y="1860"/>
                  </a:lnTo>
                  <a:lnTo>
                    <a:pt x="1082" y="1825"/>
                  </a:lnTo>
                  <a:lnTo>
                    <a:pt x="1094" y="1787"/>
                  </a:lnTo>
                  <a:lnTo>
                    <a:pt x="1103" y="1749"/>
                  </a:lnTo>
                  <a:lnTo>
                    <a:pt x="1108" y="1711"/>
                  </a:lnTo>
                  <a:lnTo>
                    <a:pt x="1109" y="1676"/>
                  </a:lnTo>
                  <a:lnTo>
                    <a:pt x="1108" y="1652"/>
                  </a:lnTo>
                  <a:lnTo>
                    <a:pt x="1105" y="1622"/>
                  </a:lnTo>
                  <a:lnTo>
                    <a:pt x="1100" y="1585"/>
                  </a:lnTo>
                  <a:lnTo>
                    <a:pt x="1092" y="1544"/>
                  </a:lnTo>
                  <a:lnTo>
                    <a:pt x="1085" y="1498"/>
                  </a:lnTo>
                  <a:lnTo>
                    <a:pt x="1076" y="1450"/>
                  </a:lnTo>
                  <a:lnTo>
                    <a:pt x="1065" y="1401"/>
                  </a:lnTo>
                  <a:lnTo>
                    <a:pt x="1056" y="1350"/>
                  </a:lnTo>
                  <a:lnTo>
                    <a:pt x="1045" y="1301"/>
                  </a:lnTo>
                  <a:lnTo>
                    <a:pt x="1034" y="1255"/>
                  </a:lnTo>
                  <a:lnTo>
                    <a:pt x="1025" y="1211"/>
                  </a:lnTo>
                  <a:lnTo>
                    <a:pt x="1025" y="1209"/>
                  </a:lnTo>
                  <a:close/>
                  <a:moveTo>
                    <a:pt x="492" y="249"/>
                  </a:moveTo>
                  <a:lnTo>
                    <a:pt x="474" y="306"/>
                  </a:lnTo>
                  <a:lnTo>
                    <a:pt x="460" y="366"/>
                  </a:lnTo>
                  <a:lnTo>
                    <a:pt x="451" y="430"/>
                  </a:lnTo>
                  <a:lnTo>
                    <a:pt x="445" y="493"/>
                  </a:lnTo>
                  <a:lnTo>
                    <a:pt x="440" y="557"/>
                  </a:lnTo>
                  <a:lnTo>
                    <a:pt x="439" y="622"/>
                  </a:lnTo>
                  <a:lnTo>
                    <a:pt x="439" y="793"/>
                  </a:lnTo>
                  <a:lnTo>
                    <a:pt x="440" y="904"/>
                  </a:lnTo>
                  <a:lnTo>
                    <a:pt x="445" y="1014"/>
                  </a:lnTo>
                  <a:lnTo>
                    <a:pt x="454" y="1124"/>
                  </a:lnTo>
                  <a:lnTo>
                    <a:pt x="486" y="1182"/>
                  </a:lnTo>
                  <a:lnTo>
                    <a:pt x="524" y="1239"/>
                  </a:lnTo>
                  <a:lnTo>
                    <a:pt x="570" y="1295"/>
                  </a:lnTo>
                  <a:lnTo>
                    <a:pt x="617" y="1347"/>
                  </a:lnTo>
                  <a:lnTo>
                    <a:pt x="666" y="1395"/>
                  </a:lnTo>
                  <a:lnTo>
                    <a:pt x="665" y="1393"/>
                  </a:lnTo>
                  <a:lnTo>
                    <a:pt x="1014" y="1128"/>
                  </a:lnTo>
                  <a:lnTo>
                    <a:pt x="1018" y="879"/>
                  </a:lnTo>
                  <a:lnTo>
                    <a:pt x="1027" y="633"/>
                  </a:lnTo>
                  <a:lnTo>
                    <a:pt x="1043" y="387"/>
                  </a:lnTo>
                  <a:lnTo>
                    <a:pt x="964" y="374"/>
                  </a:lnTo>
                  <a:lnTo>
                    <a:pt x="882" y="360"/>
                  </a:lnTo>
                  <a:lnTo>
                    <a:pt x="798" y="343"/>
                  </a:lnTo>
                  <a:lnTo>
                    <a:pt x="717" y="324"/>
                  </a:lnTo>
                  <a:lnTo>
                    <a:pt x="636" y="301"/>
                  </a:lnTo>
                  <a:lnTo>
                    <a:pt x="561" y="276"/>
                  </a:lnTo>
                  <a:lnTo>
                    <a:pt x="492" y="249"/>
                  </a:lnTo>
                  <a:close/>
                  <a:moveTo>
                    <a:pt x="738" y="0"/>
                  </a:moveTo>
                  <a:lnTo>
                    <a:pt x="791" y="35"/>
                  </a:lnTo>
                  <a:lnTo>
                    <a:pt x="850" y="65"/>
                  </a:lnTo>
                  <a:lnTo>
                    <a:pt x="909" y="90"/>
                  </a:lnTo>
                  <a:lnTo>
                    <a:pt x="969" y="112"/>
                  </a:lnTo>
                  <a:lnTo>
                    <a:pt x="1031" y="131"/>
                  </a:lnTo>
                  <a:lnTo>
                    <a:pt x="1092" y="147"/>
                  </a:lnTo>
                  <a:lnTo>
                    <a:pt x="1318" y="14"/>
                  </a:lnTo>
                  <a:lnTo>
                    <a:pt x="1338" y="35"/>
                  </a:lnTo>
                  <a:lnTo>
                    <a:pt x="1317" y="93"/>
                  </a:lnTo>
                  <a:lnTo>
                    <a:pt x="1302" y="155"/>
                  </a:lnTo>
                  <a:lnTo>
                    <a:pt x="1292" y="217"/>
                  </a:lnTo>
                  <a:lnTo>
                    <a:pt x="1288" y="279"/>
                  </a:lnTo>
                  <a:lnTo>
                    <a:pt x="1285" y="341"/>
                  </a:lnTo>
                  <a:lnTo>
                    <a:pt x="1280" y="412"/>
                  </a:lnTo>
                  <a:lnTo>
                    <a:pt x="1276" y="492"/>
                  </a:lnTo>
                  <a:lnTo>
                    <a:pt x="1273" y="579"/>
                  </a:lnTo>
                  <a:lnTo>
                    <a:pt x="1271" y="670"/>
                  </a:lnTo>
                  <a:lnTo>
                    <a:pt x="1271" y="763"/>
                  </a:lnTo>
                  <a:lnTo>
                    <a:pt x="1270" y="857"/>
                  </a:lnTo>
                  <a:lnTo>
                    <a:pt x="1270" y="1041"/>
                  </a:lnTo>
                  <a:lnTo>
                    <a:pt x="1271" y="1085"/>
                  </a:lnTo>
                  <a:lnTo>
                    <a:pt x="1276" y="1130"/>
                  </a:lnTo>
                  <a:lnTo>
                    <a:pt x="1285" y="1174"/>
                  </a:lnTo>
                  <a:lnTo>
                    <a:pt x="1378" y="1584"/>
                  </a:lnTo>
                  <a:lnTo>
                    <a:pt x="1280" y="1708"/>
                  </a:lnTo>
                  <a:lnTo>
                    <a:pt x="1181" y="1830"/>
                  </a:lnTo>
                  <a:lnTo>
                    <a:pt x="1079" y="1950"/>
                  </a:lnTo>
                  <a:lnTo>
                    <a:pt x="973" y="2070"/>
                  </a:lnTo>
                  <a:lnTo>
                    <a:pt x="866" y="2182"/>
                  </a:lnTo>
                  <a:lnTo>
                    <a:pt x="842" y="2189"/>
                  </a:lnTo>
                  <a:lnTo>
                    <a:pt x="816" y="2195"/>
                  </a:lnTo>
                  <a:lnTo>
                    <a:pt x="791" y="2201"/>
                  </a:lnTo>
                  <a:lnTo>
                    <a:pt x="770" y="2206"/>
                  </a:lnTo>
                  <a:lnTo>
                    <a:pt x="753" y="2208"/>
                  </a:lnTo>
                  <a:lnTo>
                    <a:pt x="680" y="2203"/>
                  </a:lnTo>
                  <a:lnTo>
                    <a:pt x="607" y="2187"/>
                  </a:lnTo>
                  <a:lnTo>
                    <a:pt x="533" y="2166"/>
                  </a:lnTo>
                  <a:lnTo>
                    <a:pt x="463" y="2141"/>
                  </a:lnTo>
                  <a:lnTo>
                    <a:pt x="379" y="2097"/>
                  </a:lnTo>
                  <a:lnTo>
                    <a:pt x="298" y="2046"/>
                  </a:lnTo>
                  <a:lnTo>
                    <a:pt x="219" y="1992"/>
                  </a:lnTo>
                  <a:lnTo>
                    <a:pt x="144" y="1931"/>
                  </a:lnTo>
                  <a:lnTo>
                    <a:pt x="35" y="1998"/>
                  </a:lnTo>
                  <a:lnTo>
                    <a:pt x="2" y="1952"/>
                  </a:lnTo>
                  <a:lnTo>
                    <a:pt x="0" y="1952"/>
                  </a:lnTo>
                  <a:lnTo>
                    <a:pt x="106" y="1874"/>
                  </a:lnTo>
                  <a:lnTo>
                    <a:pt x="213" y="1790"/>
                  </a:lnTo>
                  <a:lnTo>
                    <a:pt x="318" y="1700"/>
                  </a:lnTo>
                  <a:lnTo>
                    <a:pt x="423" y="1604"/>
                  </a:lnTo>
                  <a:lnTo>
                    <a:pt x="197" y="1319"/>
                  </a:lnTo>
                  <a:lnTo>
                    <a:pt x="185" y="1150"/>
                  </a:lnTo>
                  <a:lnTo>
                    <a:pt x="182" y="981"/>
                  </a:lnTo>
                  <a:lnTo>
                    <a:pt x="185" y="819"/>
                  </a:lnTo>
                  <a:lnTo>
                    <a:pt x="194" y="657"/>
                  </a:lnTo>
                  <a:lnTo>
                    <a:pt x="210" y="493"/>
                  </a:lnTo>
                  <a:lnTo>
                    <a:pt x="231" y="331"/>
                  </a:lnTo>
                  <a:lnTo>
                    <a:pt x="355" y="246"/>
                  </a:lnTo>
                  <a:lnTo>
                    <a:pt x="481" y="16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622" y="962"/>
              <a:ext cx="214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7" y="3254"/>
                </a:cxn>
                <a:cxn ang="0">
                  <a:pos x="0" y="3254"/>
                </a:cxn>
                <a:cxn ang="0">
                  <a:pos x="0" y="3125"/>
                </a:cxn>
                <a:cxn ang="0">
                  <a:pos x="305" y="3125"/>
                </a:cxn>
                <a:cxn ang="0">
                  <a:pos x="305" y="133"/>
                </a:cxn>
                <a:cxn ang="0">
                  <a:pos x="0" y="133"/>
                </a:cxn>
                <a:cxn ang="0">
                  <a:pos x="0" y="0"/>
                </a:cxn>
              </a:cxnLst>
              <a:rect l="0" t="0" r="r" b="b"/>
              <a:pathLst>
                <a:path w="427" h="3254">
                  <a:moveTo>
                    <a:pt x="0" y="0"/>
                  </a:moveTo>
                  <a:lnTo>
                    <a:pt x="427" y="0"/>
                  </a:lnTo>
                  <a:lnTo>
                    <a:pt x="427" y="3254"/>
                  </a:lnTo>
                  <a:lnTo>
                    <a:pt x="0" y="3254"/>
                  </a:lnTo>
                  <a:lnTo>
                    <a:pt x="0" y="3125"/>
                  </a:lnTo>
                  <a:lnTo>
                    <a:pt x="305" y="3125"/>
                  </a:lnTo>
                  <a:lnTo>
                    <a:pt x="305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90"/>
          <p:cNvGrpSpPr/>
          <p:nvPr/>
        </p:nvGrpSpPr>
        <p:grpSpPr>
          <a:xfrm>
            <a:off x="990600" y="3200400"/>
            <a:ext cx="2667000" cy="838200"/>
            <a:chOff x="762000" y="3048000"/>
            <a:chExt cx="3048000" cy="1066800"/>
          </a:xfrm>
        </p:grpSpPr>
        <p:grpSp>
          <p:nvGrpSpPr>
            <p:cNvPr id="16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914401" y="3276600"/>
              <a:ext cx="2743200" cy="690041"/>
              <a:chOff x="1758" y="3638"/>
              <a:chExt cx="6468" cy="1627"/>
            </a:xfrm>
            <a:solidFill>
              <a:srgbClr val="FF0066"/>
            </a:solidFill>
          </p:grpSpPr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1758" y="3713"/>
                <a:ext cx="952" cy="1180"/>
              </a:xfrm>
              <a:custGeom>
                <a:avLst/>
                <a:gdLst/>
                <a:ahLst/>
                <a:cxnLst>
                  <a:cxn ang="0">
                    <a:pos x="696" y="14"/>
                  </a:cxn>
                  <a:cxn ang="0">
                    <a:pos x="804" y="83"/>
                  </a:cxn>
                  <a:cxn ang="0">
                    <a:pos x="910" y="14"/>
                  </a:cxn>
                  <a:cxn ang="0">
                    <a:pos x="926" y="2"/>
                  </a:cxn>
                  <a:cxn ang="0">
                    <a:pos x="946" y="4"/>
                  </a:cxn>
                  <a:cxn ang="0">
                    <a:pos x="952" y="14"/>
                  </a:cxn>
                  <a:cxn ang="0">
                    <a:pos x="860" y="384"/>
                  </a:cxn>
                  <a:cxn ang="0">
                    <a:pos x="840" y="401"/>
                  </a:cxn>
                  <a:cxn ang="0">
                    <a:pos x="824" y="397"/>
                  </a:cxn>
                  <a:cxn ang="0">
                    <a:pos x="820" y="389"/>
                  </a:cxn>
                  <a:cxn ang="0">
                    <a:pos x="824" y="356"/>
                  </a:cxn>
                  <a:cxn ang="0">
                    <a:pos x="824" y="238"/>
                  </a:cxn>
                  <a:cxn ang="0">
                    <a:pos x="776" y="116"/>
                  </a:cxn>
                  <a:cxn ang="0">
                    <a:pos x="680" y="55"/>
                  </a:cxn>
                  <a:cxn ang="0">
                    <a:pos x="540" y="51"/>
                  </a:cxn>
                  <a:cxn ang="0">
                    <a:pos x="398" y="130"/>
                  </a:cxn>
                  <a:cxn ang="0">
                    <a:pos x="322" y="264"/>
                  </a:cxn>
                  <a:cxn ang="0">
                    <a:pos x="328" y="378"/>
                  </a:cxn>
                  <a:cxn ang="0">
                    <a:pos x="374" y="441"/>
                  </a:cxn>
                  <a:cxn ang="0">
                    <a:pos x="426" y="464"/>
                  </a:cxn>
                  <a:cxn ang="0">
                    <a:pos x="496" y="484"/>
                  </a:cxn>
                  <a:cxn ang="0">
                    <a:pos x="638" y="523"/>
                  </a:cxn>
                  <a:cxn ang="0">
                    <a:pos x="696" y="549"/>
                  </a:cxn>
                  <a:cxn ang="0">
                    <a:pos x="736" y="584"/>
                  </a:cxn>
                  <a:cxn ang="0">
                    <a:pos x="778" y="647"/>
                  </a:cxn>
                  <a:cxn ang="0">
                    <a:pos x="802" y="763"/>
                  </a:cxn>
                  <a:cxn ang="0">
                    <a:pos x="756" y="940"/>
                  </a:cxn>
                  <a:cxn ang="0">
                    <a:pos x="632" y="1090"/>
                  </a:cxn>
                  <a:cxn ang="0">
                    <a:pos x="458" y="1174"/>
                  </a:cxn>
                  <a:cxn ang="0">
                    <a:pos x="312" y="1174"/>
                  </a:cxn>
                  <a:cxn ang="0">
                    <a:pos x="192" y="1127"/>
                  </a:cxn>
                  <a:cxn ang="0">
                    <a:pos x="48" y="1153"/>
                  </a:cxn>
                  <a:cxn ang="0">
                    <a:pos x="18" y="1180"/>
                  </a:cxn>
                  <a:cxn ang="0">
                    <a:pos x="2" y="1172"/>
                  </a:cxn>
                  <a:cxn ang="0">
                    <a:pos x="6" y="1139"/>
                  </a:cxn>
                  <a:cxn ang="0">
                    <a:pos x="30" y="1037"/>
                  </a:cxn>
                  <a:cxn ang="0">
                    <a:pos x="62" y="909"/>
                  </a:cxn>
                  <a:cxn ang="0">
                    <a:pos x="88" y="808"/>
                  </a:cxn>
                  <a:cxn ang="0">
                    <a:pos x="104" y="777"/>
                  </a:cxn>
                  <a:cxn ang="0">
                    <a:pos x="128" y="781"/>
                  </a:cxn>
                  <a:cxn ang="0">
                    <a:pos x="132" y="801"/>
                  </a:cxn>
                  <a:cxn ang="0">
                    <a:pos x="124" y="838"/>
                  </a:cxn>
                  <a:cxn ang="0">
                    <a:pos x="124" y="940"/>
                  </a:cxn>
                  <a:cxn ang="0">
                    <a:pos x="170" y="1043"/>
                  </a:cxn>
                  <a:cxn ang="0">
                    <a:pos x="252" y="1102"/>
                  </a:cxn>
                  <a:cxn ang="0">
                    <a:pos x="374" y="1131"/>
                  </a:cxn>
                  <a:cxn ang="0">
                    <a:pos x="502" y="1111"/>
                  </a:cxn>
                  <a:cxn ang="0">
                    <a:pos x="620" y="1017"/>
                  </a:cxn>
                  <a:cxn ang="0">
                    <a:pos x="684" y="881"/>
                  </a:cxn>
                  <a:cxn ang="0">
                    <a:pos x="676" y="759"/>
                  </a:cxn>
                  <a:cxn ang="0">
                    <a:pos x="626" y="696"/>
                  </a:cxn>
                  <a:cxn ang="0">
                    <a:pos x="562" y="667"/>
                  </a:cxn>
                  <a:cxn ang="0">
                    <a:pos x="340" y="604"/>
                  </a:cxn>
                  <a:cxn ang="0">
                    <a:pos x="256" y="539"/>
                  </a:cxn>
                  <a:cxn ang="0">
                    <a:pos x="206" y="431"/>
                  </a:cxn>
                  <a:cxn ang="0">
                    <a:pos x="228" y="256"/>
                  </a:cxn>
                  <a:cxn ang="0">
                    <a:pos x="350" y="96"/>
                  </a:cxn>
                  <a:cxn ang="0">
                    <a:pos x="532" y="6"/>
                  </a:cxn>
                </a:cxnLst>
                <a:rect l="0" t="0" r="r" b="b"/>
                <a:pathLst>
                  <a:path w="952" h="1180">
                    <a:moveTo>
                      <a:pt x="600" y="0"/>
                    </a:moveTo>
                    <a:lnTo>
                      <a:pt x="650" y="4"/>
                    </a:lnTo>
                    <a:lnTo>
                      <a:pt x="696" y="14"/>
                    </a:lnTo>
                    <a:lnTo>
                      <a:pt x="736" y="31"/>
                    </a:lnTo>
                    <a:lnTo>
                      <a:pt x="772" y="53"/>
                    </a:lnTo>
                    <a:lnTo>
                      <a:pt x="804" y="83"/>
                    </a:lnTo>
                    <a:lnTo>
                      <a:pt x="828" y="118"/>
                    </a:lnTo>
                    <a:lnTo>
                      <a:pt x="904" y="22"/>
                    </a:lnTo>
                    <a:lnTo>
                      <a:pt x="910" y="14"/>
                    </a:lnTo>
                    <a:lnTo>
                      <a:pt x="916" y="10"/>
                    </a:lnTo>
                    <a:lnTo>
                      <a:pt x="924" y="2"/>
                    </a:lnTo>
                    <a:lnTo>
                      <a:pt x="926" y="2"/>
                    </a:lnTo>
                    <a:lnTo>
                      <a:pt x="928" y="0"/>
                    </a:lnTo>
                    <a:lnTo>
                      <a:pt x="934" y="0"/>
                    </a:lnTo>
                    <a:lnTo>
                      <a:pt x="946" y="4"/>
                    </a:lnTo>
                    <a:lnTo>
                      <a:pt x="950" y="8"/>
                    </a:lnTo>
                    <a:lnTo>
                      <a:pt x="952" y="12"/>
                    </a:lnTo>
                    <a:lnTo>
                      <a:pt x="952" y="14"/>
                    </a:lnTo>
                    <a:lnTo>
                      <a:pt x="950" y="12"/>
                    </a:lnTo>
                    <a:lnTo>
                      <a:pt x="862" y="368"/>
                    </a:lnTo>
                    <a:lnTo>
                      <a:pt x="860" y="384"/>
                    </a:lnTo>
                    <a:lnTo>
                      <a:pt x="856" y="395"/>
                    </a:lnTo>
                    <a:lnTo>
                      <a:pt x="850" y="399"/>
                    </a:lnTo>
                    <a:lnTo>
                      <a:pt x="840" y="401"/>
                    </a:lnTo>
                    <a:lnTo>
                      <a:pt x="834" y="401"/>
                    </a:lnTo>
                    <a:lnTo>
                      <a:pt x="828" y="399"/>
                    </a:lnTo>
                    <a:lnTo>
                      <a:pt x="824" y="397"/>
                    </a:lnTo>
                    <a:lnTo>
                      <a:pt x="822" y="393"/>
                    </a:lnTo>
                    <a:lnTo>
                      <a:pt x="822" y="391"/>
                    </a:lnTo>
                    <a:lnTo>
                      <a:pt x="820" y="389"/>
                    </a:lnTo>
                    <a:lnTo>
                      <a:pt x="820" y="387"/>
                    </a:lnTo>
                    <a:lnTo>
                      <a:pt x="822" y="374"/>
                    </a:lnTo>
                    <a:lnTo>
                      <a:pt x="824" y="356"/>
                    </a:lnTo>
                    <a:lnTo>
                      <a:pt x="826" y="330"/>
                    </a:lnTo>
                    <a:lnTo>
                      <a:pt x="828" y="295"/>
                    </a:lnTo>
                    <a:lnTo>
                      <a:pt x="824" y="238"/>
                    </a:lnTo>
                    <a:lnTo>
                      <a:pt x="814" y="191"/>
                    </a:lnTo>
                    <a:lnTo>
                      <a:pt x="798" y="151"/>
                    </a:lnTo>
                    <a:lnTo>
                      <a:pt x="776" y="116"/>
                    </a:lnTo>
                    <a:lnTo>
                      <a:pt x="748" y="90"/>
                    </a:lnTo>
                    <a:lnTo>
                      <a:pt x="716" y="69"/>
                    </a:lnTo>
                    <a:lnTo>
                      <a:pt x="680" y="55"/>
                    </a:lnTo>
                    <a:lnTo>
                      <a:pt x="640" y="47"/>
                    </a:lnTo>
                    <a:lnTo>
                      <a:pt x="596" y="45"/>
                    </a:lnTo>
                    <a:lnTo>
                      <a:pt x="540" y="51"/>
                    </a:lnTo>
                    <a:lnTo>
                      <a:pt x="488" y="69"/>
                    </a:lnTo>
                    <a:lnTo>
                      <a:pt x="440" y="96"/>
                    </a:lnTo>
                    <a:lnTo>
                      <a:pt x="398" y="130"/>
                    </a:lnTo>
                    <a:lnTo>
                      <a:pt x="364" y="171"/>
                    </a:lnTo>
                    <a:lnTo>
                      <a:pt x="338" y="216"/>
                    </a:lnTo>
                    <a:lnTo>
                      <a:pt x="322" y="264"/>
                    </a:lnTo>
                    <a:lnTo>
                      <a:pt x="316" y="313"/>
                    </a:lnTo>
                    <a:lnTo>
                      <a:pt x="320" y="348"/>
                    </a:lnTo>
                    <a:lnTo>
                      <a:pt x="328" y="378"/>
                    </a:lnTo>
                    <a:lnTo>
                      <a:pt x="340" y="403"/>
                    </a:lnTo>
                    <a:lnTo>
                      <a:pt x="356" y="423"/>
                    </a:lnTo>
                    <a:lnTo>
                      <a:pt x="374" y="441"/>
                    </a:lnTo>
                    <a:lnTo>
                      <a:pt x="394" y="454"/>
                    </a:lnTo>
                    <a:lnTo>
                      <a:pt x="412" y="462"/>
                    </a:lnTo>
                    <a:lnTo>
                      <a:pt x="426" y="464"/>
                    </a:lnTo>
                    <a:lnTo>
                      <a:pt x="446" y="470"/>
                    </a:lnTo>
                    <a:lnTo>
                      <a:pt x="470" y="478"/>
                    </a:lnTo>
                    <a:lnTo>
                      <a:pt x="496" y="484"/>
                    </a:lnTo>
                    <a:lnTo>
                      <a:pt x="568" y="502"/>
                    </a:lnTo>
                    <a:lnTo>
                      <a:pt x="608" y="515"/>
                    </a:lnTo>
                    <a:lnTo>
                      <a:pt x="638" y="523"/>
                    </a:lnTo>
                    <a:lnTo>
                      <a:pt x="662" y="531"/>
                    </a:lnTo>
                    <a:lnTo>
                      <a:pt x="680" y="539"/>
                    </a:lnTo>
                    <a:lnTo>
                      <a:pt x="696" y="549"/>
                    </a:lnTo>
                    <a:lnTo>
                      <a:pt x="710" y="559"/>
                    </a:lnTo>
                    <a:lnTo>
                      <a:pt x="724" y="572"/>
                    </a:lnTo>
                    <a:lnTo>
                      <a:pt x="736" y="584"/>
                    </a:lnTo>
                    <a:lnTo>
                      <a:pt x="750" y="600"/>
                    </a:lnTo>
                    <a:lnTo>
                      <a:pt x="764" y="620"/>
                    </a:lnTo>
                    <a:lnTo>
                      <a:pt x="778" y="647"/>
                    </a:lnTo>
                    <a:lnTo>
                      <a:pt x="790" y="679"/>
                    </a:lnTo>
                    <a:lnTo>
                      <a:pt x="798" y="718"/>
                    </a:lnTo>
                    <a:lnTo>
                      <a:pt x="802" y="763"/>
                    </a:lnTo>
                    <a:lnTo>
                      <a:pt x="796" y="824"/>
                    </a:lnTo>
                    <a:lnTo>
                      <a:pt x="780" y="883"/>
                    </a:lnTo>
                    <a:lnTo>
                      <a:pt x="756" y="940"/>
                    </a:lnTo>
                    <a:lnTo>
                      <a:pt x="722" y="995"/>
                    </a:lnTo>
                    <a:lnTo>
                      <a:pt x="680" y="1045"/>
                    </a:lnTo>
                    <a:lnTo>
                      <a:pt x="632" y="1090"/>
                    </a:lnTo>
                    <a:lnTo>
                      <a:pt x="578" y="1127"/>
                    </a:lnTo>
                    <a:lnTo>
                      <a:pt x="520" y="1155"/>
                    </a:lnTo>
                    <a:lnTo>
                      <a:pt x="458" y="1174"/>
                    </a:lnTo>
                    <a:lnTo>
                      <a:pt x="394" y="1180"/>
                    </a:lnTo>
                    <a:lnTo>
                      <a:pt x="354" y="1178"/>
                    </a:lnTo>
                    <a:lnTo>
                      <a:pt x="312" y="1174"/>
                    </a:lnTo>
                    <a:lnTo>
                      <a:pt x="272" y="1163"/>
                    </a:lnTo>
                    <a:lnTo>
                      <a:pt x="232" y="1149"/>
                    </a:lnTo>
                    <a:lnTo>
                      <a:pt x="192" y="1127"/>
                    </a:lnTo>
                    <a:lnTo>
                      <a:pt x="158" y="1098"/>
                    </a:lnTo>
                    <a:lnTo>
                      <a:pt x="126" y="1062"/>
                    </a:lnTo>
                    <a:lnTo>
                      <a:pt x="48" y="1153"/>
                    </a:lnTo>
                    <a:lnTo>
                      <a:pt x="42" y="1161"/>
                    </a:lnTo>
                    <a:lnTo>
                      <a:pt x="24" y="1180"/>
                    </a:lnTo>
                    <a:lnTo>
                      <a:pt x="18" y="1180"/>
                    </a:lnTo>
                    <a:lnTo>
                      <a:pt x="10" y="1178"/>
                    </a:lnTo>
                    <a:lnTo>
                      <a:pt x="6" y="1176"/>
                    </a:lnTo>
                    <a:lnTo>
                      <a:pt x="2" y="1172"/>
                    </a:lnTo>
                    <a:lnTo>
                      <a:pt x="0" y="1165"/>
                    </a:lnTo>
                    <a:lnTo>
                      <a:pt x="2" y="1157"/>
                    </a:lnTo>
                    <a:lnTo>
                      <a:pt x="6" y="1139"/>
                    </a:lnTo>
                    <a:lnTo>
                      <a:pt x="12" y="1113"/>
                    </a:lnTo>
                    <a:lnTo>
                      <a:pt x="20" y="1078"/>
                    </a:lnTo>
                    <a:lnTo>
                      <a:pt x="30" y="1037"/>
                    </a:lnTo>
                    <a:lnTo>
                      <a:pt x="42" y="997"/>
                    </a:lnTo>
                    <a:lnTo>
                      <a:pt x="52" y="952"/>
                    </a:lnTo>
                    <a:lnTo>
                      <a:pt x="62" y="909"/>
                    </a:lnTo>
                    <a:lnTo>
                      <a:pt x="72" y="871"/>
                    </a:lnTo>
                    <a:lnTo>
                      <a:pt x="82" y="836"/>
                    </a:lnTo>
                    <a:lnTo>
                      <a:pt x="88" y="808"/>
                    </a:lnTo>
                    <a:lnTo>
                      <a:pt x="94" y="789"/>
                    </a:lnTo>
                    <a:lnTo>
                      <a:pt x="96" y="781"/>
                    </a:lnTo>
                    <a:lnTo>
                      <a:pt x="104" y="777"/>
                    </a:lnTo>
                    <a:lnTo>
                      <a:pt x="122" y="777"/>
                    </a:lnTo>
                    <a:lnTo>
                      <a:pt x="124" y="779"/>
                    </a:lnTo>
                    <a:lnTo>
                      <a:pt x="128" y="781"/>
                    </a:lnTo>
                    <a:lnTo>
                      <a:pt x="130" y="783"/>
                    </a:lnTo>
                    <a:lnTo>
                      <a:pt x="132" y="789"/>
                    </a:lnTo>
                    <a:lnTo>
                      <a:pt x="132" y="801"/>
                    </a:lnTo>
                    <a:lnTo>
                      <a:pt x="130" y="805"/>
                    </a:lnTo>
                    <a:lnTo>
                      <a:pt x="128" y="818"/>
                    </a:lnTo>
                    <a:lnTo>
                      <a:pt x="124" y="838"/>
                    </a:lnTo>
                    <a:lnTo>
                      <a:pt x="122" y="864"/>
                    </a:lnTo>
                    <a:lnTo>
                      <a:pt x="120" y="893"/>
                    </a:lnTo>
                    <a:lnTo>
                      <a:pt x="124" y="940"/>
                    </a:lnTo>
                    <a:lnTo>
                      <a:pt x="134" y="980"/>
                    </a:lnTo>
                    <a:lnTo>
                      <a:pt x="150" y="1015"/>
                    </a:lnTo>
                    <a:lnTo>
                      <a:pt x="170" y="1043"/>
                    </a:lnTo>
                    <a:lnTo>
                      <a:pt x="194" y="1068"/>
                    </a:lnTo>
                    <a:lnTo>
                      <a:pt x="222" y="1088"/>
                    </a:lnTo>
                    <a:lnTo>
                      <a:pt x="252" y="1102"/>
                    </a:lnTo>
                    <a:lnTo>
                      <a:pt x="282" y="1115"/>
                    </a:lnTo>
                    <a:lnTo>
                      <a:pt x="314" y="1123"/>
                    </a:lnTo>
                    <a:lnTo>
                      <a:pt x="374" y="1131"/>
                    </a:lnTo>
                    <a:lnTo>
                      <a:pt x="402" y="1131"/>
                    </a:lnTo>
                    <a:lnTo>
                      <a:pt x="452" y="1125"/>
                    </a:lnTo>
                    <a:lnTo>
                      <a:pt x="502" y="1111"/>
                    </a:lnTo>
                    <a:lnTo>
                      <a:pt x="546" y="1086"/>
                    </a:lnTo>
                    <a:lnTo>
                      <a:pt x="586" y="1056"/>
                    </a:lnTo>
                    <a:lnTo>
                      <a:pt x="620" y="1017"/>
                    </a:lnTo>
                    <a:lnTo>
                      <a:pt x="648" y="976"/>
                    </a:lnTo>
                    <a:lnTo>
                      <a:pt x="670" y="930"/>
                    </a:lnTo>
                    <a:lnTo>
                      <a:pt x="684" y="881"/>
                    </a:lnTo>
                    <a:lnTo>
                      <a:pt x="688" y="832"/>
                    </a:lnTo>
                    <a:lnTo>
                      <a:pt x="684" y="791"/>
                    </a:lnTo>
                    <a:lnTo>
                      <a:pt x="676" y="759"/>
                    </a:lnTo>
                    <a:lnTo>
                      <a:pt x="664" y="732"/>
                    </a:lnTo>
                    <a:lnTo>
                      <a:pt x="646" y="712"/>
                    </a:lnTo>
                    <a:lnTo>
                      <a:pt x="626" y="696"/>
                    </a:lnTo>
                    <a:lnTo>
                      <a:pt x="606" y="683"/>
                    </a:lnTo>
                    <a:lnTo>
                      <a:pt x="584" y="673"/>
                    </a:lnTo>
                    <a:lnTo>
                      <a:pt x="562" y="667"/>
                    </a:lnTo>
                    <a:lnTo>
                      <a:pt x="542" y="661"/>
                    </a:lnTo>
                    <a:lnTo>
                      <a:pt x="370" y="614"/>
                    </a:lnTo>
                    <a:lnTo>
                      <a:pt x="340" y="604"/>
                    </a:lnTo>
                    <a:lnTo>
                      <a:pt x="310" y="588"/>
                    </a:lnTo>
                    <a:lnTo>
                      <a:pt x="280" y="565"/>
                    </a:lnTo>
                    <a:lnTo>
                      <a:pt x="256" y="539"/>
                    </a:lnTo>
                    <a:lnTo>
                      <a:pt x="234" y="509"/>
                    </a:lnTo>
                    <a:lnTo>
                      <a:pt x="216" y="472"/>
                    </a:lnTo>
                    <a:lnTo>
                      <a:pt x="206" y="431"/>
                    </a:lnTo>
                    <a:lnTo>
                      <a:pt x="202" y="384"/>
                    </a:lnTo>
                    <a:lnTo>
                      <a:pt x="208" y="319"/>
                    </a:lnTo>
                    <a:lnTo>
                      <a:pt x="228" y="256"/>
                    </a:lnTo>
                    <a:lnTo>
                      <a:pt x="260" y="197"/>
                    </a:lnTo>
                    <a:lnTo>
                      <a:pt x="300" y="142"/>
                    </a:lnTo>
                    <a:lnTo>
                      <a:pt x="350" y="96"/>
                    </a:lnTo>
                    <a:lnTo>
                      <a:pt x="406" y="55"/>
                    </a:lnTo>
                    <a:lnTo>
                      <a:pt x="468" y="27"/>
                    </a:lnTo>
                    <a:lnTo>
                      <a:pt x="532" y="6"/>
                    </a:lnTo>
                    <a:lnTo>
                      <a:pt x="6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2948" y="3638"/>
                <a:ext cx="218" cy="16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0"/>
                  </a:cxn>
                  <a:cxn ang="0">
                    <a:pos x="218" y="67"/>
                  </a:cxn>
                  <a:cxn ang="0">
                    <a:pos x="64" y="67"/>
                  </a:cxn>
                  <a:cxn ang="0">
                    <a:pos x="64" y="1564"/>
                  </a:cxn>
                  <a:cxn ang="0">
                    <a:pos x="218" y="1564"/>
                  </a:cxn>
                  <a:cxn ang="0">
                    <a:pos x="218" y="1627"/>
                  </a:cxn>
                  <a:cxn ang="0">
                    <a:pos x="0" y="1627"/>
                  </a:cxn>
                  <a:cxn ang="0">
                    <a:pos x="0" y="0"/>
                  </a:cxn>
                </a:cxnLst>
                <a:rect l="0" t="0" r="r" b="b"/>
                <a:pathLst>
                  <a:path w="218" h="1627">
                    <a:moveTo>
                      <a:pt x="0" y="0"/>
                    </a:moveTo>
                    <a:lnTo>
                      <a:pt x="218" y="0"/>
                    </a:lnTo>
                    <a:lnTo>
                      <a:pt x="218" y="67"/>
                    </a:lnTo>
                    <a:lnTo>
                      <a:pt x="64" y="67"/>
                    </a:lnTo>
                    <a:lnTo>
                      <a:pt x="64" y="1564"/>
                    </a:lnTo>
                    <a:lnTo>
                      <a:pt x="218" y="1564"/>
                    </a:lnTo>
                    <a:lnTo>
                      <a:pt x="218" y="1627"/>
                    </a:lnTo>
                    <a:lnTo>
                      <a:pt x="0" y="16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3228" y="4095"/>
                <a:ext cx="706" cy="1103"/>
              </a:xfrm>
              <a:custGeom>
                <a:avLst/>
                <a:gdLst/>
                <a:ahLst/>
                <a:cxnLst>
                  <a:cxn ang="0">
                    <a:pos x="2" y="977"/>
                  </a:cxn>
                  <a:cxn ang="0">
                    <a:pos x="0" y="975"/>
                  </a:cxn>
                  <a:cxn ang="0">
                    <a:pos x="412" y="684"/>
                  </a:cxn>
                  <a:cxn ang="0">
                    <a:pos x="208" y="853"/>
                  </a:cxn>
                  <a:cxn ang="0">
                    <a:pos x="288" y="924"/>
                  </a:cxn>
                  <a:cxn ang="0">
                    <a:pos x="368" y="969"/>
                  </a:cxn>
                  <a:cxn ang="0">
                    <a:pos x="446" y="983"/>
                  </a:cxn>
                  <a:cxn ang="0">
                    <a:pos x="508" y="962"/>
                  </a:cxn>
                  <a:cxn ang="0">
                    <a:pos x="546" y="920"/>
                  </a:cxn>
                  <a:cxn ang="0">
                    <a:pos x="562" y="863"/>
                  </a:cxn>
                  <a:cxn ang="0">
                    <a:pos x="562" y="816"/>
                  </a:cxn>
                  <a:cxn ang="0">
                    <a:pos x="554" y="755"/>
                  </a:cxn>
                  <a:cxn ang="0">
                    <a:pos x="522" y="605"/>
                  </a:cxn>
                  <a:cxn ang="0">
                    <a:pos x="250" y="122"/>
                  </a:cxn>
                  <a:cxn ang="0">
                    <a:pos x="226" y="228"/>
                  </a:cxn>
                  <a:cxn ang="0">
                    <a:pos x="222" y="413"/>
                  </a:cxn>
                  <a:cxn ang="0">
                    <a:pos x="230" y="560"/>
                  </a:cxn>
                  <a:cxn ang="0">
                    <a:pos x="278" y="631"/>
                  </a:cxn>
                  <a:cxn ang="0">
                    <a:pos x="338" y="696"/>
                  </a:cxn>
                  <a:cxn ang="0">
                    <a:pos x="516" y="562"/>
                  </a:cxn>
                  <a:cxn ang="0">
                    <a:pos x="532" y="192"/>
                  </a:cxn>
                  <a:cxn ang="0">
                    <a:pos x="384" y="165"/>
                  </a:cxn>
                  <a:cxn ang="0">
                    <a:pos x="250" y="122"/>
                  </a:cxn>
                  <a:cxn ang="0">
                    <a:pos x="420" y="25"/>
                  </a:cxn>
                  <a:cxn ang="0">
                    <a:pos x="512" y="61"/>
                  </a:cxn>
                  <a:cxn ang="0">
                    <a:pos x="676" y="7"/>
                  </a:cxn>
                  <a:cxn ang="0">
                    <a:pos x="672" y="53"/>
                  </a:cxn>
                  <a:cxn ang="0">
                    <a:pos x="660" y="131"/>
                  </a:cxn>
                  <a:cxn ang="0">
                    <a:pos x="654" y="228"/>
                  </a:cxn>
                  <a:cxn ang="0">
                    <a:pos x="650" y="371"/>
                  </a:cxn>
                  <a:cxn ang="0">
                    <a:pos x="652" y="554"/>
                  </a:cxn>
                  <a:cxn ang="0">
                    <a:pos x="706" y="792"/>
                  </a:cxn>
                  <a:cxn ang="0">
                    <a:pos x="578" y="944"/>
                  </a:cxn>
                  <a:cxn ang="0">
                    <a:pos x="444" y="1091"/>
                  </a:cxn>
                  <a:cxn ang="0">
                    <a:pos x="402" y="1101"/>
                  </a:cxn>
                  <a:cxn ang="0">
                    <a:pos x="336" y="1099"/>
                  </a:cxn>
                  <a:cxn ang="0">
                    <a:pos x="238" y="1070"/>
                  </a:cxn>
                  <a:cxn ang="0">
                    <a:pos x="74" y="965"/>
                  </a:cxn>
                  <a:cxn ang="0">
                    <a:pos x="2" y="977"/>
                  </a:cxn>
                  <a:cxn ang="0">
                    <a:pos x="144" y="867"/>
                  </a:cxn>
                  <a:cxn ang="0">
                    <a:pos x="100" y="661"/>
                  </a:cxn>
                  <a:cxn ang="0">
                    <a:pos x="92" y="493"/>
                  </a:cxn>
                  <a:cxn ang="0">
                    <a:pos x="104" y="275"/>
                  </a:cxn>
                  <a:cxn ang="0">
                    <a:pos x="246" y="82"/>
                  </a:cxn>
                </a:cxnLst>
                <a:rect l="0" t="0" r="r" b="b"/>
                <a:pathLst>
                  <a:path w="706" h="1103">
                    <a:moveTo>
                      <a:pt x="0" y="975"/>
                    </a:moveTo>
                    <a:lnTo>
                      <a:pt x="2" y="977"/>
                    </a:lnTo>
                    <a:lnTo>
                      <a:pt x="0" y="979"/>
                    </a:lnTo>
                    <a:lnTo>
                      <a:pt x="0" y="975"/>
                    </a:lnTo>
                    <a:close/>
                    <a:moveTo>
                      <a:pt x="520" y="605"/>
                    </a:moveTo>
                    <a:lnTo>
                      <a:pt x="412" y="684"/>
                    </a:lnTo>
                    <a:lnTo>
                      <a:pt x="308" y="767"/>
                    </a:lnTo>
                    <a:lnTo>
                      <a:pt x="208" y="853"/>
                    </a:lnTo>
                    <a:lnTo>
                      <a:pt x="246" y="889"/>
                    </a:lnTo>
                    <a:lnTo>
                      <a:pt x="288" y="924"/>
                    </a:lnTo>
                    <a:lnTo>
                      <a:pt x="332" y="950"/>
                    </a:lnTo>
                    <a:lnTo>
                      <a:pt x="368" y="969"/>
                    </a:lnTo>
                    <a:lnTo>
                      <a:pt x="406" y="979"/>
                    </a:lnTo>
                    <a:lnTo>
                      <a:pt x="446" y="983"/>
                    </a:lnTo>
                    <a:lnTo>
                      <a:pt x="478" y="977"/>
                    </a:lnTo>
                    <a:lnTo>
                      <a:pt x="508" y="962"/>
                    </a:lnTo>
                    <a:lnTo>
                      <a:pt x="532" y="944"/>
                    </a:lnTo>
                    <a:lnTo>
                      <a:pt x="546" y="920"/>
                    </a:lnTo>
                    <a:lnTo>
                      <a:pt x="556" y="891"/>
                    </a:lnTo>
                    <a:lnTo>
                      <a:pt x="562" y="863"/>
                    </a:lnTo>
                    <a:lnTo>
                      <a:pt x="564" y="836"/>
                    </a:lnTo>
                    <a:lnTo>
                      <a:pt x="562" y="816"/>
                    </a:lnTo>
                    <a:lnTo>
                      <a:pt x="558" y="790"/>
                    </a:lnTo>
                    <a:lnTo>
                      <a:pt x="554" y="755"/>
                    </a:lnTo>
                    <a:lnTo>
                      <a:pt x="530" y="639"/>
                    </a:lnTo>
                    <a:lnTo>
                      <a:pt x="522" y="605"/>
                    </a:lnTo>
                    <a:lnTo>
                      <a:pt x="520" y="605"/>
                    </a:lnTo>
                    <a:close/>
                    <a:moveTo>
                      <a:pt x="250" y="122"/>
                    </a:moveTo>
                    <a:lnTo>
                      <a:pt x="234" y="173"/>
                    </a:lnTo>
                    <a:lnTo>
                      <a:pt x="226" y="228"/>
                    </a:lnTo>
                    <a:lnTo>
                      <a:pt x="222" y="285"/>
                    </a:lnTo>
                    <a:lnTo>
                      <a:pt x="222" y="413"/>
                    </a:lnTo>
                    <a:lnTo>
                      <a:pt x="224" y="487"/>
                    </a:lnTo>
                    <a:lnTo>
                      <a:pt x="230" y="560"/>
                    </a:lnTo>
                    <a:lnTo>
                      <a:pt x="250" y="596"/>
                    </a:lnTo>
                    <a:lnTo>
                      <a:pt x="278" y="631"/>
                    </a:lnTo>
                    <a:lnTo>
                      <a:pt x="308" y="666"/>
                    </a:lnTo>
                    <a:lnTo>
                      <a:pt x="338" y="696"/>
                    </a:lnTo>
                    <a:lnTo>
                      <a:pt x="338" y="694"/>
                    </a:lnTo>
                    <a:lnTo>
                      <a:pt x="516" y="562"/>
                    </a:lnTo>
                    <a:lnTo>
                      <a:pt x="520" y="377"/>
                    </a:lnTo>
                    <a:lnTo>
                      <a:pt x="532" y="192"/>
                    </a:lnTo>
                    <a:lnTo>
                      <a:pt x="460" y="179"/>
                    </a:lnTo>
                    <a:lnTo>
                      <a:pt x="384" y="165"/>
                    </a:lnTo>
                    <a:lnTo>
                      <a:pt x="314" y="145"/>
                    </a:lnTo>
                    <a:lnTo>
                      <a:pt x="250" y="122"/>
                    </a:lnTo>
                    <a:close/>
                    <a:moveTo>
                      <a:pt x="378" y="0"/>
                    </a:moveTo>
                    <a:lnTo>
                      <a:pt x="420" y="25"/>
                    </a:lnTo>
                    <a:lnTo>
                      <a:pt x="466" y="45"/>
                    </a:lnTo>
                    <a:lnTo>
                      <a:pt x="512" y="61"/>
                    </a:lnTo>
                    <a:lnTo>
                      <a:pt x="560" y="74"/>
                    </a:lnTo>
                    <a:lnTo>
                      <a:pt x="676" y="7"/>
                    </a:lnTo>
                    <a:lnTo>
                      <a:pt x="686" y="17"/>
                    </a:lnTo>
                    <a:lnTo>
                      <a:pt x="672" y="53"/>
                    </a:lnTo>
                    <a:lnTo>
                      <a:pt x="664" y="92"/>
                    </a:lnTo>
                    <a:lnTo>
                      <a:pt x="660" y="131"/>
                    </a:lnTo>
                    <a:lnTo>
                      <a:pt x="658" y="169"/>
                    </a:lnTo>
                    <a:lnTo>
                      <a:pt x="654" y="228"/>
                    </a:lnTo>
                    <a:lnTo>
                      <a:pt x="652" y="297"/>
                    </a:lnTo>
                    <a:lnTo>
                      <a:pt x="650" y="371"/>
                    </a:lnTo>
                    <a:lnTo>
                      <a:pt x="650" y="519"/>
                    </a:lnTo>
                    <a:lnTo>
                      <a:pt x="652" y="554"/>
                    </a:lnTo>
                    <a:lnTo>
                      <a:pt x="658" y="586"/>
                    </a:lnTo>
                    <a:lnTo>
                      <a:pt x="706" y="792"/>
                    </a:lnTo>
                    <a:lnTo>
                      <a:pt x="642" y="869"/>
                    </a:lnTo>
                    <a:lnTo>
                      <a:pt x="578" y="944"/>
                    </a:lnTo>
                    <a:lnTo>
                      <a:pt x="512" y="1019"/>
                    </a:lnTo>
                    <a:lnTo>
                      <a:pt x="444" y="1091"/>
                    </a:lnTo>
                    <a:lnTo>
                      <a:pt x="422" y="1095"/>
                    </a:lnTo>
                    <a:lnTo>
                      <a:pt x="402" y="1101"/>
                    </a:lnTo>
                    <a:lnTo>
                      <a:pt x="386" y="1103"/>
                    </a:lnTo>
                    <a:lnTo>
                      <a:pt x="336" y="1099"/>
                    </a:lnTo>
                    <a:lnTo>
                      <a:pt x="286" y="1087"/>
                    </a:lnTo>
                    <a:lnTo>
                      <a:pt x="238" y="1070"/>
                    </a:lnTo>
                    <a:lnTo>
                      <a:pt x="152" y="1021"/>
                    </a:lnTo>
                    <a:lnTo>
                      <a:pt x="74" y="965"/>
                    </a:lnTo>
                    <a:lnTo>
                      <a:pt x="18" y="997"/>
                    </a:lnTo>
                    <a:lnTo>
                      <a:pt x="2" y="977"/>
                    </a:lnTo>
                    <a:lnTo>
                      <a:pt x="72" y="926"/>
                    </a:lnTo>
                    <a:lnTo>
                      <a:pt x="144" y="867"/>
                    </a:lnTo>
                    <a:lnTo>
                      <a:pt x="216" y="804"/>
                    </a:lnTo>
                    <a:lnTo>
                      <a:pt x="100" y="661"/>
                    </a:lnTo>
                    <a:lnTo>
                      <a:pt x="94" y="578"/>
                    </a:lnTo>
                    <a:lnTo>
                      <a:pt x="92" y="493"/>
                    </a:lnTo>
                    <a:lnTo>
                      <a:pt x="94" y="385"/>
                    </a:lnTo>
                    <a:lnTo>
                      <a:pt x="104" y="275"/>
                    </a:lnTo>
                    <a:lnTo>
                      <a:pt x="118" y="167"/>
                    </a:lnTo>
                    <a:lnTo>
                      <a:pt x="246" y="82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9"/>
              <p:cNvSpPr>
                <a:spLocks/>
              </p:cNvSpPr>
              <p:nvPr/>
            </p:nvSpPr>
            <p:spPr bwMode="auto">
              <a:xfrm>
                <a:off x="4152" y="4687"/>
                <a:ext cx="188" cy="486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14" y="4"/>
                  </a:cxn>
                  <a:cxn ang="0">
                    <a:pos x="138" y="21"/>
                  </a:cxn>
                  <a:cxn ang="0">
                    <a:pos x="158" y="45"/>
                  </a:cxn>
                  <a:cxn ang="0">
                    <a:pos x="174" y="78"/>
                  </a:cxn>
                  <a:cxn ang="0">
                    <a:pos x="182" y="118"/>
                  </a:cxn>
                  <a:cxn ang="0">
                    <a:pos x="186" y="169"/>
                  </a:cxn>
                  <a:cxn ang="0">
                    <a:pos x="188" y="169"/>
                  </a:cxn>
                  <a:cxn ang="0">
                    <a:pos x="184" y="224"/>
                  </a:cxn>
                  <a:cxn ang="0">
                    <a:pos x="174" y="275"/>
                  </a:cxn>
                  <a:cxn ang="0">
                    <a:pos x="160" y="322"/>
                  </a:cxn>
                  <a:cxn ang="0">
                    <a:pos x="142" y="364"/>
                  </a:cxn>
                  <a:cxn ang="0">
                    <a:pos x="122" y="399"/>
                  </a:cxn>
                  <a:cxn ang="0">
                    <a:pos x="102" y="429"/>
                  </a:cxn>
                  <a:cxn ang="0">
                    <a:pos x="82" y="454"/>
                  </a:cxn>
                  <a:cxn ang="0">
                    <a:pos x="64" y="472"/>
                  </a:cxn>
                  <a:cxn ang="0">
                    <a:pos x="50" y="482"/>
                  </a:cxn>
                  <a:cxn ang="0">
                    <a:pos x="42" y="486"/>
                  </a:cxn>
                  <a:cxn ang="0">
                    <a:pos x="36" y="484"/>
                  </a:cxn>
                  <a:cxn ang="0">
                    <a:pos x="30" y="480"/>
                  </a:cxn>
                  <a:cxn ang="0">
                    <a:pos x="28" y="476"/>
                  </a:cxn>
                  <a:cxn ang="0">
                    <a:pos x="26" y="468"/>
                  </a:cxn>
                  <a:cxn ang="0">
                    <a:pos x="26" y="462"/>
                  </a:cxn>
                  <a:cxn ang="0">
                    <a:pos x="28" y="460"/>
                  </a:cxn>
                  <a:cxn ang="0">
                    <a:pos x="30" y="456"/>
                  </a:cxn>
                  <a:cxn ang="0">
                    <a:pos x="44" y="442"/>
                  </a:cxn>
                  <a:cxn ang="0">
                    <a:pos x="70" y="411"/>
                  </a:cxn>
                  <a:cxn ang="0">
                    <a:pos x="96" y="373"/>
                  </a:cxn>
                  <a:cxn ang="0">
                    <a:pos x="118" y="330"/>
                  </a:cxn>
                  <a:cxn ang="0">
                    <a:pos x="136" y="279"/>
                  </a:cxn>
                  <a:cxn ang="0">
                    <a:pos x="148" y="226"/>
                  </a:cxn>
                  <a:cxn ang="0">
                    <a:pos x="152" y="167"/>
                  </a:cxn>
                  <a:cxn ang="0">
                    <a:pos x="152" y="145"/>
                  </a:cxn>
                  <a:cxn ang="0">
                    <a:pos x="146" y="145"/>
                  </a:cxn>
                  <a:cxn ang="0">
                    <a:pos x="144" y="147"/>
                  </a:cxn>
                  <a:cxn ang="0">
                    <a:pos x="142" y="151"/>
                  </a:cxn>
                  <a:cxn ang="0">
                    <a:pos x="114" y="165"/>
                  </a:cxn>
                  <a:cxn ang="0">
                    <a:pos x="86" y="171"/>
                  </a:cxn>
                  <a:cxn ang="0">
                    <a:pos x="60" y="167"/>
                  </a:cxn>
                  <a:cxn ang="0">
                    <a:pos x="38" y="159"/>
                  </a:cxn>
                  <a:cxn ang="0">
                    <a:pos x="22" y="143"/>
                  </a:cxn>
                  <a:cxn ang="0">
                    <a:pos x="10" y="124"/>
                  </a:cxn>
                  <a:cxn ang="0">
                    <a:pos x="2" y="104"/>
                  </a:cxn>
                  <a:cxn ang="0">
                    <a:pos x="0" y="84"/>
                  </a:cxn>
                  <a:cxn ang="0">
                    <a:pos x="4" y="59"/>
                  </a:cxn>
                  <a:cxn ang="0">
                    <a:pos x="14" y="35"/>
                  </a:cxn>
                  <a:cxn ang="0">
                    <a:pos x="32" y="17"/>
                  </a:cxn>
                  <a:cxn ang="0">
                    <a:pos x="56" y="4"/>
                  </a:cxn>
                  <a:cxn ang="0">
                    <a:pos x="86" y="0"/>
                  </a:cxn>
                </a:cxnLst>
                <a:rect l="0" t="0" r="r" b="b"/>
                <a:pathLst>
                  <a:path w="188" h="486">
                    <a:moveTo>
                      <a:pt x="86" y="0"/>
                    </a:moveTo>
                    <a:lnTo>
                      <a:pt x="114" y="4"/>
                    </a:lnTo>
                    <a:lnTo>
                      <a:pt x="138" y="21"/>
                    </a:lnTo>
                    <a:lnTo>
                      <a:pt x="158" y="45"/>
                    </a:lnTo>
                    <a:lnTo>
                      <a:pt x="174" y="78"/>
                    </a:lnTo>
                    <a:lnTo>
                      <a:pt x="182" y="118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4" y="224"/>
                    </a:lnTo>
                    <a:lnTo>
                      <a:pt x="174" y="275"/>
                    </a:lnTo>
                    <a:lnTo>
                      <a:pt x="160" y="322"/>
                    </a:lnTo>
                    <a:lnTo>
                      <a:pt x="142" y="364"/>
                    </a:lnTo>
                    <a:lnTo>
                      <a:pt x="122" y="399"/>
                    </a:lnTo>
                    <a:lnTo>
                      <a:pt x="102" y="429"/>
                    </a:lnTo>
                    <a:lnTo>
                      <a:pt x="82" y="454"/>
                    </a:lnTo>
                    <a:lnTo>
                      <a:pt x="64" y="472"/>
                    </a:lnTo>
                    <a:lnTo>
                      <a:pt x="50" y="482"/>
                    </a:lnTo>
                    <a:lnTo>
                      <a:pt x="42" y="486"/>
                    </a:lnTo>
                    <a:lnTo>
                      <a:pt x="36" y="484"/>
                    </a:lnTo>
                    <a:lnTo>
                      <a:pt x="30" y="480"/>
                    </a:lnTo>
                    <a:lnTo>
                      <a:pt x="28" y="476"/>
                    </a:lnTo>
                    <a:lnTo>
                      <a:pt x="26" y="468"/>
                    </a:lnTo>
                    <a:lnTo>
                      <a:pt x="26" y="462"/>
                    </a:lnTo>
                    <a:lnTo>
                      <a:pt x="28" y="460"/>
                    </a:lnTo>
                    <a:lnTo>
                      <a:pt x="30" y="456"/>
                    </a:lnTo>
                    <a:lnTo>
                      <a:pt x="44" y="442"/>
                    </a:lnTo>
                    <a:lnTo>
                      <a:pt x="70" y="411"/>
                    </a:lnTo>
                    <a:lnTo>
                      <a:pt x="96" y="373"/>
                    </a:lnTo>
                    <a:lnTo>
                      <a:pt x="118" y="330"/>
                    </a:lnTo>
                    <a:lnTo>
                      <a:pt x="136" y="279"/>
                    </a:lnTo>
                    <a:lnTo>
                      <a:pt x="148" y="226"/>
                    </a:lnTo>
                    <a:lnTo>
                      <a:pt x="152" y="167"/>
                    </a:lnTo>
                    <a:lnTo>
                      <a:pt x="152" y="145"/>
                    </a:lnTo>
                    <a:lnTo>
                      <a:pt x="146" y="145"/>
                    </a:lnTo>
                    <a:lnTo>
                      <a:pt x="144" y="147"/>
                    </a:lnTo>
                    <a:lnTo>
                      <a:pt x="142" y="151"/>
                    </a:lnTo>
                    <a:lnTo>
                      <a:pt x="114" y="165"/>
                    </a:lnTo>
                    <a:lnTo>
                      <a:pt x="86" y="171"/>
                    </a:lnTo>
                    <a:lnTo>
                      <a:pt x="60" y="167"/>
                    </a:lnTo>
                    <a:lnTo>
                      <a:pt x="38" y="159"/>
                    </a:lnTo>
                    <a:lnTo>
                      <a:pt x="22" y="143"/>
                    </a:lnTo>
                    <a:lnTo>
                      <a:pt x="10" y="124"/>
                    </a:lnTo>
                    <a:lnTo>
                      <a:pt x="2" y="104"/>
                    </a:lnTo>
                    <a:lnTo>
                      <a:pt x="0" y="84"/>
                    </a:lnTo>
                    <a:lnTo>
                      <a:pt x="4" y="59"/>
                    </a:lnTo>
                    <a:lnTo>
                      <a:pt x="14" y="35"/>
                    </a:lnTo>
                    <a:lnTo>
                      <a:pt x="32" y="17"/>
                    </a:lnTo>
                    <a:lnTo>
                      <a:pt x="56" y="4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>
                <a:off x="4808" y="3713"/>
                <a:ext cx="1140" cy="1184"/>
              </a:xfrm>
              <a:custGeom>
                <a:avLst/>
                <a:gdLst/>
                <a:ahLst/>
                <a:cxnLst>
                  <a:cxn ang="0">
                    <a:pos x="1132" y="4"/>
                  </a:cxn>
                  <a:cxn ang="0">
                    <a:pos x="1136" y="14"/>
                  </a:cxn>
                  <a:cxn ang="0">
                    <a:pos x="1036" y="454"/>
                  </a:cxn>
                  <a:cxn ang="0">
                    <a:pos x="1002" y="468"/>
                  </a:cxn>
                  <a:cxn ang="0">
                    <a:pos x="988" y="443"/>
                  </a:cxn>
                  <a:cxn ang="0">
                    <a:pos x="992" y="395"/>
                  </a:cxn>
                  <a:cxn ang="0">
                    <a:pos x="978" y="250"/>
                  </a:cxn>
                  <a:cxn ang="0">
                    <a:pos x="908" y="120"/>
                  </a:cxn>
                  <a:cxn ang="0">
                    <a:pos x="784" y="55"/>
                  </a:cxn>
                  <a:cxn ang="0">
                    <a:pos x="590" y="75"/>
                  </a:cxn>
                  <a:cxn ang="0">
                    <a:pos x="396" y="193"/>
                  </a:cxn>
                  <a:cxn ang="0">
                    <a:pos x="252" y="384"/>
                  </a:cxn>
                  <a:cxn ang="0">
                    <a:pos x="176" y="592"/>
                  </a:cxn>
                  <a:cxn ang="0">
                    <a:pos x="150" y="759"/>
                  </a:cxn>
                  <a:cxn ang="0">
                    <a:pos x="162" y="907"/>
                  </a:cxn>
                  <a:cxn ang="0">
                    <a:pos x="222" y="1029"/>
                  </a:cxn>
                  <a:cxn ang="0">
                    <a:pos x="316" y="1102"/>
                  </a:cxn>
                  <a:cxn ang="0">
                    <a:pos x="426" y="1131"/>
                  </a:cxn>
                  <a:cxn ang="0">
                    <a:pos x="550" y="1123"/>
                  </a:cxn>
                  <a:cxn ang="0">
                    <a:pos x="702" y="1056"/>
                  </a:cxn>
                  <a:cxn ang="0">
                    <a:pos x="844" y="917"/>
                  </a:cxn>
                  <a:cxn ang="0">
                    <a:pos x="906" y="785"/>
                  </a:cxn>
                  <a:cxn ang="0">
                    <a:pos x="920" y="747"/>
                  </a:cxn>
                  <a:cxn ang="0">
                    <a:pos x="932" y="740"/>
                  </a:cxn>
                  <a:cxn ang="0">
                    <a:pos x="950" y="742"/>
                  </a:cxn>
                  <a:cxn ang="0">
                    <a:pos x="956" y="757"/>
                  </a:cxn>
                  <a:cxn ang="0">
                    <a:pos x="940" y="816"/>
                  </a:cxn>
                  <a:cxn ang="0">
                    <a:pos x="870" y="944"/>
                  </a:cxn>
                  <a:cxn ang="0">
                    <a:pos x="734" y="1080"/>
                  </a:cxn>
                  <a:cxn ang="0">
                    <a:pos x="566" y="1165"/>
                  </a:cxn>
                  <a:cxn ang="0">
                    <a:pos x="366" y="1180"/>
                  </a:cxn>
                  <a:cxn ang="0">
                    <a:pos x="194" y="1119"/>
                  </a:cxn>
                  <a:cxn ang="0">
                    <a:pos x="68" y="991"/>
                  </a:cxn>
                  <a:cxn ang="0">
                    <a:pos x="4" y="810"/>
                  </a:cxn>
                  <a:cxn ang="0">
                    <a:pos x="28" y="553"/>
                  </a:cxn>
                  <a:cxn ang="0">
                    <a:pos x="160" y="301"/>
                  </a:cxn>
                  <a:cxn ang="0">
                    <a:pos x="372" y="110"/>
                  </a:cxn>
                  <a:cxn ang="0">
                    <a:pos x="626" y="10"/>
                  </a:cxn>
                  <a:cxn ang="0">
                    <a:pos x="810" y="14"/>
                  </a:cxn>
                  <a:cxn ang="0">
                    <a:pos x="910" y="65"/>
                  </a:cxn>
                  <a:cxn ang="0">
                    <a:pos x="966" y="120"/>
                  </a:cxn>
                  <a:cxn ang="0">
                    <a:pos x="1092" y="18"/>
                  </a:cxn>
                  <a:cxn ang="0">
                    <a:pos x="1114" y="0"/>
                  </a:cxn>
                </a:cxnLst>
                <a:rect l="0" t="0" r="r" b="b"/>
                <a:pathLst>
                  <a:path w="1140" h="1184">
                    <a:moveTo>
                      <a:pt x="1114" y="0"/>
                    </a:moveTo>
                    <a:lnTo>
                      <a:pt x="1124" y="0"/>
                    </a:lnTo>
                    <a:lnTo>
                      <a:pt x="1132" y="4"/>
                    </a:lnTo>
                    <a:lnTo>
                      <a:pt x="1134" y="6"/>
                    </a:lnTo>
                    <a:lnTo>
                      <a:pt x="1136" y="10"/>
                    </a:lnTo>
                    <a:lnTo>
                      <a:pt x="1136" y="14"/>
                    </a:lnTo>
                    <a:lnTo>
                      <a:pt x="1140" y="20"/>
                    </a:lnTo>
                    <a:lnTo>
                      <a:pt x="1040" y="435"/>
                    </a:lnTo>
                    <a:lnTo>
                      <a:pt x="1036" y="454"/>
                    </a:lnTo>
                    <a:lnTo>
                      <a:pt x="1030" y="464"/>
                    </a:lnTo>
                    <a:lnTo>
                      <a:pt x="1022" y="468"/>
                    </a:lnTo>
                    <a:lnTo>
                      <a:pt x="1002" y="468"/>
                    </a:lnTo>
                    <a:lnTo>
                      <a:pt x="990" y="462"/>
                    </a:lnTo>
                    <a:lnTo>
                      <a:pt x="988" y="458"/>
                    </a:lnTo>
                    <a:lnTo>
                      <a:pt x="988" y="443"/>
                    </a:lnTo>
                    <a:lnTo>
                      <a:pt x="990" y="435"/>
                    </a:lnTo>
                    <a:lnTo>
                      <a:pt x="990" y="415"/>
                    </a:lnTo>
                    <a:lnTo>
                      <a:pt x="992" y="395"/>
                    </a:lnTo>
                    <a:lnTo>
                      <a:pt x="992" y="366"/>
                    </a:lnTo>
                    <a:lnTo>
                      <a:pt x="988" y="305"/>
                    </a:lnTo>
                    <a:lnTo>
                      <a:pt x="978" y="250"/>
                    </a:lnTo>
                    <a:lnTo>
                      <a:pt x="962" y="199"/>
                    </a:lnTo>
                    <a:lnTo>
                      <a:pt x="938" y="157"/>
                    </a:lnTo>
                    <a:lnTo>
                      <a:pt x="908" y="120"/>
                    </a:lnTo>
                    <a:lnTo>
                      <a:pt x="872" y="92"/>
                    </a:lnTo>
                    <a:lnTo>
                      <a:pt x="830" y="69"/>
                    </a:lnTo>
                    <a:lnTo>
                      <a:pt x="784" y="55"/>
                    </a:lnTo>
                    <a:lnTo>
                      <a:pt x="732" y="51"/>
                    </a:lnTo>
                    <a:lnTo>
                      <a:pt x="662" y="57"/>
                    </a:lnTo>
                    <a:lnTo>
                      <a:pt x="590" y="75"/>
                    </a:lnTo>
                    <a:lnTo>
                      <a:pt x="522" y="106"/>
                    </a:lnTo>
                    <a:lnTo>
                      <a:pt x="456" y="147"/>
                    </a:lnTo>
                    <a:lnTo>
                      <a:pt x="396" y="193"/>
                    </a:lnTo>
                    <a:lnTo>
                      <a:pt x="342" y="248"/>
                    </a:lnTo>
                    <a:lnTo>
                      <a:pt x="292" y="315"/>
                    </a:lnTo>
                    <a:lnTo>
                      <a:pt x="252" y="384"/>
                    </a:lnTo>
                    <a:lnTo>
                      <a:pt x="218" y="456"/>
                    </a:lnTo>
                    <a:lnTo>
                      <a:pt x="194" y="525"/>
                    </a:lnTo>
                    <a:lnTo>
                      <a:pt x="176" y="592"/>
                    </a:lnTo>
                    <a:lnTo>
                      <a:pt x="162" y="655"/>
                    </a:lnTo>
                    <a:lnTo>
                      <a:pt x="154" y="712"/>
                    </a:lnTo>
                    <a:lnTo>
                      <a:pt x="150" y="759"/>
                    </a:lnTo>
                    <a:lnTo>
                      <a:pt x="148" y="795"/>
                    </a:lnTo>
                    <a:lnTo>
                      <a:pt x="152" y="854"/>
                    </a:lnTo>
                    <a:lnTo>
                      <a:pt x="162" y="907"/>
                    </a:lnTo>
                    <a:lnTo>
                      <a:pt x="176" y="954"/>
                    </a:lnTo>
                    <a:lnTo>
                      <a:pt x="196" y="995"/>
                    </a:lnTo>
                    <a:lnTo>
                      <a:pt x="222" y="1029"/>
                    </a:lnTo>
                    <a:lnTo>
                      <a:pt x="250" y="1060"/>
                    </a:lnTo>
                    <a:lnTo>
                      <a:pt x="282" y="1082"/>
                    </a:lnTo>
                    <a:lnTo>
                      <a:pt x="316" y="1102"/>
                    </a:lnTo>
                    <a:lnTo>
                      <a:pt x="352" y="1117"/>
                    </a:lnTo>
                    <a:lnTo>
                      <a:pt x="388" y="1125"/>
                    </a:lnTo>
                    <a:lnTo>
                      <a:pt x="426" y="1131"/>
                    </a:lnTo>
                    <a:lnTo>
                      <a:pt x="462" y="1133"/>
                    </a:lnTo>
                    <a:lnTo>
                      <a:pt x="504" y="1131"/>
                    </a:lnTo>
                    <a:lnTo>
                      <a:pt x="550" y="1123"/>
                    </a:lnTo>
                    <a:lnTo>
                      <a:pt x="598" y="1109"/>
                    </a:lnTo>
                    <a:lnTo>
                      <a:pt x="650" y="1086"/>
                    </a:lnTo>
                    <a:lnTo>
                      <a:pt x="702" y="1056"/>
                    </a:lnTo>
                    <a:lnTo>
                      <a:pt x="756" y="1015"/>
                    </a:lnTo>
                    <a:lnTo>
                      <a:pt x="806" y="966"/>
                    </a:lnTo>
                    <a:lnTo>
                      <a:pt x="844" y="917"/>
                    </a:lnTo>
                    <a:lnTo>
                      <a:pt x="872" y="869"/>
                    </a:lnTo>
                    <a:lnTo>
                      <a:pt x="892" y="824"/>
                    </a:lnTo>
                    <a:lnTo>
                      <a:pt x="906" y="785"/>
                    </a:lnTo>
                    <a:lnTo>
                      <a:pt x="916" y="757"/>
                    </a:lnTo>
                    <a:lnTo>
                      <a:pt x="918" y="751"/>
                    </a:lnTo>
                    <a:lnTo>
                      <a:pt x="920" y="747"/>
                    </a:lnTo>
                    <a:lnTo>
                      <a:pt x="924" y="742"/>
                    </a:lnTo>
                    <a:lnTo>
                      <a:pt x="928" y="742"/>
                    </a:lnTo>
                    <a:lnTo>
                      <a:pt x="932" y="740"/>
                    </a:lnTo>
                    <a:lnTo>
                      <a:pt x="942" y="740"/>
                    </a:lnTo>
                    <a:lnTo>
                      <a:pt x="946" y="742"/>
                    </a:lnTo>
                    <a:lnTo>
                      <a:pt x="950" y="742"/>
                    </a:lnTo>
                    <a:lnTo>
                      <a:pt x="954" y="747"/>
                    </a:lnTo>
                    <a:lnTo>
                      <a:pt x="956" y="751"/>
                    </a:lnTo>
                    <a:lnTo>
                      <a:pt x="956" y="757"/>
                    </a:lnTo>
                    <a:lnTo>
                      <a:pt x="954" y="765"/>
                    </a:lnTo>
                    <a:lnTo>
                      <a:pt x="950" y="785"/>
                    </a:lnTo>
                    <a:lnTo>
                      <a:pt x="940" y="816"/>
                    </a:lnTo>
                    <a:lnTo>
                      <a:pt x="924" y="852"/>
                    </a:lnTo>
                    <a:lnTo>
                      <a:pt x="900" y="897"/>
                    </a:lnTo>
                    <a:lnTo>
                      <a:pt x="870" y="944"/>
                    </a:lnTo>
                    <a:lnTo>
                      <a:pt x="830" y="993"/>
                    </a:lnTo>
                    <a:lnTo>
                      <a:pt x="780" y="1043"/>
                    </a:lnTo>
                    <a:lnTo>
                      <a:pt x="734" y="1080"/>
                    </a:lnTo>
                    <a:lnTo>
                      <a:pt x="682" y="1115"/>
                    </a:lnTo>
                    <a:lnTo>
                      <a:pt x="626" y="1143"/>
                    </a:lnTo>
                    <a:lnTo>
                      <a:pt x="566" y="1165"/>
                    </a:lnTo>
                    <a:lnTo>
                      <a:pt x="500" y="1180"/>
                    </a:lnTo>
                    <a:lnTo>
                      <a:pt x="432" y="1184"/>
                    </a:lnTo>
                    <a:lnTo>
                      <a:pt x="366" y="1180"/>
                    </a:lnTo>
                    <a:lnTo>
                      <a:pt x="306" y="1168"/>
                    </a:lnTo>
                    <a:lnTo>
                      <a:pt x="248" y="1145"/>
                    </a:lnTo>
                    <a:lnTo>
                      <a:pt x="194" y="1119"/>
                    </a:lnTo>
                    <a:lnTo>
                      <a:pt x="146" y="1082"/>
                    </a:lnTo>
                    <a:lnTo>
                      <a:pt x="104" y="1039"/>
                    </a:lnTo>
                    <a:lnTo>
                      <a:pt x="68" y="991"/>
                    </a:lnTo>
                    <a:lnTo>
                      <a:pt x="40" y="936"/>
                    </a:lnTo>
                    <a:lnTo>
                      <a:pt x="18" y="875"/>
                    </a:lnTo>
                    <a:lnTo>
                      <a:pt x="4" y="810"/>
                    </a:lnTo>
                    <a:lnTo>
                      <a:pt x="0" y="738"/>
                    </a:lnTo>
                    <a:lnTo>
                      <a:pt x="8" y="645"/>
                    </a:lnTo>
                    <a:lnTo>
                      <a:pt x="28" y="553"/>
                    </a:lnTo>
                    <a:lnTo>
                      <a:pt x="62" y="464"/>
                    </a:lnTo>
                    <a:lnTo>
                      <a:pt x="106" y="378"/>
                    </a:lnTo>
                    <a:lnTo>
                      <a:pt x="160" y="301"/>
                    </a:lnTo>
                    <a:lnTo>
                      <a:pt x="224" y="228"/>
                    </a:lnTo>
                    <a:lnTo>
                      <a:pt x="294" y="165"/>
                    </a:lnTo>
                    <a:lnTo>
                      <a:pt x="372" y="110"/>
                    </a:lnTo>
                    <a:lnTo>
                      <a:pt x="454" y="63"/>
                    </a:lnTo>
                    <a:lnTo>
                      <a:pt x="538" y="31"/>
                    </a:lnTo>
                    <a:lnTo>
                      <a:pt x="626" y="10"/>
                    </a:lnTo>
                    <a:lnTo>
                      <a:pt x="716" y="2"/>
                    </a:lnTo>
                    <a:lnTo>
                      <a:pt x="766" y="6"/>
                    </a:lnTo>
                    <a:lnTo>
                      <a:pt x="810" y="14"/>
                    </a:lnTo>
                    <a:lnTo>
                      <a:pt x="848" y="29"/>
                    </a:lnTo>
                    <a:lnTo>
                      <a:pt x="882" y="45"/>
                    </a:lnTo>
                    <a:lnTo>
                      <a:pt x="910" y="65"/>
                    </a:lnTo>
                    <a:lnTo>
                      <a:pt x="932" y="85"/>
                    </a:lnTo>
                    <a:lnTo>
                      <a:pt x="952" y="104"/>
                    </a:lnTo>
                    <a:lnTo>
                      <a:pt x="966" y="120"/>
                    </a:lnTo>
                    <a:lnTo>
                      <a:pt x="976" y="134"/>
                    </a:lnTo>
                    <a:lnTo>
                      <a:pt x="982" y="144"/>
                    </a:lnTo>
                    <a:lnTo>
                      <a:pt x="1092" y="18"/>
                    </a:lnTo>
                    <a:lnTo>
                      <a:pt x="1104" y="6"/>
                    </a:lnTo>
                    <a:lnTo>
                      <a:pt x="1112" y="2"/>
                    </a:lnTo>
                    <a:lnTo>
                      <a:pt x="1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1"/>
              <p:cNvSpPr>
                <a:spLocks/>
              </p:cNvSpPr>
              <p:nvPr/>
            </p:nvSpPr>
            <p:spPr bwMode="auto">
              <a:xfrm>
                <a:off x="6024" y="4687"/>
                <a:ext cx="188" cy="486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14" y="4"/>
                  </a:cxn>
                  <a:cxn ang="0">
                    <a:pos x="138" y="21"/>
                  </a:cxn>
                  <a:cxn ang="0">
                    <a:pos x="158" y="45"/>
                  </a:cxn>
                  <a:cxn ang="0">
                    <a:pos x="174" y="78"/>
                  </a:cxn>
                  <a:cxn ang="0">
                    <a:pos x="182" y="118"/>
                  </a:cxn>
                  <a:cxn ang="0">
                    <a:pos x="186" y="169"/>
                  </a:cxn>
                  <a:cxn ang="0">
                    <a:pos x="188" y="169"/>
                  </a:cxn>
                  <a:cxn ang="0">
                    <a:pos x="184" y="224"/>
                  </a:cxn>
                  <a:cxn ang="0">
                    <a:pos x="174" y="275"/>
                  </a:cxn>
                  <a:cxn ang="0">
                    <a:pos x="160" y="322"/>
                  </a:cxn>
                  <a:cxn ang="0">
                    <a:pos x="142" y="364"/>
                  </a:cxn>
                  <a:cxn ang="0">
                    <a:pos x="122" y="399"/>
                  </a:cxn>
                  <a:cxn ang="0">
                    <a:pos x="102" y="429"/>
                  </a:cxn>
                  <a:cxn ang="0">
                    <a:pos x="82" y="454"/>
                  </a:cxn>
                  <a:cxn ang="0">
                    <a:pos x="64" y="472"/>
                  </a:cxn>
                  <a:cxn ang="0">
                    <a:pos x="50" y="482"/>
                  </a:cxn>
                  <a:cxn ang="0">
                    <a:pos x="42" y="486"/>
                  </a:cxn>
                  <a:cxn ang="0">
                    <a:pos x="36" y="484"/>
                  </a:cxn>
                  <a:cxn ang="0">
                    <a:pos x="28" y="476"/>
                  </a:cxn>
                  <a:cxn ang="0">
                    <a:pos x="26" y="468"/>
                  </a:cxn>
                  <a:cxn ang="0">
                    <a:pos x="26" y="462"/>
                  </a:cxn>
                  <a:cxn ang="0">
                    <a:pos x="28" y="460"/>
                  </a:cxn>
                  <a:cxn ang="0">
                    <a:pos x="30" y="456"/>
                  </a:cxn>
                  <a:cxn ang="0">
                    <a:pos x="44" y="442"/>
                  </a:cxn>
                  <a:cxn ang="0">
                    <a:pos x="70" y="411"/>
                  </a:cxn>
                  <a:cxn ang="0">
                    <a:pos x="96" y="373"/>
                  </a:cxn>
                  <a:cxn ang="0">
                    <a:pos x="118" y="330"/>
                  </a:cxn>
                  <a:cxn ang="0">
                    <a:pos x="136" y="279"/>
                  </a:cxn>
                  <a:cxn ang="0">
                    <a:pos x="148" y="226"/>
                  </a:cxn>
                  <a:cxn ang="0">
                    <a:pos x="152" y="167"/>
                  </a:cxn>
                  <a:cxn ang="0">
                    <a:pos x="152" y="145"/>
                  </a:cxn>
                  <a:cxn ang="0">
                    <a:pos x="146" y="145"/>
                  </a:cxn>
                  <a:cxn ang="0">
                    <a:pos x="144" y="147"/>
                  </a:cxn>
                  <a:cxn ang="0">
                    <a:pos x="142" y="151"/>
                  </a:cxn>
                  <a:cxn ang="0">
                    <a:pos x="114" y="165"/>
                  </a:cxn>
                  <a:cxn ang="0">
                    <a:pos x="86" y="171"/>
                  </a:cxn>
                  <a:cxn ang="0">
                    <a:pos x="60" y="167"/>
                  </a:cxn>
                  <a:cxn ang="0">
                    <a:pos x="38" y="159"/>
                  </a:cxn>
                  <a:cxn ang="0">
                    <a:pos x="22" y="143"/>
                  </a:cxn>
                  <a:cxn ang="0">
                    <a:pos x="10" y="124"/>
                  </a:cxn>
                  <a:cxn ang="0">
                    <a:pos x="2" y="104"/>
                  </a:cxn>
                  <a:cxn ang="0">
                    <a:pos x="0" y="84"/>
                  </a:cxn>
                  <a:cxn ang="0">
                    <a:pos x="4" y="59"/>
                  </a:cxn>
                  <a:cxn ang="0">
                    <a:pos x="14" y="35"/>
                  </a:cxn>
                  <a:cxn ang="0">
                    <a:pos x="32" y="17"/>
                  </a:cxn>
                  <a:cxn ang="0">
                    <a:pos x="56" y="4"/>
                  </a:cxn>
                  <a:cxn ang="0">
                    <a:pos x="86" y="0"/>
                  </a:cxn>
                </a:cxnLst>
                <a:rect l="0" t="0" r="r" b="b"/>
                <a:pathLst>
                  <a:path w="188" h="486">
                    <a:moveTo>
                      <a:pt x="86" y="0"/>
                    </a:moveTo>
                    <a:lnTo>
                      <a:pt x="114" y="4"/>
                    </a:lnTo>
                    <a:lnTo>
                      <a:pt x="138" y="21"/>
                    </a:lnTo>
                    <a:lnTo>
                      <a:pt x="158" y="45"/>
                    </a:lnTo>
                    <a:lnTo>
                      <a:pt x="174" y="78"/>
                    </a:lnTo>
                    <a:lnTo>
                      <a:pt x="182" y="118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4" y="224"/>
                    </a:lnTo>
                    <a:lnTo>
                      <a:pt x="174" y="275"/>
                    </a:lnTo>
                    <a:lnTo>
                      <a:pt x="160" y="322"/>
                    </a:lnTo>
                    <a:lnTo>
                      <a:pt x="142" y="364"/>
                    </a:lnTo>
                    <a:lnTo>
                      <a:pt x="122" y="399"/>
                    </a:lnTo>
                    <a:lnTo>
                      <a:pt x="102" y="429"/>
                    </a:lnTo>
                    <a:lnTo>
                      <a:pt x="82" y="454"/>
                    </a:lnTo>
                    <a:lnTo>
                      <a:pt x="64" y="472"/>
                    </a:lnTo>
                    <a:lnTo>
                      <a:pt x="50" y="482"/>
                    </a:lnTo>
                    <a:lnTo>
                      <a:pt x="42" y="486"/>
                    </a:lnTo>
                    <a:lnTo>
                      <a:pt x="36" y="484"/>
                    </a:lnTo>
                    <a:lnTo>
                      <a:pt x="28" y="476"/>
                    </a:lnTo>
                    <a:lnTo>
                      <a:pt x="26" y="468"/>
                    </a:lnTo>
                    <a:lnTo>
                      <a:pt x="26" y="462"/>
                    </a:lnTo>
                    <a:lnTo>
                      <a:pt x="28" y="460"/>
                    </a:lnTo>
                    <a:lnTo>
                      <a:pt x="30" y="456"/>
                    </a:lnTo>
                    <a:lnTo>
                      <a:pt x="44" y="442"/>
                    </a:lnTo>
                    <a:lnTo>
                      <a:pt x="70" y="411"/>
                    </a:lnTo>
                    <a:lnTo>
                      <a:pt x="96" y="373"/>
                    </a:lnTo>
                    <a:lnTo>
                      <a:pt x="118" y="330"/>
                    </a:lnTo>
                    <a:lnTo>
                      <a:pt x="136" y="279"/>
                    </a:lnTo>
                    <a:lnTo>
                      <a:pt x="148" y="226"/>
                    </a:lnTo>
                    <a:lnTo>
                      <a:pt x="152" y="167"/>
                    </a:lnTo>
                    <a:lnTo>
                      <a:pt x="152" y="145"/>
                    </a:lnTo>
                    <a:lnTo>
                      <a:pt x="146" y="145"/>
                    </a:lnTo>
                    <a:lnTo>
                      <a:pt x="144" y="147"/>
                    </a:lnTo>
                    <a:lnTo>
                      <a:pt x="142" y="151"/>
                    </a:lnTo>
                    <a:lnTo>
                      <a:pt x="114" y="165"/>
                    </a:lnTo>
                    <a:lnTo>
                      <a:pt x="86" y="171"/>
                    </a:lnTo>
                    <a:lnTo>
                      <a:pt x="60" y="167"/>
                    </a:lnTo>
                    <a:lnTo>
                      <a:pt x="38" y="159"/>
                    </a:lnTo>
                    <a:lnTo>
                      <a:pt x="22" y="143"/>
                    </a:lnTo>
                    <a:lnTo>
                      <a:pt x="10" y="124"/>
                    </a:lnTo>
                    <a:lnTo>
                      <a:pt x="2" y="104"/>
                    </a:lnTo>
                    <a:lnTo>
                      <a:pt x="0" y="84"/>
                    </a:lnTo>
                    <a:lnTo>
                      <a:pt x="4" y="59"/>
                    </a:lnTo>
                    <a:lnTo>
                      <a:pt x="14" y="35"/>
                    </a:lnTo>
                    <a:lnTo>
                      <a:pt x="32" y="17"/>
                    </a:lnTo>
                    <a:lnTo>
                      <a:pt x="56" y="4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2"/>
              <p:cNvSpPr>
                <a:spLocks noEditPoints="1"/>
              </p:cNvSpPr>
              <p:nvPr/>
            </p:nvSpPr>
            <p:spPr bwMode="auto">
              <a:xfrm>
                <a:off x="6662" y="3748"/>
                <a:ext cx="1226" cy="1110"/>
              </a:xfrm>
              <a:custGeom>
                <a:avLst/>
                <a:gdLst/>
                <a:ahLst/>
                <a:cxnLst>
                  <a:cxn ang="0">
                    <a:pos x="578" y="55"/>
                  </a:cxn>
                  <a:cxn ang="0">
                    <a:pos x="554" y="71"/>
                  </a:cxn>
                  <a:cxn ang="0">
                    <a:pos x="322" y="1006"/>
                  </a:cxn>
                  <a:cxn ang="0">
                    <a:pos x="314" y="1035"/>
                  </a:cxn>
                  <a:cxn ang="0">
                    <a:pos x="312" y="1051"/>
                  </a:cxn>
                  <a:cxn ang="0">
                    <a:pos x="318" y="1057"/>
                  </a:cxn>
                  <a:cxn ang="0">
                    <a:pos x="334" y="1061"/>
                  </a:cxn>
                  <a:cxn ang="0">
                    <a:pos x="614" y="1057"/>
                  </a:cxn>
                  <a:cxn ang="0">
                    <a:pos x="724" y="1027"/>
                  </a:cxn>
                  <a:cxn ang="0">
                    <a:pos x="812" y="978"/>
                  </a:cxn>
                  <a:cxn ang="0">
                    <a:pos x="878" y="925"/>
                  </a:cxn>
                  <a:cxn ang="0">
                    <a:pos x="922" y="876"/>
                  </a:cxn>
                  <a:cxn ang="0">
                    <a:pos x="992" y="762"/>
                  </a:cxn>
                  <a:cxn ang="0">
                    <a:pos x="1040" y="638"/>
                  </a:cxn>
                  <a:cxn ang="0">
                    <a:pos x="1070" y="520"/>
                  </a:cxn>
                  <a:cxn ang="0">
                    <a:pos x="1086" y="419"/>
                  </a:cxn>
                  <a:cxn ang="0">
                    <a:pos x="1090" y="352"/>
                  </a:cxn>
                  <a:cxn ang="0">
                    <a:pos x="1074" y="238"/>
                  </a:cxn>
                  <a:cxn ang="0">
                    <a:pos x="1032" y="154"/>
                  </a:cxn>
                  <a:cxn ang="0">
                    <a:pos x="970" y="95"/>
                  </a:cxn>
                  <a:cxn ang="0">
                    <a:pos x="890" y="61"/>
                  </a:cxn>
                  <a:cxn ang="0">
                    <a:pos x="798" y="50"/>
                  </a:cxn>
                  <a:cxn ang="0">
                    <a:pos x="294" y="0"/>
                  </a:cxn>
                  <a:cxn ang="0">
                    <a:pos x="912" y="4"/>
                  </a:cxn>
                  <a:cxn ang="0">
                    <a:pos x="1022" y="38"/>
                  </a:cxn>
                  <a:cxn ang="0">
                    <a:pos x="1110" y="99"/>
                  </a:cxn>
                  <a:cxn ang="0">
                    <a:pos x="1174" y="187"/>
                  </a:cxn>
                  <a:cxn ang="0">
                    <a:pos x="1212" y="293"/>
                  </a:cxn>
                  <a:cxn ang="0">
                    <a:pos x="1226" y="413"/>
                  </a:cxn>
                  <a:cxn ang="0">
                    <a:pos x="1202" y="587"/>
                  </a:cxn>
                  <a:cxn ang="0">
                    <a:pos x="1132" y="750"/>
                  </a:cxn>
                  <a:cxn ang="0">
                    <a:pos x="1026" y="895"/>
                  </a:cxn>
                  <a:cxn ang="0">
                    <a:pos x="892" y="1008"/>
                  </a:cxn>
                  <a:cxn ang="0">
                    <a:pos x="740" y="1084"/>
                  </a:cxn>
                  <a:cxn ang="0">
                    <a:pos x="576" y="1110"/>
                  </a:cxn>
                  <a:cxn ang="0">
                    <a:pos x="12" y="1108"/>
                  </a:cxn>
                  <a:cxn ang="0">
                    <a:pos x="0" y="1090"/>
                  </a:cxn>
                  <a:cxn ang="0">
                    <a:pos x="8" y="1065"/>
                  </a:cxn>
                  <a:cxn ang="0">
                    <a:pos x="30" y="1059"/>
                  </a:cxn>
                  <a:cxn ang="0">
                    <a:pos x="120" y="1055"/>
                  </a:cxn>
                  <a:cxn ang="0">
                    <a:pos x="162" y="1045"/>
                  </a:cxn>
                  <a:cxn ang="0">
                    <a:pos x="180" y="1021"/>
                  </a:cxn>
                  <a:cxn ang="0">
                    <a:pos x="192" y="982"/>
                  </a:cxn>
                  <a:cxn ang="0">
                    <a:pos x="408" y="112"/>
                  </a:cxn>
                  <a:cxn ang="0">
                    <a:pos x="412" y="93"/>
                  </a:cxn>
                  <a:cxn ang="0">
                    <a:pos x="414" y="81"/>
                  </a:cxn>
                  <a:cxn ang="0">
                    <a:pos x="398" y="59"/>
                  </a:cxn>
                  <a:cxn ang="0">
                    <a:pos x="344" y="50"/>
                  </a:cxn>
                  <a:cxn ang="0">
                    <a:pos x="290" y="48"/>
                  </a:cxn>
                  <a:cxn ang="0">
                    <a:pos x="266" y="40"/>
                  </a:cxn>
                  <a:cxn ang="0">
                    <a:pos x="264" y="16"/>
                  </a:cxn>
                  <a:cxn ang="0">
                    <a:pos x="280" y="2"/>
                  </a:cxn>
                </a:cxnLst>
                <a:rect l="0" t="0" r="r" b="b"/>
                <a:pathLst>
                  <a:path w="1226" h="1110">
                    <a:moveTo>
                      <a:pt x="598" y="50"/>
                    </a:moveTo>
                    <a:lnTo>
                      <a:pt x="578" y="55"/>
                    </a:lnTo>
                    <a:lnTo>
                      <a:pt x="564" y="61"/>
                    </a:lnTo>
                    <a:lnTo>
                      <a:pt x="554" y="71"/>
                    </a:lnTo>
                    <a:lnTo>
                      <a:pt x="540" y="114"/>
                    </a:lnTo>
                    <a:lnTo>
                      <a:pt x="322" y="1006"/>
                    </a:lnTo>
                    <a:lnTo>
                      <a:pt x="316" y="1023"/>
                    </a:lnTo>
                    <a:lnTo>
                      <a:pt x="314" y="1035"/>
                    </a:lnTo>
                    <a:lnTo>
                      <a:pt x="312" y="1039"/>
                    </a:lnTo>
                    <a:lnTo>
                      <a:pt x="312" y="1051"/>
                    </a:lnTo>
                    <a:lnTo>
                      <a:pt x="314" y="1055"/>
                    </a:lnTo>
                    <a:lnTo>
                      <a:pt x="318" y="1057"/>
                    </a:lnTo>
                    <a:lnTo>
                      <a:pt x="324" y="1059"/>
                    </a:lnTo>
                    <a:lnTo>
                      <a:pt x="334" y="1061"/>
                    </a:lnTo>
                    <a:lnTo>
                      <a:pt x="552" y="1061"/>
                    </a:lnTo>
                    <a:lnTo>
                      <a:pt x="614" y="1057"/>
                    </a:lnTo>
                    <a:lnTo>
                      <a:pt x="672" y="1045"/>
                    </a:lnTo>
                    <a:lnTo>
                      <a:pt x="724" y="1027"/>
                    </a:lnTo>
                    <a:lnTo>
                      <a:pt x="772" y="1004"/>
                    </a:lnTo>
                    <a:lnTo>
                      <a:pt x="812" y="978"/>
                    </a:lnTo>
                    <a:lnTo>
                      <a:pt x="848" y="952"/>
                    </a:lnTo>
                    <a:lnTo>
                      <a:pt x="878" y="925"/>
                    </a:lnTo>
                    <a:lnTo>
                      <a:pt x="904" y="899"/>
                    </a:lnTo>
                    <a:lnTo>
                      <a:pt x="922" y="876"/>
                    </a:lnTo>
                    <a:lnTo>
                      <a:pt x="960" y="821"/>
                    </a:lnTo>
                    <a:lnTo>
                      <a:pt x="992" y="762"/>
                    </a:lnTo>
                    <a:lnTo>
                      <a:pt x="1018" y="699"/>
                    </a:lnTo>
                    <a:lnTo>
                      <a:pt x="1040" y="638"/>
                    </a:lnTo>
                    <a:lnTo>
                      <a:pt x="1058" y="577"/>
                    </a:lnTo>
                    <a:lnTo>
                      <a:pt x="1070" y="520"/>
                    </a:lnTo>
                    <a:lnTo>
                      <a:pt x="1080" y="465"/>
                    </a:lnTo>
                    <a:lnTo>
                      <a:pt x="1086" y="419"/>
                    </a:lnTo>
                    <a:lnTo>
                      <a:pt x="1088" y="380"/>
                    </a:lnTo>
                    <a:lnTo>
                      <a:pt x="1090" y="352"/>
                    </a:lnTo>
                    <a:lnTo>
                      <a:pt x="1086" y="290"/>
                    </a:lnTo>
                    <a:lnTo>
                      <a:pt x="1074" y="238"/>
                    </a:lnTo>
                    <a:lnTo>
                      <a:pt x="1056" y="193"/>
                    </a:lnTo>
                    <a:lnTo>
                      <a:pt x="1032" y="154"/>
                    </a:lnTo>
                    <a:lnTo>
                      <a:pt x="1004" y="122"/>
                    </a:lnTo>
                    <a:lnTo>
                      <a:pt x="970" y="95"/>
                    </a:lnTo>
                    <a:lnTo>
                      <a:pt x="930" y="75"/>
                    </a:lnTo>
                    <a:lnTo>
                      <a:pt x="890" y="61"/>
                    </a:lnTo>
                    <a:lnTo>
                      <a:pt x="844" y="53"/>
                    </a:lnTo>
                    <a:lnTo>
                      <a:pt x="798" y="50"/>
                    </a:lnTo>
                    <a:lnTo>
                      <a:pt x="598" y="50"/>
                    </a:lnTo>
                    <a:close/>
                    <a:moveTo>
                      <a:pt x="294" y="0"/>
                    </a:moveTo>
                    <a:lnTo>
                      <a:pt x="848" y="0"/>
                    </a:lnTo>
                    <a:lnTo>
                      <a:pt x="912" y="4"/>
                    </a:lnTo>
                    <a:lnTo>
                      <a:pt x="970" y="18"/>
                    </a:lnTo>
                    <a:lnTo>
                      <a:pt x="1022" y="38"/>
                    </a:lnTo>
                    <a:lnTo>
                      <a:pt x="1068" y="65"/>
                    </a:lnTo>
                    <a:lnTo>
                      <a:pt x="1110" y="99"/>
                    </a:lnTo>
                    <a:lnTo>
                      <a:pt x="1144" y="140"/>
                    </a:lnTo>
                    <a:lnTo>
                      <a:pt x="1174" y="187"/>
                    </a:lnTo>
                    <a:lnTo>
                      <a:pt x="1196" y="238"/>
                    </a:lnTo>
                    <a:lnTo>
                      <a:pt x="1212" y="293"/>
                    </a:lnTo>
                    <a:lnTo>
                      <a:pt x="1222" y="352"/>
                    </a:lnTo>
                    <a:lnTo>
                      <a:pt x="1226" y="413"/>
                    </a:lnTo>
                    <a:lnTo>
                      <a:pt x="1220" y="500"/>
                    </a:lnTo>
                    <a:lnTo>
                      <a:pt x="1202" y="587"/>
                    </a:lnTo>
                    <a:lnTo>
                      <a:pt x="1172" y="671"/>
                    </a:lnTo>
                    <a:lnTo>
                      <a:pt x="1132" y="750"/>
                    </a:lnTo>
                    <a:lnTo>
                      <a:pt x="1082" y="825"/>
                    </a:lnTo>
                    <a:lnTo>
                      <a:pt x="1026" y="895"/>
                    </a:lnTo>
                    <a:lnTo>
                      <a:pt x="962" y="956"/>
                    </a:lnTo>
                    <a:lnTo>
                      <a:pt x="892" y="1008"/>
                    </a:lnTo>
                    <a:lnTo>
                      <a:pt x="818" y="1051"/>
                    </a:lnTo>
                    <a:lnTo>
                      <a:pt x="740" y="1084"/>
                    </a:lnTo>
                    <a:lnTo>
                      <a:pt x="658" y="1104"/>
                    </a:lnTo>
                    <a:lnTo>
                      <a:pt x="576" y="1110"/>
                    </a:lnTo>
                    <a:lnTo>
                      <a:pt x="26" y="1110"/>
                    </a:lnTo>
                    <a:lnTo>
                      <a:pt x="12" y="1108"/>
                    </a:lnTo>
                    <a:lnTo>
                      <a:pt x="2" y="1102"/>
                    </a:lnTo>
                    <a:lnTo>
                      <a:pt x="0" y="1090"/>
                    </a:lnTo>
                    <a:lnTo>
                      <a:pt x="2" y="1076"/>
                    </a:lnTo>
                    <a:lnTo>
                      <a:pt x="8" y="1065"/>
                    </a:lnTo>
                    <a:lnTo>
                      <a:pt x="18" y="1061"/>
                    </a:lnTo>
                    <a:lnTo>
                      <a:pt x="30" y="1059"/>
                    </a:lnTo>
                    <a:lnTo>
                      <a:pt x="88" y="1059"/>
                    </a:lnTo>
                    <a:lnTo>
                      <a:pt x="120" y="1055"/>
                    </a:lnTo>
                    <a:lnTo>
                      <a:pt x="144" y="1051"/>
                    </a:lnTo>
                    <a:lnTo>
                      <a:pt x="162" y="1045"/>
                    </a:lnTo>
                    <a:lnTo>
                      <a:pt x="172" y="1035"/>
                    </a:lnTo>
                    <a:lnTo>
                      <a:pt x="180" y="1021"/>
                    </a:lnTo>
                    <a:lnTo>
                      <a:pt x="186" y="1004"/>
                    </a:lnTo>
                    <a:lnTo>
                      <a:pt x="192" y="982"/>
                    </a:lnTo>
                    <a:lnTo>
                      <a:pt x="192" y="984"/>
                    </a:lnTo>
                    <a:lnTo>
                      <a:pt x="408" y="112"/>
                    </a:lnTo>
                    <a:lnTo>
                      <a:pt x="410" y="101"/>
                    </a:lnTo>
                    <a:lnTo>
                      <a:pt x="412" y="93"/>
                    </a:lnTo>
                    <a:lnTo>
                      <a:pt x="414" y="87"/>
                    </a:lnTo>
                    <a:lnTo>
                      <a:pt x="414" y="81"/>
                    </a:lnTo>
                    <a:lnTo>
                      <a:pt x="410" y="67"/>
                    </a:lnTo>
                    <a:lnTo>
                      <a:pt x="398" y="59"/>
                    </a:lnTo>
                    <a:lnTo>
                      <a:pt x="378" y="55"/>
                    </a:lnTo>
                    <a:lnTo>
                      <a:pt x="344" y="50"/>
                    </a:lnTo>
                    <a:lnTo>
                      <a:pt x="310" y="48"/>
                    </a:lnTo>
                    <a:lnTo>
                      <a:pt x="290" y="48"/>
                    </a:lnTo>
                    <a:lnTo>
                      <a:pt x="274" y="46"/>
                    </a:lnTo>
                    <a:lnTo>
                      <a:pt x="266" y="40"/>
                    </a:lnTo>
                    <a:lnTo>
                      <a:pt x="262" y="30"/>
                    </a:lnTo>
                    <a:lnTo>
                      <a:pt x="264" y="16"/>
                    </a:lnTo>
                    <a:lnTo>
                      <a:pt x="270" y="6"/>
                    </a:lnTo>
                    <a:lnTo>
                      <a:pt x="280" y="2"/>
                    </a:lnTo>
                    <a:lnTo>
                      <a:pt x="2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3"/>
              <p:cNvSpPr>
                <a:spLocks/>
              </p:cNvSpPr>
              <p:nvPr/>
            </p:nvSpPr>
            <p:spPr bwMode="auto">
              <a:xfrm>
                <a:off x="8008" y="3638"/>
                <a:ext cx="218" cy="16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0"/>
                  </a:cxn>
                  <a:cxn ang="0">
                    <a:pos x="218" y="1627"/>
                  </a:cxn>
                  <a:cxn ang="0">
                    <a:pos x="0" y="1627"/>
                  </a:cxn>
                  <a:cxn ang="0">
                    <a:pos x="0" y="1564"/>
                  </a:cxn>
                  <a:cxn ang="0">
                    <a:pos x="156" y="1564"/>
                  </a:cxn>
                  <a:cxn ang="0">
                    <a:pos x="156" y="67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218" h="1627">
                    <a:moveTo>
                      <a:pt x="0" y="0"/>
                    </a:moveTo>
                    <a:lnTo>
                      <a:pt x="218" y="0"/>
                    </a:lnTo>
                    <a:lnTo>
                      <a:pt x="218" y="1627"/>
                    </a:lnTo>
                    <a:lnTo>
                      <a:pt x="0" y="1627"/>
                    </a:lnTo>
                    <a:lnTo>
                      <a:pt x="0" y="1564"/>
                    </a:lnTo>
                    <a:lnTo>
                      <a:pt x="156" y="1564"/>
                    </a:lnTo>
                    <a:lnTo>
                      <a:pt x="156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762000" y="3048000"/>
              <a:ext cx="3048000" cy="10668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40" grpId="0" animBg="1"/>
      <p:bldP spid="4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                Defects</a:t>
            </a:r>
            <a:r>
              <a:rPr lang="en-US" sz="5400" b="1" i="1" u="sng" dirty="0" smtClean="0">
                <a:solidFill>
                  <a:srgbClr val="0000FF"/>
                </a:solidFill>
              </a:rPr>
              <a:t> </a:t>
            </a:r>
            <a:endParaRPr lang="en-US" sz="5400" b="1" i="1" u="sng" dirty="0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52600" y="2438400"/>
            <a:ext cx="4438817" cy="837750"/>
            <a:chOff x="1235" y="2985"/>
            <a:chExt cx="16579" cy="3129"/>
          </a:xfrm>
          <a:solidFill>
            <a:srgbClr val="FF0000"/>
          </a:solidFill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1235" y="3968"/>
              <a:ext cx="1225" cy="1446"/>
            </a:xfrm>
            <a:custGeom>
              <a:avLst/>
              <a:gdLst/>
              <a:ahLst/>
              <a:cxnLst>
                <a:cxn ang="0">
                  <a:pos x="867" y="139"/>
                </a:cxn>
                <a:cxn ang="0">
                  <a:pos x="701" y="262"/>
                </a:cxn>
                <a:cxn ang="0">
                  <a:pos x="575" y="479"/>
                </a:cxn>
                <a:cxn ang="0">
                  <a:pos x="530" y="638"/>
                </a:cxn>
                <a:cxn ang="0">
                  <a:pos x="509" y="741"/>
                </a:cxn>
                <a:cxn ang="0">
                  <a:pos x="494" y="834"/>
                </a:cxn>
                <a:cxn ang="0">
                  <a:pos x="489" y="854"/>
                </a:cxn>
                <a:cxn ang="0">
                  <a:pos x="530" y="859"/>
                </a:cxn>
                <a:cxn ang="0">
                  <a:pos x="555" y="865"/>
                </a:cxn>
                <a:cxn ang="0">
                  <a:pos x="822" y="808"/>
                </a:cxn>
                <a:cxn ang="0">
                  <a:pos x="1029" y="659"/>
                </a:cxn>
                <a:cxn ang="0">
                  <a:pos x="1150" y="458"/>
                </a:cxn>
                <a:cxn ang="0">
                  <a:pos x="1160" y="293"/>
                </a:cxn>
                <a:cxn ang="0">
                  <a:pos x="1114" y="195"/>
                </a:cxn>
                <a:cxn ang="0">
                  <a:pos x="1024" y="134"/>
                </a:cxn>
                <a:cxn ang="0">
                  <a:pos x="983" y="0"/>
                </a:cxn>
                <a:cxn ang="0">
                  <a:pos x="1114" y="41"/>
                </a:cxn>
                <a:cxn ang="0">
                  <a:pos x="1195" y="149"/>
                </a:cxn>
                <a:cxn ang="0">
                  <a:pos x="1225" y="304"/>
                </a:cxn>
                <a:cxn ang="0">
                  <a:pos x="1170" y="556"/>
                </a:cxn>
                <a:cxn ang="0">
                  <a:pos x="1014" y="777"/>
                </a:cxn>
                <a:cxn ang="0">
                  <a:pos x="792" y="931"/>
                </a:cxn>
                <a:cxn ang="0">
                  <a:pos x="535" y="993"/>
                </a:cxn>
                <a:cxn ang="0">
                  <a:pos x="479" y="988"/>
                </a:cxn>
                <a:cxn ang="0">
                  <a:pos x="439" y="1106"/>
                </a:cxn>
                <a:cxn ang="0">
                  <a:pos x="409" y="1271"/>
                </a:cxn>
                <a:cxn ang="0">
                  <a:pos x="394" y="1359"/>
                </a:cxn>
                <a:cxn ang="0">
                  <a:pos x="378" y="1410"/>
                </a:cxn>
                <a:cxn ang="0">
                  <a:pos x="353" y="1436"/>
                </a:cxn>
                <a:cxn ang="0">
                  <a:pos x="328" y="1446"/>
                </a:cxn>
                <a:cxn ang="0">
                  <a:pos x="288" y="1441"/>
                </a:cxn>
                <a:cxn ang="0">
                  <a:pos x="247" y="1400"/>
                </a:cxn>
                <a:cxn ang="0">
                  <a:pos x="252" y="1369"/>
                </a:cxn>
                <a:cxn ang="0">
                  <a:pos x="257" y="1338"/>
                </a:cxn>
                <a:cxn ang="0">
                  <a:pos x="268" y="931"/>
                </a:cxn>
                <a:cxn ang="0">
                  <a:pos x="101" y="813"/>
                </a:cxn>
                <a:cxn ang="0">
                  <a:pos x="10" y="643"/>
                </a:cxn>
                <a:cxn ang="0">
                  <a:pos x="5" y="463"/>
                </a:cxn>
                <a:cxn ang="0">
                  <a:pos x="56" y="288"/>
                </a:cxn>
                <a:cxn ang="0">
                  <a:pos x="126" y="134"/>
                </a:cxn>
                <a:cxn ang="0">
                  <a:pos x="202" y="36"/>
                </a:cxn>
                <a:cxn ang="0">
                  <a:pos x="237" y="20"/>
                </a:cxn>
                <a:cxn ang="0">
                  <a:pos x="252" y="46"/>
                </a:cxn>
                <a:cxn ang="0">
                  <a:pos x="237" y="72"/>
                </a:cxn>
                <a:cxn ang="0">
                  <a:pos x="136" y="242"/>
                </a:cxn>
                <a:cxn ang="0">
                  <a:pos x="81" y="412"/>
                </a:cxn>
                <a:cxn ang="0">
                  <a:pos x="61" y="525"/>
                </a:cxn>
                <a:cxn ang="0">
                  <a:pos x="101" y="669"/>
                </a:cxn>
                <a:cxn ang="0">
                  <a:pos x="217" y="782"/>
                </a:cxn>
                <a:cxn ang="0">
                  <a:pos x="414" y="849"/>
                </a:cxn>
                <a:cxn ang="0">
                  <a:pos x="489" y="597"/>
                </a:cxn>
                <a:cxn ang="0">
                  <a:pos x="580" y="365"/>
                </a:cxn>
                <a:cxn ang="0">
                  <a:pos x="686" y="175"/>
                </a:cxn>
                <a:cxn ang="0">
                  <a:pos x="817" y="46"/>
                </a:cxn>
                <a:cxn ang="0">
                  <a:pos x="983" y="0"/>
                </a:cxn>
              </a:cxnLst>
              <a:rect l="0" t="0" r="r" b="b"/>
              <a:pathLst>
                <a:path w="1225" h="1446">
                  <a:moveTo>
                    <a:pt x="958" y="123"/>
                  </a:moveTo>
                  <a:lnTo>
                    <a:pt x="867" y="139"/>
                  </a:lnTo>
                  <a:lnTo>
                    <a:pt x="782" y="190"/>
                  </a:lnTo>
                  <a:lnTo>
                    <a:pt x="701" y="262"/>
                  </a:lnTo>
                  <a:lnTo>
                    <a:pt x="630" y="360"/>
                  </a:lnTo>
                  <a:lnTo>
                    <a:pt x="575" y="479"/>
                  </a:lnTo>
                  <a:lnTo>
                    <a:pt x="535" y="612"/>
                  </a:lnTo>
                  <a:lnTo>
                    <a:pt x="530" y="638"/>
                  </a:lnTo>
                  <a:lnTo>
                    <a:pt x="520" y="684"/>
                  </a:lnTo>
                  <a:lnTo>
                    <a:pt x="509" y="741"/>
                  </a:lnTo>
                  <a:lnTo>
                    <a:pt x="499" y="792"/>
                  </a:lnTo>
                  <a:lnTo>
                    <a:pt x="494" y="834"/>
                  </a:lnTo>
                  <a:lnTo>
                    <a:pt x="489" y="849"/>
                  </a:lnTo>
                  <a:lnTo>
                    <a:pt x="489" y="854"/>
                  </a:lnTo>
                  <a:lnTo>
                    <a:pt x="520" y="854"/>
                  </a:lnTo>
                  <a:lnTo>
                    <a:pt x="530" y="859"/>
                  </a:lnTo>
                  <a:lnTo>
                    <a:pt x="555" y="859"/>
                  </a:lnTo>
                  <a:lnTo>
                    <a:pt x="555" y="865"/>
                  </a:lnTo>
                  <a:lnTo>
                    <a:pt x="691" y="849"/>
                  </a:lnTo>
                  <a:lnTo>
                    <a:pt x="822" y="808"/>
                  </a:lnTo>
                  <a:lnTo>
                    <a:pt x="933" y="741"/>
                  </a:lnTo>
                  <a:lnTo>
                    <a:pt x="1029" y="659"/>
                  </a:lnTo>
                  <a:lnTo>
                    <a:pt x="1104" y="561"/>
                  </a:lnTo>
                  <a:lnTo>
                    <a:pt x="1150" y="458"/>
                  </a:lnTo>
                  <a:lnTo>
                    <a:pt x="1165" y="350"/>
                  </a:lnTo>
                  <a:lnTo>
                    <a:pt x="1160" y="293"/>
                  </a:lnTo>
                  <a:lnTo>
                    <a:pt x="1145" y="242"/>
                  </a:lnTo>
                  <a:lnTo>
                    <a:pt x="1114" y="195"/>
                  </a:lnTo>
                  <a:lnTo>
                    <a:pt x="1079" y="159"/>
                  </a:lnTo>
                  <a:lnTo>
                    <a:pt x="1024" y="134"/>
                  </a:lnTo>
                  <a:lnTo>
                    <a:pt x="958" y="123"/>
                  </a:lnTo>
                  <a:close/>
                  <a:moveTo>
                    <a:pt x="983" y="0"/>
                  </a:moveTo>
                  <a:lnTo>
                    <a:pt x="1054" y="10"/>
                  </a:lnTo>
                  <a:lnTo>
                    <a:pt x="1114" y="41"/>
                  </a:lnTo>
                  <a:lnTo>
                    <a:pt x="1165" y="87"/>
                  </a:lnTo>
                  <a:lnTo>
                    <a:pt x="1195" y="149"/>
                  </a:lnTo>
                  <a:lnTo>
                    <a:pt x="1220" y="221"/>
                  </a:lnTo>
                  <a:lnTo>
                    <a:pt x="1225" y="304"/>
                  </a:lnTo>
                  <a:lnTo>
                    <a:pt x="1210" y="432"/>
                  </a:lnTo>
                  <a:lnTo>
                    <a:pt x="1170" y="556"/>
                  </a:lnTo>
                  <a:lnTo>
                    <a:pt x="1099" y="674"/>
                  </a:lnTo>
                  <a:lnTo>
                    <a:pt x="1014" y="777"/>
                  </a:lnTo>
                  <a:lnTo>
                    <a:pt x="913" y="865"/>
                  </a:lnTo>
                  <a:lnTo>
                    <a:pt x="792" y="931"/>
                  </a:lnTo>
                  <a:lnTo>
                    <a:pt x="666" y="978"/>
                  </a:lnTo>
                  <a:lnTo>
                    <a:pt x="535" y="993"/>
                  </a:lnTo>
                  <a:lnTo>
                    <a:pt x="494" y="993"/>
                  </a:lnTo>
                  <a:lnTo>
                    <a:pt x="479" y="988"/>
                  </a:lnTo>
                  <a:lnTo>
                    <a:pt x="464" y="988"/>
                  </a:lnTo>
                  <a:lnTo>
                    <a:pt x="439" y="1106"/>
                  </a:lnTo>
                  <a:lnTo>
                    <a:pt x="424" y="1204"/>
                  </a:lnTo>
                  <a:lnTo>
                    <a:pt x="409" y="1271"/>
                  </a:lnTo>
                  <a:lnTo>
                    <a:pt x="404" y="1323"/>
                  </a:lnTo>
                  <a:lnTo>
                    <a:pt x="394" y="1359"/>
                  </a:lnTo>
                  <a:lnTo>
                    <a:pt x="394" y="1379"/>
                  </a:lnTo>
                  <a:lnTo>
                    <a:pt x="378" y="1410"/>
                  </a:lnTo>
                  <a:lnTo>
                    <a:pt x="368" y="1426"/>
                  </a:lnTo>
                  <a:lnTo>
                    <a:pt x="353" y="1436"/>
                  </a:lnTo>
                  <a:lnTo>
                    <a:pt x="338" y="1441"/>
                  </a:lnTo>
                  <a:lnTo>
                    <a:pt x="328" y="1446"/>
                  </a:lnTo>
                  <a:lnTo>
                    <a:pt x="303" y="1446"/>
                  </a:lnTo>
                  <a:lnTo>
                    <a:pt x="288" y="1441"/>
                  </a:lnTo>
                  <a:lnTo>
                    <a:pt x="268" y="1431"/>
                  </a:lnTo>
                  <a:lnTo>
                    <a:pt x="247" y="1400"/>
                  </a:lnTo>
                  <a:lnTo>
                    <a:pt x="247" y="1374"/>
                  </a:lnTo>
                  <a:lnTo>
                    <a:pt x="252" y="1369"/>
                  </a:lnTo>
                  <a:lnTo>
                    <a:pt x="252" y="1354"/>
                  </a:lnTo>
                  <a:lnTo>
                    <a:pt x="257" y="1338"/>
                  </a:lnTo>
                  <a:lnTo>
                    <a:pt x="373" y="967"/>
                  </a:lnTo>
                  <a:lnTo>
                    <a:pt x="268" y="931"/>
                  </a:lnTo>
                  <a:lnTo>
                    <a:pt x="172" y="880"/>
                  </a:lnTo>
                  <a:lnTo>
                    <a:pt x="101" y="813"/>
                  </a:lnTo>
                  <a:lnTo>
                    <a:pt x="46" y="736"/>
                  </a:lnTo>
                  <a:lnTo>
                    <a:pt x="10" y="643"/>
                  </a:lnTo>
                  <a:lnTo>
                    <a:pt x="0" y="545"/>
                  </a:lnTo>
                  <a:lnTo>
                    <a:pt x="5" y="463"/>
                  </a:lnTo>
                  <a:lnTo>
                    <a:pt x="26" y="376"/>
                  </a:lnTo>
                  <a:lnTo>
                    <a:pt x="56" y="288"/>
                  </a:lnTo>
                  <a:lnTo>
                    <a:pt x="91" y="206"/>
                  </a:lnTo>
                  <a:lnTo>
                    <a:pt x="126" y="134"/>
                  </a:lnTo>
                  <a:lnTo>
                    <a:pt x="167" y="72"/>
                  </a:lnTo>
                  <a:lnTo>
                    <a:pt x="202" y="36"/>
                  </a:lnTo>
                  <a:lnTo>
                    <a:pt x="227" y="20"/>
                  </a:lnTo>
                  <a:lnTo>
                    <a:pt x="237" y="20"/>
                  </a:lnTo>
                  <a:lnTo>
                    <a:pt x="252" y="36"/>
                  </a:lnTo>
                  <a:lnTo>
                    <a:pt x="252" y="46"/>
                  </a:lnTo>
                  <a:lnTo>
                    <a:pt x="247" y="51"/>
                  </a:lnTo>
                  <a:lnTo>
                    <a:pt x="237" y="72"/>
                  </a:lnTo>
                  <a:lnTo>
                    <a:pt x="182" y="154"/>
                  </a:lnTo>
                  <a:lnTo>
                    <a:pt x="136" y="242"/>
                  </a:lnTo>
                  <a:lnTo>
                    <a:pt x="101" y="329"/>
                  </a:lnTo>
                  <a:lnTo>
                    <a:pt x="81" y="412"/>
                  </a:lnTo>
                  <a:lnTo>
                    <a:pt x="66" y="479"/>
                  </a:lnTo>
                  <a:lnTo>
                    <a:pt x="61" y="525"/>
                  </a:lnTo>
                  <a:lnTo>
                    <a:pt x="71" y="602"/>
                  </a:lnTo>
                  <a:lnTo>
                    <a:pt x="101" y="669"/>
                  </a:lnTo>
                  <a:lnTo>
                    <a:pt x="152" y="731"/>
                  </a:lnTo>
                  <a:lnTo>
                    <a:pt x="217" y="782"/>
                  </a:lnTo>
                  <a:lnTo>
                    <a:pt x="308" y="823"/>
                  </a:lnTo>
                  <a:lnTo>
                    <a:pt x="414" y="849"/>
                  </a:lnTo>
                  <a:lnTo>
                    <a:pt x="454" y="720"/>
                  </a:lnTo>
                  <a:lnTo>
                    <a:pt x="489" y="597"/>
                  </a:lnTo>
                  <a:lnTo>
                    <a:pt x="535" y="479"/>
                  </a:lnTo>
                  <a:lnTo>
                    <a:pt x="580" y="365"/>
                  </a:lnTo>
                  <a:lnTo>
                    <a:pt x="630" y="262"/>
                  </a:lnTo>
                  <a:lnTo>
                    <a:pt x="686" y="175"/>
                  </a:lnTo>
                  <a:lnTo>
                    <a:pt x="746" y="103"/>
                  </a:lnTo>
                  <a:lnTo>
                    <a:pt x="817" y="46"/>
                  </a:lnTo>
                  <a:lnTo>
                    <a:pt x="893" y="10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262" y="4127"/>
              <a:ext cx="1436" cy="510"/>
            </a:xfrm>
            <a:custGeom>
              <a:avLst/>
              <a:gdLst/>
              <a:ahLst/>
              <a:cxnLst>
                <a:cxn ang="0">
                  <a:pos x="448" y="11"/>
                </a:cxn>
                <a:cxn ang="0">
                  <a:pos x="595" y="88"/>
                </a:cxn>
                <a:cxn ang="0">
                  <a:pos x="731" y="201"/>
                </a:cxn>
                <a:cxn ang="0">
                  <a:pos x="857" y="309"/>
                </a:cxn>
                <a:cxn ang="0">
                  <a:pos x="993" y="381"/>
                </a:cxn>
                <a:cxn ang="0">
                  <a:pos x="1149" y="381"/>
                </a:cxn>
                <a:cxn ang="0">
                  <a:pos x="1275" y="304"/>
                </a:cxn>
                <a:cxn ang="0">
                  <a:pos x="1361" y="160"/>
                </a:cxn>
                <a:cxn ang="0">
                  <a:pos x="1381" y="42"/>
                </a:cxn>
                <a:cxn ang="0">
                  <a:pos x="1391" y="16"/>
                </a:cxn>
                <a:cxn ang="0">
                  <a:pos x="1406" y="6"/>
                </a:cxn>
                <a:cxn ang="0">
                  <a:pos x="1421" y="16"/>
                </a:cxn>
                <a:cxn ang="0">
                  <a:pos x="1436" y="52"/>
                </a:cxn>
                <a:cxn ang="0">
                  <a:pos x="1431" y="150"/>
                </a:cxn>
                <a:cxn ang="0">
                  <a:pos x="1381" y="299"/>
                </a:cxn>
                <a:cxn ang="0">
                  <a:pos x="1290" y="422"/>
                </a:cxn>
                <a:cxn ang="0">
                  <a:pos x="1154" y="500"/>
                </a:cxn>
                <a:cxn ang="0">
                  <a:pos x="988" y="500"/>
                </a:cxn>
                <a:cxn ang="0">
                  <a:pos x="836" y="422"/>
                </a:cxn>
                <a:cxn ang="0">
                  <a:pos x="645" y="253"/>
                </a:cxn>
                <a:cxn ang="0">
                  <a:pos x="514" y="160"/>
                </a:cxn>
                <a:cxn ang="0">
                  <a:pos x="363" y="119"/>
                </a:cxn>
                <a:cxn ang="0">
                  <a:pos x="247" y="145"/>
                </a:cxn>
                <a:cxn ang="0">
                  <a:pos x="141" y="222"/>
                </a:cxn>
                <a:cxn ang="0">
                  <a:pos x="70" y="366"/>
                </a:cxn>
                <a:cxn ang="0">
                  <a:pos x="60" y="469"/>
                </a:cxn>
                <a:cxn ang="0">
                  <a:pos x="40" y="505"/>
                </a:cxn>
                <a:cxn ang="0">
                  <a:pos x="25" y="510"/>
                </a:cxn>
                <a:cxn ang="0">
                  <a:pos x="0" y="464"/>
                </a:cxn>
                <a:cxn ang="0">
                  <a:pos x="5" y="361"/>
                </a:cxn>
                <a:cxn ang="0">
                  <a:pos x="55" y="211"/>
                </a:cxn>
                <a:cxn ang="0">
                  <a:pos x="146" y="88"/>
                </a:cxn>
                <a:cxn ang="0">
                  <a:pos x="282" y="11"/>
                </a:cxn>
              </a:cxnLst>
              <a:rect l="0" t="0" r="r" b="b"/>
              <a:pathLst>
                <a:path w="1436" h="510">
                  <a:moveTo>
                    <a:pt x="363" y="0"/>
                  </a:moveTo>
                  <a:lnTo>
                    <a:pt x="448" y="11"/>
                  </a:lnTo>
                  <a:lnTo>
                    <a:pt x="524" y="42"/>
                  </a:lnTo>
                  <a:lnTo>
                    <a:pt x="595" y="88"/>
                  </a:lnTo>
                  <a:lnTo>
                    <a:pt x="665" y="145"/>
                  </a:lnTo>
                  <a:lnTo>
                    <a:pt x="731" y="201"/>
                  </a:lnTo>
                  <a:lnTo>
                    <a:pt x="791" y="258"/>
                  </a:lnTo>
                  <a:lnTo>
                    <a:pt x="857" y="309"/>
                  </a:lnTo>
                  <a:lnTo>
                    <a:pt x="922" y="350"/>
                  </a:lnTo>
                  <a:lnTo>
                    <a:pt x="993" y="381"/>
                  </a:lnTo>
                  <a:lnTo>
                    <a:pt x="1073" y="392"/>
                  </a:lnTo>
                  <a:lnTo>
                    <a:pt x="1149" y="381"/>
                  </a:lnTo>
                  <a:lnTo>
                    <a:pt x="1215" y="356"/>
                  </a:lnTo>
                  <a:lnTo>
                    <a:pt x="1275" y="304"/>
                  </a:lnTo>
                  <a:lnTo>
                    <a:pt x="1325" y="242"/>
                  </a:lnTo>
                  <a:lnTo>
                    <a:pt x="1361" y="160"/>
                  </a:lnTo>
                  <a:lnTo>
                    <a:pt x="1376" y="62"/>
                  </a:lnTo>
                  <a:lnTo>
                    <a:pt x="1381" y="42"/>
                  </a:lnTo>
                  <a:lnTo>
                    <a:pt x="1386" y="26"/>
                  </a:lnTo>
                  <a:lnTo>
                    <a:pt x="1391" y="16"/>
                  </a:lnTo>
                  <a:lnTo>
                    <a:pt x="1401" y="6"/>
                  </a:lnTo>
                  <a:lnTo>
                    <a:pt x="1406" y="6"/>
                  </a:lnTo>
                  <a:lnTo>
                    <a:pt x="1416" y="11"/>
                  </a:lnTo>
                  <a:lnTo>
                    <a:pt x="1421" y="16"/>
                  </a:lnTo>
                  <a:lnTo>
                    <a:pt x="1431" y="31"/>
                  </a:lnTo>
                  <a:lnTo>
                    <a:pt x="1436" y="52"/>
                  </a:lnTo>
                  <a:lnTo>
                    <a:pt x="1436" y="73"/>
                  </a:lnTo>
                  <a:lnTo>
                    <a:pt x="1431" y="150"/>
                  </a:lnTo>
                  <a:lnTo>
                    <a:pt x="1411" y="227"/>
                  </a:lnTo>
                  <a:lnTo>
                    <a:pt x="1381" y="299"/>
                  </a:lnTo>
                  <a:lnTo>
                    <a:pt x="1341" y="366"/>
                  </a:lnTo>
                  <a:lnTo>
                    <a:pt x="1290" y="422"/>
                  </a:lnTo>
                  <a:lnTo>
                    <a:pt x="1230" y="469"/>
                  </a:lnTo>
                  <a:lnTo>
                    <a:pt x="1154" y="500"/>
                  </a:lnTo>
                  <a:lnTo>
                    <a:pt x="1073" y="510"/>
                  </a:lnTo>
                  <a:lnTo>
                    <a:pt x="988" y="500"/>
                  </a:lnTo>
                  <a:lnTo>
                    <a:pt x="912" y="469"/>
                  </a:lnTo>
                  <a:lnTo>
                    <a:pt x="836" y="422"/>
                  </a:lnTo>
                  <a:lnTo>
                    <a:pt x="705" y="309"/>
                  </a:lnTo>
                  <a:lnTo>
                    <a:pt x="645" y="253"/>
                  </a:lnTo>
                  <a:lnTo>
                    <a:pt x="579" y="201"/>
                  </a:lnTo>
                  <a:lnTo>
                    <a:pt x="514" y="160"/>
                  </a:lnTo>
                  <a:lnTo>
                    <a:pt x="443" y="129"/>
                  </a:lnTo>
                  <a:lnTo>
                    <a:pt x="363" y="119"/>
                  </a:lnTo>
                  <a:lnTo>
                    <a:pt x="307" y="124"/>
                  </a:lnTo>
                  <a:lnTo>
                    <a:pt x="247" y="145"/>
                  </a:lnTo>
                  <a:lnTo>
                    <a:pt x="191" y="175"/>
                  </a:lnTo>
                  <a:lnTo>
                    <a:pt x="141" y="222"/>
                  </a:lnTo>
                  <a:lnTo>
                    <a:pt x="101" y="284"/>
                  </a:lnTo>
                  <a:lnTo>
                    <a:pt x="70" y="366"/>
                  </a:lnTo>
                  <a:lnTo>
                    <a:pt x="60" y="458"/>
                  </a:lnTo>
                  <a:lnTo>
                    <a:pt x="60" y="469"/>
                  </a:lnTo>
                  <a:lnTo>
                    <a:pt x="45" y="500"/>
                  </a:lnTo>
                  <a:lnTo>
                    <a:pt x="40" y="505"/>
                  </a:lnTo>
                  <a:lnTo>
                    <a:pt x="30" y="510"/>
                  </a:lnTo>
                  <a:lnTo>
                    <a:pt x="25" y="510"/>
                  </a:lnTo>
                  <a:lnTo>
                    <a:pt x="10" y="495"/>
                  </a:lnTo>
                  <a:lnTo>
                    <a:pt x="0" y="464"/>
                  </a:lnTo>
                  <a:lnTo>
                    <a:pt x="0" y="438"/>
                  </a:lnTo>
                  <a:lnTo>
                    <a:pt x="5" y="361"/>
                  </a:lnTo>
                  <a:lnTo>
                    <a:pt x="25" y="289"/>
                  </a:lnTo>
                  <a:lnTo>
                    <a:pt x="55" y="211"/>
                  </a:lnTo>
                  <a:lnTo>
                    <a:pt x="96" y="145"/>
                  </a:lnTo>
                  <a:lnTo>
                    <a:pt x="146" y="88"/>
                  </a:lnTo>
                  <a:lnTo>
                    <a:pt x="206" y="42"/>
                  </a:lnTo>
                  <a:lnTo>
                    <a:pt x="282" y="1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7904" y="2985"/>
              <a:ext cx="782" cy="1096"/>
            </a:xfrm>
            <a:custGeom>
              <a:avLst/>
              <a:gdLst/>
              <a:ahLst/>
              <a:cxnLst>
                <a:cxn ang="0">
                  <a:pos x="358" y="437"/>
                </a:cxn>
                <a:cxn ang="0">
                  <a:pos x="262" y="504"/>
                </a:cxn>
                <a:cxn ang="0">
                  <a:pos x="187" y="628"/>
                </a:cxn>
                <a:cxn ang="0">
                  <a:pos x="136" y="839"/>
                </a:cxn>
                <a:cxn ang="0">
                  <a:pos x="136" y="952"/>
                </a:cxn>
                <a:cxn ang="0">
                  <a:pos x="182" y="1024"/>
                </a:cxn>
                <a:cxn ang="0">
                  <a:pos x="242" y="1045"/>
                </a:cxn>
                <a:cxn ang="0">
                  <a:pos x="328" y="1019"/>
                </a:cxn>
                <a:cxn ang="0">
                  <a:pos x="378" y="983"/>
                </a:cxn>
                <a:cxn ang="0">
                  <a:pos x="439" y="916"/>
                </a:cxn>
                <a:cxn ang="0">
                  <a:pos x="529" y="592"/>
                </a:cxn>
                <a:cxn ang="0">
                  <a:pos x="535" y="571"/>
                </a:cxn>
                <a:cxn ang="0">
                  <a:pos x="529" y="551"/>
                </a:cxn>
                <a:cxn ang="0">
                  <a:pos x="504" y="494"/>
                </a:cxn>
                <a:cxn ang="0">
                  <a:pos x="444" y="442"/>
                </a:cxn>
                <a:cxn ang="0">
                  <a:pos x="716" y="0"/>
                </a:cxn>
                <a:cxn ang="0">
                  <a:pos x="782" y="15"/>
                </a:cxn>
                <a:cxn ang="0">
                  <a:pos x="771" y="51"/>
                </a:cxn>
                <a:cxn ang="0">
                  <a:pos x="560" y="926"/>
                </a:cxn>
                <a:cxn ang="0">
                  <a:pos x="555" y="957"/>
                </a:cxn>
                <a:cxn ang="0">
                  <a:pos x="565" y="1029"/>
                </a:cxn>
                <a:cxn ang="0">
                  <a:pos x="605" y="1055"/>
                </a:cxn>
                <a:cxn ang="0">
                  <a:pos x="666" y="1019"/>
                </a:cxn>
                <a:cxn ang="0">
                  <a:pos x="706" y="937"/>
                </a:cxn>
                <a:cxn ang="0">
                  <a:pos x="721" y="870"/>
                </a:cxn>
                <a:cxn ang="0">
                  <a:pos x="731" y="849"/>
                </a:cxn>
                <a:cxn ang="0">
                  <a:pos x="761" y="844"/>
                </a:cxn>
                <a:cxn ang="0">
                  <a:pos x="776" y="854"/>
                </a:cxn>
                <a:cxn ang="0">
                  <a:pos x="771" y="880"/>
                </a:cxn>
                <a:cxn ang="0">
                  <a:pos x="746" y="967"/>
                </a:cxn>
                <a:cxn ang="0">
                  <a:pos x="696" y="1060"/>
                </a:cxn>
                <a:cxn ang="0">
                  <a:pos x="605" y="1096"/>
                </a:cxn>
                <a:cxn ang="0">
                  <a:pos x="540" y="1086"/>
                </a:cxn>
                <a:cxn ang="0">
                  <a:pos x="469" y="1034"/>
                </a:cxn>
                <a:cxn ang="0">
                  <a:pos x="383" y="1045"/>
                </a:cxn>
                <a:cxn ang="0">
                  <a:pos x="232" y="1096"/>
                </a:cxn>
                <a:cxn ang="0">
                  <a:pos x="96" y="1050"/>
                </a:cxn>
                <a:cxn ang="0">
                  <a:pos x="10" y="921"/>
                </a:cxn>
                <a:cxn ang="0">
                  <a:pos x="15" y="726"/>
                </a:cxn>
                <a:cxn ang="0">
                  <a:pos x="121" y="530"/>
                </a:cxn>
                <a:cxn ang="0">
                  <a:pos x="298" y="412"/>
                </a:cxn>
                <a:cxn ang="0">
                  <a:pos x="459" y="406"/>
                </a:cxn>
                <a:cxn ang="0">
                  <a:pos x="550" y="484"/>
                </a:cxn>
                <a:cxn ang="0">
                  <a:pos x="635" y="113"/>
                </a:cxn>
                <a:cxn ang="0">
                  <a:pos x="640" y="87"/>
                </a:cxn>
                <a:cxn ang="0">
                  <a:pos x="620" y="77"/>
                </a:cxn>
                <a:cxn ang="0">
                  <a:pos x="550" y="72"/>
                </a:cxn>
                <a:cxn ang="0">
                  <a:pos x="529" y="67"/>
                </a:cxn>
                <a:cxn ang="0">
                  <a:pos x="524" y="36"/>
                </a:cxn>
                <a:cxn ang="0">
                  <a:pos x="540" y="26"/>
                </a:cxn>
                <a:cxn ang="0">
                  <a:pos x="555" y="15"/>
                </a:cxn>
                <a:cxn ang="0">
                  <a:pos x="605" y="10"/>
                </a:cxn>
              </a:cxnLst>
              <a:rect l="0" t="0" r="r" b="b"/>
              <a:pathLst>
                <a:path w="782" h="1096">
                  <a:moveTo>
                    <a:pt x="398" y="432"/>
                  </a:moveTo>
                  <a:lnTo>
                    <a:pt x="358" y="437"/>
                  </a:lnTo>
                  <a:lnTo>
                    <a:pt x="313" y="458"/>
                  </a:lnTo>
                  <a:lnTo>
                    <a:pt x="262" y="504"/>
                  </a:lnTo>
                  <a:lnTo>
                    <a:pt x="207" y="581"/>
                  </a:lnTo>
                  <a:lnTo>
                    <a:pt x="187" y="628"/>
                  </a:lnTo>
                  <a:lnTo>
                    <a:pt x="167" y="695"/>
                  </a:lnTo>
                  <a:lnTo>
                    <a:pt x="136" y="839"/>
                  </a:lnTo>
                  <a:lnTo>
                    <a:pt x="131" y="895"/>
                  </a:lnTo>
                  <a:lnTo>
                    <a:pt x="136" y="952"/>
                  </a:lnTo>
                  <a:lnTo>
                    <a:pt x="156" y="993"/>
                  </a:lnTo>
                  <a:lnTo>
                    <a:pt x="182" y="1024"/>
                  </a:lnTo>
                  <a:lnTo>
                    <a:pt x="207" y="1040"/>
                  </a:lnTo>
                  <a:lnTo>
                    <a:pt x="242" y="1045"/>
                  </a:lnTo>
                  <a:lnTo>
                    <a:pt x="288" y="1040"/>
                  </a:lnTo>
                  <a:lnTo>
                    <a:pt x="328" y="1019"/>
                  </a:lnTo>
                  <a:lnTo>
                    <a:pt x="358" y="998"/>
                  </a:lnTo>
                  <a:lnTo>
                    <a:pt x="378" y="983"/>
                  </a:lnTo>
                  <a:lnTo>
                    <a:pt x="409" y="952"/>
                  </a:lnTo>
                  <a:lnTo>
                    <a:pt x="439" y="916"/>
                  </a:lnTo>
                  <a:lnTo>
                    <a:pt x="454" y="880"/>
                  </a:lnTo>
                  <a:lnTo>
                    <a:pt x="529" y="592"/>
                  </a:lnTo>
                  <a:lnTo>
                    <a:pt x="529" y="581"/>
                  </a:lnTo>
                  <a:lnTo>
                    <a:pt x="535" y="571"/>
                  </a:lnTo>
                  <a:lnTo>
                    <a:pt x="535" y="566"/>
                  </a:lnTo>
                  <a:lnTo>
                    <a:pt x="529" y="551"/>
                  </a:lnTo>
                  <a:lnTo>
                    <a:pt x="524" y="525"/>
                  </a:lnTo>
                  <a:lnTo>
                    <a:pt x="504" y="494"/>
                  </a:lnTo>
                  <a:lnTo>
                    <a:pt x="479" y="463"/>
                  </a:lnTo>
                  <a:lnTo>
                    <a:pt x="444" y="442"/>
                  </a:lnTo>
                  <a:lnTo>
                    <a:pt x="398" y="432"/>
                  </a:lnTo>
                  <a:close/>
                  <a:moveTo>
                    <a:pt x="716" y="0"/>
                  </a:moveTo>
                  <a:lnTo>
                    <a:pt x="766" y="0"/>
                  </a:lnTo>
                  <a:lnTo>
                    <a:pt x="782" y="15"/>
                  </a:lnTo>
                  <a:lnTo>
                    <a:pt x="782" y="41"/>
                  </a:lnTo>
                  <a:lnTo>
                    <a:pt x="771" y="51"/>
                  </a:lnTo>
                  <a:lnTo>
                    <a:pt x="565" y="911"/>
                  </a:lnTo>
                  <a:lnTo>
                    <a:pt x="560" y="926"/>
                  </a:lnTo>
                  <a:lnTo>
                    <a:pt x="560" y="942"/>
                  </a:lnTo>
                  <a:lnTo>
                    <a:pt x="555" y="957"/>
                  </a:lnTo>
                  <a:lnTo>
                    <a:pt x="555" y="998"/>
                  </a:lnTo>
                  <a:lnTo>
                    <a:pt x="565" y="1029"/>
                  </a:lnTo>
                  <a:lnTo>
                    <a:pt x="575" y="1045"/>
                  </a:lnTo>
                  <a:lnTo>
                    <a:pt x="605" y="1055"/>
                  </a:lnTo>
                  <a:lnTo>
                    <a:pt x="640" y="1045"/>
                  </a:lnTo>
                  <a:lnTo>
                    <a:pt x="666" y="1019"/>
                  </a:lnTo>
                  <a:lnTo>
                    <a:pt x="691" y="978"/>
                  </a:lnTo>
                  <a:lnTo>
                    <a:pt x="706" y="937"/>
                  </a:lnTo>
                  <a:lnTo>
                    <a:pt x="716" y="890"/>
                  </a:lnTo>
                  <a:lnTo>
                    <a:pt x="721" y="870"/>
                  </a:lnTo>
                  <a:lnTo>
                    <a:pt x="726" y="854"/>
                  </a:lnTo>
                  <a:lnTo>
                    <a:pt x="731" y="849"/>
                  </a:lnTo>
                  <a:lnTo>
                    <a:pt x="741" y="844"/>
                  </a:lnTo>
                  <a:lnTo>
                    <a:pt x="761" y="844"/>
                  </a:lnTo>
                  <a:lnTo>
                    <a:pt x="771" y="849"/>
                  </a:lnTo>
                  <a:lnTo>
                    <a:pt x="776" y="854"/>
                  </a:lnTo>
                  <a:lnTo>
                    <a:pt x="776" y="865"/>
                  </a:lnTo>
                  <a:lnTo>
                    <a:pt x="771" y="880"/>
                  </a:lnTo>
                  <a:lnTo>
                    <a:pt x="761" y="921"/>
                  </a:lnTo>
                  <a:lnTo>
                    <a:pt x="746" y="967"/>
                  </a:lnTo>
                  <a:lnTo>
                    <a:pt x="726" y="1019"/>
                  </a:lnTo>
                  <a:lnTo>
                    <a:pt x="696" y="1060"/>
                  </a:lnTo>
                  <a:lnTo>
                    <a:pt x="655" y="1086"/>
                  </a:lnTo>
                  <a:lnTo>
                    <a:pt x="605" y="1096"/>
                  </a:lnTo>
                  <a:lnTo>
                    <a:pt x="575" y="1096"/>
                  </a:lnTo>
                  <a:lnTo>
                    <a:pt x="540" y="1086"/>
                  </a:lnTo>
                  <a:lnTo>
                    <a:pt x="504" y="1065"/>
                  </a:lnTo>
                  <a:lnTo>
                    <a:pt x="469" y="1034"/>
                  </a:lnTo>
                  <a:lnTo>
                    <a:pt x="449" y="988"/>
                  </a:lnTo>
                  <a:lnTo>
                    <a:pt x="383" y="1045"/>
                  </a:lnTo>
                  <a:lnTo>
                    <a:pt x="308" y="1081"/>
                  </a:lnTo>
                  <a:lnTo>
                    <a:pt x="232" y="1096"/>
                  </a:lnTo>
                  <a:lnTo>
                    <a:pt x="156" y="1086"/>
                  </a:lnTo>
                  <a:lnTo>
                    <a:pt x="96" y="1050"/>
                  </a:lnTo>
                  <a:lnTo>
                    <a:pt x="46" y="993"/>
                  </a:lnTo>
                  <a:lnTo>
                    <a:pt x="10" y="921"/>
                  </a:lnTo>
                  <a:lnTo>
                    <a:pt x="0" y="839"/>
                  </a:lnTo>
                  <a:lnTo>
                    <a:pt x="15" y="726"/>
                  </a:lnTo>
                  <a:lnTo>
                    <a:pt x="61" y="623"/>
                  </a:lnTo>
                  <a:lnTo>
                    <a:pt x="121" y="530"/>
                  </a:lnTo>
                  <a:lnTo>
                    <a:pt x="202" y="463"/>
                  </a:lnTo>
                  <a:lnTo>
                    <a:pt x="298" y="412"/>
                  </a:lnTo>
                  <a:lnTo>
                    <a:pt x="393" y="396"/>
                  </a:lnTo>
                  <a:lnTo>
                    <a:pt x="459" y="406"/>
                  </a:lnTo>
                  <a:lnTo>
                    <a:pt x="509" y="437"/>
                  </a:lnTo>
                  <a:lnTo>
                    <a:pt x="550" y="484"/>
                  </a:lnTo>
                  <a:lnTo>
                    <a:pt x="635" y="134"/>
                  </a:lnTo>
                  <a:lnTo>
                    <a:pt x="635" y="113"/>
                  </a:lnTo>
                  <a:lnTo>
                    <a:pt x="640" y="103"/>
                  </a:lnTo>
                  <a:lnTo>
                    <a:pt x="640" y="87"/>
                  </a:lnTo>
                  <a:lnTo>
                    <a:pt x="630" y="77"/>
                  </a:lnTo>
                  <a:lnTo>
                    <a:pt x="620" y="77"/>
                  </a:lnTo>
                  <a:lnTo>
                    <a:pt x="610" y="72"/>
                  </a:lnTo>
                  <a:lnTo>
                    <a:pt x="550" y="72"/>
                  </a:lnTo>
                  <a:lnTo>
                    <a:pt x="540" y="67"/>
                  </a:lnTo>
                  <a:lnTo>
                    <a:pt x="529" y="67"/>
                  </a:lnTo>
                  <a:lnTo>
                    <a:pt x="524" y="62"/>
                  </a:lnTo>
                  <a:lnTo>
                    <a:pt x="524" y="36"/>
                  </a:lnTo>
                  <a:lnTo>
                    <a:pt x="529" y="31"/>
                  </a:lnTo>
                  <a:lnTo>
                    <a:pt x="540" y="26"/>
                  </a:lnTo>
                  <a:lnTo>
                    <a:pt x="545" y="20"/>
                  </a:lnTo>
                  <a:lnTo>
                    <a:pt x="555" y="15"/>
                  </a:lnTo>
                  <a:lnTo>
                    <a:pt x="560" y="15"/>
                  </a:lnTo>
                  <a:lnTo>
                    <a:pt x="605" y="10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822" y="3381"/>
              <a:ext cx="695" cy="695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695" y="10"/>
                </a:cxn>
                <a:cxn ang="0">
                  <a:pos x="685" y="31"/>
                </a:cxn>
                <a:cxn ang="0">
                  <a:pos x="640" y="103"/>
                </a:cxn>
                <a:cxn ang="0">
                  <a:pos x="544" y="206"/>
                </a:cxn>
                <a:cxn ang="0">
                  <a:pos x="463" y="278"/>
                </a:cxn>
                <a:cxn ang="0">
                  <a:pos x="378" y="350"/>
                </a:cxn>
                <a:cxn ang="0">
                  <a:pos x="297" y="417"/>
                </a:cxn>
                <a:cxn ang="0">
                  <a:pos x="216" y="479"/>
                </a:cxn>
                <a:cxn ang="0">
                  <a:pos x="176" y="525"/>
                </a:cxn>
                <a:cxn ang="0">
                  <a:pos x="237" y="541"/>
                </a:cxn>
                <a:cxn ang="0">
                  <a:pos x="307" y="556"/>
                </a:cxn>
                <a:cxn ang="0">
                  <a:pos x="473" y="566"/>
                </a:cxn>
                <a:cxn ang="0">
                  <a:pos x="574" y="510"/>
                </a:cxn>
                <a:cxn ang="0">
                  <a:pos x="610" y="448"/>
                </a:cxn>
                <a:cxn ang="0">
                  <a:pos x="625" y="432"/>
                </a:cxn>
                <a:cxn ang="0">
                  <a:pos x="660" y="443"/>
                </a:cxn>
                <a:cxn ang="0">
                  <a:pos x="655" y="484"/>
                </a:cxn>
                <a:cxn ang="0">
                  <a:pos x="610" y="566"/>
                </a:cxn>
                <a:cxn ang="0">
                  <a:pos x="519" y="654"/>
                </a:cxn>
                <a:cxn ang="0">
                  <a:pos x="398" y="690"/>
                </a:cxn>
                <a:cxn ang="0">
                  <a:pos x="312" y="659"/>
                </a:cxn>
                <a:cxn ang="0">
                  <a:pos x="242" y="602"/>
                </a:cxn>
                <a:cxn ang="0">
                  <a:pos x="201" y="587"/>
                </a:cxn>
                <a:cxn ang="0">
                  <a:pos x="136" y="597"/>
                </a:cxn>
                <a:cxn ang="0">
                  <a:pos x="50" y="680"/>
                </a:cxn>
                <a:cxn ang="0">
                  <a:pos x="40" y="695"/>
                </a:cxn>
                <a:cxn ang="0">
                  <a:pos x="5" y="690"/>
                </a:cxn>
                <a:cxn ang="0">
                  <a:pos x="0" y="680"/>
                </a:cxn>
                <a:cxn ang="0">
                  <a:pos x="35" y="623"/>
                </a:cxn>
                <a:cxn ang="0">
                  <a:pos x="181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8" y="216"/>
                </a:cxn>
                <a:cxn ang="0">
                  <a:pos x="534" y="155"/>
                </a:cxn>
                <a:cxn ang="0">
                  <a:pos x="453" y="149"/>
                </a:cxn>
                <a:cxn ang="0">
                  <a:pos x="363" y="129"/>
                </a:cxn>
                <a:cxn ang="0">
                  <a:pos x="277" y="124"/>
                </a:cxn>
                <a:cxn ang="0">
                  <a:pos x="196" y="149"/>
                </a:cxn>
                <a:cxn ang="0">
                  <a:pos x="171" y="191"/>
                </a:cxn>
                <a:cxn ang="0">
                  <a:pos x="156" y="206"/>
                </a:cxn>
                <a:cxn ang="0">
                  <a:pos x="131" y="201"/>
                </a:cxn>
                <a:cxn ang="0">
                  <a:pos x="121" y="185"/>
                </a:cxn>
                <a:cxn ang="0">
                  <a:pos x="146" y="118"/>
                </a:cxn>
                <a:cxn ang="0">
                  <a:pos x="216" y="41"/>
                </a:cxn>
                <a:cxn ang="0">
                  <a:pos x="322" y="5"/>
                </a:cxn>
                <a:cxn ang="0">
                  <a:pos x="373" y="16"/>
                </a:cxn>
                <a:cxn ang="0">
                  <a:pos x="443" y="67"/>
                </a:cxn>
                <a:cxn ang="0">
                  <a:pos x="509" y="108"/>
                </a:cxn>
                <a:cxn ang="0">
                  <a:pos x="559" y="108"/>
                </a:cxn>
                <a:cxn ang="0">
                  <a:pos x="615" y="62"/>
                </a:cxn>
                <a:cxn ang="0">
                  <a:pos x="650" y="5"/>
                </a:cxn>
              </a:cxnLst>
              <a:rect l="0" t="0" r="r" b="b"/>
              <a:pathLst>
                <a:path w="695" h="695">
                  <a:moveTo>
                    <a:pt x="655" y="0"/>
                  </a:moveTo>
                  <a:lnTo>
                    <a:pt x="680" y="0"/>
                  </a:lnTo>
                  <a:lnTo>
                    <a:pt x="685" y="5"/>
                  </a:lnTo>
                  <a:lnTo>
                    <a:pt x="695" y="10"/>
                  </a:lnTo>
                  <a:lnTo>
                    <a:pt x="695" y="16"/>
                  </a:lnTo>
                  <a:lnTo>
                    <a:pt x="685" y="31"/>
                  </a:lnTo>
                  <a:lnTo>
                    <a:pt x="670" y="62"/>
                  </a:lnTo>
                  <a:lnTo>
                    <a:pt x="640" y="103"/>
                  </a:lnTo>
                  <a:lnTo>
                    <a:pt x="594" y="155"/>
                  </a:lnTo>
                  <a:lnTo>
                    <a:pt x="544" y="206"/>
                  </a:lnTo>
                  <a:lnTo>
                    <a:pt x="509" y="237"/>
                  </a:lnTo>
                  <a:lnTo>
                    <a:pt x="463" y="278"/>
                  </a:lnTo>
                  <a:lnTo>
                    <a:pt x="418" y="314"/>
                  </a:lnTo>
                  <a:lnTo>
                    <a:pt x="378" y="350"/>
                  </a:lnTo>
                  <a:lnTo>
                    <a:pt x="352" y="371"/>
                  </a:lnTo>
                  <a:lnTo>
                    <a:pt x="297" y="417"/>
                  </a:lnTo>
                  <a:lnTo>
                    <a:pt x="252" y="453"/>
                  </a:lnTo>
                  <a:lnTo>
                    <a:pt x="216" y="479"/>
                  </a:lnTo>
                  <a:lnTo>
                    <a:pt x="191" y="505"/>
                  </a:lnTo>
                  <a:lnTo>
                    <a:pt x="176" y="525"/>
                  </a:lnTo>
                  <a:lnTo>
                    <a:pt x="156" y="541"/>
                  </a:lnTo>
                  <a:lnTo>
                    <a:pt x="237" y="541"/>
                  </a:lnTo>
                  <a:lnTo>
                    <a:pt x="262" y="546"/>
                  </a:lnTo>
                  <a:lnTo>
                    <a:pt x="307" y="556"/>
                  </a:lnTo>
                  <a:lnTo>
                    <a:pt x="413" y="571"/>
                  </a:lnTo>
                  <a:lnTo>
                    <a:pt x="473" y="566"/>
                  </a:lnTo>
                  <a:lnTo>
                    <a:pt x="529" y="546"/>
                  </a:lnTo>
                  <a:lnTo>
                    <a:pt x="574" y="510"/>
                  </a:lnTo>
                  <a:lnTo>
                    <a:pt x="610" y="458"/>
                  </a:lnTo>
                  <a:lnTo>
                    <a:pt x="610" y="448"/>
                  </a:lnTo>
                  <a:lnTo>
                    <a:pt x="615" y="438"/>
                  </a:lnTo>
                  <a:lnTo>
                    <a:pt x="625" y="432"/>
                  </a:lnTo>
                  <a:lnTo>
                    <a:pt x="650" y="432"/>
                  </a:lnTo>
                  <a:lnTo>
                    <a:pt x="660" y="443"/>
                  </a:lnTo>
                  <a:lnTo>
                    <a:pt x="660" y="453"/>
                  </a:lnTo>
                  <a:lnTo>
                    <a:pt x="655" y="484"/>
                  </a:lnTo>
                  <a:lnTo>
                    <a:pt x="635" y="520"/>
                  </a:lnTo>
                  <a:lnTo>
                    <a:pt x="610" y="566"/>
                  </a:lnTo>
                  <a:lnTo>
                    <a:pt x="569" y="613"/>
                  </a:lnTo>
                  <a:lnTo>
                    <a:pt x="519" y="654"/>
                  </a:lnTo>
                  <a:lnTo>
                    <a:pt x="463" y="680"/>
                  </a:lnTo>
                  <a:lnTo>
                    <a:pt x="398" y="690"/>
                  </a:lnTo>
                  <a:lnTo>
                    <a:pt x="352" y="685"/>
                  </a:lnTo>
                  <a:lnTo>
                    <a:pt x="312" y="659"/>
                  </a:lnTo>
                  <a:lnTo>
                    <a:pt x="272" y="623"/>
                  </a:lnTo>
                  <a:lnTo>
                    <a:pt x="242" y="602"/>
                  </a:lnTo>
                  <a:lnTo>
                    <a:pt x="221" y="592"/>
                  </a:lnTo>
                  <a:lnTo>
                    <a:pt x="201" y="587"/>
                  </a:lnTo>
                  <a:lnTo>
                    <a:pt x="186" y="587"/>
                  </a:lnTo>
                  <a:lnTo>
                    <a:pt x="136" y="597"/>
                  </a:lnTo>
                  <a:lnTo>
                    <a:pt x="90" y="628"/>
                  </a:lnTo>
                  <a:lnTo>
                    <a:pt x="50" y="680"/>
                  </a:lnTo>
                  <a:lnTo>
                    <a:pt x="45" y="690"/>
                  </a:lnTo>
                  <a:lnTo>
                    <a:pt x="40" y="695"/>
                  </a:lnTo>
                  <a:lnTo>
                    <a:pt x="15" y="695"/>
                  </a:lnTo>
                  <a:lnTo>
                    <a:pt x="5" y="690"/>
                  </a:lnTo>
                  <a:lnTo>
                    <a:pt x="0" y="685"/>
                  </a:lnTo>
                  <a:lnTo>
                    <a:pt x="0" y="680"/>
                  </a:lnTo>
                  <a:lnTo>
                    <a:pt x="10" y="659"/>
                  </a:lnTo>
                  <a:lnTo>
                    <a:pt x="35" y="623"/>
                  </a:lnTo>
                  <a:lnTo>
                    <a:pt x="75" y="571"/>
                  </a:lnTo>
                  <a:lnTo>
                    <a:pt x="181" y="463"/>
                  </a:lnTo>
                  <a:lnTo>
                    <a:pt x="216" y="432"/>
                  </a:lnTo>
                  <a:lnTo>
                    <a:pt x="262" y="396"/>
                  </a:lnTo>
                  <a:lnTo>
                    <a:pt x="322" y="345"/>
                  </a:lnTo>
                  <a:lnTo>
                    <a:pt x="388" y="288"/>
                  </a:lnTo>
                  <a:lnTo>
                    <a:pt x="433" y="252"/>
                  </a:lnTo>
                  <a:lnTo>
                    <a:pt x="468" y="216"/>
                  </a:lnTo>
                  <a:lnTo>
                    <a:pt x="494" y="196"/>
                  </a:lnTo>
                  <a:lnTo>
                    <a:pt x="534" y="155"/>
                  </a:lnTo>
                  <a:lnTo>
                    <a:pt x="489" y="155"/>
                  </a:lnTo>
                  <a:lnTo>
                    <a:pt x="453" y="149"/>
                  </a:lnTo>
                  <a:lnTo>
                    <a:pt x="403" y="139"/>
                  </a:lnTo>
                  <a:lnTo>
                    <a:pt x="363" y="129"/>
                  </a:lnTo>
                  <a:lnTo>
                    <a:pt x="307" y="124"/>
                  </a:lnTo>
                  <a:lnTo>
                    <a:pt x="277" y="124"/>
                  </a:lnTo>
                  <a:lnTo>
                    <a:pt x="237" y="134"/>
                  </a:lnTo>
                  <a:lnTo>
                    <a:pt x="196" y="149"/>
                  </a:lnTo>
                  <a:lnTo>
                    <a:pt x="171" y="180"/>
                  </a:lnTo>
                  <a:lnTo>
                    <a:pt x="171" y="191"/>
                  </a:lnTo>
                  <a:lnTo>
                    <a:pt x="166" y="201"/>
                  </a:lnTo>
                  <a:lnTo>
                    <a:pt x="156" y="206"/>
                  </a:lnTo>
                  <a:lnTo>
                    <a:pt x="136" y="206"/>
                  </a:lnTo>
                  <a:lnTo>
                    <a:pt x="131" y="201"/>
                  </a:lnTo>
                  <a:lnTo>
                    <a:pt x="121" y="196"/>
                  </a:lnTo>
                  <a:lnTo>
                    <a:pt x="121" y="185"/>
                  </a:lnTo>
                  <a:lnTo>
                    <a:pt x="126" y="155"/>
                  </a:lnTo>
                  <a:lnTo>
                    <a:pt x="146" y="118"/>
                  </a:lnTo>
                  <a:lnTo>
                    <a:pt x="176" y="77"/>
                  </a:lnTo>
                  <a:lnTo>
                    <a:pt x="216" y="41"/>
                  </a:lnTo>
                  <a:lnTo>
                    <a:pt x="267" y="16"/>
                  </a:lnTo>
                  <a:lnTo>
                    <a:pt x="322" y="5"/>
                  </a:lnTo>
                  <a:lnTo>
                    <a:pt x="347" y="5"/>
                  </a:lnTo>
                  <a:lnTo>
                    <a:pt x="373" y="16"/>
                  </a:lnTo>
                  <a:lnTo>
                    <a:pt x="408" y="36"/>
                  </a:lnTo>
                  <a:lnTo>
                    <a:pt x="443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29" y="113"/>
                  </a:lnTo>
                  <a:lnTo>
                    <a:pt x="559" y="108"/>
                  </a:lnTo>
                  <a:lnTo>
                    <a:pt x="584" y="93"/>
                  </a:lnTo>
                  <a:lnTo>
                    <a:pt x="615" y="62"/>
                  </a:lnTo>
                  <a:lnTo>
                    <a:pt x="645" y="16"/>
                  </a:lnTo>
                  <a:lnTo>
                    <a:pt x="650" y="5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732" y="4215"/>
              <a:ext cx="6094" cy="10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838" y="4565"/>
              <a:ext cx="393" cy="1549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362" y="5"/>
                </a:cxn>
                <a:cxn ang="0">
                  <a:pos x="378" y="5"/>
                </a:cxn>
                <a:cxn ang="0">
                  <a:pos x="388" y="10"/>
                </a:cxn>
                <a:cxn ang="0">
                  <a:pos x="393" y="15"/>
                </a:cxn>
                <a:cxn ang="0">
                  <a:pos x="393" y="20"/>
                </a:cxn>
                <a:cxn ang="0">
                  <a:pos x="388" y="31"/>
                </a:cxn>
                <a:cxn ang="0">
                  <a:pos x="383" y="36"/>
                </a:cxn>
                <a:cxn ang="0">
                  <a:pos x="332" y="82"/>
                </a:cxn>
                <a:cxn ang="0">
                  <a:pos x="287" y="144"/>
                </a:cxn>
                <a:cxn ang="0">
                  <a:pos x="236" y="211"/>
                </a:cxn>
                <a:cxn ang="0">
                  <a:pos x="196" y="293"/>
                </a:cxn>
                <a:cxn ang="0">
                  <a:pos x="156" y="386"/>
                </a:cxn>
                <a:cxn ang="0">
                  <a:pos x="126" y="499"/>
                </a:cxn>
                <a:cxn ang="0">
                  <a:pos x="105" y="628"/>
                </a:cxn>
                <a:cxn ang="0">
                  <a:pos x="100" y="777"/>
                </a:cxn>
                <a:cxn ang="0">
                  <a:pos x="105" y="916"/>
                </a:cxn>
                <a:cxn ang="0">
                  <a:pos x="126" y="1050"/>
                </a:cxn>
                <a:cxn ang="0">
                  <a:pos x="161" y="1179"/>
                </a:cxn>
                <a:cxn ang="0">
                  <a:pos x="216" y="1297"/>
                </a:cxn>
                <a:cxn ang="0">
                  <a:pos x="287" y="1410"/>
                </a:cxn>
                <a:cxn ang="0">
                  <a:pos x="378" y="1508"/>
                </a:cxn>
                <a:cxn ang="0">
                  <a:pos x="393" y="1523"/>
                </a:cxn>
                <a:cxn ang="0">
                  <a:pos x="393" y="1539"/>
                </a:cxn>
                <a:cxn ang="0">
                  <a:pos x="388" y="1544"/>
                </a:cxn>
                <a:cxn ang="0">
                  <a:pos x="378" y="1549"/>
                </a:cxn>
                <a:cxn ang="0">
                  <a:pos x="362" y="1549"/>
                </a:cxn>
                <a:cxn ang="0">
                  <a:pos x="262" y="1462"/>
                </a:cxn>
                <a:cxn ang="0">
                  <a:pos x="181" y="1364"/>
                </a:cxn>
                <a:cxn ang="0">
                  <a:pos x="115" y="1266"/>
                </a:cxn>
                <a:cxn ang="0">
                  <a:pos x="70" y="1163"/>
                </a:cxn>
                <a:cxn ang="0">
                  <a:pos x="35" y="1055"/>
                </a:cxn>
                <a:cxn ang="0">
                  <a:pos x="15" y="957"/>
                </a:cxn>
                <a:cxn ang="0">
                  <a:pos x="5" y="859"/>
                </a:cxn>
                <a:cxn ang="0">
                  <a:pos x="0" y="772"/>
                </a:cxn>
                <a:cxn ang="0">
                  <a:pos x="5" y="679"/>
                </a:cxn>
                <a:cxn ang="0">
                  <a:pos x="15" y="582"/>
                </a:cxn>
                <a:cxn ang="0">
                  <a:pos x="35" y="479"/>
                </a:cxn>
                <a:cxn ang="0">
                  <a:pos x="70" y="376"/>
                </a:cxn>
                <a:cxn ang="0">
                  <a:pos x="121" y="273"/>
                </a:cxn>
                <a:cxn ang="0">
                  <a:pos x="181" y="175"/>
                </a:cxn>
                <a:cxn ang="0">
                  <a:pos x="262" y="82"/>
                </a:cxn>
                <a:cxn ang="0">
                  <a:pos x="362" y="0"/>
                </a:cxn>
              </a:cxnLst>
              <a:rect l="0" t="0" r="r" b="b"/>
              <a:pathLst>
                <a:path w="393" h="1549">
                  <a:moveTo>
                    <a:pt x="362" y="0"/>
                  </a:moveTo>
                  <a:lnTo>
                    <a:pt x="362" y="5"/>
                  </a:lnTo>
                  <a:lnTo>
                    <a:pt x="378" y="5"/>
                  </a:lnTo>
                  <a:lnTo>
                    <a:pt x="388" y="10"/>
                  </a:lnTo>
                  <a:lnTo>
                    <a:pt x="393" y="15"/>
                  </a:lnTo>
                  <a:lnTo>
                    <a:pt x="393" y="20"/>
                  </a:lnTo>
                  <a:lnTo>
                    <a:pt x="388" y="31"/>
                  </a:lnTo>
                  <a:lnTo>
                    <a:pt x="383" y="36"/>
                  </a:lnTo>
                  <a:lnTo>
                    <a:pt x="332" y="82"/>
                  </a:lnTo>
                  <a:lnTo>
                    <a:pt x="287" y="144"/>
                  </a:lnTo>
                  <a:lnTo>
                    <a:pt x="236" y="211"/>
                  </a:lnTo>
                  <a:lnTo>
                    <a:pt x="196" y="293"/>
                  </a:lnTo>
                  <a:lnTo>
                    <a:pt x="156" y="386"/>
                  </a:lnTo>
                  <a:lnTo>
                    <a:pt x="126" y="499"/>
                  </a:lnTo>
                  <a:lnTo>
                    <a:pt x="105" y="628"/>
                  </a:lnTo>
                  <a:lnTo>
                    <a:pt x="100" y="777"/>
                  </a:lnTo>
                  <a:lnTo>
                    <a:pt x="105" y="916"/>
                  </a:lnTo>
                  <a:lnTo>
                    <a:pt x="126" y="1050"/>
                  </a:lnTo>
                  <a:lnTo>
                    <a:pt x="161" y="1179"/>
                  </a:lnTo>
                  <a:lnTo>
                    <a:pt x="216" y="1297"/>
                  </a:lnTo>
                  <a:lnTo>
                    <a:pt x="287" y="1410"/>
                  </a:lnTo>
                  <a:lnTo>
                    <a:pt x="378" y="1508"/>
                  </a:lnTo>
                  <a:lnTo>
                    <a:pt x="393" y="1523"/>
                  </a:lnTo>
                  <a:lnTo>
                    <a:pt x="393" y="1539"/>
                  </a:lnTo>
                  <a:lnTo>
                    <a:pt x="388" y="1544"/>
                  </a:lnTo>
                  <a:lnTo>
                    <a:pt x="378" y="1549"/>
                  </a:lnTo>
                  <a:lnTo>
                    <a:pt x="362" y="1549"/>
                  </a:lnTo>
                  <a:lnTo>
                    <a:pt x="262" y="1462"/>
                  </a:lnTo>
                  <a:lnTo>
                    <a:pt x="181" y="1364"/>
                  </a:lnTo>
                  <a:lnTo>
                    <a:pt x="115" y="1266"/>
                  </a:lnTo>
                  <a:lnTo>
                    <a:pt x="70" y="1163"/>
                  </a:lnTo>
                  <a:lnTo>
                    <a:pt x="35" y="1055"/>
                  </a:lnTo>
                  <a:lnTo>
                    <a:pt x="15" y="957"/>
                  </a:lnTo>
                  <a:lnTo>
                    <a:pt x="5" y="859"/>
                  </a:lnTo>
                  <a:lnTo>
                    <a:pt x="0" y="772"/>
                  </a:lnTo>
                  <a:lnTo>
                    <a:pt x="5" y="679"/>
                  </a:lnTo>
                  <a:lnTo>
                    <a:pt x="15" y="582"/>
                  </a:lnTo>
                  <a:lnTo>
                    <a:pt x="35" y="479"/>
                  </a:lnTo>
                  <a:lnTo>
                    <a:pt x="70" y="376"/>
                  </a:lnTo>
                  <a:lnTo>
                    <a:pt x="121" y="273"/>
                  </a:lnTo>
                  <a:lnTo>
                    <a:pt x="181" y="175"/>
                  </a:lnTo>
                  <a:lnTo>
                    <a:pt x="262" y="82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6432" y="5049"/>
              <a:ext cx="696" cy="700"/>
            </a:xfrm>
            <a:custGeom>
              <a:avLst/>
              <a:gdLst/>
              <a:ahLst/>
              <a:cxnLst>
                <a:cxn ang="0">
                  <a:pos x="681" y="0"/>
                </a:cxn>
                <a:cxn ang="0">
                  <a:pos x="696" y="10"/>
                </a:cxn>
                <a:cxn ang="0">
                  <a:pos x="691" y="36"/>
                </a:cxn>
                <a:cxn ang="0">
                  <a:pos x="640" y="103"/>
                </a:cxn>
                <a:cxn ang="0">
                  <a:pos x="514" y="237"/>
                </a:cxn>
                <a:cxn ang="0">
                  <a:pos x="424" y="314"/>
                </a:cxn>
                <a:cxn ang="0">
                  <a:pos x="358" y="370"/>
                </a:cxn>
                <a:cxn ang="0">
                  <a:pos x="257" y="453"/>
                </a:cxn>
                <a:cxn ang="0">
                  <a:pos x="197" y="504"/>
                </a:cxn>
                <a:cxn ang="0">
                  <a:pos x="162" y="540"/>
                </a:cxn>
                <a:cxn ang="0">
                  <a:pos x="237" y="545"/>
                </a:cxn>
                <a:cxn ang="0">
                  <a:pos x="308" y="561"/>
                </a:cxn>
                <a:cxn ang="0">
                  <a:pos x="474" y="571"/>
                </a:cxn>
                <a:cxn ang="0">
                  <a:pos x="575" y="514"/>
                </a:cxn>
                <a:cxn ang="0">
                  <a:pos x="610" y="453"/>
                </a:cxn>
                <a:cxn ang="0">
                  <a:pos x="625" y="437"/>
                </a:cxn>
                <a:cxn ang="0">
                  <a:pos x="661" y="448"/>
                </a:cxn>
                <a:cxn ang="0">
                  <a:pos x="656" y="489"/>
                </a:cxn>
                <a:cxn ang="0">
                  <a:pos x="610" y="571"/>
                </a:cxn>
                <a:cxn ang="0">
                  <a:pos x="520" y="659"/>
                </a:cxn>
                <a:cxn ang="0">
                  <a:pos x="399" y="695"/>
                </a:cxn>
                <a:cxn ang="0">
                  <a:pos x="313" y="664"/>
                </a:cxn>
                <a:cxn ang="0">
                  <a:pos x="242" y="607"/>
                </a:cxn>
                <a:cxn ang="0">
                  <a:pos x="202" y="592"/>
                </a:cxn>
                <a:cxn ang="0">
                  <a:pos x="136" y="602"/>
                </a:cxn>
                <a:cxn ang="0">
                  <a:pos x="51" y="684"/>
                </a:cxn>
                <a:cxn ang="0">
                  <a:pos x="41" y="700"/>
                </a:cxn>
                <a:cxn ang="0">
                  <a:pos x="5" y="695"/>
                </a:cxn>
                <a:cxn ang="0">
                  <a:pos x="0" y="684"/>
                </a:cxn>
                <a:cxn ang="0">
                  <a:pos x="36" y="623"/>
                </a:cxn>
                <a:cxn ang="0">
                  <a:pos x="182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9" y="221"/>
                </a:cxn>
                <a:cxn ang="0">
                  <a:pos x="489" y="154"/>
                </a:cxn>
                <a:cxn ang="0">
                  <a:pos x="404" y="139"/>
                </a:cxn>
                <a:cxn ang="0">
                  <a:pos x="308" y="123"/>
                </a:cxn>
                <a:cxn ang="0">
                  <a:pos x="237" y="134"/>
                </a:cxn>
                <a:cxn ang="0">
                  <a:pos x="172" y="180"/>
                </a:cxn>
                <a:cxn ang="0">
                  <a:pos x="167" y="200"/>
                </a:cxn>
                <a:cxn ang="0">
                  <a:pos x="136" y="206"/>
                </a:cxn>
                <a:cxn ang="0">
                  <a:pos x="121" y="195"/>
                </a:cxn>
                <a:cxn ang="0">
                  <a:pos x="126" y="154"/>
                </a:cxn>
                <a:cxn ang="0">
                  <a:pos x="177" y="77"/>
                </a:cxn>
                <a:cxn ang="0">
                  <a:pos x="267" y="15"/>
                </a:cxn>
                <a:cxn ang="0">
                  <a:pos x="348" y="5"/>
                </a:cxn>
                <a:cxn ang="0">
                  <a:pos x="409" y="36"/>
                </a:cxn>
                <a:cxn ang="0">
                  <a:pos x="484" y="98"/>
                </a:cxn>
                <a:cxn ang="0">
                  <a:pos x="530" y="113"/>
                </a:cxn>
                <a:cxn ang="0">
                  <a:pos x="585" y="92"/>
                </a:cxn>
                <a:cxn ang="0">
                  <a:pos x="646" y="15"/>
                </a:cxn>
                <a:cxn ang="0">
                  <a:pos x="656" y="0"/>
                </a:cxn>
              </a:cxnLst>
              <a:rect l="0" t="0" r="r" b="b"/>
              <a:pathLst>
                <a:path w="696" h="700">
                  <a:moveTo>
                    <a:pt x="656" y="0"/>
                  </a:moveTo>
                  <a:lnTo>
                    <a:pt x="681" y="0"/>
                  </a:lnTo>
                  <a:lnTo>
                    <a:pt x="691" y="5"/>
                  </a:lnTo>
                  <a:lnTo>
                    <a:pt x="696" y="10"/>
                  </a:lnTo>
                  <a:lnTo>
                    <a:pt x="696" y="15"/>
                  </a:lnTo>
                  <a:lnTo>
                    <a:pt x="691" y="36"/>
                  </a:lnTo>
                  <a:lnTo>
                    <a:pt x="671" y="67"/>
                  </a:lnTo>
                  <a:lnTo>
                    <a:pt x="640" y="103"/>
                  </a:lnTo>
                  <a:lnTo>
                    <a:pt x="595" y="154"/>
                  </a:lnTo>
                  <a:lnTo>
                    <a:pt x="514" y="237"/>
                  </a:lnTo>
                  <a:lnTo>
                    <a:pt x="469" y="278"/>
                  </a:lnTo>
                  <a:lnTo>
                    <a:pt x="424" y="314"/>
                  </a:lnTo>
                  <a:lnTo>
                    <a:pt x="383" y="350"/>
                  </a:lnTo>
                  <a:lnTo>
                    <a:pt x="358" y="370"/>
                  </a:lnTo>
                  <a:lnTo>
                    <a:pt x="303" y="417"/>
                  </a:lnTo>
                  <a:lnTo>
                    <a:pt x="257" y="453"/>
                  </a:lnTo>
                  <a:lnTo>
                    <a:pt x="222" y="478"/>
                  </a:lnTo>
                  <a:lnTo>
                    <a:pt x="197" y="504"/>
                  </a:lnTo>
                  <a:lnTo>
                    <a:pt x="182" y="525"/>
                  </a:lnTo>
                  <a:lnTo>
                    <a:pt x="162" y="540"/>
                  </a:lnTo>
                  <a:lnTo>
                    <a:pt x="162" y="545"/>
                  </a:lnTo>
                  <a:lnTo>
                    <a:pt x="237" y="545"/>
                  </a:lnTo>
                  <a:lnTo>
                    <a:pt x="262" y="550"/>
                  </a:lnTo>
                  <a:lnTo>
                    <a:pt x="308" y="561"/>
                  </a:lnTo>
                  <a:lnTo>
                    <a:pt x="414" y="576"/>
                  </a:lnTo>
                  <a:lnTo>
                    <a:pt x="474" y="571"/>
                  </a:lnTo>
                  <a:lnTo>
                    <a:pt x="530" y="550"/>
                  </a:lnTo>
                  <a:lnTo>
                    <a:pt x="575" y="514"/>
                  </a:lnTo>
                  <a:lnTo>
                    <a:pt x="610" y="463"/>
                  </a:lnTo>
                  <a:lnTo>
                    <a:pt x="610" y="453"/>
                  </a:lnTo>
                  <a:lnTo>
                    <a:pt x="615" y="442"/>
                  </a:lnTo>
                  <a:lnTo>
                    <a:pt x="625" y="437"/>
                  </a:lnTo>
                  <a:lnTo>
                    <a:pt x="651" y="437"/>
                  </a:lnTo>
                  <a:lnTo>
                    <a:pt x="661" y="448"/>
                  </a:lnTo>
                  <a:lnTo>
                    <a:pt x="661" y="458"/>
                  </a:lnTo>
                  <a:lnTo>
                    <a:pt x="656" y="489"/>
                  </a:lnTo>
                  <a:lnTo>
                    <a:pt x="635" y="525"/>
                  </a:lnTo>
                  <a:lnTo>
                    <a:pt x="610" y="571"/>
                  </a:lnTo>
                  <a:lnTo>
                    <a:pt x="570" y="617"/>
                  </a:lnTo>
                  <a:lnTo>
                    <a:pt x="520" y="659"/>
                  </a:lnTo>
                  <a:lnTo>
                    <a:pt x="464" y="684"/>
                  </a:lnTo>
                  <a:lnTo>
                    <a:pt x="399" y="695"/>
                  </a:lnTo>
                  <a:lnTo>
                    <a:pt x="353" y="689"/>
                  </a:lnTo>
                  <a:lnTo>
                    <a:pt x="313" y="664"/>
                  </a:lnTo>
                  <a:lnTo>
                    <a:pt x="273" y="628"/>
                  </a:lnTo>
                  <a:lnTo>
                    <a:pt x="242" y="607"/>
                  </a:lnTo>
                  <a:lnTo>
                    <a:pt x="222" y="597"/>
                  </a:lnTo>
                  <a:lnTo>
                    <a:pt x="202" y="592"/>
                  </a:lnTo>
                  <a:lnTo>
                    <a:pt x="187" y="592"/>
                  </a:lnTo>
                  <a:lnTo>
                    <a:pt x="136" y="602"/>
                  </a:lnTo>
                  <a:lnTo>
                    <a:pt x="91" y="633"/>
                  </a:lnTo>
                  <a:lnTo>
                    <a:pt x="51" y="684"/>
                  </a:lnTo>
                  <a:lnTo>
                    <a:pt x="46" y="695"/>
                  </a:lnTo>
                  <a:lnTo>
                    <a:pt x="41" y="700"/>
                  </a:lnTo>
                  <a:lnTo>
                    <a:pt x="15" y="700"/>
                  </a:lnTo>
                  <a:lnTo>
                    <a:pt x="5" y="695"/>
                  </a:lnTo>
                  <a:lnTo>
                    <a:pt x="0" y="689"/>
                  </a:lnTo>
                  <a:lnTo>
                    <a:pt x="0" y="684"/>
                  </a:lnTo>
                  <a:lnTo>
                    <a:pt x="10" y="664"/>
                  </a:lnTo>
                  <a:lnTo>
                    <a:pt x="36" y="623"/>
                  </a:lnTo>
                  <a:lnTo>
                    <a:pt x="76" y="571"/>
                  </a:lnTo>
                  <a:lnTo>
                    <a:pt x="182" y="463"/>
                  </a:lnTo>
                  <a:lnTo>
                    <a:pt x="217" y="432"/>
                  </a:lnTo>
                  <a:lnTo>
                    <a:pt x="262" y="396"/>
                  </a:lnTo>
                  <a:lnTo>
                    <a:pt x="323" y="345"/>
                  </a:lnTo>
                  <a:lnTo>
                    <a:pt x="388" y="288"/>
                  </a:lnTo>
                  <a:lnTo>
                    <a:pt x="434" y="252"/>
                  </a:lnTo>
                  <a:lnTo>
                    <a:pt x="469" y="221"/>
                  </a:lnTo>
                  <a:lnTo>
                    <a:pt x="535" y="154"/>
                  </a:lnTo>
                  <a:lnTo>
                    <a:pt x="489" y="154"/>
                  </a:lnTo>
                  <a:lnTo>
                    <a:pt x="454" y="149"/>
                  </a:lnTo>
                  <a:lnTo>
                    <a:pt x="404" y="139"/>
                  </a:lnTo>
                  <a:lnTo>
                    <a:pt x="363" y="128"/>
                  </a:lnTo>
                  <a:lnTo>
                    <a:pt x="308" y="123"/>
                  </a:lnTo>
                  <a:lnTo>
                    <a:pt x="278" y="123"/>
                  </a:lnTo>
                  <a:lnTo>
                    <a:pt x="237" y="134"/>
                  </a:lnTo>
                  <a:lnTo>
                    <a:pt x="197" y="149"/>
                  </a:lnTo>
                  <a:lnTo>
                    <a:pt x="172" y="180"/>
                  </a:lnTo>
                  <a:lnTo>
                    <a:pt x="172" y="190"/>
                  </a:lnTo>
                  <a:lnTo>
                    <a:pt x="167" y="200"/>
                  </a:lnTo>
                  <a:lnTo>
                    <a:pt x="157" y="206"/>
                  </a:lnTo>
                  <a:lnTo>
                    <a:pt x="136" y="206"/>
                  </a:lnTo>
                  <a:lnTo>
                    <a:pt x="131" y="200"/>
                  </a:lnTo>
                  <a:lnTo>
                    <a:pt x="121" y="195"/>
                  </a:lnTo>
                  <a:lnTo>
                    <a:pt x="121" y="185"/>
                  </a:lnTo>
                  <a:lnTo>
                    <a:pt x="126" y="154"/>
                  </a:lnTo>
                  <a:lnTo>
                    <a:pt x="147" y="118"/>
                  </a:lnTo>
                  <a:lnTo>
                    <a:pt x="177" y="77"/>
                  </a:lnTo>
                  <a:lnTo>
                    <a:pt x="217" y="41"/>
                  </a:lnTo>
                  <a:lnTo>
                    <a:pt x="267" y="15"/>
                  </a:lnTo>
                  <a:lnTo>
                    <a:pt x="323" y="5"/>
                  </a:lnTo>
                  <a:lnTo>
                    <a:pt x="348" y="5"/>
                  </a:lnTo>
                  <a:lnTo>
                    <a:pt x="373" y="15"/>
                  </a:lnTo>
                  <a:lnTo>
                    <a:pt x="409" y="36"/>
                  </a:lnTo>
                  <a:lnTo>
                    <a:pt x="444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30" y="113"/>
                  </a:lnTo>
                  <a:lnTo>
                    <a:pt x="560" y="108"/>
                  </a:lnTo>
                  <a:lnTo>
                    <a:pt x="585" y="92"/>
                  </a:lnTo>
                  <a:lnTo>
                    <a:pt x="615" y="62"/>
                  </a:lnTo>
                  <a:lnTo>
                    <a:pt x="646" y="15"/>
                  </a:lnTo>
                  <a:lnTo>
                    <a:pt x="651" y="5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385" y="5296"/>
              <a:ext cx="1023" cy="7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988" y="0"/>
                </a:cxn>
                <a:cxn ang="0">
                  <a:pos x="998" y="5"/>
                </a:cxn>
                <a:cxn ang="0">
                  <a:pos x="1008" y="5"/>
                </a:cxn>
                <a:cxn ang="0">
                  <a:pos x="1013" y="15"/>
                </a:cxn>
                <a:cxn ang="0">
                  <a:pos x="1023" y="26"/>
                </a:cxn>
                <a:cxn ang="0">
                  <a:pos x="1023" y="56"/>
                </a:cxn>
                <a:cxn ang="0">
                  <a:pos x="1013" y="62"/>
                </a:cxn>
                <a:cxn ang="0">
                  <a:pos x="1008" y="72"/>
                </a:cxn>
                <a:cxn ang="0">
                  <a:pos x="998" y="72"/>
                </a:cxn>
                <a:cxn ang="0">
                  <a:pos x="988" y="77"/>
                </a:cxn>
                <a:cxn ang="0">
                  <a:pos x="963" y="77"/>
                </a:cxn>
                <a:cxn ang="0">
                  <a:pos x="963" y="72"/>
                </a:cxn>
                <a:cxn ang="0">
                  <a:pos x="35" y="72"/>
                </a:cxn>
                <a:cxn ang="0">
                  <a:pos x="25" y="67"/>
                </a:cxn>
                <a:cxn ang="0">
                  <a:pos x="15" y="67"/>
                </a:cxn>
                <a:cxn ang="0">
                  <a:pos x="10" y="56"/>
                </a:cxn>
                <a:cxn ang="0">
                  <a:pos x="0" y="51"/>
                </a:cxn>
                <a:cxn ang="0">
                  <a:pos x="0" y="20"/>
                </a:cxn>
                <a:cxn ang="0">
                  <a:pos x="10" y="15"/>
                </a:cxn>
                <a:cxn ang="0">
                  <a:pos x="15" y="5"/>
                </a:cxn>
                <a:cxn ang="0">
                  <a:pos x="25" y="5"/>
                </a:cxn>
                <a:cxn ang="0">
                  <a:pos x="35" y="0"/>
                </a:cxn>
              </a:cxnLst>
              <a:rect l="0" t="0" r="r" b="b"/>
              <a:pathLst>
                <a:path w="1023" h="77">
                  <a:moveTo>
                    <a:pt x="35" y="0"/>
                  </a:moveTo>
                  <a:lnTo>
                    <a:pt x="988" y="0"/>
                  </a:lnTo>
                  <a:lnTo>
                    <a:pt x="998" y="5"/>
                  </a:lnTo>
                  <a:lnTo>
                    <a:pt x="1008" y="5"/>
                  </a:lnTo>
                  <a:lnTo>
                    <a:pt x="1013" y="15"/>
                  </a:lnTo>
                  <a:lnTo>
                    <a:pt x="1023" y="26"/>
                  </a:lnTo>
                  <a:lnTo>
                    <a:pt x="1023" y="56"/>
                  </a:lnTo>
                  <a:lnTo>
                    <a:pt x="1013" y="62"/>
                  </a:lnTo>
                  <a:lnTo>
                    <a:pt x="1008" y="72"/>
                  </a:lnTo>
                  <a:lnTo>
                    <a:pt x="998" y="72"/>
                  </a:lnTo>
                  <a:lnTo>
                    <a:pt x="988" y="77"/>
                  </a:lnTo>
                  <a:lnTo>
                    <a:pt x="963" y="77"/>
                  </a:lnTo>
                  <a:lnTo>
                    <a:pt x="963" y="72"/>
                  </a:lnTo>
                  <a:lnTo>
                    <a:pt x="35" y="72"/>
                  </a:lnTo>
                  <a:lnTo>
                    <a:pt x="25" y="67"/>
                  </a:lnTo>
                  <a:lnTo>
                    <a:pt x="15" y="67"/>
                  </a:lnTo>
                  <a:lnTo>
                    <a:pt x="10" y="56"/>
                  </a:lnTo>
                  <a:lnTo>
                    <a:pt x="0" y="51"/>
                  </a:lnTo>
                  <a:lnTo>
                    <a:pt x="0" y="20"/>
                  </a:lnTo>
                  <a:lnTo>
                    <a:pt x="10" y="15"/>
                  </a:lnTo>
                  <a:lnTo>
                    <a:pt x="15" y="5"/>
                  </a:lnTo>
                  <a:lnTo>
                    <a:pt x="25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660" y="5049"/>
              <a:ext cx="696" cy="700"/>
            </a:xfrm>
            <a:custGeom>
              <a:avLst/>
              <a:gdLst/>
              <a:ahLst/>
              <a:cxnLst>
                <a:cxn ang="0">
                  <a:pos x="681" y="0"/>
                </a:cxn>
                <a:cxn ang="0">
                  <a:pos x="696" y="10"/>
                </a:cxn>
                <a:cxn ang="0">
                  <a:pos x="691" y="36"/>
                </a:cxn>
                <a:cxn ang="0">
                  <a:pos x="640" y="103"/>
                </a:cxn>
                <a:cxn ang="0">
                  <a:pos x="514" y="237"/>
                </a:cxn>
                <a:cxn ang="0">
                  <a:pos x="424" y="314"/>
                </a:cxn>
                <a:cxn ang="0">
                  <a:pos x="358" y="370"/>
                </a:cxn>
                <a:cxn ang="0">
                  <a:pos x="257" y="453"/>
                </a:cxn>
                <a:cxn ang="0">
                  <a:pos x="197" y="504"/>
                </a:cxn>
                <a:cxn ang="0">
                  <a:pos x="162" y="540"/>
                </a:cxn>
                <a:cxn ang="0">
                  <a:pos x="237" y="545"/>
                </a:cxn>
                <a:cxn ang="0">
                  <a:pos x="308" y="561"/>
                </a:cxn>
                <a:cxn ang="0">
                  <a:pos x="474" y="571"/>
                </a:cxn>
                <a:cxn ang="0">
                  <a:pos x="575" y="514"/>
                </a:cxn>
                <a:cxn ang="0">
                  <a:pos x="610" y="453"/>
                </a:cxn>
                <a:cxn ang="0">
                  <a:pos x="625" y="437"/>
                </a:cxn>
                <a:cxn ang="0">
                  <a:pos x="661" y="448"/>
                </a:cxn>
                <a:cxn ang="0">
                  <a:pos x="656" y="489"/>
                </a:cxn>
                <a:cxn ang="0">
                  <a:pos x="610" y="571"/>
                </a:cxn>
                <a:cxn ang="0">
                  <a:pos x="520" y="659"/>
                </a:cxn>
                <a:cxn ang="0">
                  <a:pos x="399" y="695"/>
                </a:cxn>
                <a:cxn ang="0">
                  <a:pos x="313" y="664"/>
                </a:cxn>
                <a:cxn ang="0">
                  <a:pos x="242" y="607"/>
                </a:cxn>
                <a:cxn ang="0">
                  <a:pos x="202" y="592"/>
                </a:cxn>
                <a:cxn ang="0">
                  <a:pos x="136" y="602"/>
                </a:cxn>
                <a:cxn ang="0">
                  <a:pos x="51" y="684"/>
                </a:cxn>
                <a:cxn ang="0">
                  <a:pos x="41" y="700"/>
                </a:cxn>
                <a:cxn ang="0">
                  <a:pos x="5" y="695"/>
                </a:cxn>
                <a:cxn ang="0">
                  <a:pos x="0" y="684"/>
                </a:cxn>
                <a:cxn ang="0">
                  <a:pos x="36" y="623"/>
                </a:cxn>
                <a:cxn ang="0">
                  <a:pos x="182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9" y="221"/>
                </a:cxn>
                <a:cxn ang="0">
                  <a:pos x="489" y="154"/>
                </a:cxn>
                <a:cxn ang="0">
                  <a:pos x="404" y="139"/>
                </a:cxn>
                <a:cxn ang="0">
                  <a:pos x="308" y="123"/>
                </a:cxn>
                <a:cxn ang="0">
                  <a:pos x="237" y="134"/>
                </a:cxn>
                <a:cxn ang="0">
                  <a:pos x="172" y="180"/>
                </a:cxn>
                <a:cxn ang="0">
                  <a:pos x="167" y="200"/>
                </a:cxn>
                <a:cxn ang="0">
                  <a:pos x="136" y="206"/>
                </a:cxn>
                <a:cxn ang="0">
                  <a:pos x="121" y="195"/>
                </a:cxn>
                <a:cxn ang="0">
                  <a:pos x="126" y="154"/>
                </a:cxn>
                <a:cxn ang="0">
                  <a:pos x="177" y="77"/>
                </a:cxn>
                <a:cxn ang="0">
                  <a:pos x="267" y="15"/>
                </a:cxn>
                <a:cxn ang="0">
                  <a:pos x="348" y="5"/>
                </a:cxn>
                <a:cxn ang="0">
                  <a:pos x="409" y="36"/>
                </a:cxn>
                <a:cxn ang="0">
                  <a:pos x="484" y="98"/>
                </a:cxn>
                <a:cxn ang="0">
                  <a:pos x="530" y="113"/>
                </a:cxn>
                <a:cxn ang="0">
                  <a:pos x="585" y="92"/>
                </a:cxn>
                <a:cxn ang="0">
                  <a:pos x="646" y="15"/>
                </a:cxn>
                <a:cxn ang="0">
                  <a:pos x="656" y="0"/>
                </a:cxn>
              </a:cxnLst>
              <a:rect l="0" t="0" r="r" b="b"/>
              <a:pathLst>
                <a:path w="696" h="700">
                  <a:moveTo>
                    <a:pt x="656" y="0"/>
                  </a:moveTo>
                  <a:lnTo>
                    <a:pt x="681" y="0"/>
                  </a:lnTo>
                  <a:lnTo>
                    <a:pt x="691" y="5"/>
                  </a:lnTo>
                  <a:lnTo>
                    <a:pt x="696" y="10"/>
                  </a:lnTo>
                  <a:lnTo>
                    <a:pt x="696" y="15"/>
                  </a:lnTo>
                  <a:lnTo>
                    <a:pt x="691" y="36"/>
                  </a:lnTo>
                  <a:lnTo>
                    <a:pt x="671" y="67"/>
                  </a:lnTo>
                  <a:lnTo>
                    <a:pt x="640" y="103"/>
                  </a:lnTo>
                  <a:lnTo>
                    <a:pt x="595" y="154"/>
                  </a:lnTo>
                  <a:lnTo>
                    <a:pt x="514" y="237"/>
                  </a:lnTo>
                  <a:lnTo>
                    <a:pt x="469" y="278"/>
                  </a:lnTo>
                  <a:lnTo>
                    <a:pt x="424" y="314"/>
                  </a:lnTo>
                  <a:lnTo>
                    <a:pt x="383" y="350"/>
                  </a:lnTo>
                  <a:lnTo>
                    <a:pt x="358" y="370"/>
                  </a:lnTo>
                  <a:lnTo>
                    <a:pt x="303" y="417"/>
                  </a:lnTo>
                  <a:lnTo>
                    <a:pt x="257" y="453"/>
                  </a:lnTo>
                  <a:lnTo>
                    <a:pt x="222" y="478"/>
                  </a:lnTo>
                  <a:lnTo>
                    <a:pt x="197" y="504"/>
                  </a:lnTo>
                  <a:lnTo>
                    <a:pt x="182" y="525"/>
                  </a:lnTo>
                  <a:lnTo>
                    <a:pt x="162" y="540"/>
                  </a:lnTo>
                  <a:lnTo>
                    <a:pt x="162" y="545"/>
                  </a:lnTo>
                  <a:lnTo>
                    <a:pt x="237" y="545"/>
                  </a:lnTo>
                  <a:lnTo>
                    <a:pt x="262" y="550"/>
                  </a:lnTo>
                  <a:lnTo>
                    <a:pt x="308" y="561"/>
                  </a:lnTo>
                  <a:lnTo>
                    <a:pt x="414" y="576"/>
                  </a:lnTo>
                  <a:lnTo>
                    <a:pt x="474" y="571"/>
                  </a:lnTo>
                  <a:lnTo>
                    <a:pt x="530" y="550"/>
                  </a:lnTo>
                  <a:lnTo>
                    <a:pt x="575" y="514"/>
                  </a:lnTo>
                  <a:lnTo>
                    <a:pt x="610" y="463"/>
                  </a:lnTo>
                  <a:lnTo>
                    <a:pt x="610" y="453"/>
                  </a:lnTo>
                  <a:lnTo>
                    <a:pt x="615" y="442"/>
                  </a:lnTo>
                  <a:lnTo>
                    <a:pt x="625" y="437"/>
                  </a:lnTo>
                  <a:lnTo>
                    <a:pt x="651" y="437"/>
                  </a:lnTo>
                  <a:lnTo>
                    <a:pt x="661" y="448"/>
                  </a:lnTo>
                  <a:lnTo>
                    <a:pt x="661" y="458"/>
                  </a:lnTo>
                  <a:lnTo>
                    <a:pt x="656" y="489"/>
                  </a:lnTo>
                  <a:lnTo>
                    <a:pt x="635" y="525"/>
                  </a:lnTo>
                  <a:lnTo>
                    <a:pt x="610" y="571"/>
                  </a:lnTo>
                  <a:lnTo>
                    <a:pt x="570" y="617"/>
                  </a:lnTo>
                  <a:lnTo>
                    <a:pt x="520" y="659"/>
                  </a:lnTo>
                  <a:lnTo>
                    <a:pt x="464" y="684"/>
                  </a:lnTo>
                  <a:lnTo>
                    <a:pt x="399" y="695"/>
                  </a:lnTo>
                  <a:lnTo>
                    <a:pt x="353" y="689"/>
                  </a:lnTo>
                  <a:lnTo>
                    <a:pt x="313" y="664"/>
                  </a:lnTo>
                  <a:lnTo>
                    <a:pt x="273" y="628"/>
                  </a:lnTo>
                  <a:lnTo>
                    <a:pt x="242" y="607"/>
                  </a:lnTo>
                  <a:lnTo>
                    <a:pt x="222" y="597"/>
                  </a:lnTo>
                  <a:lnTo>
                    <a:pt x="202" y="592"/>
                  </a:lnTo>
                  <a:lnTo>
                    <a:pt x="187" y="592"/>
                  </a:lnTo>
                  <a:lnTo>
                    <a:pt x="136" y="602"/>
                  </a:lnTo>
                  <a:lnTo>
                    <a:pt x="91" y="633"/>
                  </a:lnTo>
                  <a:lnTo>
                    <a:pt x="51" y="684"/>
                  </a:lnTo>
                  <a:lnTo>
                    <a:pt x="46" y="695"/>
                  </a:lnTo>
                  <a:lnTo>
                    <a:pt x="41" y="700"/>
                  </a:lnTo>
                  <a:lnTo>
                    <a:pt x="15" y="700"/>
                  </a:lnTo>
                  <a:lnTo>
                    <a:pt x="5" y="695"/>
                  </a:lnTo>
                  <a:lnTo>
                    <a:pt x="0" y="689"/>
                  </a:lnTo>
                  <a:lnTo>
                    <a:pt x="0" y="684"/>
                  </a:lnTo>
                  <a:lnTo>
                    <a:pt x="10" y="664"/>
                  </a:lnTo>
                  <a:lnTo>
                    <a:pt x="36" y="623"/>
                  </a:lnTo>
                  <a:lnTo>
                    <a:pt x="76" y="571"/>
                  </a:lnTo>
                  <a:lnTo>
                    <a:pt x="182" y="463"/>
                  </a:lnTo>
                  <a:lnTo>
                    <a:pt x="217" y="432"/>
                  </a:lnTo>
                  <a:lnTo>
                    <a:pt x="262" y="396"/>
                  </a:lnTo>
                  <a:lnTo>
                    <a:pt x="323" y="345"/>
                  </a:lnTo>
                  <a:lnTo>
                    <a:pt x="388" y="288"/>
                  </a:lnTo>
                  <a:lnTo>
                    <a:pt x="434" y="252"/>
                  </a:lnTo>
                  <a:lnTo>
                    <a:pt x="469" y="221"/>
                  </a:lnTo>
                  <a:lnTo>
                    <a:pt x="535" y="154"/>
                  </a:lnTo>
                  <a:lnTo>
                    <a:pt x="489" y="154"/>
                  </a:lnTo>
                  <a:lnTo>
                    <a:pt x="454" y="149"/>
                  </a:lnTo>
                  <a:lnTo>
                    <a:pt x="404" y="139"/>
                  </a:lnTo>
                  <a:lnTo>
                    <a:pt x="363" y="128"/>
                  </a:lnTo>
                  <a:lnTo>
                    <a:pt x="308" y="123"/>
                  </a:lnTo>
                  <a:lnTo>
                    <a:pt x="278" y="123"/>
                  </a:lnTo>
                  <a:lnTo>
                    <a:pt x="237" y="134"/>
                  </a:lnTo>
                  <a:lnTo>
                    <a:pt x="197" y="149"/>
                  </a:lnTo>
                  <a:lnTo>
                    <a:pt x="172" y="180"/>
                  </a:lnTo>
                  <a:lnTo>
                    <a:pt x="172" y="190"/>
                  </a:lnTo>
                  <a:lnTo>
                    <a:pt x="167" y="200"/>
                  </a:lnTo>
                  <a:lnTo>
                    <a:pt x="157" y="206"/>
                  </a:lnTo>
                  <a:lnTo>
                    <a:pt x="136" y="206"/>
                  </a:lnTo>
                  <a:lnTo>
                    <a:pt x="131" y="200"/>
                  </a:lnTo>
                  <a:lnTo>
                    <a:pt x="121" y="195"/>
                  </a:lnTo>
                  <a:lnTo>
                    <a:pt x="121" y="185"/>
                  </a:lnTo>
                  <a:lnTo>
                    <a:pt x="126" y="154"/>
                  </a:lnTo>
                  <a:lnTo>
                    <a:pt x="146" y="118"/>
                  </a:lnTo>
                  <a:lnTo>
                    <a:pt x="177" y="77"/>
                  </a:lnTo>
                  <a:lnTo>
                    <a:pt x="217" y="41"/>
                  </a:lnTo>
                  <a:lnTo>
                    <a:pt x="267" y="15"/>
                  </a:lnTo>
                  <a:lnTo>
                    <a:pt x="323" y="5"/>
                  </a:lnTo>
                  <a:lnTo>
                    <a:pt x="348" y="5"/>
                  </a:lnTo>
                  <a:lnTo>
                    <a:pt x="373" y="15"/>
                  </a:lnTo>
                  <a:lnTo>
                    <a:pt x="409" y="36"/>
                  </a:lnTo>
                  <a:lnTo>
                    <a:pt x="444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30" y="113"/>
                  </a:lnTo>
                  <a:lnTo>
                    <a:pt x="560" y="108"/>
                  </a:lnTo>
                  <a:lnTo>
                    <a:pt x="585" y="92"/>
                  </a:lnTo>
                  <a:lnTo>
                    <a:pt x="615" y="62"/>
                  </a:lnTo>
                  <a:lnTo>
                    <a:pt x="646" y="15"/>
                  </a:lnTo>
                  <a:lnTo>
                    <a:pt x="651" y="5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9507" y="5466"/>
              <a:ext cx="615" cy="483"/>
            </a:xfrm>
            <a:custGeom>
              <a:avLst/>
              <a:gdLst/>
              <a:ahLst/>
              <a:cxnLst>
                <a:cxn ang="0">
                  <a:pos x="247" y="41"/>
                </a:cxn>
                <a:cxn ang="0">
                  <a:pos x="156" y="118"/>
                </a:cxn>
                <a:cxn ang="0">
                  <a:pos x="111" y="231"/>
                </a:cxn>
                <a:cxn ang="0">
                  <a:pos x="91" y="339"/>
                </a:cxn>
                <a:cxn ang="0">
                  <a:pos x="116" y="417"/>
                </a:cxn>
                <a:cxn ang="0">
                  <a:pos x="187" y="447"/>
                </a:cxn>
                <a:cxn ang="0">
                  <a:pos x="292" y="411"/>
                </a:cxn>
                <a:cxn ang="0">
                  <a:pos x="348" y="350"/>
                </a:cxn>
                <a:cxn ang="0">
                  <a:pos x="353" y="339"/>
                </a:cxn>
                <a:cxn ang="0">
                  <a:pos x="353" y="329"/>
                </a:cxn>
                <a:cxn ang="0">
                  <a:pos x="388" y="87"/>
                </a:cxn>
                <a:cxn ang="0">
                  <a:pos x="328" y="36"/>
                </a:cxn>
                <a:cxn ang="0">
                  <a:pos x="297" y="0"/>
                </a:cxn>
                <a:cxn ang="0">
                  <a:pos x="378" y="20"/>
                </a:cxn>
                <a:cxn ang="0">
                  <a:pos x="424" y="61"/>
                </a:cxn>
                <a:cxn ang="0">
                  <a:pos x="449" y="25"/>
                </a:cxn>
                <a:cxn ang="0">
                  <a:pos x="489" y="20"/>
                </a:cxn>
                <a:cxn ang="0">
                  <a:pos x="509" y="36"/>
                </a:cxn>
                <a:cxn ang="0">
                  <a:pos x="514" y="61"/>
                </a:cxn>
                <a:cxn ang="0">
                  <a:pos x="509" y="82"/>
                </a:cxn>
                <a:cxn ang="0">
                  <a:pos x="504" y="108"/>
                </a:cxn>
                <a:cxn ang="0">
                  <a:pos x="504" y="123"/>
                </a:cxn>
                <a:cxn ang="0">
                  <a:pos x="454" y="334"/>
                </a:cxn>
                <a:cxn ang="0">
                  <a:pos x="444" y="391"/>
                </a:cxn>
                <a:cxn ang="0">
                  <a:pos x="449" y="422"/>
                </a:cxn>
                <a:cxn ang="0">
                  <a:pos x="489" y="447"/>
                </a:cxn>
                <a:cxn ang="0">
                  <a:pos x="550" y="391"/>
                </a:cxn>
                <a:cxn ang="0">
                  <a:pos x="575" y="314"/>
                </a:cxn>
                <a:cxn ang="0">
                  <a:pos x="585" y="303"/>
                </a:cxn>
                <a:cxn ang="0">
                  <a:pos x="615" y="314"/>
                </a:cxn>
                <a:cxn ang="0">
                  <a:pos x="610" y="334"/>
                </a:cxn>
                <a:cxn ang="0">
                  <a:pos x="590" y="396"/>
                </a:cxn>
                <a:cxn ang="0">
                  <a:pos x="550" y="458"/>
                </a:cxn>
                <a:cxn ang="0">
                  <a:pos x="479" y="483"/>
                </a:cxn>
                <a:cxn ang="0">
                  <a:pos x="403" y="468"/>
                </a:cxn>
                <a:cxn ang="0">
                  <a:pos x="353" y="411"/>
                </a:cxn>
                <a:cxn ang="0">
                  <a:pos x="313" y="442"/>
                </a:cxn>
                <a:cxn ang="0">
                  <a:pos x="237" y="478"/>
                </a:cxn>
                <a:cxn ang="0">
                  <a:pos x="126" y="473"/>
                </a:cxn>
                <a:cxn ang="0">
                  <a:pos x="35" y="411"/>
                </a:cxn>
                <a:cxn ang="0">
                  <a:pos x="0" y="298"/>
                </a:cxn>
                <a:cxn ang="0">
                  <a:pos x="61" y="128"/>
                </a:cxn>
                <a:cxn ang="0">
                  <a:pos x="212" y="15"/>
                </a:cxn>
              </a:cxnLst>
              <a:rect l="0" t="0" r="r" b="b"/>
              <a:pathLst>
                <a:path w="615" h="483">
                  <a:moveTo>
                    <a:pt x="292" y="31"/>
                  </a:moveTo>
                  <a:lnTo>
                    <a:pt x="247" y="41"/>
                  </a:lnTo>
                  <a:lnTo>
                    <a:pt x="202" y="72"/>
                  </a:lnTo>
                  <a:lnTo>
                    <a:pt x="156" y="118"/>
                  </a:lnTo>
                  <a:lnTo>
                    <a:pt x="131" y="170"/>
                  </a:lnTo>
                  <a:lnTo>
                    <a:pt x="111" y="231"/>
                  </a:lnTo>
                  <a:lnTo>
                    <a:pt x="96" y="293"/>
                  </a:lnTo>
                  <a:lnTo>
                    <a:pt x="91" y="339"/>
                  </a:lnTo>
                  <a:lnTo>
                    <a:pt x="96" y="386"/>
                  </a:lnTo>
                  <a:lnTo>
                    <a:pt x="116" y="417"/>
                  </a:lnTo>
                  <a:lnTo>
                    <a:pt x="136" y="437"/>
                  </a:lnTo>
                  <a:lnTo>
                    <a:pt x="187" y="447"/>
                  </a:lnTo>
                  <a:lnTo>
                    <a:pt x="237" y="437"/>
                  </a:lnTo>
                  <a:lnTo>
                    <a:pt x="292" y="411"/>
                  </a:lnTo>
                  <a:lnTo>
                    <a:pt x="343" y="360"/>
                  </a:lnTo>
                  <a:lnTo>
                    <a:pt x="348" y="350"/>
                  </a:lnTo>
                  <a:lnTo>
                    <a:pt x="353" y="345"/>
                  </a:lnTo>
                  <a:lnTo>
                    <a:pt x="353" y="339"/>
                  </a:lnTo>
                  <a:lnTo>
                    <a:pt x="358" y="329"/>
                  </a:lnTo>
                  <a:lnTo>
                    <a:pt x="353" y="329"/>
                  </a:lnTo>
                  <a:lnTo>
                    <a:pt x="403" y="128"/>
                  </a:lnTo>
                  <a:lnTo>
                    <a:pt x="388" y="87"/>
                  </a:lnTo>
                  <a:lnTo>
                    <a:pt x="358" y="56"/>
                  </a:lnTo>
                  <a:lnTo>
                    <a:pt x="328" y="36"/>
                  </a:lnTo>
                  <a:lnTo>
                    <a:pt x="292" y="31"/>
                  </a:lnTo>
                  <a:close/>
                  <a:moveTo>
                    <a:pt x="297" y="0"/>
                  </a:moveTo>
                  <a:lnTo>
                    <a:pt x="343" y="5"/>
                  </a:lnTo>
                  <a:lnTo>
                    <a:pt x="378" y="20"/>
                  </a:lnTo>
                  <a:lnTo>
                    <a:pt x="403" y="41"/>
                  </a:lnTo>
                  <a:lnTo>
                    <a:pt x="424" y="61"/>
                  </a:lnTo>
                  <a:lnTo>
                    <a:pt x="429" y="46"/>
                  </a:lnTo>
                  <a:lnTo>
                    <a:pt x="449" y="25"/>
                  </a:lnTo>
                  <a:lnTo>
                    <a:pt x="464" y="20"/>
                  </a:lnTo>
                  <a:lnTo>
                    <a:pt x="489" y="20"/>
                  </a:lnTo>
                  <a:lnTo>
                    <a:pt x="499" y="31"/>
                  </a:lnTo>
                  <a:lnTo>
                    <a:pt x="509" y="36"/>
                  </a:lnTo>
                  <a:lnTo>
                    <a:pt x="514" y="46"/>
                  </a:lnTo>
                  <a:lnTo>
                    <a:pt x="514" y="61"/>
                  </a:lnTo>
                  <a:lnTo>
                    <a:pt x="509" y="67"/>
                  </a:lnTo>
                  <a:lnTo>
                    <a:pt x="509" y="82"/>
                  </a:lnTo>
                  <a:lnTo>
                    <a:pt x="504" y="92"/>
                  </a:lnTo>
                  <a:lnTo>
                    <a:pt x="504" y="108"/>
                  </a:lnTo>
                  <a:lnTo>
                    <a:pt x="499" y="123"/>
                  </a:lnTo>
                  <a:lnTo>
                    <a:pt x="504" y="123"/>
                  </a:lnTo>
                  <a:lnTo>
                    <a:pt x="459" y="303"/>
                  </a:lnTo>
                  <a:lnTo>
                    <a:pt x="454" y="334"/>
                  </a:lnTo>
                  <a:lnTo>
                    <a:pt x="449" y="370"/>
                  </a:lnTo>
                  <a:lnTo>
                    <a:pt x="444" y="391"/>
                  </a:lnTo>
                  <a:lnTo>
                    <a:pt x="444" y="406"/>
                  </a:lnTo>
                  <a:lnTo>
                    <a:pt x="449" y="422"/>
                  </a:lnTo>
                  <a:lnTo>
                    <a:pt x="459" y="437"/>
                  </a:lnTo>
                  <a:lnTo>
                    <a:pt x="489" y="447"/>
                  </a:lnTo>
                  <a:lnTo>
                    <a:pt x="524" y="432"/>
                  </a:lnTo>
                  <a:lnTo>
                    <a:pt x="550" y="391"/>
                  </a:lnTo>
                  <a:lnTo>
                    <a:pt x="570" y="324"/>
                  </a:lnTo>
                  <a:lnTo>
                    <a:pt x="575" y="314"/>
                  </a:lnTo>
                  <a:lnTo>
                    <a:pt x="575" y="308"/>
                  </a:lnTo>
                  <a:lnTo>
                    <a:pt x="585" y="303"/>
                  </a:lnTo>
                  <a:lnTo>
                    <a:pt x="605" y="303"/>
                  </a:lnTo>
                  <a:lnTo>
                    <a:pt x="615" y="314"/>
                  </a:lnTo>
                  <a:lnTo>
                    <a:pt x="615" y="319"/>
                  </a:lnTo>
                  <a:lnTo>
                    <a:pt x="610" y="334"/>
                  </a:lnTo>
                  <a:lnTo>
                    <a:pt x="605" y="360"/>
                  </a:lnTo>
                  <a:lnTo>
                    <a:pt x="590" y="396"/>
                  </a:lnTo>
                  <a:lnTo>
                    <a:pt x="575" y="427"/>
                  </a:lnTo>
                  <a:lnTo>
                    <a:pt x="550" y="458"/>
                  </a:lnTo>
                  <a:lnTo>
                    <a:pt x="519" y="473"/>
                  </a:lnTo>
                  <a:lnTo>
                    <a:pt x="479" y="483"/>
                  </a:lnTo>
                  <a:lnTo>
                    <a:pt x="439" y="478"/>
                  </a:lnTo>
                  <a:lnTo>
                    <a:pt x="403" y="468"/>
                  </a:lnTo>
                  <a:lnTo>
                    <a:pt x="373" y="442"/>
                  </a:lnTo>
                  <a:lnTo>
                    <a:pt x="353" y="411"/>
                  </a:lnTo>
                  <a:lnTo>
                    <a:pt x="338" y="422"/>
                  </a:lnTo>
                  <a:lnTo>
                    <a:pt x="313" y="442"/>
                  </a:lnTo>
                  <a:lnTo>
                    <a:pt x="277" y="463"/>
                  </a:lnTo>
                  <a:lnTo>
                    <a:pt x="237" y="478"/>
                  </a:lnTo>
                  <a:lnTo>
                    <a:pt x="187" y="483"/>
                  </a:lnTo>
                  <a:lnTo>
                    <a:pt x="126" y="473"/>
                  </a:lnTo>
                  <a:lnTo>
                    <a:pt x="71" y="447"/>
                  </a:lnTo>
                  <a:lnTo>
                    <a:pt x="35" y="411"/>
                  </a:lnTo>
                  <a:lnTo>
                    <a:pt x="10" y="360"/>
                  </a:lnTo>
                  <a:lnTo>
                    <a:pt x="0" y="298"/>
                  </a:lnTo>
                  <a:lnTo>
                    <a:pt x="15" y="211"/>
                  </a:lnTo>
                  <a:lnTo>
                    <a:pt x="61" y="128"/>
                  </a:lnTo>
                  <a:lnTo>
                    <a:pt x="131" y="61"/>
                  </a:lnTo>
                  <a:lnTo>
                    <a:pt x="212" y="15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0440" y="4560"/>
              <a:ext cx="398" cy="154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36" y="87"/>
                </a:cxn>
                <a:cxn ang="0">
                  <a:pos x="216" y="185"/>
                </a:cxn>
                <a:cxn ang="0">
                  <a:pos x="282" y="283"/>
                </a:cxn>
                <a:cxn ang="0">
                  <a:pos x="327" y="391"/>
                </a:cxn>
                <a:cxn ang="0">
                  <a:pos x="363" y="494"/>
                </a:cxn>
                <a:cxn ang="0">
                  <a:pos x="383" y="592"/>
                </a:cxn>
                <a:cxn ang="0">
                  <a:pos x="393" y="689"/>
                </a:cxn>
                <a:cxn ang="0">
                  <a:pos x="398" y="777"/>
                </a:cxn>
                <a:cxn ang="0">
                  <a:pos x="388" y="906"/>
                </a:cxn>
                <a:cxn ang="0">
                  <a:pos x="368" y="1029"/>
                </a:cxn>
                <a:cxn ang="0">
                  <a:pos x="332" y="1148"/>
                </a:cxn>
                <a:cxn ang="0">
                  <a:pos x="287" y="1251"/>
                </a:cxn>
                <a:cxn ang="0">
                  <a:pos x="231" y="1338"/>
                </a:cxn>
                <a:cxn ang="0">
                  <a:pos x="176" y="1415"/>
                </a:cxn>
                <a:cxn ang="0">
                  <a:pos x="126" y="1472"/>
                </a:cxn>
                <a:cxn ang="0">
                  <a:pos x="75" y="1513"/>
                </a:cxn>
                <a:cxn ang="0">
                  <a:pos x="45" y="1539"/>
                </a:cxn>
                <a:cxn ang="0">
                  <a:pos x="25" y="1549"/>
                </a:cxn>
                <a:cxn ang="0">
                  <a:pos x="15" y="1549"/>
                </a:cxn>
                <a:cxn ang="0">
                  <a:pos x="5" y="1539"/>
                </a:cxn>
                <a:cxn ang="0">
                  <a:pos x="5" y="1523"/>
                </a:cxn>
                <a:cxn ang="0">
                  <a:pos x="10" y="1523"/>
                </a:cxn>
                <a:cxn ang="0">
                  <a:pos x="10" y="1518"/>
                </a:cxn>
                <a:cxn ang="0">
                  <a:pos x="30" y="1498"/>
                </a:cxn>
                <a:cxn ang="0">
                  <a:pos x="105" y="1415"/>
                </a:cxn>
                <a:cxn ang="0">
                  <a:pos x="171" y="1312"/>
                </a:cxn>
                <a:cxn ang="0">
                  <a:pos x="221" y="1199"/>
                </a:cxn>
                <a:cxn ang="0">
                  <a:pos x="262" y="1076"/>
                </a:cxn>
                <a:cxn ang="0">
                  <a:pos x="282" y="931"/>
                </a:cxn>
                <a:cxn ang="0">
                  <a:pos x="292" y="777"/>
                </a:cxn>
                <a:cxn ang="0">
                  <a:pos x="287" y="633"/>
                </a:cxn>
                <a:cxn ang="0">
                  <a:pos x="267" y="509"/>
                </a:cxn>
                <a:cxn ang="0">
                  <a:pos x="237" y="401"/>
                </a:cxn>
                <a:cxn ang="0">
                  <a:pos x="201" y="303"/>
                </a:cxn>
                <a:cxn ang="0">
                  <a:pos x="161" y="221"/>
                </a:cxn>
                <a:cxn ang="0">
                  <a:pos x="116" y="154"/>
                </a:cxn>
                <a:cxn ang="0">
                  <a:pos x="65" y="98"/>
                </a:cxn>
                <a:cxn ang="0">
                  <a:pos x="5" y="36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35" y="0"/>
                </a:cxn>
              </a:cxnLst>
              <a:rect l="0" t="0" r="r" b="b"/>
              <a:pathLst>
                <a:path w="398" h="1549">
                  <a:moveTo>
                    <a:pt x="35" y="0"/>
                  </a:moveTo>
                  <a:lnTo>
                    <a:pt x="136" y="87"/>
                  </a:lnTo>
                  <a:lnTo>
                    <a:pt x="216" y="185"/>
                  </a:lnTo>
                  <a:lnTo>
                    <a:pt x="282" y="283"/>
                  </a:lnTo>
                  <a:lnTo>
                    <a:pt x="327" y="391"/>
                  </a:lnTo>
                  <a:lnTo>
                    <a:pt x="363" y="494"/>
                  </a:lnTo>
                  <a:lnTo>
                    <a:pt x="383" y="592"/>
                  </a:lnTo>
                  <a:lnTo>
                    <a:pt x="393" y="689"/>
                  </a:lnTo>
                  <a:lnTo>
                    <a:pt x="398" y="777"/>
                  </a:lnTo>
                  <a:lnTo>
                    <a:pt x="388" y="906"/>
                  </a:lnTo>
                  <a:lnTo>
                    <a:pt x="368" y="1029"/>
                  </a:lnTo>
                  <a:lnTo>
                    <a:pt x="332" y="1148"/>
                  </a:lnTo>
                  <a:lnTo>
                    <a:pt x="287" y="1251"/>
                  </a:lnTo>
                  <a:lnTo>
                    <a:pt x="231" y="1338"/>
                  </a:lnTo>
                  <a:lnTo>
                    <a:pt x="176" y="1415"/>
                  </a:lnTo>
                  <a:lnTo>
                    <a:pt x="126" y="1472"/>
                  </a:lnTo>
                  <a:lnTo>
                    <a:pt x="75" y="1513"/>
                  </a:lnTo>
                  <a:lnTo>
                    <a:pt x="45" y="1539"/>
                  </a:lnTo>
                  <a:lnTo>
                    <a:pt x="25" y="1549"/>
                  </a:lnTo>
                  <a:lnTo>
                    <a:pt x="15" y="1549"/>
                  </a:lnTo>
                  <a:lnTo>
                    <a:pt x="5" y="1539"/>
                  </a:lnTo>
                  <a:lnTo>
                    <a:pt x="5" y="1523"/>
                  </a:lnTo>
                  <a:lnTo>
                    <a:pt x="10" y="1523"/>
                  </a:lnTo>
                  <a:lnTo>
                    <a:pt x="10" y="1518"/>
                  </a:lnTo>
                  <a:lnTo>
                    <a:pt x="30" y="1498"/>
                  </a:lnTo>
                  <a:lnTo>
                    <a:pt x="105" y="1415"/>
                  </a:lnTo>
                  <a:lnTo>
                    <a:pt x="171" y="1312"/>
                  </a:lnTo>
                  <a:lnTo>
                    <a:pt x="221" y="1199"/>
                  </a:lnTo>
                  <a:lnTo>
                    <a:pt x="262" y="1076"/>
                  </a:lnTo>
                  <a:lnTo>
                    <a:pt x="282" y="931"/>
                  </a:lnTo>
                  <a:lnTo>
                    <a:pt x="292" y="777"/>
                  </a:lnTo>
                  <a:lnTo>
                    <a:pt x="287" y="633"/>
                  </a:lnTo>
                  <a:lnTo>
                    <a:pt x="267" y="509"/>
                  </a:lnTo>
                  <a:lnTo>
                    <a:pt x="237" y="401"/>
                  </a:lnTo>
                  <a:lnTo>
                    <a:pt x="201" y="303"/>
                  </a:lnTo>
                  <a:lnTo>
                    <a:pt x="161" y="221"/>
                  </a:lnTo>
                  <a:lnTo>
                    <a:pt x="116" y="154"/>
                  </a:lnTo>
                  <a:lnTo>
                    <a:pt x="65" y="98"/>
                  </a:lnTo>
                  <a:lnTo>
                    <a:pt x="5" y="36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11065" y="4508"/>
              <a:ext cx="479" cy="783"/>
            </a:xfrm>
            <a:custGeom>
              <a:avLst/>
              <a:gdLst/>
              <a:ahLst/>
              <a:cxnLst>
                <a:cxn ang="0">
                  <a:pos x="358" y="62"/>
                </a:cxn>
                <a:cxn ang="0">
                  <a:pos x="287" y="180"/>
                </a:cxn>
                <a:cxn ang="0">
                  <a:pos x="226" y="350"/>
                </a:cxn>
                <a:cxn ang="0">
                  <a:pos x="196" y="494"/>
                </a:cxn>
                <a:cxn ang="0">
                  <a:pos x="332" y="350"/>
                </a:cxn>
                <a:cxn ang="0">
                  <a:pos x="418" y="206"/>
                </a:cxn>
                <a:cxn ang="0">
                  <a:pos x="438" y="103"/>
                </a:cxn>
                <a:cxn ang="0">
                  <a:pos x="433" y="67"/>
                </a:cxn>
                <a:cxn ang="0">
                  <a:pos x="418" y="47"/>
                </a:cxn>
                <a:cxn ang="0">
                  <a:pos x="398" y="41"/>
                </a:cxn>
                <a:cxn ang="0">
                  <a:pos x="433" y="11"/>
                </a:cxn>
                <a:cxn ang="0">
                  <a:pos x="473" y="67"/>
                </a:cxn>
                <a:cxn ang="0">
                  <a:pos x="479" y="129"/>
                </a:cxn>
                <a:cxn ang="0">
                  <a:pos x="453" y="227"/>
                </a:cxn>
                <a:cxn ang="0">
                  <a:pos x="353" y="397"/>
                </a:cxn>
                <a:cxn ang="0">
                  <a:pos x="201" y="546"/>
                </a:cxn>
                <a:cxn ang="0">
                  <a:pos x="186" y="566"/>
                </a:cxn>
                <a:cxn ang="0">
                  <a:pos x="191" y="649"/>
                </a:cxn>
                <a:cxn ang="0">
                  <a:pos x="216" y="716"/>
                </a:cxn>
                <a:cxn ang="0">
                  <a:pos x="272" y="747"/>
                </a:cxn>
                <a:cxn ang="0">
                  <a:pos x="363" y="716"/>
                </a:cxn>
                <a:cxn ang="0">
                  <a:pos x="438" y="664"/>
                </a:cxn>
                <a:cxn ang="0">
                  <a:pos x="453" y="654"/>
                </a:cxn>
                <a:cxn ang="0">
                  <a:pos x="468" y="659"/>
                </a:cxn>
                <a:cxn ang="0">
                  <a:pos x="479" y="675"/>
                </a:cxn>
                <a:cxn ang="0">
                  <a:pos x="473" y="695"/>
                </a:cxn>
                <a:cxn ang="0">
                  <a:pos x="393" y="747"/>
                </a:cxn>
                <a:cxn ang="0">
                  <a:pos x="272" y="783"/>
                </a:cxn>
                <a:cxn ang="0">
                  <a:pos x="171" y="741"/>
                </a:cxn>
                <a:cxn ang="0">
                  <a:pos x="116" y="623"/>
                </a:cxn>
                <a:cxn ang="0">
                  <a:pos x="30" y="695"/>
                </a:cxn>
                <a:cxn ang="0">
                  <a:pos x="15" y="690"/>
                </a:cxn>
                <a:cxn ang="0">
                  <a:pos x="0" y="675"/>
                </a:cxn>
                <a:cxn ang="0">
                  <a:pos x="10" y="654"/>
                </a:cxn>
                <a:cxn ang="0">
                  <a:pos x="100" y="572"/>
                </a:cxn>
                <a:cxn ang="0">
                  <a:pos x="106" y="556"/>
                </a:cxn>
                <a:cxn ang="0">
                  <a:pos x="126" y="376"/>
                </a:cxn>
                <a:cxn ang="0">
                  <a:pos x="191" y="196"/>
                </a:cxn>
                <a:cxn ang="0">
                  <a:pos x="287" y="57"/>
                </a:cxn>
                <a:cxn ang="0">
                  <a:pos x="398" y="0"/>
                </a:cxn>
              </a:cxnLst>
              <a:rect l="0" t="0" r="r" b="b"/>
              <a:pathLst>
                <a:path w="479" h="783">
                  <a:moveTo>
                    <a:pt x="398" y="41"/>
                  </a:moveTo>
                  <a:lnTo>
                    <a:pt x="358" y="62"/>
                  </a:lnTo>
                  <a:lnTo>
                    <a:pt x="317" y="108"/>
                  </a:lnTo>
                  <a:lnTo>
                    <a:pt x="287" y="180"/>
                  </a:lnTo>
                  <a:lnTo>
                    <a:pt x="252" y="263"/>
                  </a:lnTo>
                  <a:lnTo>
                    <a:pt x="226" y="350"/>
                  </a:lnTo>
                  <a:lnTo>
                    <a:pt x="206" y="427"/>
                  </a:lnTo>
                  <a:lnTo>
                    <a:pt x="196" y="494"/>
                  </a:lnTo>
                  <a:lnTo>
                    <a:pt x="272" y="422"/>
                  </a:lnTo>
                  <a:lnTo>
                    <a:pt x="332" y="350"/>
                  </a:lnTo>
                  <a:lnTo>
                    <a:pt x="383" y="273"/>
                  </a:lnTo>
                  <a:lnTo>
                    <a:pt x="418" y="206"/>
                  </a:lnTo>
                  <a:lnTo>
                    <a:pt x="433" y="150"/>
                  </a:lnTo>
                  <a:lnTo>
                    <a:pt x="438" y="103"/>
                  </a:lnTo>
                  <a:lnTo>
                    <a:pt x="438" y="83"/>
                  </a:lnTo>
                  <a:lnTo>
                    <a:pt x="433" y="67"/>
                  </a:lnTo>
                  <a:lnTo>
                    <a:pt x="428" y="57"/>
                  </a:lnTo>
                  <a:lnTo>
                    <a:pt x="418" y="47"/>
                  </a:lnTo>
                  <a:lnTo>
                    <a:pt x="408" y="41"/>
                  </a:lnTo>
                  <a:lnTo>
                    <a:pt x="398" y="41"/>
                  </a:lnTo>
                  <a:close/>
                  <a:moveTo>
                    <a:pt x="398" y="0"/>
                  </a:moveTo>
                  <a:lnTo>
                    <a:pt x="433" y="11"/>
                  </a:lnTo>
                  <a:lnTo>
                    <a:pt x="458" y="31"/>
                  </a:lnTo>
                  <a:lnTo>
                    <a:pt x="473" y="67"/>
                  </a:lnTo>
                  <a:lnTo>
                    <a:pt x="479" y="108"/>
                  </a:lnTo>
                  <a:lnTo>
                    <a:pt x="479" y="129"/>
                  </a:lnTo>
                  <a:lnTo>
                    <a:pt x="473" y="170"/>
                  </a:lnTo>
                  <a:lnTo>
                    <a:pt x="453" y="227"/>
                  </a:lnTo>
                  <a:lnTo>
                    <a:pt x="408" y="314"/>
                  </a:lnTo>
                  <a:lnTo>
                    <a:pt x="353" y="397"/>
                  </a:lnTo>
                  <a:lnTo>
                    <a:pt x="277" y="474"/>
                  </a:lnTo>
                  <a:lnTo>
                    <a:pt x="201" y="546"/>
                  </a:lnTo>
                  <a:lnTo>
                    <a:pt x="196" y="556"/>
                  </a:lnTo>
                  <a:lnTo>
                    <a:pt x="186" y="566"/>
                  </a:lnTo>
                  <a:lnTo>
                    <a:pt x="186" y="618"/>
                  </a:lnTo>
                  <a:lnTo>
                    <a:pt x="191" y="649"/>
                  </a:lnTo>
                  <a:lnTo>
                    <a:pt x="201" y="685"/>
                  </a:lnTo>
                  <a:lnTo>
                    <a:pt x="216" y="716"/>
                  </a:lnTo>
                  <a:lnTo>
                    <a:pt x="242" y="736"/>
                  </a:lnTo>
                  <a:lnTo>
                    <a:pt x="272" y="747"/>
                  </a:lnTo>
                  <a:lnTo>
                    <a:pt x="317" y="736"/>
                  </a:lnTo>
                  <a:lnTo>
                    <a:pt x="363" y="716"/>
                  </a:lnTo>
                  <a:lnTo>
                    <a:pt x="408" y="690"/>
                  </a:lnTo>
                  <a:lnTo>
                    <a:pt x="438" y="664"/>
                  </a:lnTo>
                  <a:lnTo>
                    <a:pt x="448" y="659"/>
                  </a:lnTo>
                  <a:lnTo>
                    <a:pt x="453" y="654"/>
                  </a:lnTo>
                  <a:lnTo>
                    <a:pt x="458" y="654"/>
                  </a:lnTo>
                  <a:lnTo>
                    <a:pt x="468" y="659"/>
                  </a:lnTo>
                  <a:lnTo>
                    <a:pt x="473" y="669"/>
                  </a:lnTo>
                  <a:lnTo>
                    <a:pt x="479" y="675"/>
                  </a:lnTo>
                  <a:lnTo>
                    <a:pt x="479" y="690"/>
                  </a:lnTo>
                  <a:lnTo>
                    <a:pt x="473" y="695"/>
                  </a:lnTo>
                  <a:lnTo>
                    <a:pt x="443" y="716"/>
                  </a:lnTo>
                  <a:lnTo>
                    <a:pt x="393" y="747"/>
                  </a:lnTo>
                  <a:lnTo>
                    <a:pt x="337" y="772"/>
                  </a:lnTo>
                  <a:lnTo>
                    <a:pt x="272" y="783"/>
                  </a:lnTo>
                  <a:lnTo>
                    <a:pt x="216" y="772"/>
                  </a:lnTo>
                  <a:lnTo>
                    <a:pt x="171" y="741"/>
                  </a:lnTo>
                  <a:lnTo>
                    <a:pt x="136" y="690"/>
                  </a:lnTo>
                  <a:lnTo>
                    <a:pt x="116" y="623"/>
                  </a:lnTo>
                  <a:lnTo>
                    <a:pt x="45" y="680"/>
                  </a:lnTo>
                  <a:lnTo>
                    <a:pt x="30" y="695"/>
                  </a:lnTo>
                  <a:lnTo>
                    <a:pt x="20" y="695"/>
                  </a:lnTo>
                  <a:lnTo>
                    <a:pt x="15" y="690"/>
                  </a:lnTo>
                  <a:lnTo>
                    <a:pt x="5" y="685"/>
                  </a:lnTo>
                  <a:lnTo>
                    <a:pt x="0" y="675"/>
                  </a:lnTo>
                  <a:lnTo>
                    <a:pt x="0" y="664"/>
                  </a:lnTo>
                  <a:lnTo>
                    <a:pt x="10" y="654"/>
                  </a:lnTo>
                  <a:lnTo>
                    <a:pt x="10" y="649"/>
                  </a:lnTo>
                  <a:lnTo>
                    <a:pt x="100" y="572"/>
                  </a:lnTo>
                  <a:lnTo>
                    <a:pt x="106" y="566"/>
                  </a:lnTo>
                  <a:lnTo>
                    <a:pt x="106" y="556"/>
                  </a:lnTo>
                  <a:lnTo>
                    <a:pt x="111" y="469"/>
                  </a:lnTo>
                  <a:lnTo>
                    <a:pt x="126" y="376"/>
                  </a:lnTo>
                  <a:lnTo>
                    <a:pt x="156" y="283"/>
                  </a:lnTo>
                  <a:lnTo>
                    <a:pt x="191" y="196"/>
                  </a:lnTo>
                  <a:lnTo>
                    <a:pt x="237" y="119"/>
                  </a:lnTo>
                  <a:lnTo>
                    <a:pt x="287" y="57"/>
                  </a:lnTo>
                  <a:lnTo>
                    <a:pt x="342" y="16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2048" y="3901"/>
              <a:ext cx="811" cy="1076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87" y="62"/>
                </a:cxn>
                <a:cxn ang="0">
                  <a:pos x="357" y="129"/>
                </a:cxn>
                <a:cxn ang="0">
                  <a:pos x="357" y="196"/>
                </a:cxn>
                <a:cxn ang="0">
                  <a:pos x="352" y="206"/>
                </a:cxn>
                <a:cxn ang="0">
                  <a:pos x="584" y="15"/>
                </a:cxn>
                <a:cxn ang="0">
                  <a:pos x="620" y="72"/>
                </a:cxn>
                <a:cxn ang="0">
                  <a:pos x="660" y="129"/>
                </a:cxn>
                <a:cxn ang="0">
                  <a:pos x="675" y="144"/>
                </a:cxn>
                <a:cxn ang="0">
                  <a:pos x="705" y="165"/>
                </a:cxn>
                <a:cxn ang="0">
                  <a:pos x="725" y="170"/>
                </a:cxn>
                <a:cxn ang="0">
                  <a:pos x="756" y="165"/>
                </a:cxn>
                <a:cxn ang="0">
                  <a:pos x="786" y="149"/>
                </a:cxn>
                <a:cxn ang="0">
                  <a:pos x="811" y="134"/>
                </a:cxn>
                <a:cxn ang="0">
                  <a:pos x="806" y="165"/>
                </a:cxn>
                <a:cxn ang="0">
                  <a:pos x="680" y="283"/>
                </a:cxn>
                <a:cxn ang="0">
                  <a:pos x="665" y="293"/>
                </a:cxn>
                <a:cxn ang="0">
                  <a:pos x="650" y="299"/>
                </a:cxn>
                <a:cxn ang="0">
                  <a:pos x="630" y="304"/>
                </a:cxn>
                <a:cxn ang="0">
                  <a:pos x="610" y="304"/>
                </a:cxn>
                <a:cxn ang="0">
                  <a:pos x="559" y="293"/>
                </a:cxn>
                <a:cxn ang="0">
                  <a:pos x="539" y="278"/>
                </a:cxn>
                <a:cxn ang="0">
                  <a:pos x="504" y="252"/>
                </a:cxn>
                <a:cxn ang="0">
                  <a:pos x="468" y="221"/>
                </a:cxn>
                <a:cxn ang="0">
                  <a:pos x="433" y="196"/>
                </a:cxn>
                <a:cxn ang="0">
                  <a:pos x="413" y="211"/>
                </a:cxn>
                <a:cxn ang="0">
                  <a:pos x="357" y="268"/>
                </a:cxn>
                <a:cxn ang="0">
                  <a:pos x="357" y="700"/>
                </a:cxn>
                <a:cxn ang="0">
                  <a:pos x="363" y="731"/>
                </a:cxn>
                <a:cxn ang="0">
                  <a:pos x="378" y="762"/>
                </a:cxn>
                <a:cxn ang="0">
                  <a:pos x="398" y="787"/>
                </a:cxn>
                <a:cxn ang="0">
                  <a:pos x="453" y="849"/>
                </a:cxn>
                <a:cxn ang="0">
                  <a:pos x="514" y="901"/>
                </a:cxn>
                <a:cxn ang="0">
                  <a:pos x="705" y="808"/>
                </a:cxn>
                <a:cxn ang="0">
                  <a:pos x="710" y="849"/>
                </a:cxn>
                <a:cxn ang="0">
                  <a:pos x="398" y="1076"/>
                </a:cxn>
                <a:cxn ang="0">
                  <a:pos x="282" y="978"/>
                </a:cxn>
                <a:cxn ang="0">
                  <a:pos x="176" y="865"/>
                </a:cxn>
                <a:cxn ang="0">
                  <a:pos x="191" y="684"/>
                </a:cxn>
                <a:cxn ang="0">
                  <a:pos x="191" y="407"/>
                </a:cxn>
                <a:cxn ang="0">
                  <a:pos x="186" y="324"/>
                </a:cxn>
                <a:cxn ang="0">
                  <a:pos x="181" y="273"/>
                </a:cxn>
                <a:cxn ang="0">
                  <a:pos x="176" y="242"/>
                </a:cxn>
                <a:cxn ang="0">
                  <a:pos x="171" y="232"/>
                </a:cxn>
                <a:cxn ang="0">
                  <a:pos x="141" y="206"/>
                </a:cxn>
                <a:cxn ang="0">
                  <a:pos x="105" y="185"/>
                </a:cxn>
                <a:cxn ang="0">
                  <a:pos x="25" y="221"/>
                </a:cxn>
                <a:cxn ang="0">
                  <a:pos x="0" y="201"/>
                </a:cxn>
                <a:cxn ang="0">
                  <a:pos x="216" y="0"/>
                </a:cxn>
              </a:cxnLst>
              <a:rect l="0" t="0" r="r" b="b"/>
              <a:pathLst>
                <a:path w="811" h="1076">
                  <a:moveTo>
                    <a:pt x="216" y="0"/>
                  </a:moveTo>
                  <a:lnTo>
                    <a:pt x="287" y="62"/>
                  </a:lnTo>
                  <a:lnTo>
                    <a:pt x="357" y="129"/>
                  </a:lnTo>
                  <a:lnTo>
                    <a:pt x="357" y="196"/>
                  </a:lnTo>
                  <a:lnTo>
                    <a:pt x="352" y="206"/>
                  </a:lnTo>
                  <a:lnTo>
                    <a:pt x="584" y="15"/>
                  </a:lnTo>
                  <a:lnTo>
                    <a:pt x="620" y="72"/>
                  </a:lnTo>
                  <a:lnTo>
                    <a:pt x="660" y="129"/>
                  </a:lnTo>
                  <a:lnTo>
                    <a:pt x="675" y="144"/>
                  </a:lnTo>
                  <a:lnTo>
                    <a:pt x="705" y="165"/>
                  </a:lnTo>
                  <a:lnTo>
                    <a:pt x="725" y="170"/>
                  </a:lnTo>
                  <a:lnTo>
                    <a:pt x="756" y="165"/>
                  </a:lnTo>
                  <a:lnTo>
                    <a:pt x="786" y="149"/>
                  </a:lnTo>
                  <a:lnTo>
                    <a:pt x="811" y="134"/>
                  </a:lnTo>
                  <a:lnTo>
                    <a:pt x="806" y="165"/>
                  </a:lnTo>
                  <a:lnTo>
                    <a:pt x="680" y="283"/>
                  </a:lnTo>
                  <a:lnTo>
                    <a:pt x="665" y="293"/>
                  </a:lnTo>
                  <a:lnTo>
                    <a:pt x="650" y="299"/>
                  </a:lnTo>
                  <a:lnTo>
                    <a:pt x="630" y="304"/>
                  </a:lnTo>
                  <a:lnTo>
                    <a:pt x="610" y="304"/>
                  </a:lnTo>
                  <a:lnTo>
                    <a:pt x="559" y="293"/>
                  </a:lnTo>
                  <a:lnTo>
                    <a:pt x="539" y="278"/>
                  </a:lnTo>
                  <a:lnTo>
                    <a:pt x="504" y="252"/>
                  </a:lnTo>
                  <a:lnTo>
                    <a:pt x="468" y="221"/>
                  </a:lnTo>
                  <a:lnTo>
                    <a:pt x="433" y="196"/>
                  </a:lnTo>
                  <a:lnTo>
                    <a:pt x="413" y="211"/>
                  </a:lnTo>
                  <a:lnTo>
                    <a:pt x="357" y="268"/>
                  </a:lnTo>
                  <a:lnTo>
                    <a:pt x="357" y="700"/>
                  </a:lnTo>
                  <a:lnTo>
                    <a:pt x="363" y="731"/>
                  </a:lnTo>
                  <a:lnTo>
                    <a:pt x="378" y="762"/>
                  </a:lnTo>
                  <a:lnTo>
                    <a:pt x="398" y="787"/>
                  </a:lnTo>
                  <a:lnTo>
                    <a:pt x="453" y="849"/>
                  </a:lnTo>
                  <a:lnTo>
                    <a:pt x="514" y="901"/>
                  </a:lnTo>
                  <a:lnTo>
                    <a:pt x="705" y="808"/>
                  </a:lnTo>
                  <a:lnTo>
                    <a:pt x="710" y="849"/>
                  </a:lnTo>
                  <a:lnTo>
                    <a:pt x="398" y="1076"/>
                  </a:lnTo>
                  <a:lnTo>
                    <a:pt x="282" y="978"/>
                  </a:lnTo>
                  <a:lnTo>
                    <a:pt x="176" y="865"/>
                  </a:lnTo>
                  <a:lnTo>
                    <a:pt x="191" y="684"/>
                  </a:lnTo>
                  <a:lnTo>
                    <a:pt x="191" y="407"/>
                  </a:lnTo>
                  <a:lnTo>
                    <a:pt x="186" y="324"/>
                  </a:lnTo>
                  <a:lnTo>
                    <a:pt x="181" y="273"/>
                  </a:lnTo>
                  <a:lnTo>
                    <a:pt x="176" y="242"/>
                  </a:lnTo>
                  <a:lnTo>
                    <a:pt x="171" y="232"/>
                  </a:lnTo>
                  <a:lnTo>
                    <a:pt x="141" y="206"/>
                  </a:lnTo>
                  <a:lnTo>
                    <a:pt x="105" y="185"/>
                  </a:lnTo>
                  <a:lnTo>
                    <a:pt x="25" y="221"/>
                  </a:lnTo>
                  <a:lnTo>
                    <a:pt x="0" y="20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3459" y="3654"/>
              <a:ext cx="1427" cy="1462"/>
            </a:xfrm>
            <a:custGeom>
              <a:avLst/>
              <a:gdLst/>
              <a:ahLst/>
              <a:cxnLst>
                <a:cxn ang="0">
                  <a:pos x="701" y="0"/>
                </a:cxn>
                <a:cxn ang="0">
                  <a:pos x="731" y="0"/>
                </a:cxn>
                <a:cxn ang="0">
                  <a:pos x="751" y="20"/>
                </a:cxn>
                <a:cxn ang="0">
                  <a:pos x="751" y="31"/>
                </a:cxn>
                <a:cxn ang="0">
                  <a:pos x="756" y="46"/>
                </a:cxn>
                <a:cxn ang="0">
                  <a:pos x="756" y="684"/>
                </a:cxn>
                <a:cxn ang="0">
                  <a:pos x="1391" y="684"/>
                </a:cxn>
                <a:cxn ang="0">
                  <a:pos x="1411" y="695"/>
                </a:cxn>
                <a:cxn ang="0">
                  <a:pos x="1421" y="705"/>
                </a:cxn>
                <a:cxn ang="0">
                  <a:pos x="1427" y="715"/>
                </a:cxn>
                <a:cxn ang="0">
                  <a:pos x="1427" y="746"/>
                </a:cxn>
                <a:cxn ang="0">
                  <a:pos x="1421" y="757"/>
                </a:cxn>
                <a:cxn ang="0">
                  <a:pos x="1411" y="767"/>
                </a:cxn>
                <a:cxn ang="0">
                  <a:pos x="1391" y="777"/>
                </a:cxn>
                <a:cxn ang="0">
                  <a:pos x="756" y="777"/>
                </a:cxn>
                <a:cxn ang="0">
                  <a:pos x="756" y="1415"/>
                </a:cxn>
                <a:cxn ang="0">
                  <a:pos x="751" y="1431"/>
                </a:cxn>
                <a:cxn ang="0">
                  <a:pos x="751" y="1441"/>
                </a:cxn>
                <a:cxn ang="0">
                  <a:pos x="731" y="1462"/>
                </a:cxn>
                <a:cxn ang="0">
                  <a:pos x="701" y="1462"/>
                </a:cxn>
                <a:cxn ang="0">
                  <a:pos x="691" y="1457"/>
                </a:cxn>
                <a:cxn ang="0">
                  <a:pos x="680" y="1446"/>
                </a:cxn>
                <a:cxn ang="0">
                  <a:pos x="670" y="1426"/>
                </a:cxn>
                <a:cxn ang="0">
                  <a:pos x="670" y="777"/>
                </a:cxn>
                <a:cxn ang="0">
                  <a:pos x="35" y="777"/>
                </a:cxn>
                <a:cxn ang="0">
                  <a:pos x="15" y="767"/>
                </a:cxn>
                <a:cxn ang="0">
                  <a:pos x="5" y="757"/>
                </a:cxn>
                <a:cxn ang="0">
                  <a:pos x="0" y="746"/>
                </a:cxn>
                <a:cxn ang="0">
                  <a:pos x="0" y="715"/>
                </a:cxn>
                <a:cxn ang="0">
                  <a:pos x="5" y="705"/>
                </a:cxn>
                <a:cxn ang="0">
                  <a:pos x="15" y="695"/>
                </a:cxn>
                <a:cxn ang="0">
                  <a:pos x="35" y="684"/>
                </a:cxn>
                <a:cxn ang="0">
                  <a:pos x="670" y="684"/>
                </a:cxn>
                <a:cxn ang="0">
                  <a:pos x="670" y="36"/>
                </a:cxn>
                <a:cxn ang="0">
                  <a:pos x="680" y="15"/>
                </a:cxn>
                <a:cxn ang="0">
                  <a:pos x="691" y="5"/>
                </a:cxn>
                <a:cxn ang="0">
                  <a:pos x="701" y="0"/>
                </a:cxn>
              </a:cxnLst>
              <a:rect l="0" t="0" r="r" b="b"/>
              <a:pathLst>
                <a:path w="1427" h="1462">
                  <a:moveTo>
                    <a:pt x="701" y="0"/>
                  </a:moveTo>
                  <a:lnTo>
                    <a:pt x="731" y="0"/>
                  </a:lnTo>
                  <a:lnTo>
                    <a:pt x="751" y="20"/>
                  </a:lnTo>
                  <a:lnTo>
                    <a:pt x="751" y="31"/>
                  </a:lnTo>
                  <a:lnTo>
                    <a:pt x="756" y="46"/>
                  </a:lnTo>
                  <a:lnTo>
                    <a:pt x="756" y="684"/>
                  </a:lnTo>
                  <a:lnTo>
                    <a:pt x="1391" y="684"/>
                  </a:lnTo>
                  <a:lnTo>
                    <a:pt x="1411" y="695"/>
                  </a:lnTo>
                  <a:lnTo>
                    <a:pt x="1421" y="705"/>
                  </a:lnTo>
                  <a:lnTo>
                    <a:pt x="1427" y="715"/>
                  </a:lnTo>
                  <a:lnTo>
                    <a:pt x="1427" y="746"/>
                  </a:lnTo>
                  <a:lnTo>
                    <a:pt x="1421" y="757"/>
                  </a:lnTo>
                  <a:lnTo>
                    <a:pt x="1411" y="767"/>
                  </a:lnTo>
                  <a:lnTo>
                    <a:pt x="1391" y="777"/>
                  </a:lnTo>
                  <a:lnTo>
                    <a:pt x="756" y="777"/>
                  </a:lnTo>
                  <a:lnTo>
                    <a:pt x="756" y="1415"/>
                  </a:lnTo>
                  <a:lnTo>
                    <a:pt x="751" y="1431"/>
                  </a:lnTo>
                  <a:lnTo>
                    <a:pt x="751" y="1441"/>
                  </a:lnTo>
                  <a:lnTo>
                    <a:pt x="731" y="1462"/>
                  </a:lnTo>
                  <a:lnTo>
                    <a:pt x="701" y="1462"/>
                  </a:lnTo>
                  <a:lnTo>
                    <a:pt x="691" y="1457"/>
                  </a:lnTo>
                  <a:lnTo>
                    <a:pt x="680" y="1446"/>
                  </a:lnTo>
                  <a:lnTo>
                    <a:pt x="670" y="1426"/>
                  </a:lnTo>
                  <a:lnTo>
                    <a:pt x="670" y="777"/>
                  </a:lnTo>
                  <a:lnTo>
                    <a:pt x="35" y="777"/>
                  </a:lnTo>
                  <a:lnTo>
                    <a:pt x="15" y="767"/>
                  </a:lnTo>
                  <a:lnTo>
                    <a:pt x="5" y="757"/>
                  </a:lnTo>
                  <a:lnTo>
                    <a:pt x="0" y="746"/>
                  </a:lnTo>
                  <a:lnTo>
                    <a:pt x="0" y="715"/>
                  </a:lnTo>
                  <a:lnTo>
                    <a:pt x="5" y="705"/>
                  </a:lnTo>
                  <a:lnTo>
                    <a:pt x="15" y="695"/>
                  </a:lnTo>
                  <a:lnTo>
                    <a:pt x="35" y="684"/>
                  </a:lnTo>
                  <a:lnTo>
                    <a:pt x="670" y="684"/>
                  </a:lnTo>
                  <a:lnTo>
                    <a:pt x="670" y="36"/>
                  </a:lnTo>
                  <a:lnTo>
                    <a:pt x="680" y="15"/>
                  </a:lnTo>
                  <a:lnTo>
                    <a:pt x="691" y="5"/>
                  </a:lnTo>
                  <a:lnTo>
                    <a:pt x="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5672" y="4266"/>
              <a:ext cx="227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1" y="11"/>
                </a:cxn>
                <a:cxn ang="0">
                  <a:pos x="196" y="36"/>
                </a:cxn>
                <a:cxn ang="0">
                  <a:pos x="217" y="72"/>
                </a:cxn>
                <a:cxn ang="0">
                  <a:pos x="227" y="119"/>
                </a:cxn>
                <a:cxn ang="0">
                  <a:pos x="217" y="165"/>
                </a:cxn>
                <a:cxn ang="0">
                  <a:pos x="196" y="201"/>
                </a:cxn>
                <a:cxn ang="0">
                  <a:pos x="161" y="227"/>
                </a:cxn>
                <a:cxn ang="0">
                  <a:pos x="116" y="237"/>
                </a:cxn>
                <a:cxn ang="0">
                  <a:pos x="70" y="227"/>
                </a:cxn>
                <a:cxn ang="0">
                  <a:pos x="35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5" y="36"/>
                </a:cxn>
                <a:cxn ang="0">
                  <a:pos x="70" y="11"/>
                </a:cxn>
                <a:cxn ang="0">
                  <a:pos x="116" y="0"/>
                </a:cxn>
              </a:cxnLst>
              <a:rect l="0" t="0" r="r" b="b"/>
              <a:pathLst>
                <a:path w="227" h="237">
                  <a:moveTo>
                    <a:pt x="116" y="0"/>
                  </a:moveTo>
                  <a:lnTo>
                    <a:pt x="161" y="11"/>
                  </a:lnTo>
                  <a:lnTo>
                    <a:pt x="196" y="36"/>
                  </a:lnTo>
                  <a:lnTo>
                    <a:pt x="217" y="72"/>
                  </a:lnTo>
                  <a:lnTo>
                    <a:pt x="227" y="119"/>
                  </a:lnTo>
                  <a:lnTo>
                    <a:pt x="217" y="165"/>
                  </a:lnTo>
                  <a:lnTo>
                    <a:pt x="196" y="201"/>
                  </a:lnTo>
                  <a:lnTo>
                    <a:pt x="161" y="227"/>
                  </a:lnTo>
                  <a:lnTo>
                    <a:pt x="116" y="237"/>
                  </a:lnTo>
                  <a:lnTo>
                    <a:pt x="70" y="227"/>
                  </a:lnTo>
                  <a:lnTo>
                    <a:pt x="35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5" y="36"/>
                  </a:lnTo>
                  <a:lnTo>
                    <a:pt x="70" y="11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6630" y="4266"/>
              <a:ext cx="226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1" y="11"/>
                </a:cxn>
                <a:cxn ang="0">
                  <a:pos x="196" y="36"/>
                </a:cxn>
                <a:cxn ang="0">
                  <a:pos x="216" y="72"/>
                </a:cxn>
                <a:cxn ang="0">
                  <a:pos x="226" y="119"/>
                </a:cxn>
                <a:cxn ang="0">
                  <a:pos x="216" y="165"/>
                </a:cxn>
                <a:cxn ang="0">
                  <a:pos x="196" y="201"/>
                </a:cxn>
                <a:cxn ang="0">
                  <a:pos x="161" y="227"/>
                </a:cxn>
                <a:cxn ang="0">
                  <a:pos x="116" y="237"/>
                </a:cxn>
                <a:cxn ang="0">
                  <a:pos x="70" y="227"/>
                </a:cxn>
                <a:cxn ang="0">
                  <a:pos x="35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5" y="36"/>
                </a:cxn>
                <a:cxn ang="0">
                  <a:pos x="70" y="11"/>
                </a:cxn>
                <a:cxn ang="0">
                  <a:pos x="116" y="0"/>
                </a:cxn>
              </a:cxnLst>
              <a:rect l="0" t="0" r="r" b="b"/>
              <a:pathLst>
                <a:path w="226" h="237">
                  <a:moveTo>
                    <a:pt x="116" y="0"/>
                  </a:moveTo>
                  <a:lnTo>
                    <a:pt x="161" y="11"/>
                  </a:lnTo>
                  <a:lnTo>
                    <a:pt x="196" y="36"/>
                  </a:lnTo>
                  <a:lnTo>
                    <a:pt x="216" y="72"/>
                  </a:lnTo>
                  <a:lnTo>
                    <a:pt x="226" y="119"/>
                  </a:lnTo>
                  <a:lnTo>
                    <a:pt x="216" y="165"/>
                  </a:lnTo>
                  <a:lnTo>
                    <a:pt x="196" y="201"/>
                  </a:lnTo>
                  <a:lnTo>
                    <a:pt x="161" y="227"/>
                  </a:lnTo>
                  <a:lnTo>
                    <a:pt x="116" y="237"/>
                  </a:lnTo>
                  <a:lnTo>
                    <a:pt x="70" y="227"/>
                  </a:lnTo>
                  <a:lnTo>
                    <a:pt x="35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5" y="36"/>
                  </a:lnTo>
                  <a:lnTo>
                    <a:pt x="70" y="11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7587" y="4266"/>
              <a:ext cx="227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2" y="11"/>
                </a:cxn>
                <a:cxn ang="0">
                  <a:pos x="197" y="36"/>
                </a:cxn>
                <a:cxn ang="0">
                  <a:pos x="217" y="72"/>
                </a:cxn>
                <a:cxn ang="0">
                  <a:pos x="227" y="119"/>
                </a:cxn>
                <a:cxn ang="0">
                  <a:pos x="217" y="165"/>
                </a:cxn>
                <a:cxn ang="0">
                  <a:pos x="197" y="201"/>
                </a:cxn>
                <a:cxn ang="0">
                  <a:pos x="162" y="227"/>
                </a:cxn>
                <a:cxn ang="0">
                  <a:pos x="116" y="237"/>
                </a:cxn>
                <a:cxn ang="0">
                  <a:pos x="71" y="227"/>
                </a:cxn>
                <a:cxn ang="0">
                  <a:pos x="36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6" y="36"/>
                </a:cxn>
                <a:cxn ang="0">
                  <a:pos x="71" y="11"/>
                </a:cxn>
                <a:cxn ang="0">
                  <a:pos x="116" y="0"/>
                </a:cxn>
              </a:cxnLst>
              <a:rect l="0" t="0" r="r" b="b"/>
              <a:pathLst>
                <a:path w="227" h="237">
                  <a:moveTo>
                    <a:pt x="116" y="0"/>
                  </a:moveTo>
                  <a:lnTo>
                    <a:pt x="162" y="11"/>
                  </a:lnTo>
                  <a:lnTo>
                    <a:pt x="197" y="36"/>
                  </a:lnTo>
                  <a:lnTo>
                    <a:pt x="217" y="72"/>
                  </a:lnTo>
                  <a:lnTo>
                    <a:pt x="227" y="119"/>
                  </a:lnTo>
                  <a:lnTo>
                    <a:pt x="217" y="165"/>
                  </a:lnTo>
                  <a:lnTo>
                    <a:pt x="197" y="201"/>
                  </a:lnTo>
                  <a:lnTo>
                    <a:pt x="162" y="227"/>
                  </a:lnTo>
                  <a:lnTo>
                    <a:pt x="116" y="237"/>
                  </a:lnTo>
                  <a:lnTo>
                    <a:pt x="71" y="227"/>
                  </a:lnTo>
                  <a:lnTo>
                    <a:pt x="36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6" y="36"/>
                  </a:lnTo>
                  <a:lnTo>
                    <a:pt x="71" y="11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30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8077200" y="4648200"/>
            <a:ext cx="375290" cy="457312"/>
          </a:xfrm>
          <a:custGeom>
            <a:avLst/>
            <a:gdLst/>
            <a:ahLst/>
            <a:cxnLst>
              <a:cxn ang="0">
                <a:pos x="296" y="36"/>
              </a:cxn>
              <a:cxn ang="0">
                <a:pos x="380" y="108"/>
              </a:cxn>
              <a:cxn ang="0">
                <a:pos x="425" y="217"/>
              </a:cxn>
              <a:cxn ang="0">
                <a:pos x="715" y="31"/>
              </a:cxn>
              <a:cxn ang="0">
                <a:pos x="744" y="74"/>
              </a:cxn>
              <a:cxn ang="0">
                <a:pos x="776" y="115"/>
              </a:cxn>
              <a:cxn ang="0">
                <a:pos x="813" y="153"/>
              </a:cxn>
              <a:cxn ang="0">
                <a:pos x="834" y="169"/>
              </a:cxn>
              <a:cxn ang="0">
                <a:pos x="858" y="178"/>
              </a:cxn>
              <a:cxn ang="0">
                <a:pos x="880" y="179"/>
              </a:cxn>
              <a:cxn ang="0">
                <a:pos x="902" y="173"/>
              </a:cxn>
              <a:cxn ang="0">
                <a:pos x="927" y="164"/>
              </a:cxn>
              <a:cxn ang="0">
                <a:pos x="950" y="153"/>
              </a:cxn>
              <a:cxn ang="0">
                <a:pos x="970" y="142"/>
              </a:cxn>
              <a:cxn ang="0">
                <a:pos x="813" y="308"/>
              </a:cxn>
              <a:cxn ang="0">
                <a:pos x="794" y="321"/>
              </a:cxn>
              <a:cxn ang="0">
                <a:pos x="770" y="328"/>
              </a:cxn>
              <a:cxn ang="0">
                <a:pos x="743" y="331"/>
              </a:cxn>
              <a:cxn ang="0">
                <a:pos x="715" y="330"/>
              </a:cxn>
              <a:cxn ang="0">
                <a:pos x="686" y="323"/>
              </a:cxn>
              <a:cxn ang="0">
                <a:pos x="658" y="312"/>
              </a:cxn>
              <a:cxn ang="0">
                <a:pos x="628" y="294"/>
              </a:cxn>
              <a:cxn ang="0">
                <a:pos x="589" y="269"/>
              </a:cxn>
              <a:cxn ang="0">
                <a:pos x="551" y="242"/>
              </a:cxn>
              <a:cxn ang="0">
                <a:pos x="517" y="214"/>
              </a:cxn>
              <a:cxn ang="0">
                <a:pos x="488" y="235"/>
              </a:cxn>
              <a:cxn ang="0">
                <a:pos x="462" y="256"/>
              </a:cxn>
              <a:cxn ang="0">
                <a:pos x="440" y="277"/>
              </a:cxn>
              <a:cxn ang="0">
                <a:pos x="425" y="293"/>
              </a:cxn>
              <a:cxn ang="0">
                <a:pos x="426" y="783"/>
              </a:cxn>
              <a:cxn ang="0">
                <a:pos x="433" y="810"/>
              </a:cxn>
              <a:cxn ang="0">
                <a:pos x="447" y="834"/>
              </a:cxn>
              <a:cxn ang="0">
                <a:pos x="464" y="856"/>
              </a:cxn>
              <a:cxn ang="0">
                <a:pos x="493" y="889"/>
              </a:cxn>
              <a:cxn ang="0">
                <a:pos x="538" y="932"/>
              </a:cxn>
              <a:cxn ang="0">
                <a:pos x="585" y="971"/>
              </a:cxn>
              <a:cxn ang="0">
                <a:pos x="838" y="888"/>
              </a:cxn>
              <a:cxn ang="0">
                <a:pos x="468" y="1182"/>
              </a:cxn>
              <a:cxn ang="0">
                <a:pos x="379" y="1111"/>
              </a:cxn>
              <a:cxn ang="0">
                <a:pos x="292" y="1034"/>
              </a:cxn>
              <a:cxn ang="0">
                <a:pos x="208" y="952"/>
              </a:cxn>
              <a:cxn ang="0">
                <a:pos x="217" y="851"/>
              </a:cxn>
              <a:cxn ang="0">
                <a:pos x="222" y="752"/>
              </a:cxn>
              <a:cxn ang="0">
                <a:pos x="224" y="652"/>
              </a:cxn>
              <a:cxn ang="0">
                <a:pos x="224" y="483"/>
              </a:cxn>
              <a:cxn ang="0">
                <a:pos x="223" y="421"/>
              </a:cxn>
              <a:cxn ang="0">
                <a:pos x="220" y="361"/>
              </a:cxn>
              <a:cxn ang="0">
                <a:pos x="217" y="325"/>
              </a:cxn>
              <a:cxn ang="0">
                <a:pos x="212" y="297"/>
              </a:cxn>
              <a:cxn ang="0">
                <a:pos x="205" y="271"/>
              </a:cxn>
              <a:cxn ang="0">
                <a:pos x="200" y="259"/>
              </a:cxn>
              <a:cxn ang="0">
                <a:pos x="163" y="232"/>
              </a:cxn>
              <a:cxn ang="0">
                <a:pos x="124" y="207"/>
              </a:cxn>
              <a:cxn ang="0">
                <a:pos x="0" y="222"/>
              </a:cxn>
            </a:cxnLst>
            <a:rect l="0" t="0" r="r" b="b"/>
            <a:pathLst>
              <a:path w="970" h="1182">
                <a:moveTo>
                  <a:pt x="256" y="0"/>
                </a:moveTo>
                <a:lnTo>
                  <a:pt x="296" y="36"/>
                </a:lnTo>
                <a:lnTo>
                  <a:pt x="337" y="72"/>
                </a:lnTo>
                <a:lnTo>
                  <a:pt x="380" y="108"/>
                </a:lnTo>
                <a:lnTo>
                  <a:pt x="425" y="142"/>
                </a:lnTo>
                <a:lnTo>
                  <a:pt x="425" y="217"/>
                </a:lnTo>
                <a:lnTo>
                  <a:pt x="701" y="10"/>
                </a:lnTo>
                <a:lnTo>
                  <a:pt x="715" y="31"/>
                </a:lnTo>
                <a:lnTo>
                  <a:pt x="730" y="53"/>
                </a:lnTo>
                <a:lnTo>
                  <a:pt x="744" y="74"/>
                </a:lnTo>
                <a:lnTo>
                  <a:pt x="760" y="95"/>
                </a:lnTo>
                <a:lnTo>
                  <a:pt x="776" y="115"/>
                </a:lnTo>
                <a:lnTo>
                  <a:pt x="803" y="144"/>
                </a:lnTo>
                <a:lnTo>
                  <a:pt x="813" y="153"/>
                </a:lnTo>
                <a:lnTo>
                  <a:pt x="823" y="162"/>
                </a:lnTo>
                <a:lnTo>
                  <a:pt x="834" y="169"/>
                </a:lnTo>
                <a:lnTo>
                  <a:pt x="846" y="175"/>
                </a:lnTo>
                <a:lnTo>
                  <a:pt x="858" y="178"/>
                </a:lnTo>
                <a:lnTo>
                  <a:pt x="870" y="180"/>
                </a:lnTo>
                <a:lnTo>
                  <a:pt x="880" y="179"/>
                </a:lnTo>
                <a:lnTo>
                  <a:pt x="891" y="177"/>
                </a:lnTo>
                <a:lnTo>
                  <a:pt x="902" y="173"/>
                </a:lnTo>
                <a:lnTo>
                  <a:pt x="915" y="169"/>
                </a:lnTo>
                <a:lnTo>
                  <a:pt x="927" y="164"/>
                </a:lnTo>
                <a:lnTo>
                  <a:pt x="939" y="159"/>
                </a:lnTo>
                <a:lnTo>
                  <a:pt x="950" y="153"/>
                </a:lnTo>
                <a:lnTo>
                  <a:pt x="961" y="147"/>
                </a:lnTo>
                <a:lnTo>
                  <a:pt x="970" y="142"/>
                </a:lnTo>
                <a:lnTo>
                  <a:pt x="966" y="176"/>
                </a:lnTo>
                <a:lnTo>
                  <a:pt x="813" y="308"/>
                </a:lnTo>
                <a:lnTo>
                  <a:pt x="804" y="315"/>
                </a:lnTo>
                <a:lnTo>
                  <a:pt x="794" y="321"/>
                </a:lnTo>
                <a:lnTo>
                  <a:pt x="782" y="325"/>
                </a:lnTo>
                <a:lnTo>
                  <a:pt x="770" y="328"/>
                </a:lnTo>
                <a:lnTo>
                  <a:pt x="757" y="330"/>
                </a:lnTo>
                <a:lnTo>
                  <a:pt x="743" y="331"/>
                </a:lnTo>
                <a:lnTo>
                  <a:pt x="729" y="331"/>
                </a:lnTo>
                <a:lnTo>
                  <a:pt x="715" y="330"/>
                </a:lnTo>
                <a:lnTo>
                  <a:pt x="700" y="327"/>
                </a:lnTo>
                <a:lnTo>
                  <a:pt x="686" y="323"/>
                </a:lnTo>
                <a:lnTo>
                  <a:pt x="671" y="318"/>
                </a:lnTo>
                <a:lnTo>
                  <a:pt x="658" y="312"/>
                </a:lnTo>
                <a:lnTo>
                  <a:pt x="645" y="305"/>
                </a:lnTo>
                <a:lnTo>
                  <a:pt x="628" y="294"/>
                </a:lnTo>
                <a:lnTo>
                  <a:pt x="608" y="282"/>
                </a:lnTo>
                <a:lnTo>
                  <a:pt x="589" y="269"/>
                </a:lnTo>
                <a:lnTo>
                  <a:pt x="570" y="256"/>
                </a:lnTo>
                <a:lnTo>
                  <a:pt x="551" y="242"/>
                </a:lnTo>
                <a:lnTo>
                  <a:pt x="533" y="227"/>
                </a:lnTo>
                <a:lnTo>
                  <a:pt x="517" y="214"/>
                </a:lnTo>
                <a:lnTo>
                  <a:pt x="502" y="224"/>
                </a:lnTo>
                <a:lnTo>
                  <a:pt x="488" y="235"/>
                </a:lnTo>
                <a:lnTo>
                  <a:pt x="475" y="246"/>
                </a:lnTo>
                <a:lnTo>
                  <a:pt x="462" y="256"/>
                </a:lnTo>
                <a:lnTo>
                  <a:pt x="450" y="267"/>
                </a:lnTo>
                <a:lnTo>
                  <a:pt x="440" y="277"/>
                </a:lnTo>
                <a:lnTo>
                  <a:pt x="432" y="285"/>
                </a:lnTo>
                <a:lnTo>
                  <a:pt x="425" y="293"/>
                </a:lnTo>
                <a:lnTo>
                  <a:pt x="425" y="768"/>
                </a:lnTo>
                <a:lnTo>
                  <a:pt x="426" y="783"/>
                </a:lnTo>
                <a:lnTo>
                  <a:pt x="429" y="797"/>
                </a:lnTo>
                <a:lnTo>
                  <a:pt x="433" y="810"/>
                </a:lnTo>
                <a:lnTo>
                  <a:pt x="440" y="822"/>
                </a:lnTo>
                <a:lnTo>
                  <a:pt x="447" y="834"/>
                </a:lnTo>
                <a:lnTo>
                  <a:pt x="455" y="845"/>
                </a:lnTo>
                <a:lnTo>
                  <a:pt x="464" y="856"/>
                </a:lnTo>
                <a:lnTo>
                  <a:pt x="473" y="866"/>
                </a:lnTo>
                <a:lnTo>
                  <a:pt x="493" y="889"/>
                </a:lnTo>
                <a:lnTo>
                  <a:pt x="515" y="911"/>
                </a:lnTo>
                <a:lnTo>
                  <a:pt x="538" y="932"/>
                </a:lnTo>
                <a:lnTo>
                  <a:pt x="561" y="952"/>
                </a:lnTo>
                <a:lnTo>
                  <a:pt x="585" y="971"/>
                </a:lnTo>
                <a:lnTo>
                  <a:pt x="609" y="990"/>
                </a:lnTo>
                <a:lnTo>
                  <a:pt x="838" y="888"/>
                </a:lnTo>
                <a:lnTo>
                  <a:pt x="841" y="934"/>
                </a:lnTo>
                <a:lnTo>
                  <a:pt x="468" y="1182"/>
                </a:lnTo>
                <a:lnTo>
                  <a:pt x="423" y="1148"/>
                </a:lnTo>
                <a:lnTo>
                  <a:pt x="379" y="1111"/>
                </a:lnTo>
                <a:lnTo>
                  <a:pt x="335" y="1073"/>
                </a:lnTo>
                <a:lnTo>
                  <a:pt x="292" y="1034"/>
                </a:lnTo>
                <a:lnTo>
                  <a:pt x="250" y="994"/>
                </a:lnTo>
                <a:lnTo>
                  <a:pt x="208" y="952"/>
                </a:lnTo>
                <a:lnTo>
                  <a:pt x="213" y="901"/>
                </a:lnTo>
                <a:lnTo>
                  <a:pt x="217" y="851"/>
                </a:lnTo>
                <a:lnTo>
                  <a:pt x="220" y="801"/>
                </a:lnTo>
                <a:lnTo>
                  <a:pt x="222" y="752"/>
                </a:lnTo>
                <a:lnTo>
                  <a:pt x="223" y="702"/>
                </a:lnTo>
                <a:lnTo>
                  <a:pt x="224" y="652"/>
                </a:lnTo>
                <a:lnTo>
                  <a:pt x="224" y="600"/>
                </a:lnTo>
                <a:lnTo>
                  <a:pt x="224" y="483"/>
                </a:lnTo>
                <a:lnTo>
                  <a:pt x="224" y="452"/>
                </a:lnTo>
                <a:lnTo>
                  <a:pt x="223" y="421"/>
                </a:lnTo>
                <a:lnTo>
                  <a:pt x="222" y="390"/>
                </a:lnTo>
                <a:lnTo>
                  <a:pt x="220" y="361"/>
                </a:lnTo>
                <a:lnTo>
                  <a:pt x="218" y="342"/>
                </a:lnTo>
                <a:lnTo>
                  <a:pt x="217" y="325"/>
                </a:lnTo>
                <a:lnTo>
                  <a:pt x="215" y="310"/>
                </a:lnTo>
                <a:lnTo>
                  <a:pt x="212" y="297"/>
                </a:lnTo>
                <a:lnTo>
                  <a:pt x="207" y="278"/>
                </a:lnTo>
                <a:lnTo>
                  <a:pt x="205" y="271"/>
                </a:lnTo>
                <a:lnTo>
                  <a:pt x="203" y="266"/>
                </a:lnTo>
                <a:lnTo>
                  <a:pt x="200" y="259"/>
                </a:lnTo>
                <a:lnTo>
                  <a:pt x="182" y="245"/>
                </a:lnTo>
                <a:lnTo>
                  <a:pt x="163" y="232"/>
                </a:lnTo>
                <a:lnTo>
                  <a:pt x="144" y="219"/>
                </a:lnTo>
                <a:lnTo>
                  <a:pt x="124" y="207"/>
                </a:lnTo>
                <a:lnTo>
                  <a:pt x="28" y="245"/>
                </a:lnTo>
                <a:lnTo>
                  <a:pt x="0" y="222"/>
                </a:lnTo>
                <a:lnTo>
                  <a:pt x="256" y="0"/>
                </a:lnTo>
                <a:close/>
              </a:path>
            </a:pathLst>
          </a:custGeom>
          <a:solidFill>
            <a:srgbClr val="66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33400" y="4572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Physics depends on choice of </a:t>
            </a:r>
            <a:endParaRPr lang="en-US" sz="3200" dirty="0">
              <a:solidFill>
                <a:srgbClr val="6600FF"/>
              </a:solidFill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15200" y="2590801"/>
            <a:ext cx="1237996" cy="462431"/>
            <a:chOff x="4734" y="1751"/>
            <a:chExt cx="3491" cy="1304"/>
          </a:xfrm>
          <a:solidFill>
            <a:srgbClr val="FF0000"/>
          </a:solidFill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4734" y="1751"/>
              <a:ext cx="623" cy="1111"/>
            </a:xfrm>
            <a:custGeom>
              <a:avLst/>
              <a:gdLst/>
              <a:ahLst/>
              <a:cxnLst>
                <a:cxn ang="0">
                  <a:pos x="478" y="57"/>
                </a:cxn>
                <a:cxn ang="0">
                  <a:pos x="419" y="149"/>
                </a:cxn>
                <a:cxn ang="0">
                  <a:pos x="355" y="288"/>
                </a:cxn>
                <a:cxn ang="0">
                  <a:pos x="302" y="452"/>
                </a:cxn>
                <a:cxn ang="0">
                  <a:pos x="263" y="602"/>
                </a:cxn>
                <a:cxn ang="0">
                  <a:pos x="242" y="702"/>
                </a:cxn>
                <a:cxn ang="0">
                  <a:pos x="254" y="706"/>
                </a:cxn>
                <a:cxn ang="0">
                  <a:pos x="344" y="608"/>
                </a:cxn>
                <a:cxn ang="0">
                  <a:pos x="454" y="466"/>
                </a:cxn>
                <a:cxn ang="0">
                  <a:pos x="546" y="295"/>
                </a:cxn>
                <a:cxn ang="0">
                  <a:pos x="584" y="114"/>
                </a:cxn>
                <a:cxn ang="0">
                  <a:pos x="580" y="70"/>
                </a:cxn>
                <a:cxn ang="0">
                  <a:pos x="545" y="35"/>
                </a:cxn>
                <a:cxn ang="0">
                  <a:pos x="569" y="7"/>
                </a:cxn>
                <a:cxn ang="0">
                  <a:pos x="610" y="50"/>
                </a:cxn>
                <a:cxn ang="0">
                  <a:pos x="622" y="102"/>
                </a:cxn>
                <a:cxn ang="0">
                  <a:pos x="607" y="231"/>
                </a:cxn>
                <a:cxn ang="0">
                  <a:pos x="509" y="451"/>
                </a:cxn>
                <a:cxn ang="0">
                  <a:pos x="366" y="640"/>
                </a:cxn>
                <a:cxn ang="0">
                  <a:pos x="252" y="760"/>
                </a:cxn>
                <a:cxn ang="0">
                  <a:pos x="231" y="783"/>
                </a:cxn>
                <a:cxn ang="0">
                  <a:pos x="226" y="806"/>
                </a:cxn>
                <a:cxn ang="0">
                  <a:pos x="220" y="868"/>
                </a:cxn>
                <a:cxn ang="0">
                  <a:pos x="228" y="972"/>
                </a:cxn>
                <a:cxn ang="0">
                  <a:pos x="265" y="1057"/>
                </a:cxn>
                <a:cxn ang="0">
                  <a:pos x="335" y="1077"/>
                </a:cxn>
                <a:cxn ang="0">
                  <a:pos x="414" y="1046"/>
                </a:cxn>
                <a:cxn ang="0">
                  <a:pos x="529" y="956"/>
                </a:cxn>
                <a:cxn ang="0">
                  <a:pos x="546" y="942"/>
                </a:cxn>
                <a:cxn ang="0">
                  <a:pos x="566" y="951"/>
                </a:cxn>
                <a:cxn ang="0">
                  <a:pos x="562" y="974"/>
                </a:cxn>
                <a:cxn ang="0">
                  <a:pos x="516" y="1017"/>
                </a:cxn>
                <a:cxn ang="0">
                  <a:pos x="471" y="1050"/>
                </a:cxn>
                <a:cxn ang="0">
                  <a:pos x="377" y="1102"/>
                </a:cxn>
                <a:cxn ang="0">
                  <a:pos x="263" y="1103"/>
                </a:cxn>
                <a:cxn ang="0">
                  <a:pos x="187" y="1038"/>
                </a:cxn>
                <a:cxn ang="0">
                  <a:pos x="146" y="933"/>
                </a:cxn>
                <a:cxn ang="0">
                  <a:pos x="118" y="889"/>
                </a:cxn>
                <a:cxn ang="0">
                  <a:pos x="79" y="926"/>
                </a:cxn>
                <a:cxn ang="0">
                  <a:pos x="35" y="967"/>
                </a:cxn>
                <a:cxn ang="0">
                  <a:pos x="21" y="975"/>
                </a:cxn>
                <a:cxn ang="0">
                  <a:pos x="1" y="949"/>
                </a:cxn>
                <a:cxn ang="0">
                  <a:pos x="8" y="938"/>
                </a:cxn>
                <a:cxn ang="0">
                  <a:pos x="158" y="591"/>
                </a:cxn>
                <a:cxn ang="0">
                  <a:pos x="261" y="290"/>
                </a:cxn>
                <a:cxn ang="0">
                  <a:pos x="293" y="224"/>
                </a:cxn>
                <a:cxn ang="0">
                  <a:pos x="360" y="118"/>
                </a:cxn>
                <a:cxn ang="0">
                  <a:pos x="451" y="27"/>
                </a:cxn>
              </a:cxnLst>
              <a:rect l="0" t="0" r="r" b="b"/>
              <a:pathLst>
                <a:path w="623" h="1111">
                  <a:moveTo>
                    <a:pt x="529" y="33"/>
                  </a:moveTo>
                  <a:lnTo>
                    <a:pt x="511" y="37"/>
                  </a:lnTo>
                  <a:lnTo>
                    <a:pt x="494" y="44"/>
                  </a:lnTo>
                  <a:lnTo>
                    <a:pt x="478" y="57"/>
                  </a:lnTo>
                  <a:lnTo>
                    <a:pt x="463" y="75"/>
                  </a:lnTo>
                  <a:lnTo>
                    <a:pt x="448" y="96"/>
                  </a:lnTo>
                  <a:lnTo>
                    <a:pt x="433" y="121"/>
                  </a:lnTo>
                  <a:lnTo>
                    <a:pt x="419" y="149"/>
                  </a:lnTo>
                  <a:lnTo>
                    <a:pt x="403" y="180"/>
                  </a:lnTo>
                  <a:lnTo>
                    <a:pt x="386" y="214"/>
                  </a:lnTo>
                  <a:lnTo>
                    <a:pt x="370" y="250"/>
                  </a:lnTo>
                  <a:lnTo>
                    <a:pt x="355" y="288"/>
                  </a:lnTo>
                  <a:lnTo>
                    <a:pt x="341" y="328"/>
                  </a:lnTo>
                  <a:lnTo>
                    <a:pt x="327" y="369"/>
                  </a:lnTo>
                  <a:lnTo>
                    <a:pt x="315" y="411"/>
                  </a:lnTo>
                  <a:lnTo>
                    <a:pt x="302" y="452"/>
                  </a:lnTo>
                  <a:lnTo>
                    <a:pt x="291" y="492"/>
                  </a:lnTo>
                  <a:lnTo>
                    <a:pt x="281" y="532"/>
                  </a:lnTo>
                  <a:lnTo>
                    <a:pt x="272" y="569"/>
                  </a:lnTo>
                  <a:lnTo>
                    <a:pt x="263" y="602"/>
                  </a:lnTo>
                  <a:lnTo>
                    <a:pt x="256" y="634"/>
                  </a:lnTo>
                  <a:lnTo>
                    <a:pt x="251" y="661"/>
                  </a:lnTo>
                  <a:lnTo>
                    <a:pt x="245" y="685"/>
                  </a:lnTo>
                  <a:lnTo>
                    <a:pt x="242" y="702"/>
                  </a:lnTo>
                  <a:lnTo>
                    <a:pt x="239" y="715"/>
                  </a:lnTo>
                  <a:lnTo>
                    <a:pt x="238" y="722"/>
                  </a:lnTo>
                  <a:lnTo>
                    <a:pt x="238" y="722"/>
                  </a:lnTo>
                  <a:lnTo>
                    <a:pt x="254" y="706"/>
                  </a:lnTo>
                  <a:lnTo>
                    <a:pt x="272" y="686"/>
                  </a:lnTo>
                  <a:lnTo>
                    <a:pt x="293" y="663"/>
                  </a:lnTo>
                  <a:lnTo>
                    <a:pt x="318" y="637"/>
                  </a:lnTo>
                  <a:lnTo>
                    <a:pt x="344" y="608"/>
                  </a:lnTo>
                  <a:lnTo>
                    <a:pt x="371" y="576"/>
                  </a:lnTo>
                  <a:lnTo>
                    <a:pt x="398" y="541"/>
                  </a:lnTo>
                  <a:lnTo>
                    <a:pt x="427" y="504"/>
                  </a:lnTo>
                  <a:lnTo>
                    <a:pt x="454" y="466"/>
                  </a:lnTo>
                  <a:lnTo>
                    <a:pt x="480" y="425"/>
                  </a:lnTo>
                  <a:lnTo>
                    <a:pt x="504" y="384"/>
                  </a:lnTo>
                  <a:lnTo>
                    <a:pt x="526" y="340"/>
                  </a:lnTo>
                  <a:lnTo>
                    <a:pt x="546" y="295"/>
                  </a:lnTo>
                  <a:lnTo>
                    <a:pt x="562" y="251"/>
                  </a:lnTo>
                  <a:lnTo>
                    <a:pt x="574" y="205"/>
                  </a:lnTo>
                  <a:lnTo>
                    <a:pt x="582" y="159"/>
                  </a:lnTo>
                  <a:lnTo>
                    <a:pt x="584" y="114"/>
                  </a:lnTo>
                  <a:lnTo>
                    <a:pt x="584" y="105"/>
                  </a:lnTo>
                  <a:lnTo>
                    <a:pt x="583" y="94"/>
                  </a:lnTo>
                  <a:lnTo>
                    <a:pt x="582" y="82"/>
                  </a:lnTo>
                  <a:lnTo>
                    <a:pt x="580" y="70"/>
                  </a:lnTo>
                  <a:lnTo>
                    <a:pt x="575" y="59"/>
                  </a:lnTo>
                  <a:lnTo>
                    <a:pt x="567" y="49"/>
                  </a:lnTo>
                  <a:lnTo>
                    <a:pt x="558" y="41"/>
                  </a:lnTo>
                  <a:lnTo>
                    <a:pt x="545" y="35"/>
                  </a:lnTo>
                  <a:lnTo>
                    <a:pt x="529" y="33"/>
                  </a:lnTo>
                  <a:close/>
                  <a:moveTo>
                    <a:pt x="529" y="0"/>
                  </a:moveTo>
                  <a:lnTo>
                    <a:pt x="551" y="2"/>
                  </a:lnTo>
                  <a:lnTo>
                    <a:pt x="569" y="7"/>
                  </a:lnTo>
                  <a:lnTo>
                    <a:pt x="583" y="15"/>
                  </a:lnTo>
                  <a:lnTo>
                    <a:pt x="595" y="25"/>
                  </a:lnTo>
                  <a:lnTo>
                    <a:pt x="604" y="37"/>
                  </a:lnTo>
                  <a:lnTo>
                    <a:pt x="610" y="50"/>
                  </a:lnTo>
                  <a:lnTo>
                    <a:pt x="616" y="64"/>
                  </a:lnTo>
                  <a:lnTo>
                    <a:pt x="619" y="77"/>
                  </a:lnTo>
                  <a:lnTo>
                    <a:pt x="620" y="90"/>
                  </a:lnTo>
                  <a:lnTo>
                    <a:pt x="622" y="102"/>
                  </a:lnTo>
                  <a:lnTo>
                    <a:pt x="623" y="112"/>
                  </a:lnTo>
                  <a:lnTo>
                    <a:pt x="623" y="119"/>
                  </a:lnTo>
                  <a:lnTo>
                    <a:pt x="618" y="175"/>
                  </a:lnTo>
                  <a:lnTo>
                    <a:pt x="607" y="231"/>
                  </a:lnTo>
                  <a:lnTo>
                    <a:pt x="590" y="287"/>
                  </a:lnTo>
                  <a:lnTo>
                    <a:pt x="567" y="343"/>
                  </a:lnTo>
                  <a:lnTo>
                    <a:pt x="540" y="398"/>
                  </a:lnTo>
                  <a:lnTo>
                    <a:pt x="509" y="451"/>
                  </a:lnTo>
                  <a:lnTo>
                    <a:pt x="475" y="502"/>
                  </a:lnTo>
                  <a:lnTo>
                    <a:pt x="439" y="551"/>
                  </a:lnTo>
                  <a:lnTo>
                    <a:pt x="403" y="598"/>
                  </a:lnTo>
                  <a:lnTo>
                    <a:pt x="366" y="640"/>
                  </a:lnTo>
                  <a:lnTo>
                    <a:pt x="330" y="681"/>
                  </a:lnTo>
                  <a:lnTo>
                    <a:pt x="296" y="716"/>
                  </a:lnTo>
                  <a:lnTo>
                    <a:pt x="263" y="748"/>
                  </a:lnTo>
                  <a:lnTo>
                    <a:pt x="252" y="760"/>
                  </a:lnTo>
                  <a:lnTo>
                    <a:pt x="244" y="769"/>
                  </a:lnTo>
                  <a:lnTo>
                    <a:pt x="238" y="775"/>
                  </a:lnTo>
                  <a:lnTo>
                    <a:pt x="235" y="780"/>
                  </a:lnTo>
                  <a:lnTo>
                    <a:pt x="231" y="783"/>
                  </a:lnTo>
                  <a:lnTo>
                    <a:pt x="230" y="785"/>
                  </a:lnTo>
                  <a:lnTo>
                    <a:pt x="228" y="787"/>
                  </a:lnTo>
                  <a:lnTo>
                    <a:pt x="227" y="794"/>
                  </a:lnTo>
                  <a:lnTo>
                    <a:pt x="226" y="806"/>
                  </a:lnTo>
                  <a:lnTo>
                    <a:pt x="224" y="822"/>
                  </a:lnTo>
                  <a:lnTo>
                    <a:pt x="222" y="838"/>
                  </a:lnTo>
                  <a:lnTo>
                    <a:pt x="221" y="855"/>
                  </a:lnTo>
                  <a:lnTo>
                    <a:pt x="220" y="868"/>
                  </a:lnTo>
                  <a:lnTo>
                    <a:pt x="220" y="875"/>
                  </a:lnTo>
                  <a:lnTo>
                    <a:pt x="221" y="910"/>
                  </a:lnTo>
                  <a:lnTo>
                    <a:pt x="224" y="943"/>
                  </a:lnTo>
                  <a:lnTo>
                    <a:pt x="228" y="972"/>
                  </a:lnTo>
                  <a:lnTo>
                    <a:pt x="234" y="999"/>
                  </a:lnTo>
                  <a:lnTo>
                    <a:pt x="243" y="1022"/>
                  </a:lnTo>
                  <a:lnTo>
                    <a:pt x="253" y="1042"/>
                  </a:lnTo>
                  <a:lnTo>
                    <a:pt x="265" y="1057"/>
                  </a:lnTo>
                  <a:lnTo>
                    <a:pt x="281" y="1068"/>
                  </a:lnTo>
                  <a:lnTo>
                    <a:pt x="298" y="1075"/>
                  </a:lnTo>
                  <a:lnTo>
                    <a:pt x="319" y="1078"/>
                  </a:lnTo>
                  <a:lnTo>
                    <a:pt x="335" y="1077"/>
                  </a:lnTo>
                  <a:lnTo>
                    <a:pt x="353" y="1073"/>
                  </a:lnTo>
                  <a:lnTo>
                    <a:pt x="371" y="1068"/>
                  </a:lnTo>
                  <a:lnTo>
                    <a:pt x="393" y="1059"/>
                  </a:lnTo>
                  <a:lnTo>
                    <a:pt x="414" y="1046"/>
                  </a:lnTo>
                  <a:lnTo>
                    <a:pt x="439" y="1031"/>
                  </a:lnTo>
                  <a:lnTo>
                    <a:pt x="466" y="1010"/>
                  </a:lnTo>
                  <a:lnTo>
                    <a:pt x="496" y="985"/>
                  </a:lnTo>
                  <a:lnTo>
                    <a:pt x="529" y="956"/>
                  </a:lnTo>
                  <a:lnTo>
                    <a:pt x="536" y="949"/>
                  </a:lnTo>
                  <a:lnTo>
                    <a:pt x="542" y="945"/>
                  </a:lnTo>
                  <a:lnTo>
                    <a:pt x="544" y="943"/>
                  </a:lnTo>
                  <a:lnTo>
                    <a:pt x="546" y="942"/>
                  </a:lnTo>
                  <a:lnTo>
                    <a:pt x="549" y="941"/>
                  </a:lnTo>
                  <a:lnTo>
                    <a:pt x="557" y="943"/>
                  </a:lnTo>
                  <a:lnTo>
                    <a:pt x="563" y="946"/>
                  </a:lnTo>
                  <a:lnTo>
                    <a:pt x="566" y="951"/>
                  </a:lnTo>
                  <a:lnTo>
                    <a:pt x="569" y="957"/>
                  </a:lnTo>
                  <a:lnTo>
                    <a:pt x="570" y="960"/>
                  </a:lnTo>
                  <a:lnTo>
                    <a:pt x="567" y="966"/>
                  </a:lnTo>
                  <a:lnTo>
                    <a:pt x="562" y="974"/>
                  </a:lnTo>
                  <a:lnTo>
                    <a:pt x="553" y="984"/>
                  </a:lnTo>
                  <a:lnTo>
                    <a:pt x="542" y="994"/>
                  </a:lnTo>
                  <a:lnTo>
                    <a:pt x="528" y="1006"/>
                  </a:lnTo>
                  <a:lnTo>
                    <a:pt x="516" y="1017"/>
                  </a:lnTo>
                  <a:lnTo>
                    <a:pt x="502" y="1028"/>
                  </a:lnTo>
                  <a:lnTo>
                    <a:pt x="490" y="1037"/>
                  </a:lnTo>
                  <a:lnTo>
                    <a:pt x="480" y="1045"/>
                  </a:lnTo>
                  <a:lnTo>
                    <a:pt x="471" y="1050"/>
                  </a:lnTo>
                  <a:lnTo>
                    <a:pt x="452" y="1064"/>
                  </a:lnTo>
                  <a:lnTo>
                    <a:pt x="430" y="1078"/>
                  </a:lnTo>
                  <a:lnTo>
                    <a:pt x="405" y="1091"/>
                  </a:lnTo>
                  <a:lnTo>
                    <a:pt x="377" y="1102"/>
                  </a:lnTo>
                  <a:lnTo>
                    <a:pt x="348" y="1109"/>
                  </a:lnTo>
                  <a:lnTo>
                    <a:pt x="316" y="1111"/>
                  </a:lnTo>
                  <a:lnTo>
                    <a:pt x="288" y="1109"/>
                  </a:lnTo>
                  <a:lnTo>
                    <a:pt x="263" y="1103"/>
                  </a:lnTo>
                  <a:lnTo>
                    <a:pt x="240" y="1092"/>
                  </a:lnTo>
                  <a:lnTo>
                    <a:pt x="220" y="1078"/>
                  </a:lnTo>
                  <a:lnTo>
                    <a:pt x="203" y="1059"/>
                  </a:lnTo>
                  <a:lnTo>
                    <a:pt x="187" y="1038"/>
                  </a:lnTo>
                  <a:lnTo>
                    <a:pt x="174" y="1016"/>
                  </a:lnTo>
                  <a:lnTo>
                    <a:pt x="163" y="990"/>
                  </a:lnTo>
                  <a:lnTo>
                    <a:pt x="154" y="962"/>
                  </a:lnTo>
                  <a:lnTo>
                    <a:pt x="146" y="933"/>
                  </a:lnTo>
                  <a:lnTo>
                    <a:pt x="139" y="904"/>
                  </a:lnTo>
                  <a:lnTo>
                    <a:pt x="134" y="872"/>
                  </a:lnTo>
                  <a:lnTo>
                    <a:pt x="127" y="880"/>
                  </a:lnTo>
                  <a:lnTo>
                    <a:pt x="118" y="889"/>
                  </a:lnTo>
                  <a:lnTo>
                    <a:pt x="106" y="900"/>
                  </a:lnTo>
                  <a:lnTo>
                    <a:pt x="96" y="911"/>
                  </a:lnTo>
                  <a:lnTo>
                    <a:pt x="86" y="920"/>
                  </a:lnTo>
                  <a:lnTo>
                    <a:pt x="79" y="926"/>
                  </a:lnTo>
                  <a:lnTo>
                    <a:pt x="63" y="941"/>
                  </a:lnTo>
                  <a:lnTo>
                    <a:pt x="52" y="953"/>
                  </a:lnTo>
                  <a:lnTo>
                    <a:pt x="42" y="961"/>
                  </a:lnTo>
                  <a:lnTo>
                    <a:pt x="35" y="967"/>
                  </a:lnTo>
                  <a:lnTo>
                    <a:pt x="31" y="971"/>
                  </a:lnTo>
                  <a:lnTo>
                    <a:pt x="26" y="973"/>
                  </a:lnTo>
                  <a:lnTo>
                    <a:pt x="24" y="974"/>
                  </a:lnTo>
                  <a:lnTo>
                    <a:pt x="21" y="975"/>
                  </a:lnTo>
                  <a:lnTo>
                    <a:pt x="12" y="971"/>
                  </a:lnTo>
                  <a:lnTo>
                    <a:pt x="4" y="963"/>
                  </a:lnTo>
                  <a:lnTo>
                    <a:pt x="0" y="953"/>
                  </a:lnTo>
                  <a:lnTo>
                    <a:pt x="1" y="949"/>
                  </a:lnTo>
                  <a:lnTo>
                    <a:pt x="4" y="946"/>
                  </a:lnTo>
                  <a:lnTo>
                    <a:pt x="6" y="942"/>
                  </a:lnTo>
                  <a:lnTo>
                    <a:pt x="8" y="938"/>
                  </a:lnTo>
                  <a:lnTo>
                    <a:pt x="8" y="938"/>
                  </a:lnTo>
                  <a:lnTo>
                    <a:pt x="132" y="826"/>
                  </a:lnTo>
                  <a:lnTo>
                    <a:pt x="136" y="747"/>
                  </a:lnTo>
                  <a:lnTo>
                    <a:pt x="143" y="669"/>
                  </a:lnTo>
                  <a:lnTo>
                    <a:pt x="158" y="591"/>
                  </a:lnTo>
                  <a:lnTo>
                    <a:pt x="177" y="514"/>
                  </a:lnTo>
                  <a:lnTo>
                    <a:pt x="201" y="438"/>
                  </a:lnTo>
                  <a:lnTo>
                    <a:pt x="229" y="363"/>
                  </a:lnTo>
                  <a:lnTo>
                    <a:pt x="261" y="290"/>
                  </a:lnTo>
                  <a:lnTo>
                    <a:pt x="265" y="280"/>
                  </a:lnTo>
                  <a:lnTo>
                    <a:pt x="272" y="265"/>
                  </a:lnTo>
                  <a:lnTo>
                    <a:pt x="282" y="247"/>
                  </a:lnTo>
                  <a:lnTo>
                    <a:pt x="293" y="224"/>
                  </a:lnTo>
                  <a:lnTo>
                    <a:pt x="307" y="200"/>
                  </a:lnTo>
                  <a:lnTo>
                    <a:pt x="323" y="173"/>
                  </a:lnTo>
                  <a:lnTo>
                    <a:pt x="341" y="145"/>
                  </a:lnTo>
                  <a:lnTo>
                    <a:pt x="360" y="118"/>
                  </a:lnTo>
                  <a:lnTo>
                    <a:pt x="381" y="92"/>
                  </a:lnTo>
                  <a:lnTo>
                    <a:pt x="403" y="67"/>
                  </a:lnTo>
                  <a:lnTo>
                    <a:pt x="427" y="45"/>
                  </a:lnTo>
                  <a:lnTo>
                    <a:pt x="451" y="27"/>
                  </a:lnTo>
                  <a:lnTo>
                    <a:pt x="476" y="12"/>
                  </a:lnTo>
                  <a:lnTo>
                    <a:pt x="502" y="3"/>
                  </a:lnTo>
                  <a:lnTo>
                    <a:pt x="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5977" y="1858"/>
              <a:ext cx="983" cy="1197"/>
            </a:xfrm>
            <a:custGeom>
              <a:avLst/>
              <a:gdLst/>
              <a:ahLst/>
              <a:cxnLst>
                <a:cxn ang="0">
                  <a:pos x="926" y="1136"/>
                </a:cxn>
                <a:cxn ang="0">
                  <a:pos x="948" y="1137"/>
                </a:cxn>
                <a:cxn ang="0">
                  <a:pos x="969" y="1141"/>
                </a:cxn>
                <a:cxn ang="0">
                  <a:pos x="981" y="1155"/>
                </a:cxn>
                <a:cxn ang="0">
                  <a:pos x="982" y="1177"/>
                </a:cxn>
                <a:cxn ang="0">
                  <a:pos x="970" y="1191"/>
                </a:cxn>
                <a:cxn ang="0">
                  <a:pos x="949" y="1197"/>
                </a:cxn>
                <a:cxn ang="0">
                  <a:pos x="928" y="1197"/>
                </a:cxn>
                <a:cxn ang="0">
                  <a:pos x="44" y="1197"/>
                </a:cxn>
                <a:cxn ang="0">
                  <a:pos x="22" y="1195"/>
                </a:cxn>
                <a:cxn ang="0">
                  <a:pos x="7" y="1186"/>
                </a:cxn>
                <a:cxn ang="0">
                  <a:pos x="0" y="1165"/>
                </a:cxn>
                <a:cxn ang="0">
                  <a:pos x="7" y="1147"/>
                </a:cxn>
                <a:cxn ang="0">
                  <a:pos x="25" y="1138"/>
                </a:cxn>
                <a:cxn ang="0">
                  <a:pos x="47" y="1136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52" y="5"/>
                </a:cxn>
                <a:cxn ang="0">
                  <a:pos x="951" y="411"/>
                </a:cxn>
                <a:cxn ang="0">
                  <a:pos x="976" y="429"/>
                </a:cxn>
                <a:cxn ang="0">
                  <a:pos x="983" y="448"/>
                </a:cxn>
                <a:cxn ang="0">
                  <a:pos x="975" y="467"/>
                </a:cxn>
                <a:cxn ang="0">
                  <a:pos x="951" y="482"/>
                </a:cxn>
                <a:cxn ang="0">
                  <a:pos x="61" y="885"/>
                </a:cxn>
                <a:cxn ang="0">
                  <a:pos x="43" y="895"/>
                </a:cxn>
                <a:cxn ang="0">
                  <a:pos x="35" y="897"/>
                </a:cxn>
                <a:cxn ang="0">
                  <a:pos x="20" y="895"/>
                </a:cxn>
                <a:cxn ang="0">
                  <a:pos x="2" y="878"/>
                </a:cxn>
                <a:cxn ang="0">
                  <a:pos x="0" y="860"/>
                </a:cxn>
                <a:cxn ang="0">
                  <a:pos x="7" y="846"/>
                </a:cxn>
                <a:cxn ang="0">
                  <a:pos x="33" y="829"/>
                </a:cxn>
                <a:cxn ang="0">
                  <a:pos x="30" y="63"/>
                </a:cxn>
                <a:cxn ang="0">
                  <a:pos x="12" y="54"/>
                </a:cxn>
                <a:cxn ang="0">
                  <a:pos x="1" y="39"/>
                </a:cxn>
                <a:cxn ang="0">
                  <a:pos x="2" y="18"/>
                </a:cxn>
                <a:cxn ang="0">
                  <a:pos x="19" y="2"/>
                </a:cxn>
              </a:cxnLst>
              <a:rect l="0" t="0" r="r" b="b"/>
              <a:pathLst>
                <a:path w="983" h="1197">
                  <a:moveTo>
                    <a:pt x="59" y="1136"/>
                  </a:moveTo>
                  <a:lnTo>
                    <a:pt x="926" y="1136"/>
                  </a:lnTo>
                  <a:lnTo>
                    <a:pt x="937" y="1136"/>
                  </a:lnTo>
                  <a:lnTo>
                    <a:pt x="948" y="1137"/>
                  </a:lnTo>
                  <a:lnTo>
                    <a:pt x="958" y="1138"/>
                  </a:lnTo>
                  <a:lnTo>
                    <a:pt x="969" y="1141"/>
                  </a:lnTo>
                  <a:lnTo>
                    <a:pt x="976" y="1147"/>
                  </a:lnTo>
                  <a:lnTo>
                    <a:pt x="981" y="1155"/>
                  </a:lnTo>
                  <a:lnTo>
                    <a:pt x="983" y="1165"/>
                  </a:lnTo>
                  <a:lnTo>
                    <a:pt x="982" y="1177"/>
                  </a:lnTo>
                  <a:lnTo>
                    <a:pt x="976" y="1186"/>
                  </a:lnTo>
                  <a:lnTo>
                    <a:pt x="970" y="1191"/>
                  </a:lnTo>
                  <a:lnTo>
                    <a:pt x="961" y="1195"/>
                  </a:lnTo>
                  <a:lnTo>
                    <a:pt x="949" y="1197"/>
                  </a:lnTo>
                  <a:lnTo>
                    <a:pt x="939" y="1197"/>
                  </a:lnTo>
                  <a:lnTo>
                    <a:pt x="928" y="1197"/>
                  </a:lnTo>
                  <a:lnTo>
                    <a:pt x="55" y="1197"/>
                  </a:lnTo>
                  <a:lnTo>
                    <a:pt x="44" y="1197"/>
                  </a:lnTo>
                  <a:lnTo>
                    <a:pt x="33" y="1197"/>
                  </a:lnTo>
                  <a:lnTo>
                    <a:pt x="22" y="1195"/>
                  </a:lnTo>
                  <a:lnTo>
                    <a:pt x="13" y="1191"/>
                  </a:lnTo>
                  <a:lnTo>
                    <a:pt x="7" y="1186"/>
                  </a:lnTo>
                  <a:lnTo>
                    <a:pt x="2" y="1177"/>
                  </a:lnTo>
                  <a:lnTo>
                    <a:pt x="0" y="1165"/>
                  </a:lnTo>
                  <a:lnTo>
                    <a:pt x="2" y="1155"/>
                  </a:lnTo>
                  <a:lnTo>
                    <a:pt x="7" y="1147"/>
                  </a:lnTo>
                  <a:lnTo>
                    <a:pt x="15" y="1141"/>
                  </a:lnTo>
                  <a:lnTo>
                    <a:pt x="25" y="1138"/>
                  </a:lnTo>
                  <a:lnTo>
                    <a:pt x="36" y="1137"/>
                  </a:lnTo>
                  <a:lnTo>
                    <a:pt x="47" y="1136"/>
                  </a:lnTo>
                  <a:lnTo>
                    <a:pt x="59" y="1136"/>
                  </a:lnTo>
                  <a:close/>
                  <a:moveTo>
                    <a:pt x="33" y="0"/>
                  </a:moveTo>
                  <a:lnTo>
                    <a:pt x="35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5"/>
                  </a:lnTo>
                  <a:lnTo>
                    <a:pt x="63" y="10"/>
                  </a:lnTo>
                  <a:lnTo>
                    <a:pt x="951" y="411"/>
                  </a:lnTo>
                  <a:lnTo>
                    <a:pt x="966" y="421"/>
                  </a:lnTo>
                  <a:lnTo>
                    <a:pt x="976" y="429"/>
                  </a:lnTo>
                  <a:lnTo>
                    <a:pt x="982" y="439"/>
                  </a:lnTo>
                  <a:lnTo>
                    <a:pt x="983" y="448"/>
                  </a:lnTo>
                  <a:lnTo>
                    <a:pt x="981" y="458"/>
                  </a:lnTo>
                  <a:lnTo>
                    <a:pt x="975" y="467"/>
                  </a:lnTo>
                  <a:lnTo>
                    <a:pt x="965" y="476"/>
                  </a:lnTo>
                  <a:lnTo>
                    <a:pt x="951" y="482"/>
                  </a:lnTo>
                  <a:lnTo>
                    <a:pt x="951" y="482"/>
                  </a:lnTo>
                  <a:lnTo>
                    <a:pt x="61" y="885"/>
                  </a:lnTo>
                  <a:lnTo>
                    <a:pt x="51" y="891"/>
                  </a:lnTo>
                  <a:lnTo>
                    <a:pt x="43" y="895"/>
                  </a:lnTo>
                  <a:lnTo>
                    <a:pt x="38" y="897"/>
                  </a:lnTo>
                  <a:lnTo>
                    <a:pt x="35" y="897"/>
                  </a:lnTo>
                  <a:lnTo>
                    <a:pt x="33" y="898"/>
                  </a:lnTo>
                  <a:lnTo>
                    <a:pt x="20" y="895"/>
                  </a:lnTo>
                  <a:lnTo>
                    <a:pt x="10" y="888"/>
                  </a:lnTo>
                  <a:lnTo>
                    <a:pt x="2" y="878"/>
                  </a:lnTo>
                  <a:lnTo>
                    <a:pt x="0" y="865"/>
                  </a:lnTo>
                  <a:lnTo>
                    <a:pt x="0" y="860"/>
                  </a:lnTo>
                  <a:lnTo>
                    <a:pt x="2" y="853"/>
                  </a:lnTo>
                  <a:lnTo>
                    <a:pt x="7" y="846"/>
                  </a:lnTo>
                  <a:lnTo>
                    <a:pt x="17" y="838"/>
                  </a:lnTo>
                  <a:lnTo>
                    <a:pt x="33" y="829"/>
                  </a:lnTo>
                  <a:lnTo>
                    <a:pt x="875" y="446"/>
                  </a:lnTo>
                  <a:lnTo>
                    <a:pt x="30" y="63"/>
                  </a:lnTo>
                  <a:lnTo>
                    <a:pt x="20" y="59"/>
                  </a:lnTo>
                  <a:lnTo>
                    <a:pt x="12" y="54"/>
                  </a:lnTo>
                  <a:lnTo>
                    <a:pt x="6" y="47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9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7694" y="1811"/>
              <a:ext cx="531" cy="1032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25" y="6"/>
                </a:cxn>
                <a:cxn ang="0">
                  <a:pos x="330" y="23"/>
                </a:cxn>
                <a:cxn ang="0">
                  <a:pos x="330" y="910"/>
                </a:cxn>
                <a:cxn ang="0">
                  <a:pos x="331" y="937"/>
                </a:cxn>
                <a:cxn ang="0">
                  <a:pos x="337" y="957"/>
                </a:cxn>
                <a:cxn ang="0">
                  <a:pos x="355" y="971"/>
                </a:cxn>
                <a:cxn ang="0">
                  <a:pos x="389" y="978"/>
                </a:cxn>
                <a:cxn ang="0">
                  <a:pos x="442" y="983"/>
                </a:cxn>
                <a:cxn ang="0">
                  <a:pos x="531" y="983"/>
                </a:cxn>
                <a:cxn ang="0">
                  <a:pos x="507" y="1031"/>
                </a:cxn>
                <a:cxn ang="0">
                  <a:pos x="441" y="1029"/>
                </a:cxn>
                <a:cxn ang="0">
                  <a:pos x="367" y="1027"/>
                </a:cxn>
                <a:cxn ang="0">
                  <a:pos x="298" y="1027"/>
                </a:cxn>
                <a:cxn ang="0">
                  <a:pos x="244" y="1027"/>
                </a:cxn>
                <a:cxn ang="0">
                  <a:pos x="175" y="1027"/>
                </a:cxn>
                <a:cxn ang="0">
                  <a:pos x="100" y="1029"/>
                </a:cxn>
                <a:cxn ang="0">
                  <a:pos x="34" y="1031"/>
                </a:cxn>
                <a:cxn ang="0">
                  <a:pos x="8" y="983"/>
                </a:cxn>
                <a:cxn ang="0">
                  <a:pos x="97" y="983"/>
                </a:cxn>
                <a:cxn ang="0">
                  <a:pos x="151" y="978"/>
                </a:cxn>
                <a:cxn ang="0">
                  <a:pos x="184" y="971"/>
                </a:cxn>
                <a:cxn ang="0">
                  <a:pos x="202" y="957"/>
                </a:cxn>
                <a:cxn ang="0">
                  <a:pos x="209" y="937"/>
                </a:cxn>
                <a:cxn ang="0">
                  <a:pos x="211" y="910"/>
                </a:cxn>
                <a:cxn ang="0">
                  <a:pos x="174" y="120"/>
                </a:cxn>
                <a:cxn ang="0">
                  <a:pos x="103" y="139"/>
                </a:cxn>
                <a:cxn ang="0">
                  <a:pos x="41" y="146"/>
                </a:cxn>
                <a:cxn ang="0">
                  <a:pos x="0" y="146"/>
                </a:cxn>
                <a:cxn ang="0">
                  <a:pos x="18" y="97"/>
                </a:cxn>
                <a:cxn ang="0">
                  <a:pos x="67" y="95"/>
                </a:cxn>
                <a:cxn ang="0">
                  <a:pos x="129" y="85"/>
                </a:cxn>
                <a:cxn ang="0">
                  <a:pos x="195" y="65"/>
                </a:cxn>
                <a:cxn ang="0">
                  <a:pos x="263" y="27"/>
                </a:cxn>
              </a:cxnLst>
              <a:rect l="0" t="0" r="r" b="b"/>
              <a:pathLst>
                <a:path w="531" h="1032">
                  <a:moveTo>
                    <a:pt x="293" y="0"/>
                  </a:moveTo>
                  <a:lnTo>
                    <a:pt x="309" y="0"/>
                  </a:lnTo>
                  <a:lnTo>
                    <a:pt x="319" y="3"/>
                  </a:lnTo>
                  <a:lnTo>
                    <a:pt x="325" y="6"/>
                  </a:lnTo>
                  <a:lnTo>
                    <a:pt x="328" y="14"/>
                  </a:lnTo>
                  <a:lnTo>
                    <a:pt x="330" y="23"/>
                  </a:lnTo>
                  <a:lnTo>
                    <a:pt x="330" y="40"/>
                  </a:lnTo>
                  <a:lnTo>
                    <a:pt x="330" y="910"/>
                  </a:lnTo>
                  <a:lnTo>
                    <a:pt x="330" y="924"/>
                  </a:lnTo>
                  <a:lnTo>
                    <a:pt x="331" y="937"/>
                  </a:lnTo>
                  <a:lnTo>
                    <a:pt x="333" y="948"/>
                  </a:lnTo>
                  <a:lnTo>
                    <a:pt x="337" y="957"/>
                  </a:lnTo>
                  <a:lnTo>
                    <a:pt x="345" y="964"/>
                  </a:lnTo>
                  <a:lnTo>
                    <a:pt x="355" y="971"/>
                  </a:lnTo>
                  <a:lnTo>
                    <a:pt x="370" y="975"/>
                  </a:lnTo>
                  <a:lnTo>
                    <a:pt x="389" y="978"/>
                  </a:lnTo>
                  <a:lnTo>
                    <a:pt x="413" y="982"/>
                  </a:lnTo>
                  <a:lnTo>
                    <a:pt x="442" y="983"/>
                  </a:lnTo>
                  <a:lnTo>
                    <a:pt x="478" y="983"/>
                  </a:lnTo>
                  <a:lnTo>
                    <a:pt x="531" y="983"/>
                  </a:lnTo>
                  <a:lnTo>
                    <a:pt x="531" y="1032"/>
                  </a:lnTo>
                  <a:lnTo>
                    <a:pt x="507" y="1031"/>
                  </a:lnTo>
                  <a:lnTo>
                    <a:pt x="476" y="1030"/>
                  </a:lnTo>
                  <a:lnTo>
                    <a:pt x="441" y="1029"/>
                  </a:lnTo>
                  <a:lnTo>
                    <a:pt x="404" y="1027"/>
                  </a:lnTo>
                  <a:lnTo>
                    <a:pt x="367" y="1027"/>
                  </a:lnTo>
                  <a:lnTo>
                    <a:pt x="331" y="1027"/>
                  </a:lnTo>
                  <a:lnTo>
                    <a:pt x="298" y="1027"/>
                  </a:lnTo>
                  <a:lnTo>
                    <a:pt x="271" y="1027"/>
                  </a:lnTo>
                  <a:lnTo>
                    <a:pt x="244" y="1027"/>
                  </a:lnTo>
                  <a:lnTo>
                    <a:pt x="211" y="1027"/>
                  </a:lnTo>
                  <a:lnTo>
                    <a:pt x="175" y="1027"/>
                  </a:lnTo>
                  <a:lnTo>
                    <a:pt x="137" y="1027"/>
                  </a:lnTo>
                  <a:lnTo>
                    <a:pt x="100" y="1029"/>
                  </a:lnTo>
                  <a:lnTo>
                    <a:pt x="65" y="1030"/>
                  </a:lnTo>
                  <a:lnTo>
                    <a:pt x="34" y="1031"/>
                  </a:lnTo>
                  <a:lnTo>
                    <a:pt x="8" y="1032"/>
                  </a:lnTo>
                  <a:lnTo>
                    <a:pt x="8" y="983"/>
                  </a:lnTo>
                  <a:lnTo>
                    <a:pt x="61" y="983"/>
                  </a:lnTo>
                  <a:lnTo>
                    <a:pt x="97" y="983"/>
                  </a:lnTo>
                  <a:lnTo>
                    <a:pt x="127" y="982"/>
                  </a:lnTo>
                  <a:lnTo>
                    <a:pt x="151" y="978"/>
                  </a:lnTo>
                  <a:lnTo>
                    <a:pt x="169" y="975"/>
                  </a:lnTo>
                  <a:lnTo>
                    <a:pt x="184" y="971"/>
                  </a:lnTo>
                  <a:lnTo>
                    <a:pt x="195" y="964"/>
                  </a:lnTo>
                  <a:lnTo>
                    <a:pt x="202" y="957"/>
                  </a:lnTo>
                  <a:lnTo>
                    <a:pt x="207" y="948"/>
                  </a:lnTo>
                  <a:lnTo>
                    <a:pt x="209" y="937"/>
                  </a:lnTo>
                  <a:lnTo>
                    <a:pt x="210" y="924"/>
                  </a:lnTo>
                  <a:lnTo>
                    <a:pt x="211" y="910"/>
                  </a:lnTo>
                  <a:lnTo>
                    <a:pt x="211" y="105"/>
                  </a:lnTo>
                  <a:lnTo>
                    <a:pt x="174" y="120"/>
                  </a:lnTo>
                  <a:lnTo>
                    <a:pt x="138" y="132"/>
                  </a:lnTo>
                  <a:lnTo>
                    <a:pt x="103" y="139"/>
                  </a:lnTo>
                  <a:lnTo>
                    <a:pt x="70" y="143"/>
                  </a:lnTo>
                  <a:lnTo>
                    <a:pt x="41" y="146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0" y="98"/>
                  </a:lnTo>
                  <a:lnTo>
                    <a:pt x="18" y="97"/>
                  </a:lnTo>
                  <a:lnTo>
                    <a:pt x="41" y="97"/>
                  </a:lnTo>
                  <a:lnTo>
                    <a:pt x="67" y="95"/>
                  </a:lnTo>
                  <a:lnTo>
                    <a:pt x="96" y="92"/>
                  </a:lnTo>
                  <a:lnTo>
                    <a:pt x="129" y="85"/>
                  </a:lnTo>
                  <a:lnTo>
                    <a:pt x="162" y="77"/>
                  </a:lnTo>
                  <a:lnTo>
                    <a:pt x="195" y="65"/>
                  </a:lnTo>
                  <a:lnTo>
                    <a:pt x="229" y="48"/>
                  </a:lnTo>
                  <a:lnTo>
                    <a:pt x="263" y="27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6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6629400" y="4572000"/>
            <a:ext cx="304800" cy="554396"/>
          </a:xfrm>
          <a:custGeom>
            <a:avLst/>
            <a:gdLst/>
            <a:ahLst/>
            <a:cxnLst>
              <a:cxn ang="0">
                <a:pos x="1514" y="159"/>
              </a:cxn>
              <a:cxn ang="0">
                <a:pos x="1370" y="348"/>
              </a:cxn>
              <a:cxn ang="0">
                <a:pos x="1222" y="636"/>
              </a:cxn>
              <a:cxn ang="0">
                <a:pos x="1077" y="996"/>
              </a:cxn>
              <a:cxn ang="0">
                <a:pos x="953" y="1393"/>
              </a:cxn>
              <a:cxn ang="0">
                <a:pos x="853" y="1771"/>
              </a:cxn>
              <a:cxn ang="0">
                <a:pos x="784" y="2078"/>
              </a:cxn>
              <a:cxn ang="0">
                <a:pos x="746" y="2263"/>
              </a:cxn>
              <a:cxn ang="0">
                <a:pos x="801" y="2227"/>
              </a:cxn>
              <a:cxn ang="0">
                <a:pos x="1010" y="1999"/>
              </a:cxn>
              <a:cxn ang="0">
                <a:pos x="1265" y="1686"/>
              </a:cxn>
              <a:cxn ang="0">
                <a:pos x="1518" y="1308"/>
              </a:cxn>
              <a:cxn ang="0">
                <a:pos x="1718" y="889"/>
              </a:cxn>
              <a:cxn ang="0">
                <a:pos x="1816" y="451"/>
              </a:cxn>
              <a:cxn ang="0">
                <a:pos x="1816" y="285"/>
              </a:cxn>
              <a:cxn ang="0">
                <a:pos x="1782" y="176"/>
              </a:cxn>
              <a:cxn ang="0">
                <a:pos x="1679" y="110"/>
              </a:cxn>
              <a:cxn ang="0">
                <a:pos x="1759" y="19"/>
              </a:cxn>
              <a:cxn ang="0">
                <a:pos x="1875" y="111"/>
              </a:cxn>
              <a:cxn ang="0">
                <a:pos x="1926" y="237"/>
              </a:cxn>
              <a:cxn ang="0">
                <a:pos x="1938" y="349"/>
              </a:cxn>
              <a:cxn ang="0">
                <a:pos x="1902" y="695"/>
              </a:cxn>
              <a:cxn ang="0">
                <a:pos x="1705" y="1215"/>
              </a:cxn>
              <a:cxn ang="0">
                <a:pos x="1403" y="1700"/>
              </a:cxn>
              <a:cxn ang="0">
                <a:pos x="1067" y="2115"/>
              </a:cxn>
              <a:cxn ang="0">
                <a:pos x="796" y="2400"/>
              </a:cxn>
              <a:cxn ang="0">
                <a:pos x="731" y="2473"/>
              </a:cxn>
              <a:cxn ang="0">
                <a:pos x="709" y="2498"/>
              </a:cxn>
              <a:cxn ang="0">
                <a:pos x="697" y="2604"/>
              </a:cxn>
              <a:cxn ang="0">
                <a:pos x="687" y="2747"/>
              </a:cxn>
              <a:cxn ang="0">
                <a:pos x="694" y="2979"/>
              </a:cxn>
              <a:cxn ang="0">
                <a:pos x="754" y="3242"/>
              </a:cxn>
              <a:cxn ang="0">
                <a:pos x="880" y="3392"/>
              </a:cxn>
              <a:cxn ang="0">
                <a:pos x="1051" y="3415"/>
              </a:cxn>
              <a:cxn ang="0">
                <a:pos x="1217" y="3361"/>
              </a:cxn>
              <a:cxn ang="0">
                <a:pos x="1430" y="3223"/>
              </a:cxn>
              <a:cxn ang="0">
                <a:pos x="1665" y="3018"/>
              </a:cxn>
              <a:cxn ang="0">
                <a:pos x="1704" y="2987"/>
              </a:cxn>
              <a:cxn ang="0">
                <a:pos x="1762" y="3017"/>
              </a:cxn>
              <a:cxn ang="0">
                <a:pos x="1762" y="3071"/>
              </a:cxn>
              <a:cxn ang="0">
                <a:pos x="1671" y="3168"/>
              </a:cxn>
              <a:cxn ang="0">
                <a:pos x="1544" y="3276"/>
              </a:cxn>
              <a:cxn ang="0">
                <a:pos x="1433" y="3357"/>
              </a:cxn>
              <a:cxn ang="0">
                <a:pos x="1210" y="3481"/>
              </a:cxn>
              <a:cxn ang="0">
                <a:pos x="931" y="3524"/>
              </a:cxn>
              <a:cxn ang="0">
                <a:pos x="710" y="3438"/>
              </a:cxn>
              <a:cxn ang="0">
                <a:pos x="557" y="3252"/>
              </a:cxn>
              <a:cxn ang="0">
                <a:pos x="462" y="2999"/>
              </a:cxn>
              <a:cxn ang="0">
                <a:pos x="402" y="2784"/>
              </a:cxn>
              <a:cxn ang="0">
                <a:pos x="298" y="2889"/>
              </a:cxn>
              <a:cxn ang="0">
                <a:pos x="187" y="2995"/>
              </a:cxn>
              <a:cxn ang="0">
                <a:pos x="104" y="3073"/>
              </a:cxn>
              <a:cxn ang="0">
                <a:pos x="69" y="3093"/>
              </a:cxn>
              <a:cxn ang="0">
                <a:pos x="4" y="3043"/>
              </a:cxn>
              <a:cxn ang="0">
                <a:pos x="25" y="2978"/>
              </a:cxn>
              <a:cxn ang="0">
                <a:pos x="444" y="2145"/>
              </a:cxn>
              <a:cxn ang="0">
                <a:pos x="633" y="1370"/>
              </a:cxn>
              <a:cxn ang="0">
                <a:pos x="828" y="883"/>
              </a:cxn>
              <a:cxn ang="0">
                <a:pos x="914" y="709"/>
              </a:cxn>
              <a:cxn ang="0">
                <a:pos x="1056" y="470"/>
              </a:cxn>
              <a:cxn ang="0">
                <a:pos x="1242" y="229"/>
              </a:cxn>
              <a:cxn ang="0">
                <a:pos x="1458" y="53"/>
              </a:cxn>
            </a:cxnLst>
            <a:rect l="0" t="0" r="r" b="b"/>
            <a:pathLst>
              <a:path w="1938" h="3527">
                <a:moveTo>
                  <a:pt x="1646" y="108"/>
                </a:moveTo>
                <a:lnTo>
                  <a:pt x="1611" y="111"/>
                </a:lnTo>
                <a:lnTo>
                  <a:pt x="1578" y="121"/>
                </a:lnTo>
                <a:lnTo>
                  <a:pt x="1545" y="138"/>
                </a:lnTo>
                <a:lnTo>
                  <a:pt x="1514" y="159"/>
                </a:lnTo>
                <a:lnTo>
                  <a:pt x="1485" y="187"/>
                </a:lnTo>
                <a:lnTo>
                  <a:pt x="1456" y="221"/>
                </a:lnTo>
                <a:lnTo>
                  <a:pt x="1426" y="258"/>
                </a:lnTo>
                <a:lnTo>
                  <a:pt x="1398" y="301"/>
                </a:lnTo>
                <a:lnTo>
                  <a:pt x="1370" y="348"/>
                </a:lnTo>
                <a:lnTo>
                  <a:pt x="1342" y="398"/>
                </a:lnTo>
                <a:lnTo>
                  <a:pt x="1313" y="453"/>
                </a:lnTo>
                <a:lnTo>
                  <a:pt x="1283" y="511"/>
                </a:lnTo>
                <a:lnTo>
                  <a:pt x="1253" y="572"/>
                </a:lnTo>
                <a:lnTo>
                  <a:pt x="1222" y="636"/>
                </a:lnTo>
                <a:lnTo>
                  <a:pt x="1192" y="703"/>
                </a:lnTo>
                <a:lnTo>
                  <a:pt x="1162" y="773"/>
                </a:lnTo>
                <a:lnTo>
                  <a:pt x="1133" y="845"/>
                </a:lnTo>
                <a:lnTo>
                  <a:pt x="1105" y="920"/>
                </a:lnTo>
                <a:lnTo>
                  <a:pt x="1077" y="996"/>
                </a:lnTo>
                <a:lnTo>
                  <a:pt x="1051" y="1075"/>
                </a:lnTo>
                <a:lnTo>
                  <a:pt x="1026" y="1153"/>
                </a:lnTo>
                <a:lnTo>
                  <a:pt x="1000" y="1233"/>
                </a:lnTo>
                <a:lnTo>
                  <a:pt x="977" y="1313"/>
                </a:lnTo>
                <a:lnTo>
                  <a:pt x="953" y="1393"/>
                </a:lnTo>
                <a:lnTo>
                  <a:pt x="931" y="1471"/>
                </a:lnTo>
                <a:lnTo>
                  <a:pt x="911" y="1549"/>
                </a:lnTo>
                <a:lnTo>
                  <a:pt x="890" y="1625"/>
                </a:lnTo>
                <a:lnTo>
                  <a:pt x="872" y="1699"/>
                </a:lnTo>
                <a:lnTo>
                  <a:pt x="853" y="1771"/>
                </a:lnTo>
                <a:lnTo>
                  <a:pt x="837" y="1839"/>
                </a:lnTo>
                <a:lnTo>
                  <a:pt x="821" y="1905"/>
                </a:lnTo>
                <a:lnTo>
                  <a:pt x="808" y="1968"/>
                </a:lnTo>
                <a:lnTo>
                  <a:pt x="795" y="2025"/>
                </a:lnTo>
                <a:lnTo>
                  <a:pt x="784" y="2078"/>
                </a:lnTo>
                <a:lnTo>
                  <a:pt x="773" y="2127"/>
                </a:lnTo>
                <a:lnTo>
                  <a:pt x="764" y="2171"/>
                </a:lnTo>
                <a:lnTo>
                  <a:pt x="757" y="2208"/>
                </a:lnTo>
                <a:lnTo>
                  <a:pt x="751" y="2238"/>
                </a:lnTo>
                <a:lnTo>
                  <a:pt x="746" y="2263"/>
                </a:lnTo>
                <a:lnTo>
                  <a:pt x="742" y="2280"/>
                </a:lnTo>
                <a:lnTo>
                  <a:pt x="741" y="2289"/>
                </a:lnTo>
                <a:lnTo>
                  <a:pt x="741" y="2289"/>
                </a:lnTo>
                <a:lnTo>
                  <a:pt x="769" y="2261"/>
                </a:lnTo>
                <a:lnTo>
                  <a:pt x="801" y="2227"/>
                </a:lnTo>
                <a:lnTo>
                  <a:pt x="836" y="2190"/>
                </a:lnTo>
                <a:lnTo>
                  <a:pt x="875" y="2148"/>
                </a:lnTo>
                <a:lnTo>
                  <a:pt x="917" y="2102"/>
                </a:lnTo>
                <a:lnTo>
                  <a:pt x="962" y="2053"/>
                </a:lnTo>
                <a:lnTo>
                  <a:pt x="1010" y="1999"/>
                </a:lnTo>
                <a:lnTo>
                  <a:pt x="1059" y="1943"/>
                </a:lnTo>
                <a:lnTo>
                  <a:pt x="1109" y="1883"/>
                </a:lnTo>
                <a:lnTo>
                  <a:pt x="1160" y="1820"/>
                </a:lnTo>
                <a:lnTo>
                  <a:pt x="1213" y="1754"/>
                </a:lnTo>
                <a:lnTo>
                  <a:pt x="1265" y="1686"/>
                </a:lnTo>
                <a:lnTo>
                  <a:pt x="1318" y="1615"/>
                </a:lnTo>
                <a:lnTo>
                  <a:pt x="1369" y="1541"/>
                </a:lnTo>
                <a:lnTo>
                  <a:pt x="1420" y="1465"/>
                </a:lnTo>
                <a:lnTo>
                  <a:pt x="1469" y="1388"/>
                </a:lnTo>
                <a:lnTo>
                  <a:pt x="1518" y="1308"/>
                </a:lnTo>
                <a:lnTo>
                  <a:pt x="1563" y="1227"/>
                </a:lnTo>
                <a:lnTo>
                  <a:pt x="1607" y="1145"/>
                </a:lnTo>
                <a:lnTo>
                  <a:pt x="1648" y="1061"/>
                </a:lnTo>
                <a:lnTo>
                  <a:pt x="1684" y="975"/>
                </a:lnTo>
                <a:lnTo>
                  <a:pt x="1718" y="889"/>
                </a:lnTo>
                <a:lnTo>
                  <a:pt x="1748" y="803"/>
                </a:lnTo>
                <a:lnTo>
                  <a:pt x="1772" y="715"/>
                </a:lnTo>
                <a:lnTo>
                  <a:pt x="1793" y="627"/>
                </a:lnTo>
                <a:lnTo>
                  <a:pt x="1808" y="540"/>
                </a:lnTo>
                <a:lnTo>
                  <a:pt x="1816" y="451"/>
                </a:lnTo>
                <a:lnTo>
                  <a:pt x="1820" y="363"/>
                </a:lnTo>
                <a:lnTo>
                  <a:pt x="1820" y="347"/>
                </a:lnTo>
                <a:lnTo>
                  <a:pt x="1820" y="327"/>
                </a:lnTo>
                <a:lnTo>
                  <a:pt x="1819" y="307"/>
                </a:lnTo>
                <a:lnTo>
                  <a:pt x="1816" y="285"/>
                </a:lnTo>
                <a:lnTo>
                  <a:pt x="1814" y="263"/>
                </a:lnTo>
                <a:lnTo>
                  <a:pt x="1809" y="240"/>
                </a:lnTo>
                <a:lnTo>
                  <a:pt x="1803" y="218"/>
                </a:lnTo>
                <a:lnTo>
                  <a:pt x="1793" y="197"/>
                </a:lnTo>
                <a:lnTo>
                  <a:pt x="1782" y="176"/>
                </a:lnTo>
                <a:lnTo>
                  <a:pt x="1769" y="157"/>
                </a:lnTo>
                <a:lnTo>
                  <a:pt x="1751" y="141"/>
                </a:lnTo>
                <a:lnTo>
                  <a:pt x="1731" y="127"/>
                </a:lnTo>
                <a:lnTo>
                  <a:pt x="1707" y="117"/>
                </a:lnTo>
                <a:lnTo>
                  <a:pt x="1679" y="110"/>
                </a:lnTo>
                <a:lnTo>
                  <a:pt x="1646" y="108"/>
                </a:lnTo>
                <a:close/>
                <a:moveTo>
                  <a:pt x="1646" y="0"/>
                </a:moveTo>
                <a:lnTo>
                  <a:pt x="1688" y="2"/>
                </a:lnTo>
                <a:lnTo>
                  <a:pt x="1726" y="8"/>
                </a:lnTo>
                <a:lnTo>
                  <a:pt x="1759" y="19"/>
                </a:lnTo>
                <a:lnTo>
                  <a:pt x="1789" y="32"/>
                </a:lnTo>
                <a:lnTo>
                  <a:pt x="1815" y="49"/>
                </a:lnTo>
                <a:lnTo>
                  <a:pt x="1838" y="67"/>
                </a:lnTo>
                <a:lnTo>
                  <a:pt x="1858" y="89"/>
                </a:lnTo>
                <a:lnTo>
                  <a:pt x="1875" y="111"/>
                </a:lnTo>
                <a:lnTo>
                  <a:pt x="1890" y="135"/>
                </a:lnTo>
                <a:lnTo>
                  <a:pt x="1902" y="161"/>
                </a:lnTo>
                <a:lnTo>
                  <a:pt x="1912" y="186"/>
                </a:lnTo>
                <a:lnTo>
                  <a:pt x="1920" y="212"/>
                </a:lnTo>
                <a:lnTo>
                  <a:pt x="1926" y="237"/>
                </a:lnTo>
                <a:lnTo>
                  <a:pt x="1930" y="263"/>
                </a:lnTo>
                <a:lnTo>
                  <a:pt x="1934" y="287"/>
                </a:lnTo>
                <a:lnTo>
                  <a:pt x="1936" y="309"/>
                </a:lnTo>
                <a:lnTo>
                  <a:pt x="1937" y="331"/>
                </a:lnTo>
                <a:lnTo>
                  <a:pt x="1938" y="349"/>
                </a:lnTo>
                <a:lnTo>
                  <a:pt x="1938" y="366"/>
                </a:lnTo>
                <a:lnTo>
                  <a:pt x="1938" y="379"/>
                </a:lnTo>
                <a:lnTo>
                  <a:pt x="1934" y="483"/>
                </a:lnTo>
                <a:lnTo>
                  <a:pt x="1921" y="589"/>
                </a:lnTo>
                <a:lnTo>
                  <a:pt x="1902" y="695"/>
                </a:lnTo>
                <a:lnTo>
                  <a:pt x="1874" y="800"/>
                </a:lnTo>
                <a:lnTo>
                  <a:pt x="1841" y="905"/>
                </a:lnTo>
                <a:lnTo>
                  <a:pt x="1800" y="1009"/>
                </a:lnTo>
                <a:lnTo>
                  <a:pt x="1755" y="1113"/>
                </a:lnTo>
                <a:lnTo>
                  <a:pt x="1705" y="1215"/>
                </a:lnTo>
                <a:lnTo>
                  <a:pt x="1651" y="1316"/>
                </a:lnTo>
                <a:lnTo>
                  <a:pt x="1594" y="1416"/>
                </a:lnTo>
                <a:lnTo>
                  <a:pt x="1533" y="1513"/>
                </a:lnTo>
                <a:lnTo>
                  <a:pt x="1469" y="1608"/>
                </a:lnTo>
                <a:lnTo>
                  <a:pt x="1403" y="1700"/>
                </a:lnTo>
                <a:lnTo>
                  <a:pt x="1337" y="1790"/>
                </a:lnTo>
                <a:lnTo>
                  <a:pt x="1269" y="1877"/>
                </a:lnTo>
                <a:lnTo>
                  <a:pt x="1202" y="1961"/>
                </a:lnTo>
                <a:lnTo>
                  <a:pt x="1133" y="2040"/>
                </a:lnTo>
                <a:lnTo>
                  <a:pt x="1067" y="2115"/>
                </a:lnTo>
                <a:lnTo>
                  <a:pt x="1001" y="2187"/>
                </a:lnTo>
                <a:lnTo>
                  <a:pt x="938" y="2255"/>
                </a:lnTo>
                <a:lnTo>
                  <a:pt x="878" y="2317"/>
                </a:lnTo>
                <a:lnTo>
                  <a:pt x="820" y="2375"/>
                </a:lnTo>
                <a:lnTo>
                  <a:pt x="796" y="2400"/>
                </a:lnTo>
                <a:lnTo>
                  <a:pt x="777" y="2421"/>
                </a:lnTo>
                <a:lnTo>
                  <a:pt x="762" y="2438"/>
                </a:lnTo>
                <a:lnTo>
                  <a:pt x="749" y="2453"/>
                </a:lnTo>
                <a:lnTo>
                  <a:pt x="740" y="2463"/>
                </a:lnTo>
                <a:lnTo>
                  <a:pt x="731" y="2473"/>
                </a:lnTo>
                <a:lnTo>
                  <a:pt x="726" y="2480"/>
                </a:lnTo>
                <a:lnTo>
                  <a:pt x="721" y="2485"/>
                </a:lnTo>
                <a:lnTo>
                  <a:pt x="718" y="2490"/>
                </a:lnTo>
                <a:lnTo>
                  <a:pt x="714" y="2495"/>
                </a:lnTo>
                <a:lnTo>
                  <a:pt x="709" y="2498"/>
                </a:lnTo>
                <a:lnTo>
                  <a:pt x="708" y="2508"/>
                </a:lnTo>
                <a:lnTo>
                  <a:pt x="705" y="2525"/>
                </a:lnTo>
                <a:lnTo>
                  <a:pt x="703" y="2547"/>
                </a:lnTo>
                <a:lnTo>
                  <a:pt x="699" y="2574"/>
                </a:lnTo>
                <a:lnTo>
                  <a:pt x="697" y="2604"/>
                </a:lnTo>
                <a:lnTo>
                  <a:pt x="694" y="2635"/>
                </a:lnTo>
                <a:lnTo>
                  <a:pt x="692" y="2666"/>
                </a:lnTo>
                <a:lnTo>
                  <a:pt x="689" y="2696"/>
                </a:lnTo>
                <a:lnTo>
                  <a:pt x="688" y="2724"/>
                </a:lnTo>
                <a:lnTo>
                  <a:pt x="687" y="2747"/>
                </a:lnTo>
                <a:lnTo>
                  <a:pt x="686" y="2765"/>
                </a:lnTo>
                <a:lnTo>
                  <a:pt x="686" y="2777"/>
                </a:lnTo>
                <a:lnTo>
                  <a:pt x="687" y="2847"/>
                </a:lnTo>
                <a:lnTo>
                  <a:pt x="689" y="2916"/>
                </a:lnTo>
                <a:lnTo>
                  <a:pt x="694" y="2979"/>
                </a:lnTo>
                <a:lnTo>
                  <a:pt x="702" y="3041"/>
                </a:lnTo>
                <a:lnTo>
                  <a:pt x="711" y="3097"/>
                </a:lnTo>
                <a:lnTo>
                  <a:pt x="722" y="3150"/>
                </a:lnTo>
                <a:lnTo>
                  <a:pt x="737" y="3198"/>
                </a:lnTo>
                <a:lnTo>
                  <a:pt x="754" y="3242"/>
                </a:lnTo>
                <a:lnTo>
                  <a:pt x="773" y="3283"/>
                </a:lnTo>
                <a:lnTo>
                  <a:pt x="796" y="3318"/>
                </a:lnTo>
                <a:lnTo>
                  <a:pt x="820" y="3348"/>
                </a:lnTo>
                <a:lnTo>
                  <a:pt x="848" y="3373"/>
                </a:lnTo>
                <a:lnTo>
                  <a:pt x="880" y="3392"/>
                </a:lnTo>
                <a:lnTo>
                  <a:pt x="914" y="3407"/>
                </a:lnTo>
                <a:lnTo>
                  <a:pt x="952" y="3416"/>
                </a:lnTo>
                <a:lnTo>
                  <a:pt x="993" y="3419"/>
                </a:lnTo>
                <a:lnTo>
                  <a:pt x="1022" y="3417"/>
                </a:lnTo>
                <a:lnTo>
                  <a:pt x="1051" y="3415"/>
                </a:lnTo>
                <a:lnTo>
                  <a:pt x="1082" y="3409"/>
                </a:lnTo>
                <a:lnTo>
                  <a:pt x="1114" y="3402"/>
                </a:lnTo>
                <a:lnTo>
                  <a:pt x="1147" y="3391"/>
                </a:lnTo>
                <a:lnTo>
                  <a:pt x="1181" y="3378"/>
                </a:lnTo>
                <a:lnTo>
                  <a:pt x="1217" y="3361"/>
                </a:lnTo>
                <a:lnTo>
                  <a:pt x="1255" y="3342"/>
                </a:lnTo>
                <a:lnTo>
                  <a:pt x="1296" y="3318"/>
                </a:lnTo>
                <a:lnTo>
                  <a:pt x="1337" y="3290"/>
                </a:lnTo>
                <a:lnTo>
                  <a:pt x="1382" y="3259"/>
                </a:lnTo>
                <a:lnTo>
                  <a:pt x="1430" y="3223"/>
                </a:lnTo>
                <a:lnTo>
                  <a:pt x="1479" y="3182"/>
                </a:lnTo>
                <a:lnTo>
                  <a:pt x="1533" y="3138"/>
                </a:lnTo>
                <a:lnTo>
                  <a:pt x="1588" y="3087"/>
                </a:lnTo>
                <a:lnTo>
                  <a:pt x="1646" y="3032"/>
                </a:lnTo>
                <a:lnTo>
                  <a:pt x="1665" y="3018"/>
                </a:lnTo>
                <a:lnTo>
                  <a:pt x="1677" y="3006"/>
                </a:lnTo>
                <a:lnTo>
                  <a:pt x="1687" y="2997"/>
                </a:lnTo>
                <a:lnTo>
                  <a:pt x="1693" y="2991"/>
                </a:lnTo>
                <a:lnTo>
                  <a:pt x="1699" y="2988"/>
                </a:lnTo>
                <a:lnTo>
                  <a:pt x="1704" y="2987"/>
                </a:lnTo>
                <a:lnTo>
                  <a:pt x="1710" y="2985"/>
                </a:lnTo>
                <a:lnTo>
                  <a:pt x="1728" y="2988"/>
                </a:lnTo>
                <a:lnTo>
                  <a:pt x="1743" y="2995"/>
                </a:lnTo>
                <a:lnTo>
                  <a:pt x="1754" y="3005"/>
                </a:lnTo>
                <a:lnTo>
                  <a:pt x="1762" y="3017"/>
                </a:lnTo>
                <a:lnTo>
                  <a:pt x="1769" y="3029"/>
                </a:lnTo>
                <a:lnTo>
                  <a:pt x="1772" y="3039"/>
                </a:lnTo>
                <a:lnTo>
                  <a:pt x="1773" y="3048"/>
                </a:lnTo>
                <a:lnTo>
                  <a:pt x="1770" y="3057"/>
                </a:lnTo>
                <a:lnTo>
                  <a:pt x="1762" y="3071"/>
                </a:lnTo>
                <a:lnTo>
                  <a:pt x="1750" y="3087"/>
                </a:lnTo>
                <a:lnTo>
                  <a:pt x="1734" y="3105"/>
                </a:lnTo>
                <a:lnTo>
                  <a:pt x="1716" y="3125"/>
                </a:lnTo>
                <a:lnTo>
                  <a:pt x="1694" y="3146"/>
                </a:lnTo>
                <a:lnTo>
                  <a:pt x="1671" y="3168"/>
                </a:lnTo>
                <a:lnTo>
                  <a:pt x="1646" y="3191"/>
                </a:lnTo>
                <a:lnTo>
                  <a:pt x="1619" y="3213"/>
                </a:lnTo>
                <a:lnTo>
                  <a:pt x="1594" y="3235"/>
                </a:lnTo>
                <a:lnTo>
                  <a:pt x="1568" y="3255"/>
                </a:lnTo>
                <a:lnTo>
                  <a:pt x="1544" y="3276"/>
                </a:lnTo>
                <a:lnTo>
                  <a:pt x="1520" y="3294"/>
                </a:lnTo>
                <a:lnTo>
                  <a:pt x="1498" y="3309"/>
                </a:lnTo>
                <a:lnTo>
                  <a:pt x="1480" y="3323"/>
                </a:lnTo>
                <a:lnTo>
                  <a:pt x="1466" y="3333"/>
                </a:lnTo>
                <a:lnTo>
                  <a:pt x="1433" y="3357"/>
                </a:lnTo>
                <a:lnTo>
                  <a:pt x="1395" y="3384"/>
                </a:lnTo>
                <a:lnTo>
                  <a:pt x="1354" y="3409"/>
                </a:lnTo>
                <a:lnTo>
                  <a:pt x="1309" y="3435"/>
                </a:lnTo>
                <a:lnTo>
                  <a:pt x="1260" y="3459"/>
                </a:lnTo>
                <a:lnTo>
                  <a:pt x="1210" y="3481"/>
                </a:lnTo>
                <a:lnTo>
                  <a:pt x="1156" y="3500"/>
                </a:lnTo>
                <a:lnTo>
                  <a:pt x="1101" y="3515"/>
                </a:lnTo>
                <a:lnTo>
                  <a:pt x="1044" y="3524"/>
                </a:lnTo>
                <a:lnTo>
                  <a:pt x="985" y="3527"/>
                </a:lnTo>
                <a:lnTo>
                  <a:pt x="931" y="3524"/>
                </a:lnTo>
                <a:lnTo>
                  <a:pt x="880" y="3517"/>
                </a:lnTo>
                <a:lnTo>
                  <a:pt x="834" y="3504"/>
                </a:lnTo>
                <a:lnTo>
                  <a:pt x="790" y="3486"/>
                </a:lnTo>
                <a:lnTo>
                  <a:pt x="748" y="3464"/>
                </a:lnTo>
                <a:lnTo>
                  <a:pt x="710" y="3438"/>
                </a:lnTo>
                <a:lnTo>
                  <a:pt x="675" y="3408"/>
                </a:lnTo>
                <a:lnTo>
                  <a:pt x="642" y="3374"/>
                </a:lnTo>
                <a:lnTo>
                  <a:pt x="611" y="3337"/>
                </a:lnTo>
                <a:lnTo>
                  <a:pt x="583" y="3296"/>
                </a:lnTo>
                <a:lnTo>
                  <a:pt x="557" y="3252"/>
                </a:lnTo>
                <a:lnTo>
                  <a:pt x="535" y="3206"/>
                </a:lnTo>
                <a:lnTo>
                  <a:pt x="513" y="3157"/>
                </a:lnTo>
                <a:lnTo>
                  <a:pt x="495" y="3107"/>
                </a:lnTo>
                <a:lnTo>
                  <a:pt x="478" y="3054"/>
                </a:lnTo>
                <a:lnTo>
                  <a:pt x="462" y="2999"/>
                </a:lnTo>
                <a:lnTo>
                  <a:pt x="449" y="2943"/>
                </a:lnTo>
                <a:lnTo>
                  <a:pt x="438" y="2886"/>
                </a:lnTo>
                <a:lnTo>
                  <a:pt x="427" y="2828"/>
                </a:lnTo>
                <a:lnTo>
                  <a:pt x="418" y="2768"/>
                </a:lnTo>
                <a:lnTo>
                  <a:pt x="402" y="2784"/>
                </a:lnTo>
                <a:lnTo>
                  <a:pt x="385" y="2803"/>
                </a:lnTo>
                <a:lnTo>
                  <a:pt x="364" y="2823"/>
                </a:lnTo>
                <a:lnTo>
                  <a:pt x="342" y="2846"/>
                </a:lnTo>
                <a:lnTo>
                  <a:pt x="320" y="2868"/>
                </a:lnTo>
                <a:lnTo>
                  <a:pt x="298" y="2889"/>
                </a:lnTo>
                <a:lnTo>
                  <a:pt x="278" y="2910"/>
                </a:lnTo>
                <a:lnTo>
                  <a:pt x="259" y="2927"/>
                </a:lnTo>
                <a:lnTo>
                  <a:pt x="245" y="2939"/>
                </a:lnTo>
                <a:lnTo>
                  <a:pt x="214" y="2969"/>
                </a:lnTo>
                <a:lnTo>
                  <a:pt x="187" y="2995"/>
                </a:lnTo>
                <a:lnTo>
                  <a:pt x="165" y="3017"/>
                </a:lnTo>
                <a:lnTo>
                  <a:pt x="146" y="3036"/>
                </a:lnTo>
                <a:lnTo>
                  <a:pt x="130" y="3051"/>
                </a:lnTo>
                <a:lnTo>
                  <a:pt x="115" y="3063"/>
                </a:lnTo>
                <a:lnTo>
                  <a:pt x="104" y="3073"/>
                </a:lnTo>
                <a:lnTo>
                  <a:pt x="94" y="3081"/>
                </a:lnTo>
                <a:lnTo>
                  <a:pt x="87" y="3086"/>
                </a:lnTo>
                <a:lnTo>
                  <a:pt x="80" y="3090"/>
                </a:lnTo>
                <a:lnTo>
                  <a:pt x="75" y="3092"/>
                </a:lnTo>
                <a:lnTo>
                  <a:pt x="69" y="3093"/>
                </a:lnTo>
                <a:lnTo>
                  <a:pt x="64" y="3093"/>
                </a:lnTo>
                <a:lnTo>
                  <a:pt x="45" y="3090"/>
                </a:lnTo>
                <a:lnTo>
                  <a:pt x="28" y="3078"/>
                </a:lnTo>
                <a:lnTo>
                  <a:pt x="14" y="3062"/>
                </a:lnTo>
                <a:lnTo>
                  <a:pt x="4" y="3043"/>
                </a:lnTo>
                <a:lnTo>
                  <a:pt x="0" y="3024"/>
                </a:lnTo>
                <a:lnTo>
                  <a:pt x="3" y="3013"/>
                </a:lnTo>
                <a:lnTo>
                  <a:pt x="9" y="3001"/>
                </a:lnTo>
                <a:lnTo>
                  <a:pt x="17" y="2989"/>
                </a:lnTo>
                <a:lnTo>
                  <a:pt x="25" y="2978"/>
                </a:lnTo>
                <a:lnTo>
                  <a:pt x="25" y="2978"/>
                </a:lnTo>
                <a:lnTo>
                  <a:pt x="411" y="2622"/>
                </a:lnTo>
                <a:lnTo>
                  <a:pt x="414" y="2462"/>
                </a:lnTo>
                <a:lnTo>
                  <a:pt x="425" y="2303"/>
                </a:lnTo>
                <a:lnTo>
                  <a:pt x="444" y="2145"/>
                </a:lnTo>
                <a:lnTo>
                  <a:pt x="469" y="1988"/>
                </a:lnTo>
                <a:lnTo>
                  <a:pt x="501" y="1831"/>
                </a:lnTo>
                <a:lnTo>
                  <a:pt x="539" y="1676"/>
                </a:lnTo>
                <a:lnTo>
                  <a:pt x="583" y="1523"/>
                </a:lnTo>
                <a:lnTo>
                  <a:pt x="633" y="1370"/>
                </a:lnTo>
                <a:lnTo>
                  <a:pt x="687" y="1219"/>
                </a:lnTo>
                <a:lnTo>
                  <a:pt x="747" y="1069"/>
                </a:lnTo>
                <a:lnTo>
                  <a:pt x="812" y="920"/>
                </a:lnTo>
                <a:lnTo>
                  <a:pt x="819" y="905"/>
                </a:lnTo>
                <a:lnTo>
                  <a:pt x="828" y="883"/>
                </a:lnTo>
                <a:lnTo>
                  <a:pt x="841" y="857"/>
                </a:lnTo>
                <a:lnTo>
                  <a:pt x="856" y="825"/>
                </a:lnTo>
                <a:lnTo>
                  <a:pt x="873" y="791"/>
                </a:lnTo>
                <a:lnTo>
                  <a:pt x="892" y="751"/>
                </a:lnTo>
                <a:lnTo>
                  <a:pt x="914" y="709"/>
                </a:lnTo>
                <a:lnTo>
                  <a:pt x="939" y="665"/>
                </a:lnTo>
                <a:lnTo>
                  <a:pt x="966" y="618"/>
                </a:lnTo>
                <a:lnTo>
                  <a:pt x="994" y="570"/>
                </a:lnTo>
                <a:lnTo>
                  <a:pt x="1024" y="519"/>
                </a:lnTo>
                <a:lnTo>
                  <a:pt x="1056" y="470"/>
                </a:lnTo>
                <a:lnTo>
                  <a:pt x="1090" y="420"/>
                </a:lnTo>
                <a:lnTo>
                  <a:pt x="1126" y="371"/>
                </a:lnTo>
                <a:lnTo>
                  <a:pt x="1164" y="321"/>
                </a:lnTo>
                <a:lnTo>
                  <a:pt x="1202" y="275"/>
                </a:lnTo>
                <a:lnTo>
                  <a:pt x="1242" y="229"/>
                </a:lnTo>
                <a:lnTo>
                  <a:pt x="1283" y="187"/>
                </a:lnTo>
                <a:lnTo>
                  <a:pt x="1325" y="147"/>
                </a:lnTo>
                <a:lnTo>
                  <a:pt x="1369" y="111"/>
                </a:lnTo>
                <a:lnTo>
                  <a:pt x="1413" y="79"/>
                </a:lnTo>
                <a:lnTo>
                  <a:pt x="1458" y="53"/>
                </a:lnTo>
                <a:lnTo>
                  <a:pt x="1505" y="30"/>
                </a:lnTo>
                <a:lnTo>
                  <a:pt x="1551" y="14"/>
                </a:lnTo>
                <a:lnTo>
                  <a:pt x="1599" y="3"/>
                </a:lnTo>
                <a:lnTo>
                  <a:pt x="1646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62800" y="4495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&amp;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, C,D]$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$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,\gamma_i)$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(L_{\wp},\gamma)$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(L_{\wp},\gamma_{ij^\prime})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\not=0$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zeta^{-1}Z_{\gamma_{ij}}\in \IR_-$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\lambda_i - \lambda_j, \p_t \rangle = e^{i \vartheta}$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:= \sum_{\Gamma_{ij^\prime}} \fro(L_{\wp,\vartheta}, \gamma_{ij^\prime}) X_{\gamma_{ij^\prime} }$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\prime}$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 + R^2 [\varphi, \bar\varphi]=0$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a X_b := \begin{cases} X_{a+b} &amp;  a,b\  {\rm  composable} \\ &#10;0 &amp; {\rm else} \\ \end{cases}$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F(\wp^\prime ,\vartheta) = F(\wp\wp^\prime, \vartheta)$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= \sum_{i=1}^K X_{\wp^{(i)}}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_1,\vartheta)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_2,\vartheta)$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+$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-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ar\p_A \varphi=0$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= \sum_{s=1}^K X_{\wp^{(s)}}  $ 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+ \mu(\gamma_{ij}) X_{\wp_+^{(i)}} X_{\gamma_{ij}} X_{\wp_-^{(j)}} $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rt \zeta^{-1}Z_{\gamma_{ij}}\vert \leq \Lambda 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(z) = \int_{\gamma_{ij}(z)}e^{-i \vartheta}(\lambda_i-\lambda_j)$ 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1$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2$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arphi \sim  \frac{dz}{(z-z_a)^{\ell}} \fr +\cdots $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_z$, $i$, $j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_c^+)  = K F(\wp,\vartheta_c^-)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(X_a) = \prod_{n=1}^\infty (1 + \xi_n X_{n\gamma})^{\langle a, L(n\gamma)\rangle }X_a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xi_n=\pm 1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n\gamma, a) = \langle L(n\gamma), a \rangle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det\left( \lambda {\bf 1}_{2\times 2} - \varphi \right) = 0 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det\left( \lambda {\bf 1}_{k\times k} –- T_j(\varphi) \right) = 0 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$ 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det\left( \lambda {\bf 1}_{k\times k} –- T_j(\varphi) \right) = 0 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\geq 1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 = pdq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i: \Sigma \to C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\vert_{\Sigma}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o(5)_R \rightarrow so(3)_R \oplus so(2)_R$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^*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: \det(\lambda - \varphi(z,\bar z) )=0 \subset  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K + \lambda^{K-2}\phi_2(z) + \cdots +  \phi_K(z) =0 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 ${\cal B} = \{u=(\phi_2,\dots, \phi_K) \}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 =  H_1(\Sigma; \IZ)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, C,D]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\lambda_i - \lambda_j, \p_t \rangle = e^{i \vartheta}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\gamma = \oint_{\gamma} \lambda = e^{i \vartheta_c} \vert Z_\gamma\vert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\alpha^A + \zeta \sigma^0_{\alpha\dot\beta} \bar Q^{\dot \beta A}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 =  \exp \int_{\IR_t \times \vec 0} \left(\frac{\varphi}{2\zeta} + A + \frac{\zeta}{2} \overline{\varphi} \right)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L  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= \oplus_{\gamma\in \Gamma} \CH_{L,\gamma}$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 \geq {-} {\rm Re}(Z_\gamma/\zeta)$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 : = {\Tr}_{\CH^{bps}_{L,\gamma}} (-1)^{2J_3} (-y)^{2J_3 + 2 I_3} $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(L,\gamma; y; \zeta;u)$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\gamma := \{ (u,\zeta): Z_{\gamma}(u)/\zeta \in \IR_{-} \} $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 = \IR \times \{ \vec 0 \} \times \wp $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{\wp,\vartheta}(\cal R)$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8|20.5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S$ at  $x^1= x^2 =0 $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Upsilon = \varphi + \cdots$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2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1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3$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+ \int d^2 x d^2 \theta  ~ \CW^{eff}(\Upsilon)$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_{IR} = \int d^4 x d^4 \theta ~ \CF^{eff}(a)   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int {\mathbb A} = \gamma_i  \in V = \Gamma_g\otimes \IR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i = \eta_I e^I + \alpha^I e_I$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ta + \tau_{} \cdot \alpha = \frac{\p {\cal W}^{eff}}{\p a }= \frac{\p Z_{\gamma_i} }{\p a } 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R^{1,2} \to \CM $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i$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K + \lambda^{K-2}\phi_2(z) + \cdots +  \phi_K(z) =0 $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 = H_1(\Sigma, \{ x_i, x_j \} ; \IZ)$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gamma_i} {-}  Z_{\gamma_j} = \int_{\gamma_{ij}} \lambda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 = H_1(\Sigma, \{ x_i, x_j \} ; \IZ)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 \gamma_i)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 \gamma_i+\gamma^{\prime})= \omega(\gamma;\gamma_i) + \Omega(\gamma)\langle \gamma,\gamma^{\prime} \rangle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$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\in \Gamma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i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^{\prime}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^{\prime}$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{\prime}}\in \Gamma_{ij^{\rm \prime}}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{\IS L \IS^\prime} = \oplus_{\gamma_{ij^\prime}\in \Gamma_{ij^\prime}} \CH_{\IS L \IS^\prime, \gamma_{ij^\prime}}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]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 \fro(L, \gamma_{ij^\prime})=&#10;{\rm Tr}_{{\cal H}_{\IS L \IS^\prime, \gamma_{ij^\prime}}}(-1)^F  $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 j^{\prime}} = H_1(\Sigma, \{ x_i, x_{j^{\prime}}  \} ; \IZ)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\prime}$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)$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15248</TotalTime>
  <Words>2005</Words>
  <Application>Microsoft Office PowerPoint</Application>
  <PresentationFormat>On-screen Show (4:3)</PresentationFormat>
  <Paragraphs>328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Default Design</vt:lpstr>
      <vt:lpstr>Slide 1</vt:lpstr>
      <vt:lpstr>What are spectral networks? </vt:lpstr>
      <vt:lpstr>What are spectral networks good for? </vt:lpstr>
      <vt:lpstr>Slide 4</vt:lpstr>
      <vt:lpstr>OOPS….</vt:lpstr>
      <vt:lpstr>Outline</vt:lpstr>
      <vt:lpstr> Theories of Class S</vt:lpstr>
      <vt:lpstr>Relation to Hitchin System  </vt:lpstr>
      <vt:lpstr>Slide 9</vt:lpstr>
      <vt:lpstr>Slide 10</vt:lpstr>
      <vt:lpstr>Coulomb Branch &amp; Charge Lattice</vt:lpstr>
      <vt:lpstr>BPS States: Geometrical Picture</vt:lpstr>
      <vt:lpstr>String Webs – 1/4</vt:lpstr>
      <vt:lpstr>String Webs – 2/4</vt:lpstr>
      <vt:lpstr>String Webs – 3/4</vt:lpstr>
      <vt:lpstr>String Webs – 4/4</vt:lpstr>
      <vt:lpstr>Outline</vt:lpstr>
      <vt:lpstr>Line Defects &amp; Framed BPS States (in general)</vt:lpstr>
      <vt:lpstr>Slide 19</vt:lpstr>
      <vt:lpstr>Line defects in S[g,C,D]</vt:lpstr>
      <vt:lpstr>Outline</vt:lpstr>
      <vt:lpstr>Surface defects (in general) </vt:lpstr>
      <vt:lpstr>IR: Effective Solenoid</vt:lpstr>
      <vt:lpstr>Canonical Surface Defect in S[g,C,D] </vt:lpstr>
      <vt:lpstr>Superpotential for Sz in S[g,C,D] </vt:lpstr>
      <vt:lpstr>Soliton Charges in Class S</vt:lpstr>
      <vt:lpstr>Solitons as open string webs</vt:lpstr>
      <vt:lpstr>Solitons in Coupled 2d4d Systems</vt:lpstr>
      <vt:lpstr>Slide 29</vt:lpstr>
      <vt:lpstr>Slide 30</vt:lpstr>
      <vt:lpstr>Susy Interfaces: Framed Degeneracies </vt:lpstr>
      <vt:lpstr>Susy interfaces for S[g,C,D] </vt:lpstr>
      <vt:lpstr>IR Charges of framed BPS </vt:lpstr>
      <vt:lpstr>SUMMARY SLIDE</vt:lpstr>
      <vt:lpstr>Outline</vt:lpstr>
      <vt:lpstr>Spectral Networks</vt:lpstr>
      <vt:lpstr>S-Walls</vt:lpstr>
      <vt:lpstr>Slide 38</vt:lpstr>
      <vt:lpstr>Formal Parallel Transport</vt:lpstr>
      <vt:lpstr>Homology Path Algebra</vt:lpstr>
      <vt:lpstr>Four Defining Properties of F</vt:lpstr>
      <vt:lpstr>Wall Crossing for F(,)</vt:lpstr>
      <vt:lpstr> </vt:lpstr>
      <vt:lpstr>Evolving the network -1/3</vt:lpstr>
      <vt:lpstr>Evolving the network -2/3</vt:lpstr>
      <vt:lpstr>Slide 46</vt:lpstr>
      <vt:lpstr>Outline</vt:lpstr>
      <vt:lpstr>Determine the 2d spectrum</vt:lpstr>
      <vt:lpstr>Slide 49</vt:lpstr>
      <vt:lpstr>Slide 50</vt:lpstr>
      <vt:lpstr>Slide 51</vt:lpstr>
      <vt:lpstr>How does a spectral network jump discontinuously? </vt:lpstr>
      <vt:lpstr>Explicit Formula for </vt:lpstr>
      <vt:lpstr>Slide 54</vt:lpstr>
      <vt:lpstr>Spin Lifts</vt:lpstr>
      <vt:lpstr>Spin Lifts - B</vt:lpstr>
      <vt:lpstr>Slide 57</vt:lpstr>
      <vt:lpstr>Outline</vt:lpstr>
      <vt:lpstr>Conclusion</vt:lpstr>
      <vt:lpstr>as I already said….</vt:lpstr>
      <vt:lpstr>Future Applications? </vt:lpstr>
    </vt:vector>
  </TitlesOfParts>
  <Company>Rutgers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Greg</cp:lastModifiedBy>
  <cp:revision>845</cp:revision>
  <dcterms:created xsi:type="dcterms:W3CDTF">2010-04-05T19:39:25Z</dcterms:created>
  <dcterms:modified xsi:type="dcterms:W3CDTF">2012-03-31T01:21:04Z</dcterms:modified>
</cp:coreProperties>
</file>